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69DD-B66D-48AF-9AF1-38A96CB2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7F5FE-C8D2-4970-9A5A-FFD49E2F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19657-43C7-4355-85FC-D06D990C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120C4-A1B1-4020-8503-63A90359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9DCA4-47EF-4186-B70E-8819E094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D2F6C-28F2-41BF-A8D9-841FF62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5F8FA-95C3-4F14-9F9A-BDFDBDCF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6018F-9FDB-4FE6-B92F-859A10F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FD989-1A9B-4658-B79B-6090402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1BA4D-0E14-4E40-BE12-C63082FE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063BD4-6B04-41DA-8B61-B541E44BF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86B79-9E61-4D6C-A564-239956FA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82351-BEE8-43F1-97FF-5BE6DEF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A29A-763B-45D0-B973-EFA6525B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8BA89-EE0F-4EC3-9F3A-F21A741B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505F5-6F25-482A-9A3A-B743C56A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AC3B1-A450-4C38-9386-6B72C35D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474C2-78A7-438F-B1B3-4794B6F2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D3E2-BA77-400F-BE0A-2FBF4691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A889E-E2DA-4061-95C8-95A01CC6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E8CED-BCB4-40CB-A5A0-C7606C5C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5F110-C486-496B-AED5-F349E158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EBFD4-B9E2-4243-9B20-0B147D2D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F34DB-CFED-43A5-8086-5894AB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ED4C-7F97-48D4-AF74-85A26CFD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8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E873-1307-49DC-A7E7-B04D57B4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9381F-1700-4413-9BB2-AECC778B2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4739A-E9FA-4ED0-AF5E-5C26CF57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3511B-5DC8-47BF-811A-F186C4BA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5C291-6704-4826-A1DD-492BB2F2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1C04C-6358-433F-918A-2E8C3B8D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0B452-DF5C-46BE-A9C7-D61F9FD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DBB5A-38CF-4F4D-B729-BC5AD86D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C2FD83-A7D6-4011-B9C6-4B3F4EE6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A739A4-F8BB-4B03-9425-8CBA531B8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E19B7-E4E5-44C7-8B9F-A03DA0CE1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70FA3-9826-4875-A5AD-ED0E0DEC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1768D-ED4F-4E64-9594-D87C3A28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493A9C-CD61-4406-8340-362FC840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9919-EA9B-4111-9E3F-2C92A1A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C74C3-6F64-46B2-8681-52572F2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2A99D4-E504-4AF4-991B-2CA0F8C7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D173D-EEF5-4C84-ACB7-07BF8E44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4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BC54B-96D9-4CA7-BA59-4145FD9A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CD6406-2E83-43B5-BFC9-5A1D48DB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2F136-1F8F-48B2-B817-483294B1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57F4B-136E-47AC-A16A-09A067C2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422F-C4CE-4151-BF38-4B4E75B6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2A8E35-7E7D-4B2C-B5F1-95E1A490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46E7B-5092-4299-AD13-C8768F19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257C1-D340-461A-98CA-7B7FE4DB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61CC1-2C07-4204-86FC-F95EA91D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3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F4BB1-7837-4005-8721-C6BCB69F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09DF1D-A693-42DA-A27D-C6A2C5DB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88149-89C6-4C2F-9DF5-DDFD528D4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EED6D-E0A2-45CC-A9DD-776A421B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B56EC-43AE-432D-954E-01FA0369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D0CF5-3D85-4FF4-BE2A-0AC7C4E3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C7F7FB-6B91-48C9-BD1B-6C96DC44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A54B6-9686-4550-AA1B-AC8B5469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FA471-7D98-4D09-ADFC-2DCA74D6F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D5D6-372E-4D9B-8039-249967156189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FE4B8-463D-473A-8A7C-7B5C170B9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4080-92AA-4A08-B70D-7C2B51552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70DA-E6A6-4914-A3FD-B474A873D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A1A1-2935-406D-9D4A-6F3891339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32E7A7-4ABE-4FF7-B14B-394C1708B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en-US" altLang="ko-KR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79244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05573-B1F8-4143-BB72-A00CB0E8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4471E-AFF3-408C-B84F-1BBC0C75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 } </a:t>
            </a:r>
            <a:r>
              <a:rPr lang="ko-KR" altLang="en-US" dirty="0"/>
              <a:t>안에서만 사용가능 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 }</a:t>
            </a:r>
            <a:r>
              <a:rPr lang="ko-KR" altLang="en-US" dirty="0"/>
              <a:t>밖으로 나오게 되면 변수는 사용 불가능 해진다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서로 다른 범위</a:t>
            </a:r>
            <a:r>
              <a:rPr lang="en-US" altLang="ko-KR" dirty="0"/>
              <a:t>({ })</a:t>
            </a:r>
            <a:r>
              <a:rPr lang="ko-KR" altLang="en-US" dirty="0"/>
              <a:t>에 있는 변수는 변수명이 같아도 상관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0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CAEF3-0DA3-49CD-BD60-0517FDC2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0251C-E864-4CE9-9DB9-5E4056C7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어디서나 사용할 수 있는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 위에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초기화를 하지 않아도 </a:t>
            </a:r>
            <a:r>
              <a:rPr lang="en-US" altLang="ko-KR" dirty="0"/>
              <a:t>0</a:t>
            </a:r>
            <a:r>
              <a:rPr lang="ko-KR" altLang="en-US" dirty="0"/>
              <a:t>으로 자동으로 초기화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03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33CD-98F0-4EB8-AE41-F63727E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D54985-FCD5-4519-81F3-AC2DB0DE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423212" cy="4844583"/>
          </a:xfrm>
        </p:spPr>
      </p:pic>
    </p:spTree>
    <p:extLst>
      <p:ext uri="{BB962C8B-B14F-4D97-AF65-F5344CB8AC3E}">
        <p14:creationId xmlns:p14="http://schemas.microsoft.com/office/powerpoint/2010/main" val="130854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7D59-7388-41DA-A09F-D5F77AD7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B91922-B76B-4B50-9315-384D59A2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259761" cy="2881312"/>
          </a:xfrm>
        </p:spPr>
      </p:pic>
    </p:spTree>
    <p:extLst>
      <p:ext uri="{BB962C8B-B14F-4D97-AF65-F5344CB8AC3E}">
        <p14:creationId xmlns:p14="http://schemas.microsoft.com/office/powerpoint/2010/main" val="29637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60E-CDAF-40A2-9389-8D54D708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C28BD-D338-4F25-8870-CB084A49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조건을 나중에 검사하는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조건이 만족하지 않아도 무조건 한번은 실행함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47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90F9C-3A1E-453D-A6ED-19B243C2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43C5B9-7165-4FAB-A17F-99599691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910918" cy="3972125"/>
          </a:xfrm>
        </p:spPr>
      </p:pic>
    </p:spTree>
    <p:extLst>
      <p:ext uri="{BB962C8B-B14F-4D97-AF65-F5344CB8AC3E}">
        <p14:creationId xmlns:p14="http://schemas.microsoft.com/office/powerpoint/2010/main" val="37252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C47E7-C590-4C2B-87F3-CFA3CFBE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427AE0-371F-419A-BD89-DE65C1D6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250077" cy="3150253"/>
          </a:xfrm>
        </p:spPr>
      </p:pic>
    </p:spTree>
    <p:extLst>
      <p:ext uri="{BB962C8B-B14F-4D97-AF65-F5344CB8AC3E}">
        <p14:creationId xmlns:p14="http://schemas.microsoft.com/office/powerpoint/2010/main" val="1413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4DC11-C0D3-411C-AC0F-A3436C93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가위바위보 프로그램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A3F8F-927D-44AE-B176-80E50F32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rand()</a:t>
            </a:r>
            <a:r>
              <a:rPr lang="ko-KR" altLang="en-US" dirty="0"/>
              <a:t>함수를 이용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do~while</a:t>
            </a:r>
            <a:r>
              <a:rPr lang="ko-KR" altLang="en-US" dirty="0"/>
              <a:t>문을 이용</a:t>
            </a:r>
          </a:p>
        </p:txBody>
      </p:sp>
    </p:spTree>
    <p:extLst>
      <p:ext uri="{BB962C8B-B14F-4D97-AF65-F5344CB8AC3E}">
        <p14:creationId xmlns:p14="http://schemas.microsoft.com/office/powerpoint/2010/main" val="183564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 프로그래밍</vt:lpstr>
      <vt:lpstr>지역변수</vt:lpstr>
      <vt:lpstr>전역 변수</vt:lpstr>
      <vt:lpstr>예제</vt:lpstr>
      <vt:lpstr>결과</vt:lpstr>
      <vt:lpstr>do~while문</vt:lpstr>
      <vt:lpstr>예제</vt:lpstr>
      <vt:lpstr>결과</vt:lpstr>
      <vt:lpstr>가위바위보 프로그램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6</cp:revision>
  <dcterms:created xsi:type="dcterms:W3CDTF">2018-06-12T05:31:47Z</dcterms:created>
  <dcterms:modified xsi:type="dcterms:W3CDTF">2018-06-12T06:03:10Z</dcterms:modified>
</cp:coreProperties>
</file>