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F5CA-9B39-4F09-87C9-9728E2F9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8FB10-B056-4476-8318-3C5F23BD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815E-1E4B-4D27-94DF-3F00C6BA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35977-3EB6-438D-93ED-FFE8B529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39A47-4D29-4B32-8E7E-0F974BBB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2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AD1D3-9210-437B-BB71-7EE620A6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765D-2DFA-4638-9E90-4012A42F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CB8CB-9FA5-4AD0-BD85-705EAB0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1C309-1CAC-4557-B7FB-313B9C1F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8E9EA-7965-4AF1-9995-481E82C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4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497BD-DF7D-46AE-9DF8-7482C629D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88E30-7AB1-4531-98EA-AB82D266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EBB7-E9E8-48B1-A577-5470F318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F8D5E-5A7F-4D48-8655-819E7EE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FBF6F-56FE-4851-82C5-BD50EB28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F010-F5BB-4700-87C2-C69FF2D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65B6C-F20B-4DD7-BF68-16D6A717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FC3B1-12AC-448E-B2DA-8995FD04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0DB88-19AA-4A7F-824E-1021237B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9B90E-AC72-4409-9273-59B6976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0203-2125-4124-AC80-E1F4AF8E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61588-C02E-4DBA-99B8-DB251F41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D152A-4B29-4CDB-AFA0-1ED8079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6F4F4-E6C2-49EA-BE29-1F40C09F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0C8C1-1015-416A-86E8-B7DFAE7A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9B2A1-CDDA-4CC6-9AA4-7EE5F1CE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F5040-2007-495E-A58A-1FE1C324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C131D-A515-48D7-880E-1A4A405C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2101F-0FBE-409B-8EED-52C85322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53552-08B8-458A-99D8-0AD59774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E375A-B769-4C3B-9412-F356A900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4AC1-617A-4184-B15F-F047EBBB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DE1A-043C-4C54-AE95-96CDBDB29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661BD-72C8-4F70-A06E-1E35FBF9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5F343-B53C-4F79-B5E1-00766147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9D9CE5-3D3E-46C3-8520-66A74D77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98C2A7-FABE-4A0B-B8E9-71ABD0D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E862F-1EEC-48E8-B3C6-763770F9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22F83-792F-44FC-8CED-8CCFC10E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6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C06A-E011-4311-B223-75CA7EB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69B5D-46C1-43C7-9AB9-F436912B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0CC1B-CAB4-40C0-A05F-08479361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E9AB59-C818-4765-B910-7FE78A9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AA8A4-B024-49AB-A383-DD72CB7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75AAC-B555-454A-9CED-564DAC1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35BBC2-1FC9-40A4-9282-32BBD8A3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2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5C8B-0259-44FC-ABED-8BB80F1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14977-0AE6-4D85-A0D4-F6190478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B2C7F-6414-4912-80BF-185483D8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F004D-3B60-4C4C-802A-62F463E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85CDD-BA22-432E-8D2C-C4E41B2A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30A46-0D44-42CD-AF33-8AF249A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A0E3-344F-4EB2-B174-74BAA249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79545-B7BC-4F81-8D80-ABECA653D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E28A9-F030-4E85-900B-A82D4D3F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847C0-5696-4313-AF9C-57E34D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DBD96-56A6-4B98-BDFE-7FD355D1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50E4B-AE9B-40F6-9A30-CC1ED1C7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A7B1A-8265-4F8F-99E8-A61D7836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938EC-4323-4A05-8F76-05A337F0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A77B9-40DC-487A-B2FE-A7DB5B85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658D-C3EF-4448-86FA-50367180C643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743D9-2D1E-441C-BF90-88728486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39BED-4534-4EAF-996B-546A5113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3C5E-7122-4099-BB92-9E273E22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EFB5-9208-4AA1-90EE-CE76EFE72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AFDF3-ABCD-4C7F-85C5-834D8C790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CB1F6BE0-6695-4FE2-8655-72B01A37B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23F43A47-FD91-4ED0-8E79-9D51FCAAE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10AC5FCE-9DBB-477B-9390-FC9043C4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3" name="Line 5">
            <a:extLst>
              <a:ext uri="{FF2B5EF4-FFF2-40B4-BE49-F238E27FC236}">
                <a16:creationId xmlns:a16="http://schemas.microsoft.com/office/drawing/2014/main" id="{E01058CE-9DED-4D0D-9717-373BB7075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4" name="Line 6">
            <a:extLst>
              <a:ext uri="{FF2B5EF4-FFF2-40B4-BE49-F238E27FC236}">
                <a16:creationId xmlns:a16="http://schemas.microsoft.com/office/drawing/2014/main" id="{77DE9A67-D2E3-45BD-8FEB-BCF7A1549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5" name="Line 7">
            <a:extLst>
              <a:ext uri="{FF2B5EF4-FFF2-40B4-BE49-F238E27FC236}">
                <a16:creationId xmlns:a16="http://schemas.microsoft.com/office/drawing/2014/main" id="{39391C38-BAD6-4A93-977D-5FDCA830C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6" name="Line 8">
            <a:extLst>
              <a:ext uri="{FF2B5EF4-FFF2-40B4-BE49-F238E27FC236}">
                <a16:creationId xmlns:a16="http://schemas.microsoft.com/office/drawing/2014/main" id="{D2E8BE14-D7D6-4960-9ECB-A1110C3C1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7" name="Line 9">
            <a:extLst>
              <a:ext uri="{FF2B5EF4-FFF2-40B4-BE49-F238E27FC236}">
                <a16:creationId xmlns:a16="http://schemas.microsoft.com/office/drawing/2014/main" id="{2ED79210-13C5-477B-B9EF-32D2C914A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2BF35CF4-3D20-418F-88BB-81492A30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AB617BB3-2A83-47DD-A5FA-96A3CDCF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A7316843-9A90-450D-8408-370FC01E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5E298A1-8BC1-463B-BF67-AAE554D7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E854A569-66B3-453F-B35B-3F39D5A1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4752975"/>
            <a:ext cx="47609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 5</a:t>
            </a:r>
          </a:p>
        </p:txBody>
      </p:sp>
      <p:sp>
        <p:nvSpPr>
          <p:cNvPr id="217104" name="Rectangle 16">
            <a:extLst>
              <a:ext uri="{FF2B5EF4-FFF2-40B4-BE49-F238E27FC236}">
                <a16:creationId xmlns:a16="http://schemas.microsoft.com/office/drawing/2014/main" id="{A92E252B-43A5-4069-B4C2-05450B3F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7106" name="Rectangle 18">
            <a:extLst>
              <a:ext uri="{FF2B5EF4-FFF2-40B4-BE49-F238E27FC236}">
                <a16:creationId xmlns:a16="http://schemas.microsoft.com/office/drawing/2014/main" id="{D632B42A-D624-4CB5-A927-E9526CCB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3333FF"/>
                </a:solidFill>
                <a:ea typeface="굴림" panose="020B0600000101010101" pitchFamily="50" charset="-127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79341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DC0D-5C50-43DB-985C-F106A0F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거품 정렬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BD06E-0BE2-4D6B-8AAD-76FA8B78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ko-KR" b="1" dirty="0">
                <a:solidFill>
                  <a:srgbClr val="0000FF"/>
                </a:solidFill>
                <a:latin typeface="Arial Unicode MS"/>
                <a:ea typeface="Courier New" panose="02070309020205020404" pitchFamily="49" charset="0"/>
              </a:rPr>
              <a:t>55 07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78 12 42 초기값[파란색은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sorting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] 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</a:t>
            </a:r>
            <a:r>
              <a:rPr lang="ko-KR" altLang="ko-KR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55 78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12 42 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07 55 </a:t>
            </a:r>
            <a:r>
              <a:rPr lang="ko-KR" altLang="ko-KR" b="1" dirty="0">
                <a:solidFill>
                  <a:srgbClr val="0000FF"/>
                </a:solidFill>
                <a:latin typeface="Arial Unicode MS"/>
                <a:ea typeface="Courier New" panose="02070309020205020404" pitchFamily="49" charset="0"/>
              </a:rPr>
              <a:t>78 12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42 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07 55 12 </a:t>
            </a:r>
            <a:r>
              <a:rPr lang="ko-KR" altLang="ko-KR" b="1" dirty="0">
                <a:solidFill>
                  <a:srgbClr val="0000FF"/>
                </a:solidFill>
                <a:latin typeface="Arial Unicode MS"/>
                <a:ea typeface="Courier New" panose="02070309020205020404" pitchFamily="49" charset="0"/>
              </a:rPr>
              <a:t>78 42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#cycle 1</a:t>
            </a:r>
          </a:p>
          <a:p>
            <a:pPr marL="0" indent="0">
              <a:buNone/>
            </a:pPr>
            <a:r>
              <a:rPr lang="ko-KR" altLang="ko-KR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07 55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12 42 78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</a:t>
            </a:r>
            <a:r>
              <a:rPr lang="ko-KR" altLang="ko-KR" b="1" dirty="0">
                <a:solidFill>
                  <a:srgbClr val="0000FF"/>
                </a:solidFill>
                <a:latin typeface="Arial Unicode MS"/>
                <a:ea typeface="Courier New" panose="02070309020205020404" pitchFamily="49" charset="0"/>
              </a:rPr>
              <a:t>55 12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42 78 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07 12 </a:t>
            </a:r>
            <a:r>
              <a:rPr lang="ko-KR" altLang="ko-KR" b="1" dirty="0">
                <a:solidFill>
                  <a:srgbClr val="0000FF"/>
                </a:solidFill>
                <a:latin typeface="Arial Unicode MS"/>
                <a:ea typeface="Courier New" panose="02070309020205020404" pitchFamily="49" charset="0"/>
              </a:rPr>
              <a:t>55 42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78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#cycle 2</a:t>
            </a:r>
          </a:p>
          <a:p>
            <a:pPr marL="0" indent="0">
              <a:buNone/>
            </a:pPr>
            <a:r>
              <a:rPr lang="ko-KR" altLang="ko-KR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07 12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42 55 78</a:t>
            </a:r>
            <a:endParaRPr lang="en-US" altLang="ko-KR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</a:t>
            </a:r>
            <a:r>
              <a:rPr lang="ko-KR" altLang="ko-KR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12 42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55 78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#cycle 3</a:t>
            </a:r>
          </a:p>
          <a:p>
            <a:pPr marL="0" indent="0">
              <a:buNone/>
            </a:pPr>
            <a:r>
              <a:rPr lang="ko-KR" altLang="ko-KR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07 12 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42 55 78 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#cycle 4</a:t>
            </a:r>
          </a:p>
          <a:p>
            <a:pPr marL="0" indent="0">
              <a:buNone/>
            </a:pPr>
            <a:r>
              <a:rPr lang="ko-KR" altLang="ko-KR" b="1" dirty="0">
                <a:solidFill>
                  <a:srgbClr val="FF6666"/>
                </a:solidFill>
                <a:latin typeface="Arial Unicode MS"/>
                <a:ea typeface="Courier New" panose="02070309020205020404" pitchFamily="49" charset="0"/>
              </a:rPr>
              <a:t>07 12 42 55 78</a:t>
            </a: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정렬 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2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58B6F-A2E7-45B6-875D-E3F7CE5D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거품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6E91A-4673-44D6-A13C-94D2D2DA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거품 정렬을 </a:t>
            </a:r>
            <a:r>
              <a:rPr lang="ko-KR" altLang="en-US" dirty="0" err="1"/>
              <a:t>구현하시오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반복문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개를 </a:t>
            </a:r>
            <a:r>
              <a:rPr lang="ko-KR" altLang="en-US" dirty="0" err="1">
                <a:sym typeface="Wingdings" panose="05000000000000000000" pitchFamily="2" charset="2"/>
              </a:rPr>
              <a:t>사용하시오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반복문의 조건식의 관계를 잘 </a:t>
            </a:r>
            <a:r>
              <a:rPr lang="ko-KR" altLang="en-US" dirty="0" err="1">
                <a:sym typeface="Wingdings" panose="05000000000000000000" pitchFamily="2" charset="2"/>
              </a:rPr>
              <a:t>생각하시오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>
                <a:sym typeface="Wingdings" panose="05000000000000000000" pitchFamily="2" charset="2"/>
              </a:rPr>
              <a:t>배열의 값을 교환하기 위해서는 변수 하나가 </a:t>
            </a:r>
            <a:r>
              <a:rPr lang="ko-KR" altLang="en-US">
                <a:sym typeface="Wingdings" panose="05000000000000000000" pitchFamily="2" charset="2"/>
              </a:rPr>
              <a:t>더 필요함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312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5135-166B-461C-ACDC-B294FC3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거품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1A0F-0588-44D0-B0B7-58C73920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ko-KR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거품 정렬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)은 두 인접한 원소를 검사하여 정렬하는 방법이다.  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코드가 단순하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원소의 이동이 거품이 수면으로 올라오는 듯한 모습을 보이기 때문에 지어진 이름이다.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756BC-B145-4048-8E97-A4507C4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58B1F6-D4F9-4F26-9F7F-AF70456C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6" y="365125"/>
            <a:ext cx="7069667" cy="5983968"/>
          </a:xfrm>
        </p:spPr>
      </p:pic>
    </p:spTree>
    <p:extLst>
      <p:ext uri="{BB962C8B-B14F-4D97-AF65-F5344CB8AC3E}">
        <p14:creationId xmlns:p14="http://schemas.microsoft.com/office/powerpoint/2010/main" val="308916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A75ABECB-2923-443C-A540-07A80D9C0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6D2BD81-3B34-4357-B8D4-7FD15EA05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olidFill>
                <a:srgbClr val="3333FF"/>
              </a:solidFill>
              <a:ea typeface="굴림" panose="020B0600000101010101" pitchFamily="50" charset="-127"/>
            </a:endParaRP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5101D01C-9BA0-4EA3-BA63-48AB538A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49" name="Line 5">
            <a:extLst>
              <a:ext uri="{FF2B5EF4-FFF2-40B4-BE49-F238E27FC236}">
                <a16:creationId xmlns:a16="http://schemas.microsoft.com/office/drawing/2014/main" id="{9B4B5FF6-E72A-4453-AEB3-36198E857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27C9F487-FF4D-47A9-86B7-C8527C8FC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831BD68C-08BC-4D77-BD68-A78B88A4C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D5497B48-CB49-46B8-B7C8-7E1977078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8DDE85B3-B466-4106-89FE-6307DD38B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C5D64624-6D1E-4A36-95C4-55D99205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0955" name="Rectangle 11">
            <a:extLst>
              <a:ext uri="{FF2B5EF4-FFF2-40B4-BE49-F238E27FC236}">
                <a16:creationId xmlns:a16="http://schemas.microsoft.com/office/drawing/2014/main" id="{E2D5796B-66C8-48D3-AD2E-F0AAE04F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A60D1B2-1D5C-4157-8B45-99AB5D4E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175ED117-0E15-4782-9493-4BF0F0AC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E6534E4A-9622-4B79-B0FF-3292206E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B3AFC1D2-4B9C-4E8C-9849-1C7E75C0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9D6326F1-2110-4407-890B-C51FB769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</p:spTree>
    <p:extLst>
      <p:ext uri="{BB962C8B-B14F-4D97-AF65-F5344CB8AC3E}">
        <p14:creationId xmlns:p14="http://schemas.microsoft.com/office/powerpoint/2010/main" val="18408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>
            <a:extLst>
              <a:ext uri="{FF2B5EF4-FFF2-40B4-BE49-F238E27FC236}">
                <a16:creationId xmlns:a16="http://schemas.microsoft.com/office/drawing/2014/main" id="{E4225018-BFDF-4B2A-8823-8B622198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1971" name="Rectangle 2051">
            <a:extLst>
              <a:ext uri="{FF2B5EF4-FFF2-40B4-BE49-F238E27FC236}">
                <a16:creationId xmlns:a16="http://schemas.microsoft.com/office/drawing/2014/main" id="{95B5F173-5659-4F1E-B2BA-D3E05C7D3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1972" name="Rectangle 2052">
            <a:extLst>
              <a:ext uri="{FF2B5EF4-FFF2-40B4-BE49-F238E27FC236}">
                <a16:creationId xmlns:a16="http://schemas.microsoft.com/office/drawing/2014/main" id="{65F2016C-1519-46CF-A112-D832F124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3" name="Line 2053">
            <a:extLst>
              <a:ext uri="{FF2B5EF4-FFF2-40B4-BE49-F238E27FC236}">
                <a16:creationId xmlns:a16="http://schemas.microsoft.com/office/drawing/2014/main" id="{2D4F7EFD-CAD8-43E6-BF67-3EBB4D23F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4" name="Line 2054">
            <a:extLst>
              <a:ext uri="{FF2B5EF4-FFF2-40B4-BE49-F238E27FC236}">
                <a16:creationId xmlns:a16="http://schemas.microsoft.com/office/drawing/2014/main" id="{9F6B02FF-56F0-46F9-9ED1-A4AB1AE18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5" name="Line 2055">
            <a:extLst>
              <a:ext uri="{FF2B5EF4-FFF2-40B4-BE49-F238E27FC236}">
                <a16:creationId xmlns:a16="http://schemas.microsoft.com/office/drawing/2014/main" id="{B759351D-F14B-4BA6-AA63-1CBA186C4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6" name="Line 2056">
            <a:extLst>
              <a:ext uri="{FF2B5EF4-FFF2-40B4-BE49-F238E27FC236}">
                <a16:creationId xmlns:a16="http://schemas.microsoft.com/office/drawing/2014/main" id="{69A57432-671A-4237-9015-532DF4901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7" name="Line 2057">
            <a:extLst>
              <a:ext uri="{FF2B5EF4-FFF2-40B4-BE49-F238E27FC236}">
                <a16:creationId xmlns:a16="http://schemas.microsoft.com/office/drawing/2014/main" id="{F624EDBB-0DDD-4AFF-8A76-79BC48FE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8" name="Rectangle 2058">
            <a:extLst>
              <a:ext uri="{FF2B5EF4-FFF2-40B4-BE49-F238E27FC236}">
                <a16:creationId xmlns:a16="http://schemas.microsoft.com/office/drawing/2014/main" id="{376E3F4D-87F5-46CE-8032-DCE206D2D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1979" name="Rectangle 2059">
            <a:extLst>
              <a:ext uri="{FF2B5EF4-FFF2-40B4-BE49-F238E27FC236}">
                <a16:creationId xmlns:a16="http://schemas.microsoft.com/office/drawing/2014/main" id="{74F59685-B7A2-4699-9CA8-B67E4C88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1980" name="Rectangle 2060">
            <a:extLst>
              <a:ext uri="{FF2B5EF4-FFF2-40B4-BE49-F238E27FC236}">
                <a16:creationId xmlns:a16="http://schemas.microsoft.com/office/drawing/2014/main" id="{813A8FFA-7CD6-4FEF-B30A-0274F4A9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1981" name="Rectangle 2061">
            <a:extLst>
              <a:ext uri="{FF2B5EF4-FFF2-40B4-BE49-F238E27FC236}">
                <a16:creationId xmlns:a16="http://schemas.microsoft.com/office/drawing/2014/main" id="{27E28607-200B-4B66-A7DF-74CEF378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1982" name="Rectangle 2062">
            <a:extLst>
              <a:ext uri="{FF2B5EF4-FFF2-40B4-BE49-F238E27FC236}">
                <a16:creationId xmlns:a16="http://schemas.microsoft.com/office/drawing/2014/main" id="{02673EA6-D35F-49F8-8570-B209642B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1983" name="Rectangle 2063">
            <a:extLst>
              <a:ext uri="{FF2B5EF4-FFF2-40B4-BE49-F238E27FC236}">
                <a16:creationId xmlns:a16="http://schemas.microsoft.com/office/drawing/2014/main" id="{F3151E37-55E2-4E90-A1F7-18C159C4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1984" name="Rectangle 2064">
            <a:extLst>
              <a:ext uri="{FF2B5EF4-FFF2-40B4-BE49-F238E27FC236}">
                <a16:creationId xmlns:a16="http://schemas.microsoft.com/office/drawing/2014/main" id="{C93ED42B-782C-462F-A28C-7743675E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1985" name="Rectangle 2065">
            <a:extLst>
              <a:ext uri="{FF2B5EF4-FFF2-40B4-BE49-F238E27FC236}">
                <a16:creationId xmlns:a16="http://schemas.microsoft.com/office/drawing/2014/main" id="{0EC182EB-67B3-46C3-8F72-FF67D00F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86" name="Rectangle 2066">
            <a:extLst>
              <a:ext uri="{FF2B5EF4-FFF2-40B4-BE49-F238E27FC236}">
                <a16:creationId xmlns:a16="http://schemas.microsoft.com/office/drawing/2014/main" id="{37B6C5D9-5627-4915-A9F0-4A5F10E4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87" name="AutoShape 2067">
            <a:extLst>
              <a:ext uri="{FF2B5EF4-FFF2-40B4-BE49-F238E27FC236}">
                <a16:creationId xmlns:a16="http://schemas.microsoft.com/office/drawing/2014/main" id="{C82753B3-6837-41E8-B65B-9FC376BC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Swap</a:t>
            </a:r>
          </a:p>
        </p:txBody>
      </p:sp>
      <p:grpSp>
        <p:nvGrpSpPr>
          <p:cNvPr id="211990" name="Group 2070">
            <a:extLst>
              <a:ext uri="{FF2B5EF4-FFF2-40B4-BE49-F238E27FC236}">
                <a16:creationId xmlns:a16="http://schemas.microsoft.com/office/drawing/2014/main" id="{681D6211-AB94-4F5B-9B91-06E7D1C1A480}"/>
              </a:ext>
            </a:extLst>
          </p:cNvPr>
          <p:cNvGrpSpPr>
            <a:grpSpLocks/>
          </p:cNvGrpSpPr>
          <p:nvPr/>
        </p:nvGrpSpPr>
        <p:grpSpPr bwMode="auto">
          <a:xfrm>
            <a:off x="2730500" y="4595814"/>
            <a:ext cx="2019300" cy="708025"/>
            <a:chOff x="760" y="2895"/>
            <a:chExt cx="1272" cy="446"/>
          </a:xfrm>
        </p:grpSpPr>
        <p:sp>
          <p:nvSpPr>
            <p:cNvPr id="211988" name="Rectangle 2068">
              <a:extLst>
                <a:ext uri="{FF2B5EF4-FFF2-40B4-BE49-F238E27FC236}">
                  <a16:creationId xmlns:a16="http://schemas.microsoft.com/office/drawing/2014/main" id="{2305FDEA-8E59-42DC-8E76-28705C3A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42</a:t>
              </a:r>
            </a:p>
          </p:txBody>
        </p:sp>
        <p:sp>
          <p:nvSpPr>
            <p:cNvPr id="211989" name="Rectangle 2069">
              <a:extLst>
                <a:ext uri="{FF2B5EF4-FFF2-40B4-BE49-F238E27FC236}">
                  <a16:creationId xmlns:a16="http://schemas.microsoft.com/office/drawing/2014/main" id="{14ACE558-4A89-4AD7-8849-4CBC0BBB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1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051C4869-4BE8-4401-9671-4E3DE6F66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703E1AA-ACBC-426A-906C-D9F01127F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559E0A-80F7-46B6-9A47-1ABCFBA6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997" name="Line 5">
            <a:extLst>
              <a:ext uri="{FF2B5EF4-FFF2-40B4-BE49-F238E27FC236}">
                <a16:creationId xmlns:a16="http://schemas.microsoft.com/office/drawing/2014/main" id="{32C95F55-DCE2-43F7-B9E0-BE7FBF57F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998" name="Line 6">
            <a:extLst>
              <a:ext uri="{FF2B5EF4-FFF2-40B4-BE49-F238E27FC236}">
                <a16:creationId xmlns:a16="http://schemas.microsoft.com/office/drawing/2014/main" id="{C8ADA043-D078-40C2-B9A2-471A7644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999" name="Line 7">
            <a:extLst>
              <a:ext uri="{FF2B5EF4-FFF2-40B4-BE49-F238E27FC236}">
                <a16:creationId xmlns:a16="http://schemas.microsoft.com/office/drawing/2014/main" id="{B2B7FF0A-8254-45DC-A849-B716BEFE3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00" name="Line 8">
            <a:extLst>
              <a:ext uri="{FF2B5EF4-FFF2-40B4-BE49-F238E27FC236}">
                <a16:creationId xmlns:a16="http://schemas.microsoft.com/office/drawing/2014/main" id="{7884C943-E817-446A-B009-53E2E80C0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01" name="Line 9">
            <a:extLst>
              <a:ext uri="{FF2B5EF4-FFF2-40B4-BE49-F238E27FC236}">
                <a16:creationId xmlns:a16="http://schemas.microsoft.com/office/drawing/2014/main" id="{0B0FB8A4-49EC-4428-A048-C4A89B736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33D64C02-8C0B-441F-81A8-DB0E305D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3003" name="Rectangle 11">
            <a:extLst>
              <a:ext uri="{FF2B5EF4-FFF2-40B4-BE49-F238E27FC236}">
                <a16:creationId xmlns:a16="http://schemas.microsoft.com/office/drawing/2014/main" id="{95E43E89-5973-402F-A9A7-778DE129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3004" name="Rectangle 12">
            <a:extLst>
              <a:ext uri="{FF2B5EF4-FFF2-40B4-BE49-F238E27FC236}">
                <a16:creationId xmlns:a16="http://schemas.microsoft.com/office/drawing/2014/main" id="{FC24BA97-B06E-42FB-93E2-9372AD26A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B631C171-E7BC-464A-A66F-6EA5548C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9D8B2D03-A1DA-43D6-89D0-53141135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1ADA35AF-F365-4552-A3AA-6C25A61D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3008" name="Rectangle 16">
            <a:extLst>
              <a:ext uri="{FF2B5EF4-FFF2-40B4-BE49-F238E27FC236}">
                <a16:creationId xmlns:a16="http://schemas.microsoft.com/office/drawing/2014/main" id="{9E93594F-1391-4A6C-9A7A-EE6C06CB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3009" name="Rectangle 17">
            <a:extLst>
              <a:ext uri="{FF2B5EF4-FFF2-40B4-BE49-F238E27FC236}">
                <a16:creationId xmlns:a16="http://schemas.microsoft.com/office/drawing/2014/main" id="{4A32E294-309F-4C77-B94A-AE6CFF21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10" name="Rectangle 18">
            <a:extLst>
              <a:ext uri="{FF2B5EF4-FFF2-40B4-BE49-F238E27FC236}">
                <a16:creationId xmlns:a16="http://schemas.microsoft.com/office/drawing/2014/main" id="{FF8B7BA3-27BF-4976-A173-1D352B11A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11" name="AutoShape 19">
            <a:extLst>
              <a:ext uri="{FF2B5EF4-FFF2-40B4-BE49-F238E27FC236}">
                <a16:creationId xmlns:a16="http://schemas.microsoft.com/office/drawing/2014/main" id="{5DBADC08-A03E-4ED9-9CD1-0C683B56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Swap</a:t>
            </a:r>
          </a:p>
        </p:txBody>
      </p:sp>
      <p:grpSp>
        <p:nvGrpSpPr>
          <p:cNvPr id="213012" name="Group 20">
            <a:extLst>
              <a:ext uri="{FF2B5EF4-FFF2-40B4-BE49-F238E27FC236}">
                <a16:creationId xmlns:a16="http://schemas.microsoft.com/office/drawing/2014/main" id="{CA494298-3E75-4522-A598-06A98581FCFB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4605339"/>
            <a:ext cx="2019300" cy="708025"/>
            <a:chOff x="760" y="2895"/>
            <a:chExt cx="1272" cy="446"/>
          </a:xfrm>
        </p:grpSpPr>
        <p:sp>
          <p:nvSpPr>
            <p:cNvPr id="213013" name="Rectangle 21">
              <a:extLst>
                <a:ext uri="{FF2B5EF4-FFF2-40B4-BE49-F238E27FC236}">
                  <a16:creationId xmlns:a16="http://schemas.microsoft.com/office/drawing/2014/main" id="{BBCAB7E0-428E-48B9-B906-BDD5E433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35</a:t>
              </a:r>
            </a:p>
          </p:txBody>
        </p:sp>
        <p:sp>
          <p:nvSpPr>
            <p:cNvPr id="213014" name="Rectangle 22">
              <a:extLst>
                <a:ext uri="{FF2B5EF4-FFF2-40B4-BE49-F238E27FC236}">
                  <a16:creationId xmlns:a16="http://schemas.microsoft.com/office/drawing/2014/main" id="{412F6F46-807A-4FCA-A9BA-032CD99F3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7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53AE77F-B0FF-46C9-B70A-FEFB93CB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"</a:t>
            </a:r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49DBFF11-175E-4655-9392-5B147F680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52DF6742-8764-4260-9D69-83AA00FB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1" name="Line 5">
            <a:extLst>
              <a:ext uri="{FF2B5EF4-FFF2-40B4-BE49-F238E27FC236}">
                <a16:creationId xmlns:a16="http://schemas.microsoft.com/office/drawing/2014/main" id="{87D91760-C57C-4FEF-A361-9DCC30CEA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2" name="Line 6">
            <a:extLst>
              <a:ext uri="{FF2B5EF4-FFF2-40B4-BE49-F238E27FC236}">
                <a16:creationId xmlns:a16="http://schemas.microsoft.com/office/drawing/2014/main" id="{78ADD1B0-849C-4493-BB86-7E097839A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3" name="Line 7">
            <a:extLst>
              <a:ext uri="{FF2B5EF4-FFF2-40B4-BE49-F238E27FC236}">
                <a16:creationId xmlns:a16="http://schemas.microsoft.com/office/drawing/2014/main" id="{FF56B743-C888-41C4-8004-A607FAE9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4" name="Line 8">
            <a:extLst>
              <a:ext uri="{FF2B5EF4-FFF2-40B4-BE49-F238E27FC236}">
                <a16:creationId xmlns:a16="http://schemas.microsoft.com/office/drawing/2014/main" id="{E78F7F79-F2D6-47C7-B44E-B5D767DE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5" name="Line 9">
            <a:extLst>
              <a:ext uri="{FF2B5EF4-FFF2-40B4-BE49-F238E27FC236}">
                <a16:creationId xmlns:a16="http://schemas.microsoft.com/office/drawing/2014/main" id="{57F46D4C-F641-41C7-9F9B-AFAA55103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26" name="Rectangle 10">
            <a:extLst>
              <a:ext uri="{FF2B5EF4-FFF2-40B4-BE49-F238E27FC236}">
                <a16:creationId xmlns:a16="http://schemas.microsoft.com/office/drawing/2014/main" id="{A605680F-4710-419A-97CB-4F8C950D0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4027" name="Rectangle 11">
            <a:extLst>
              <a:ext uri="{FF2B5EF4-FFF2-40B4-BE49-F238E27FC236}">
                <a16:creationId xmlns:a16="http://schemas.microsoft.com/office/drawing/2014/main" id="{D2C56563-35E8-4980-B138-EB416EB5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4028" name="Rectangle 12">
            <a:extLst>
              <a:ext uri="{FF2B5EF4-FFF2-40B4-BE49-F238E27FC236}">
                <a16:creationId xmlns:a16="http://schemas.microsoft.com/office/drawing/2014/main" id="{0F4A73DA-F521-4E27-AC3F-046A47AE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4029" name="Rectangle 13">
            <a:extLst>
              <a:ext uri="{FF2B5EF4-FFF2-40B4-BE49-F238E27FC236}">
                <a16:creationId xmlns:a16="http://schemas.microsoft.com/office/drawing/2014/main" id="{81F3C5A7-877B-4A9B-B644-E2C92918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4030" name="Rectangle 14">
            <a:extLst>
              <a:ext uri="{FF2B5EF4-FFF2-40B4-BE49-F238E27FC236}">
                <a16:creationId xmlns:a16="http://schemas.microsoft.com/office/drawing/2014/main" id="{C25BB58A-5060-43B3-B268-B56C0866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4031" name="Rectangle 15">
            <a:extLst>
              <a:ext uri="{FF2B5EF4-FFF2-40B4-BE49-F238E27FC236}">
                <a16:creationId xmlns:a16="http://schemas.microsoft.com/office/drawing/2014/main" id="{15D33077-925F-49DE-A221-780CA63B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4032" name="Rectangle 16">
            <a:extLst>
              <a:ext uri="{FF2B5EF4-FFF2-40B4-BE49-F238E27FC236}">
                <a16:creationId xmlns:a16="http://schemas.microsoft.com/office/drawing/2014/main" id="{470F7E5C-5223-458D-9D88-AA4F9D09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4033" name="Rectangle 17">
            <a:extLst>
              <a:ext uri="{FF2B5EF4-FFF2-40B4-BE49-F238E27FC236}">
                <a16:creationId xmlns:a16="http://schemas.microsoft.com/office/drawing/2014/main" id="{807664A3-23DD-441A-9A1E-C4B706E6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34" name="Rectangle 18">
            <a:extLst>
              <a:ext uri="{FF2B5EF4-FFF2-40B4-BE49-F238E27FC236}">
                <a16:creationId xmlns:a16="http://schemas.microsoft.com/office/drawing/2014/main" id="{7C3F8302-1C9A-4369-9A5A-F56007C1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4600576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035" name="AutoShape 19">
            <a:extLst>
              <a:ext uri="{FF2B5EF4-FFF2-40B4-BE49-F238E27FC236}">
                <a16:creationId xmlns:a16="http://schemas.microsoft.com/office/drawing/2014/main" id="{8B49FF0A-5C1D-47B6-BDF1-8913D28C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Swap</a:t>
            </a:r>
          </a:p>
        </p:txBody>
      </p:sp>
      <p:grpSp>
        <p:nvGrpSpPr>
          <p:cNvPr id="214036" name="Group 20">
            <a:extLst>
              <a:ext uri="{FF2B5EF4-FFF2-40B4-BE49-F238E27FC236}">
                <a16:creationId xmlns:a16="http://schemas.microsoft.com/office/drawing/2014/main" id="{A020AD74-B88C-4C3D-82BA-E133363B6DF7}"/>
              </a:ext>
            </a:extLst>
          </p:cNvPr>
          <p:cNvGrpSpPr>
            <a:grpSpLocks/>
          </p:cNvGrpSpPr>
          <p:nvPr/>
        </p:nvGrpSpPr>
        <p:grpSpPr bwMode="auto">
          <a:xfrm>
            <a:off x="4791076" y="4595814"/>
            <a:ext cx="2087563" cy="708025"/>
            <a:chOff x="760" y="2895"/>
            <a:chExt cx="1272" cy="446"/>
          </a:xfrm>
        </p:grpSpPr>
        <p:sp>
          <p:nvSpPr>
            <p:cNvPr id="214037" name="Rectangle 21">
              <a:extLst>
                <a:ext uri="{FF2B5EF4-FFF2-40B4-BE49-F238E27FC236}">
                  <a16:creationId xmlns:a16="http://schemas.microsoft.com/office/drawing/2014/main" id="{E302A519-8597-40D5-9AF8-72DD1126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14038" name="Rectangle 22">
              <a:extLst>
                <a:ext uri="{FF2B5EF4-FFF2-40B4-BE49-F238E27FC236}">
                  <a16:creationId xmlns:a16="http://schemas.microsoft.com/office/drawing/2014/main" id="{058F02CE-57B6-44EA-A9FB-83B0A013D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6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>
            <a:extLst>
              <a:ext uri="{FF2B5EF4-FFF2-40B4-BE49-F238E27FC236}">
                <a16:creationId xmlns:a16="http://schemas.microsoft.com/office/drawing/2014/main" id="{70179F2B-00BB-4400-93A9-1C555DB79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"</a:t>
            </a:r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5043" name="Rectangle 1027">
            <a:extLst>
              <a:ext uri="{FF2B5EF4-FFF2-40B4-BE49-F238E27FC236}">
                <a16:creationId xmlns:a16="http://schemas.microsoft.com/office/drawing/2014/main" id="{BEC22C54-9D7D-4FA9-837D-5EB6BF52D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5044" name="Rectangle 1028">
            <a:extLst>
              <a:ext uri="{FF2B5EF4-FFF2-40B4-BE49-F238E27FC236}">
                <a16:creationId xmlns:a16="http://schemas.microsoft.com/office/drawing/2014/main" id="{D9632A82-1C18-4E2C-9B76-1FCB2F02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45" name="Line 1029">
            <a:extLst>
              <a:ext uri="{FF2B5EF4-FFF2-40B4-BE49-F238E27FC236}">
                <a16:creationId xmlns:a16="http://schemas.microsoft.com/office/drawing/2014/main" id="{86E2C40D-C2E9-461E-B03D-0BFA06335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46" name="Line 1030">
            <a:extLst>
              <a:ext uri="{FF2B5EF4-FFF2-40B4-BE49-F238E27FC236}">
                <a16:creationId xmlns:a16="http://schemas.microsoft.com/office/drawing/2014/main" id="{7A318865-2313-4738-9C5E-30C791FE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47" name="Line 1031">
            <a:extLst>
              <a:ext uri="{FF2B5EF4-FFF2-40B4-BE49-F238E27FC236}">
                <a16:creationId xmlns:a16="http://schemas.microsoft.com/office/drawing/2014/main" id="{EAD1932C-A6AC-40ED-9803-AED8CF581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48" name="Line 1032">
            <a:extLst>
              <a:ext uri="{FF2B5EF4-FFF2-40B4-BE49-F238E27FC236}">
                <a16:creationId xmlns:a16="http://schemas.microsoft.com/office/drawing/2014/main" id="{F75CD68D-970C-4782-996F-4BDFB4692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49" name="Line 1033">
            <a:extLst>
              <a:ext uri="{FF2B5EF4-FFF2-40B4-BE49-F238E27FC236}">
                <a16:creationId xmlns:a16="http://schemas.microsoft.com/office/drawing/2014/main" id="{7F86FCCA-C821-4907-9794-55DEF786E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50" name="Rectangle 1034">
            <a:extLst>
              <a:ext uri="{FF2B5EF4-FFF2-40B4-BE49-F238E27FC236}">
                <a16:creationId xmlns:a16="http://schemas.microsoft.com/office/drawing/2014/main" id="{E3715562-7878-4B48-B557-6D290106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5051" name="Rectangle 1035">
            <a:extLst>
              <a:ext uri="{FF2B5EF4-FFF2-40B4-BE49-F238E27FC236}">
                <a16:creationId xmlns:a16="http://schemas.microsoft.com/office/drawing/2014/main" id="{B7225E71-74E1-48F0-8DFC-364D6150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5052" name="Rectangle 1036">
            <a:extLst>
              <a:ext uri="{FF2B5EF4-FFF2-40B4-BE49-F238E27FC236}">
                <a16:creationId xmlns:a16="http://schemas.microsoft.com/office/drawing/2014/main" id="{E06C12B9-22E5-47C7-995B-C575EC11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5053" name="Rectangle 1037">
            <a:extLst>
              <a:ext uri="{FF2B5EF4-FFF2-40B4-BE49-F238E27FC236}">
                <a16:creationId xmlns:a16="http://schemas.microsoft.com/office/drawing/2014/main" id="{8A81061F-6EF2-4167-891B-F8C6F87F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5054" name="Rectangle 1038">
            <a:extLst>
              <a:ext uri="{FF2B5EF4-FFF2-40B4-BE49-F238E27FC236}">
                <a16:creationId xmlns:a16="http://schemas.microsoft.com/office/drawing/2014/main" id="{72BFF0BD-F3D5-4679-A14A-27B7915B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5055" name="Rectangle 1039">
            <a:extLst>
              <a:ext uri="{FF2B5EF4-FFF2-40B4-BE49-F238E27FC236}">
                <a16:creationId xmlns:a16="http://schemas.microsoft.com/office/drawing/2014/main" id="{C97D4834-CFCB-4E10-AE2F-D0B39F1C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5056" name="Rectangle 1040">
            <a:extLst>
              <a:ext uri="{FF2B5EF4-FFF2-40B4-BE49-F238E27FC236}">
                <a16:creationId xmlns:a16="http://schemas.microsoft.com/office/drawing/2014/main" id="{0F67DC1C-384E-44E6-B0DF-5A904CC3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5057" name="Rectangle 1041">
            <a:extLst>
              <a:ext uri="{FF2B5EF4-FFF2-40B4-BE49-F238E27FC236}">
                <a16:creationId xmlns:a16="http://schemas.microsoft.com/office/drawing/2014/main" id="{3713F510-61A6-4BDB-9287-BFAB66BF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4" y="4587876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58" name="Rectangle 1042">
            <a:extLst>
              <a:ext uri="{FF2B5EF4-FFF2-40B4-BE49-F238E27FC236}">
                <a16:creationId xmlns:a16="http://schemas.microsoft.com/office/drawing/2014/main" id="{E4BBACFF-7F2E-49B4-8863-1A161734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9" y="4587876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ECCC453D-A4D1-4316-A2F4-D2B5CE175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거품 정렬 과정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FCA19F84-7D0A-44CD-8AAF-CC6C32933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1F1F3D2A-0A1E-4199-823C-D32F3353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69" name="Line 5">
            <a:extLst>
              <a:ext uri="{FF2B5EF4-FFF2-40B4-BE49-F238E27FC236}">
                <a16:creationId xmlns:a16="http://schemas.microsoft.com/office/drawing/2014/main" id="{3BCE4D4F-28B8-410F-BD8D-E856A77AD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70" name="Line 6">
            <a:extLst>
              <a:ext uri="{FF2B5EF4-FFF2-40B4-BE49-F238E27FC236}">
                <a16:creationId xmlns:a16="http://schemas.microsoft.com/office/drawing/2014/main" id="{50F5809B-CE7C-46E8-A928-620E5B142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71" name="Line 7">
            <a:extLst>
              <a:ext uri="{FF2B5EF4-FFF2-40B4-BE49-F238E27FC236}">
                <a16:creationId xmlns:a16="http://schemas.microsoft.com/office/drawing/2014/main" id="{38D0D23D-165E-4CE8-B96C-D21FE976D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72" name="Line 8">
            <a:extLst>
              <a:ext uri="{FF2B5EF4-FFF2-40B4-BE49-F238E27FC236}">
                <a16:creationId xmlns:a16="http://schemas.microsoft.com/office/drawing/2014/main" id="{6BED8C05-FA08-41C0-925C-27B6EAE35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8AE3D29B-DE99-4894-9EFE-D675CD9F2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AAD76F9F-E654-49C2-AC2E-DC4A77FB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125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6075" name="Rectangle 11">
            <a:extLst>
              <a:ext uri="{FF2B5EF4-FFF2-40B4-BE49-F238E27FC236}">
                <a16:creationId xmlns:a16="http://schemas.microsoft.com/office/drawing/2014/main" id="{F3ABBE65-2067-4DEB-AB6A-EA2A4505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77</a:t>
            </a:r>
          </a:p>
        </p:txBody>
      </p:sp>
      <p:sp>
        <p:nvSpPr>
          <p:cNvPr id="216076" name="Rectangle 12">
            <a:extLst>
              <a:ext uri="{FF2B5EF4-FFF2-40B4-BE49-F238E27FC236}">
                <a16:creationId xmlns:a16="http://schemas.microsoft.com/office/drawing/2014/main" id="{744F5F72-0986-4435-8004-1BDF8908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F1F602DF-087A-4AA4-88BA-4252FE95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185DECCA-3346-4C2A-90C4-71DEFFFCF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4392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42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F6CCDFD-B095-47A8-B6BF-858698BA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658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rgbClr val="FF0033"/>
                </a:solidFill>
                <a:ea typeface="굴림" panose="020B0600000101010101" pitchFamily="50" charset="-127"/>
              </a:rPr>
              <a:t>101</a:t>
            </a:r>
          </a:p>
        </p:txBody>
      </p:sp>
      <p:sp>
        <p:nvSpPr>
          <p:cNvPr id="216080" name="Rectangle 16">
            <a:extLst>
              <a:ext uri="{FF2B5EF4-FFF2-40B4-BE49-F238E27FC236}">
                <a16:creationId xmlns:a16="http://schemas.microsoft.com/office/drawing/2014/main" id="{294DACBA-E341-4468-952E-5EFC19DE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53604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1          2          3          4            5            6</a:t>
            </a:r>
          </a:p>
        </p:txBody>
      </p:sp>
      <p:sp>
        <p:nvSpPr>
          <p:cNvPr id="216081" name="Rectangle 17">
            <a:extLst>
              <a:ext uri="{FF2B5EF4-FFF2-40B4-BE49-F238E27FC236}">
                <a16:creationId xmlns:a16="http://schemas.microsoft.com/office/drawing/2014/main" id="{BE4184A1-1E6F-4DCA-A661-EE896661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4584701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82" name="Rectangle 18">
            <a:extLst>
              <a:ext uri="{FF2B5EF4-FFF2-40B4-BE49-F238E27FC236}">
                <a16:creationId xmlns:a16="http://schemas.microsoft.com/office/drawing/2014/main" id="{939806DE-122C-4F60-B205-E09B7B0E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083" name="AutoShape 19">
            <a:extLst>
              <a:ext uri="{FF2B5EF4-FFF2-40B4-BE49-F238E27FC236}">
                <a16:creationId xmlns:a16="http://schemas.microsoft.com/office/drawing/2014/main" id="{B6738B86-F2D9-4442-82D2-026CCD5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Swap</a:t>
            </a:r>
          </a:p>
        </p:txBody>
      </p:sp>
      <p:grpSp>
        <p:nvGrpSpPr>
          <p:cNvPr id="216084" name="Group 20">
            <a:extLst>
              <a:ext uri="{FF2B5EF4-FFF2-40B4-BE49-F238E27FC236}">
                <a16:creationId xmlns:a16="http://schemas.microsoft.com/office/drawing/2014/main" id="{15201260-50A7-45F2-A49E-2DA005BD3237}"/>
              </a:ext>
            </a:extLst>
          </p:cNvPr>
          <p:cNvGrpSpPr>
            <a:grpSpLocks/>
          </p:cNvGrpSpPr>
          <p:nvPr/>
        </p:nvGrpSpPr>
        <p:grpSpPr bwMode="auto">
          <a:xfrm>
            <a:off x="6924676" y="4591051"/>
            <a:ext cx="2328863" cy="708025"/>
            <a:chOff x="760" y="2895"/>
            <a:chExt cx="1272" cy="446"/>
          </a:xfrm>
        </p:grpSpPr>
        <p:sp>
          <p:nvSpPr>
            <p:cNvPr id="216085" name="Rectangle 21">
              <a:extLst>
                <a:ext uri="{FF2B5EF4-FFF2-40B4-BE49-F238E27FC236}">
                  <a16:creationId xmlns:a16="http://schemas.microsoft.com/office/drawing/2014/main" id="{1E85CFF0-4C4D-4012-8BA0-3BE3A0B6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16086" name="Rectangle 22">
              <a:extLst>
                <a:ext uri="{FF2B5EF4-FFF2-40B4-BE49-F238E27FC236}">
                  <a16:creationId xmlns:a16="http://schemas.microsoft.com/office/drawing/2014/main" id="{7FD069B5-ED49-4FF8-B076-ECAB93C5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anose="020B0600000101010101" pitchFamily="50" charset="-127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28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223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굴림</vt:lpstr>
      <vt:lpstr>맑은 고딕</vt:lpstr>
      <vt:lpstr>Arial</vt:lpstr>
      <vt:lpstr>Courier New</vt:lpstr>
      <vt:lpstr>Wingdings</vt:lpstr>
      <vt:lpstr>Office 테마</vt:lpstr>
      <vt:lpstr>C 프로그래밍</vt:lpstr>
      <vt:lpstr>거품 정렬</vt:lpstr>
      <vt:lpstr>PowerPoint 프레젠테이션</vt:lpstr>
      <vt:lpstr>거품 정렬 과정</vt:lpstr>
      <vt:lpstr>거품 정렬 과정</vt:lpstr>
      <vt:lpstr>거품 정렬 과정</vt:lpstr>
      <vt:lpstr>"거품 정렬 과정</vt:lpstr>
      <vt:lpstr>"거품 정렬 과정</vt:lpstr>
      <vt:lpstr>거품 정렬 과정</vt:lpstr>
      <vt:lpstr>거품 정렬 과정</vt:lpstr>
      <vt:lpstr>거품 정렬 과정</vt:lpstr>
      <vt:lpstr>거품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5</cp:revision>
  <dcterms:created xsi:type="dcterms:W3CDTF">2018-06-19T04:15:05Z</dcterms:created>
  <dcterms:modified xsi:type="dcterms:W3CDTF">2018-06-19T04:39:40Z</dcterms:modified>
</cp:coreProperties>
</file>