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0" r:id="rId3"/>
    <p:sldId id="257" r:id="rId4"/>
    <p:sldId id="271" r:id="rId5"/>
    <p:sldId id="259" r:id="rId6"/>
    <p:sldId id="258" r:id="rId7"/>
    <p:sldId id="261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2" r:id="rId17"/>
    <p:sldId id="26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2B524-CF35-4F94-8D6C-D7ED717C4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E760C3-43F5-454E-B254-E3899FC9C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83FF88-E7CE-4633-82D8-44395FF73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9BCEB-FAB5-484A-B7F4-1AA3FBF8401E}" type="datetimeFigureOut">
              <a:rPr lang="ko-KR" altLang="en-US" smtClean="0"/>
              <a:t>2018-04-05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FFB66C-5439-4753-8B40-921AD0C3A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C5B321-75C9-4DDA-AA5C-A581A2D0C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6550-EEA1-4311-AF1B-626577559A3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0179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C3108-7293-41B7-8E40-D6C1DC1E0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E121E9-0D99-4BFF-A67A-BEBEC5F37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7BFFE6-FB6E-465B-A3F4-B1CF76283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9BCEB-FAB5-484A-B7F4-1AA3FBF8401E}" type="datetimeFigureOut">
              <a:rPr lang="ko-KR" altLang="en-US" smtClean="0"/>
              <a:t>2018-04-05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F2F048-E509-4C5C-A1EF-885A0348A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37C243-4339-456C-9ABC-37F4E8CA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6550-EEA1-4311-AF1B-626577559A3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8180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5C044E-2374-40BD-AD5E-45A3FF355E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539E97-4A39-4ABD-9B1D-8F5B0E952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027898-6C4C-4EB3-957B-8E55C24F1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9BCEB-FAB5-484A-B7F4-1AA3FBF8401E}" type="datetimeFigureOut">
              <a:rPr lang="ko-KR" altLang="en-US" smtClean="0"/>
              <a:t>2018-04-05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126BF6-C5A4-4224-B31E-B9CD84492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C7A07A-639C-4091-8C81-E828D2A91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6550-EEA1-4311-AF1B-626577559A3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888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2579B-4AF3-4457-A0AC-D24A068D0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37C5B8-8E77-4A9F-A3B8-07B0FA9EB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96FA93-C24C-4520-A209-EE5A7B87F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9BCEB-FAB5-484A-B7F4-1AA3FBF8401E}" type="datetimeFigureOut">
              <a:rPr lang="ko-KR" altLang="en-US" smtClean="0"/>
              <a:t>2018-04-05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44B01E-313F-4A25-83B6-B0F4C227C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D79038-B308-440F-A932-19A648A9A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6550-EEA1-4311-AF1B-626577559A3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1187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53C37-70E9-4DA9-BED7-083016E0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3905A1-F3EF-4075-8827-BCEB15550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9B375A-5778-46F9-B336-991A6FE0E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9BCEB-FAB5-484A-B7F4-1AA3FBF8401E}" type="datetimeFigureOut">
              <a:rPr lang="ko-KR" altLang="en-US" smtClean="0"/>
              <a:t>2018-04-05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8CD9FF-C861-4CCE-8B64-DB66089AB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47829B-DCCF-4F51-A630-AAC5476C1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6550-EEA1-4311-AF1B-626577559A3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4163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85E15-0D5C-452C-875B-3521DBC23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C17F50-0D0C-450C-9CC7-426D4B5E7D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311703-7E04-4426-9A46-4E309C48D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DBE431-5C6A-4C87-8263-B94A23745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9BCEB-FAB5-484A-B7F4-1AA3FBF8401E}" type="datetimeFigureOut">
              <a:rPr lang="ko-KR" altLang="en-US" smtClean="0"/>
              <a:t>2018-04-05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3E85B7-7039-47D1-8BCE-59BD0D3A1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051EB9-D490-4849-ABE1-5D87A1CA7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6550-EEA1-4311-AF1B-626577559A3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3960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B900D-D561-4C77-829F-C4C386CE5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E372D2-A095-4852-B996-DE0532B31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BF4A79-AE45-4CBE-BF4E-8FA967F91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578043-6272-42D6-B3DD-FD2A90DF94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5CD266-B640-43A9-A250-95B025CEF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785ACA-57BC-4311-BED8-E2975DA7E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9BCEB-FAB5-484A-B7F4-1AA3FBF8401E}" type="datetimeFigureOut">
              <a:rPr lang="ko-KR" altLang="en-US" smtClean="0"/>
              <a:t>2018-04-05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1ED929-C75A-464A-9456-6A2BAA1D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99011F-5DFF-41F0-840C-43B50AB26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6550-EEA1-4311-AF1B-626577559A3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3490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AA1580-2FC8-495A-B2C8-3300914C4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61A1F7-FB02-49C4-B847-47990A38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9BCEB-FAB5-484A-B7F4-1AA3FBF8401E}" type="datetimeFigureOut">
              <a:rPr lang="ko-KR" altLang="en-US" smtClean="0"/>
              <a:t>2018-04-05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A6FE71-C4D6-44DA-A8AC-B307CE835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431A9B-4408-40C1-B37C-90267059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6550-EEA1-4311-AF1B-626577559A3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362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187631-72E3-4971-8100-E2CA3DF1D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9BCEB-FAB5-484A-B7F4-1AA3FBF8401E}" type="datetimeFigureOut">
              <a:rPr lang="ko-KR" altLang="en-US" smtClean="0"/>
              <a:t>2018-04-05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D4121D-495C-485A-A347-069808A2C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E04943-6893-49D8-9A63-90754B602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6550-EEA1-4311-AF1B-626577559A3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388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4B647-1DA3-44C5-B92E-BBC7FDE16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D6709A-9CBE-4C50-974C-3DD28B84B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A141A0-1B5B-4061-96AE-441754A69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83BE49-4B2B-4107-9970-5852362DC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9BCEB-FAB5-484A-B7F4-1AA3FBF8401E}" type="datetimeFigureOut">
              <a:rPr lang="ko-KR" altLang="en-US" smtClean="0"/>
              <a:t>2018-04-05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8FAEFC-BD76-42C6-A485-42E1FAEC9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BFDAA6-40E8-46F7-839B-95A048E61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6550-EEA1-4311-AF1B-626577559A3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243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C83C7-49A4-48D9-80B3-63DABF806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DB42D4-F4CF-4C1F-ADD6-123EE683B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AAC13B-49F5-47F7-B231-7283CAA5B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6C3215-2D17-441F-A4FF-929F02E0F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9BCEB-FAB5-484A-B7F4-1AA3FBF8401E}" type="datetimeFigureOut">
              <a:rPr lang="ko-KR" altLang="en-US" smtClean="0"/>
              <a:t>2018-04-05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28779F-FD50-4FE7-828B-E302157BC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4A9A5B-DBEB-4075-A0D2-3A7CF6724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6550-EEA1-4311-AF1B-626577559A3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0359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8C9346-AB7A-472D-873E-3DF00B20F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31917F-9ADE-4BC2-BE3D-C0807F0E4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23D76C-0C6B-4FD5-B989-367D618FC7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9BCEB-FAB5-484A-B7F4-1AA3FBF8401E}" type="datetimeFigureOut">
              <a:rPr lang="ko-KR" altLang="en-US" smtClean="0"/>
              <a:t>2018-04-05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D6C8EC-2734-4419-9299-9FBDF5264A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87D5EC-85D1-41A7-8C17-A27D6FAB7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96550-EEA1-4311-AF1B-626577559A3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985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D9DF9-5475-4329-A339-845F8B1EF4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 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28EF2B-BD58-4971-BB9F-204F5E7F60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입력과 출력</a:t>
            </a:r>
          </a:p>
        </p:txBody>
      </p:sp>
    </p:spTree>
    <p:extLst>
      <p:ext uri="{BB962C8B-B14F-4D97-AF65-F5344CB8AC3E}">
        <p14:creationId xmlns:p14="http://schemas.microsoft.com/office/powerpoint/2010/main" val="2352980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CBD70-6F4F-4A8E-9338-06CCCB357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변환문자</a:t>
            </a:r>
            <a:r>
              <a:rPr lang="en-US" altLang="ko-KR" sz="4000" dirty="0"/>
              <a:t>(</a:t>
            </a:r>
            <a:r>
              <a:rPr lang="ko-KR" altLang="en-US" sz="4000" dirty="0"/>
              <a:t>서식지정자</a:t>
            </a:r>
            <a:r>
              <a:rPr lang="en-US" altLang="ko-KR" sz="4000" dirty="0"/>
              <a:t>)</a:t>
            </a:r>
            <a:r>
              <a:rPr lang="ko-KR" altLang="en-US" sz="4000" dirty="0"/>
              <a:t>를 이용한</a:t>
            </a:r>
            <a:r>
              <a:rPr lang="en-US" altLang="ko-KR" sz="4000" dirty="0"/>
              <a:t> </a:t>
            </a:r>
            <a:r>
              <a:rPr lang="en-US" altLang="ko-KR" sz="4000" dirty="0" err="1"/>
              <a:t>printf</a:t>
            </a:r>
            <a:r>
              <a:rPr lang="ko-KR" altLang="en-US" sz="4000" dirty="0"/>
              <a:t>문 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F882ED-A601-46DC-AD7A-A3C97A79A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변환 문자를 사용한 출력 예제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514350" indent="-514350">
              <a:buAutoNum type="arabicParenR"/>
            </a:pPr>
            <a:r>
              <a:rPr lang="en-US" altLang="ko-KR" dirty="0" err="1"/>
              <a:t>Printf</a:t>
            </a:r>
            <a:r>
              <a:rPr lang="en-US" altLang="ko-KR" dirty="0"/>
              <a:t>(“1”);       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출력 결과 </a:t>
            </a:r>
            <a:r>
              <a:rPr lang="en-US" altLang="ko-KR" dirty="0">
                <a:sym typeface="Wingdings" panose="05000000000000000000" pitchFamily="2" charset="2"/>
              </a:rPr>
              <a:t>: 1</a:t>
            </a:r>
            <a:endParaRPr lang="en-US" altLang="ko-KR" dirty="0"/>
          </a:p>
          <a:p>
            <a:pPr marL="514350" indent="-514350">
              <a:buAutoNum type="arabicParenR"/>
            </a:pPr>
            <a:r>
              <a:rPr lang="en-US" altLang="ko-KR" dirty="0" err="1"/>
              <a:t>Printf</a:t>
            </a:r>
            <a:r>
              <a:rPr lang="en-US" altLang="ko-KR" dirty="0"/>
              <a:t>(“%d”, 1); 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출력 결과 </a:t>
            </a:r>
            <a:r>
              <a:rPr lang="en-US" altLang="ko-KR" dirty="0">
                <a:sym typeface="Wingdings" panose="05000000000000000000" pitchFamily="2" charset="2"/>
              </a:rPr>
              <a:t>: 1</a:t>
            </a:r>
          </a:p>
          <a:p>
            <a:pPr marL="514350" indent="-514350">
              <a:buAutoNum type="arabicParenR"/>
            </a:pPr>
            <a:r>
              <a:rPr lang="en-US" altLang="ko-KR" dirty="0" err="1">
                <a:sym typeface="Wingdings" panose="05000000000000000000" pitchFamily="2" charset="2"/>
              </a:rPr>
              <a:t>printf</a:t>
            </a:r>
            <a:r>
              <a:rPr lang="en-US" altLang="ko-KR" dirty="0">
                <a:sym typeface="Wingdings" panose="05000000000000000000" pitchFamily="2" charset="2"/>
              </a:rPr>
              <a:t>(“%d %d”, 1, 4)  </a:t>
            </a:r>
            <a:r>
              <a:rPr lang="ko-KR" altLang="en-US" dirty="0">
                <a:sym typeface="Wingdings" panose="05000000000000000000" pitchFamily="2" charset="2"/>
              </a:rPr>
              <a:t>출력 결과 </a:t>
            </a:r>
            <a:r>
              <a:rPr lang="en-US" altLang="ko-KR" dirty="0">
                <a:sym typeface="Wingdings" panose="05000000000000000000" pitchFamily="2" charset="2"/>
              </a:rPr>
              <a:t>: 1 4</a:t>
            </a:r>
          </a:p>
          <a:p>
            <a:pPr marL="514350" indent="-514350">
              <a:buAutoNum type="arabicParenR"/>
            </a:pPr>
            <a:r>
              <a:rPr lang="en-US" altLang="ko-KR" dirty="0" err="1">
                <a:sym typeface="Wingdings" panose="05000000000000000000" pitchFamily="2" charset="2"/>
              </a:rPr>
              <a:t>printf</a:t>
            </a:r>
            <a:r>
              <a:rPr lang="en-US" altLang="ko-KR" dirty="0">
                <a:sym typeface="Wingdings" panose="05000000000000000000" pitchFamily="2" charset="2"/>
              </a:rPr>
              <a:t>(“%c”, ‘A’)  </a:t>
            </a:r>
            <a:r>
              <a:rPr lang="ko-KR" altLang="en-US" dirty="0">
                <a:sym typeface="Wingdings" panose="05000000000000000000" pitchFamily="2" charset="2"/>
              </a:rPr>
              <a:t>출력 결과 </a:t>
            </a:r>
            <a:r>
              <a:rPr lang="en-US" altLang="ko-KR" dirty="0">
                <a:sym typeface="Wingdings" panose="05000000000000000000" pitchFamily="2" charset="2"/>
              </a:rPr>
              <a:t>: A</a:t>
            </a:r>
          </a:p>
        </p:txBody>
      </p:sp>
    </p:spTree>
    <p:extLst>
      <p:ext uri="{BB962C8B-B14F-4D97-AF65-F5344CB8AC3E}">
        <p14:creationId xmlns:p14="http://schemas.microsoft.com/office/powerpoint/2010/main" val="224678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A1E6D-8478-4477-AA3D-48EEA2729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변환 문자</a:t>
            </a:r>
            <a:r>
              <a:rPr lang="en-US" altLang="ko-KR" dirty="0"/>
              <a:t>(</a:t>
            </a:r>
            <a:r>
              <a:rPr lang="ko-KR" altLang="en-US" dirty="0"/>
              <a:t>서식 지정자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34DC0-92F9-4D3A-8A34-6B09EC40A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%d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long  %</a:t>
            </a:r>
            <a:r>
              <a:rPr lang="en-US" altLang="ko-KR" dirty="0" err="1">
                <a:sym typeface="Wingdings" panose="05000000000000000000" pitchFamily="2" charset="2"/>
              </a:rPr>
              <a:t>ld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float  %f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char  %c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double  %</a:t>
            </a:r>
            <a:r>
              <a:rPr lang="en-US" altLang="ko-KR" dirty="0" err="1">
                <a:sym typeface="Wingdings" panose="05000000000000000000" pitchFamily="2" charset="2"/>
              </a:rPr>
              <a:t>lf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9974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3AEDAF-D291-4DCD-A391-39B119E87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변수를 </a:t>
            </a:r>
            <a:r>
              <a:rPr lang="en-US" altLang="ko-KR" dirty="0" err="1"/>
              <a:t>printf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출력하기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EFF36D-90EC-478E-AC3F-A13E8D863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6</a:t>
            </a:r>
            <a:r>
              <a:rPr lang="ko-KR" altLang="en-US" dirty="0"/>
              <a:t>을 출력하는 예제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A;</a:t>
            </a:r>
          </a:p>
          <a:p>
            <a:pPr marL="0" indent="0">
              <a:buNone/>
            </a:pPr>
            <a:r>
              <a:rPr lang="en-US" altLang="ko-KR" dirty="0"/>
              <a:t>A = 6;</a:t>
            </a:r>
          </a:p>
          <a:p>
            <a:pPr marL="0" indent="0">
              <a:buNone/>
            </a:pPr>
            <a:r>
              <a:rPr lang="en-US" altLang="ko-KR" dirty="0" err="1"/>
              <a:t>printf</a:t>
            </a:r>
            <a:r>
              <a:rPr lang="en-US" altLang="ko-KR" dirty="0"/>
              <a:t>(“%d”, A);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284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86FCA-B00D-4C2E-A6B6-F75B2F977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scanf</a:t>
            </a:r>
            <a:r>
              <a:rPr lang="en-US" altLang="ko-KR" dirty="0"/>
              <a:t>() : </a:t>
            </a:r>
            <a:r>
              <a:rPr lang="ko-KR" altLang="en-US" dirty="0"/>
              <a:t>사용자로부터 </a:t>
            </a:r>
            <a:r>
              <a:rPr lang="ko-KR" altLang="en-US" dirty="0" err="1"/>
              <a:t>입력받기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F2772C-27DD-4A16-9CC4-D26FA996D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scanf</a:t>
            </a:r>
            <a:r>
              <a:rPr lang="en-US" altLang="ko-KR" dirty="0"/>
              <a:t>(“</a:t>
            </a:r>
            <a:r>
              <a:rPr lang="ko-KR" altLang="en-US" dirty="0"/>
              <a:t>변환문자</a:t>
            </a:r>
            <a:r>
              <a:rPr lang="en-US" altLang="ko-KR" dirty="0"/>
              <a:t>” ,&amp;</a:t>
            </a:r>
            <a:r>
              <a:rPr lang="ko-KR" altLang="en-US" dirty="0"/>
              <a:t>변수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예제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a;</a:t>
            </a:r>
          </a:p>
          <a:p>
            <a:pPr marL="0" indent="0">
              <a:buNone/>
            </a:pPr>
            <a:r>
              <a:rPr lang="en-US" altLang="ko-KR" dirty="0" err="1"/>
              <a:t>scanf</a:t>
            </a:r>
            <a:r>
              <a:rPr lang="en-US" altLang="ko-KR" dirty="0"/>
              <a:t>(“%d”, &amp;a);             </a:t>
            </a:r>
            <a:r>
              <a:rPr lang="en-US" altLang="ko-KR" dirty="0">
                <a:sym typeface="Wingdings" panose="05000000000000000000" pitchFamily="2" charset="2"/>
              </a:rPr>
              <a:t> </a:t>
            </a:r>
            <a:r>
              <a:rPr lang="ko-KR" altLang="en-US" dirty="0">
                <a:sym typeface="Wingdings" panose="05000000000000000000" pitchFamily="2" charset="2"/>
              </a:rPr>
              <a:t>키보드에서 </a:t>
            </a:r>
            <a:r>
              <a:rPr lang="en-US" altLang="ko-KR" dirty="0">
                <a:sym typeface="Wingdings" panose="05000000000000000000" pitchFamily="2" charset="2"/>
              </a:rPr>
              <a:t>5</a:t>
            </a:r>
            <a:r>
              <a:rPr lang="ko-KR" altLang="en-US" dirty="0">
                <a:sym typeface="Wingdings" panose="05000000000000000000" pitchFamily="2" charset="2"/>
              </a:rPr>
              <a:t>를 누르고 </a:t>
            </a:r>
            <a:r>
              <a:rPr lang="ko-KR" altLang="en-US" dirty="0" err="1">
                <a:sym typeface="Wingdings" panose="05000000000000000000" pitchFamily="2" charset="2"/>
              </a:rPr>
              <a:t>엔터입력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err="1">
                <a:sym typeface="Wingdings" panose="05000000000000000000" pitchFamily="2" charset="2"/>
              </a:rPr>
              <a:t>printf</a:t>
            </a:r>
            <a:r>
              <a:rPr lang="en-US" altLang="ko-KR" dirty="0">
                <a:sym typeface="Wingdings" panose="05000000000000000000" pitchFamily="2" charset="2"/>
              </a:rPr>
              <a:t>(“%d” , a);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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872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95F6FB-0258-471C-B188-5E88A648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scanf</a:t>
            </a:r>
            <a:r>
              <a:rPr lang="en-US" altLang="ko-KR" dirty="0"/>
              <a:t> </a:t>
            </a:r>
            <a:r>
              <a:rPr lang="ko-KR" altLang="en-US" dirty="0"/>
              <a:t>예제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00111B-CE70-48E1-A94B-E97EEE8E5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a, b;</a:t>
            </a:r>
          </a:p>
          <a:p>
            <a:pPr marL="0" indent="0">
              <a:buNone/>
            </a:pPr>
            <a:r>
              <a:rPr lang="en-US" altLang="ko-KR" dirty="0" err="1"/>
              <a:t>scanf</a:t>
            </a:r>
            <a:r>
              <a:rPr lang="en-US" altLang="ko-KR" dirty="0"/>
              <a:t>(“%d %d”, &amp;a, &amp;b);   </a:t>
            </a:r>
            <a:r>
              <a:rPr lang="en-US" altLang="ko-KR" sz="2000" dirty="0">
                <a:sym typeface="Wingdings" panose="05000000000000000000" pitchFamily="2" charset="2"/>
              </a:rPr>
              <a:t> 5</a:t>
            </a:r>
            <a:r>
              <a:rPr lang="ko-KR" altLang="en-US" sz="2000" dirty="0">
                <a:sym typeface="Wingdings" panose="05000000000000000000" pitchFamily="2" charset="2"/>
              </a:rPr>
              <a:t>누르고 스페이스바</a:t>
            </a:r>
            <a:r>
              <a:rPr lang="en-US" altLang="ko-KR" sz="2000" dirty="0">
                <a:sym typeface="Wingdings" panose="05000000000000000000" pitchFamily="2" charset="2"/>
              </a:rPr>
              <a:t> 6</a:t>
            </a:r>
            <a:r>
              <a:rPr lang="ko-KR" altLang="en-US" sz="2000" dirty="0">
                <a:sym typeface="Wingdings" panose="05000000000000000000" pitchFamily="2" charset="2"/>
              </a:rPr>
              <a:t>을 누르고 </a:t>
            </a:r>
            <a:r>
              <a:rPr lang="ko-KR" altLang="en-US" sz="2000" dirty="0" err="1">
                <a:sym typeface="Wingdings" panose="05000000000000000000" pitchFamily="2" charset="2"/>
              </a:rPr>
              <a:t>엔터입력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err="1">
                <a:sym typeface="Wingdings" panose="05000000000000000000" pitchFamily="2" charset="2"/>
              </a:rPr>
              <a:t>printf</a:t>
            </a:r>
            <a:r>
              <a:rPr lang="en-US" altLang="ko-KR" dirty="0">
                <a:sym typeface="Wingdings" panose="05000000000000000000" pitchFamily="2" charset="2"/>
              </a:rPr>
              <a:t>(“%d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을 더한 수는</a:t>
            </a:r>
            <a:r>
              <a:rPr lang="en-US" altLang="ko-KR" dirty="0">
                <a:sym typeface="Wingdings" panose="05000000000000000000" pitchFamily="2" charset="2"/>
              </a:rPr>
              <a:t>? %d” , a, b);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 5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을 더한 수는</a:t>
            </a:r>
            <a:r>
              <a:rPr lang="en-US" altLang="ko-KR" dirty="0">
                <a:sym typeface="Wingdings" panose="05000000000000000000" pitchFamily="2" charset="2"/>
              </a:rPr>
              <a:t> 6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090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99ACA-B5E8-481C-8BAE-BF91C6D3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scanf</a:t>
            </a:r>
            <a:r>
              <a:rPr lang="en-US" altLang="ko-KR" dirty="0"/>
              <a:t> </a:t>
            </a:r>
            <a:r>
              <a:rPr lang="ko-KR" altLang="en-US" dirty="0"/>
              <a:t>예제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8A09AB-3A9C-4230-848F-485D70818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ko-KR" altLang="en-US" dirty="0"/>
              <a:t>주민등록번호 </a:t>
            </a:r>
            <a:r>
              <a:rPr lang="ko-KR" altLang="en-US" dirty="0" err="1"/>
              <a:t>입력받는</a:t>
            </a:r>
            <a:r>
              <a:rPr lang="ko-KR" altLang="en-US" dirty="0"/>
              <a:t> 프로그램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main(void){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a, b;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scanf</a:t>
            </a:r>
            <a:r>
              <a:rPr lang="en-US" altLang="ko-KR" dirty="0"/>
              <a:t>(“%d-%d”, &amp;a, &amp;b);   </a:t>
            </a:r>
            <a:r>
              <a:rPr lang="en-US" altLang="ko-KR" sz="2400" dirty="0">
                <a:sym typeface="Wingdings" panose="05000000000000000000" pitchFamily="2" charset="2"/>
              </a:rPr>
              <a:t> 991017-1234567 </a:t>
            </a:r>
            <a:r>
              <a:rPr lang="ko-KR" altLang="en-US" sz="2400" dirty="0">
                <a:sym typeface="Wingdings" panose="05000000000000000000" pitchFamily="2" charset="2"/>
              </a:rPr>
              <a:t>입력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	</a:t>
            </a:r>
            <a:r>
              <a:rPr lang="en-US" altLang="ko-KR" dirty="0" err="1">
                <a:sym typeface="Wingdings" panose="05000000000000000000" pitchFamily="2" charset="2"/>
              </a:rPr>
              <a:t>printf</a:t>
            </a:r>
            <a:r>
              <a:rPr lang="en-US" altLang="ko-KR" dirty="0">
                <a:sym typeface="Wingdings" panose="05000000000000000000" pitchFamily="2" charset="2"/>
              </a:rPr>
              <a:t>(“</a:t>
            </a:r>
            <a:r>
              <a:rPr lang="ko-KR" altLang="en-US" dirty="0">
                <a:sym typeface="Wingdings" panose="05000000000000000000" pitchFamily="2" charset="2"/>
              </a:rPr>
              <a:t>앞자리는 </a:t>
            </a:r>
            <a:r>
              <a:rPr lang="en-US" altLang="ko-KR" dirty="0">
                <a:sym typeface="Wingdings" panose="05000000000000000000" pitchFamily="2" charset="2"/>
              </a:rPr>
              <a:t>%d</a:t>
            </a:r>
            <a:r>
              <a:rPr lang="ko-KR" altLang="en-US" dirty="0">
                <a:sym typeface="Wingdings" panose="05000000000000000000" pitchFamily="2" charset="2"/>
              </a:rPr>
              <a:t>이고 </a:t>
            </a:r>
            <a:r>
              <a:rPr lang="en-US" altLang="ko-KR" dirty="0">
                <a:sym typeface="Wingdings" panose="05000000000000000000" pitchFamily="2" charset="2"/>
              </a:rPr>
              <a:t>\n</a:t>
            </a:r>
            <a:r>
              <a:rPr lang="ko-KR" altLang="en-US" dirty="0">
                <a:sym typeface="Wingdings" panose="05000000000000000000" pitchFamily="2" charset="2"/>
              </a:rPr>
              <a:t>뒷자리는 </a:t>
            </a:r>
            <a:r>
              <a:rPr lang="en-US" altLang="ko-KR" dirty="0">
                <a:sym typeface="Wingdings" panose="05000000000000000000" pitchFamily="2" charset="2"/>
              </a:rPr>
              <a:t>%d</a:t>
            </a:r>
            <a:r>
              <a:rPr lang="ko-KR" altLang="en-US" dirty="0">
                <a:sym typeface="Wingdings" panose="05000000000000000000" pitchFamily="2" charset="2"/>
              </a:rPr>
              <a:t>입니다</a:t>
            </a:r>
            <a:r>
              <a:rPr lang="en-US" altLang="ko-KR" dirty="0">
                <a:sym typeface="Wingdings" panose="05000000000000000000" pitchFamily="2" charset="2"/>
              </a:rPr>
              <a:t>.” , a, b); 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return 0;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앞자리는 </a:t>
            </a:r>
            <a:r>
              <a:rPr lang="en-US" altLang="ko-KR" dirty="0">
                <a:sym typeface="Wingdings" panose="05000000000000000000" pitchFamily="2" charset="2"/>
              </a:rPr>
              <a:t>991017</a:t>
            </a:r>
            <a:r>
              <a:rPr lang="ko-KR" altLang="en-US" dirty="0">
                <a:sym typeface="Wingdings" panose="05000000000000000000" pitchFamily="2" charset="2"/>
              </a:rPr>
              <a:t>이고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</a:t>
            </a:r>
            <a:r>
              <a:rPr lang="ko-KR" altLang="en-US" dirty="0">
                <a:sym typeface="Wingdings" panose="05000000000000000000" pitchFamily="2" charset="2"/>
              </a:rPr>
              <a:t>뒷자리는 </a:t>
            </a:r>
            <a:r>
              <a:rPr lang="en-US" altLang="ko-KR" dirty="0">
                <a:sym typeface="Wingdings" panose="05000000000000000000" pitchFamily="2" charset="2"/>
              </a:rPr>
              <a:t>1234567</a:t>
            </a:r>
            <a:r>
              <a:rPr lang="ko-KR" altLang="en-US" dirty="0">
                <a:sym typeface="Wingdings" panose="05000000000000000000" pitchFamily="2" charset="2"/>
              </a:rPr>
              <a:t>입니다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464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AA102-3F6F-44BD-BF35-5B663937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2EC42EF-3196-4BC7-9E32-2F4643B92D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1151145" cy="5814002"/>
          </a:xfrm>
        </p:spPr>
      </p:pic>
    </p:spTree>
    <p:extLst>
      <p:ext uri="{BB962C8B-B14F-4D97-AF65-F5344CB8AC3E}">
        <p14:creationId xmlns:p14="http://schemas.microsoft.com/office/powerpoint/2010/main" val="1148377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464AA1-BDE3-4768-9593-821D56DEC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8D6DF3-743F-4B1A-9808-8E4AE2049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변수와 상수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p.89~98</a:t>
            </a:r>
          </a:p>
          <a:p>
            <a:endParaRPr lang="en-US" altLang="ko-KR" dirty="0"/>
          </a:p>
          <a:p>
            <a:r>
              <a:rPr lang="en-US" altLang="ko-KR" dirty="0" err="1"/>
              <a:t>printf</a:t>
            </a:r>
            <a:r>
              <a:rPr lang="en-US" altLang="ko-KR" dirty="0"/>
              <a:t>()</a:t>
            </a:r>
            <a:r>
              <a:rPr lang="ko-KR" altLang="en-US" dirty="0"/>
              <a:t>와 </a:t>
            </a:r>
            <a:r>
              <a:rPr lang="en-US" altLang="ko-KR" dirty="0" err="1"/>
              <a:t>scanf</a:t>
            </a:r>
            <a:r>
              <a:rPr lang="en-US" altLang="ko-KR" dirty="0"/>
              <a:t>() : p.109~120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331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3796A-5770-4FF3-96BD-1E50E99EA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변수와 상수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288A91-2B00-4242-BB6F-B55738905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프로그램을 작성하다 보면 데이터를 표현하고 저장하는 작업이 자주 발생합니다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데이터를 저장하고 표현하기위해 필요한 것이 변수와 상수 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409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AA87DE-641D-4E59-A5F6-4CB07FAC5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19F241-3D4C-44C9-82EF-69FCF4B4E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상수 </a:t>
            </a:r>
            <a:r>
              <a:rPr lang="en-US" altLang="ko-KR" dirty="0"/>
              <a:t>: </a:t>
            </a:r>
            <a:r>
              <a:rPr lang="ko-KR" altLang="en-US" dirty="0"/>
              <a:t>수나 문자와 같은 값 자체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정수 상수 </a:t>
            </a:r>
            <a:r>
              <a:rPr lang="en-US" altLang="ko-KR" dirty="0">
                <a:sym typeface="Wingdings" panose="05000000000000000000" pitchFamily="2" charset="2"/>
              </a:rPr>
              <a:t>: -75, 0, 999, 37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실수 상수 </a:t>
            </a:r>
            <a:r>
              <a:rPr lang="en-US" altLang="ko-KR" dirty="0">
                <a:sym typeface="Wingdings" panose="05000000000000000000" pitchFamily="2" charset="2"/>
              </a:rPr>
              <a:t>: 3.14, 15.365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문자 상수 </a:t>
            </a:r>
            <a:r>
              <a:rPr lang="en-US" altLang="ko-KR" dirty="0">
                <a:sym typeface="Wingdings" panose="05000000000000000000" pitchFamily="2" charset="2"/>
              </a:rPr>
              <a:t>: ‘</a:t>
            </a:r>
            <a:r>
              <a:rPr lang="en-US" altLang="ko-KR" dirty="0" err="1">
                <a:sym typeface="Wingdings" panose="05000000000000000000" pitchFamily="2" charset="2"/>
              </a:rPr>
              <a:t>a’~’z</a:t>
            </a:r>
            <a:r>
              <a:rPr lang="en-US" altLang="ko-KR" dirty="0">
                <a:sym typeface="Wingdings" panose="05000000000000000000" pitchFamily="2" charset="2"/>
              </a:rPr>
              <a:t>’, ‘@’, ‘*’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0241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6AF11-D579-479A-945D-EEF4CB022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623705-E026-45B2-BC7F-C4EC0CCD1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어떠한 값을 저장하기 위한 그릇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변수의 값은 계속 변할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886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1E273-4D7D-48C2-B8CB-20D5586B0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67B667-D6D6-4BD9-AFA6-1998F46A5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</a:t>
            </a:r>
            <a:r>
              <a:rPr lang="ko-KR" altLang="en-US" dirty="0"/>
              <a:t>언어의 자료형에는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(4byte), char, float. double </a:t>
            </a:r>
            <a:r>
              <a:rPr lang="ko-KR" altLang="en-US" dirty="0"/>
              <a:t>등이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667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E9B34-1ED9-47AD-B85A-ADC27A4EF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선언방법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7B7930-03BD-4C9C-AC32-8737643D0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b="1" dirty="0"/>
              <a:t>자료형 </a:t>
            </a:r>
            <a:r>
              <a:rPr lang="en-US" altLang="ko-KR" b="1" dirty="0"/>
              <a:t>+ </a:t>
            </a:r>
            <a:r>
              <a:rPr lang="ko-KR" altLang="en-US" b="1" dirty="0" err="1"/>
              <a:t>변수명</a:t>
            </a:r>
            <a:r>
              <a:rPr lang="en-US" altLang="ko-KR" b="1" dirty="0"/>
              <a:t>(</a:t>
            </a:r>
            <a:r>
              <a:rPr lang="ko-KR" altLang="en-US" b="1" dirty="0"/>
              <a:t>식별자</a:t>
            </a:r>
            <a:r>
              <a:rPr lang="en-US" altLang="ko-KR" b="1" dirty="0"/>
              <a:t>)</a:t>
            </a:r>
          </a:p>
          <a:p>
            <a:r>
              <a:rPr lang="en-US" altLang="ko-KR" dirty="0"/>
              <a:t>1. </a:t>
            </a:r>
            <a:r>
              <a:rPr lang="ko-KR" altLang="en-US" dirty="0"/>
              <a:t>변수의 이름은 알파벳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 err="1"/>
              <a:t>언더바</a:t>
            </a:r>
            <a:r>
              <a:rPr lang="en-US" altLang="ko-KR" dirty="0"/>
              <a:t>(_)</a:t>
            </a:r>
            <a:r>
              <a:rPr lang="ko-KR" altLang="en-US" dirty="0"/>
              <a:t>로만 구성해야 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대소문자를 구분합니다</a:t>
            </a:r>
            <a:r>
              <a:rPr lang="en-US" altLang="ko-KR" dirty="0"/>
              <a:t>. (number</a:t>
            </a:r>
            <a:r>
              <a:rPr lang="ko-KR" altLang="en-US" dirty="0"/>
              <a:t>과 </a:t>
            </a:r>
            <a:r>
              <a:rPr lang="en-US" altLang="ko-KR" dirty="0"/>
              <a:t>Number</a:t>
            </a:r>
            <a:r>
              <a:rPr lang="ko-KR" altLang="en-US" dirty="0"/>
              <a:t>은 다른 변수입니다</a:t>
            </a:r>
            <a:r>
              <a:rPr lang="en-US" altLang="ko-KR" dirty="0"/>
              <a:t>.) 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변수 이름의 </a:t>
            </a:r>
            <a:r>
              <a:rPr lang="ko-KR" altLang="en-US" dirty="0" err="1"/>
              <a:t>첫글자는</a:t>
            </a:r>
            <a:r>
              <a:rPr lang="ko-KR" altLang="en-US" dirty="0"/>
              <a:t> 숫자로 시작할 수 없습니다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변수 이름에 공백을 포함할 수 없습니다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 err="1"/>
              <a:t>예약어</a:t>
            </a:r>
            <a:r>
              <a:rPr lang="en-US" altLang="ko-KR" dirty="0"/>
              <a:t>(</a:t>
            </a:r>
            <a:r>
              <a:rPr lang="ko-KR" altLang="en-US" dirty="0"/>
              <a:t>키워드</a:t>
            </a:r>
            <a:r>
              <a:rPr lang="en-US" altLang="ko-KR" dirty="0"/>
              <a:t>)</a:t>
            </a:r>
            <a:r>
              <a:rPr lang="ko-KR" altLang="en-US" dirty="0"/>
              <a:t>를 사용할 수 없습니다</a:t>
            </a:r>
            <a:r>
              <a:rPr lang="en-US" altLang="ko-KR" dirty="0"/>
              <a:t>. (</a:t>
            </a:r>
            <a:r>
              <a:rPr lang="en-US" altLang="ko-KR" dirty="0" err="1"/>
              <a:t>int</a:t>
            </a:r>
            <a:r>
              <a:rPr lang="en-US" altLang="ko-KR" dirty="0"/>
              <a:t>, main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978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F2E9D-093C-4A35-A466-7D2FEA6E7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예약어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33DFC18-6E47-45D2-AA40-60BA96D67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7346"/>
            <a:ext cx="11049773" cy="3643745"/>
          </a:xfrm>
        </p:spPr>
      </p:pic>
    </p:spTree>
    <p:extLst>
      <p:ext uri="{BB962C8B-B14F-4D97-AF65-F5344CB8AC3E}">
        <p14:creationId xmlns:p14="http://schemas.microsoft.com/office/powerpoint/2010/main" val="385729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6EFCEE-DDBB-47E0-80B0-4DE164453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변수명</a:t>
            </a:r>
            <a:r>
              <a:rPr lang="ko-KR" altLang="en-US" dirty="0"/>
              <a:t>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160FB2-E19B-489A-9E0B-2741F9E1F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int</a:t>
            </a:r>
            <a:r>
              <a:rPr lang="ko-KR" altLang="en-US" dirty="0"/>
              <a:t> </a:t>
            </a:r>
            <a:r>
              <a:rPr lang="en-US" altLang="ko-KR" dirty="0"/>
              <a:t>a    b;    </a:t>
            </a:r>
            <a:r>
              <a:rPr lang="en-US" altLang="ko-KR" dirty="0">
                <a:sym typeface="Wingdings" panose="05000000000000000000" pitchFamily="2" charset="2"/>
              </a:rPr>
              <a:t> </a:t>
            </a:r>
            <a:r>
              <a:rPr lang="ko-KR" altLang="en-US" dirty="0">
                <a:sym typeface="Wingdings" panose="05000000000000000000" pitchFamily="2" charset="2"/>
              </a:rPr>
              <a:t>불가 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공백사용불가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>
                <a:sym typeface="Wingdings" panose="05000000000000000000" pitchFamily="2" charset="2"/>
              </a:rPr>
              <a:t>int</a:t>
            </a:r>
            <a:r>
              <a:rPr lang="en-US" altLang="ko-KR" dirty="0">
                <a:sym typeface="Wingdings" panose="05000000000000000000" pitchFamily="2" charset="2"/>
              </a:rPr>
              <a:t> 3a;          </a:t>
            </a:r>
            <a:r>
              <a:rPr lang="ko-KR" altLang="en-US" dirty="0">
                <a:sym typeface="Wingdings" panose="05000000000000000000" pitchFamily="2" charset="2"/>
              </a:rPr>
              <a:t>불가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첫 글자에 숫자사용불가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올바른 </a:t>
            </a:r>
            <a:r>
              <a:rPr lang="ko-KR" altLang="en-US" dirty="0" err="1">
                <a:sym typeface="Wingdings" panose="05000000000000000000" pitchFamily="2" charset="2"/>
              </a:rPr>
              <a:t>변수명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>
                <a:sym typeface="Wingdings" panose="05000000000000000000" pitchFamily="2" charset="2"/>
              </a:rPr>
              <a:t>int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yangji</a:t>
            </a:r>
            <a:r>
              <a:rPr lang="en-US" altLang="ko-KR" dirty="0">
                <a:sym typeface="Wingdings" panose="05000000000000000000" pitchFamily="2" charset="2"/>
              </a:rPr>
              <a:t>;</a:t>
            </a:r>
          </a:p>
          <a:p>
            <a:r>
              <a:rPr lang="en-US" altLang="ko-KR" dirty="0" err="1">
                <a:sym typeface="Wingdings" panose="05000000000000000000" pitchFamily="2" charset="2"/>
              </a:rPr>
              <a:t>int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yang_ji</a:t>
            </a:r>
            <a:r>
              <a:rPr lang="en-US" altLang="ko-KR" dirty="0">
                <a:sym typeface="Wingdings" panose="05000000000000000000" pitchFamily="2" charset="2"/>
              </a:rPr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39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31BF5-9C1B-4756-A9B4-7D6B2F228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변수에 값 할당하기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329EBA-FC1A-4A6D-BDFF-687DDFF08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A</a:t>
            </a:r>
            <a:r>
              <a:rPr lang="ko-KR" altLang="en-US" dirty="0"/>
              <a:t>라는 변수에 정수 </a:t>
            </a:r>
            <a:r>
              <a:rPr lang="en-US" altLang="ko-KR" dirty="0"/>
              <a:t>6 </a:t>
            </a:r>
            <a:r>
              <a:rPr lang="ko-KR" altLang="en-US" dirty="0"/>
              <a:t>이라는 값을 넣고 싶다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1) </a:t>
            </a:r>
            <a:r>
              <a:rPr lang="en-US" altLang="ko-KR" dirty="0" err="1"/>
              <a:t>int</a:t>
            </a:r>
            <a:r>
              <a:rPr lang="en-US" altLang="ko-KR" dirty="0"/>
              <a:t> A = 6; </a:t>
            </a:r>
            <a:r>
              <a:rPr lang="ko-KR" altLang="en-US" dirty="0"/>
              <a:t>또는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2) </a:t>
            </a:r>
            <a:r>
              <a:rPr lang="en-US" altLang="ko-KR" dirty="0" err="1"/>
              <a:t>int</a:t>
            </a:r>
            <a:r>
              <a:rPr lang="en-US" altLang="ko-KR" dirty="0">
                <a:sym typeface="Wingdings" panose="05000000000000000000" pitchFamily="2" charset="2"/>
              </a:rPr>
              <a:t> A;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A = 6;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/>
              <a:t>C</a:t>
            </a:r>
            <a:r>
              <a:rPr lang="ko-KR" altLang="en-US" dirty="0"/>
              <a:t>라는 변수에 문자 </a:t>
            </a:r>
            <a:r>
              <a:rPr lang="en-US" altLang="ko-KR" dirty="0"/>
              <a:t>B</a:t>
            </a:r>
            <a:r>
              <a:rPr lang="ko-KR" altLang="en-US" dirty="0"/>
              <a:t>를 넣고 싶다</a:t>
            </a:r>
            <a:r>
              <a:rPr lang="en-US" altLang="ko-KR" dirty="0"/>
              <a:t>?</a:t>
            </a:r>
          </a:p>
          <a:p>
            <a:pPr marL="514350" indent="-514350">
              <a:buAutoNum type="arabicParenR"/>
            </a:pPr>
            <a:r>
              <a:rPr lang="en-US" altLang="ko-KR" dirty="0"/>
              <a:t>char C = ‘B’;</a:t>
            </a:r>
          </a:p>
          <a:p>
            <a:pPr marL="514350" indent="-514350">
              <a:buAutoNum type="arabicParenR"/>
            </a:pPr>
            <a:r>
              <a:rPr lang="en-US" altLang="ko-KR" dirty="0"/>
              <a:t>char C;</a:t>
            </a:r>
          </a:p>
          <a:p>
            <a:pPr marL="0" indent="0">
              <a:buNone/>
            </a:pPr>
            <a:r>
              <a:rPr lang="en-US" altLang="ko-KR" dirty="0"/>
              <a:t>    C = ‘B’;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347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485</Words>
  <Application>Microsoft Office PowerPoint</Application>
  <PresentationFormat>와이드스크린</PresentationFormat>
  <Paragraphs>113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Wingdings</vt:lpstr>
      <vt:lpstr>Office 테마</vt:lpstr>
      <vt:lpstr>C언어 프로그래밍</vt:lpstr>
      <vt:lpstr>변수와 상수</vt:lpstr>
      <vt:lpstr>상수</vt:lpstr>
      <vt:lpstr>변수</vt:lpstr>
      <vt:lpstr>자료형</vt:lpstr>
      <vt:lpstr>변수 선언방법</vt:lpstr>
      <vt:lpstr>예약어</vt:lpstr>
      <vt:lpstr>변수명 예시</vt:lpstr>
      <vt:lpstr>변수에 값 할당하기</vt:lpstr>
      <vt:lpstr>변환문자(서식지정자)를 이용한 printf문 출력</vt:lpstr>
      <vt:lpstr>변환 문자(서식 지정자)</vt:lpstr>
      <vt:lpstr>변수를 printf에 출력하기</vt:lpstr>
      <vt:lpstr>scanf() : 사용자로부터 입력받기</vt:lpstr>
      <vt:lpstr>scanf 예제 1</vt:lpstr>
      <vt:lpstr>scanf 예제 2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C언어 프로그래밍</dc:title>
  <dc:creator>조형민</dc:creator>
  <cp:lastModifiedBy>조형민</cp:lastModifiedBy>
  <cp:revision>24</cp:revision>
  <dcterms:created xsi:type="dcterms:W3CDTF">2018-04-04T16:14:21Z</dcterms:created>
  <dcterms:modified xsi:type="dcterms:W3CDTF">2018-04-04T17:43:07Z</dcterms:modified>
</cp:coreProperties>
</file>