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F81C1-39E2-48F1-8AB3-4FA83AB1F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44853A-E480-40B9-B58A-C54B2218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2B801-8C29-4CFB-855F-F3A9985D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A7058-1D32-49A9-A3A2-AB708F24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70C0E-AF40-4885-8760-5DB04A4C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2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0EB8-DD70-47FE-98BD-9AC99274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19FF3-4B71-4678-8E3A-8199B4EE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AC709-9930-407C-B71B-FA8913A4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310BE-6D3E-4ED9-8064-8C349CA7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5FC5B-C48E-4D64-A87D-048D9BC0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5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C337F-A6D8-4624-8AB3-91E0F4A5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467B1-6B58-4399-9C32-8A7514AF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56E01-DC23-4F9A-B2F2-D36C251A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9223A-1A83-44C8-8C12-699B574E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7868-C871-427C-9C07-572BAA1A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22818-D16B-4F97-8B0A-899B95D0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BC01B-8330-4694-BBAB-146C1754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B820E-D632-4FA0-A149-8DB8FF6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B8FDC-3041-4AA0-BB45-A258F326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2BFFF-AE16-4F1C-B1DC-81AB9A48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5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FD9B0-40FD-4AD8-8246-23FCA2DF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EAD3E-FC42-418B-A502-E565006A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5C8C8-2ABA-48E4-9D55-2AC4988E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28D7A-65C7-4BDA-A7F2-3A610692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124CC-1A79-4B3E-9A34-E51D938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1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B1DDA-22EB-403A-BCEA-565CAF9F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D636F-8DCE-4006-B9C7-D9C9982B3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769E4-EB41-414B-BD75-62AE831A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812EF-CACB-4B3C-83B4-76C34CC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9FEA4-F0D5-4864-9250-8239F525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0D5B3-0C87-4A95-84AE-1175A26F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7AF46-EB86-42C8-A08F-95CF0CBE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6585F-3D42-404E-B17F-5217345A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4BA08-7013-4224-9E5F-FEAD6935E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5D7BB3-F799-49A5-875B-4B5138EB7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08E5E-C63B-415E-A4F4-7703F9A01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71CFD-3CB4-4FC1-BD0B-076A9CB4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DD8D7-C845-434E-A931-13A16C8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AD5D37-8700-4F4C-8951-54F79AE8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A3BAF-9E5E-4D70-A0A0-13C0F56A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2567E0-B217-4466-A340-E2EEA40A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D658E-9413-4953-844C-FEA776E9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3D153C-14DC-449A-83B7-E586EA0A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8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00D79C-95F8-4578-98C3-37BB3F55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5E8B71-CC57-4A7D-96DC-43253E63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DA57-51B7-42B2-9F90-C94386C3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7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8969F-87CE-47D3-BD5F-4B8B7525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FA4B8-D289-46D6-A527-FAE5E2AF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D76E0-66EF-4526-AC5D-862822B6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F16F3-F6FE-4668-9EC4-CA908BB9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DF530-F18E-48B0-B650-AAF9F1A2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ED498-E63D-4713-B198-D45A283A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DA619-91F5-43BF-BC2C-C56EFA7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D6021-5B14-487F-ADC7-108A389F5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D3ADA-DC0A-4675-9307-04BA14746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24146-A1DA-4FB3-B843-36BF68A1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A9BE0-F487-42F6-9A0A-5FF2C383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92C8D-FA91-438E-AE1E-8878539B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1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EFF03-0073-4189-BA11-9FD0B42E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49F95-ADD2-4741-AF49-8D1F7782E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86B9D-68DD-4581-94DA-8148B4736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C855-2ED1-44DD-AE44-CD42F1DBC18E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AD797-8D79-4B93-97ED-9B0537DEC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DFD50-F07A-4675-BB91-F4993427D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98F5-5BE4-406D-811B-BB5E6AED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4B18-4E8A-40B9-85EE-38319361F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1639A1-EEDC-46C7-9CDC-42435518F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46083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48E4-55D4-42FB-97C6-A5D3F7FE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++, 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05BB1-F9DB-4DC3-9BBB-02D619CF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 = 1;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b = 1;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(“%d”, a++);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1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(“%d”, a);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2</a:t>
            </a: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(“%d”, ++b)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18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1C30-3E53-4969-B976-D7D64F33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 </a:t>
            </a:r>
            <a:r>
              <a:rPr lang="en-US" altLang="ko-KR" dirty="0"/>
              <a:t>+=, -=, *=, /=, %=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34268-7147-4592-985B-D6724153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 = 7;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+= 3   </a:t>
            </a:r>
            <a:r>
              <a:rPr lang="en-US" altLang="ko-KR" dirty="0">
                <a:sym typeface="Wingdings" panose="05000000000000000000" pitchFamily="2" charset="2"/>
              </a:rPr>
              <a:t> A = A + 3 </a:t>
            </a:r>
            <a:r>
              <a:rPr lang="ko-KR" altLang="en-US" dirty="0">
                <a:sym typeface="Wingdings" panose="05000000000000000000" pitchFamily="2" charset="2"/>
              </a:rPr>
              <a:t>과 같은 의미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(“%d”, A);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10</a:t>
            </a:r>
          </a:p>
        </p:txBody>
      </p:sp>
    </p:spTree>
    <p:extLst>
      <p:ext uri="{BB962C8B-B14F-4D97-AF65-F5344CB8AC3E}">
        <p14:creationId xmlns:p14="http://schemas.microsoft.com/office/powerpoint/2010/main" val="28503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86D60-92B8-4C3D-B0B1-959B3E2C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 </a:t>
            </a:r>
            <a:r>
              <a:rPr lang="en-US" altLang="ko-KR" dirty="0"/>
              <a:t>&amp;, |, ^, &lt;&lt;, &gt;&gt;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C9940-F03A-41A3-95A0-23FF9150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기준으로 연산</a:t>
            </a:r>
            <a:endParaRPr lang="en-US" altLang="ko-KR" dirty="0"/>
          </a:p>
          <a:p>
            <a:r>
              <a:rPr lang="en-US" altLang="ko-KR" dirty="0"/>
              <a:t>&amp; </a:t>
            </a:r>
            <a:r>
              <a:rPr lang="en-US" altLang="ko-KR" dirty="0">
                <a:sym typeface="Wingdings" panose="05000000000000000000" pitchFamily="2" charset="2"/>
              </a:rPr>
              <a:t> AND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|  OR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^  XOR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&lt;&lt;  </a:t>
            </a:r>
            <a:r>
              <a:rPr lang="ko-KR" altLang="en-US" dirty="0">
                <a:sym typeface="Wingdings" panose="05000000000000000000" pitchFamily="2" charset="2"/>
              </a:rPr>
              <a:t>왼쪽으로 </a:t>
            </a:r>
            <a:r>
              <a:rPr lang="ko-KR" altLang="en-US" dirty="0" err="1">
                <a:sym typeface="Wingdings" panose="05000000000000000000" pitchFamily="2" charset="2"/>
              </a:rPr>
              <a:t>비트열</a:t>
            </a:r>
            <a:r>
              <a:rPr lang="ko-KR" altLang="en-US" dirty="0">
                <a:sym typeface="Wingdings" panose="05000000000000000000" pitchFamily="2" charset="2"/>
              </a:rPr>
              <a:t> 이동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&gt;&gt;  </a:t>
            </a:r>
            <a:r>
              <a:rPr lang="ko-KR" altLang="en-US" dirty="0">
                <a:sym typeface="Wingdings" panose="05000000000000000000" pitchFamily="2" charset="2"/>
              </a:rPr>
              <a:t>오른쪽으로 </a:t>
            </a:r>
            <a:r>
              <a:rPr lang="ko-KR" altLang="en-US" dirty="0" err="1">
                <a:sym typeface="Wingdings" panose="05000000000000000000" pitchFamily="2" charset="2"/>
              </a:rPr>
              <a:t>비트열</a:t>
            </a:r>
            <a:r>
              <a:rPr lang="ko-KR" altLang="en-US" dirty="0">
                <a:sym typeface="Wingdings" panose="05000000000000000000" pitchFamily="2" charset="2"/>
              </a:rPr>
              <a:t> 이동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4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6E6B-B787-408F-B67F-7DA7AB5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 </a:t>
            </a:r>
            <a:r>
              <a:rPr lang="en-US" altLang="ko-KR" dirty="0"/>
              <a:t>&amp;, |, ^, &lt;&lt;, &gt;&gt;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1189-4DF0-4644-A35B-5457330E9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5;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0000 0000 0000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0101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A &amp; 2;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0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 = A | 2;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7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 = A &gt;&gt; 1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2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38701-717B-4D6C-8D02-F168D60B8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187083"/>
            <a:ext cx="5181600" cy="2865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A = A ^ 4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 = A &lt;&lt; 2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41296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BBB9C98-C48B-4F08-A55B-4DB1796F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AD32C62-DF65-4352-9823-E6CC248D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조건을 만족하면 특정 명령을 실행하고</a:t>
            </a:r>
            <a:r>
              <a:rPr lang="en-US" altLang="ko-KR" dirty="0"/>
              <a:t>, </a:t>
            </a:r>
            <a:r>
              <a:rPr lang="ko-KR" altLang="en-US" dirty="0"/>
              <a:t>조건을 만족하지 않으면 아무 명령도 실행 하지 않는 것과 같이 프로그램의 흐름을 제어하는 명령이다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7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8228-A6FD-4787-82A3-F19DCB10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7720E-D8D8-458A-A4D2-8EF9D70F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형식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조건이 참일 경우 실행되는 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조건은 보통 비교 연산자</a:t>
            </a:r>
            <a:r>
              <a:rPr lang="en-US" altLang="ko-KR" dirty="0"/>
              <a:t>(&gt;, &lt;)</a:t>
            </a:r>
            <a:r>
              <a:rPr lang="ko-KR" altLang="en-US" dirty="0"/>
              <a:t>나 논리 연산자</a:t>
            </a:r>
            <a:r>
              <a:rPr lang="en-US" altLang="ko-KR" dirty="0"/>
              <a:t>(==, &amp;&amp;, ||)</a:t>
            </a:r>
            <a:r>
              <a:rPr lang="ko-KR" altLang="en-US" dirty="0"/>
              <a:t>를 이용해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9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CE07-CBBA-40D8-BD1E-0FD05E6D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E9B73-BFFD-4825-9E86-BB53770B1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점수를 입력하세요 </a:t>
            </a:r>
            <a:r>
              <a:rPr lang="en-US" altLang="ko-KR" dirty="0"/>
              <a:t>: 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(“%d”, &amp;a);</a:t>
            </a:r>
          </a:p>
          <a:p>
            <a:pPr marL="0" indent="0">
              <a:buNone/>
            </a:pPr>
            <a:r>
              <a:rPr lang="en-US" altLang="ko-KR" dirty="0"/>
              <a:t>	if(a &gt; 80){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합격입니다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점수를 입력하세요 </a:t>
            </a:r>
            <a:r>
              <a:rPr lang="en-US" altLang="ko-KR" dirty="0">
                <a:sym typeface="Wingdings" panose="05000000000000000000" pitchFamily="2" charset="2"/>
              </a:rPr>
              <a:t>: 90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합격입니다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11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30768-3392-4086-BCEA-29AF9A63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8D3A-7884-415E-8241-E423EDD5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ko-KR" altLang="en-US" dirty="0"/>
              <a:t>문의 형식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조건이 참일 경우 실행되는 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}else{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조건이 거짓일 경우 실행되는 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0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AA4D0-4B01-4007-BF3E-294DFD60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if~else</a:t>
            </a:r>
            <a:r>
              <a:rPr lang="ko-KR" altLang="en-US" dirty="0"/>
              <a:t>문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55A83-1C8C-4F3E-BFAA-DC62275C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점수를 입력하세요 </a:t>
            </a:r>
            <a:r>
              <a:rPr lang="en-US" altLang="ko-KR" dirty="0"/>
              <a:t>: 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(“%d”, &amp;a);</a:t>
            </a:r>
          </a:p>
          <a:p>
            <a:pPr marL="0" indent="0">
              <a:buNone/>
            </a:pPr>
            <a:r>
              <a:rPr lang="en-US" altLang="ko-KR" dirty="0"/>
              <a:t>	if(a &gt; 80){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합격입니다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}else{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불합격입니다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점수를 입력하세요 </a:t>
            </a:r>
            <a:r>
              <a:rPr lang="en-US" altLang="ko-KR" dirty="0">
                <a:sym typeface="Wingdings" panose="05000000000000000000" pitchFamily="2" charset="2"/>
              </a:rPr>
              <a:t>: 75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불합격입니다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02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3397-D6A2-4C4D-8C13-13DE81A1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 </a:t>
            </a:r>
            <a:r>
              <a:rPr lang="en-US" altLang="ko-KR" dirty="0"/>
              <a:t>~ else if ~ 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5DB28-E4F1-4100-AEB6-B4B95A63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개이상의 조건이 필요한 경우 사용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조건이 참일 경우 실행되는 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 if(</a:t>
            </a:r>
            <a:r>
              <a:rPr lang="ko-KR" altLang="en-US" dirty="0"/>
              <a:t>조건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위 </a:t>
            </a:r>
            <a:r>
              <a:rPr lang="en-US" altLang="ko-KR" dirty="0"/>
              <a:t>if</a:t>
            </a:r>
            <a:r>
              <a:rPr lang="ko-KR" altLang="en-US" dirty="0"/>
              <a:t>의 조건이 거짓이고 </a:t>
            </a:r>
            <a:r>
              <a:rPr lang="en-US" altLang="ko-KR" dirty="0"/>
              <a:t>else if</a:t>
            </a:r>
            <a:r>
              <a:rPr lang="ko-KR" altLang="en-US" dirty="0"/>
              <a:t>의 조건이 </a:t>
            </a:r>
            <a:r>
              <a:rPr lang="ko-KR" altLang="en-US" dirty="0" err="1"/>
              <a:t>참일경우</a:t>
            </a:r>
            <a:r>
              <a:rPr lang="ko-KR" altLang="en-US" dirty="0"/>
              <a:t> 실행되는 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else{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위의 모든 조건이 거짓일때 실행되는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2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1D99B-E84C-4C7A-9110-AC119240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39674-CADF-46B9-A2E8-596AFED0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 연산자란 프로그램의 논리식이나 산술식을 표현하고 처리하기 위해서 제공되는 다양한 기호들을 말한다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1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95E6-3A0F-4C1A-B933-7732E3BF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 </a:t>
            </a:r>
            <a:r>
              <a:rPr lang="en-US" altLang="ko-KR" dirty="0"/>
              <a:t>~ else if ~ else</a:t>
            </a:r>
            <a:r>
              <a:rPr lang="ko-KR" altLang="en-US" dirty="0"/>
              <a:t>문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F4F54B-12DE-41AB-99E1-BF3416A77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5386155" cy="4351338"/>
          </a:xfrm>
        </p:spPr>
      </p:pic>
    </p:spTree>
    <p:extLst>
      <p:ext uri="{BB962C8B-B14F-4D97-AF65-F5344CB8AC3E}">
        <p14:creationId xmlns:p14="http://schemas.microsoft.com/office/powerpoint/2010/main" val="30795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91B2-7378-4029-8163-14DD56C4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 </a:t>
            </a:r>
            <a:r>
              <a:rPr lang="en-US" altLang="ko-KR" dirty="0"/>
              <a:t>~ else if ~ else</a:t>
            </a:r>
            <a:r>
              <a:rPr lang="ko-KR" altLang="en-US" dirty="0"/>
              <a:t>문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E302A7-D44D-4344-99E8-39A2FE934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2018118"/>
            <a:ext cx="5364945" cy="16232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5D40D1-6A7B-4665-B1B7-1E751D41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3968749"/>
            <a:ext cx="5364945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05D3-EDB0-47C3-B2EC-4335D670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DA3A3-B1DE-45A2-A95F-3AE4C2D2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switch(</a:t>
            </a:r>
            <a:r>
              <a:rPr lang="ko-KR" altLang="en-US" dirty="0"/>
              <a:t>주어진 값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/>
              <a:t>값</a:t>
            </a:r>
            <a:r>
              <a:rPr lang="en-US" altLang="ko-KR" dirty="0"/>
              <a:t>1: </a:t>
            </a:r>
            <a:r>
              <a:rPr lang="ko-KR" altLang="en-US" dirty="0"/>
              <a:t>주어진 값이 값</a:t>
            </a:r>
            <a:r>
              <a:rPr lang="en-US" altLang="ko-KR" dirty="0"/>
              <a:t>1</a:t>
            </a:r>
            <a:r>
              <a:rPr lang="ko-KR" altLang="en-US" dirty="0"/>
              <a:t>일 때 실행되는 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break;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/>
              <a:t>값</a:t>
            </a:r>
            <a:r>
              <a:rPr lang="en-US" altLang="ko-KR" dirty="0"/>
              <a:t>2: </a:t>
            </a:r>
            <a:r>
              <a:rPr lang="ko-KR" altLang="en-US" dirty="0"/>
              <a:t>주어진 값이 값</a:t>
            </a:r>
            <a:r>
              <a:rPr lang="en-US" altLang="ko-KR" dirty="0"/>
              <a:t>2</a:t>
            </a:r>
            <a:r>
              <a:rPr lang="ko-KR" altLang="en-US" dirty="0"/>
              <a:t>일 때 실행되는 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break;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r>
              <a:rPr lang="en-US" altLang="ko-KR" dirty="0"/>
              <a:t>	default: </a:t>
            </a:r>
            <a:r>
              <a:rPr lang="ko-KR" altLang="en-US" dirty="0"/>
              <a:t>주어진 값이 그 외 모든 경우일 때 실행되는 명령문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7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3E3BA-8710-4514-B377-0598ADB1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switch~case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5B38-295B-4CBC-9FFA-B3851888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주의할 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를 </a:t>
            </a:r>
            <a:r>
              <a:rPr lang="ko-KR" altLang="en-US" dirty="0" err="1"/>
              <a:t>안적으면</a:t>
            </a:r>
            <a:r>
              <a:rPr lang="ko-KR" altLang="en-US" dirty="0"/>
              <a:t> 조건을 만족한 이어지는 다음 조건들을 무조건 실행함</a:t>
            </a:r>
            <a:endParaRPr lang="en-US" altLang="ko-KR" dirty="0"/>
          </a:p>
          <a:p>
            <a:r>
              <a:rPr lang="en-US" altLang="ko-KR" dirty="0"/>
              <a:t>case</a:t>
            </a:r>
            <a:r>
              <a:rPr lang="ko-KR" altLang="en-US" dirty="0"/>
              <a:t> 부분에 </a:t>
            </a:r>
            <a:r>
              <a:rPr lang="en-US" altLang="ko-KR" dirty="0"/>
              <a:t>‘;’</a:t>
            </a:r>
            <a:r>
              <a:rPr lang="ko-KR" altLang="en-US" dirty="0"/>
              <a:t>이 아니라 </a:t>
            </a:r>
            <a:r>
              <a:rPr lang="en-US" altLang="ko-KR" dirty="0"/>
              <a:t>‘:’</a:t>
            </a:r>
          </a:p>
        </p:txBody>
      </p:sp>
    </p:spTree>
    <p:extLst>
      <p:ext uri="{BB962C8B-B14F-4D97-AF65-F5344CB8AC3E}">
        <p14:creationId xmlns:p14="http://schemas.microsoft.com/office/powerpoint/2010/main" val="38443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284BD-9ED0-49B7-8800-F37A1A25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switch~case</a:t>
            </a:r>
            <a:r>
              <a:rPr lang="ko-KR" altLang="en-US" dirty="0"/>
              <a:t>문 예제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246B02B-09D1-4910-B194-F4EE5EC3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7869"/>
            <a:ext cx="4901590" cy="4351338"/>
          </a:xfrm>
        </p:spPr>
      </p:pic>
    </p:spTree>
    <p:extLst>
      <p:ext uri="{BB962C8B-B14F-4D97-AF65-F5344CB8AC3E}">
        <p14:creationId xmlns:p14="http://schemas.microsoft.com/office/powerpoint/2010/main" val="376001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33A1-BD67-4C8F-B33D-98D3B5C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switch~case</a:t>
            </a:r>
            <a:r>
              <a:rPr lang="ko-KR" altLang="en-US" dirty="0"/>
              <a:t>문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669DF-8D04-4BE1-8EE8-F2479BDB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48772" cy="17679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D0607-D1EB-40DA-BABA-D40B453F3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23109"/>
            <a:ext cx="544877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17804-EF34-41C2-AB2B-E7DB7332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40F20-6400-4D9F-8297-EF46027B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p.99~105</a:t>
            </a:r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	p.122~139</a:t>
            </a:r>
          </a:p>
        </p:txBody>
      </p:sp>
    </p:spTree>
    <p:extLst>
      <p:ext uri="{BB962C8B-B14F-4D97-AF65-F5344CB8AC3E}">
        <p14:creationId xmlns:p14="http://schemas.microsoft.com/office/powerpoint/2010/main" val="150780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59BD-973A-4B4C-A577-B22B5B5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 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84AD3-49AA-4430-8B99-EBB192AE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 = 3;</a:t>
            </a:r>
          </a:p>
          <a:p>
            <a:pPr marL="0" indent="0">
              <a:buNone/>
            </a:pPr>
            <a:r>
              <a:rPr lang="en-US" altLang="ko-KR" dirty="0"/>
              <a:t>char B = ‘a’;</a:t>
            </a:r>
          </a:p>
          <a:p>
            <a:pPr marL="0" indent="0">
              <a:buNone/>
            </a:pPr>
            <a:r>
              <a:rPr lang="en-US" altLang="ko-KR" dirty="0"/>
              <a:t>float x = 3.14;</a:t>
            </a:r>
          </a:p>
          <a:p>
            <a:pPr marL="0" indent="0">
              <a:buNone/>
            </a:pPr>
            <a:r>
              <a:rPr lang="en-US" altLang="ko-KR" dirty="0"/>
              <a:t>double d = 6.4578968;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6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5236E-1E5A-4D0D-8465-AB807E11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D61EE-DE08-4904-A169-EF313DAE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 1)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 = 6;  </a:t>
            </a:r>
            <a:r>
              <a:rPr lang="en-US" altLang="ko-KR" dirty="0" err="1"/>
              <a:t>int</a:t>
            </a:r>
            <a:r>
              <a:rPr lang="en-US" altLang="ko-KR" dirty="0"/>
              <a:t> B =</a:t>
            </a:r>
            <a:r>
              <a:rPr lang="ko-KR" altLang="en-US" dirty="0"/>
              <a:t> </a:t>
            </a:r>
            <a:r>
              <a:rPr lang="en-US" altLang="ko-KR" dirty="0"/>
              <a:t>4;  </a:t>
            </a:r>
            <a:r>
              <a:rPr lang="en-US" altLang="ko-KR" dirty="0" err="1"/>
              <a:t>int</a:t>
            </a:r>
            <a:r>
              <a:rPr lang="en-US" altLang="ko-KR" dirty="0"/>
              <a:t> C;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 = A + B;</a:t>
            </a:r>
          </a:p>
          <a:p>
            <a:pPr marL="0" indent="0">
              <a:buNone/>
            </a:pPr>
            <a:r>
              <a:rPr lang="en-US" altLang="ko-KR" dirty="0"/>
              <a:t>C = A – B;</a:t>
            </a:r>
          </a:p>
          <a:p>
            <a:pPr marL="0" indent="0">
              <a:buNone/>
            </a:pPr>
            <a:r>
              <a:rPr lang="en-US" altLang="ko-KR" dirty="0"/>
              <a:t>C = A * B;</a:t>
            </a:r>
          </a:p>
          <a:p>
            <a:pPr marL="0" indent="0">
              <a:buNone/>
            </a:pPr>
            <a:r>
              <a:rPr lang="en-US" altLang="ko-KR" dirty="0"/>
              <a:t>C = A / B;</a:t>
            </a:r>
          </a:p>
          <a:p>
            <a:pPr marL="0" indent="0">
              <a:buNone/>
            </a:pPr>
            <a:r>
              <a:rPr lang="en-US" altLang="ko-KR" dirty="0"/>
              <a:t>C = A % B;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4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2924C-6990-44D7-976A-B8992440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%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93A6C-C0AB-44D8-8B71-5A024D8B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 2)</a:t>
            </a:r>
          </a:p>
          <a:p>
            <a:pPr marL="0" indent="0">
              <a:buNone/>
            </a:pPr>
            <a:r>
              <a:rPr lang="en-US" altLang="ko-KR" dirty="0"/>
              <a:t>float A = 6;  float B =</a:t>
            </a:r>
            <a:r>
              <a:rPr lang="ko-KR" altLang="en-US" dirty="0"/>
              <a:t> </a:t>
            </a:r>
            <a:r>
              <a:rPr lang="en-US" altLang="ko-KR" dirty="0"/>
              <a:t>4;  float C;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 = A + B;</a:t>
            </a:r>
          </a:p>
          <a:p>
            <a:pPr marL="0" indent="0">
              <a:buNone/>
            </a:pPr>
            <a:r>
              <a:rPr lang="en-US" altLang="ko-KR" dirty="0"/>
              <a:t>C = A – B;</a:t>
            </a:r>
          </a:p>
          <a:p>
            <a:pPr marL="0" indent="0">
              <a:buNone/>
            </a:pPr>
            <a:r>
              <a:rPr lang="en-US" altLang="ko-KR" dirty="0"/>
              <a:t>C = A * B;</a:t>
            </a:r>
          </a:p>
          <a:p>
            <a:pPr marL="0" indent="0">
              <a:buNone/>
            </a:pPr>
            <a:r>
              <a:rPr lang="en-US" altLang="ko-KR" dirty="0"/>
              <a:t>C = A / B;</a:t>
            </a:r>
          </a:p>
          <a:p>
            <a:pPr marL="0" indent="0">
              <a:buNone/>
            </a:pPr>
            <a:r>
              <a:rPr lang="en-US" altLang="ko-KR" dirty="0"/>
              <a:t>C = A % B;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BF4C-B6ED-4D5D-9C1C-5E351BE5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 </a:t>
            </a:r>
            <a:r>
              <a:rPr lang="en-US" altLang="ko-KR" dirty="0"/>
              <a:t>&gt;, &gt;=, &lt;, &lt;=, ==, !=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E0FC0-7F2F-49CD-9DEB-760B1DED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0</a:t>
            </a:r>
            <a:r>
              <a:rPr lang="ko-KR" altLang="en-US" dirty="0"/>
              <a:t>의 값은 거짓</a:t>
            </a:r>
            <a:r>
              <a:rPr lang="en-US" altLang="ko-KR" dirty="0"/>
              <a:t>(false), </a:t>
            </a:r>
            <a:r>
              <a:rPr lang="ko-KR" altLang="en-US" dirty="0"/>
              <a:t>나머지 값들은 참</a:t>
            </a:r>
            <a:r>
              <a:rPr lang="en-US" altLang="ko-KR" dirty="0"/>
              <a:t>(true)</a:t>
            </a:r>
          </a:p>
          <a:p>
            <a:r>
              <a:rPr lang="ko-KR" altLang="en-US" dirty="0"/>
              <a:t>조건이 참이면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조건이 거짓이면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!</a:t>
            </a:r>
            <a:r>
              <a:rPr lang="ko-KR" altLang="en-US" dirty="0"/>
              <a:t>는 부정의 뜻</a:t>
            </a:r>
            <a:endParaRPr lang="en-US" altLang="ko-KR" dirty="0"/>
          </a:p>
          <a:p>
            <a:r>
              <a:rPr lang="ko-KR" altLang="en-US" dirty="0"/>
              <a:t>조건문에서 쓰인다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49C8565-96F1-42AC-9C73-5435BCE63F7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비교 연산자 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&gt;=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&lt;=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==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!=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7D56-B4DE-44C4-83EB-9540ECA6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 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&gt;=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&lt;=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==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!=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F18F5-0F21-4685-91CF-296AD77F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 = 3;   </a:t>
            </a:r>
            <a:r>
              <a:rPr lang="en-US" altLang="ko-KR" dirty="0" err="1"/>
              <a:t>int</a:t>
            </a:r>
            <a:r>
              <a:rPr lang="en-US" altLang="ko-KR" dirty="0"/>
              <a:t> B = 5;   </a:t>
            </a:r>
            <a:r>
              <a:rPr lang="en-US" altLang="ko-KR" dirty="0" err="1"/>
              <a:t>int</a:t>
            </a:r>
            <a:r>
              <a:rPr lang="en-US" altLang="ko-KR" dirty="0"/>
              <a:t> C;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 = A &gt; B;</a:t>
            </a:r>
          </a:p>
          <a:p>
            <a:pPr marL="0" indent="0">
              <a:buNone/>
            </a:pPr>
            <a:r>
              <a:rPr lang="en-US" altLang="ko-KR" dirty="0"/>
              <a:t>C = B &lt; A;</a:t>
            </a:r>
          </a:p>
        </p:txBody>
      </p:sp>
    </p:spTree>
    <p:extLst>
      <p:ext uri="{BB962C8B-B14F-4D97-AF65-F5344CB8AC3E}">
        <p14:creationId xmlns:p14="http://schemas.microsoft.com/office/powerpoint/2010/main" val="19329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4182-146A-4902-B0E4-822DA31A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||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61841-1EBE-44A4-87E4-CEAE7594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조건문에서 쓰임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endParaRPr lang="en-US" altLang="ko-KR" dirty="0"/>
          </a:p>
          <a:p>
            <a:r>
              <a:rPr lang="en-US" altLang="ko-KR" dirty="0"/>
              <a:t>(7 &gt; 5) &amp;&amp; (2 &gt; 1)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참</a:t>
            </a:r>
            <a:endParaRPr lang="en-US" altLang="ko-KR" dirty="0"/>
          </a:p>
          <a:p>
            <a:r>
              <a:rPr lang="en-US" altLang="ko-KR" dirty="0"/>
              <a:t>(7 &gt; 5) &amp;&amp; (1 &gt; 2)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거짓</a:t>
            </a:r>
            <a:endParaRPr lang="en-US" altLang="ko-KR" dirty="0"/>
          </a:p>
          <a:p>
            <a:r>
              <a:rPr lang="en-US" altLang="ko-KR" dirty="0"/>
              <a:t>(6 &gt; 4) || (2&gt;3)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8279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01B3-CF4E-4993-82E2-0743DE22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++, 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583A-6681-43D3-95D8-3546CE13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++ : 1</a:t>
            </a:r>
            <a:r>
              <a:rPr lang="ko-KR" altLang="en-US" dirty="0"/>
              <a:t>을 증가시킴</a:t>
            </a:r>
            <a:endParaRPr lang="en-US" altLang="ko-KR" dirty="0"/>
          </a:p>
          <a:p>
            <a:r>
              <a:rPr lang="en-US" altLang="ko-KR" dirty="0"/>
              <a:t>-- : 1 </a:t>
            </a:r>
            <a:r>
              <a:rPr lang="ko-KR" altLang="en-US" dirty="0"/>
              <a:t>을 감소시킴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 앞에 붙으면 </a:t>
            </a:r>
            <a:r>
              <a:rPr lang="en-US" altLang="ko-KR" dirty="0"/>
              <a:t>1</a:t>
            </a:r>
            <a:r>
              <a:rPr lang="ko-KR" altLang="en-US" dirty="0"/>
              <a:t>증가 시킨 후 다른 연산 수행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 뒤에 붙으면 연산 수행 후 </a:t>
            </a:r>
            <a:r>
              <a:rPr lang="en-US" altLang="ko-KR" dirty="0"/>
              <a:t>1</a:t>
            </a:r>
            <a:r>
              <a:rPr lang="ko-KR" altLang="en-US" dirty="0"/>
              <a:t>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044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640</Words>
  <Application>Microsoft Office PowerPoint</Application>
  <PresentationFormat>와이드스크린</PresentationFormat>
  <Paragraphs>186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C언어 프로그래밍</vt:lpstr>
      <vt:lpstr>연산자</vt:lpstr>
      <vt:lpstr>대입 연산자 =</vt:lpstr>
      <vt:lpstr>산술 연산자 +, -, *, /, %</vt:lpstr>
      <vt:lpstr>산술 연산자 +, -, *, /, %</vt:lpstr>
      <vt:lpstr>비교 연산자 &gt;, &gt;=, &lt;, &lt;=, ==, !=</vt:lpstr>
      <vt:lpstr>비교 연산자 &gt;, &gt;=, &lt;, &lt;=, ==, !=</vt:lpstr>
      <vt:lpstr>논리 연산자 &amp;&amp;, ||, !</vt:lpstr>
      <vt:lpstr>증감 연산자 ++, --</vt:lpstr>
      <vt:lpstr>증감 연산자 ++, --</vt:lpstr>
      <vt:lpstr>복합 대입 연산자 +=, -=, *=, /=, %=</vt:lpstr>
      <vt:lpstr>비트 연산자 &amp;, |, ^, &lt;&lt;, &gt;&gt;</vt:lpstr>
      <vt:lpstr>비트 연산자 &amp;, |, ^, &lt;&lt;, &gt;&gt;</vt:lpstr>
      <vt:lpstr>조건문</vt:lpstr>
      <vt:lpstr>조건문 : if</vt:lpstr>
      <vt:lpstr>조건문 : if예제</vt:lpstr>
      <vt:lpstr>조건문 : if~else문</vt:lpstr>
      <vt:lpstr>조건문 : if~else문 예제</vt:lpstr>
      <vt:lpstr>조건문 : if ~ else if ~ else문</vt:lpstr>
      <vt:lpstr>조건문 : if ~ else if ~ else문 예제</vt:lpstr>
      <vt:lpstr>조건문 : if ~ else if ~ else문 예제</vt:lpstr>
      <vt:lpstr>조건문 : switch~case문</vt:lpstr>
      <vt:lpstr>조건문 : switch~case문</vt:lpstr>
      <vt:lpstr>조건문 : switch~case문 예제</vt:lpstr>
      <vt:lpstr>조건문 : switch~case문 결과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프로그래밍</dc:title>
  <dc:creator>조형민</dc:creator>
  <cp:lastModifiedBy>조형민</cp:lastModifiedBy>
  <cp:revision>16</cp:revision>
  <dcterms:created xsi:type="dcterms:W3CDTF">2018-04-09T10:34:49Z</dcterms:created>
  <dcterms:modified xsi:type="dcterms:W3CDTF">2018-04-09T13:09:16Z</dcterms:modified>
</cp:coreProperties>
</file>