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60494-6BA3-4EBC-A068-0C3582550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700ED4-545C-46CB-8C34-9E42E81F6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AA04C-B261-43E3-B506-4A640202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E92C4-F4DE-4FA3-8A72-85002E68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49A9-97EF-4BC1-9240-9CC5FD21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5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EA18C-BA87-4A27-8C28-D2A29979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90AD0-D52B-46E3-AA7A-9030CE8AF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92D-D71E-4A72-8120-4185A41B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5C8F9-04F6-4FE2-8A95-C35FB7C8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7C3B8-6207-4732-A7A0-84B0054B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93B3C-4C12-486F-964A-82DF5D7F0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67F65-B57A-4530-A03F-7064233E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C3BBB-9E06-4191-B47E-243C15D6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9175-A063-428A-B49A-B233BDE4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E5F07-6DDD-4EB5-B74E-DAA6AC72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4F24A-AEE6-44B8-9A0F-4EE6FBC0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929CC-946E-4DCA-8C2F-B078C79A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4FF4B-2C04-43C1-9D3E-DF3577BE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9314C-8F35-4339-99D2-0A234A8A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30CE-0B35-4C1B-B923-E1AD5971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614E7-F9F5-4BB9-B9DE-2155B380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597F5-5501-4F4C-907E-241FB50B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D433D-8184-4F27-8F12-878B4A5F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8917B-E529-42CC-AC63-98BF762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B392E-1FAF-405E-921A-B986C51E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6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0DF82-58D6-48A8-96E3-2D00043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257C2-BE59-4F8A-9BF2-8DDB94A3E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F6172-C349-437D-9A47-22E9FFAC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14AB7-DA12-472D-927A-F7CBACDF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D3440-A54E-4730-804D-46A112B7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9761F-B597-4C6F-977E-E0554314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9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64C76-B8D2-45C2-9C67-738EF9E0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143BB-EB0A-48A4-B950-E3314ED2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2800C-25E2-4935-AD6E-0F69F44F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9267D2-2804-4BAF-B704-9572BEA1E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000B16-6E84-4F94-9430-8ECBA3269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5B826C-2426-4642-A14F-CB917249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F767F-8ABD-47BC-AF8C-BD5D27BF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14FC3-E824-4067-8F70-CE634475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C1BB-F10D-4956-A77B-5FCBA52E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C64DDC-4767-425C-8F42-2C3B9C92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28C425-BA3B-4BDD-A276-10FD9A7D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D3945E-7EED-4521-8336-9B0E3ED2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5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A54AA-EDBF-456B-949A-38C41F8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FD01E9-6042-45FF-8F5A-B6AA4C9C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627CD-B562-4F97-8F2E-807632E4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3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6E6BF-1B77-4CF8-BCCA-AC68FAEA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01378-6D79-45C6-8837-8BD77FA6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790D7-D7D7-4705-9A6B-627EE43D6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BD135-7287-4CE1-8D84-FC9D7B2F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955B2-8C21-4771-AAD4-5D030F0E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CC9D8-6934-4AF6-896C-C8E0698D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41520-82A2-45EE-800F-AE976641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93E116-0867-48D5-A845-5CAF20BC9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89C8A-44B1-4121-9CE7-57CD0A37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E736C-F02D-4A2F-9EA9-1A8EEABE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2BE7A-BE52-4970-869E-80B11092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7DED2-63CC-4068-87FC-C1E7A24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490ED-648C-4412-BE3C-ABEE74AC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D7A56-7A4E-41B4-9190-625FE8A7F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48569-452D-446E-8665-5C2F5620B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7B85-C17C-4AA1-8B51-C650756A8C54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C9789-38D3-44CA-8506-50D6481F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4C7FB-8117-45D0-BB5B-39971DAE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A9AD1-790F-46B1-91DD-47E657767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9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569B4-1CE2-4701-9185-E6EC542F3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D9ED71-C2A1-4648-852F-95D6A0FB4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828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DC39-9A1F-4191-AB44-8B24E976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A3E04-361F-40B3-B501-4D783A65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1~20</a:t>
            </a:r>
            <a:r>
              <a:rPr lang="ko-KR" altLang="en-US" dirty="0"/>
              <a:t>까지 홀수만 출력하는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</a:p>
          <a:p>
            <a:pPr marL="0" indent="0"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 = 1 ; </a:t>
            </a:r>
            <a:r>
              <a:rPr lang="en-US" altLang="ko-KR" dirty="0" err="1"/>
              <a:t>i</a:t>
            </a:r>
            <a:r>
              <a:rPr lang="en-US" altLang="ko-KR" dirty="0"/>
              <a:t> &lt;= 20 ; </a:t>
            </a:r>
            <a:r>
              <a:rPr lang="en-US" altLang="ko-KR" dirty="0" err="1"/>
              <a:t>i</a:t>
            </a:r>
            <a:r>
              <a:rPr lang="en-US" altLang="ko-KR" dirty="0"/>
              <a:t>=i+2){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("%d\n",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35249-428C-485D-92D4-CFE0811D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433545-C42E-478D-9020-45945C019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269532" cy="4072803"/>
          </a:xfrm>
        </p:spPr>
      </p:pic>
    </p:spTree>
    <p:extLst>
      <p:ext uri="{BB962C8B-B14F-4D97-AF65-F5344CB8AC3E}">
        <p14:creationId xmlns:p14="http://schemas.microsoft.com/office/powerpoint/2010/main" val="129226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1FB73-BD55-41BA-94C9-5717542B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51FE9-47DD-4661-8E47-6FCC6939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1~10</a:t>
            </a:r>
            <a:r>
              <a:rPr lang="ko-KR" altLang="en-US" dirty="0"/>
              <a:t>까지의 합을 출력하는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4400" dirty="0"/>
              <a:t>#include 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</a:t>
            </a:r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r>
              <a:rPr lang="en-US" altLang="ko-KR" sz="4400" dirty="0" err="1"/>
              <a:t>int</a:t>
            </a:r>
            <a:r>
              <a:rPr lang="en-US" altLang="ko-KR" sz="4400" dirty="0"/>
              <a:t> main(void){</a:t>
            </a:r>
          </a:p>
          <a:p>
            <a:pPr marL="0" indent="0">
              <a:buNone/>
            </a:pPr>
            <a:r>
              <a:rPr lang="en-US" altLang="ko-KR" sz="4400" dirty="0"/>
              <a:t>	</a:t>
            </a:r>
            <a:r>
              <a:rPr lang="en-US" altLang="ko-KR" sz="4400" dirty="0" err="1"/>
              <a:t>int</a:t>
            </a:r>
            <a:r>
              <a:rPr lang="en-US" altLang="ko-KR" sz="4400" dirty="0"/>
              <a:t>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;</a:t>
            </a:r>
          </a:p>
          <a:p>
            <a:pPr marL="0" indent="0">
              <a:buNone/>
            </a:pPr>
            <a:r>
              <a:rPr lang="en-US" altLang="ko-KR" sz="4400" dirty="0"/>
              <a:t>	</a:t>
            </a:r>
            <a:r>
              <a:rPr lang="en-US" altLang="ko-KR" sz="4400" dirty="0" err="1"/>
              <a:t>int</a:t>
            </a:r>
            <a:r>
              <a:rPr lang="en-US" altLang="ko-KR" sz="4400" dirty="0"/>
              <a:t> sum = 0;</a:t>
            </a:r>
          </a:p>
          <a:p>
            <a:pPr marL="0" indent="0">
              <a:buNone/>
            </a:pPr>
            <a:r>
              <a:rPr lang="en-US" altLang="ko-KR" sz="4400" dirty="0"/>
              <a:t>	 </a:t>
            </a:r>
          </a:p>
          <a:p>
            <a:pPr marL="0" indent="0">
              <a:buNone/>
            </a:pPr>
            <a:r>
              <a:rPr lang="en-US" altLang="ko-KR" sz="4400" dirty="0"/>
              <a:t>	for(</a:t>
            </a:r>
            <a:r>
              <a:rPr lang="en-US" altLang="ko-KR" sz="4400" dirty="0" err="1"/>
              <a:t>i</a:t>
            </a:r>
            <a:r>
              <a:rPr lang="en-US" altLang="ko-KR" sz="4400" dirty="0"/>
              <a:t> = 1 ;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 &lt;= 10 ;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++){</a:t>
            </a:r>
          </a:p>
          <a:p>
            <a:pPr marL="0" indent="0">
              <a:buNone/>
            </a:pPr>
            <a:r>
              <a:rPr lang="en-US" altLang="ko-KR" sz="4400" dirty="0"/>
              <a:t>		sum = sum +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;</a:t>
            </a:r>
          </a:p>
          <a:p>
            <a:pPr marL="0" indent="0">
              <a:buNone/>
            </a:pPr>
            <a:r>
              <a:rPr lang="en-US" altLang="ko-KR" sz="4400" dirty="0"/>
              <a:t>		//sum += </a:t>
            </a:r>
            <a:r>
              <a:rPr lang="en-US" altLang="ko-KR" sz="4400" dirty="0" err="1"/>
              <a:t>i</a:t>
            </a:r>
            <a:r>
              <a:rPr lang="ko-KR" altLang="en-US" sz="4400" dirty="0"/>
              <a:t>도 가능 </a:t>
            </a:r>
          </a:p>
          <a:p>
            <a:pPr marL="0" indent="0">
              <a:buNone/>
            </a:pPr>
            <a:r>
              <a:rPr lang="ko-KR" altLang="en-US" sz="4400" dirty="0"/>
              <a:t>	</a:t>
            </a:r>
            <a:r>
              <a:rPr lang="en-US" altLang="ko-KR" sz="4400" dirty="0"/>
              <a:t>}</a:t>
            </a:r>
          </a:p>
          <a:p>
            <a:pPr marL="0" indent="0">
              <a:buNone/>
            </a:pPr>
            <a:r>
              <a:rPr lang="en-US" altLang="ko-KR" sz="4400" dirty="0"/>
              <a:t>	</a:t>
            </a:r>
            <a:r>
              <a:rPr lang="en-US" altLang="ko-KR" sz="4400" dirty="0" err="1"/>
              <a:t>printf</a:t>
            </a:r>
            <a:r>
              <a:rPr lang="en-US" altLang="ko-KR" sz="4400" dirty="0"/>
              <a:t>("</a:t>
            </a:r>
            <a:r>
              <a:rPr lang="ko-KR" altLang="en-US" sz="4400" dirty="0"/>
              <a:t>합은 </a:t>
            </a:r>
            <a:r>
              <a:rPr lang="en-US" altLang="ko-KR" sz="4400" dirty="0"/>
              <a:t>%d</a:t>
            </a:r>
            <a:r>
              <a:rPr lang="ko-KR" altLang="en-US" sz="4400" dirty="0"/>
              <a:t>입니다</a:t>
            </a:r>
            <a:r>
              <a:rPr lang="en-US" altLang="ko-KR" sz="4400" dirty="0"/>
              <a:t>.", sum);</a:t>
            </a:r>
          </a:p>
          <a:p>
            <a:pPr marL="0" indent="0">
              <a:buNone/>
            </a:pPr>
            <a:r>
              <a:rPr lang="en-US" altLang="ko-KR" sz="4400" dirty="0"/>
              <a:t>	return 0;</a:t>
            </a:r>
          </a:p>
          <a:p>
            <a:pPr marL="0" indent="0">
              <a:buNone/>
            </a:pPr>
            <a:r>
              <a:rPr lang="en-US" altLang="ko-KR" sz="4400" dirty="0"/>
              <a:t>}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165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3085-7F14-43C0-88BB-40F9E446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A9E2A3-071B-4E52-A0B6-876F8AB24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713570" cy="2756621"/>
          </a:xfrm>
        </p:spPr>
      </p:pic>
    </p:spTree>
    <p:extLst>
      <p:ext uri="{BB962C8B-B14F-4D97-AF65-F5344CB8AC3E}">
        <p14:creationId xmlns:p14="http://schemas.microsoft.com/office/powerpoint/2010/main" val="5850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9704B-52F9-4775-9383-FED34232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1403E-683C-47F5-AE5D-E88421B1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/>
              <a:t>구구단 출력하는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en-US" altLang="ko-KR" sz="3600" dirty="0"/>
              <a:t>include &lt;</a:t>
            </a:r>
            <a:r>
              <a:rPr lang="en-US" altLang="ko-KR" sz="3600" dirty="0" err="1"/>
              <a:t>stdio.h</a:t>
            </a:r>
            <a:r>
              <a:rPr lang="en-US" altLang="ko-KR" sz="3600" dirty="0"/>
              <a:t>&gt;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 err="1"/>
              <a:t>int</a:t>
            </a:r>
            <a:r>
              <a:rPr lang="en-US" altLang="ko-KR" sz="3600" dirty="0"/>
              <a:t> main(void){</a:t>
            </a:r>
          </a:p>
          <a:p>
            <a:pPr marL="0" indent="0">
              <a:buNone/>
            </a:pPr>
            <a:r>
              <a:rPr lang="en-US" altLang="ko-KR" sz="3600" dirty="0"/>
              <a:t>	</a:t>
            </a:r>
            <a:r>
              <a:rPr lang="en-US" altLang="ko-KR" sz="3600" dirty="0" err="1"/>
              <a:t>int</a:t>
            </a:r>
            <a:r>
              <a:rPr lang="en-US" altLang="ko-KR" sz="3600" dirty="0"/>
              <a:t>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, j;</a:t>
            </a:r>
          </a:p>
          <a:p>
            <a:pPr marL="0" indent="0">
              <a:buNone/>
            </a:pPr>
            <a:r>
              <a:rPr lang="en-US" altLang="ko-KR" sz="3600" dirty="0"/>
              <a:t>	 </a:t>
            </a:r>
          </a:p>
          <a:p>
            <a:pPr marL="0" indent="0">
              <a:buNone/>
            </a:pPr>
            <a:r>
              <a:rPr lang="en-US" altLang="ko-KR" sz="3600" dirty="0"/>
              <a:t>	for(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= 1 ;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&lt;= 9 ;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++){</a:t>
            </a:r>
          </a:p>
          <a:p>
            <a:pPr marL="0" indent="0">
              <a:buNone/>
            </a:pPr>
            <a:r>
              <a:rPr lang="en-US" altLang="ko-KR" sz="3600" dirty="0"/>
              <a:t>		for(j = 1 ; j &lt;= 9 ;  </a:t>
            </a:r>
            <a:r>
              <a:rPr lang="en-US" altLang="ko-KR" sz="3600" dirty="0" err="1"/>
              <a:t>j++</a:t>
            </a:r>
            <a:r>
              <a:rPr lang="en-US" altLang="ko-KR" sz="3600" dirty="0"/>
              <a:t>){</a:t>
            </a:r>
          </a:p>
          <a:p>
            <a:pPr marL="0" indent="0">
              <a:buNone/>
            </a:pPr>
            <a:r>
              <a:rPr lang="en-US" altLang="ko-KR" sz="3600" dirty="0"/>
              <a:t>			</a:t>
            </a:r>
            <a:r>
              <a:rPr lang="en-US" altLang="ko-KR" sz="3600" dirty="0" err="1"/>
              <a:t>printf</a:t>
            </a:r>
            <a:r>
              <a:rPr lang="en-US" altLang="ko-KR" sz="3600" dirty="0"/>
              <a:t>("%d * %d = %d\n",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, j,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* j);</a:t>
            </a:r>
          </a:p>
          <a:p>
            <a:pPr marL="0" indent="0">
              <a:buNone/>
            </a:pPr>
            <a:r>
              <a:rPr lang="en-US" altLang="ko-KR" sz="3600" dirty="0"/>
              <a:t>		}</a:t>
            </a:r>
          </a:p>
          <a:p>
            <a:pPr marL="0" indent="0">
              <a:buNone/>
            </a:pPr>
            <a:r>
              <a:rPr lang="en-US" altLang="ko-KR" sz="3600" dirty="0"/>
              <a:t>		</a:t>
            </a:r>
            <a:r>
              <a:rPr lang="en-US" altLang="ko-KR" sz="3600" dirty="0" err="1"/>
              <a:t>printf</a:t>
            </a:r>
            <a:r>
              <a:rPr lang="en-US" altLang="ko-KR" sz="3600" dirty="0"/>
              <a:t>("\n\n");</a:t>
            </a:r>
          </a:p>
          <a:p>
            <a:pPr marL="0" indent="0">
              <a:buNone/>
            </a:pPr>
            <a:r>
              <a:rPr lang="en-US" altLang="ko-KR" sz="3600" dirty="0"/>
              <a:t>	}</a:t>
            </a:r>
          </a:p>
          <a:p>
            <a:pPr marL="0" indent="0">
              <a:buNone/>
            </a:pPr>
            <a:r>
              <a:rPr lang="en-US" altLang="ko-KR" sz="3600" dirty="0"/>
              <a:t>	return 0;</a:t>
            </a:r>
          </a:p>
          <a:p>
            <a:pPr marL="0" indent="0">
              <a:buNone/>
            </a:pPr>
            <a:r>
              <a:rPr lang="en-US" altLang="ko-KR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4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4066C-63F8-491F-BF86-021AD3C9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C60262-58DD-494C-8663-2E89C50D4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771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1971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AEA1-4DD6-4FA1-9DA4-A038423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03BDC-5DE8-4176-A213-34263E9A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선언부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실행코드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증감부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01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E201-32F9-4AED-95C8-6F6BC476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0B435-8C1D-4D14-B14F-0190C0D9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5</a:t>
            </a:r>
            <a:r>
              <a:rPr lang="ko-KR" altLang="en-US" dirty="0"/>
              <a:t>번 출력하는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1;</a:t>
            </a:r>
          </a:p>
          <a:p>
            <a:pPr marL="0" indent="0">
              <a:buNone/>
            </a:pPr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&lt;=10){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\n”);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24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0B237-0AD3-40A0-AA7F-75ED9E07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69BEF-66BB-4E6D-BBE8-A9D88E97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1814F-6A22-41CC-BDD6-DEDA74B5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33A7C-768B-4B28-ACB2-9750B6E9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같거나 유사한 작업을 할 때 사용된다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1~ 10000</a:t>
            </a:r>
            <a:r>
              <a:rPr lang="ko-KR" altLang="en-US" dirty="0"/>
              <a:t>까지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문과 마찬가지로 </a:t>
            </a:r>
            <a:r>
              <a:rPr lang="en-US" altLang="ko-KR" dirty="0"/>
              <a:t>c</a:t>
            </a:r>
            <a:r>
              <a:rPr lang="ko-KR" altLang="en-US" dirty="0"/>
              <a:t>언어에서 중요한 역할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81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EB89D-EBC6-46A7-94FF-88359B30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71F28-82C3-4832-86F5-6CCB9DC6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for(</a:t>
            </a:r>
            <a:r>
              <a:rPr lang="ko-KR" altLang="en-US" dirty="0"/>
              <a:t>초기화 및 </a:t>
            </a:r>
            <a:r>
              <a:rPr lang="ko-KR" altLang="en-US" dirty="0" err="1"/>
              <a:t>선언부</a:t>
            </a:r>
            <a:r>
              <a:rPr lang="en-US" altLang="ko-KR" dirty="0"/>
              <a:t> ; </a:t>
            </a:r>
            <a:r>
              <a:rPr lang="ko-KR" altLang="en-US" dirty="0"/>
              <a:t>조건부</a:t>
            </a:r>
            <a:r>
              <a:rPr lang="en-US" altLang="ko-KR" dirty="0"/>
              <a:t> ; </a:t>
            </a:r>
            <a:r>
              <a:rPr lang="ko-KR" altLang="en-US" dirty="0" err="1"/>
              <a:t>증감부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실행될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초기화 및 </a:t>
            </a:r>
            <a:r>
              <a:rPr lang="ko-KR" altLang="en-US" dirty="0" err="1"/>
              <a:t>선언부</a:t>
            </a:r>
            <a:r>
              <a:rPr lang="en-US" altLang="ko-KR" dirty="0"/>
              <a:t>, </a:t>
            </a:r>
            <a:r>
              <a:rPr lang="ko-KR" altLang="en-US" dirty="0"/>
              <a:t>조건부</a:t>
            </a:r>
            <a:r>
              <a:rPr lang="en-US" altLang="ko-KR" dirty="0"/>
              <a:t>, </a:t>
            </a:r>
            <a:r>
              <a:rPr lang="ko-KR" altLang="en-US" dirty="0"/>
              <a:t>증감부는 </a:t>
            </a:r>
            <a:r>
              <a:rPr lang="en-US" altLang="ko-KR" dirty="0"/>
              <a:t>‘ </a:t>
            </a:r>
            <a:r>
              <a:rPr lang="en-US" altLang="ko-KR" sz="3600" b="1" dirty="0">
                <a:solidFill>
                  <a:srgbClr val="FF0000"/>
                </a:solidFill>
              </a:rPr>
              <a:t>;</a:t>
            </a:r>
            <a:r>
              <a:rPr lang="en-US" altLang="ko-KR" dirty="0"/>
              <a:t> ’ </a:t>
            </a:r>
            <a:r>
              <a:rPr lang="ko-KR" altLang="en-US" dirty="0"/>
              <a:t>으로 구분한다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75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E258-D306-463E-AF07-417A75E1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DDAD8-928E-4011-8BE8-E633C728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초기화 및 </a:t>
            </a:r>
            <a:r>
              <a:rPr lang="ko-KR" altLang="en-US" dirty="0" err="1"/>
              <a:t>선언부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 </a:t>
            </a:r>
            <a:r>
              <a:rPr lang="en-US" altLang="ko-KR" dirty="0" err="1"/>
              <a:t>i</a:t>
            </a:r>
            <a:r>
              <a:rPr lang="en-US" altLang="ko-KR" dirty="0"/>
              <a:t> = 0,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int</a:t>
            </a:r>
            <a:r>
              <a:rPr lang="en-US" altLang="ko-KR" dirty="0"/>
              <a:t> j = 0(for</a:t>
            </a:r>
            <a:r>
              <a:rPr lang="ko-KR" altLang="en-US" dirty="0"/>
              <a:t>문 안에서 선언한 경우 컴파일러 </a:t>
            </a:r>
            <a:r>
              <a:rPr lang="ko-KR" altLang="en-US" dirty="0" err="1"/>
              <a:t>환경에따라서</a:t>
            </a:r>
            <a:r>
              <a:rPr lang="ko-KR" altLang="en-US" dirty="0"/>
              <a:t> 에러나는 경우도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조건부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 </a:t>
            </a:r>
            <a:r>
              <a:rPr lang="en-US" altLang="ko-KR" dirty="0" err="1"/>
              <a:t>i</a:t>
            </a:r>
            <a:r>
              <a:rPr lang="en-US" altLang="ko-KR" dirty="0"/>
              <a:t>&lt;10, </a:t>
            </a:r>
            <a:r>
              <a:rPr lang="en-US" altLang="ko-KR" dirty="0" err="1"/>
              <a:t>i</a:t>
            </a:r>
            <a:r>
              <a:rPr lang="en-US" altLang="ko-KR" dirty="0"/>
              <a:t>&gt;=10, </a:t>
            </a:r>
            <a:r>
              <a:rPr lang="en-US" altLang="ko-KR" dirty="0" err="1"/>
              <a:t>i</a:t>
            </a:r>
            <a:r>
              <a:rPr lang="en-US" altLang="ko-KR" dirty="0"/>
              <a:t>&lt;=5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증감부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i</a:t>
            </a:r>
            <a:r>
              <a:rPr lang="en-US" altLang="ko-KR" dirty="0"/>
              <a:t>++, </a:t>
            </a:r>
            <a:r>
              <a:rPr lang="en-US" altLang="ko-KR" dirty="0" err="1"/>
              <a:t>i</a:t>
            </a:r>
            <a:r>
              <a:rPr lang="en-US" altLang="ko-KR" dirty="0"/>
              <a:t>--, </a:t>
            </a:r>
            <a:r>
              <a:rPr lang="en-US" altLang="ko-KR" dirty="0" err="1"/>
              <a:t>i</a:t>
            </a:r>
            <a:r>
              <a:rPr lang="en-US" altLang="ko-KR" dirty="0"/>
              <a:t> = i+2 , </a:t>
            </a:r>
            <a:r>
              <a:rPr lang="en-US" altLang="ko-KR" dirty="0" err="1"/>
              <a:t>i</a:t>
            </a:r>
            <a:r>
              <a:rPr lang="en-US" altLang="ko-KR" dirty="0"/>
              <a:t>+=5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15F8D-427F-4BFA-A690-E10F1603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A72B8-F61E-4641-A456-62A9088A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</a:t>
            </a:r>
            <a:r>
              <a:rPr lang="ko-KR" altLang="en-US" dirty="0"/>
              <a:t>초기화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), </a:t>
            </a:r>
            <a:r>
              <a:rPr lang="ko-KR" altLang="en-US" dirty="0"/>
              <a:t>조건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), </a:t>
            </a:r>
            <a:r>
              <a:rPr lang="ko-KR" altLang="en-US" dirty="0"/>
              <a:t>증감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)){</a:t>
            </a:r>
          </a:p>
          <a:p>
            <a:pPr marL="0" indent="0">
              <a:buNone/>
            </a:pPr>
            <a:r>
              <a:rPr lang="en-US" altLang="ko-KR" dirty="0"/>
              <a:t>  	</a:t>
            </a:r>
            <a:r>
              <a:rPr lang="ko-KR" altLang="en-US" dirty="0"/>
              <a:t>코드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 과 </a:t>
            </a:r>
            <a:r>
              <a:rPr lang="en-US" altLang="ko-KR" dirty="0"/>
              <a:t>2 </a:t>
            </a:r>
            <a:r>
              <a:rPr lang="ko-KR" altLang="en-US" dirty="0"/>
              <a:t>비교 </a:t>
            </a:r>
            <a:r>
              <a:rPr lang="en-US" altLang="ko-KR" dirty="0"/>
              <a:t>=&gt; </a:t>
            </a:r>
            <a:r>
              <a:rPr lang="ko-KR" altLang="en-US" dirty="0"/>
              <a:t>참이면 </a:t>
            </a:r>
            <a:r>
              <a:rPr lang="en-US" altLang="ko-KR" dirty="0"/>
              <a:t>{}</a:t>
            </a:r>
            <a:r>
              <a:rPr lang="ko-KR" altLang="en-US" dirty="0"/>
              <a:t>안의 코드 실행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3</a:t>
            </a:r>
            <a:r>
              <a:rPr lang="ko-KR" altLang="en-US" dirty="0"/>
              <a:t>으로 가서 변수 증감 시킴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1, 2</a:t>
            </a:r>
            <a:r>
              <a:rPr lang="ko-KR" altLang="en-US" dirty="0"/>
              <a:t>번 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04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18B7-1C2B-4EB0-8562-388BB38E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73051-47B4-457F-AEB0-C1354936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10</a:t>
            </a:r>
            <a:r>
              <a:rPr lang="ko-KR" altLang="en-US" dirty="0"/>
              <a:t>번 출력하는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</a:p>
          <a:p>
            <a:pPr marL="0" indent="0"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 = 1 ; </a:t>
            </a:r>
            <a:r>
              <a:rPr lang="en-US" altLang="ko-KR" dirty="0" err="1"/>
              <a:t>i</a:t>
            </a:r>
            <a:r>
              <a:rPr lang="en-US" altLang="ko-KR" dirty="0"/>
              <a:t> &lt;= 10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\n");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이때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의 값은 </a:t>
            </a:r>
            <a:r>
              <a:rPr lang="en-US" altLang="ko-KR" dirty="0">
                <a:sym typeface="Wingdings" panose="05000000000000000000" pitchFamily="2" charset="2"/>
              </a:rPr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E1296-9A91-49E0-8DBB-70117FCD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99247E1-70DC-4D46-9081-DB5D1128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7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8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7463A-D1AB-435A-905A-D503B0E3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30E50-28D1-4A9F-ADF1-3467AD2D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1~10</a:t>
            </a:r>
            <a:r>
              <a:rPr lang="ko-KR" altLang="en-US" dirty="0"/>
              <a:t>까지 출력하는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</a:p>
          <a:p>
            <a:pPr marL="0" indent="0"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 = 1 ; </a:t>
            </a:r>
            <a:r>
              <a:rPr lang="en-US" altLang="ko-KR" dirty="0" err="1"/>
              <a:t>i</a:t>
            </a:r>
            <a:r>
              <a:rPr lang="en-US" altLang="ko-KR" dirty="0"/>
              <a:t> &lt;= 10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("%d\n",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0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4D69C-CF17-460A-B81C-4EBB6989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07B660-4E54-4A9D-B8B2-899B2B3CB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203873" cy="4687247"/>
          </a:xfrm>
        </p:spPr>
      </p:pic>
    </p:spTree>
    <p:extLst>
      <p:ext uri="{BB962C8B-B14F-4D97-AF65-F5344CB8AC3E}">
        <p14:creationId xmlns:p14="http://schemas.microsoft.com/office/powerpoint/2010/main" val="132816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256</Words>
  <Application>Microsoft Office PowerPoint</Application>
  <PresentationFormat>와이드스크린</PresentationFormat>
  <Paragraphs>123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C언어 프로그래밍</vt:lpstr>
      <vt:lpstr>for 반복문</vt:lpstr>
      <vt:lpstr>for 반복문의 형태</vt:lpstr>
      <vt:lpstr>for 반복문의 형태</vt:lpstr>
      <vt:lpstr>for 반복문의 형태</vt:lpstr>
      <vt:lpstr>for 반복문 예제</vt:lpstr>
      <vt:lpstr>for 반복문 예제</vt:lpstr>
      <vt:lpstr>for 반복문 예제</vt:lpstr>
      <vt:lpstr>for 반복문 예제</vt:lpstr>
      <vt:lpstr>for 반복문 예제</vt:lpstr>
      <vt:lpstr>for 반복문 예제</vt:lpstr>
      <vt:lpstr>for 반복문 예제</vt:lpstr>
      <vt:lpstr>for 반복문 예제</vt:lpstr>
      <vt:lpstr>for 반복문 예제</vt:lpstr>
      <vt:lpstr>for 반복문 예제</vt:lpstr>
      <vt:lpstr>while 반복문</vt:lpstr>
      <vt:lpstr>while 반복문 예제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프로그래밍</dc:title>
  <dc:creator>조 형민</dc:creator>
  <cp:lastModifiedBy>조 형민</cp:lastModifiedBy>
  <cp:revision>13</cp:revision>
  <dcterms:created xsi:type="dcterms:W3CDTF">2018-04-17T04:11:50Z</dcterms:created>
  <dcterms:modified xsi:type="dcterms:W3CDTF">2018-04-17T04:56:07Z</dcterms:modified>
</cp:coreProperties>
</file>