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3" r:id="rId6"/>
    <p:sldId id="264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10C7C-D0F7-4B6F-A97D-680ACF7A4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A776E1-1161-4804-AC75-C3618FFE0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06134-E93C-41E3-A5FE-E77C8ED9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A95C-0724-495C-8978-46B2AB2FD6E3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01A412-61D9-4EE3-A3D5-4E23F2D6F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7977DB-1B44-4282-A903-F608D2CC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849F-72A1-44DF-A3C7-4635AF6BD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76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9FDBB-8984-4B53-BACA-C35B051F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ECD530-838E-4D20-A0B7-06C19A795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59556A-275D-4A9F-AB6A-E2D86E6AB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A95C-0724-495C-8978-46B2AB2FD6E3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BF38FB-ABAB-4069-9A48-223B88A99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8F28F7-36E2-4679-83B7-17F098869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849F-72A1-44DF-A3C7-4635AF6BD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74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3E3C02-08A9-47FF-843C-1D1075A10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0E6A2C-0FFD-49AC-B4EB-54A13428A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D799D7-EA83-4C9C-98B5-16D03454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A95C-0724-495C-8978-46B2AB2FD6E3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558B6-B7C6-4E32-A162-FFD96B28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46409F-99A0-4913-B09A-745B907C0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849F-72A1-44DF-A3C7-4635AF6BD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63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7E3B2-9826-4482-B0C9-16B1A010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5FE032-2CEE-4056-B66B-738A7DAA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021592-C69B-48CF-B0E0-3F16CAB5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A95C-0724-495C-8978-46B2AB2FD6E3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632084-5ED4-47B6-8CB1-C0F163DC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02F162-4787-497B-BC41-8098D14E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849F-72A1-44DF-A3C7-4635AF6BD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09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3699C-DD8C-4F86-89F4-F6972083B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B96834-6A2A-42DD-A43F-1FB6E70C7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3583B8-CB69-4263-B567-BBC39686D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A95C-0724-495C-8978-46B2AB2FD6E3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9B034-8D50-494A-A216-58905BEC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27F43E-770C-47C3-AC3A-14CB1B0A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849F-72A1-44DF-A3C7-4635AF6BD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00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1447B-D6A3-4FB5-BBC1-FDC2296C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09498-24C0-41E2-A9C4-05F504BF6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87E81C-BF0A-4E35-A16F-52A11F20A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FC2DF9-EACF-431A-8E74-5306A756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A95C-0724-495C-8978-46B2AB2FD6E3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177C5-FA2B-49F2-9211-289F7F11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801E2E-0BED-4D64-BC4D-F5D23E0C6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849F-72A1-44DF-A3C7-4635AF6BD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95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BE89E-DE43-43A9-8306-4F41170C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A438D-F2C3-4974-84D9-E8B485C92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3C154-2161-4ECA-B1BF-31991C387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68A78E-116F-48A9-AFDC-172AA7826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C79575-829F-4254-B294-2EB4D9E32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49E302-1A22-4BD5-AA9E-E629A4484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A95C-0724-495C-8978-46B2AB2FD6E3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74ADAE-7C7A-45BC-9564-620347DC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F0659A-387C-4324-A5E7-B7B1FAFD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849F-72A1-44DF-A3C7-4635AF6BD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37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6406C-5325-4A3D-9855-6E9A2874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266798-21A7-48A2-A727-3461A555B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A95C-0724-495C-8978-46B2AB2FD6E3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70884B-81B1-495F-A675-5D30B7B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512F5A-34D5-4348-91D0-FEB14908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849F-72A1-44DF-A3C7-4635AF6BD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52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9E99F6-DF26-4D53-95B5-3AC80C7C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A95C-0724-495C-8978-46B2AB2FD6E3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B3B318-C1A2-483C-9915-060ED133B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C74E0B-F1CA-4C9D-BE76-6E45ADDB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849F-72A1-44DF-A3C7-4635AF6BD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85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B7F6F-EC47-4249-9D0F-A0F68766E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8A011C-FFB0-469E-8202-FD10C0435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C1A266-D599-4B1D-B6A0-55BF7BFCB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B8215F-81F8-4EDB-9493-52562A10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A95C-0724-495C-8978-46B2AB2FD6E3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8F24CE-E7C8-44AB-9F20-C1EF9ABF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DA6A11-F047-4FE6-9612-8A3262DF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849F-72A1-44DF-A3C7-4635AF6BD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12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C190B-CB35-4B54-857A-A9503A187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CA49C4-10B8-4FDE-A9B5-BD5CD9B09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19CFBD-1FDE-4932-879D-52E1A8EC3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3553A2-98B7-4B7F-92DE-EADED8F29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A95C-0724-495C-8978-46B2AB2FD6E3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9B3847-BEF6-4289-87B5-BBC5CBBB7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340FDC-0648-4400-A4C4-27AC5D34F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849F-72A1-44DF-A3C7-4635AF6BD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30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BF66CC-4B11-4BD1-8807-E13EEE7A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A5752E-62C1-40AA-B548-9C4FB111C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F90739-633A-421C-BC10-C95C62F9D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8A95C-0724-495C-8978-46B2AB2FD6E3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A383FE-6DBF-4483-A3F6-5C4E1BE3D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C6424-40FC-4B9E-B41E-F39B78FCA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B849F-72A1-44DF-A3C7-4635AF6BD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06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D9723-A325-4047-A224-AD33B327D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8E7A5D-7A23-49E1-9EFB-3DBB88734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4748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3BF1A-AD7D-4F1A-AB0B-36E371C7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break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F8B355-21C3-4DD5-96AD-CCC3C98DA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ko-KR" altLang="en-US" dirty="0"/>
              <a:t>예제</a:t>
            </a:r>
            <a:r>
              <a:rPr lang="en-US" altLang="ko-KR" dirty="0"/>
              <a:t>) 1~10</a:t>
            </a:r>
            <a:r>
              <a:rPr lang="ko-KR" altLang="en-US" dirty="0"/>
              <a:t>을 </a:t>
            </a:r>
            <a:r>
              <a:rPr lang="en-US" altLang="ko-KR" dirty="0"/>
              <a:t>10</a:t>
            </a:r>
            <a:r>
              <a:rPr lang="ko-KR" altLang="en-US" dirty="0"/>
              <a:t>번 반복하여 출력하는 프로그램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main(void){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, j;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for(</a:t>
            </a:r>
            <a:r>
              <a:rPr lang="en-US" altLang="ko-KR" dirty="0" err="1"/>
              <a:t>i</a:t>
            </a:r>
            <a:r>
              <a:rPr lang="en-US" altLang="ko-KR" dirty="0"/>
              <a:t> = 1 ; </a:t>
            </a:r>
            <a:r>
              <a:rPr lang="en-US" altLang="ko-KR" dirty="0" err="1"/>
              <a:t>i</a:t>
            </a:r>
            <a:r>
              <a:rPr lang="en-US" altLang="ko-KR" dirty="0"/>
              <a:t> &lt;= 10 ; </a:t>
            </a:r>
            <a:r>
              <a:rPr lang="en-US" altLang="ko-KR" dirty="0" err="1"/>
              <a:t>i</a:t>
            </a:r>
            <a:r>
              <a:rPr lang="en-US" altLang="ko-KR" dirty="0"/>
              <a:t>++){</a:t>
            </a:r>
          </a:p>
          <a:p>
            <a:pPr marL="0" indent="0">
              <a:buNone/>
            </a:pPr>
            <a:r>
              <a:rPr lang="en-US" altLang="ko-KR" dirty="0"/>
              <a:t>		for(j = 1; j &lt;= 10 ; </a:t>
            </a:r>
            <a:r>
              <a:rPr lang="en-US" altLang="ko-KR" dirty="0" err="1"/>
              <a:t>j++</a:t>
            </a:r>
            <a:r>
              <a:rPr lang="en-US" altLang="ko-KR" dirty="0"/>
              <a:t>){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printf</a:t>
            </a:r>
            <a:r>
              <a:rPr lang="en-US" altLang="ko-KR" dirty="0"/>
              <a:t>("%d  ",j);</a:t>
            </a:r>
          </a:p>
          <a:p>
            <a:pPr marL="0" indent="0">
              <a:buNone/>
            </a:pPr>
            <a:r>
              <a:rPr lang="en-US" altLang="ko-KR" dirty="0"/>
              <a:t>		}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("\n");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4309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8F1D1-F73A-46C4-BC34-76905304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break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D04DA99-278A-4742-9DD9-C7615BE4E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162166" cy="3656816"/>
          </a:xfrm>
        </p:spPr>
      </p:pic>
    </p:spTree>
    <p:extLst>
      <p:ext uri="{BB962C8B-B14F-4D97-AF65-F5344CB8AC3E}">
        <p14:creationId xmlns:p14="http://schemas.microsoft.com/office/powerpoint/2010/main" val="2290845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835DE-CFBC-44BF-A425-30A7A2A5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break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AB683D-C9A9-4219-A1E2-E40A2C9BE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main(void){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, j;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for(</a:t>
            </a:r>
            <a:r>
              <a:rPr lang="en-US" altLang="ko-KR" dirty="0" err="1"/>
              <a:t>i</a:t>
            </a:r>
            <a:r>
              <a:rPr lang="en-US" altLang="ko-KR" dirty="0"/>
              <a:t> = 1 ; </a:t>
            </a:r>
            <a:r>
              <a:rPr lang="en-US" altLang="ko-KR" dirty="0" err="1"/>
              <a:t>i</a:t>
            </a:r>
            <a:r>
              <a:rPr lang="en-US" altLang="ko-KR" dirty="0"/>
              <a:t> &lt;= 10 ; </a:t>
            </a:r>
            <a:r>
              <a:rPr lang="en-US" altLang="ko-KR" dirty="0" err="1"/>
              <a:t>i</a:t>
            </a:r>
            <a:r>
              <a:rPr lang="en-US" altLang="ko-KR" dirty="0"/>
              <a:t>++){</a:t>
            </a:r>
          </a:p>
          <a:p>
            <a:pPr marL="0" indent="0">
              <a:buNone/>
            </a:pPr>
            <a:r>
              <a:rPr lang="en-US" altLang="ko-KR" dirty="0"/>
              <a:t>		for(j = 1; j &lt;= 10 ; </a:t>
            </a:r>
            <a:r>
              <a:rPr lang="en-US" altLang="ko-KR" dirty="0" err="1"/>
              <a:t>j++</a:t>
            </a:r>
            <a:r>
              <a:rPr lang="en-US" altLang="ko-KR" dirty="0"/>
              <a:t>){</a:t>
            </a:r>
          </a:p>
          <a:p>
            <a:pPr marL="0" indent="0">
              <a:buNone/>
            </a:pPr>
            <a:r>
              <a:rPr lang="en-US" altLang="ko-KR" dirty="0"/>
              <a:t>			if(j == 4){</a:t>
            </a:r>
          </a:p>
          <a:p>
            <a:pPr marL="0" indent="0">
              <a:buNone/>
            </a:pPr>
            <a:r>
              <a:rPr lang="en-US" altLang="ko-KR" dirty="0"/>
              <a:t>				break;</a:t>
            </a:r>
          </a:p>
          <a:p>
            <a:pPr marL="0" indent="0">
              <a:buNone/>
            </a:pPr>
            <a:r>
              <a:rPr lang="en-US" altLang="ko-KR" dirty="0"/>
              <a:t>			}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printf</a:t>
            </a:r>
            <a:r>
              <a:rPr lang="en-US" altLang="ko-KR" dirty="0"/>
              <a:t>("%d  ",j);</a:t>
            </a:r>
          </a:p>
          <a:p>
            <a:pPr marL="0" indent="0">
              <a:buNone/>
            </a:pPr>
            <a:r>
              <a:rPr lang="en-US" altLang="ko-KR" dirty="0"/>
              <a:t>		}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("\n");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91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66A9B-0E1F-4B35-B3BB-7D39623A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break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07DB673-F0A9-4B3D-8862-A53ED0716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7518722" cy="3759361"/>
          </a:xfrm>
        </p:spPr>
      </p:pic>
    </p:spTree>
    <p:extLst>
      <p:ext uri="{BB962C8B-B14F-4D97-AF65-F5344CB8AC3E}">
        <p14:creationId xmlns:p14="http://schemas.microsoft.com/office/powerpoint/2010/main" val="3401186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99CE4-7FA1-463D-99B1-15B812F05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break</a:t>
            </a:r>
            <a:r>
              <a:rPr lang="ko-KR" altLang="en-US" dirty="0"/>
              <a:t>와 </a:t>
            </a:r>
            <a:r>
              <a:rPr lang="en-US" altLang="ko-KR" dirty="0"/>
              <a:t>continue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12320A-7710-4B96-B04D-3D8676E78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continue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반복문</a:t>
            </a:r>
            <a:r>
              <a:rPr lang="ko-KR" altLang="en-US" dirty="0"/>
              <a:t> 안에서 </a:t>
            </a:r>
            <a:r>
              <a:rPr lang="en-US" altLang="ko-KR" dirty="0"/>
              <a:t>continue</a:t>
            </a:r>
            <a:r>
              <a:rPr lang="ko-KR" altLang="en-US" dirty="0"/>
              <a:t>를 만나면 이번 실행을 </a:t>
            </a:r>
            <a:r>
              <a:rPr lang="ko-KR" altLang="en-US" dirty="0" err="1"/>
              <a:t>건너띄고</a:t>
            </a:r>
            <a:r>
              <a:rPr lang="ko-KR" altLang="en-US" dirty="0"/>
              <a:t> 다음 증감으로 넘어간다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2958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8771C-8B5A-4C50-AA93-BB73213D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continue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E5B44-25C2-4271-847D-4B15865E8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ko-KR" altLang="en-US" dirty="0"/>
              <a:t>예제</a:t>
            </a:r>
            <a:r>
              <a:rPr lang="en-US" altLang="ko-KR" dirty="0"/>
              <a:t>) 1~10</a:t>
            </a:r>
            <a:r>
              <a:rPr lang="ko-KR" altLang="en-US" dirty="0"/>
              <a:t>까지 </a:t>
            </a:r>
            <a:r>
              <a:rPr lang="en-US" altLang="ko-KR" dirty="0"/>
              <a:t>3</a:t>
            </a:r>
            <a:r>
              <a:rPr lang="ko-KR" altLang="en-US" dirty="0"/>
              <a:t>의 배수만 빼고 출력하는 프로그램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main(void){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, j;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for(</a:t>
            </a:r>
            <a:r>
              <a:rPr lang="en-US" altLang="ko-KR" dirty="0" err="1"/>
              <a:t>i</a:t>
            </a:r>
            <a:r>
              <a:rPr lang="en-US" altLang="ko-KR" dirty="0"/>
              <a:t> = 1 ; </a:t>
            </a:r>
            <a:r>
              <a:rPr lang="en-US" altLang="ko-KR" dirty="0" err="1"/>
              <a:t>i</a:t>
            </a:r>
            <a:r>
              <a:rPr lang="en-US" altLang="ko-KR" dirty="0"/>
              <a:t> &lt;= 10 ; </a:t>
            </a:r>
            <a:r>
              <a:rPr lang="en-US" altLang="ko-KR" dirty="0" err="1"/>
              <a:t>i</a:t>
            </a:r>
            <a:r>
              <a:rPr lang="en-US" altLang="ko-KR" dirty="0"/>
              <a:t>++){</a:t>
            </a:r>
          </a:p>
          <a:p>
            <a:pPr marL="0" indent="0">
              <a:buNone/>
            </a:pPr>
            <a:r>
              <a:rPr lang="en-US" altLang="ko-KR" dirty="0"/>
              <a:t>		if(</a:t>
            </a:r>
            <a:r>
              <a:rPr lang="en-US" altLang="ko-KR" dirty="0" err="1"/>
              <a:t>i</a:t>
            </a:r>
            <a:r>
              <a:rPr lang="en-US" altLang="ko-KR" dirty="0"/>
              <a:t> % 3 == 0){</a:t>
            </a:r>
          </a:p>
          <a:p>
            <a:pPr marL="0" indent="0">
              <a:buNone/>
            </a:pPr>
            <a:r>
              <a:rPr lang="en-US" altLang="ko-KR" dirty="0"/>
              <a:t>			continue;</a:t>
            </a:r>
          </a:p>
          <a:p>
            <a:pPr marL="0" indent="0">
              <a:buNone/>
            </a:pPr>
            <a:r>
              <a:rPr lang="en-US" altLang="ko-KR" dirty="0"/>
              <a:t>		}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("%d   ", </a:t>
            </a:r>
            <a:r>
              <a:rPr lang="en-US" altLang="ko-KR" dirty="0" err="1"/>
              <a:t>i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223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03686-5374-4A0E-8228-15033301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continue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9EA6402-DB57-4713-BA03-C2AD7C580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8850029" cy="2615094"/>
          </a:xfrm>
        </p:spPr>
      </p:pic>
    </p:spTree>
    <p:extLst>
      <p:ext uri="{BB962C8B-B14F-4D97-AF65-F5344CB8AC3E}">
        <p14:creationId xmlns:p14="http://schemas.microsoft.com/office/powerpoint/2010/main" val="49238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BEDA3-2B1E-4F67-A0D5-501C22FF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 : </a:t>
            </a:r>
            <a:r>
              <a:rPr lang="ko-KR" altLang="en-US" dirty="0" err="1"/>
              <a:t>별찍기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0C5427-4A38-4672-89F4-F381A2207B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입력 </a:t>
            </a:r>
            <a:r>
              <a:rPr lang="en-US" altLang="ko-KR" dirty="0"/>
              <a:t>: 5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출력 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*</a:t>
            </a:r>
          </a:p>
          <a:p>
            <a:pPr marL="0" indent="0">
              <a:buNone/>
            </a:pPr>
            <a:r>
              <a:rPr lang="en-US" altLang="ko-KR" dirty="0"/>
              <a:t>**</a:t>
            </a:r>
          </a:p>
          <a:p>
            <a:pPr marL="0" indent="0">
              <a:buNone/>
            </a:pPr>
            <a:r>
              <a:rPr lang="en-US" altLang="ko-KR" dirty="0"/>
              <a:t>***</a:t>
            </a:r>
          </a:p>
          <a:p>
            <a:pPr marL="0" indent="0">
              <a:buNone/>
            </a:pPr>
            <a:r>
              <a:rPr lang="en-US" altLang="ko-KR" dirty="0"/>
              <a:t>****</a:t>
            </a:r>
          </a:p>
          <a:p>
            <a:pPr marL="0" indent="0">
              <a:buNone/>
            </a:pPr>
            <a:r>
              <a:rPr lang="en-US" altLang="ko-KR" dirty="0"/>
              <a:t>*****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BA5DC4-0C17-4E50-BF5B-DB7F73CAB9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입력</a:t>
            </a:r>
            <a:r>
              <a:rPr lang="en-US" altLang="ko-KR" dirty="0"/>
              <a:t>: 3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</a:t>
            </a:r>
          </a:p>
          <a:p>
            <a:pPr marL="0" indent="0">
              <a:buNone/>
            </a:pPr>
            <a:r>
              <a:rPr lang="en-US" altLang="ko-KR" dirty="0"/>
              <a:t>**</a:t>
            </a:r>
          </a:p>
          <a:p>
            <a:pPr marL="0" indent="0">
              <a:buNone/>
            </a:pPr>
            <a:r>
              <a:rPr lang="en-US" altLang="ko-KR" dirty="0"/>
              <a:t>***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76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DB85D-0445-44B7-9788-ED334719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별찍기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43EEC-90BD-49A5-8649-C32580352C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입력 </a:t>
            </a:r>
            <a:r>
              <a:rPr lang="en-US" altLang="ko-KR" dirty="0"/>
              <a:t>: 3</a:t>
            </a:r>
          </a:p>
          <a:p>
            <a:pPr marL="0" indent="0">
              <a:buNone/>
            </a:pPr>
            <a:r>
              <a:rPr lang="ko-KR" altLang="en-US" dirty="0"/>
              <a:t>출력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*</a:t>
            </a:r>
          </a:p>
          <a:p>
            <a:pPr marL="0" indent="0">
              <a:buNone/>
            </a:pPr>
            <a:r>
              <a:rPr lang="en-US" altLang="ko-KR" dirty="0"/>
              <a:t> ***</a:t>
            </a:r>
          </a:p>
          <a:p>
            <a:pPr marL="0" indent="0">
              <a:buNone/>
            </a:pPr>
            <a:r>
              <a:rPr lang="en-US" altLang="ko-KR" dirty="0"/>
              <a:t>*****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BDE0F3-342B-4A65-A7B9-FD8CCFABC3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입력 </a:t>
            </a:r>
            <a:r>
              <a:rPr lang="en-US" altLang="ko-KR" dirty="0"/>
              <a:t>: 5</a:t>
            </a:r>
          </a:p>
          <a:p>
            <a:pPr marL="0" indent="0">
              <a:buNone/>
            </a:pPr>
            <a:r>
              <a:rPr lang="ko-KR" altLang="en-US" dirty="0"/>
              <a:t>출력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*</a:t>
            </a:r>
          </a:p>
          <a:p>
            <a:pPr marL="0" indent="0">
              <a:buNone/>
            </a:pPr>
            <a:r>
              <a:rPr lang="en-US" altLang="ko-KR" dirty="0"/>
              <a:t>   ***</a:t>
            </a:r>
          </a:p>
          <a:p>
            <a:pPr marL="0" indent="0">
              <a:buNone/>
            </a:pPr>
            <a:r>
              <a:rPr lang="en-US" altLang="ko-KR" dirty="0"/>
              <a:t>  *****</a:t>
            </a:r>
          </a:p>
          <a:p>
            <a:pPr marL="0" indent="0">
              <a:buNone/>
            </a:pPr>
            <a:r>
              <a:rPr lang="en-US" altLang="ko-KR" dirty="0"/>
              <a:t> *******</a:t>
            </a:r>
          </a:p>
          <a:p>
            <a:pPr marL="0" indent="0">
              <a:buNone/>
            </a:pPr>
            <a:r>
              <a:rPr lang="en-US" altLang="ko-KR" dirty="0"/>
              <a:t>*********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1590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D8A48A3-C2F0-4C67-9F3B-4A9041D9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교재 </a:t>
            </a:r>
            <a:r>
              <a:rPr lang="en-US" altLang="ko-KR" dirty="0"/>
              <a:t>: 140 ~ 155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F19E00-8746-4E5F-9413-963E2E0D2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5400" dirty="0"/>
              <a:t>1074</a:t>
            </a:r>
          </a:p>
          <a:p>
            <a:pPr marL="0" indent="0">
              <a:buNone/>
            </a:pPr>
            <a:r>
              <a:rPr lang="en-US" altLang="ko-KR" sz="5400" dirty="0"/>
              <a:t>1075</a:t>
            </a:r>
          </a:p>
          <a:p>
            <a:pPr marL="0" indent="0">
              <a:buNone/>
            </a:pPr>
            <a:r>
              <a:rPr lang="en-US" altLang="ko-KR" sz="5400" dirty="0"/>
              <a:t>1071</a:t>
            </a:r>
          </a:p>
          <a:p>
            <a:pPr marL="0" indent="0">
              <a:buNone/>
            </a:pPr>
            <a:r>
              <a:rPr lang="en-US" altLang="ko-KR" sz="5400" dirty="0"/>
              <a:t>1077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02054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EB89D-EBC6-46A7-94FF-88359B30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반복문의 형태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71F28-82C3-4832-86F5-6CCB9DC64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for(</a:t>
            </a:r>
            <a:r>
              <a:rPr lang="ko-KR" altLang="en-US" dirty="0"/>
              <a:t>초기화 및 </a:t>
            </a:r>
            <a:r>
              <a:rPr lang="ko-KR" altLang="en-US" dirty="0" err="1"/>
              <a:t>선언부</a:t>
            </a:r>
            <a:r>
              <a:rPr lang="en-US" altLang="ko-KR" dirty="0"/>
              <a:t> ; </a:t>
            </a:r>
            <a:r>
              <a:rPr lang="ko-KR" altLang="en-US" dirty="0"/>
              <a:t>조건부</a:t>
            </a:r>
            <a:r>
              <a:rPr lang="en-US" altLang="ko-KR" dirty="0"/>
              <a:t> ; </a:t>
            </a:r>
            <a:r>
              <a:rPr lang="ko-KR" altLang="en-US" dirty="0" err="1"/>
              <a:t>증감부</a:t>
            </a:r>
            <a:r>
              <a:rPr lang="en-US" altLang="ko-KR" dirty="0"/>
              <a:t>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실행될 내용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초기화 및 </a:t>
            </a:r>
            <a:r>
              <a:rPr lang="ko-KR" altLang="en-US" dirty="0" err="1"/>
              <a:t>선언부</a:t>
            </a:r>
            <a:r>
              <a:rPr lang="en-US" altLang="ko-KR" dirty="0"/>
              <a:t>, </a:t>
            </a:r>
            <a:r>
              <a:rPr lang="ko-KR" altLang="en-US" dirty="0"/>
              <a:t>조건부</a:t>
            </a:r>
            <a:r>
              <a:rPr lang="en-US" altLang="ko-KR" dirty="0"/>
              <a:t>, </a:t>
            </a:r>
            <a:r>
              <a:rPr lang="ko-KR" altLang="en-US" dirty="0"/>
              <a:t>증감부는 </a:t>
            </a:r>
            <a:r>
              <a:rPr lang="en-US" altLang="ko-KR" dirty="0"/>
              <a:t>‘ </a:t>
            </a:r>
            <a:r>
              <a:rPr lang="en-US" altLang="ko-KR" sz="3600" b="1" dirty="0">
                <a:solidFill>
                  <a:srgbClr val="FF0000"/>
                </a:solidFill>
              </a:rPr>
              <a:t>;</a:t>
            </a:r>
            <a:r>
              <a:rPr lang="en-US" altLang="ko-KR" dirty="0"/>
              <a:t> ’ </a:t>
            </a:r>
            <a:r>
              <a:rPr lang="ko-KR" altLang="en-US" dirty="0"/>
              <a:t>으로 구분한다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757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7918F-6C1F-414E-8811-C9815550E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71EA06-B292-4E76-A48E-C7A8F7632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6000" dirty="0" err="1">
                <a:solidFill>
                  <a:srgbClr val="FF0000"/>
                </a:solidFill>
              </a:rPr>
              <a:t>코드업</a:t>
            </a:r>
            <a:r>
              <a:rPr lang="ko-KR" altLang="en-US" sz="6000" dirty="0">
                <a:solidFill>
                  <a:srgbClr val="FF0000"/>
                </a:solidFill>
              </a:rPr>
              <a:t> 문제 꼭 </a:t>
            </a:r>
            <a:r>
              <a:rPr lang="ko-KR" altLang="en-US" sz="6000" dirty="0" err="1">
                <a:solidFill>
                  <a:srgbClr val="FF0000"/>
                </a:solidFill>
              </a:rPr>
              <a:t>풀어보기</a:t>
            </a:r>
            <a:r>
              <a:rPr lang="en-US" altLang="ko-KR" sz="6000" dirty="0">
                <a:solidFill>
                  <a:srgbClr val="FF0000"/>
                </a:solidFill>
              </a:rPr>
              <a:t>!</a:t>
            </a:r>
            <a:endParaRPr lang="ko-KR" alt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61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15F8D-427F-4BFA-A690-E10F1603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반복문의 형태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4A72B8-F61E-4641-A456-62A9088AB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for(</a:t>
            </a:r>
            <a:r>
              <a:rPr lang="ko-KR" altLang="en-US" dirty="0"/>
              <a:t>초기화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), </a:t>
            </a:r>
            <a:r>
              <a:rPr lang="ko-KR" altLang="en-US" dirty="0"/>
              <a:t>조건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R" dirty="0"/>
              <a:t>), </a:t>
            </a:r>
            <a:r>
              <a:rPr lang="ko-KR" altLang="en-US" dirty="0"/>
              <a:t>증감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en-US" altLang="ko-KR" dirty="0"/>
              <a:t>)){</a:t>
            </a:r>
          </a:p>
          <a:p>
            <a:pPr marL="0" indent="0">
              <a:buNone/>
            </a:pPr>
            <a:r>
              <a:rPr lang="en-US" altLang="ko-KR" dirty="0"/>
              <a:t>  	</a:t>
            </a:r>
            <a:r>
              <a:rPr lang="ko-KR" altLang="en-US" dirty="0"/>
              <a:t>코드 실행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}</a:t>
            </a:r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arenR"/>
            </a:pPr>
            <a:r>
              <a:rPr lang="en-US" altLang="ko-KR" dirty="0"/>
              <a:t>2</a:t>
            </a:r>
            <a:r>
              <a:rPr lang="ko-KR" altLang="en-US" dirty="0"/>
              <a:t>번 조건과 </a:t>
            </a:r>
            <a:r>
              <a:rPr lang="en-US" altLang="ko-KR" dirty="0"/>
              <a:t>1</a:t>
            </a:r>
            <a:r>
              <a:rPr lang="ko-KR" altLang="en-US" dirty="0"/>
              <a:t>번에서 초기화된 변수 비교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참이면 </a:t>
            </a:r>
            <a:r>
              <a:rPr lang="en-US" altLang="ko-KR" dirty="0"/>
              <a:t>{}</a:t>
            </a:r>
            <a:r>
              <a:rPr lang="ko-KR" altLang="en-US" dirty="0"/>
              <a:t>안의 코드 실행</a:t>
            </a:r>
            <a:r>
              <a:rPr lang="en-US" altLang="ko-KR" dirty="0"/>
              <a:t>, </a:t>
            </a:r>
            <a:r>
              <a:rPr lang="ko-KR" altLang="en-US" dirty="0"/>
              <a:t>거짓이면 </a:t>
            </a:r>
            <a:r>
              <a:rPr lang="ko-KR" altLang="en-US" dirty="0" err="1"/>
              <a:t>반복문</a:t>
            </a:r>
            <a:r>
              <a:rPr lang="ko-KR" altLang="en-US" dirty="0"/>
              <a:t> 실행 안함</a:t>
            </a:r>
            <a:r>
              <a:rPr lang="en-US" altLang="ko-KR" dirty="0"/>
              <a:t>.</a:t>
            </a:r>
          </a:p>
          <a:p>
            <a:pPr marL="514350" indent="-514350">
              <a:buAutoNum type="arabicParenR"/>
            </a:pPr>
            <a:r>
              <a:rPr lang="en-US" altLang="ko-KR" dirty="0"/>
              <a:t>3</a:t>
            </a:r>
            <a:r>
              <a:rPr lang="ko-KR" altLang="en-US" dirty="0"/>
              <a:t>으로 가서 변수 증감 시킴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en-US" altLang="ko-KR" dirty="0"/>
              <a:t>2, 3 </a:t>
            </a:r>
            <a:r>
              <a:rPr lang="ko-KR" altLang="en-US" dirty="0"/>
              <a:t>반복</a:t>
            </a: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404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3906F-FE58-4019-827A-8E23B07BC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break</a:t>
            </a:r>
            <a:r>
              <a:rPr lang="ko-KR" altLang="en-US" dirty="0"/>
              <a:t>와 </a:t>
            </a:r>
            <a:r>
              <a:rPr lang="en-US" altLang="ko-KR" dirty="0"/>
              <a:t>continue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83766F-C5A7-45D8-AC64-3A9D49E74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break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반복문안에서 </a:t>
            </a:r>
            <a:r>
              <a:rPr lang="en-US" altLang="ko-KR" dirty="0"/>
              <a:t>break</a:t>
            </a:r>
            <a:r>
              <a:rPr lang="ko-KR" altLang="en-US" dirty="0"/>
              <a:t>를 만나면 해당 반복문을 빠져나온다</a:t>
            </a:r>
            <a:r>
              <a:rPr lang="en-US" altLang="ko-KR" dirty="0"/>
              <a:t>(</a:t>
            </a:r>
            <a:r>
              <a:rPr lang="ko-KR" altLang="en-US" dirty="0"/>
              <a:t>종료</a:t>
            </a:r>
            <a:r>
              <a:rPr lang="en-US" altLang="ko-KR" dirty="0"/>
              <a:t>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47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09844-48E4-4FEE-8CE3-0B3D175C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break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33943-77A5-4B81-AB98-FA7D7C641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1~10</a:t>
            </a:r>
            <a:r>
              <a:rPr lang="ko-KR" altLang="en-US" dirty="0"/>
              <a:t>까지 출력하는 프로그램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main(void){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 = 1;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    while(a){</a:t>
            </a:r>
          </a:p>
          <a:p>
            <a:pPr marL="0" indent="0">
              <a:buNone/>
            </a:pPr>
            <a:r>
              <a:rPr lang="en-US" altLang="ko-KR" dirty="0"/>
              <a:t>        if(a &gt; 10){</a:t>
            </a:r>
          </a:p>
          <a:p>
            <a:pPr marL="0" indent="0">
              <a:buNone/>
            </a:pPr>
            <a:r>
              <a:rPr lang="en-US" altLang="ko-KR" dirty="0"/>
              <a:t>            break;</a:t>
            </a:r>
          </a:p>
          <a:p>
            <a:pPr marL="0" indent="0">
              <a:buNone/>
            </a:pPr>
            <a:r>
              <a:rPr lang="en-US" altLang="ko-KR" dirty="0"/>
              <a:t>        }else{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printf</a:t>
            </a:r>
            <a:r>
              <a:rPr lang="en-US" altLang="ko-KR" dirty="0"/>
              <a:t>("%d\n", a);</a:t>
            </a:r>
          </a:p>
          <a:p>
            <a:pPr marL="0" indent="0">
              <a:buNone/>
            </a:pPr>
            <a:r>
              <a:rPr lang="en-US" altLang="ko-KR" dirty="0"/>
              <a:t>            a++;</a:t>
            </a:r>
          </a:p>
          <a:p>
            <a:pPr marL="0" indent="0">
              <a:buNone/>
            </a:pPr>
            <a:r>
              <a:rPr lang="en-US" altLang="ko-KR" dirty="0"/>
              <a:t>        }</a:t>
            </a:r>
          </a:p>
          <a:p>
            <a:pPr marL="0" indent="0">
              <a:buNone/>
            </a:pPr>
            <a:r>
              <a:rPr lang="en-US" altLang="ko-KR" dirty="0"/>
              <a:t>    }</a:t>
            </a:r>
          </a:p>
          <a:p>
            <a:pPr marL="0" indent="0">
              <a:buNone/>
            </a:pPr>
            <a:r>
              <a:rPr lang="en-US" altLang="ko-KR" dirty="0"/>
              <a:t>    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083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16795-74C7-48C5-BB90-15CCCDC6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break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86FE564-C1A9-442B-BBDE-A4D346DAC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6905263" cy="3682142"/>
          </a:xfrm>
        </p:spPr>
      </p:pic>
    </p:spTree>
    <p:extLst>
      <p:ext uri="{BB962C8B-B14F-4D97-AF65-F5344CB8AC3E}">
        <p14:creationId xmlns:p14="http://schemas.microsoft.com/office/powerpoint/2010/main" val="53392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BD509-FEF8-40ED-B967-DD2BDBEE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break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0AD8F3-9506-41B9-92A5-0D0209DCC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) 0</a:t>
            </a:r>
            <a:r>
              <a:rPr lang="ko-KR" altLang="en-US" dirty="0"/>
              <a:t>이 </a:t>
            </a:r>
            <a:r>
              <a:rPr lang="ko-KR" altLang="en-US" dirty="0" err="1"/>
              <a:t>입력될때</a:t>
            </a:r>
            <a:r>
              <a:rPr lang="ko-KR" altLang="en-US" dirty="0"/>
              <a:t> 까지 출력하는 프로그램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입력 </a:t>
            </a:r>
            <a:r>
              <a:rPr lang="en-US" altLang="ko-KR" dirty="0"/>
              <a:t>: 7 4 2 3 0 1 5 6 9 10 8</a:t>
            </a:r>
          </a:p>
          <a:p>
            <a:endParaRPr lang="en-US" altLang="ko-KR" dirty="0"/>
          </a:p>
          <a:p>
            <a:r>
              <a:rPr lang="ko-KR" altLang="en-US" dirty="0"/>
              <a:t>출력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7 4 2 3 0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880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69208-F382-4CF2-8E96-AD9722001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break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54BFA-7996-4A2D-B3F4-895B6C00A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main(void){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a;</a:t>
            </a:r>
          </a:p>
          <a:p>
            <a:r>
              <a:rPr lang="en-US" altLang="ko-KR" dirty="0"/>
              <a:t>	for(;;){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scanf</a:t>
            </a:r>
            <a:r>
              <a:rPr lang="en-US" altLang="ko-KR" dirty="0"/>
              <a:t>("%d", &amp;a);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if(a != 0){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printf</a:t>
            </a:r>
            <a:r>
              <a:rPr lang="en-US" altLang="ko-KR" dirty="0"/>
              <a:t>("%d\</a:t>
            </a:r>
            <a:r>
              <a:rPr lang="en-US" altLang="ko-KR" dirty="0" err="1"/>
              <a:t>n",a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}else{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printf</a:t>
            </a:r>
            <a:r>
              <a:rPr lang="en-US" altLang="ko-KR" dirty="0"/>
              <a:t>("%d\</a:t>
            </a:r>
            <a:r>
              <a:rPr lang="en-US" altLang="ko-KR" dirty="0" err="1"/>
              <a:t>n",a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break;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return 0;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260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7654B-9B3C-49CB-B1EF-F7E559FA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break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1FCE7CB-9952-4A4C-8C31-52E72CC55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10371333" cy="4280621"/>
          </a:xfrm>
        </p:spPr>
      </p:pic>
    </p:spTree>
    <p:extLst>
      <p:ext uri="{BB962C8B-B14F-4D97-AF65-F5344CB8AC3E}">
        <p14:creationId xmlns:p14="http://schemas.microsoft.com/office/powerpoint/2010/main" val="2643605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294</Words>
  <Application>Microsoft Office PowerPoint</Application>
  <PresentationFormat>와이드스크린</PresentationFormat>
  <Paragraphs>158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C언어 프로그래밍</vt:lpstr>
      <vt:lpstr>for 반복문의 형태</vt:lpstr>
      <vt:lpstr>for 반복문의 형태</vt:lpstr>
      <vt:lpstr>반복문 - break와 continue</vt:lpstr>
      <vt:lpstr>while 반복문 - break</vt:lpstr>
      <vt:lpstr>while 반복문 - break</vt:lpstr>
      <vt:lpstr>for 반복문 - break</vt:lpstr>
      <vt:lpstr>for 반복문 - break</vt:lpstr>
      <vt:lpstr>for 반복문 - break</vt:lpstr>
      <vt:lpstr>for 반복문 – break</vt:lpstr>
      <vt:lpstr>for 반복문 – break</vt:lpstr>
      <vt:lpstr>for 반복문 – break</vt:lpstr>
      <vt:lpstr>for 반복문 – break</vt:lpstr>
      <vt:lpstr>반복문 - break와 continue</vt:lpstr>
      <vt:lpstr>for 반복문 - continue</vt:lpstr>
      <vt:lpstr>for 반복문 - continue</vt:lpstr>
      <vt:lpstr>문제1 : 별찍기</vt:lpstr>
      <vt:lpstr>별찍기 2</vt:lpstr>
      <vt:lpstr>교재 : 140 ~ 155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C언어 프로그래밍</dc:title>
  <dc:creator>조 형민</dc:creator>
  <cp:lastModifiedBy>조 형민</cp:lastModifiedBy>
  <cp:revision>23</cp:revision>
  <dcterms:created xsi:type="dcterms:W3CDTF">2018-04-18T06:31:29Z</dcterms:created>
  <dcterms:modified xsi:type="dcterms:W3CDTF">2018-04-18T16:06:24Z</dcterms:modified>
</cp:coreProperties>
</file>