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6984C-00CC-4341-A859-FD331E88E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320108-516A-484C-BE87-6F348871D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66F31A-A6A6-4CB1-A41B-793A6620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4C59-B0E0-4DCB-8B32-B8988BDF9E2F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D72B1-E688-46E8-9747-41D32DB8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164B2F-8BD4-445A-BDC0-3E68E043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BCF3-1617-496F-AE27-D5A516A66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71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DA61E-FE1A-4024-9941-BA66AD7C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63A71F-AFD3-4221-AD09-2A3317563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AF6CFF-07D0-411A-9A69-631E5B81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4C59-B0E0-4DCB-8B32-B8988BDF9E2F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17A735-EA65-426B-8063-780999C5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B55AA-4182-4BF2-A120-5035B755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BCF3-1617-496F-AE27-D5A516A66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43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1B21B4-47AD-404D-8611-6C2AC928B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C6704F-F2EE-4F25-8AA1-74B779728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8F4FA1-EB34-465B-A87E-4A462AEE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4C59-B0E0-4DCB-8B32-B8988BDF9E2F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85253-FF8B-4120-A79C-B36B7C64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4D516-F911-4BF6-B577-098C92B2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BCF3-1617-496F-AE27-D5A516A66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59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F260-B31C-4FC6-A176-38D08697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32839-710A-4BFF-9938-5663916FE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54990A-15EF-405C-A83E-109591FB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4C59-B0E0-4DCB-8B32-B8988BDF9E2F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A14951-C060-4784-9418-DE8F63FA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F41D7-1BB6-4F2D-9CAC-358EA903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BCF3-1617-496F-AE27-D5A516A66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35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8BF9D-BCAB-4A42-B6F5-EF44200C7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13CB5D-2DF5-4476-8717-C7987B888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3CCAD7-F14D-494B-86F7-7C9290E0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4C59-B0E0-4DCB-8B32-B8988BDF9E2F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C1C5EB-00A0-4040-8958-9BF26A44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75CEE-4C4F-4B53-BC5E-5395D58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BCF3-1617-496F-AE27-D5A516A66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12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5C0FA-209E-4C70-9EF9-A2E24342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7E03A1-551B-437F-B921-1BC6A402D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16835D-4623-49B7-A172-D97634A31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89AAA6-3576-47CF-BE69-19107D7C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4C59-B0E0-4DCB-8B32-B8988BDF9E2F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B1888-E20A-424F-9DC7-916DABE4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661F93-A0C5-4A2A-9D6E-EC3C6393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BCF3-1617-496F-AE27-D5A516A66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64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5B64C-B10E-4C35-827A-DE162030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B875E2-2B66-48A0-9355-BBAEABE48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5F1F00-D71B-4913-858E-F6FE8CF7F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418368-1B96-4110-9CC1-D4BED7FFE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F7DE86-912B-4C99-9DA6-2CEC2A59D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9B2AF0-256D-4C4E-BDE5-977BFCD0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4C59-B0E0-4DCB-8B32-B8988BDF9E2F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2345EC-AE2A-4267-9349-5E32FFF9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098309-2346-4103-B227-C7F9EB87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BCF3-1617-496F-AE27-D5A516A66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2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1D1B3-0235-4030-84FC-15366640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3B646A-1837-43C6-BD63-BC207BCF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4C59-B0E0-4DCB-8B32-B8988BDF9E2F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0A24B0-B086-41C1-ABC4-F773C20B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EF7982-64FF-4C69-9CCA-9E9B0BDF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BCF3-1617-496F-AE27-D5A516A66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96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0249EB-6432-4762-8BDF-EAA606F8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4C59-B0E0-4DCB-8B32-B8988BDF9E2F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F1469-B466-493C-A892-4F2679C2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EDB459-2C07-4FDD-9A90-942CC0A7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BCF3-1617-496F-AE27-D5A516A66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98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F7257-DAE3-4104-ADD0-22C01E53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75AA5C-5910-4869-BF22-5CB6CA3D8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F46166-BE0C-4CB0-B5C7-9568E1AEE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87C86-3D00-489E-A47C-21A047F4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4C59-B0E0-4DCB-8B32-B8988BDF9E2F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EB9348-5541-44EE-8A3A-089C2BBD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E7BDD5-D655-472F-B242-3181919A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BCF3-1617-496F-AE27-D5A516A66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7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1AE80-9308-4B42-A057-7A43DD63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A6F52D-7BE4-44AA-8638-BFA7CB721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073D62-A317-47DF-978B-EBC2315A9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C62211-1BBF-46C7-B24B-6BF30ACE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4C59-B0E0-4DCB-8B32-B8988BDF9E2F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32E99-FA36-4646-99EF-1E58D136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BB5B18-374D-4DE8-8D7A-890C2F09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BCF3-1617-496F-AE27-D5A516A66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59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0DAE7E-CDB2-4536-A880-7D484B49E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2DCD1C-4CE1-4833-9AD3-7AA36B37F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CE6072-CDA3-4BAE-B253-E590B5169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04C59-B0E0-4DCB-8B32-B8988BDF9E2F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5194DD-261E-4A45-A03B-94475C565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03023-2497-4E66-9784-F21F64704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FBCF3-1617-496F-AE27-D5A516A66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94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2B210-17FE-4B31-A13B-B21964481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A5EDA6-F304-4F38-B42C-02FCB8B43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</p:spTree>
    <p:extLst>
      <p:ext uri="{BB962C8B-B14F-4D97-AF65-F5344CB8AC3E}">
        <p14:creationId xmlns:p14="http://schemas.microsoft.com/office/powerpoint/2010/main" val="72828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04BA8-3780-4246-B55A-3803F4F7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0F1E4A1-E108-40CD-9915-50DFC91E3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280320" cy="5857564"/>
          </a:xfrm>
        </p:spPr>
      </p:pic>
    </p:spTree>
    <p:extLst>
      <p:ext uri="{BB962C8B-B14F-4D97-AF65-F5344CB8AC3E}">
        <p14:creationId xmlns:p14="http://schemas.microsoft.com/office/powerpoint/2010/main" val="2139826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48779-8B4E-45D9-8179-F54562CA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이차원 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09C76-867F-48D9-99A5-FDE31819F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선언 방법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자료형 </a:t>
            </a:r>
            <a:r>
              <a:rPr lang="ko-KR" altLang="en-US" dirty="0" err="1"/>
              <a:t>변수명</a:t>
            </a:r>
            <a:r>
              <a:rPr lang="en-US" altLang="ko-KR" dirty="0"/>
              <a:t>[</a:t>
            </a:r>
            <a:r>
              <a:rPr lang="ko-KR" altLang="en-US" dirty="0"/>
              <a:t>크기</a:t>
            </a:r>
            <a:r>
              <a:rPr lang="en-US" altLang="ko-KR" dirty="0"/>
              <a:t>][</a:t>
            </a:r>
            <a:r>
              <a:rPr lang="ko-KR" altLang="en-US" dirty="0"/>
              <a:t>크기</a:t>
            </a:r>
            <a:r>
              <a:rPr lang="en-US" altLang="ko-KR" dirty="0"/>
              <a:t>];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a[2][3];</a:t>
            </a:r>
          </a:p>
          <a:p>
            <a:pPr marL="0" indent="0">
              <a:buNone/>
            </a:pPr>
            <a:r>
              <a:rPr lang="en-US" altLang="ko-KR" dirty="0"/>
              <a:t>char c[4][10];</a:t>
            </a:r>
          </a:p>
        </p:txBody>
      </p:sp>
    </p:spTree>
    <p:extLst>
      <p:ext uri="{BB962C8B-B14F-4D97-AF65-F5344CB8AC3E}">
        <p14:creationId xmlns:p14="http://schemas.microsoft.com/office/powerpoint/2010/main" val="1433001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C5422AD-A254-429F-B149-728BBA18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int</a:t>
            </a:r>
            <a:r>
              <a:rPr lang="en-US" altLang="ko-KR" dirty="0"/>
              <a:t> a[2][3];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F78229A-3CD3-438D-8C0D-FD41C6F45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24" y="1925782"/>
            <a:ext cx="7621576" cy="2967037"/>
          </a:xfr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124B8F4-F963-40A0-A51B-BE2286FEB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sz="2400" dirty="0"/>
              <a:t>a[0][0]</a:t>
            </a:r>
            <a:endParaRPr lang="en-US" altLang="ko-KR" sz="2400" dirty="0">
              <a:highlight>
                <a:srgbClr val="FFFF00"/>
              </a:highlight>
            </a:endParaRPr>
          </a:p>
          <a:p>
            <a:r>
              <a:rPr lang="en-US" altLang="ko-KR" sz="2400" dirty="0"/>
              <a:t>a[0][1]</a:t>
            </a:r>
          </a:p>
          <a:p>
            <a:r>
              <a:rPr lang="en-US" altLang="ko-KR" sz="2400" dirty="0"/>
              <a:t>a[0][2]</a:t>
            </a:r>
          </a:p>
          <a:p>
            <a:endParaRPr lang="en-US" altLang="ko-KR" sz="2400" dirty="0"/>
          </a:p>
          <a:p>
            <a:r>
              <a:rPr lang="en-US" altLang="ko-KR" sz="2400" dirty="0"/>
              <a:t>a[1][0]</a:t>
            </a:r>
          </a:p>
          <a:p>
            <a:r>
              <a:rPr lang="en-US" altLang="ko-KR" sz="2400" dirty="0"/>
              <a:t>a[1][1]</a:t>
            </a:r>
          </a:p>
          <a:p>
            <a:r>
              <a:rPr lang="en-US" altLang="ko-KR" sz="2400" dirty="0"/>
              <a:t>a[1][2]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5395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77AE6-7BBE-4277-8B60-C65D32C01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이차원 배열 예제</a:t>
            </a: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310786A9-3D87-4BB1-A4C2-D5E5D911A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01" y="2916093"/>
            <a:ext cx="5379479" cy="2094201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4E994A-92A6-4A47-B91A-118952200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오른쪽 그림과 같이 배열에 값 넣기</a:t>
            </a:r>
          </a:p>
        </p:txBody>
      </p:sp>
    </p:spTree>
    <p:extLst>
      <p:ext uri="{BB962C8B-B14F-4D97-AF65-F5344CB8AC3E}">
        <p14:creationId xmlns:p14="http://schemas.microsoft.com/office/powerpoint/2010/main" val="3890760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DFECF4B-2C69-4B43-8F82-EEB27E672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방법 </a:t>
            </a:r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18DCAD-A2D3-404D-8D86-EB6758334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a[2][3] = {  {10, 20 ,30}, {30, 50, 60}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681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14091-10BF-413F-9407-374CD06D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방법 </a:t>
            </a:r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ECB66-EF86-4372-B2C4-9900466F7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i, j, a[2][3];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for(</a:t>
            </a:r>
            <a:r>
              <a:rPr lang="en-US" altLang="ko-KR" dirty="0" err="1"/>
              <a:t>i</a:t>
            </a:r>
            <a:r>
              <a:rPr lang="en-US" altLang="ko-KR" dirty="0"/>
              <a:t> = 0 ; </a:t>
            </a:r>
            <a:r>
              <a:rPr lang="en-US" altLang="ko-KR" dirty="0" err="1"/>
              <a:t>i</a:t>
            </a:r>
            <a:r>
              <a:rPr lang="en-US" altLang="ko-KR" dirty="0"/>
              <a:t> &lt; 2 ; 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</a:p>
          <a:p>
            <a:pPr marL="0" indent="0">
              <a:buNone/>
            </a:pPr>
            <a:r>
              <a:rPr lang="en-US" altLang="ko-KR" dirty="0"/>
              <a:t>	for(j = 0 ; j &lt; 3 ; </a:t>
            </a:r>
            <a:r>
              <a:rPr lang="en-US" altLang="ko-KR" dirty="0" err="1"/>
              <a:t>j++</a:t>
            </a:r>
            <a:r>
              <a:rPr lang="en-US" altLang="ko-KR" dirty="0"/>
              <a:t>){</a:t>
            </a:r>
          </a:p>
          <a:p>
            <a:pPr marL="0" indent="0">
              <a:buNone/>
            </a:pPr>
            <a:r>
              <a:rPr lang="en-US" altLang="ko-KR" dirty="0"/>
              <a:t>		a[</a:t>
            </a:r>
            <a:r>
              <a:rPr lang="en-US" altLang="ko-KR" dirty="0" err="1"/>
              <a:t>i</a:t>
            </a:r>
            <a:r>
              <a:rPr lang="en-US" altLang="ko-KR" dirty="0"/>
              <a:t>][j] = (i+1) * (j+1) * 10;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("a[%d][%d] == %d\t“ ,I ,j ,a[</a:t>
            </a:r>
            <a:r>
              <a:rPr lang="en-US" altLang="ko-KR" dirty="0" err="1"/>
              <a:t>i</a:t>
            </a:r>
            <a:r>
              <a:rPr lang="en-US" altLang="ko-KR" dirty="0"/>
              <a:t>][j]);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("\n");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7426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D33CA-B83D-4587-9E4F-F453CC97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F5E302A-C50D-46C0-932A-5EB34EFBD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79" y="778524"/>
            <a:ext cx="11052441" cy="5553003"/>
          </a:xfrm>
        </p:spPr>
      </p:pic>
    </p:spTree>
    <p:extLst>
      <p:ext uri="{BB962C8B-B14F-4D97-AF65-F5344CB8AC3E}">
        <p14:creationId xmlns:p14="http://schemas.microsoft.com/office/powerpoint/2010/main" val="1873222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65025-66B9-4C0B-ABF8-006ABFF3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3ADC048-7D5D-432C-97E9-C1179EA0C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62" y="1690688"/>
            <a:ext cx="10712675" cy="3546764"/>
          </a:xfrm>
        </p:spPr>
      </p:pic>
    </p:spTree>
    <p:extLst>
      <p:ext uri="{BB962C8B-B14F-4D97-AF65-F5344CB8AC3E}">
        <p14:creationId xmlns:p14="http://schemas.microsoft.com/office/powerpoint/2010/main" val="95307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B17A4-5F34-4C26-B4C1-5F6C5896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09DF1C-E122-474B-8ECB-DA5EEF61D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코드업</a:t>
            </a:r>
            <a:endParaRPr lang="en-US" altLang="ko-KR" dirty="0"/>
          </a:p>
          <a:p>
            <a:r>
              <a:rPr lang="en-US" altLang="ko-KR" dirty="0"/>
              <a:t>1094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en-US" altLang="ko-KR" dirty="0"/>
              <a:t>1096</a:t>
            </a:r>
            <a:r>
              <a:rPr lang="ko-KR" altLang="en-US" dirty="0"/>
              <a:t>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교재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/>
              <a:t>p.157~166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54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B3233-8066-4291-B2A6-C40B07D4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D8C25-EAEA-4A49-ACF4-9F2580917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동일한 형의 변수를 하나로 묶은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종류가 같은 여러 개의 데이터를 처리하기 쉽게 나열한 것</a:t>
            </a:r>
          </a:p>
        </p:txBody>
      </p:sp>
    </p:spTree>
    <p:extLst>
      <p:ext uri="{BB962C8B-B14F-4D97-AF65-F5344CB8AC3E}">
        <p14:creationId xmlns:p14="http://schemas.microsoft.com/office/powerpoint/2010/main" val="77745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70888-F48A-4EDF-BA67-5F57033D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B3D81-10F9-474B-A6B4-0CCC52CA9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방식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데이터 </a:t>
            </a:r>
            <a:r>
              <a:rPr lang="en-US" altLang="ko-KR" dirty="0"/>
              <a:t>100</a:t>
            </a:r>
            <a:r>
              <a:rPr lang="ko-KR" altLang="en-US" dirty="0"/>
              <a:t>개를 저장하려면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변수 </a:t>
            </a:r>
            <a:r>
              <a:rPr lang="en-US" altLang="ko-KR" dirty="0"/>
              <a:t>100</a:t>
            </a:r>
            <a:r>
              <a:rPr lang="ko-KR" altLang="en-US" dirty="0"/>
              <a:t>개를 선언해야 하는 불편함이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sz="3200" dirty="0">
                <a:solidFill>
                  <a:srgbClr val="FF0000"/>
                </a:solidFill>
                <a:sym typeface="Wingdings" panose="05000000000000000000" pitchFamily="2" charset="2"/>
              </a:rPr>
              <a:t>배열</a:t>
            </a:r>
            <a:r>
              <a:rPr lang="ko-KR" altLang="en-US" dirty="0">
                <a:sym typeface="Wingdings" panose="05000000000000000000" pitchFamily="2" charset="2"/>
              </a:rPr>
              <a:t>을 이용하여 해결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211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9179D-1698-4963-95A8-38734A44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394B9D3-974A-460F-8B12-CCD96E587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3484"/>
            <a:ext cx="10688783" cy="2008296"/>
          </a:xfrm>
        </p:spPr>
      </p:pic>
    </p:spTree>
    <p:extLst>
      <p:ext uri="{BB962C8B-B14F-4D97-AF65-F5344CB8AC3E}">
        <p14:creationId xmlns:p14="http://schemas.microsoft.com/office/powerpoint/2010/main" val="404306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7A32E-BD2B-45EF-8DED-82713D693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선언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897084-6B89-475B-A8CD-9FAD96E96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/>
              <a:t>자료형 </a:t>
            </a:r>
            <a:r>
              <a:rPr lang="ko-KR" altLang="en-US" dirty="0" err="1"/>
              <a:t>변수명</a:t>
            </a:r>
            <a:r>
              <a:rPr lang="en-US" altLang="ko-KR" dirty="0"/>
              <a:t>[</a:t>
            </a:r>
            <a:r>
              <a:rPr lang="ko-KR" altLang="en-US" dirty="0"/>
              <a:t>배열의 크기</a:t>
            </a:r>
            <a:r>
              <a:rPr lang="en-US" altLang="ko-KR" dirty="0"/>
              <a:t>];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방법 </a:t>
            </a:r>
            <a:r>
              <a:rPr lang="en-US" altLang="ko-KR" dirty="0"/>
              <a:t>1.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a[100];</a:t>
            </a:r>
          </a:p>
          <a:p>
            <a:pPr marL="0" indent="0">
              <a:buNone/>
            </a:pPr>
            <a:r>
              <a:rPr lang="en-US" altLang="ko-KR" dirty="0"/>
              <a:t>	char c[50];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접근 방법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a[0], a[1], a[2], … , a[99]</a:t>
            </a:r>
          </a:p>
          <a:p>
            <a:pPr marL="0" indent="0">
              <a:buNone/>
            </a:pPr>
            <a:r>
              <a:rPr lang="en-US" altLang="ko-KR" dirty="0"/>
              <a:t>c[0], c[2], c[3], … , c[49]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48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ECB36-1D2F-4CA0-9C51-7C100479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선언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2D44E-C71C-424C-9842-B652F1DD6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방법 </a:t>
            </a:r>
            <a:r>
              <a:rPr lang="en-US" altLang="ko-KR" dirty="0"/>
              <a:t>2(</a:t>
            </a:r>
            <a:r>
              <a:rPr lang="ko-KR" altLang="en-US" dirty="0"/>
              <a:t>초기화</a:t>
            </a:r>
            <a:r>
              <a:rPr lang="en-US" altLang="ko-KR" dirty="0"/>
              <a:t>).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a[10] = {1, 2, 3, 4, 5, 6, 7, 8, 9, 10};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ym typeface="Wingdings" panose="05000000000000000000" pitchFamily="2" charset="2"/>
              </a:rPr>
              <a:t>	a[0] == 1, a[1] == 2, … ,a[9] == 10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a[10] = {1, 2, 3};</a:t>
            </a:r>
          </a:p>
          <a:p>
            <a:pPr marL="0" indent="0">
              <a:buNone/>
            </a:pPr>
            <a:r>
              <a:rPr lang="en-US" altLang="ko-KR" dirty="0"/>
              <a:t>		a[0] == 1, a[1] == 2, a[2] == 3, a[3] == 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a[10] = {};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ym typeface="Wingdings" panose="05000000000000000000" pitchFamily="2" charset="2"/>
              </a:rPr>
              <a:t> a[0] == 0, a[1] == 0, … ,a[9] == 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312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9E62C-916B-44C9-814F-B303D886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배열에 직접 값 할당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86A677-EC15-46BE-9B5D-C0DEC7AAA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ko-KR" altLang="en-US" dirty="0"/>
              <a:t> </a:t>
            </a:r>
            <a:r>
              <a:rPr lang="en-US" altLang="ko-KR" dirty="0"/>
              <a:t>a[10];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a[0] = 1;</a:t>
            </a:r>
          </a:p>
          <a:p>
            <a:pPr marL="0" indent="0">
              <a:buNone/>
            </a:pPr>
            <a:r>
              <a:rPr lang="en-US" altLang="ko-KR" dirty="0"/>
              <a:t>a[1] = 2;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a[0]~a[9] </a:t>
            </a:r>
            <a:r>
              <a:rPr lang="ko-KR" altLang="en-US" dirty="0"/>
              <a:t>각각을 변수 하나로 생각</a:t>
            </a:r>
          </a:p>
        </p:txBody>
      </p:sp>
    </p:spTree>
    <p:extLst>
      <p:ext uri="{BB962C8B-B14F-4D97-AF65-F5344CB8AC3E}">
        <p14:creationId xmlns:p14="http://schemas.microsoft.com/office/powerpoint/2010/main" val="1576654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A5A59-9D0C-4E8C-887A-92344096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F1E16-19F8-4E11-8D85-A66D6FC52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크기 </a:t>
            </a:r>
            <a:r>
              <a:rPr lang="en-US" altLang="ko-KR" dirty="0"/>
              <a:t>10</a:t>
            </a:r>
            <a:r>
              <a:rPr lang="ko-KR" altLang="en-US" dirty="0"/>
              <a:t>인 배열을 선언하고 안에 </a:t>
            </a:r>
            <a:r>
              <a:rPr lang="en-US" altLang="ko-KR" dirty="0"/>
              <a:t>1~10 </a:t>
            </a:r>
            <a:r>
              <a:rPr lang="ko-KR" altLang="en-US" dirty="0"/>
              <a:t>까지 값을 할당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, a[10];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for(</a:t>
            </a:r>
            <a:r>
              <a:rPr lang="en-US" altLang="ko-KR" dirty="0" err="1"/>
              <a:t>i</a:t>
            </a:r>
            <a:r>
              <a:rPr lang="en-US" altLang="ko-KR" dirty="0"/>
              <a:t> = 0 ; </a:t>
            </a:r>
            <a:r>
              <a:rPr lang="en-US" altLang="ko-KR" dirty="0" err="1"/>
              <a:t>i</a:t>
            </a:r>
            <a:r>
              <a:rPr lang="en-US" altLang="ko-KR" dirty="0"/>
              <a:t> &lt; 10; 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</a:p>
          <a:p>
            <a:pPr marL="0" indent="0">
              <a:buNone/>
            </a:pPr>
            <a:r>
              <a:rPr lang="en-US" altLang="ko-KR" dirty="0"/>
              <a:t>	a[</a:t>
            </a:r>
            <a:r>
              <a:rPr lang="en-US" altLang="ko-KR" dirty="0" err="1"/>
              <a:t>i</a:t>
            </a:r>
            <a:r>
              <a:rPr lang="en-US" altLang="ko-KR" dirty="0"/>
              <a:t>] = i+1;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(“a[%d] == %d”, </a:t>
            </a:r>
            <a:r>
              <a:rPr lang="en-US" altLang="ko-KR" dirty="0" err="1"/>
              <a:t>i</a:t>
            </a:r>
            <a:r>
              <a:rPr lang="en-US" altLang="ko-KR" dirty="0"/>
              <a:t>, a[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CF34D-B65B-47A4-A407-5C6AF7A3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668910A-88B3-46F9-B4FC-8FB726B59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72" y="559684"/>
            <a:ext cx="10689255" cy="6298316"/>
          </a:xfrm>
        </p:spPr>
      </p:pic>
    </p:spTree>
    <p:extLst>
      <p:ext uri="{BB962C8B-B14F-4D97-AF65-F5344CB8AC3E}">
        <p14:creationId xmlns:p14="http://schemas.microsoft.com/office/powerpoint/2010/main" val="1774664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271</Words>
  <Application>Microsoft Office PowerPoint</Application>
  <PresentationFormat>와이드스크린</PresentationFormat>
  <Paragraphs>98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Office 테마</vt:lpstr>
      <vt:lpstr>C언어 프로그래밍</vt:lpstr>
      <vt:lpstr>배열이란?</vt:lpstr>
      <vt:lpstr>배열이란?</vt:lpstr>
      <vt:lpstr>PowerPoint 프레젠테이션</vt:lpstr>
      <vt:lpstr>배열 선언 방법</vt:lpstr>
      <vt:lpstr>배열 선언 방법</vt:lpstr>
      <vt:lpstr>배열에 직접 값 할당</vt:lpstr>
      <vt:lpstr>배열 예제</vt:lpstr>
      <vt:lpstr>PowerPoint 프레젠테이션</vt:lpstr>
      <vt:lpstr>PowerPoint 프레젠테이션</vt:lpstr>
      <vt:lpstr>이차원 배열</vt:lpstr>
      <vt:lpstr>int a[2][3];</vt:lpstr>
      <vt:lpstr>이차원 배열 예제</vt:lpstr>
      <vt:lpstr>방법 1.</vt:lpstr>
      <vt:lpstr>방법 2.</vt:lpstr>
      <vt:lpstr>PowerPoint 프레젠테이션</vt:lpstr>
      <vt:lpstr>PowerPoint 프레젠테이션</vt:lpstr>
      <vt:lpstr>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 프로그래밍</dc:title>
  <dc:creator>조 형민</dc:creator>
  <cp:lastModifiedBy>조 형민</cp:lastModifiedBy>
  <cp:revision>16</cp:revision>
  <dcterms:created xsi:type="dcterms:W3CDTF">2018-05-02T06:13:05Z</dcterms:created>
  <dcterms:modified xsi:type="dcterms:W3CDTF">2018-05-02T07:30:45Z</dcterms:modified>
</cp:coreProperties>
</file>