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48A9-D5E6-48B7-8256-A18987B3A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83A4C-9310-4CD3-9428-F7296A1D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A91C6-14AC-4585-9165-95F1E715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6AF9-0C1C-4982-98A8-FD598A25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FE0E6-EA41-4111-B1DF-9F74551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1B982-46C3-42DA-8102-6A6F3FEE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4C525-AEF9-407F-8B86-F032931B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A490-3443-45DA-918F-66ED25AA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D9916-154B-4FA3-B153-95114199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97287-3E11-4C5B-BCDD-636D469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82E93B-22B2-4FF1-8C8E-874940B4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99E1F-126B-468B-A3A1-9D6AFEA9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B955F-7AD6-4019-AB18-FBB61BF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0CFE1-57CA-433C-B0F6-74083C6C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4DE39-53FA-4C74-9513-0D7765E6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3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B22A-AC38-46A6-BE81-4DD3275D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58A29-79C8-49EB-9E74-857B6C48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EFB57-C58F-44C5-986A-D37BDE9B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D2F0B-123C-4DDD-B38E-C83F80EC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9FD89-F9EE-43AE-96E0-AC1A80B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4A1B-D317-4553-8788-E3C88B06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2B3D8-5D14-419F-AADF-328825C0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C526-BAB8-41FC-9D75-A4776F95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C769-90D1-4FF4-969D-381ECBDC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B366C-6D2E-4F18-95EF-9247AFF6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BE9B-FA04-494C-A38B-95E7AAF1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51389-D236-4D7E-AD92-175542068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04B3D-5195-44AD-8D8D-0EB6CAF1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75E1-0972-45E9-8900-FE8600EC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64E0B-489C-4EDD-A72B-6E76C9B4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D1CA0-8579-40FC-9EB6-00A07AA3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0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151EA-BBC2-423B-89DC-7D4212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97652-7269-4F5D-A186-BF46000B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50D1C-1BFA-45F3-8656-B752D39D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E9ACFA-7198-43F3-9759-206632A8E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9CA712-B6B6-4D2E-8E73-349947008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1A438-BDAA-4AF9-91C5-AA1391B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1052F-87D2-444A-B53B-F4C64872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78008-BB09-478A-9CB4-DC8AF1ED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AAD1-B87E-439E-8862-50EB8C2C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80B8B-F4BD-4CC0-B6E8-417EDB0D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719546-A082-4B14-8541-D3B0E9D9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CAB94-359B-4AC0-A759-C890CCA2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9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DC529-17B4-41C1-AE89-3F1460CC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A8983-4D42-44B2-8681-8919C12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2FC2D-7C42-4245-B427-253452B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0D96-3E8D-4CC5-8336-7438B2A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96709-4EAC-4913-9E21-67EAC599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6FC9A-FC91-49EC-8E96-36C93BBA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BC20-2E79-43C3-90D1-6E6979D8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AEC06-CE8C-4F01-9E36-3051081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32C69-6B44-4986-9AEE-C5536B5A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A89F-DB03-4A7A-B0A7-90395F43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39C69-A922-4D6C-A274-46386E6D9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10BE9-EE06-4F9F-9197-F3F7C681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98E4F-385F-479D-8BCE-AAD46EB3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548D1-B770-4840-9A02-BBFBBF47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B2E9F-2CFA-4283-AB8E-4FE7236A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DB27D-737E-4D98-8418-0B0695F2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1A5B-32AC-4E35-A386-7C42B02F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BFB0-ADD5-43E5-BD6E-9E5D7D563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7C5B-520E-43ED-B9B8-FFEF37CF711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64A2-B678-42C9-9DE0-6F902D254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24A5-72F2-476F-9740-FED4F3F1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5F1B-E1A1-402F-8233-EFE1B48A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CAF2-A6CA-4685-B6B3-1CBAA1506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DB19D7-207E-4F00-A986-E83170BF3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배열과 라이브러리 함수</a:t>
            </a:r>
          </a:p>
        </p:txBody>
      </p:sp>
    </p:spTree>
    <p:extLst>
      <p:ext uri="{BB962C8B-B14F-4D97-AF65-F5344CB8AC3E}">
        <p14:creationId xmlns:p14="http://schemas.microsoft.com/office/powerpoint/2010/main" val="333322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64EA6-7200-49D4-A8D4-78CEF50E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4FD14-8869-4E93-891F-B675C8CD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함수 보는 방법</a:t>
            </a:r>
            <a:r>
              <a:rPr lang="en-US" altLang="ko-KR" dirty="0"/>
              <a:t>(</a:t>
            </a:r>
            <a:r>
              <a:rPr lang="ko-KR" altLang="en-US" dirty="0"/>
              <a:t>프로토타입</a:t>
            </a:r>
            <a:r>
              <a:rPr lang="en-US" altLang="ko-KR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int</a:t>
            </a:r>
            <a:r>
              <a:rPr lang="en-US" altLang="ko-KR" dirty="0"/>
              <a:t> add(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b);</a:t>
            </a:r>
          </a:p>
          <a:p>
            <a:pPr marL="0" indent="0">
              <a:buNone/>
            </a:pPr>
            <a:r>
              <a:rPr lang="en-US" altLang="ko-KR" dirty="0"/>
              <a:t>    void </a:t>
            </a:r>
            <a:r>
              <a:rPr lang="en-US" altLang="ko-KR" dirty="0" err="1"/>
              <a:t>print_msg</a:t>
            </a:r>
            <a:r>
              <a:rPr lang="en-US" altLang="ko-KR" dirty="0"/>
              <a:t>(char c);</a:t>
            </a:r>
          </a:p>
        </p:txBody>
      </p:sp>
    </p:spTree>
    <p:extLst>
      <p:ext uri="{BB962C8B-B14F-4D97-AF65-F5344CB8AC3E}">
        <p14:creationId xmlns:p14="http://schemas.microsoft.com/office/powerpoint/2010/main" val="124777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C912-5CF6-48F0-B4AC-5C717C0A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math.h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30CE3-4BDD-4EEF-8DF9-5229AD8F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math.h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abs(</a:t>
            </a:r>
            <a:r>
              <a:rPr lang="en-US" altLang="ko-KR" dirty="0" err="1"/>
              <a:t>int</a:t>
            </a:r>
            <a:r>
              <a:rPr lang="en-US" altLang="ko-KR" dirty="0"/>
              <a:t> x);</a:t>
            </a:r>
          </a:p>
          <a:p>
            <a:pPr marL="0" indent="0">
              <a:buNone/>
            </a:pPr>
            <a:r>
              <a:rPr lang="en-US" altLang="ko-KR" dirty="0"/>
              <a:t>double sqrt(double</a:t>
            </a:r>
            <a:r>
              <a:rPr lang="ko-KR" altLang="en-US" dirty="0"/>
              <a:t> </a:t>
            </a:r>
            <a:r>
              <a:rPr lang="en-US" altLang="ko-KR" dirty="0"/>
              <a:t>x);</a:t>
            </a:r>
          </a:p>
          <a:p>
            <a:pPr marL="0" indent="0">
              <a:buNone/>
            </a:pPr>
            <a:r>
              <a:rPr lang="en-US" altLang="ko-KR" dirty="0"/>
              <a:t>double ceil(double x);</a:t>
            </a:r>
          </a:p>
          <a:p>
            <a:pPr marL="0" indent="0">
              <a:buNone/>
            </a:pPr>
            <a:r>
              <a:rPr lang="en-US" altLang="ko-KR" dirty="0"/>
              <a:t>double floor(double x);</a:t>
            </a:r>
          </a:p>
          <a:p>
            <a:pPr marL="0" indent="0">
              <a:buNone/>
            </a:pPr>
            <a:r>
              <a:rPr lang="en-US" altLang="ko-KR" dirty="0"/>
              <a:t>double pow(double x, double y);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인자는 </a:t>
            </a:r>
            <a:r>
              <a:rPr lang="en-US" altLang="ko-KR" dirty="0"/>
              <a:t>double</a:t>
            </a:r>
            <a:r>
              <a:rPr lang="ko-KR" altLang="en-US" dirty="0"/>
              <a:t>뿐만 아니라 숫자형 변수</a:t>
            </a:r>
            <a:r>
              <a:rPr lang="en-US" altLang="ko-KR" dirty="0"/>
              <a:t>, </a:t>
            </a:r>
            <a:r>
              <a:rPr lang="ko-KR" altLang="en-US" dirty="0"/>
              <a:t>상수 도 가능</a:t>
            </a:r>
          </a:p>
        </p:txBody>
      </p:sp>
    </p:spTree>
    <p:extLst>
      <p:ext uri="{BB962C8B-B14F-4D97-AF65-F5344CB8AC3E}">
        <p14:creationId xmlns:p14="http://schemas.microsoft.com/office/powerpoint/2010/main" val="338600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691C7-E4C6-44EB-8810-26187A83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math.h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F02287-C2AC-4CE9-8A5B-653839496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746673" cy="4993578"/>
          </a:xfrm>
        </p:spPr>
      </p:pic>
    </p:spTree>
    <p:extLst>
      <p:ext uri="{BB962C8B-B14F-4D97-AF65-F5344CB8AC3E}">
        <p14:creationId xmlns:p14="http://schemas.microsoft.com/office/powerpoint/2010/main" val="37015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3F56-A2C7-4576-B748-DC8B85A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math.h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526A16-0788-492E-860C-62B71FB1A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607607" cy="3546330"/>
          </a:xfrm>
        </p:spPr>
      </p:pic>
    </p:spTree>
    <p:extLst>
      <p:ext uri="{BB962C8B-B14F-4D97-AF65-F5344CB8AC3E}">
        <p14:creationId xmlns:p14="http://schemas.microsoft.com/office/powerpoint/2010/main" val="319305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5E0D0-FC41-481B-AE40-086B182A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BE56B-D646-493D-9DEE-C8350B56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rand(void);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0~ 0x7fff(32767)</a:t>
            </a:r>
            <a:r>
              <a:rPr lang="ko-KR" altLang="en-US" dirty="0"/>
              <a:t>의 </a:t>
            </a:r>
            <a:r>
              <a:rPr lang="ko-KR" altLang="en-US" dirty="0" err="1"/>
              <a:t>랜덤한</a:t>
            </a:r>
            <a:r>
              <a:rPr lang="ko-KR" altLang="en-US" dirty="0"/>
              <a:t> 숫자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12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517A-E002-40F5-9860-DFEAB612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stdlib.h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F65DCF-2A91-4DCC-B672-C097A27F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784779" cy="4252912"/>
          </a:xfrm>
        </p:spPr>
      </p:pic>
    </p:spTree>
    <p:extLst>
      <p:ext uri="{BB962C8B-B14F-4D97-AF65-F5344CB8AC3E}">
        <p14:creationId xmlns:p14="http://schemas.microsoft.com/office/powerpoint/2010/main" val="186416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3803F-9F39-4DE5-A1D3-FE90B49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stdlib.h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3447D1-47D9-4F54-A404-7E13C6407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375818" cy="2464453"/>
          </a:xfrm>
        </p:spPr>
      </p:pic>
    </p:spTree>
    <p:extLst>
      <p:ext uri="{BB962C8B-B14F-4D97-AF65-F5344CB8AC3E}">
        <p14:creationId xmlns:p14="http://schemas.microsoft.com/office/powerpoint/2010/main" val="29921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6D76-71DE-4EFA-B4CD-7716D192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2E09C-C4CE-4142-BE05-1BA835C3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srand</a:t>
            </a:r>
            <a:r>
              <a:rPr lang="en-US" altLang="ko-KR" dirty="0"/>
              <a:t>(time(NULL))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rand</a:t>
            </a:r>
            <a:r>
              <a:rPr lang="ko-KR" altLang="en-US" dirty="0"/>
              <a:t>함수의 </a:t>
            </a:r>
            <a:r>
              <a:rPr lang="en-US" altLang="ko-KR" dirty="0"/>
              <a:t>seed</a:t>
            </a:r>
            <a:r>
              <a:rPr lang="ko-KR" altLang="en-US" dirty="0"/>
              <a:t>값으로 시간을 인자로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60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55F2-FCA4-4CAD-A45F-3D4B0730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stdlib.h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175051-103F-401C-9DF4-74EBFC2C4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66564" cy="4597106"/>
          </a:xfrm>
        </p:spPr>
      </p:pic>
    </p:spTree>
    <p:extLst>
      <p:ext uri="{BB962C8B-B14F-4D97-AF65-F5344CB8AC3E}">
        <p14:creationId xmlns:p14="http://schemas.microsoft.com/office/powerpoint/2010/main" val="21520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49CB7-931D-4A7D-89FB-F92D8B2B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 </a:t>
            </a:r>
            <a:r>
              <a:rPr lang="en-US" altLang="ko-KR" dirty="0" err="1"/>
              <a:t>stdlib.h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1968060-46F3-4D85-955F-7FE4D550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710594" cy="2645785"/>
          </a:xfrm>
        </p:spPr>
      </p:pic>
    </p:spTree>
    <p:extLst>
      <p:ext uri="{BB962C8B-B14F-4D97-AF65-F5344CB8AC3E}">
        <p14:creationId xmlns:p14="http://schemas.microsoft.com/office/powerpoint/2010/main" val="2634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3E45D-DE70-453A-BB8A-DC1361F1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C3A6F-2DD8-429A-B229-86D325C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언어에서 문자열을 저장하는 변수는 없다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=&gt; </a:t>
            </a:r>
            <a:r>
              <a:rPr lang="ko-KR" altLang="en-US" dirty="0"/>
              <a:t>하나의 문자를 저장하는 </a:t>
            </a:r>
            <a:r>
              <a:rPr lang="en-US" altLang="ko-KR" dirty="0"/>
              <a:t>char</a:t>
            </a:r>
            <a:r>
              <a:rPr lang="ko-KR" altLang="en-US" dirty="0"/>
              <a:t>형만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97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E6ED8-80EC-4702-98CC-CD5B73E3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76C6-6778-41D5-929F-D63588F6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p.160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2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350D-EE66-4FB9-8185-A8BF5A3C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266C5-90F0-4FD1-8355-85CE2AEB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10~20 </a:t>
            </a:r>
            <a:r>
              <a:rPr lang="ko-KR" altLang="en-US" dirty="0"/>
              <a:t>사이의 수를 랜덤하게 </a:t>
            </a:r>
            <a:r>
              <a:rPr lang="en-US" altLang="ko-KR" dirty="0"/>
              <a:t>10</a:t>
            </a:r>
            <a:r>
              <a:rPr lang="ko-KR" altLang="en-US" dirty="0"/>
              <a:t>번 생성하는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1C144-9E78-47C9-8112-C9751BA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25044"/>
            <a:ext cx="10310803" cy="17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CBBC3-39E7-48F7-832F-ED1BE9CC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E8656-8B85-47EE-AAA9-D7E3F0E0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기존의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hello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c[10];</a:t>
            </a:r>
          </a:p>
          <a:p>
            <a:pPr marL="0" indent="0">
              <a:buNone/>
            </a:pPr>
            <a:r>
              <a:rPr lang="en-US" altLang="ko-KR" dirty="0"/>
              <a:t>c[0] = h;</a:t>
            </a:r>
          </a:p>
          <a:p>
            <a:pPr marL="0" indent="0">
              <a:buNone/>
            </a:pPr>
            <a:r>
              <a:rPr lang="en-US" altLang="ko-KR" dirty="0"/>
              <a:t>c[1] = e;</a:t>
            </a:r>
          </a:p>
          <a:p>
            <a:pPr marL="0" indent="0">
              <a:buNone/>
            </a:pPr>
            <a:r>
              <a:rPr lang="en-US" altLang="ko-KR" dirty="0"/>
              <a:t>c[2] = l;</a:t>
            </a:r>
          </a:p>
          <a:p>
            <a:pPr marL="0" indent="0">
              <a:buNone/>
            </a:pPr>
            <a:r>
              <a:rPr lang="en-US" altLang="ko-KR" dirty="0"/>
              <a:t>c[3] = l;</a:t>
            </a:r>
          </a:p>
          <a:p>
            <a:pPr marL="0" indent="0">
              <a:buNone/>
            </a:pPr>
            <a:r>
              <a:rPr lang="en-US" altLang="ko-KR" dirty="0"/>
              <a:t>c[4] = o;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99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31FE-3984-4BFD-83BA-3F4FD724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5D791-AA6D-419E-ADD5-12A3308E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문자 배열을 이용해 저장한다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c[100] = “hello world”;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(“%s”, c);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문자열을 출력하는 변환문자는 </a:t>
            </a:r>
            <a:r>
              <a:rPr lang="en-US" altLang="ko-KR" dirty="0"/>
              <a:t>%s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c[100];</a:t>
            </a:r>
          </a:p>
          <a:p>
            <a:pPr marL="0" indent="0">
              <a:buNone/>
            </a:pPr>
            <a:r>
              <a:rPr lang="en-US" altLang="ko-KR" dirty="0"/>
              <a:t>c = “hello world”; 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불가능</a:t>
            </a:r>
          </a:p>
        </p:txBody>
      </p:sp>
    </p:spTree>
    <p:extLst>
      <p:ext uri="{BB962C8B-B14F-4D97-AF65-F5344CB8AC3E}">
        <p14:creationId xmlns:p14="http://schemas.microsoft.com/office/powerpoint/2010/main" val="5292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2F35-59BD-49C8-8462-ADA3C4F4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BE7A36-942E-4053-83D1-92853ACA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829800" cy="4871559"/>
          </a:xfrm>
        </p:spPr>
      </p:pic>
    </p:spTree>
    <p:extLst>
      <p:ext uri="{BB962C8B-B14F-4D97-AF65-F5344CB8AC3E}">
        <p14:creationId xmlns:p14="http://schemas.microsoft.com/office/powerpoint/2010/main" val="415902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7CBF6-62B5-457D-AF6F-F1D9BA6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78269D-89E2-42B8-8548-5E0333BC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595745" cy="3006003"/>
          </a:xfrm>
        </p:spPr>
      </p:pic>
    </p:spTree>
    <p:extLst>
      <p:ext uri="{BB962C8B-B14F-4D97-AF65-F5344CB8AC3E}">
        <p14:creationId xmlns:p14="http://schemas.microsoft.com/office/powerpoint/2010/main" val="104827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905D-8275-457A-A64D-B31EBE75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0A1A7-A47A-41C9-8309-A07A9AA2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 함수를 이용하는 방법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c[100];</a:t>
            </a:r>
          </a:p>
          <a:p>
            <a:pPr marL="0" indent="0">
              <a:buNone/>
            </a:pPr>
            <a:r>
              <a:rPr lang="en-US" altLang="ko-KR" dirty="0" err="1"/>
              <a:t>strcpy</a:t>
            </a:r>
            <a:r>
              <a:rPr lang="en-US" altLang="ko-KR" dirty="0"/>
              <a:t>(c, “hello world!!!!”);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(“%s”, c);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0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830ED-35DC-42BE-A701-57569F6F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5ECBB7-8F1B-42C0-B722-D7445E611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400309" cy="4661310"/>
          </a:xfrm>
        </p:spPr>
      </p:pic>
    </p:spTree>
    <p:extLst>
      <p:ext uri="{BB962C8B-B14F-4D97-AF65-F5344CB8AC3E}">
        <p14:creationId xmlns:p14="http://schemas.microsoft.com/office/powerpoint/2010/main" val="215206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AC82-B0C8-4D22-8A0A-C2CA4444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저장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B87E5D-3D38-4509-B0F0-2C77D693D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726937" cy="2493385"/>
          </a:xfrm>
        </p:spPr>
      </p:pic>
    </p:spTree>
    <p:extLst>
      <p:ext uri="{BB962C8B-B14F-4D97-AF65-F5344CB8AC3E}">
        <p14:creationId xmlns:p14="http://schemas.microsoft.com/office/powerpoint/2010/main" val="255882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346</Words>
  <Application>Microsoft Office PowerPoint</Application>
  <PresentationFormat>와이드스크린</PresentationFormat>
  <Paragraphs>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Symbol</vt:lpstr>
      <vt:lpstr>Office 테마</vt:lpstr>
      <vt:lpstr>C 프로그래밍</vt:lpstr>
      <vt:lpstr>문자열 저장</vt:lpstr>
      <vt:lpstr>문자열 저장</vt:lpstr>
      <vt:lpstr>문자열 저장</vt:lpstr>
      <vt:lpstr>문자열 저장</vt:lpstr>
      <vt:lpstr>문자열 저장</vt:lpstr>
      <vt:lpstr>문자열 저장 2</vt:lpstr>
      <vt:lpstr>문자열 저장 2</vt:lpstr>
      <vt:lpstr>문자열 저장 2</vt:lpstr>
      <vt:lpstr>라이브러리 함수</vt:lpstr>
      <vt:lpstr>라이브러리 함수 math.h</vt:lpstr>
      <vt:lpstr>라이브러리 함수 math.h</vt:lpstr>
      <vt:lpstr>라이브러리 함수 math.h</vt:lpstr>
      <vt:lpstr>라이브러리 함수 stdlib.h</vt:lpstr>
      <vt:lpstr>라이브러리 함수 stdlib.h</vt:lpstr>
      <vt:lpstr>라이브러리 함수 stdlib.h</vt:lpstr>
      <vt:lpstr>라이브러리 함수 stdlib.h</vt:lpstr>
      <vt:lpstr>라이브러리 함수 stdlib.h</vt:lpstr>
      <vt:lpstr>라이브러리 함수 stdlib.h</vt:lpstr>
      <vt:lpstr>참고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조 형민</dc:creator>
  <cp:lastModifiedBy>조 형민</cp:lastModifiedBy>
  <cp:revision>6</cp:revision>
  <dcterms:created xsi:type="dcterms:W3CDTF">2018-05-08T05:42:51Z</dcterms:created>
  <dcterms:modified xsi:type="dcterms:W3CDTF">2018-05-08T06:37:21Z</dcterms:modified>
</cp:coreProperties>
</file>