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FBDB-07DF-47EF-94BA-9C29A9A9A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868D32-90B0-4967-8380-A1D137B5C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A356D-7F9D-47A9-A593-B6584A43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D749E-336A-44F0-938C-62E1DA21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F2539-BFDB-4CD8-AD54-45220A93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6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DEFC8-5DBA-4FCA-B53F-603AC220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9FC450-002B-4D96-80A0-4A7FB7672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2D1B8-F628-423A-95DF-93A31E3D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F34DE-9929-47CC-BD41-843D0F10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2F26F-5611-40C3-9843-39BAF43D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4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7CE54-4396-493F-9FC1-8C72A2B89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42DDA-3290-4313-B4E4-0AC76E2A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955E5-D48B-4A61-8F78-82E82705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2EC32-7E28-4757-A23C-068E7971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7E05C-7083-42C0-A272-2DDBDBD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6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4BCE3-C76C-4693-828A-7B1E9C07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2AD99-6E6B-4580-9982-11C53AE6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D1D96-9869-4B87-AE90-4AB224E4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F6B8-F649-4031-AF9F-1A31F70E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B3B74-27F0-456A-854E-675BC2EF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5C87D-F455-477B-A65B-8A143123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50DC6-BB34-4990-99B1-03A42EA6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3F8CD-C5BF-400B-8A74-B3AA27D7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34FB8-67A5-4A58-96D7-865FE53A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56D92-E3C3-4406-A551-1AE0FA63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7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470CA-109F-49D6-8830-A32F4B85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76195-90FD-4108-90D1-187333047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B6864-EFD3-4EA6-89E7-C42E8FDE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3C17A-F419-40B4-8851-930668A7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67FBE-A1DD-4853-9D42-65582E02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D25B8-318E-4ED5-8D12-8CBC0934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5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DB99C-E871-4733-8884-BCDE1F3E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622A59-EF22-4062-A190-0557A33D4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17BF1B-5DA9-400E-8E64-79E04C714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424E8-97AA-4841-B1BB-09B171765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935EA-459D-4E42-A1D7-37AFA90C1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40A7F9-58F5-496E-B7A8-1C6DB6FE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E50697-2662-4D63-89E0-DB9B0200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3D809B-8C4A-434F-83D5-08F164CE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2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D4351-319E-4ECF-9611-67E26348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48220B-21C1-472F-ADD8-9BD30772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A5660A-6FB1-4D77-B27A-A01EB5D8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CCB2E-33C1-4E4F-8EDD-DE453B8A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4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D245D-06BD-4C30-8E25-C817D19C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7E625F-7030-4403-B6F1-C0BB33DB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1A2C9-207C-475B-BD66-2A8C383E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0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CD23-D3E3-4593-9492-15AC3D76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99268-EB70-494F-943A-2C7546D4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CA633F-B75B-4C5A-865A-736D4BCC3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060D7-1C86-49DE-B46D-7309F8B6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ADC72-C9AC-4E45-A783-A27FC7FC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19D37-8A25-4874-A154-16954042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A5EC-7E99-4904-82E5-DA67B37C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6EA18-DF86-40C4-B72E-5896A503B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A543C-C917-4AE9-A357-3825FB5EE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2706D-3B53-43FD-B3D4-1A995CCE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B9909-36F9-4E2C-B174-BB7B17CB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220B9-513C-4E05-8227-CE66FF3C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67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EFDD1-A981-4BE2-AC47-D8D891B9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4842F-F836-49CA-8DDA-23DAD54A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099F5-47C8-435E-88CC-A5E05171C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EF92-01A5-47E3-97B6-85F01530E8B1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1AB7D-3967-428E-8C87-819B7E3DD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A1758-07C2-47C7-8C06-98D4F396F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AFAB-4A65-4D95-8A4C-C801BDC7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822A9-5D2B-47B5-99C1-11806EBA5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1D4CD6-4AE2-4BA3-9EAB-59D5089DB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60104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97C23-646A-489E-8749-8CE6B8BF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함수 아래 선언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2EAB6B-5DF5-4D86-AE11-A4150B7AD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881990" cy="3532476"/>
          </a:xfrm>
        </p:spPr>
      </p:pic>
    </p:spTree>
    <p:extLst>
      <p:ext uri="{BB962C8B-B14F-4D97-AF65-F5344CB8AC3E}">
        <p14:creationId xmlns:p14="http://schemas.microsoft.com/office/powerpoint/2010/main" val="336416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9D0A2-FBB1-47C3-9D3F-64197F02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Prototype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534CF-F4FC-4D8D-9DC1-B03EB67D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언어는 컴파일시 코드를 위에서부터 아래로 </a:t>
            </a:r>
            <a:r>
              <a:rPr lang="ko-KR" altLang="en-US" dirty="0" err="1"/>
              <a:t>읽어내려감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main()</a:t>
            </a:r>
            <a:r>
              <a:rPr lang="ko-KR" altLang="en-US" dirty="0"/>
              <a:t>함수 아래에 </a:t>
            </a:r>
            <a:r>
              <a:rPr lang="en-US" altLang="ko-KR" dirty="0"/>
              <a:t>add</a:t>
            </a:r>
            <a:r>
              <a:rPr lang="ko-KR" altLang="en-US" dirty="0"/>
              <a:t>함수를 선언 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아직 컴퓨터는 </a:t>
            </a:r>
            <a:r>
              <a:rPr lang="en-US" altLang="ko-KR" dirty="0"/>
              <a:t>add</a:t>
            </a:r>
            <a:r>
              <a:rPr lang="ko-KR" altLang="en-US" dirty="0"/>
              <a:t>함수가 선언 되었다는 것을 알지 못함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에러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 따라서 </a:t>
            </a:r>
            <a:r>
              <a:rPr lang="en-US" altLang="ko-KR" dirty="0">
                <a:sym typeface="Wingdings" panose="05000000000000000000" pitchFamily="2" charset="2"/>
              </a:rPr>
              <a:t>main()</a:t>
            </a:r>
            <a:r>
              <a:rPr lang="ko-KR" altLang="en-US" dirty="0">
                <a:sym typeface="Wingdings" panose="05000000000000000000" pitchFamily="2" charset="2"/>
              </a:rPr>
              <a:t>함수 위쪽에 </a:t>
            </a:r>
            <a:r>
              <a:rPr lang="en-US" altLang="ko-KR" dirty="0">
                <a:sym typeface="Wingdings" panose="05000000000000000000" pitchFamily="2" charset="2"/>
              </a:rPr>
              <a:t>prototype</a:t>
            </a:r>
            <a:r>
              <a:rPr lang="ko-KR" altLang="en-US" dirty="0">
                <a:sym typeface="Wingdings" panose="05000000000000000000" pitchFamily="2" charset="2"/>
              </a:rPr>
              <a:t>을 선언해줌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add(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a, </a:t>
            </a:r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b)    </a:t>
            </a:r>
            <a:r>
              <a:rPr lang="ko-KR" altLang="en-US" dirty="0">
                <a:sym typeface="Wingdings" panose="05000000000000000000" pitchFamily="2" charset="2"/>
              </a:rPr>
              <a:t>앞으로 </a:t>
            </a:r>
            <a:r>
              <a:rPr lang="en-US" altLang="ko-KR" dirty="0">
                <a:sym typeface="Wingdings" panose="05000000000000000000" pitchFamily="2" charset="2"/>
              </a:rPr>
              <a:t>add</a:t>
            </a:r>
            <a:r>
              <a:rPr lang="ko-KR" altLang="en-US" dirty="0">
                <a:sym typeface="Wingdings" panose="05000000000000000000" pitchFamily="2" charset="2"/>
              </a:rPr>
              <a:t>함수를 </a:t>
            </a:r>
            <a:r>
              <a:rPr lang="ko-KR" altLang="en-US" dirty="0" err="1">
                <a:sym typeface="Wingdings" panose="05000000000000000000" pitchFamily="2" charset="2"/>
              </a:rPr>
              <a:t>쓰겠다라고</a:t>
            </a:r>
            <a:r>
              <a:rPr lang="ko-KR" altLang="en-US" dirty="0">
                <a:sym typeface="Wingdings" panose="05000000000000000000" pitchFamily="2" charset="2"/>
              </a:rPr>
              <a:t> 컴퓨터에 </a:t>
            </a:r>
            <a:r>
              <a:rPr lang="en-US" altLang="ko-KR" dirty="0">
                <a:sym typeface="Wingdings" panose="05000000000000000000" pitchFamily="2" charset="2"/>
              </a:rPr>
              <a:t>				  </a:t>
            </a:r>
            <a:r>
              <a:rPr lang="ko-KR" altLang="en-US" dirty="0">
                <a:sym typeface="Wingdings" panose="05000000000000000000" pitchFamily="2" charset="2"/>
              </a:rPr>
              <a:t>알려준다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38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7FEF7-4DD7-420B-8806-FD38AEE9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합을 계산해주는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47EAF4-34CF-4F7A-87EE-CD7C0427F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222673" cy="4804410"/>
          </a:xfrm>
        </p:spPr>
      </p:pic>
    </p:spTree>
    <p:extLst>
      <p:ext uri="{BB962C8B-B14F-4D97-AF65-F5344CB8AC3E}">
        <p14:creationId xmlns:p14="http://schemas.microsoft.com/office/powerpoint/2010/main" val="315330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480A4-E2D1-4E62-847F-E5922B96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합을 계산해주는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77775A-C508-4DE6-9364-FED34328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091931" cy="2382548"/>
          </a:xfrm>
        </p:spPr>
      </p:pic>
    </p:spTree>
    <p:extLst>
      <p:ext uri="{BB962C8B-B14F-4D97-AF65-F5344CB8AC3E}">
        <p14:creationId xmlns:p14="http://schemas.microsoft.com/office/powerpoint/2010/main" val="387146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4A72A-C030-4E09-AC26-6D3AF25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42322-96F4-4740-9E83-EF6FECAD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1. 2</a:t>
            </a:r>
            <a:r>
              <a:rPr lang="ko-KR" altLang="en-US" dirty="0"/>
              <a:t>개의 정수가 들어오면 둘 중 큰 값을 돌려주는 함수를 </a:t>
            </a:r>
            <a:r>
              <a:rPr lang="ko-KR" altLang="en-US" dirty="0" err="1"/>
              <a:t>작성하시오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반환 값 </a:t>
            </a:r>
            <a:r>
              <a:rPr lang="en-US" altLang="ko-KR" dirty="0" err="1"/>
              <a:t>int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입력된 양의 정수가 소수인이 아닌지 판별해 주는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반환 값 </a:t>
            </a:r>
            <a:r>
              <a:rPr lang="ko-KR" altLang="en-US" dirty="0" err="1"/>
              <a:t>소수일경우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		 </a:t>
            </a:r>
            <a:r>
              <a:rPr lang="ko-KR" altLang="en-US" dirty="0" err="1"/>
              <a:t>아닐경우</a:t>
            </a:r>
            <a:r>
              <a:rPr lang="ko-KR" altLang="en-US" dirty="0"/>
              <a:t> </a:t>
            </a:r>
            <a:r>
              <a:rPr lang="en-US" altLang="ko-KR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16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083DB-5F34-4036-A7EE-80DF3351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04E0C-86DF-495D-9026-B9B4D8D2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특정한 작업을 수행하는 하나의 단위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sqrt()</a:t>
            </a:r>
            <a:r>
              <a:rPr lang="ko-KR" altLang="en-US" dirty="0"/>
              <a:t>함수</a:t>
            </a:r>
            <a:r>
              <a:rPr lang="en-US" altLang="ko-KR" dirty="0"/>
              <a:t>, abs()</a:t>
            </a:r>
            <a:r>
              <a:rPr lang="ko-KR" altLang="en-US" dirty="0"/>
              <a:t>함수</a:t>
            </a:r>
            <a:r>
              <a:rPr lang="en-US" altLang="ko-KR" dirty="0"/>
              <a:t>, rand()</a:t>
            </a:r>
            <a:r>
              <a:rPr lang="ko-KR" altLang="en-US" dirty="0"/>
              <a:t>함수 등등</a:t>
            </a:r>
          </a:p>
        </p:txBody>
      </p:sp>
    </p:spTree>
    <p:extLst>
      <p:ext uri="{BB962C8B-B14F-4D97-AF65-F5344CB8AC3E}">
        <p14:creationId xmlns:p14="http://schemas.microsoft.com/office/powerpoint/2010/main" val="278138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B413A-7045-485E-B2D1-817206BD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1C755-1954-42DA-852F-F7D0066D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장점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같은 내용이 반복되는 코드를 함수로 작성해 간단하게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함수를 재귀적으로 정의하면 복잡할 것 같은 프로그램도 간단히 작성할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코드가 읽기 쉬워진다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26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08FD7-3995-4758-9651-F4312717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154EA-EA1C-4FE5-9431-E2D15A68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함수의 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반환형</a:t>
            </a:r>
            <a:r>
              <a:rPr lang="en-US" altLang="ko-KR" dirty="0"/>
              <a:t>	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          </a:t>
            </a:r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세미콜론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안들어감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실행할 코드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ko-KR" altLang="en-US" dirty="0" err="1"/>
              <a:t>반환값</a:t>
            </a:r>
            <a:r>
              <a:rPr lang="en-US" altLang="ko-KR" dirty="0"/>
              <a:t>;              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반환형이 </a:t>
            </a:r>
            <a:r>
              <a:rPr lang="en-US" altLang="ko-KR" dirty="0">
                <a:sym typeface="Wingdings" panose="05000000000000000000" pitchFamily="2" charset="2"/>
              </a:rPr>
              <a:t>void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ko-KR" altLang="en-US" dirty="0" err="1">
                <a:sym typeface="Wingdings" panose="05000000000000000000" pitchFamily="2" charset="2"/>
              </a:rPr>
              <a:t>아닐경우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 </a:t>
            </a:r>
            <a:r>
              <a:rPr lang="ko-KR" altLang="en-US" dirty="0"/>
              <a:t>반환형과 값은 자료형이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94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FBEB5-61B9-4083-9331-273677EF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더하기 함수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69176-CD6B-45D4-9597-07F1B2FD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add(</a:t>
            </a:r>
            <a:r>
              <a:rPr lang="en-US" altLang="ko-KR" dirty="0" err="1"/>
              <a:t>int</a:t>
            </a:r>
            <a:r>
              <a:rPr lang="en-US" altLang="ko-KR" dirty="0"/>
              <a:t> a, </a:t>
            </a:r>
            <a:r>
              <a:rPr lang="en-US" altLang="ko-KR" dirty="0" err="1"/>
              <a:t>int</a:t>
            </a:r>
            <a:r>
              <a:rPr lang="en-US" altLang="ko-KR" dirty="0"/>
              <a:t>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sum = a + b;</a:t>
            </a:r>
          </a:p>
          <a:p>
            <a:pPr marL="0" indent="0">
              <a:buNone/>
            </a:pPr>
            <a:r>
              <a:rPr lang="en-US" altLang="ko-KR" dirty="0"/>
              <a:t>	return sum;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(“%d”, add(200,500) 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54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1D981-28EF-4426-8A7F-06558EBF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선언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99F53-608D-4D7E-8DF1-9F28B22D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함수는 기본적으로 </a:t>
            </a:r>
            <a:r>
              <a:rPr lang="en-US" altLang="ko-KR" dirty="0"/>
              <a:t>main()</a:t>
            </a:r>
            <a:r>
              <a:rPr lang="ko-KR" altLang="en-US" dirty="0"/>
              <a:t>함수 밖에 작성한다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main()</a:t>
            </a:r>
            <a:r>
              <a:rPr lang="ko-KR" altLang="en-US" dirty="0"/>
              <a:t>함수 위에 작성하면 평소대로 함수를 사용하면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main()</a:t>
            </a:r>
            <a:r>
              <a:rPr lang="ko-KR" altLang="en-US" dirty="0"/>
              <a:t>함수 아래에 작성하면 </a:t>
            </a:r>
            <a:r>
              <a:rPr lang="en-US" altLang="ko-KR" dirty="0"/>
              <a:t>main()</a:t>
            </a:r>
            <a:r>
              <a:rPr lang="ko-KR" altLang="en-US" dirty="0"/>
              <a:t> 함수 위에 프로토타입을    </a:t>
            </a:r>
            <a:r>
              <a:rPr lang="ko-KR" altLang="en-US" dirty="0" err="1"/>
              <a:t>작성해야한다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67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59D5D-5473-4551-BEA9-76BF9AB4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함수 위에 선언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3B9B27-C987-4A88-87AD-4E0BCAF34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8388927" cy="4735399"/>
          </a:xfrm>
        </p:spPr>
      </p:pic>
    </p:spTree>
    <p:extLst>
      <p:ext uri="{BB962C8B-B14F-4D97-AF65-F5344CB8AC3E}">
        <p14:creationId xmlns:p14="http://schemas.microsoft.com/office/powerpoint/2010/main" val="162511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9F7FC-0FE1-4FD2-A49F-78A01451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함수 위에 선언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1FFF1B-670C-4C12-B746-CB47AE247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4978"/>
            <a:ext cx="10291418" cy="2437967"/>
          </a:xfrm>
        </p:spPr>
      </p:pic>
    </p:spTree>
    <p:extLst>
      <p:ext uri="{BB962C8B-B14F-4D97-AF65-F5344CB8AC3E}">
        <p14:creationId xmlns:p14="http://schemas.microsoft.com/office/powerpoint/2010/main" val="137835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F1F5A-6B38-401F-9C6D-44494F10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함수 아래 선언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B57A19-64EA-41DF-BCB1-AB4E9D8DB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8084127" cy="4902632"/>
          </a:xfrm>
        </p:spPr>
      </p:pic>
    </p:spTree>
    <p:extLst>
      <p:ext uri="{BB962C8B-B14F-4D97-AF65-F5344CB8AC3E}">
        <p14:creationId xmlns:p14="http://schemas.microsoft.com/office/powerpoint/2010/main" val="395254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230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C 프로그래밍</vt:lpstr>
      <vt:lpstr>함수란?</vt:lpstr>
      <vt:lpstr>함수란?</vt:lpstr>
      <vt:lpstr>함수란?</vt:lpstr>
      <vt:lpstr>더하기 함수 예</vt:lpstr>
      <vt:lpstr>함수 선언 위치</vt:lpstr>
      <vt:lpstr>main()함수 위에 선언</vt:lpstr>
      <vt:lpstr>main()함수 위에 선언</vt:lpstr>
      <vt:lpstr>main()함수 아래 선언</vt:lpstr>
      <vt:lpstr>main()함수 아래 선언</vt:lpstr>
      <vt:lpstr>함수 Prototype</vt:lpstr>
      <vt:lpstr>1부터 n까지의 합을 계산해주는 함수</vt:lpstr>
      <vt:lpstr>1부터 n까지의 합을 계산해주는 함수</vt:lpstr>
      <vt:lpstr>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조 형민</dc:creator>
  <cp:lastModifiedBy>조 형민</cp:lastModifiedBy>
  <cp:revision>9</cp:revision>
  <dcterms:created xsi:type="dcterms:W3CDTF">2018-05-09T06:06:15Z</dcterms:created>
  <dcterms:modified xsi:type="dcterms:W3CDTF">2018-05-09T08:43:34Z</dcterms:modified>
</cp:coreProperties>
</file>