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5" r:id="rId9"/>
    <p:sldId id="266" r:id="rId10"/>
    <p:sldId id="267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186C1-E4D6-41B8-B9F7-20800B35A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73D794-2A62-42A6-9D5D-27EF047C1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40122-C0F8-4C5C-B9BA-B8BF43DE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9591-37F1-491F-8FC4-479176B1380B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4F3E6-CC4A-400D-9638-58826983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80F57-8105-4BFF-AADE-2F6BB15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BAB7-036C-4452-A655-E30FB73A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2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56F23-EA61-4309-8AE1-9DA178F9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AAC5A8-1B06-4C76-B79D-D08F3909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F2FAE-2942-4402-99EF-18C6A163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9591-37F1-491F-8FC4-479176B1380B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D7708-9CBD-4DC6-B87F-4610C24C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F0036-64E2-4D82-A79B-354F7027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BAB7-036C-4452-A655-E30FB73A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17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CB7CB9-CB42-4B4A-938A-5DCD0190B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46BA10-1D34-43A4-BF16-63D843AE5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1A027-07B0-4392-A9DE-53AE07AB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9591-37F1-491F-8FC4-479176B1380B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CB060-DF8B-4628-93AD-B1DDE441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C9F5C-96A2-4C91-A3D2-53B3C29B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BAB7-036C-4452-A655-E30FB73A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5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1246C-6EDC-49F4-933E-73F0F1FB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845F8-8954-4DD0-ADE9-117241CF7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D069B-0BB1-46C7-A659-9066058B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9591-37F1-491F-8FC4-479176B1380B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488D8-1035-4388-9679-B207418E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B5F33-2D49-4095-B42B-EBD71A8C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BAB7-036C-4452-A655-E30FB73A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90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686FF-B450-4E6C-8C87-E6BADAA5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BF253-1D12-43D9-9CD9-3EA3B792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23E9B-90A9-489E-8C20-0F2187F5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9591-37F1-491F-8FC4-479176B1380B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0728D-6BC0-47B7-835C-236D00FA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6AB4F-FE37-4EEC-9921-1DCB7323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BAB7-036C-4452-A655-E30FB73A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E76C7-ED4F-43E4-8802-5EE7313D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9660B-F836-47E2-B5B7-CA020EC73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E7CB6-C834-478B-A511-43A1A3EF4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08A79-4DCD-44E6-8A09-223E23C6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9591-37F1-491F-8FC4-479176B1380B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2562B-BAE3-4198-B90E-D3D6233D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75A9E4-8B6A-433F-B541-1FD2CE22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BAB7-036C-4452-A655-E30FB73A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78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E7258-AEC4-4BC4-B4BC-E80C738F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4C95E-CA86-4A60-ABB1-74AD41F91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A463D1-70DD-4FAC-BD0A-8BBFEB085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C0E81-6634-4720-9C74-981A17A65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B1A578-C5D9-46B5-A23A-0A82CE285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010A31-6F5F-42DC-925F-5AEAAE17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9591-37F1-491F-8FC4-479176B1380B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C462C8-7B48-48E6-ABF2-B0F46CB2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941B47-06E4-4A24-AF7F-27D2B7F6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BAB7-036C-4452-A655-E30FB73A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1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F7CD3-F6C5-463F-9538-B11C9DBD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3753A-313C-495D-869A-ED97597E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9591-37F1-491F-8FC4-479176B1380B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17E368-887B-4A2C-9CBB-052383DC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B1C10F-CD54-4459-A9EA-56B29A16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BAB7-036C-4452-A655-E30FB73A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FAFE7E-842E-4EAA-ACB6-F6D50EE0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9591-37F1-491F-8FC4-479176B1380B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E733D9-04C8-4BC7-97D3-72F65F33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11762E-5319-4612-826C-6915CE97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BAB7-036C-4452-A655-E30FB73A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2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CD366-C487-491B-9A4B-BA9719F9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F16E3-4125-4D86-B2CD-F84B9CA06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C6753C-2CD8-48F8-AA7F-61235EF3F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D339D-7AAB-4FFB-855A-75140991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9591-37F1-491F-8FC4-479176B1380B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511F8-5ADC-4F07-B092-8D97C095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13A0E-53F6-41E0-9534-6A09EEB1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BAB7-036C-4452-A655-E30FB73A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3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D79D-733D-437C-8C3C-52BE254F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FA3B7-D05F-4FDA-A66C-7F3098105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9011EF-BE23-48F8-961F-071654403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C8C91-B4E0-4D0C-8249-F406E7A6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9591-37F1-491F-8FC4-479176B1380B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D02B8-D010-4B59-BF62-66A0EC44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ED70DF-F1D0-474D-A7CD-72BD0E85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BAB7-036C-4452-A655-E30FB73A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91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6C823F-BFC0-44AE-B1A8-387F6C10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85417-E5A0-4CE0-BBAC-2C82638F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96D55-FFD2-4DB0-876C-1BDECB621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9591-37F1-491F-8FC4-479176B1380B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E8344-8D4F-45A0-A94A-4E7CCE648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95230-F498-44F3-B2D2-3863F9543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8BAB7-036C-4452-A655-E30FB73A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029E0-DCFC-4C16-9F5B-1680C835B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21EC4-5637-440A-A9FB-7A67CF296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</p:spTree>
    <p:extLst>
      <p:ext uri="{BB962C8B-B14F-4D97-AF65-F5344CB8AC3E}">
        <p14:creationId xmlns:p14="http://schemas.microsoft.com/office/powerpoint/2010/main" val="204232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4DB36-C125-4DED-B4E1-8F9A699E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2F7682-DEAD-4B47-A135-31F0916B9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10" y="365125"/>
            <a:ext cx="9364579" cy="6153354"/>
          </a:xfrm>
        </p:spPr>
      </p:pic>
    </p:spTree>
    <p:extLst>
      <p:ext uri="{BB962C8B-B14F-4D97-AF65-F5344CB8AC3E}">
        <p14:creationId xmlns:p14="http://schemas.microsoft.com/office/powerpoint/2010/main" val="268378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922E3-5EB0-440E-9DE7-85476110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C264C1-CAF6-4727-A602-063FFD078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17" y="2380497"/>
            <a:ext cx="10513883" cy="2159417"/>
          </a:xfrm>
        </p:spPr>
      </p:pic>
    </p:spTree>
    <p:extLst>
      <p:ext uri="{BB962C8B-B14F-4D97-AF65-F5344CB8AC3E}">
        <p14:creationId xmlns:p14="http://schemas.microsoft.com/office/powerpoint/2010/main" val="351558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F7AFE-8692-4CAF-86C1-D80120F0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05027-70A9-402B-9E76-0DEB236D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	1	2	3	5	8	13	21	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49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ABE0C-91C6-4778-9517-A5D4ACAF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수열 구하는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A39B2-9EAE-459C-822E-B3ADD657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n</a:t>
            </a:r>
            <a:r>
              <a:rPr lang="ko-KR" altLang="en-US" dirty="0"/>
              <a:t>번째 피보나치 수를 구하는 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fibonacci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n);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예상 결과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fibonacci</a:t>
            </a:r>
            <a:r>
              <a:rPr lang="en-US" altLang="ko-KR" dirty="0"/>
              <a:t>(1) </a:t>
            </a:r>
            <a:r>
              <a:rPr lang="en-US" altLang="ko-KR" dirty="0">
                <a:sym typeface="Wingdings" panose="05000000000000000000" pitchFamily="2" charset="2"/>
              </a:rPr>
              <a:t> 1</a:t>
            </a:r>
          </a:p>
          <a:p>
            <a:pPr marL="0" indent="0">
              <a:buNone/>
            </a:pPr>
            <a:r>
              <a:rPr lang="en-US" altLang="ko-KR" dirty="0" err="1"/>
              <a:t>fibonacci</a:t>
            </a:r>
            <a:r>
              <a:rPr lang="en-US" altLang="ko-KR" dirty="0"/>
              <a:t>(2) </a:t>
            </a:r>
            <a:r>
              <a:rPr lang="en-US" altLang="ko-KR" dirty="0">
                <a:sym typeface="Wingdings" panose="05000000000000000000" pitchFamily="2" charset="2"/>
              </a:rPr>
              <a:t> 1</a:t>
            </a:r>
          </a:p>
          <a:p>
            <a:pPr marL="0" indent="0">
              <a:buNone/>
            </a:pPr>
            <a:r>
              <a:rPr lang="en-US" altLang="ko-KR" dirty="0" err="1"/>
              <a:t>fibonacci</a:t>
            </a:r>
            <a:r>
              <a:rPr lang="en-US" altLang="ko-KR" dirty="0"/>
              <a:t>(3) </a:t>
            </a:r>
            <a:r>
              <a:rPr lang="en-US" altLang="ko-KR" dirty="0">
                <a:sym typeface="Wingdings" panose="05000000000000000000" pitchFamily="2" charset="2"/>
              </a:rPr>
              <a:t> 2</a:t>
            </a:r>
          </a:p>
          <a:p>
            <a:pPr marL="0" indent="0">
              <a:buNone/>
            </a:pPr>
            <a:r>
              <a:rPr lang="en-US" altLang="ko-KR" dirty="0" err="1"/>
              <a:t>fibonacci</a:t>
            </a:r>
            <a:r>
              <a:rPr lang="en-US" altLang="ko-KR" dirty="0"/>
              <a:t>(4) </a:t>
            </a:r>
            <a:r>
              <a:rPr lang="en-US" altLang="ko-KR" dirty="0">
                <a:sym typeface="Wingdings" panose="05000000000000000000" pitchFamily="2" charset="2"/>
              </a:rPr>
              <a:t> 3</a:t>
            </a:r>
          </a:p>
          <a:p>
            <a:pPr marL="0" indent="0">
              <a:buNone/>
            </a:pPr>
            <a:r>
              <a:rPr lang="en-US" altLang="ko-KR" dirty="0" err="1"/>
              <a:t>fibonacci</a:t>
            </a:r>
            <a:r>
              <a:rPr lang="en-US" altLang="ko-KR" dirty="0"/>
              <a:t>(5) </a:t>
            </a:r>
            <a:r>
              <a:rPr lang="en-US" altLang="ko-KR" dirty="0">
                <a:sym typeface="Wingdings" panose="05000000000000000000" pitchFamily="2" charset="2"/>
              </a:rPr>
              <a:t> 5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Fibonacci(30)  832040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63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9F5B6-A078-47A0-8A69-7F476431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9CB01-B6E3-4C40-8C01-F9D64BDB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말그대로 </a:t>
            </a:r>
            <a:r>
              <a:rPr lang="ko-KR" altLang="en-US" b="1" dirty="0"/>
              <a:t>재귀</a:t>
            </a:r>
            <a:r>
              <a:rPr lang="en-US" altLang="ko-KR" b="1" dirty="0"/>
              <a:t>(</a:t>
            </a:r>
            <a:r>
              <a:rPr lang="ko-KR" altLang="en-US" b="1" dirty="0"/>
              <a:t>再歸 </a:t>
            </a:r>
            <a:r>
              <a:rPr lang="en-US" altLang="ko-KR" b="1" dirty="0"/>
              <a:t>: </a:t>
            </a:r>
            <a:r>
              <a:rPr lang="ko-KR" altLang="en-US" b="1" dirty="0"/>
              <a:t>원래의 자리로 되돌아가거나 되돌아옴</a:t>
            </a:r>
            <a:r>
              <a:rPr lang="en-US" altLang="ko-KR" b="1" dirty="0"/>
              <a:t>) </a:t>
            </a:r>
            <a:r>
              <a:rPr lang="ko-KR" altLang="en-US" b="1" dirty="0"/>
              <a:t>함수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함수는 내부에서 다른 함수를 호출하는 것이 가능한데</a:t>
            </a:r>
            <a:r>
              <a:rPr lang="en-US" altLang="ko-KR" dirty="0"/>
              <a:t>(main</a:t>
            </a:r>
            <a:r>
              <a:rPr lang="ko-KR" altLang="en-US" dirty="0"/>
              <a:t>함수 처럼</a:t>
            </a:r>
            <a:r>
              <a:rPr lang="en-US" altLang="ko-KR" dirty="0"/>
              <a:t>) </a:t>
            </a:r>
            <a:r>
              <a:rPr lang="ko-KR" altLang="en-US" dirty="0"/>
              <a:t>재귀함수는 자기 자신을 호출한다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0528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0D9D4-1EC4-40CD-BDC9-48717E8B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0ED98-4DBF-4D44-9FAA-01893019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무한 루프에 빠지지 않도록 탈출 조건이 있어야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재귀 함수는 </a:t>
            </a:r>
            <a:r>
              <a:rPr lang="ko-KR" altLang="en-US" dirty="0" err="1"/>
              <a:t>호출시</a:t>
            </a:r>
            <a:r>
              <a:rPr lang="ko-KR" altLang="en-US" dirty="0"/>
              <a:t> 메모리의 스택 공간을 이용하므로 </a:t>
            </a:r>
            <a:r>
              <a:rPr lang="ko-KR" altLang="en-US" dirty="0" err="1"/>
              <a:t>여러번</a:t>
            </a:r>
            <a:r>
              <a:rPr lang="ko-KR" altLang="en-US" dirty="0"/>
              <a:t> 호출할 시 스택 </a:t>
            </a:r>
            <a:r>
              <a:rPr lang="ko-KR" altLang="en-US" dirty="0" err="1"/>
              <a:t>오버플로우가</a:t>
            </a:r>
            <a:r>
              <a:rPr lang="ko-KR" altLang="en-US" dirty="0"/>
              <a:t>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56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5AE0F-A8DC-4F25-BA4E-6F7EFE51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671FB-B14C-4112-B091-6A086415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생김새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</a:t>
            </a:r>
            <a:r>
              <a:rPr lang="en-US" altLang="ko-KR" b="1" dirty="0"/>
              <a:t> recursive()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    //</a:t>
            </a:r>
            <a:r>
              <a:rPr lang="ko-KR" altLang="en-US" dirty="0"/>
              <a:t>내용</a:t>
            </a:r>
          </a:p>
          <a:p>
            <a:pPr marL="0" indent="0">
              <a:buNone/>
            </a:pPr>
            <a:r>
              <a:rPr lang="ko-KR" altLang="en-US" dirty="0"/>
              <a:t> </a:t>
            </a:r>
            <a:r>
              <a:rPr lang="ko-KR" altLang="en-US" b="1" dirty="0"/>
              <a:t>   </a:t>
            </a:r>
            <a:r>
              <a:rPr lang="en-US" altLang="ko-KR" b="1" dirty="0"/>
              <a:t>recursive();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643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5EA4A-BE93-4917-8790-D40E4C7D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이전의 </a:t>
            </a:r>
            <a:r>
              <a:rPr lang="en-US" altLang="ko-KR" dirty="0"/>
              <a:t>sum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58403-CAB6-4B9D-96DE-EBBBB0D9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sum(</a:t>
            </a:r>
            <a:r>
              <a:rPr lang="en-US" altLang="ko-KR" dirty="0" err="1"/>
              <a:t>int</a:t>
            </a:r>
            <a:r>
              <a:rPr lang="en-US" altLang="ko-KR" dirty="0"/>
              <a:t> n)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sum=0;</a:t>
            </a:r>
          </a:p>
          <a:p>
            <a:pPr marL="0" indent="0">
              <a:buNone/>
            </a:pPr>
            <a:r>
              <a:rPr lang="en-US" altLang="ko-KR" dirty="0"/>
              <a:t>	for(</a:t>
            </a:r>
            <a:r>
              <a:rPr lang="en-US" altLang="ko-KR" dirty="0" err="1"/>
              <a:t>i</a:t>
            </a:r>
            <a:r>
              <a:rPr lang="en-US" altLang="ko-KR" dirty="0"/>
              <a:t> = 1 ; </a:t>
            </a:r>
            <a:r>
              <a:rPr lang="en-US" altLang="ko-KR" dirty="0" err="1"/>
              <a:t>i</a:t>
            </a:r>
            <a:r>
              <a:rPr lang="en-US" altLang="ko-KR" dirty="0"/>
              <a:t>&lt;=n 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pPr marL="0" indent="0">
              <a:buNone/>
            </a:pPr>
            <a:r>
              <a:rPr lang="en-US" altLang="ko-KR" dirty="0"/>
              <a:t>		sum+=</a:t>
            </a:r>
            <a:r>
              <a:rPr lang="en-US" altLang="ko-KR" dirty="0" err="1"/>
              <a:t>i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return sum;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80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5B9E-5743-4D29-A40E-F3AC2A63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재귀적인 </a:t>
            </a:r>
            <a:r>
              <a:rPr lang="en-US" altLang="ko-KR" dirty="0"/>
              <a:t>sum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AF56F-E4C6-4844-ACA6-E1BBC666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rsum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n)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if(n == 1){                       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탈출 조건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return 1;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return n + </a:t>
            </a:r>
            <a:r>
              <a:rPr lang="en-US" altLang="ko-KR" dirty="0" err="1"/>
              <a:t>rsum</a:t>
            </a:r>
            <a:r>
              <a:rPr lang="en-US" altLang="ko-KR" dirty="0"/>
              <a:t>(n-1);	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80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AA956-9CE3-4A11-804A-B0AD1B88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E13951-60AE-4E4B-BB10-A9B3B6493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64" y="1027906"/>
            <a:ext cx="8375071" cy="4998870"/>
          </a:xfrm>
        </p:spPr>
      </p:pic>
    </p:spTree>
    <p:extLst>
      <p:ext uri="{BB962C8B-B14F-4D97-AF65-F5344CB8AC3E}">
        <p14:creationId xmlns:p14="http://schemas.microsoft.com/office/powerpoint/2010/main" val="304576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18D48-A025-4829-973E-B4B50B89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175C11-583B-4790-BBBA-CE5B7F92F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46" y="2054453"/>
            <a:ext cx="10526854" cy="2742135"/>
          </a:xfrm>
        </p:spPr>
      </p:pic>
    </p:spTree>
    <p:extLst>
      <p:ext uri="{BB962C8B-B14F-4D97-AF65-F5344CB8AC3E}">
        <p14:creationId xmlns:p14="http://schemas.microsoft.com/office/powerpoint/2010/main" val="178435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20761-00A4-4ABA-B3A0-305F7B98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재귀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9678D-59D9-4301-A64C-B0DF89ED8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factorial(</a:t>
            </a:r>
            <a:r>
              <a:rPr lang="en-US" altLang="ko-KR" dirty="0" err="1"/>
              <a:t>int</a:t>
            </a:r>
            <a:r>
              <a:rPr lang="en-US" altLang="ko-KR" dirty="0"/>
              <a:t> n){</a:t>
            </a:r>
          </a:p>
          <a:p>
            <a:pPr marL="0" indent="0">
              <a:buNone/>
            </a:pPr>
            <a:r>
              <a:rPr lang="en-US" altLang="ko-KR" dirty="0"/>
              <a:t>	if(n==1){</a:t>
            </a:r>
          </a:p>
          <a:p>
            <a:pPr marL="0" indent="0">
              <a:buNone/>
            </a:pPr>
            <a:r>
              <a:rPr lang="en-US" altLang="ko-KR" dirty="0"/>
              <a:t>		return 1;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else{</a:t>
            </a:r>
          </a:p>
          <a:p>
            <a:pPr marL="0" indent="0">
              <a:buNone/>
            </a:pPr>
            <a:r>
              <a:rPr lang="en-US" altLang="ko-KR" dirty="0"/>
              <a:t>		return n * factorial(n-1);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62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121</Words>
  <Application>Microsoft Office PowerPoint</Application>
  <PresentationFormat>와이드스크린</PresentationFormat>
  <Paragraphs>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C 프로그래밍</vt:lpstr>
      <vt:lpstr>재귀 함수란?</vt:lpstr>
      <vt:lpstr>재귀 함수</vt:lpstr>
      <vt:lpstr>재귀 함수</vt:lpstr>
      <vt:lpstr>이전의 sum함수</vt:lpstr>
      <vt:lpstr>재귀적인 sum함수</vt:lpstr>
      <vt:lpstr>PowerPoint 프레젠테이션</vt:lpstr>
      <vt:lpstr>PowerPoint 프레젠테이션</vt:lpstr>
      <vt:lpstr>팩토리얼 재귀 함수</vt:lpstr>
      <vt:lpstr>PowerPoint 프레젠테이션</vt:lpstr>
      <vt:lpstr>PowerPoint 프레젠테이션</vt:lpstr>
      <vt:lpstr>피보나치 수열</vt:lpstr>
      <vt:lpstr>피보나치 수열 구하는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</dc:title>
  <dc:creator>조 형민</dc:creator>
  <cp:lastModifiedBy>조 형민</cp:lastModifiedBy>
  <cp:revision>11</cp:revision>
  <dcterms:created xsi:type="dcterms:W3CDTF">2018-05-16T06:02:47Z</dcterms:created>
  <dcterms:modified xsi:type="dcterms:W3CDTF">2018-05-16T17:13:54Z</dcterms:modified>
</cp:coreProperties>
</file>