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09A83-E07A-4B44-9AD4-F17FB08968F7}" v="2" dt="2023-07-07T06:18:07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록 조" userId="b8009bb4be50ade0" providerId="LiveId" clId="{4BF09A83-E07A-4B44-9AD4-F17FB08968F7}"/>
    <pc:docChg chg="custSel modSld">
      <pc:chgData name="형록 조" userId="b8009bb4be50ade0" providerId="LiveId" clId="{4BF09A83-E07A-4B44-9AD4-F17FB08968F7}" dt="2023-07-07T06:30:57.020" v="306" actId="20577"/>
      <pc:docMkLst>
        <pc:docMk/>
      </pc:docMkLst>
      <pc:sldChg chg="modSp mod">
        <pc:chgData name="형록 조" userId="b8009bb4be50ade0" providerId="LiveId" clId="{4BF09A83-E07A-4B44-9AD4-F17FB08968F7}" dt="2023-07-07T06:30:57.020" v="306" actId="20577"/>
        <pc:sldMkLst>
          <pc:docMk/>
          <pc:sldMk cId="2376325298" sldId="256"/>
        </pc:sldMkLst>
        <pc:graphicFrameChg chg="mod modGraphic">
          <ac:chgData name="형록 조" userId="b8009bb4be50ade0" providerId="LiveId" clId="{4BF09A83-E07A-4B44-9AD4-F17FB08968F7}" dt="2023-07-07T06:30:57.020" v="306" actId="20577"/>
          <ac:graphicFrameMkLst>
            <pc:docMk/>
            <pc:sldMk cId="2376325298" sldId="256"/>
            <ac:graphicFrameMk id="4" creationId="{54C1B5AA-18CB-6789-05FC-02B75352813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D965-F39D-A4A6-0455-AB0DADD6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4BF8FC-6A41-9F76-0068-55AE77C49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A0B6D-0F66-2E59-F9FA-16FB2919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0BDE5-0123-CC10-A8BE-71CE0EE7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D70FB-B9EF-2E7B-C574-9F5B90C3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8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9728-3536-EC06-9F30-1AC864AA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B372D-4155-C46C-7A50-41EBCBAA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9B47D-BB5C-0FD2-C31F-AB282DBD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E8B3E-7312-573D-20B7-179B07E6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7AF01-6553-6050-903E-8E92BEE6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0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CA74D5-39B1-2923-5B2E-99DAAB423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A94E1-255F-1F24-C53E-F29B5F70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0F9D9-BE70-07FE-91A2-B033BB04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A8A50-16CB-FD10-93EA-57D9D47A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A1A7B-E62D-635E-5855-3C3E2F71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627C2-6221-A292-6925-86C75089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A9748-B52C-EBA3-B218-547F3B8A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F1E4F-F3F3-82A2-CDAD-F88F6DB1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CEC25-9203-6C08-FC0C-EC255431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4F700-C4C5-482B-2753-FAF00E80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7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BB069-4F1E-EAD0-431F-322DC7A5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F03B6-19A2-2857-90A6-2B6C8ABB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DDFCB-A0E4-5147-A55E-01C916D2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DAAD4-0DFE-2294-8B76-5E5F1D8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553DE-454F-1F77-1A1C-61716AE0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7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8A635-F057-4CC8-0C85-59EF3B70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CB1AB-450A-5F98-2A8E-482FD7064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FC124-563B-D08B-BA7D-5CA11777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CF06D-5705-974C-9327-5BC5D0E4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E8499-0F81-5A06-837D-FE0692B1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A0F74-4E44-36DB-361B-618473AD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C20E-889F-D76B-CB83-416F76FC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B6D71-812D-FD8B-A29F-3E52542B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B2335F-FD1F-CABF-0E9B-25784D15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754958-5181-6662-E0C1-EEF7C130C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7AAD21-1ACD-3949-DC97-11EF8DD61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C2D843-D39E-C1BA-BF22-4273195A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9448C5-E750-4399-4E6E-54BF5527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5DD40C-3B59-A32A-F2B7-2EFC2F28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1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938AA-07AC-DE62-EFFD-5D861B3E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A4D524-068F-4AF2-035D-98B41C48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CB90CD-AB08-4E76-B3F8-3695B974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ABE165-3DE1-F173-325D-DC7F5ABD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AE18B-64DF-F57D-493F-3F88F53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3EF7BC-A91F-3F53-3BEC-C1F9CA58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9124F-5D26-60E6-8DA6-4F763DE5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6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81E5-49AC-0CE7-BDBD-48C97150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D28A5-4C13-6482-BB28-522988D3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A8811-1469-B130-1782-195B16A5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49C83-4018-4564-AB1D-2A4B5393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04C72-91A9-3142-9B3B-4C5255F0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A9DEA-412A-286D-7810-8A7F40F5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04D8B-DB21-56B6-B901-8C03752B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8AE7E-6B23-9D20-6322-E85A1A48E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76FE7-E2B4-F7FA-F781-4D244DDDD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C0DC1-6347-CD5D-99EE-0625343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43F6A-CDA2-7DBD-8230-9EB0AE55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C0CF3-7727-A7E8-5074-BF0FC69F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11622-DAC3-28F5-34C5-182F874C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07E60-9467-C567-0532-DC67B570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B9D50-CDD2-A213-0C46-FC1C7028A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1F26-D16B-4229-B493-7BE341CD7AF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40EB-68BA-4B87-14C5-83572E7F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53EE-B415-01DE-CD2F-BA1EC31AE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81BF6-DB11-4A3D-93EC-92AABBCD5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2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4C1B5AA-18CB-6789-05FC-02B753528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29016"/>
              </p:ext>
            </p:extLst>
          </p:nvPr>
        </p:nvGraphicFramePr>
        <p:xfrm>
          <a:off x="385482" y="98612"/>
          <a:ext cx="11528610" cy="653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722">
                  <a:extLst>
                    <a:ext uri="{9D8B030D-6E8A-4147-A177-3AD203B41FA5}">
                      <a16:colId xmlns:a16="http://schemas.microsoft.com/office/drawing/2014/main" val="3146353015"/>
                    </a:ext>
                  </a:extLst>
                </a:gridCol>
                <a:gridCol w="2305722">
                  <a:extLst>
                    <a:ext uri="{9D8B030D-6E8A-4147-A177-3AD203B41FA5}">
                      <a16:colId xmlns:a16="http://schemas.microsoft.com/office/drawing/2014/main" val="4218434168"/>
                    </a:ext>
                  </a:extLst>
                </a:gridCol>
                <a:gridCol w="2305722">
                  <a:extLst>
                    <a:ext uri="{9D8B030D-6E8A-4147-A177-3AD203B41FA5}">
                      <a16:colId xmlns:a16="http://schemas.microsoft.com/office/drawing/2014/main" val="3903504609"/>
                    </a:ext>
                  </a:extLst>
                </a:gridCol>
                <a:gridCol w="2305722">
                  <a:extLst>
                    <a:ext uri="{9D8B030D-6E8A-4147-A177-3AD203B41FA5}">
                      <a16:colId xmlns:a16="http://schemas.microsoft.com/office/drawing/2014/main" val="2840927718"/>
                    </a:ext>
                  </a:extLst>
                </a:gridCol>
                <a:gridCol w="2305722">
                  <a:extLst>
                    <a:ext uri="{9D8B030D-6E8A-4147-A177-3AD203B41FA5}">
                      <a16:colId xmlns:a16="http://schemas.microsoft.com/office/drawing/2014/main" val="3211425863"/>
                    </a:ext>
                  </a:extLst>
                </a:gridCol>
              </a:tblGrid>
              <a:tr h="7931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7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93113"/>
                  </a:ext>
                </a:extLst>
              </a:tr>
              <a:tr h="820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 </a:t>
                      </a:r>
                      <a:r>
                        <a:rPr lang="en-US" altLang="ko-KR"/>
                        <a:t>(Firewall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 SSH, LOCO,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984556"/>
                  </a:ext>
                </a:extLst>
              </a:tr>
              <a:tr h="820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63917"/>
                  </a:ext>
                </a:extLst>
              </a:tr>
              <a:tr h="820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6394"/>
                  </a:ext>
                </a:extLst>
              </a:tr>
              <a:tr h="820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 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22712"/>
                  </a:ext>
                </a:extLst>
              </a:tr>
              <a:tr h="820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 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84611"/>
                  </a:ext>
                </a:extLst>
              </a:tr>
              <a:tr h="820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 (Switch)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29560"/>
                  </a:ext>
                </a:extLst>
              </a:tr>
              <a:tr h="820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62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32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형록 조</dc:creator>
  <cp:lastModifiedBy>형록 조</cp:lastModifiedBy>
  <cp:revision>1</cp:revision>
  <dcterms:created xsi:type="dcterms:W3CDTF">2023-07-07T06:08:25Z</dcterms:created>
  <dcterms:modified xsi:type="dcterms:W3CDTF">2023-07-07T06:30:57Z</dcterms:modified>
</cp:coreProperties>
</file>