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  <p:sldMasterId id="2147483683" r:id="rId3"/>
    <p:sldMasterId id="2147483690" r:id="rId4"/>
    <p:sldMasterId id="2147483697" r:id="rId5"/>
  </p:sldMasterIdLst>
  <p:notesMasterIdLst>
    <p:notesMasterId r:id="rId12"/>
  </p:notesMasterIdLst>
  <p:handoutMasterIdLst>
    <p:handoutMasterId r:id="rId13"/>
  </p:handoutMasterIdLst>
  <p:sldIdLst>
    <p:sldId id="3135" r:id="rId6"/>
    <p:sldId id="3136" r:id="rId7"/>
    <p:sldId id="3133" r:id="rId8"/>
    <p:sldId id="3139" r:id="rId9"/>
    <p:sldId id="3140" r:id="rId10"/>
    <p:sldId id="3141" r:id="rId11"/>
  </p:sldIdLst>
  <p:sldSz cx="11161713" cy="7921625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7" userDrawn="1">
          <p15:clr>
            <a:srgbClr val="A4A3A4"/>
          </p15:clr>
        </p15:guide>
        <p15:guide id="2" orient="horz" pos="885" userDrawn="1">
          <p15:clr>
            <a:srgbClr val="A4A3A4"/>
          </p15:clr>
        </p15:guide>
        <p15:guide id="3" orient="horz" pos="1134" userDrawn="1">
          <p15:clr>
            <a:srgbClr val="A4A3A4"/>
          </p15:clr>
        </p15:guide>
        <p15:guide id="5" pos="6350" userDrawn="1">
          <p15:clr>
            <a:srgbClr val="A4A3A4"/>
          </p15:clr>
        </p15:guide>
        <p15:guide id="6" pos="3017" userDrawn="1">
          <p15:clr>
            <a:srgbClr val="A4A3A4"/>
          </p15:clr>
        </p15:guide>
        <p15:guide id="7" orient="horz" pos="2427" userDrawn="1">
          <p15:clr>
            <a:srgbClr val="A4A3A4"/>
          </p15:clr>
        </p15:guide>
        <p15:guide id="8" pos="3878" userDrawn="1">
          <p15:clr>
            <a:srgbClr val="A4A3A4"/>
          </p15:clr>
        </p15:guide>
        <p15:guide id="9" pos="658" userDrawn="1">
          <p15:clr>
            <a:srgbClr val="A4A3A4"/>
          </p15:clr>
        </p15:guide>
        <p15:guide id="10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승현(Seunghyun Choi)/전술통신팀" initials="최C" lastIdx="3" clrIdx="0">
    <p:extLst>
      <p:ext uri="{19B8F6BF-5375-455C-9EA6-DF929625EA0E}">
        <p15:presenceInfo xmlns:p15="http://schemas.microsoft.com/office/powerpoint/2012/main" userId="S-1-5-21-2626921724-3591343839-1081941109-1001" providerId="AD"/>
      </p:ext>
    </p:extLst>
  </p:cmAuthor>
  <p:cmAuthor id="2" name="권동호(Dongho Kwon)/C4I·사이버팀" initials="권K" lastIdx="1" clrIdx="1">
    <p:extLst>
      <p:ext uri="{19B8F6BF-5375-455C-9EA6-DF929625EA0E}">
        <p15:presenceInfo xmlns:p15="http://schemas.microsoft.com/office/powerpoint/2012/main" userId="S-1-5-21-2233847652-2551329528-118758642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DC1"/>
    <a:srgbClr val="FFFFFF"/>
    <a:srgbClr val="F67E79"/>
    <a:srgbClr val="25898B"/>
    <a:srgbClr val="C4B3B4"/>
    <a:srgbClr val="2EA9AC"/>
    <a:srgbClr val="5ED1D4"/>
    <a:srgbClr val="FF0000"/>
    <a:srgbClr val="F3A59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4809" autoAdjust="0"/>
  </p:normalViewPr>
  <p:slideViewPr>
    <p:cSldViewPr showGuides="1">
      <p:cViewPr>
        <p:scale>
          <a:sx n="100" d="100"/>
          <a:sy n="100" d="100"/>
        </p:scale>
        <p:origin x="2070" y="438"/>
      </p:cViewPr>
      <p:guideLst>
        <p:guide orient="horz" pos="4967"/>
        <p:guide orient="horz" pos="885"/>
        <p:guide orient="horz" pos="1134"/>
        <p:guide pos="6350"/>
        <p:guide pos="3017"/>
        <p:guide orient="horz" pos="2427"/>
        <p:guide pos="3878"/>
        <p:guide pos="658"/>
        <p:guide pos="2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75" d="100"/>
          <a:sy n="75" d="100"/>
        </p:scale>
        <p:origin x="5064" y="121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F969F7FB-0762-4BC0-8C92-4B4F60E4865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2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FD788FE-CE32-4D7C-81B7-BF780EC44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270B5577-B2D3-4069-AF5C-7E6F25AAAD2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254125"/>
            <a:ext cx="47656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654" y="4822624"/>
            <a:ext cx="5512444" cy="3945928"/>
          </a:xfrm>
          <a:prstGeom prst="rect">
            <a:avLst/>
          </a:prstGeom>
        </p:spPr>
        <p:txBody>
          <a:bodyPr vert="horz" lIns="92464" tIns="46232" rIns="92464" bIns="46232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32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CB44F5B7-AD38-4F90-8BD6-30B488177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6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https://docs.o3de.org/blog/posts/blog-motionmatching/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4F5B7-AD38-4F90-8BD6-30B4881773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1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AD3B-0D73-2BC9-C2FB-E0E59639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CF0038-7DF5-5A09-3828-523DCF369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4E9A7-9A1F-E766-3ADA-1793AF63E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https://docs.o3de.org/blog/posts/blog-motionmatching/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FE9BE-1F7D-5937-62A8-F44E57D97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4F5B7-AD38-4F90-8BD6-30B4881773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3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표지 및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choi\Desktop\설명회_간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8" y="0"/>
            <a:ext cx="11160126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8708" y="3441898"/>
            <a:ext cx="6300229" cy="5693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700" b="0" cap="all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48708" y="4181028"/>
            <a:ext cx="6300229" cy="30777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indent="0" algn="l">
              <a:buNone/>
              <a:defRPr sz="2000" b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540296" y="7465608"/>
            <a:ext cx="2708031" cy="278998"/>
            <a:chOff x="562667" y="662060"/>
            <a:chExt cx="2708031" cy="278998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19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5904892" y="560377"/>
            <a:ext cx="499096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합성전장 환경의 </a:t>
            </a:r>
            <a:r>
              <a:rPr lang="ko-KR" altLang="en-US" sz="1100" spc="-150" dirty="0" err="1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초실감</a:t>
            </a:r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통합전투훈련 플랫폼</a:t>
            </a:r>
            <a:endParaRPr lang="ko-KR" altLang="en-US" sz="1100" dirty="0">
              <a:ln>
                <a:solidFill>
                  <a:srgbClr val="FF7108">
                    <a:shade val="50000"/>
                    <a:alpha val="0"/>
                  </a:srgbClr>
                </a:solidFill>
              </a:ln>
              <a:gradFill>
                <a:gsLst>
                  <a:gs pos="100000">
                    <a:prstClr val="black"/>
                  </a:gs>
                  <a:gs pos="100000">
                    <a:srgbClr val="FF710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9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64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8388" y="720452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12775" y="1645524"/>
            <a:ext cx="10076179" cy="5627655"/>
          </a:xfrm>
        </p:spPr>
        <p:txBody>
          <a:bodyPr/>
          <a:lstStyle>
            <a:lvl2pPr marL="558090" indent="-171720">
              <a:buFont typeface="Wingdings" panose="05000000000000000000" pitchFamily="2" charset="2"/>
              <a:buChar char="ü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159110" indent="-214650">
              <a:buFont typeface="Arial" panose="020B0604020202020204" pitchFamily="34" charset="0"/>
              <a:buChar char="•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373138" y="537848"/>
            <a:ext cx="2879725" cy="172682"/>
          </a:xfrm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200" kern="1200" noProof="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8602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229" y="507116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329" y="1289865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469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79" name="그룹 78"/>
          <p:cNvGrpSpPr/>
          <p:nvPr userDrawn="1"/>
        </p:nvGrpSpPr>
        <p:grpSpPr>
          <a:xfrm>
            <a:off x="936341" y="2254465"/>
            <a:ext cx="6411970" cy="4680520"/>
            <a:chOff x="612305" y="2397831"/>
            <a:chExt cx="6736006" cy="4680520"/>
          </a:xfrm>
        </p:grpSpPr>
        <p:sp>
          <p:nvSpPr>
            <p:cNvPr id="3" name="직사각형 2"/>
            <p:cNvSpPr/>
            <p:nvPr userDrawn="1"/>
          </p:nvSpPr>
          <p:spPr>
            <a:xfrm flipV="1">
              <a:off x="612305" y="2397831"/>
              <a:ext cx="6736006" cy="468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3785" latinLnBrk="0"/>
              <a:endParaRPr lang="ko-KR" altLang="en-US" sz="1838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678831" y="2469380"/>
              <a:ext cx="6563370" cy="362164"/>
              <a:chOff x="614884" y="2297655"/>
              <a:chExt cx="10214459" cy="365786"/>
            </a:xfrm>
          </p:grpSpPr>
          <p:sp>
            <p:nvSpPr>
              <p:cNvPr id="7" name="양쪽 모서리가 둥근 사각형 6"/>
              <p:cNvSpPr/>
              <p:nvPr/>
            </p:nvSpPr>
            <p:spPr>
              <a:xfrm>
                <a:off x="614884" y="2303441"/>
                <a:ext cx="10214459" cy="3600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3F4B65"/>
              </a:solidFill>
              <a:ln w="57150">
                <a:noFill/>
              </a:ln>
              <a:effectLst/>
            </p:spPr>
            <p:txBody>
              <a:bodyPr rot="0" spcFirstLastPara="0" vertOverflow="overflow" horzOverflow="overflow" vert="horz" wrap="none" lIns="540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90485" defTabSz="933785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ysClr val="window" lastClr="FFFFFF">
                      <a:lumMod val="65000"/>
                    </a:sysClr>
                  </a:buClr>
                  <a:buSzPct val="80000"/>
                  <a:tabLst>
                    <a:tab pos="5648131" algn="l"/>
                  </a:tabLst>
                </a:pPr>
                <a:endParaRPr lang="ko-KR" altLang="en-US" sz="1500" b="1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>
                <a:off x="614885" y="2297655"/>
                <a:ext cx="393463" cy="348856"/>
              </a:xfrm>
              <a:prstGeom prst="rtTriangle">
                <a:avLst/>
              </a:prstGeom>
              <a:gradFill>
                <a:gsLst>
                  <a:gs pos="13000">
                    <a:schemeClr val="bg1">
                      <a:alpha val="22000"/>
                    </a:schemeClr>
                  </a:gs>
                  <a:gs pos="53000">
                    <a:schemeClr val="bg1">
                      <a:alpha val="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/>
          <p:nvPr userDrawn="1"/>
        </p:nvGrpSpPr>
        <p:grpSpPr>
          <a:xfrm>
            <a:off x="7242201" y="1743797"/>
            <a:ext cx="3919515" cy="6177832"/>
            <a:chOff x="7242201" y="2305052"/>
            <a:chExt cx="3919515" cy="6177832"/>
          </a:xfrm>
        </p:grpSpPr>
        <p:grpSp>
          <p:nvGrpSpPr>
            <p:cNvPr id="48" name="그룹 47"/>
            <p:cNvGrpSpPr/>
            <p:nvPr userDrawn="1"/>
          </p:nvGrpSpPr>
          <p:grpSpPr>
            <a:xfrm>
              <a:off x="7242201" y="2305052"/>
              <a:ext cx="3919515" cy="6177832"/>
              <a:chOff x="5956786" y="2449041"/>
              <a:chExt cx="3865341" cy="361531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956786" y="2449041"/>
                <a:ext cx="3865340" cy="3615318"/>
                <a:chOff x="263804" y="4523905"/>
                <a:chExt cx="3943034" cy="3737249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263804" y="4523905"/>
                  <a:ext cx="3943034" cy="373724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60276" y="4579677"/>
                  <a:ext cx="3846562" cy="3681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양쪽 모서리가 둥근 사각형 49"/>
              <p:cNvSpPr/>
              <p:nvPr/>
            </p:nvSpPr>
            <p:spPr>
              <a:xfrm flipV="1">
                <a:off x="6103285" y="2502990"/>
                <a:ext cx="3718841" cy="356136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6153441" y="2502989"/>
                <a:ext cx="3668686" cy="356136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 userDrawn="1"/>
          </p:nvGrpSpPr>
          <p:grpSpPr>
            <a:xfrm>
              <a:off x="7707082" y="2746315"/>
              <a:ext cx="2841624" cy="69405"/>
              <a:chOff x="7706853" y="2746315"/>
              <a:chExt cx="2841624" cy="69405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7706853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 flipH="1">
                <a:off x="10244897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sp>
          <p:nvSpPr>
            <p:cNvPr id="76" name="Rn 16"/>
            <p:cNvSpPr>
              <a:spLocks noEditPoints="1"/>
            </p:cNvSpPr>
            <p:nvPr userDrawn="1"/>
          </p:nvSpPr>
          <p:spPr bwMode="auto">
            <a:xfrm flipH="1">
              <a:off x="10169539" y="6574295"/>
              <a:ext cx="758334" cy="1368152"/>
            </a:xfrm>
            <a:custGeom>
              <a:avLst/>
              <a:gdLst>
                <a:gd name="T0" fmla="*/ 2147483647 w 525"/>
                <a:gd name="T1" fmla="*/ 2147483647 h 860"/>
                <a:gd name="T2" fmla="*/ 2147483647 w 525"/>
                <a:gd name="T3" fmla="*/ 2147483647 h 860"/>
                <a:gd name="T4" fmla="*/ 2147483647 w 525"/>
                <a:gd name="T5" fmla="*/ 2147483647 h 860"/>
                <a:gd name="T6" fmla="*/ 2147483647 w 525"/>
                <a:gd name="T7" fmla="*/ 2147483647 h 860"/>
                <a:gd name="T8" fmla="*/ 2147483647 w 525"/>
                <a:gd name="T9" fmla="*/ 2147483647 h 860"/>
                <a:gd name="T10" fmla="*/ 2147483647 w 525"/>
                <a:gd name="T11" fmla="*/ 2147483647 h 860"/>
                <a:gd name="T12" fmla="*/ 2147483647 w 525"/>
                <a:gd name="T13" fmla="*/ 2147483647 h 860"/>
                <a:gd name="T14" fmla="*/ 2147483647 w 525"/>
                <a:gd name="T15" fmla="*/ 2147483647 h 860"/>
                <a:gd name="T16" fmla="*/ 2147483647 w 525"/>
                <a:gd name="T17" fmla="*/ 2147483647 h 860"/>
                <a:gd name="T18" fmla="*/ 2147483647 w 525"/>
                <a:gd name="T19" fmla="*/ 2147483647 h 860"/>
                <a:gd name="T20" fmla="*/ 2147483647 w 525"/>
                <a:gd name="T21" fmla="*/ 2147483647 h 860"/>
                <a:gd name="T22" fmla="*/ 2147483647 w 525"/>
                <a:gd name="T23" fmla="*/ 2147483647 h 860"/>
                <a:gd name="T24" fmla="*/ 2147483647 w 525"/>
                <a:gd name="T25" fmla="*/ 2147483647 h 860"/>
                <a:gd name="T26" fmla="*/ 2147483647 w 525"/>
                <a:gd name="T27" fmla="*/ 2147483647 h 860"/>
                <a:gd name="T28" fmla="*/ 2147483647 w 525"/>
                <a:gd name="T29" fmla="*/ 2147483647 h 860"/>
                <a:gd name="T30" fmla="*/ 2147483647 w 525"/>
                <a:gd name="T31" fmla="*/ 2147483647 h 860"/>
                <a:gd name="T32" fmla="*/ 2147483647 w 525"/>
                <a:gd name="T33" fmla="*/ 2147483647 h 860"/>
                <a:gd name="T34" fmla="*/ 2147483647 w 525"/>
                <a:gd name="T35" fmla="*/ 2147483647 h 860"/>
                <a:gd name="T36" fmla="*/ 2147483647 w 525"/>
                <a:gd name="T37" fmla="*/ 2147483647 h 860"/>
                <a:gd name="T38" fmla="*/ 2147483647 w 525"/>
                <a:gd name="T39" fmla="*/ 2147483647 h 860"/>
                <a:gd name="T40" fmla="*/ 2147483647 w 525"/>
                <a:gd name="T41" fmla="*/ 2147483647 h 860"/>
                <a:gd name="T42" fmla="*/ 2147483647 w 525"/>
                <a:gd name="T43" fmla="*/ 2147483647 h 860"/>
                <a:gd name="T44" fmla="*/ 2147483647 w 525"/>
                <a:gd name="T45" fmla="*/ 2147483647 h 860"/>
                <a:gd name="T46" fmla="*/ 2147483647 w 525"/>
                <a:gd name="T47" fmla="*/ 2147483647 h 860"/>
                <a:gd name="T48" fmla="*/ 2147483647 w 525"/>
                <a:gd name="T49" fmla="*/ 2147483647 h 860"/>
                <a:gd name="T50" fmla="*/ 2147483647 w 525"/>
                <a:gd name="T51" fmla="*/ 2147483647 h 860"/>
                <a:gd name="T52" fmla="*/ 2147483647 w 525"/>
                <a:gd name="T53" fmla="*/ 2147483647 h 860"/>
                <a:gd name="T54" fmla="*/ 2147483647 w 525"/>
                <a:gd name="T55" fmla="*/ 2147483647 h 860"/>
                <a:gd name="T56" fmla="*/ 2147483647 w 525"/>
                <a:gd name="T57" fmla="*/ 2147483647 h 860"/>
                <a:gd name="T58" fmla="*/ 2147483647 w 525"/>
                <a:gd name="T59" fmla="*/ 2147483647 h 860"/>
                <a:gd name="T60" fmla="*/ 2147483647 w 525"/>
                <a:gd name="T61" fmla="*/ 2147483647 h 860"/>
                <a:gd name="T62" fmla="*/ 2147483647 w 525"/>
                <a:gd name="T63" fmla="*/ 2147483647 h 860"/>
                <a:gd name="T64" fmla="*/ 2147483647 w 525"/>
                <a:gd name="T65" fmla="*/ 2147483647 h 860"/>
                <a:gd name="T66" fmla="*/ 2147483647 w 525"/>
                <a:gd name="T67" fmla="*/ 2147483647 h 860"/>
                <a:gd name="T68" fmla="*/ 2147483647 w 525"/>
                <a:gd name="T69" fmla="*/ 2147483647 h 860"/>
                <a:gd name="T70" fmla="*/ 2147483647 w 525"/>
                <a:gd name="T71" fmla="*/ 2147483647 h 860"/>
                <a:gd name="T72" fmla="*/ 2147483647 w 525"/>
                <a:gd name="T73" fmla="*/ 2147483647 h 860"/>
                <a:gd name="T74" fmla="*/ 2147483647 w 525"/>
                <a:gd name="T75" fmla="*/ 2147483647 h 860"/>
                <a:gd name="T76" fmla="*/ 2147483647 w 525"/>
                <a:gd name="T77" fmla="*/ 2147483647 h 860"/>
                <a:gd name="T78" fmla="*/ 2147483647 w 525"/>
                <a:gd name="T79" fmla="*/ 2147483647 h 860"/>
                <a:gd name="T80" fmla="*/ 2147483647 w 525"/>
                <a:gd name="T81" fmla="*/ 2147483647 h 860"/>
                <a:gd name="T82" fmla="*/ 2147483647 w 525"/>
                <a:gd name="T83" fmla="*/ 2147483647 h 860"/>
                <a:gd name="T84" fmla="*/ 2147483647 w 525"/>
                <a:gd name="T85" fmla="*/ 2147483647 h 860"/>
                <a:gd name="T86" fmla="*/ 2147483647 w 525"/>
                <a:gd name="T87" fmla="*/ 2147483647 h 860"/>
                <a:gd name="T88" fmla="*/ 2147483647 w 525"/>
                <a:gd name="T89" fmla="*/ 2147483647 h 860"/>
                <a:gd name="T90" fmla="*/ 2147483647 w 525"/>
                <a:gd name="T91" fmla="*/ 2147483647 h 860"/>
                <a:gd name="T92" fmla="*/ 2147483647 w 525"/>
                <a:gd name="T93" fmla="*/ 2147483647 h 860"/>
                <a:gd name="T94" fmla="*/ 2147483647 w 525"/>
                <a:gd name="T95" fmla="*/ 2147483647 h 860"/>
                <a:gd name="T96" fmla="*/ 2147483647 w 525"/>
                <a:gd name="T97" fmla="*/ 2147483647 h 860"/>
                <a:gd name="T98" fmla="*/ 2147483647 w 525"/>
                <a:gd name="T99" fmla="*/ 2147483647 h 860"/>
                <a:gd name="T100" fmla="*/ 2147483647 w 525"/>
                <a:gd name="T101" fmla="*/ 2147483647 h 860"/>
                <a:gd name="T102" fmla="*/ 2147483647 w 525"/>
                <a:gd name="T103" fmla="*/ 2147483647 h 860"/>
                <a:gd name="T104" fmla="*/ 2147483647 w 525"/>
                <a:gd name="T105" fmla="*/ 2147483647 h 860"/>
                <a:gd name="T106" fmla="*/ 2147483647 w 525"/>
                <a:gd name="T107" fmla="*/ 2147483647 h 860"/>
                <a:gd name="T108" fmla="*/ 2147483647 w 525"/>
                <a:gd name="T109" fmla="*/ 2147483647 h 8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5"/>
                <a:gd name="T166" fmla="*/ 0 h 860"/>
                <a:gd name="T167" fmla="*/ 525 w 525"/>
                <a:gd name="T168" fmla="*/ 860 h 8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5" h="860">
                  <a:moveTo>
                    <a:pt x="238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53" y="2"/>
                    <a:pt x="258" y="6"/>
                    <a:pt x="265" y="8"/>
                  </a:cubicBezTo>
                  <a:cubicBezTo>
                    <a:pt x="267" y="13"/>
                    <a:pt x="272" y="16"/>
                    <a:pt x="276" y="21"/>
                  </a:cubicBezTo>
                  <a:cubicBezTo>
                    <a:pt x="277" y="22"/>
                    <a:pt x="277" y="23"/>
                    <a:pt x="279" y="25"/>
                  </a:cubicBezTo>
                  <a:cubicBezTo>
                    <a:pt x="279" y="25"/>
                    <a:pt x="279" y="27"/>
                    <a:pt x="279" y="27"/>
                  </a:cubicBezTo>
                  <a:cubicBezTo>
                    <a:pt x="280" y="28"/>
                    <a:pt x="281" y="28"/>
                    <a:pt x="281" y="28"/>
                  </a:cubicBezTo>
                  <a:cubicBezTo>
                    <a:pt x="284" y="32"/>
                    <a:pt x="285" y="34"/>
                    <a:pt x="286" y="40"/>
                  </a:cubicBezTo>
                  <a:cubicBezTo>
                    <a:pt x="288" y="47"/>
                    <a:pt x="287" y="60"/>
                    <a:pt x="284" y="69"/>
                  </a:cubicBezTo>
                  <a:cubicBezTo>
                    <a:pt x="286" y="72"/>
                    <a:pt x="285" y="76"/>
                    <a:pt x="285" y="79"/>
                  </a:cubicBezTo>
                  <a:cubicBezTo>
                    <a:pt x="285" y="82"/>
                    <a:pt x="285" y="87"/>
                    <a:pt x="284" y="89"/>
                  </a:cubicBezTo>
                  <a:cubicBezTo>
                    <a:pt x="283" y="94"/>
                    <a:pt x="276" y="97"/>
                    <a:pt x="273" y="102"/>
                  </a:cubicBezTo>
                  <a:cubicBezTo>
                    <a:pt x="271" y="104"/>
                    <a:pt x="271" y="112"/>
                    <a:pt x="269" y="117"/>
                  </a:cubicBezTo>
                  <a:cubicBezTo>
                    <a:pt x="268" y="120"/>
                    <a:pt x="266" y="122"/>
                    <a:pt x="265" y="124"/>
                  </a:cubicBezTo>
                  <a:cubicBezTo>
                    <a:pt x="264" y="126"/>
                    <a:pt x="263" y="125"/>
                    <a:pt x="263" y="127"/>
                  </a:cubicBezTo>
                  <a:cubicBezTo>
                    <a:pt x="261" y="132"/>
                    <a:pt x="264" y="136"/>
                    <a:pt x="263" y="142"/>
                  </a:cubicBezTo>
                  <a:cubicBezTo>
                    <a:pt x="267" y="146"/>
                    <a:pt x="268" y="152"/>
                    <a:pt x="274" y="156"/>
                  </a:cubicBezTo>
                  <a:cubicBezTo>
                    <a:pt x="274" y="156"/>
                    <a:pt x="275" y="156"/>
                    <a:pt x="276" y="157"/>
                  </a:cubicBezTo>
                  <a:cubicBezTo>
                    <a:pt x="281" y="160"/>
                    <a:pt x="287" y="163"/>
                    <a:pt x="294" y="167"/>
                  </a:cubicBezTo>
                  <a:cubicBezTo>
                    <a:pt x="298" y="169"/>
                    <a:pt x="306" y="172"/>
                    <a:pt x="313" y="176"/>
                  </a:cubicBezTo>
                  <a:cubicBezTo>
                    <a:pt x="314" y="177"/>
                    <a:pt x="315" y="178"/>
                    <a:pt x="317" y="179"/>
                  </a:cubicBezTo>
                  <a:cubicBezTo>
                    <a:pt x="319" y="180"/>
                    <a:pt x="320" y="180"/>
                    <a:pt x="322" y="181"/>
                  </a:cubicBezTo>
                  <a:cubicBezTo>
                    <a:pt x="326" y="183"/>
                    <a:pt x="328" y="184"/>
                    <a:pt x="329" y="187"/>
                  </a:cubicBezTo>
                  <a:cubicBezTo>
                    <a:pt x="332" y="191"/>
                    <a:pt x="332" y="197"/>
                    <a:pt x="333" y="203"/>
                  </a:cubicBezTo>
                  <a:cubicBezTo>
                    <a:pt x="334" y="216"/>
                    <a:pt x="336" y="227"/>
                    <a:pt x="336" y="240"/>
                  </a:cubicBezTo>
                  <a:cubicBezTo>
                    <a:pt x="337" y="251"/>
                    <a:pt x="337" y="262"/>
                    <a:pt x="338" y="272"/>
                  </a:cubicBezTo>
                  <a:cubicBezTo>
                    <a:pt x="339" y="282"/>
                    <a:pt x="342" y="294"/>
                    <a:pt x="343" y="304"/>
                  </a:cubicBezTo>
                  <a:cubicBezTo>
                    <a:pt x="343" y="309"/>
                    <a:pt x="341" y="316"/>
                    <a:pt x="343" y="321"/>
                  </a:cubicBezTo>
                  <a:cubicBezTo>
                    <a:pt x="343" y="323"/>
                    <a:pt x="343" y="322"/>
                    <a:pt x="345" y="322"/>
                  </a:cubicBezTo>
                  <a:cubicBezTo>
                    <a:pt x="350" y="322"/>
                    <a:pt x="344" y="318"/>
                    <a:pt x="347" y="315"/>
                  </a:cubicBezTo>
                  <a:cubicBezTo>
                    <a:pt x="360" y="280"/>
                    <a:pt x="374" y="245"/>
                    <a:pt x="387" y="210"/>
                  </a:cubicBezTo>
                  <a:cubicBezTo>
                    <a:pt x="389" y="206"/>
                    <a:pt x="389" y="200"/>
                    <a:pt x="394" y="197"/>
                  </a:cubicBezTo>
                  <a:cubicBezTo>
                    <a:pt x="413" y="195"/>
                    <a:pt x="433" y="195"/>
                    <a:pt x="454" y="194"/>
                  </a:cubicBezTo>
                  <a:cubicBezTo>
                    <a:pt x="474" y="194"/>
                    <a:pt x="495" y="192"/>
                    <a:pt x="513" y="192"/>
                  </a:cubicBezTo>
                  <a:cubicBezTo>
                    <a:pt x="518" y="192"/>
                    <a:pt x="522" y="191"/>
                    <a:pt x="525" y="194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1" y="206"/>
                    <a:pt x="517" y="216"/>
                    <a:pt x="513" y="225"/>
                  </a:cubicBezTo>
                  <a:cubicBezTo>
                    <a:pt x="509" y="236"/>
                    <a:pt x="504" y="247"/>
                    <a:pt x="501" y="258"/>
                  </a:cubicBezTo>
                  <a:cubicBezTo>
                    <a:pt x="498" y="264"/>
                    <a:pt x="495" y="270"/>
                    <a:pt x="493" y="275"/>
                  </a:cubicBezTo>
                  <a:cubicBezTo>
                    <a:pt x="491" y="280"/>
                    <a:pt x="489" y="285"/>
                    <a:pt x="487" y="289"/>
                  </a:cubicBezTo>
                  <a:cubicBezTo>
                    <a:pt x="484" y="297"/>
                    <a:pt x="483" y="304"/>
                    <a:pt x="478" y="310"/>
                  </a:cubicBezTo>
                  <a:cubicBezTo>
                    <a:pt x="476" y="313"/>
                    <a:pt x="479" y="312"/>
                    <a:pt x="480" y="314"/>
                  </a:cubicBezTo>
                  <a:cubicBezTo>
                    <a:pt x="480" y="322"/>
                    <a:pt x="480" y="322"/>
                    <a:pt x="480" y="322"/>
                  </a:cubicBezTo>
                  <a:cubicBezTo>
                    <a:pt x="477" y="324"/>
                    <a:pt x="472" y="325"/>
                    <a:pt x="468" y="325"/>
                  </a:cubicBezTo>
                  <a:cubicBezTo>
                    <a:pt x="465" y="328"/>
                    <a:pt x="467" y="329"/>
                    <a:pt x="462" y="330"/>
                  </a:cubicBezTo>
                  <a:cubicBezTo>
                    <a:pt x="461" y="331"/>
                    <a:pt x="458" y="331"/>
                    <a:pt x="456" y="330"/>
                  </a:cubicBezTo>
                  <a:cubicBezTo>
                    <a:pt x="455" y="330"/>
                    <a:pt x="454" y="329"/>
                    <a:pt x="452" y="329"/>
                  </a:cubicBezTo>
                  <a:cubicBezTo>
                    <a:pt x="451" y="329"/>
                    <a:pt x="448" y="329"/>
                    <a:pt x="447" y="329"/>
                  </a:cubicBezTo>
                  <a:cubicBezTo>
                    <a:pt x="445" y="330"/>
                    <a:pt x="444" y="329"/>
                    <a:pt x="441" y="329"/>
                  </a:cubicBezTo>
                  <a:cubicBezTo>
                    <a:pt x="439" y="330"/>
                    <a:pt x="443" y="334"/>
                    <a:pt x="440" y="335"/>
                  </a:cubicBezTo>
                  <a:cubicBezTo>
                    <a:pt x="436" y="336"/>
                    <a:pt x="433" y="338"/>
                    <a:pt x="429" y="339"/>
                  </a:cubicBezTo>
                  <a:cubicBezTo>
                    <a:pt x="424" y="341"/>
                    <a:pt x="419" y="341"/>
                    <a:pt x="415" y="342"/>
                  </a:cubicBezTo>
                  <a:cubicBezTo>
                    <a:pt x="412" y="343"/>
                    <a:pt x="410" y="344"/>
                    <a:pt x="408" y="345"/>
                  </a:cubicBezTo>
                  <a:cubicBezTo>
                    <a:pt x="405" y="346"/>
                    <a:pt x="403" y="347"/>
                    <a:pt x="400" y="348"/>
                  </a:cubicBezTo>
                  <a:cubicBezTo>
                    <a:pt x="396" y="350"/>
                    <a:pt x="392" y="353"/>
                    <a:pt x="388" y="355"/>
                  </a:cubicBezTo>
                  <a:cubicBezTo>
                    <a:pt x="386" y="364"/>
                    <a:pt x="384" y="375"/>
                    <a:pt x="381" y="381"/>
                  </a:cubicBezTo>
                  <a:cubicBezTo>
                    <a:pt x="379" y="385"/>
                    <a:pt x="377" y="387"/>
                    <a:pt x="374" y="390"/>
                  </a:cubicBezTo>
                  <a:cubicBezTo>
                    <a:pt x="372" y="392"/>
                    <a:pt x="370" y="395"/>
                    <a:pt x="367" y="395"/>
                  </a:cubicBezTo>
                  <a:cubicBezTo>
                    <a:pt x="359" y="393"/>
                    <a:pt x="352" y="389"/>
                    <a:pt x="345" y="385"/>
                  </a:cubicBezTo>
                  <a:cubicBezTo>
                    <a:pt x="342" y="383"/>
                    <a:pt x="338" y="381"/>
                    <a:pt x="334" y="379"/>
                  </a:cubicBezTo>
                  <a:cubicBezTo>
                    <a:pt x="329" y="376"/>
                    <a:pt x="325" y="372"/>
                    <a:pt x="320" y="370"/>
                  </a:cubicBezTo>
                  <a:cubicBezTo>
                    <a:pt x="319" y="370"/>
                    <a:pt x="316" y="370"/>
                    <a:pt x="314" y="369"/>
                  </a:cubicBezTo>
                  <a:cubicBezTo>
                    <a:pt x="311" y="368"/>
                    <a:pt x="309" y="367"/>
                    <a:pt x="306" y="365"/>
                  </a:cubicBezTo>
                  <a:cubicBezTo>
                    <a:pt x="308" y="374"/>
                    <a:pt x="311" y="382"/>
                    <a:pt x="313" y="390"/>
                  </a:cubicBezTo>
                  <a:cubicBezTo>
                    <a:pt x="317" y="394"/>
                    <a:pt x="322" y="394"/>
                    <a:pt x="326" y="396"/>
                  </a:cubicBezTo>
                  <a:cubicBezTo>
                    <a:pt x="332" y="399"/>
                    <a:pt x="334" y="405"/>
                    <a:pt x="340" y="409"/>
                  </a:cubicBezTo>
                  <a:cubicBezTo>
                    <a:pt x="341" y="409"/>
                    <a:pt x="343" y="409"/>
                    <a:pt x="344" y="410"/>
                  </a:cubicBezTo>
                  <a:cubicBezTo>
                    <a:pt x="353" y="413"/>
                    <a:pt x="361" y="417"/>
                    <a:pt x="370" y="420"/>
                  </a:cubicBezTo>
                  <a:cubicBezTo>
                    <a:pt x="370" y="420"/>
                    <a:pt x="371" y="421"/>
                    <a:pt x="371" y="421"/>
                  </a:cubicBezTo>
                  <a:cubicBezTo>
                    <a:pt x="375" y="422"/>
                    <a:pt x="381" y="423"/>
                    <a:pt x="383" y="424"/>
                  </a:cubicBezTo>
                  <a:cubicBezTo>
                    <a:pt x="385" y="425"/>
                    <a:pt x="386" y="425"/>
                    <a:pt x="388" y="425"/>
                  </a:cubicBezTo>
                  <a:cubicBezTo>
                    <a:pt x="392" y="427"/>
                    <a:pt x="394" y="430"/>
                    <a:pt x="398" y="432"/>
                  </a:cubicBezTo>
                  <a:cubicBezTo>
                    <a:pt x="399" y="433"/>
                    <a:pt x="401" y="432"/>
                    <a:pt x="403" y="433"/>
                  </a:cubicBezTo>
                  <a:cubicBezTo>
                    <a:pt x="404" y="433"/>
                    <a:pt x="406" y="435"/>
                    <a:pt x="407" y="435"/>
                  </a:cubicBezTo>
                  <a:cubicBezTo>
                    <a:pt x="414" y="438"/>
                    <a:pt x="421" y="441"/>
                    <a:pt x="426" y="445"/>
                  </a:cubicBezTo>
                  <a:cubicBezTo>
                    <a:pt x="430" y="447"/>
                    <a:pt x="432" y="449"/>
                    <a:pt x="434" y="452"/>
                  </a:cubicBezTo>
                  <a:cubicBezTo>
                    <a:pt x="435" y="453"/>
                    <a:pt x="436" y="454"/>
                    <a:pt x="436" y="455"/>
                  </a:cubicBezTo>
                  <a:cubicBezTo>
                    <a:pt x="441" y="461"/>
                    <a:pt x="445" y="468"/>
                    <a:pt x="448" y="475"/>
                  </a:cubicBezTo>
                  <a:cubicBezTo>
                    <a:pt x="448" y="477"/>
                    <a:pt x="445" y="480"/>
                    <a:pt x="445" y="481"/>
                  </a:cubicBezTo>
                  <a:cubicBezTo>
                    <a:pt x="442" y="485"/>
                    <a:pt x="443" y="492"/>
                    <a:pt x="442" y="496"/>
                  </a:cubicBezTo>
                  <a:cubicBezTo>
                    <a:pt x="441" y="501"/>
                    <a:pt x="437" y="508"/>
                    <a:pt x="435" y="511"/>
                  </a:cubicBezTo>
                  <a:cubicBezTo>
                    <a:pt x="434" y="514"/>
                    <a:pt x="432" y="516"/>
                    <a:pt x="431" y="518"/>
                  </a:cubicBezTo>
                  <a:cubicBezTo>
                    <a:pt x="431" y="519"/>
                    <a:pt x="430" y="519"/>
                    <a:pt x="430" y="520"/>
                  </a:cubicBezTo>
                  <a:cubicBezTo>
                    <a:pt x="429" y="521"/>
                    <a:pt x="428" y="523"/>
                    <a:pt x="427" y="525"/>
                  </a:cubicBezTo>
                  <a:cubicBezTo>
                    <a:pt x="425" y="527"/>
                    <a:pt x="423" y="530"/>
                    <a:pt x="420" y="532"/>
                  </a:cubicBezTo>
                  <a:cubicBezTo>
                    <a:pt x="420" y="533"/>
                    <a:pt x="420" y="534"/>
                    <a:pt x="420" y="535"/>
                  </a:cubicBezTo>
                  <a:cubicBezTo>
                    <a:pt x="419" y="536"/>
                    <a:pt x="418" y="536"/>
                    <a:pt x="417" y="536"/>
                  </a:cubicBezTo>
                  <a:cubicBezTo>
                    <a:pt x="417" y="537"/>
                    <a:pt x="417" y="538"/>
                    <a:pt x="416" y="539"/>
                  </a:cubicBezTo>
                  <a:cubicBezTo>
                    <a:pt x="416" y="540"/>
                    <a:pt x="414" y="540"/>
                    <a:pt x="414" y="541"/>
                  </a:cubicBezTo>
                  <a:cubicBezTo>
                    <a:pt x="412" y="544"/>
                    <a:pt x="411" y="549"/>
                    <a:pt x="409" y="552"/>
                  </a:cubicBezTo>
                  <a:cubicBezTo>
                    <a:pt x="407" y="556"/>
                    <a:pt x="404" y="560"/>
                    <a:pt x="402" y="563"/>
                  </a:cubicBezTo>
                  <a:cubicBezTo>
                    <a:pt x="400" y="567"/>
                    <a:pt x="398" y="571"/>
                    <a:pt x="396" y="575"/>
                  </a:cubicBezTo>
                  <a:cubicBezTo>
                    <a:pt x="393" y="581"/>
                    <a:pt x="390" y="587"/>
                    <a:pt x="387" y="592"/>
                  </a:cubicBezTo>
                  <a:cubicBezTo>
                    <a:pt x="382" y="602"/>
                    <a:pt x="378" y="611"/>
                    <a:pt x="374" y="622"/>
                  </a:cubicBezTo>
                  <a:cubicBezTo>
                    <a:pt x="371" y="627"/>
                    <a:pt x="369" y="631"/>
                    <a:pt x="369" y="634"/>
                  </a:cubicBezTo>
                  <a:cubicBezTo>
                    <a:pt x="369" y="636"/>
                    <a:pt x="370" y="640"/>
                    <a:pt x="370" y="643"/>
                  </a:cubicBezTo>
                  <a:cubicBezTo>
                    <a:pt x="373" y="653"/>
                    <a:pt x="377" y="667"/>
                    <a:pt x="379" y="674"/>
                  </a:cubicBezTo>
                  <a:cubicBezTo>
                    <a:pt x="379" y="676"/>
                    <a:pt x="379" y="678"/>
                    <a:pt x="380" y="679"/>
                  </a:cubicBezTo>
                  <a:cubicBezTo>
                    <a:pt x="388" y="712"/>
                    <a:pt x="398" y="745"/>
                    <a:pt x="409" y="774"/>
                  </a:cubicBezTo>
                  <a:cubicBezTo>
                    <a:pt x="401" y="778"/>
                    <a:pt x="391" y="780"/>
                    <a:pt x="384" y="784"/>
                  </a:cubicBezTo>
                  <a:cubicBezTo>
                    <a:pt x="388" y="787"/>
                    <a:pt x="397" y="786"/>
                    <a:pt x="396" y="794"/>
                  </a:cubicBezTo>
                  <a:cubicBezTo>
                    <a:pt x="394" y="800"/>
                    <a:pt x="386" y="792"/>
                    <a:pt x="385" y="795"/>
                  </a:cubicBezTo>
                  <a:cubicBezTo>
                    <a:pt x="384" y="798"/>
                    <a:pt x="387" y="796"/>
                    <a:pt x="388" y="798"/>
                  </a:cubicBezTo>
                  <a:cubicBezTo>
                    <a:pt x="389" y="800"/>
                    <a:pt x="388" y="801"/>
                    <a:pt x="389" y="803"/>
                  </a:cubicBezTo>
                  <a:cubicBezTo>
                    <a:pt x="389" y="804"/>
                    <a:pt x="390" y="804"/>
                    <a:pt x="391" y="805"/>
                  </a:cubicBezTo>
                  <a:cubicBezTo>
                    <a:pt x="392" y="807"/>
                    <a:pt x="392" y="808"/>
                    <a:pt x="393" y="809"/>
                  </a:cubicBezTo>
                  <a:cubicBezTo>
                    <a:pt x="398" y="817"/>
                    <a:pt x="405" y="823"/>
                    <a:pt x="411" y="829"/>
                  </a:cubicBezTo>
                  <a:cubicBezTo>
                    <a:pt x="412" y="830"/>
                    <a:pt x="414" y="830"/>
                    <a:pt x="415" y="831"/>
                  </a:cubicBezTo>
                  <a:cubicBezTo>
                    <a:pt x="419" y="835"/>
                    <a:pt x="421" y="839"/>
                    <a:pt x="423" y="845"/>
                  </a:cubicBezTo>
                  <a:cubicBezTo>
                    <a:pt x="421" y="848"/>
                    <a:pt x="416" y="848"/>
                    <a:pt x="414" y="850"/>
                  </a:cubicBezTo>
                  <a:cubicBezTo>
                    <a:pt x="412" y="851"/>
                    <a:pt x="416" y="852"/>
                    <a:pt x="417" y="853"/>
                  </a:cubicBezTo>
                  <a:cubicBezTo>
                    <a:pt x="419" y="854"/>
                    <a:pt x="421" y="855"/>
                    <a:pt x="419" y="857"/>
                  </a:cubicBezTo>
                  <a:cubicBezTo>
                    <a:pt x="399" y="860"/>
                    <a:pt x="378" y="859"/>
                    <a:pt x="362" y="855"/>
                  </a:cubicBezTo>
                  <a:cubicBezTo>
                    <a:pt x="357" y="853"/>
                    <a:pt x="354" y="850"/>
                    <a:pt x="350" y="848"/>
                  </a:cubicBezTo>
                  <a:cubicBezTo>
                    <a:pt x="347" y="846"/>
                    <a:pt x="344" y="845"/>
                    <a:pt x="340" y="844"/>
                  </a:cubicBezTo>
                  <a:cubicBezTo>
                    <a:pt x="340" y="844"/>
                    <a:pt x="339" y="842"/>
                    <a:pt x="339" y="842"/>
                  </a:cubicBezTo>
                  <a:cubicBezTo>
                    <a:pt x="334" y="840"/>
                    <a:pt x="330" y="840"/>
                    <a:pt x="326" y="837"/>
                  </a:cubicBezTo>
                  <a:cubicBezTo>
                    <a:pt x="327" y="824"/>
                    <a:pt x="322" y="816"/>
                    <a:pt x="324" y="804"/>
                  </a:cubicBezTo>
                  <a:cubicBezTo>
                    <a:pt x="320" y="805"/>
                    <a:pt x="321" y="802"/>
                    <a:pt x="319" y="803"/>
                  </a:cubicBezTo>
                  <a:cubicBezTo>
                    <a:pt x="314" y="804"/>
                    <a:pt x="311" y="808"/>
                    <a:pt x="306" y="809"/>
                  </a:cubicBezTo>
                  <a:cubicBezTo>
                    <a:pt x="295" y="814"/>
                    <a:pt x="280" y="816"/>
                    <a:pt x="263" y="817"/>
                  </a:cubicBezTo>
                  <a:cubicBezTo>
                    <a:pt x="248" y="818"/>
                    <a:pt x="230" y="819"/>
                    <a:pt x="213" y="818"/>
                  </a:cubicBezTo>
                  <a:cubicBezTo>
                    <a:pt x="199" y="817"/>
                    <a:pt x="180" y="816"/>
                    <a:pt x="165" y="814"/>
                  </a:cubicBezTo>
                  <a:cubicBezTo>
                    <a:pt x="159" y="813"/>
                    <a:pt x="151" y="811"/>
                    <a:pt x="144" y="809"/>
                  </a:cubicBezTo>
                  <a:cubicBezTo>
                    <a:pt x="136" y="806"/>
                    <a:pt x="129" y="804"/>
                    <a:pt x="131" y="795"/>
                  </a:cubicBezTo>
                  <a:cubicBezTo>
                    <a:pt x="131" y="792"/>
                    <a:pt x="133" y="792"/>
                    <a:pt x="137" y="789"/>
                  </a:cubicBezTo>
                  <a:cubicBezTo>
                    <a:pt x="142" y="786"/>
                    <a:pt x="148" y="785"/>
                    <a:pt x="156" y="784"/>
                  </a:cubicBezTo>
                  <a:cubicBezTo>
                    <a:pt x="160" y="783"/>
                    <a:pt x="163" y="782"/>
                    <a:pt x="166" y="781"/>
                  </a:cubicBezTo>
                  <a:cubicBezTo>
                    <a:pt x="174" y="780"/>
                    <a:pt x="182" y="780"/>
                    <a:pt x="188" y="779"/>
                  </a:cubicBezTo>
                  <a:cubicBezTo>
                    <a:pt x="195" y="777"/>
                    <a:pt x="200" y="773"/>
                    <a:pt x="207" y="772"/>
                  </a:cubicBezTo>
                  <a:cubicBezTo>
                    <a:pt x="207" y="769"/>
                    <a:pt x="208" y="766"/>
                    <a:pt x="209" y="764"/>
                  </a:cubicBezTo>
                  <a:cubicBezTo>
                    <a:pt x="209" y="761"/>
                    <a:pt x="212" y="760"/>
                    <a:pt x="213" y="759"/>
                  </a:cubicBezTo>
                  <a:cubicBezTo>
                    <a:pt x="214" y="758"/>
                    <a:pt x="213" y="759"/>
                    <a:pt x="213" y="757"/>
                  </a:cubicBezTo>
                  <a:cubicBezTo>
                    <a:pt x="215" y="750"/>
                    <a:pt x="213" y="738"/>
                    <a:pt x="213" y="728"/>
                  </a:cubicBezTo>
                  <a:cubicBezTo>
                    <a:pt x="214" y="718"/>
                    <a:pt x="215" y="709"/>
                    <a:pt x="214" y="700"/>
                  </a:cubicBezTo>
                  <a:cubicBezTo>
                    <a:pt x="212" y="700"/>
                    <a:pt x="209" y="699"/>
                    <a:pt x="208" y="698"/>
                  </a:cubicBezTo>
                  <a:cubicBezTo>
                    <a:pt x="205" y="697"/>
                    <a:pt x="201" y="695"/>
                    <a:pt x="199" y="694"/>
                  </a:cubicBezTo>
                  <a:cubicBezTo>
                    <a:pt x="199" y="694"/>
                    <a:pt x="197" y="694"/>
                    <a:pt x="197" y="693"/>
                  </a:cubicBezTo>
                  <a:cubicBezTo>
                    <a:pt x="196" y="693"/>
                    <a:pt x="196" y="692"/>
                    <a:pt x="196" y="691"/>
                  </a:cubicBezTo>
                  <a:cubicBezTo>
                    <a:pt x="195" y="690"/>
                    <a:pt x="194" y="690"/>
                    <a:pt x="193" y="689"/>
                  </a:cubicBezTo>
                  <a:cubicBezTo>
                    <a:pt x="184" y="676"/>
                    <a:pt x="188" y="652"/>
                    <a:pt x="188" y="630"/>
                  </a:cubicBezTo>
                  <a:cubicBezTo>
                    <a:pt x="189" y="602"/>
                    <a:pt x="190" y="572"/>
                    <a:pt x="192" y="545"/>
                  </a:cubicBezTo>
                  <a:cubicBezTo>
                    <a:pt x="192" y="530"/>
                    <a:pt x="193" y="516"/>
                    <a:pt x="190" y="504"/>
                  </a:cubicBezTo>
                  <a:cubicBezTo>
                    <a:pt x="188" y="505"/>
                    <a:pt x="185" y="504"/>
                    <a:pt x="186" y="507"/>
                  </a:cubicBezTo>
                  <a:cubicBezTo>
                    <a:pt x="181" y="510"/>
                    <a:pt x="174" y="511"/>
                    <a:pt x="167" y="513"/>
                  </a:cubicBezTo>
                  <a:cubicBezTo>
                    <a:pt x="166" y="513"/>
                    <a:pt x="164" y="516"/>
                    <a:pt x="162" y="516"/>
                  </a:cubicBezTo>
                  <a:cubicBezTo>
                    <a:pt x="159" y="516"/>
                    <a:pt x="157" y="516"/>
                    <a:pt x="157" y="512"/>
                  </a:cubicBezTo>
                  <a:cubicBezTo>
                    <a:pt x="155" y="509"/>
                    <a:pt x="160" y="508"/>
                    <a:pt x="162" y="507"/>
                  </a:cubicBezTo>
                  <a:cubicBezTo>
                    <a:pt x="164" y="506"/>
                    <a:pt x="168" y="506"/>
                    <a:pt x="171" y="505"/>
                  </a:cubicBezTo>
                  <a:cubicBezTo>
                    <a:pt x="174" y="504"/>
                    <a:pt x="176" y="502"/>
                    <a:pt x="179" y="501"/>
                  </a:cubicBezTo>
                  <a:cubicBezTo>
                    <a:pt x="182" y="501"/>
                    <a:pt x="186" y="502"/>
                    <a:pt x="188" y="500"/>
                  </a:cubicBezTo>
                  <a:cubicBezTo>
                    <a:pt x="187" y="495"/>
                    <a:pt x="185" y="492"/>
                    <a:pt x="181" y="491"/>
                  </a:cubicBezTo>
                  <a:cubicBezTo>
                    <a:pt x="180" y="491"/>
                    <a:pt x="176" y="492"/>
                    <a:pt x="174" y="492"/>
                  </a:cubicBezTo>
                  <a:cubicBezTo>
                    <a:pt x="166" y="493"/>
                    <a:pt x="157" y="493"/>
                    <a:pt x="149" y="493"/>
                  </a:cubicBezTo>
                  <a:cubicBezTo>
                    <a:pt x="144" y="490"/>
                    <a:pt x="138" y="489"/>
                    <a:pt x="134" y="486"/>
                  </a:cubicBezTo>
                  <a:cubicBezTo>
                    <a:pt x="129" y="486"/>
                    <a:pt x="124" y="485"/>
                    <a:pt x="122" y="484"/>
                  </a:cubicBezTo>
                  <a:cubicBezTo>
                    <a:pt x="114" y="480"/>
                    <a:pt x="106" y="463"/>
                    <a:pt x="107" y="452"/>
                  </a:cubicBezTo>
                  <a:cubicBezTo>
                    <a:pt x="108" y="448"/>
                    <a:pt x="111" y="446"/>
                    <a:pt x="111" y="442"/>
                  </a:cubicBezTo>
                  <a:cubicBezTo>
                    <a:pt x="114" y="444"/>
                    <a:pt x="110" y="441"/>
                    <a:pt x="113" y="441"/>
                  </a:cubicBezTo>
                  <a:cubicBezTo>
                    <a:pt x="117" y="433"/>
                    <a:pt x="126" y="429"/>
                    <a:pt x="139" y="430"/>
                  </a:cubicBezTo>
                  <a:cubicBezTo>
                    <a:pt x="140" y="420"/>
                    <a:pt x="147" y="410"/>
                    <a:pt x="147" y="398"/>
                  </a:cubicBezTo>
                  <a:cubicBezTo>
                    <a:pt x="148" y="395"/>
                    <a:pt x="147" y="391"/>
                    <a:pt x="147" y="388"/>
                  </a:cubicBezTo>
                  <a:cubicBezTo>
                    <a:pt x="147" y="375"/>
                    <a:pt x="153" y="362"/>
                    <a:pt x="150" y="348"/>
                  </a:cubicBezTo>
                  <a:cubicBezTo>
                    <a:pt x="147" y="347"/>
                    <a:pt x="147" y="351"/>
                    <a:pt x="145" y="353"/>
                  </a:cubicBezTo>
                  <a:cubicBezTo>
                    <a:pt x="143" y="355"/>
                    <a:pt x="142" y="356"/>
                    <a:pt x="140" y="358"/>
                  </a:cubicBezTo>
                  <a:cubicBezTo>
                    <a:pt x="133" y="363"/>
                    <a:pt x="122" y="368"/>
                    <a:pt x="112" y="374"/>
                  </a:cubicBezTo>
                  <a:cubicBezTo>
                    <a:pt x="108" y="376"/>
                    <a:pt x="99" y="380"/>
                    <a:pt x="95" y="383"/>
                  </a:cubicBezTo>
                  <a:cubicBezTo>
                    <a:pt x="91" y="386"/>
                    <a:pt x="88" y="389"/>
                    <a:pt x="83" y="389"/>
                  </a:cubicBezTo>
                  <a:cubicBezTo>
                    <a:pt x="81" y="389"/>
                    <a:pt x="80" y="387"/>
                    <a:pt x="79" y="389"/>
                  </a:cubicBezTo>
                  <a:cubicBezTo>
                    <a:pt x="73" y="383"/>
                    <a:pt x="68" y="378"/>
                    <a:pt x="66" y="369"/>
                  </a:cubicBezTo>
                  <a:cubicBezTo>
                    <a:pt x="55" y="369"/>
                    <a:pt x="49" y="364"/>
                    <a:pt x="36" y="365"/>
                  </a:cubicBezTo>
                  <a:cubicBezTo>
                    <a:pt x="33" y="365"/>
                    <a:pt x="33" y="362"/>
                    <a:pt x="31" y="362"/>
                  </a:cubicBezTo>
                  <a:cubicBezTo>
                    <a:pt x="29" y="363"/>
                    <a:pt x="25" y="363"/>
                    <a:pt x="22" y="363"/>
                  </a:cubicBezTo>
                  <a:cubicBezTo>
                    <a:pt x="21" y="360"/>
                    <a:pt x="18" y="361"/>
                    <a:pt x="16" y="359"/>
                  </a:cubicBezTo>
                  <a:cubicBezTo>
                    <a:pt x="15" y="358"/>
                    <a:pt x="14" y="356"/>
                    <a:pt x="13" y="355"/>
                  </a:cubicBezTo>
                  <a:cubicBezTo>
                    <a:pt x="12" y="354"/>
                    <a:pt x="13" y="352"/>
                    <a:pt x="11" y="352"/>
                  </a:cubicBezTo>
                  <a:cubicBezTo>
                    <a:pt x="6" y="352"/>
                    <a:pt x="2" y="353"/>
                    <a:pt x="0" y="349"/>
                  </a:cubicBezTo>
                  <a:cubicBezTo>
                    <a:pt x="1" y="344"/>
                    <a:pt x="7" y="345"/>
                    <a:pt x="11" y="344"/>
                  </a:cubicBezTo>
                  <a:cubicBezTo>
                    <a:pt x="13" y="343"/>
                    <a:pt x="14" y="342"/>
                    <a:pt x="16" y="341"/>
                  </a:cubicBezTo>
                  <a:cubicBezTo>
                    <a:pt x="19" y="341"/>
                    <a:pt x="21" y="341"/>
                    <a:pt x="24" y="340"/>
                  </a:cubicBezTo>
                  <a:cubicBezTo>
                    <a:pt x="28" y="339"/>
                    <a:pt x="32" y="338"/>
                    <a:pt x="36" y="336"/>
                  </a:cubicBezTo>
                  <a:cubicBezTo>
                    <a:pt x="39" y="334"/>
                    <a:pt x="44" y="333"/>
                    <a:pt x="45" y="329"/>
                  </a:cubicBezTo>
                  <a:cubicBezTo>
                    <a:pt x="44" y="326"/>
                    <a:pt x="40" y="326"/>
                    <a:pt x="37" y="325"/>
                  </a:cubicBezTo>
                  <a:cubicBezTo>
                    <a:pt x="31" y="323"/>
                    <a:pt x="26" y="321"/>
                    <a:pt x="23" y="318"/>
                  </a:cubicBezTo>
                  <a:cubicBezTo>
                    <a:pt x="22" y="316"/>
                    <a:pt x="18" y="314"/>
                    <a:pt x="21" y="311"/>
                  </a:cubicBezTo>
                  <a:cubicBezTo>
                    <a:pt x="24" y="306"/>
                    <a:pt x="29" y="309"/>
                    <a:pt x="32" y="310"/>
                  </a:cubicBezTo>
                  <a:cubicBezTo>
                    <a:pt x="36" y="311"/>
                    <a:pt x="40" y="314"/>
                    <a:pt x="44" y="315"/>
                  </a:cubicBezTo>
                  <a:cubicBezTo>
                    <a:pt x="48" y="316"/>
                    <a:pt x="52" y="316"/>
                    <a:pt x="56" y="318"/>
                  </a:cubicBezTo>
                  <a:cubicBezTo>
                    <a:pt x="60" y="319"/>
                    <a:pt x="64" y="321"/>
                    <a:pt x="68" y="323"/>
                  </a:cubicBezTo>
                  <a:cubicBezTo>
                    <a:pt x="73" y="325"/>
                    <a:pt x="76" y="328"/>
                    <a:pt x="80" y="329"/>
                  </a:cubicBezTo>
                  <a:cubicBezTo>
                    <a:pt x="84" y="329"/>
                    <a:pt x="88" y="328"/>
                    <a:pt x="91" y="329"/>
                  </a:cubicBezTo>
                  <a:cubicBezTo>
                    <a:pt x="93" y="327"/>
                    <a:pt x="94" y="324"/>
                    <a:pt x="97" y="324"/>
                  </a:cubicBezTo>
                  <a:cubicBezTo>
                    <a:pt x="97" y="319"/>
                    <a:pt x="102" y="316"/>
                    <a:pt x="104" y="311"/>
                  </a:cubicBezTo>
                  <a:cubicBezTo>
                    <a:pt x="104" y="310"/>
                    <a:pt x="104" y="308"/>
                    <a:pt x="105" y="306"/>
                  </a:cubicBezTo>
                  <a:cubicBezTo>
                    <a:pt x="106" y="301"/>
                    <a:pt x="106" y="300"/>
                    <a:pt x="106" y="295"/>
                  </a:cubicBezTo>
                  <a:cubicBezTo>
                    <a:pt x="105" y="285"/>
                    <a:pt x="107" y="279"/>
                    <a:pt x="108" y="270"/>
                  </a:cubicBezTo>
                  <a:cubicBezTo>
                    <a:pt x="108" y="267"/>
                    <a:pt x="109" y="264"/>
                    <a:pt x="109" y="261"/>
                  </a:cubicBezTo>
                  <a:cubicBezTo>
                    <a:pt x="109" y="258"/>
                    <a:pt x="111" y="255"/>
                    <a:pt x="111" y="252"/>
                  </a:cubicBezTo>
                  <a:cubicBezTo>
                    <a:pt x="111" y="246"/>
                    <a:pt x="109" y="240"/>
                    <a:pt x="110" y="233"/>
                  </a:cubicBezTo>
                  <a:cubicBezTo>
                    <a:pt x="110" y="229"/>
                    <a:pt x="111" y="224"/>
                    <a:pt x="112" y="220"/>
                  </a:cubicBezTo>
                  <a:cubicBezTo>
                    <a:pt x="112" y="217"/>
                    <a:pt x="112" y="212"/>
                    <a:pt x="112" y="209"/>
                  </a:cubicBezTo>
                  <a:cubicBezTo>
                    <a:pt x="112" y="205"/>
                    <a:pt x="111" y="200"/>
                    <a:pt x="112" y="197"/>
                  </a:cubicBezTo>
                  <a:cubicBezTo>
                    <a:pt x="112" y="195"/>
                    <a:pt x="113" y="192"/>
                    <a:pt x="114" y="190"/>
                  </a:cubicBezTo>
                  <a:cubicBezTo>
                    <a:pt x="117" y="182"/>
                    <a:pt x="119" y="175"/>
                    <a:pt x="124" y="171"/>
                  </a:cubicBezTo>
                  <a:cubicBezTo>
                    <a:pt x="129" y="171"/>
                    <a:pt x="133" y="168"/>
                    <a:pt x="138" y="166"/>
                  </a:cubicBezTo>
                  <a:cubicBezTo>
                    <a:pt x="141" y="165"/>
                    <a:pt x="143" y="164"/>
                    <a:pt x="146" y="163"/>
                  </a:cubicBezTo>
                  <a:cubicBezTo>
                    <a:pt x="155" y="160"/>
                    <a:pt x="164" y="154"/>
                    <a:pt x="172" y="151"/>
                  </a:cubicBezTo>
                  <a:cubicBezTo>
                    <a:pt x="175" y="150"/>
                    <a:pt x="179" y="150"/>
                    <a:pt x="181" y="149"/>
                  </a:cubicBezTo>
                  <a:cubicBezTo>
                    <a:pt x="184" y="147"/>
                    <a:pt x="188" y="142"/>
                    <a:pt x="193" y="138"/>
                  </a:cubicBezTo>
                  <a:cubicBezTo>
                    <a:pt x="195" y="136"/>
                    <a:pt x="198" y="133"/>
                    <a:pt x="199" y="132"/>
                  </a:cubicBezTo>
                  <a:cubicBezTo>
                    <a:pt x="201" y="130"/>
                    <a:pt x="202" y="131"/>
                    <a:pt x="203" y="130"/>
                  </a:cubicBezTo>
                  <a:cubicBezTo>
                    <a:pt x="205" y="129"/>
                    <a:pt x="205" y="123"/>
                    <a:pt x="205" y="122"/>
                  </a:cubicBezTo>
                  <a:cubicBezTo>
                    <a:pt x="205" y="118"/>
                    <a:pt x="204" y="118"/>
                    <a:pt x="203" y="117"/>
                  </a:cubicBezTo>
                  <a:cubicBezTo>
                    <a:pt x="203" y="113"/>
                    <a:pt x="202" y="108"/>
                    <a:pt x="201" y="105"/>
                  </a:cubicBezTo>
                  <a:cubicBezTo>
                    <a:pt x="201" y="104"/>
                    <a:pt x="200" y="104"/>
                    <a:pt x="199" y="103"/>
                  </a:cubicBezTo>
                  <a:cubicBezTo>
                    <a:pt x="198" y="100"/>
                    <a:pt x="197" y="99"/>
                    <a:pt x="195" y="97"/>
                  </a:cubicBezTo>
                  <a:cubicBezTo>
                    <a:pt x="193" y="94"/>
                    <a:pt x="190" y="92"/>
                    <a:pt x="189" y="89"/>
                  </a:cubicBezTo>
                  <a:cubicBezTo>
                    <a:pt x="189" y="88"/>
                    <a:pt x="190" y="85"/>
                    <a:pt x="189" y="83"/>
                  </a:cubicBezTo>
                  <a:cubicBezTo>
                    <a:pt x="189" y="82"/>
                    <a:pt x="188" y="80"/>
                    <a:pt x="188" y="79"/>
                  </a:cubicBezTo>
                  <a:cubicBezTo>
                    <a:pt x="187" y="76"/>
                    <a:pt x="187" y="72"/>
                    <a:pt x="187" y="69"/>
                  </a:cubicBezTo>
                  <a:cubicBezTo>
                    <a:pt x="186" y="61"/>
                    <a:pt x="184" y="53"/>
                    <a:pt x="185" y="46"/>
                  </a:cubicBezTo>
                  <a:cubicBezTo>
                    <a:pt x="185" y="45"/>
                    <a:pt x="186" y="43"/>
                    <a:pt x="187" y="41"/>
                  </a:cubicBezTo>
                  <a:cubicBezTo>
                    <a:pt x="187" y="38"/>
                    <a:pt x="187" y="36"/>
                    <a:pt x="188" y="34"/>
                  </a:cubicBezTo>
                  <a:cubicBezTo>
                    <a:pt x="188" y="31"/>
                    <a:pt x="192" y="27"/>
                    <a:pt x="193" y="26"/>
                  </a:cubicBezTo>
                  <a:cubicBezTo>
                    <a:pt x="194" y="24"/>
                    <a:pt x="195" y="22"/>
                    <a:pt x="196" y="20"/>
                  </a:cubicBezTo>
                  <a:cubicBezTo>
                    <a:pt x="201" y="18"/>
                    <a:pt x="204" y="11"/>
                    <a:pt x="209" y="10"/>
                  </a:cubicBezTo>
                  <a:cubicBezTo>
                    <a:pt x="215" y="8"/>
                    <a:pt x="216" y="11"/>
                    <a:pt x="219" y="10"/>
                  </a:cubicBezTo>
                  <a:cubicBezTo>
                    <a:pt x="222" y="10"/>
                    <a:pt x="223" y="7"/>
                    <a:pt x="224" y="5"/>
                  </a:cubicBezTo>
                  <a:cubicBezTo>
                    <a:pt x="228" y="3"/>
                    <a:pt x="235" y="2"/>
                    <a:pt x="238" y="0"/>
                  </a:cubicBezTo>
                  <a:moveTo>
                    <a:pt x="203" y="520"/>
                  </a:moveTo>
                  <a:cubicBezTo>
                    <a:pt x="204" y="563"/>
                    <a:pt x="199" y="615"/>
                    <a:pt x="199" y="658"/>
                  </a:cubicBezTo>
                  <a:cubicBezTo>
                    <a:pt x="199" y="666"/>
                    <a:pt x="198" y="673"/>
                    <a:pt x="199" y="679"/>
                  </a:cubicBezTo>
                  <a:cubicBezTo>
                    <a:pt x="200" y="682"/>
                    <a:pt x="202" y="686"/>
                    <a:pt x="204" y="688"/>
                  </a:cubicBezTo>
                  <a:cubicBezTo>
                    <a:pt x="206" y="691"/>
                    <a:pt x="209" y="694"/>
                    <a:pt x="214" y="693"/>
                  </a:cubicBezTo>
                  <a:cubicBezTo>
                    <a:pt x="214" y="687"/>
                    <a:pt x="214" y="680"/>
                    <a:pt x="215" y="674"/>
                  </a:cubicBezTo>
                  <a:cubicBezTo>
                    <a:pt x="213" y="671"/>
                    <a:pt x="213" y="670"/>
                    <a:pt x="213" y="667"/>
                  </a:cubicBezTo>
                  <a:cubicBezTo>
                    <a:pt x="212" y="661"/>
                    <a:pt x="213" y="655"/>
                    <a:pt x="213" y="649"/>
                  </a:cubicBezTo>
                  <a:cubicBezTo>
                    <a:pt x="216" y="604"/>
                    <a:pt x="212" y="560"/>
                    <a:pt x="215" y="519"/>
                  </a:cubicBezTo>
                  <a:cubicBezTo>
                    <a:pt x="211" y="519"/>
                    <a:pt x="207" y="519"/>
                    <a:pt x="203" y="520"/>
                  </a:cubicBezTo>
                  <a:moveTo>
                    <a:pt x="242" y="567"/>
                  </a:moveTo>
                  <a:cubicBezTo>
                    <a:pt x="241" y="597"/>
                    <a:pt x="240" y="635"/>
                    <a:pt x="241" y="670"/>
                  </a:cubicBezTo>
                  <a:cubicBezTo>
                    <a:pt x="240" y="671"/>
                    <a:pt x="238" y="671"/>
                    <a:pt x="238" y="674"/>
                  </a:cubicBezTo>
                  <a:cubicBezTo>
                    <a:pt x="238" y="679"/>
                    <a:pt x="239" y="686"/>
                    <a:pt x="238" y="690"/>
                  </a:cubicBezTo>
                  <a:cubicBezTo>
                    <a:pt x="252" y="688"/>
                    <a:pt x="269" y="689"/>
                    <a:pt x="282" y="686"/>
                  </a:cubicBezTo>
                  <a:cubicBezTo>
                    <a:pt x="279" y="686"/>
                    <a:pt x="278" y="684"/>
                    <a:pt x="275" y="683"/>
                  </a:cubicBezTo>
                  <a:cubicBezTo>
                    <a:pt x="273" y="683"/>
                    <a:pt x="268" y="681"/>
                    <a:pt x="267" y="680"/>
                  </a:cubicBezTo>
                  <a:cubicBezTo>
                    <a:pt x="265" y="679"/>
                    <a:pt x="263" y="678"/>
                    <a:pt x="262" y="678"/>
                  </a:cubicBezTo>
                  <a:cubicBezTo>
                    <a:pt x="255" y="673"/>
                    <a:pt x="258" y="670"/>
                    <a:pt x="260" y="660"/>
                  </a:cubicBezTo>
                  <a:cubicBezTo>
                    <a:pt x="261" y="655"/>
                    <a:pt x="261" y="651"/>
                    <a:pt x="262" y="648"/>
                  </a:cubicBezTo>
                  <a:cubicBezTo>
                    <a:pt x="262" y="644"/>
                    <a:pt x="265" y="641"/>
                    <a:pt x="267" y="638"/>
                  </a:cubicBezTo>
                  <a:cubicBezTo>
                    <a:pt x="267" y="637"/>
                    <a:pt x="269" y="637"/>
                    <a:pt x="269" y="636"/>
                  </a:cubicBezTo>
                  <a:cubicBezTo>
                    <a:pt x="270" y="634"/>
                    <a:pt x="271" y="632"/>
                    <a:pt x="271" y="632"/>
                  </a:cubicBezTo>
                  <a:cubicBezTo>
                    <a:pt x="273" y="629"/>
                    <a:pt x="276" y="628"/>
                    <a:pt x="279" y="627"/>
                  </a:cubicBezTo>
                  <a:cubicBezTo>
                    <a:pt x="277" y="624"/>
                    <a:pt x="279" y="621"/>
                    <a:pt x="278" y="617"/>
                  </a:cubicBezTo>
                  <a:cubicBezTo>
                    <a:pt x="277" y="615"/>
                    <a:pt x="274" y="612"/>
                    <a:pt x="273" y="610"/>
                  </a:cubicBezTo>
                  <a:cubicBezTo>
                    <a:pt x="269" y="605"/>
                    <a:pt x="265" y="602"/>
                    <a:pt x="262" y="597"/>
                  </a:cubicBezTo>
                  <a:cubicBezTo>
                    <a:pt x="260" y="595"/>
                    <a:pt x="257" y="593"/>
                    <a:pt x="256" y="591"/>
                  </a:cubicBezTo>
                  <a:cubicBezTo>
                    <a:pt x="254" y="587"/>
                    <a:pt x="255" y="583"/>
                    <a:pt x="253" y="580"/>
                  </a:cubicBezTo>
                  <a:cubicBezTo>
                    <a:pt x="253" y="578"/>
                    <a:pt x="251" y="577"/>
                    <a:pt x="251" y="576"/>
                  </a:cubicBezTo>
                  <a:cubicBezTo>
                    <a:pt x="251" y="575"/>
                    <a:pt x="251" y="573"/>
                    <a:pt x="251" y="572"/>
                  </a:cubicBezTo>
                  <a:cubicBezTo>
                    <a:pt x="251" y="572"/>
                    <a:pt x="250" y="571"/>
                    <a:pt x="249" y="570"/>
                  </a:cubicBezTo>
                  <a:cubicBezTo>
                    <a:pt x="247" y="564"/>
                    <a:pt x="245" y="560"/>
                    <a:pt x="243" y="556"/>
                  </a:cubicBezTo>
                  <a:cubicBezTo>
                    <a:pt x="243" y="555"/>
                    <a:pt x="243" y="551"/>
                    <a:pt x="241" y="552"/>
                  </a:cubicBezTo>
                  <a:cubicBezTo>
                    <a:pt x="242" y="556"/>
                    <a:pt x="242" y="562"/>
                    <a:pt x="242" y="567"/>
                  </a:cubicBezTo>
                  <a:moveTo>
                    <a:pt x="238" y="700"/>
                  </a:moveTo>
                  <a:cubicBezTo>
                    <a:pt x="237" y="713"/>
                    <a:pt x="238" y="740"/>
                    <a:pt x="238" y="759"/>
                  </a:cubicBezTo>
                  <a:cubicBezTo>
                    <a:pt x="238" y="761"/>
                    <a:pt x="242" y="760"/>
                    <a:pt x="241" y="763"/>
                  </a:cubicBezTo>
                  <a:cubicBezTo>
                    <a:pt x="242" y="766"/>
                    <a:pt x="244" y="768"/>
                    <a:pt x="243" y="772"/>
                  </a:cubicBezTo>
                  <a:cubicBezTo>
                    <a:pt x="247" y="773"/>
                    <a:pt x="251" y="776"/>
                    <a:pt x="253" y="777"/>
                  </a:cubicBezTo>
                  <a:cubicBezTo>
                    <a:pt x="259" y="779"/>
                    <a:pt x="265" y="778"/>
                    <a:pt x="272" y="779"/>
                  </a:cubicBezTo>
                  <a:cubicBezTo>
                    <a:pt x="276" y="780"/>
                    <a:pt x="281" y="782"/>
                    <a:pt x="286" y="783"/>
                  </a:cubicBezTo>
                  <a:cubicBezTo>
                    <a:pt x="298" y="785"/>
                    <a:pt x="307" y="787"/>
                    <a:pt x="315" y="791"/>
                  </a:cubicBezTo>
                  <a:cubicBezTo>
                    <a:pt x="310" y="776"/>
                    <a:pt x="305" y="762"/>
                    <a:pt x="300" y="746"/>
                  </a:cubicBezTo>
                  <a:cubicBezTo>
                    <a:pt x="300" y="744"/>
                    <a:pt x="298" y="743"/>
                    <a:pt x="298" y="741"/>
                  </a:cubicBezTo>
                  <a:cubicBezTo>
                    <a:pt x="297" y="739"/>
                    <a:pt x="297" y="737"/>
                    <a:pt x="297" y="734"/>
                  </a:cubicBezTo>
                  <a:cubicBezTo>
                    <a:pt x="294" y="721"/>
                    <a:pt x="291" y="709"/>
                    <a:pt x="289" y="696"/>
                  </a:cubicBezTo>
                  <a:cubicBezTo>
                    <a:pt x="288" y="696"/>
                    <a:pt x="288" y="696"/>
                    <a:pt x="288" y="696"/>
                  </a:cubicBezTo>
                  <a:cubicBezTo>
                    <a:pt x="272" y="698"/>
                    <a:pt x="254" y="698"/>
                    <a:pt x="238" y="700"/>
                  </a:cubicBezTo>
                </a:path>
              </a:pathLst>
            </a:custGeom>
            <a:gradFill>
              <a:gsLst>
                <a:gs pos="100000">
                  <a:srgbClr val="F2F2F2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40679" y="7517851"/>
            <a:ext cx="1743376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608329" y="1565220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8737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표지 및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49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choi\Desktop\설명회_간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3175"/>
            <a:ext cx="11160126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8708" y="3441898"/>
            <a:ext cx="6300229" cy="5693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700" b="0" cap="all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48708" y="4181028"/>
            <a:ext cx="6300229" cy="30777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indent="0" algn="l">
              <a:buNone/>
              <a:defRPr sz="2000" b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02461" y="560377"/>
            <a:ext cx="499096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914400"/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합성전장 환경의 </a:t>
            </a:r>
            <a:r>
              <a:rPr lang="ko-KR" altLang="en-US" sz="1100" spc="-150" dirty="0" err="1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초실감</a:t>
            </a:r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통합전투훈련 플랫폼 </a:t>
            </a:r>
            <a:r>
              <a:rPr lang="ko-KR" altLang="en-US" sz="11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dirty="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gradFill>
                  <a:gsLst>
                    <a:gs pos="100000">
                      <a:prstClr val="black"/>
                    </a:gs>
                    <a:gs pos="100000">
                      <a:srgbClr val="FF710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사업착수회의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540296" y="7465608"/>
            <a:ext cx="2708031" cy="278998"/>
            <a:chOff x="562667" y="662060"/>
            <a:chExt cx="2708031" cy="278998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 userDrawn="1"/>
        </p:nvGrpSpPr>
        <p:grpSpPr>
          <a:xfrm>
            <a:off x="8893224" y="7417196"/>
            <a:ext cx="1939106" cy="344328"/>
            <a:chOff x="8751803" y="629360"/>
            <a:chExt cx="1939106" cy="344328"/>
          </a:xfrm>
        </p:grpSpPr>
        <p:pic>
          <p:nvPicPr>
            <p:cNvPr id="13" name="Picture 3" descr="C:\Users\user\Desktop\내작업\170426_사이버\170508\logo\한화시스템 로고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1803" y="629360"/>
              <a:ext cx="1006252" cy="344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85" b="32362"/>
            <a:stretch/>
          </p:blipFill>
          <p:spPr>
            <a:xfrm>
              <a:off x="9829328" y="637591"/>
              <a:ext cx="861581" cy="297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65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309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8388" y="720452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12775" y="1645524"/>
            <a:ext cx="10076179" cy="5627655"/>
          </a:xfrm>
        </p:spPr>
        <p:txBody>
          <a:bodyPr/>
          <a:lstStyle>
            <a:lvl2pPr marL="558090" indent="-171720">
              <a:buFont typeface="Wingdings" panose="05000000000000000000" pitchFamily="2" charset="2"/>
              <a:buChar char="ü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159110" indent="-214650">
              <a:buFont typeface="Arial" panose="020B0604020202020204" pitchFamily="34" charset="0"/>
              <a:buChar char="•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373138" y="537848"/>
            <a:ext cx="2879725" cy="172682"/>
          </a:xfrm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200" kern="1200" noProof="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221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8388" y="720452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12775" y="1645524"/>
            <a:ext cx="10076179" cy="5627655"/>
          </a:xfrm>
        </p:spPr>
        <p:txBody>
          <a:bodyPr/>
          <a:lstStyle>
            <a:lvl2pPr marL="558090" indent="-171720">
              <a:buFont typeface="Wingdings" panose="05000000000000000000" pitchFamily="2" charset="2"/>
              <a:buChar char="ü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159110" indent="-214650">
              <a:buFont typeface="Arial" panose="020B0604020202020204" pitchFamily="34" charset="0"/>
              <a:buChar char="•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373138" y="537848"/>
            <a:ext cx="2879725" cy="172682"/>
          </a:xfrm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197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229" y="507116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329" y="1289865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4070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79" name="그룹 78"/>
          <p:cNvGrpSpPr/>
          <p:nvPr userDrawn="1"/>
        </p:nvGrpSpPr>
        <p:grpSpPr>
          <a:xfrm>
            <a:off x="936341" y="2254465"/>
            <a:ext cx="6411970" cy="4680520"/>
            <a:chOff x="612305" y="2397831"/>
            <a:chExt cx="6736006" cy="4680520"/>
          </a:xfrm>
        </p:grpSpPr>
        <p:sp>
          <p:nvSpPr>
            <p:cNvPr id="3" name="직사각형 2"/>
            <p:cNvSpPr/>
            <p:nvPr userDrawn="1"/>
          </p:nvSpPr>
          <p:spPr>
            <a:xfrm flipV="1">
              <a:off x="612305" y="2397831"/>
              <a:ext cx="6736006" cy="468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3785" latinLnBrk="0"/>
              <a:endParaRPr lang="ko-KR" altLang="en-US" sz="1838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678831" y="2469380"/>
              <a:ext cx="6563370" cy="362164"/>
              <a:chOff x="614884" y="2297655"/>
              <a:chExt cx="10214459" cy="365786"/>
            </a:xfrm>
          </p:grpSpPr>
          <p:sp>
            <p:nvSpPr>
              <p:cNvPr id="7" name="양쪽 모서리가 둥근 사각형 6"/>
              <p:cNvSpPr/>
              <p:nvPr/>
            </p:nvSpPr>
            <p:spPr>
              <a:xfrm>
                <a:off x="614884" y="2303441"/>
                <a:ext cx="10214459" cy="3600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3F4B65"/>
              </a:solidFill>
              <a:ln w="57150">
                <a:noFill/>
              </a:ln>
              <a:effectLst/>
            </p:spPr>
            <p:txBody>
              <a:bodyPr rot="0" spcFirstLastPara="0" vertOverflow="overflow" horzOverflow="overflow" vert="horz" wrap="none" lIns="540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90485" defTabSz="933785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ysClr val="window" lastClr="FFFFFF">
                      <a:lumMod val="65000"/>
                    </a:sysClr>
                  </a:buClr>
                  <a:buSzPct val="80000"/>
                  <a:tabLst>
                    <a:tab pos="5648131" algn="l"/>
                  </a:tabLst>
                </a:pPr>
                <a:endParaRPr lang="ko-KR" altLang="en-US" sz="1500" b="1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>
                <a:off x="614885" y="2297655"/>
                <a:ext cx="393463" cy="348856"/>
              </a:xfrm>
              <a:prstGeom prst="rtTriangle">
                <a:avLst/>
              </a:prstGeom>
              <a:gradFill>
                <a:gsLst>
                  <a:gs pos="13000">
                    <a:schemeClr val="bg1">
                      <a:alpha val="22000"/>
                    </a:schemeClr>
                  </a:gs>
                  <a:gs pos="53000">
                    <a:schemeClr val="bg1">
                      <a:alpha val="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/>
          <p:nvPr userDrawn="1"/>
        </p:nvGrpSpPr>
        <p:grpSpPr>
          <a:xfrm>
            <a:off x="7242201" y="1743797"/>
            <a:ext cx="3919515" cy="6177832"/>
            <a:chOff x="7242201" y="2305052"/>
            <a:chExt cx="3919515" cy="6177832"/>
          </a:xfrm>
        </p:grpSpPr>
        <p:grpSp>
          <p:nvGrpSpPr>
            <p:cNvPr id="48" name="그룹 47"/>
            <p:cNvGrpSpPr/>
            <p:nvPr userDrawn="1"/>
          </p:nvGrpSpPr>
          <p:grpSpPr>
            <a:xfrm>
              <a:off x="7242201" y="2305052"/>
              <a:ext cx="3919515" cy="6177832"/>
              <a:chOff x="5956786" y="2449041"/>
              <a:chExt cx="3865341" cy="361531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956786" y="2449041"/>
                <a:ext cx="3865340" cy="3615318"/>
                <a:chOff x="263804" y="4523905"/>
                <a:chExt cx="3943034" cy="3737249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263804" y="4523905"/>
                  <a:ext cx="3943034" cy="373724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60276" y="4579677"/>
                  <a:ext cx="3846562" cy="3681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양쪽 모서리가 둥근 사각형 49"/>
              <p:cNvSpPr/>
              <p:nvPr/>
            </p:nvSpPr>
            <p:spPr>
              <a:xfrm flipV="1">
                <a:off x="6103285" y="2502990"/>
                <a:ext cx="3718841" cy="356136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6153441" y="2502989"/>
                <a:ext cx="3668686" cy="356136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 userDrawn="1"/>
          </p:nvGrpSpPr>
          <p:grpSpPr>
            <a:xfrm>
              <a:off x="7707082" y="2746315"/>
              <a:ext cx="2841624" cy="69405"/>
              <a:chOff x="7706853" y="2746315"/>
              <a:chExt cx="2841624" cy="69405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7706853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 flipH="1">
                <a:off x="10244897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sp>
          <p:nvSpPr>
            <p:cNvPr id="76" name="Rn 16"/>
            <p:cNvSpPr>
              <a:spLocks noEditPoints="1"/>
            </p:cNvSpPr>
            <p:nvPr userDrawn="1"/>
          </p:nvSpPr>
          <p:spPr bwMode="auto">
            <a:xfrm flipH="1">
              <a:off x="10169539" y="6574295"/>
              <a:ext cx="758334" cy="1368152"/>
            </a:xfrm>
            <a:custGeom>
              <a:avLst/>
              <a:gdLst>
                <a:gd name="T0" fmla="*/ 2147483647 w 525"/>
                <a:gd name="T1" fmla="*/ 2147483647 h 860"/>
                <a:gd name="T2" fmla="*/ 2147483647 w 525"/>
                <a:gd name="T3" fmla="*/ 2147483647 h 860"/>
                <a:gd name="T4" fmla="*/ 2147483647 w 525"/>
                <a:gd name="T5" fmla="*/ 2147483647 h 860"/>
                <a:gd name="T6" fmla="*/ 2147483647 w 525"/>
                <a:gd name="T7" fmla="*/ 2147483647 h 860"/>
                <a:gd name="T8" fmla="*/ 2147483647 w 525"/>
                <a:gd name="T9" fmla="*/ 2147483647 h 860"/>
                <a:gd name="T10" fmla="*/ 2147483647 w 525"/>
                <a:gd name="T11" fmla="*/ 2147483647 h 860"/>
                <a:gd name="T12" fmla="*/ 2147483647 w 525"/>
                <a:gd name="T13" fmla="*/ 2147483647 h 860"/>
                <a:gd name="T14" fmla="*/ 2147483647 w 525"/>
                <a:gd name="T15" fmla="*/ 2147483647 h 860"/>
                <a:gd name="T16" fmla="*/ 2147483647 w 525"/>
                <a:gd name="T17" fmla="*/ 2147483647 h 860"/>
                <a:gd name="T18" fmla="*/ 2147483647 w 525"/>
                <a:gd name="T19" fmla="*/ 2147483647 h 860"/>
                <a:gd name="T20" fmla="*/ 2147483647 w 525"/>
                <a:gd name="T21" fmla="*/ 2147483647 h 860"/>
                <a:gd name="T22" fmla="*/ 2147483647 w 525"/>
                <a:gd name="T23" fmla="*/ 2147483647 h 860"/>
                <a:gd name="T24" fmla="*/ 2147483647 w 525"/>
                <a:gd name="T25" fmla="*/ 2147483647 h 860"/>
                <a:gd name="T26" fmla="*/ 2147483647 w 525"/>
                <a:gd name="T27" fmla="*/ 2147483647 h 860"/>
                <a:gd name="T28" fmla="*/ 2147483647 w 525"/>
                <a:gd name="T29" fmla="*/ 2147483647 h 860"/>
                <a:gd name="T30" fmla="*/ 2147483647 w 525"/>
                <a:gd name="T31" fmla="*/ 2147483647 h 860"/>
                <a:gd name="T32" fmla="*/ 2147483647 w 525"/>
                <a:gd name="T33" fmla="*/ 2147483647 h 860"/>
                <a:gd name="T34" fmla="*/ 2147483647 w 525"/>
                <a:gd name="T35" fmla="*/ 2147483647 h 860"/>
                <a:gd name="T36" fmla="*/ 2147483647 w 525"/>
                <a:gd name="T37" fmla="*/ 2147483647 h 860"/>
                <a:gd name="T38" fmla="*/ 2147483647 w 525"/>
                <a:gd name="T39" fmla="*/ 2147483647 h 860"/>
                <a:gd name="T40" fmla="*/ 2147483647 w 525"/>
                <a:gd name="T41" fmla="*/ 2147483647 h 860"/>
                <a:gd name="T42" fmla="*/ 2147483647 w 525"/>
                <a:gd name="T43" fmla="*/ 2147483647 h 860"/>
                <a:gd name="T44" fmla="*/ 2147483647 w 525"/>
                <a:gd name="T45" fmla="*/ 2147483647 h 860"/>
                <a:gd name="T46" fmla="*/ 2147483647 w 525"/>
                <a:gd name="T47" fmla="*/ 2147483647 h 860"/>
                <a:gd name="T48" fmla="*/ 2147483647 w 525"/>
                <a:gd name="T49" fmla="*/ 2147483647 h 860"/>
                <a:gd name="T50" fmla="*/ 2147483647 w 525"/>
                <a:gd name="T51" fmla="*/ 2147483647 h 860"/>
                <a:gd name="T52" fmla="*/ 2147483647 w 525"/>
                <a:gd name="T53" fmla="*/ 2147483647 h 860"/>
                <a:gd name="T54" fmla="*/ 2147483647 w 525"/>
                <a:gd name="T55" fmla="*/ 2147483647 h 860"/>
                <a:gd name="T56" fmla="*/ 2147483647 w 525"/>
                <a:gd name="T57" fmla="*/ 2147483647 h 860"/>
                <a:gd name="T58" fmla="*/ 2147483647 w 525"/>
                <a:gd name="T59" fmla="*/ 2147483647 h 860"/>
                <a:gd name="T60" fmla="*/ 2147483647 w 525"/>
                <a:gd name="T61" fmla="*/ 2147483647 h 860"/>
                <a:gd name="T62" fmla="*/ 2147483647 w 525"/>
                <a:gd name="T63" fmla="*/ 2147483647 h 860"/>
                <a:gd name="T64" fmla="*/ 2147483647 w 525"/>
                <a:gd name="T65" fmla="*/ 2147483647 h 860"/>
                <a:gd name="T66" fmla="*/ 2147483647 w 525"/>
                <a:gd name="T67" fmla="*/ 2147483647 h 860"/>
                <a:gd name="T68" fmla="*/ 2147483647 w 525"/>
                <a:gd name="T69" fmla="*/ 2147483647 h 860"/>
                <a:gd name="T70" fmla="*/ 2147483647 w 525"/>
                <a:gd name="T71" fmla="*/ 2147483647 h 860"/>
                <a:gd name="T72" fmla="*/ 2147483647 w 525"/>
                <a:gd name="T73" fmla="*/ 2147483647 h 860"/>
                <a:gd name="T74" fmla="*/ 2147483647 w 525"/>
                <a:gd name="T75" fmla="*/ 2147483647 h 860"/>
                <a:gd name="T76" fmla="*/ 2147483647 w 525"/>
                <a:gd name="T77" fmla="*/ 2147483647 h 860"/>
                <a:gd name="T78" fmla="*/ 2147483647 w 525"/>
                <a:gd name="T79" fmla="*/ 2147483647 h 860"/>
                <a:gd name="T80" fmla="*/ 2147483647 w 525"/>
                <a:gd name="T81" fmla="*/ 2147483647 h 860"/>
                <a:gd name="T82" fmla="*/ 2147483647 w 525"/>
                <a:gd name="T83" fmla="*/ 2147483647 h 860"/>
                <a:gd name="T84" fmla="*/ 2147483647 w 525"/>
                <a:gd name="T85" fmla="*/ 2147483647 h 860"/>
                <a:gd name="T86" fmla="*/ 2147483647 w 525"/>
                <a:gd name="T87" fmla="*/ 2147483647 h 860"/>
                <a:gd name="T88" fmla="*/ 2147483647 w 525"/>
                <a:gd name="T89" fmla="*/ 2147483647 h 860"/>
                <a:gd name="T90" fmla="*/ 2147483647 w 525"/>
                <a:gd name="T91" fmla="*/ 2147483647 h 860"/>
                <a:gd name="T92" fmla="*/ 2147483647 w 525"/>
                <a:gd name="T93" fmla="*/ 2147483647 h 860"/>
                <a:gd name="T94" fmla="*/ 2147483647 w 525"/>
                <a:gd name="T95" fmla="*/ 2147483647 h 860"/>
                <a:gd name="T96" fmla="*/ 2147483647 w 525"/>
                <a:gd name="T97" fmla="*/ 2147483647 h 860"/>
                <a:gd name="T98" fmla="*/ 2147483647 w 525"/>
                <a:gd name="T99" fmla="*/ 2147483647 h 860"/>
                <a:gd name="T100" fmla="*/ 2147483647 w 525"/>
                <a:gd name="T101" fmla="*/ 2147483647 h 860"/>
                <a:gd name="T102" fmla="*/ 2147483647 w 525"/>
                <a:gd name="T103" fmla="*/ 2147483647 h 860"/>
                <a:gd name="T104" fmla="*/ 2147483647 w 525"/>
                <a:gd name="T105" fmla="*/ 2147483647 h 860"/>
                <a:gd name="T106" fmla="*/ 2147483647 w 525"/>
                <a:gd name="T107" fmla="*/ 2147483647 h 860"/>
                <a:gd name="T108" fmla="*/ 2147483647 w 525"/>
                <a:gd name="T109" fmla="*/ 2147483647 h 8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5"/>
                <a:gd name="T166" fmla="*/ 0 h 860"/>
                <a:gd name="T167" fmla="*/ 525 w 525"/>
                <a:gd name="T168" fmla="*/ 860 h 8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5" h="860">
                  <a:moveTo>
                    <a:pt x="238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53" y="2"/>
                    <a:pt x="258" y="6"/>
                    <a:pt x="265" y="8"/>
                  </a:cubicBezTo>
                  <a:cubicBezTo>
                    <a:pt x="267" y="13"/>
                    <a:pt x="272" y="16"/>
                    <a:pt x="276" y="21"/>
                  </a:cubicBezTo>
                  <a:cubicBezTo>
                    <a:pt x="277" y="22"/>
                    <a:pt x="277" y="23"/>
                    <a:pt x="279" y="25"/>
                  </a:cubicBezTo>
                  <a:cubicBezTo>
                    <a:pt x="279" y="25"/>
                    <a:pt x="279" y="27"/>
                    <a:pt x="279" y="27"/>
                  </a:cubicBezTo>
                  <a:cubicBezTo>
                    <a:pt x="280" y="28"/>
                    <a:pt x="281" y="28"/>
                    <a:pt x="281" y="28"/>
                  </a:cubicBezTo>
                  <a:cubicBezTo>
                    <a:pt x="284" y="32"/>
                    <a:pt x="285" y="34"/>
                    <a:pt x="286" y="40"/>
                  </a:cubicBezTo>
                  <a:cubicBezTo>
                    <a:pt x="288" y="47"/>
                    <a:pt x="287" y="60"/>
                    <a:pt x="284" y="69"/>
                  </a:cubicBezTo>
                  <a:cubicBezTo>
                    <a:pt x="286" y="72"/>
                    <a:pt x="285" y="76"/>
                    <a:pt x="285" y="79"/>
                  </a:cubicBezTo>
                  <a:cubicBezTo>
                    <a:pt x="285" y="82"/>
                    <a:pt x="285" y="87"/>
                    <a:pt x="284" y="89"/>
                  </a:cubicBezTo>
                  <a:cubicBezTo>
                    <a:pt x="283" y="94"/>
                    <a:pt x="276" y="97"/>
                    <a:pt x="273" y="102"/>
                  </a:cubicBezTo>
                  <a:cubicBezTo>
                    <a:pt x="271" y="104"/>
                    <a:pt x="271" y="112"/>
                    <a:pt x="269" y="117"/>
                  </a:cubicBezTo>
                  <a:cubicBezTo>
                    <a:pt x="268" y="120"/>
                    <a:pt x="266" y="122"/>
                    <a:pt x="265" y="124"/>
                  </a:cubicBezTo>
                  <a:cubicBezTo>
                    <a:pt x="264" y="126"/>
                    <a:pt x="263" y="125"/>
                    <a:pt x="263" y="127"/>
                  </a:cubicBezTo>
                  <a:cubicBezTo>
                    <a:pt x="261" y="132"/>
                    <a:pt x="264" y="136"/>
                    <a:pt x="263" y="142"/>
                  </a:cubicBezTo>
                  <a:cubicBezTo>
                    <a:pt x="267" y="146"/>
                    <a:pt x="268" y="152"/>
                    <a:pt x="274" y="156"/>
                  </a:cubicBezTo>
                  <a:cubicBezTo>
                    <a:pt x="274" y="156"/>
                    <a:pt x="275" y="156"/>
                    <a:pt x="276" y="157"/>
                  </a:cubicBezTo>
                  <a:cubicBezTo>
                    <a:pt x="281" y="160"/>
                    <a:pt x="287" y="163"/>
                    <a:pt x="294" y="167"/>
                  </a:cubicBezTo>
                  <a:cubicBezTo>
                    <a:pt x="298" y="169"/>
                    <a:pt x="306" y="172"/>
                    <a:pt x="313" y="176"/>
                  </a:cubicBezTo>
                  <a:cubicBezTo>
                    <a:pt x="314" y="177"/>
                    <a:pt x="315" y="178"/>
                    <a:pt x="317" y="179"/>
                  </a:cubicBezTo>
                  <a:cubicBezTo>
                    <a:pt x="319" y="180"/>
                    <a:pt x="320" y="180"/>
                    <a:pt x="322" y="181"/>
                  </a:cubicBezTo>
                  <a:cubicBezTo>
                    <a:pt x="326" y="183"/>
                    <a:pt x="328" y="184"/>
                    <a:pt x="329" y="187"/>
                  </a:cubicBezTo>
                  <a:cubicBezTo>
                    <a:pt x="332" y="191"/>
                    <a:pt x="332" y="197"/>
                    <a:pt x="333" y="203"/>
                  </a:cubicBezTo>
                  <a:cubicBezTo>
                    <a:pt x="334" y="216"/>
                    <a:pt x="336" y="227"/>
                    <a:pt x="336" y="240"/>
                  </a:cubicBezTo>
                  <a:cubicBezTo>
                    <a:pt x="337" y="251"/>
                    <a:pt x="337" y="262"/>
                    <a:pt x="338" y="272"/>
                  </a:cubicBezTo>
                  <a:cubicBezTo>
                    <a:pt x="339" y="282"/>
                    <a:pt x="342" y="294"/>
                    <a:pt x="343" y="304"/>
                  </a:cubicBezTo>
                  <a:cubicBezTo>
                    <a:pt x="343" y="309"/>
                    <a:pt x="341" y="316"/>
                    <a:pt x="343" y="321"/>
                  </a:cubicBezTo>
                  <a:cubicBezTo>
                    <a:pt x="343" y="323"/>
                    <a:pt x="343" y="322"/>
                    <a:pt x="345" y="322"/>
                  </a:cubicBezTo>
                  <a:cubicBezTo>
                    <a:pt x="350" y="322"/>
                    <a:pt x="344" y="318"/>
                    <a:pt x="347" y="315"/>
                  </a:cubicBezTo>
                  <a:cubicBezTo>
                    <a:pt x="360" y="280"/>
                    <a:pt x="374" y="245"/>
                    <a:pt x="387" y="210"/>
                  </a:cubicBezTo>
                  <a:cubicBezTo>
                    <a:pt x="389" y="206"/>
                    <a:pt x="389" y="200"/>
                    <a:pt x="394" y="197"/>
                  </a:cubicBezTo>
                  <a:cubicBezTo>
                    <a:pt x="413" y="195"/>
                    <a:pt x="433" y="195"/>
                    <a:pt x="454" y="194"/>
                  </a:cubicBezTo>
                  <a:cubicBezTo>
                    <a:pt x="474" y="194"/>
                    <a:pt x="495" y="192"/>
                    <a:pt x="513" y="192"/>
                  </a:cubicBezTo>
                  <a:cubicBezTo>
                    <a:pt x="518" y="192"/>
                    <a:pt x="522" y="191"/>
                    <a:pt x="525" y="194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1" y="206"/>
                    <a:pt x="517" y="216"/>
                    <a:pt x="513" y="225"/>
                  </a:cubicBezTo>
                  <a:cubicBezTo>
                    <a:pt x="509" y="236"/>
                    <a:pt x="504" y="247"/>
                    <a:pt x="501" y="258"/>
                  </a:cubicBezTo>
                  <a:cubicBezTo>
                    <a:pt x="498" y="264"/>
                    <a:pt x="495" y="270"/>
                    <a:pt x="493" y="275"/>
                  </a:cubicBezTo>
                  <a:cubicBezTo>
                    <a:pt x="491" y="280"/>
                    <a:pt x="489" y="285"/>
                    <a:pt x="487" y="289"/>
                  </a:cubicBezTo>
                  <a:cubicBezTo>
                    <a:pt x="484" y="297"/>
                    <a:pt x="483" y="304"/>
                    <a:pt x="478" y="310"/>
                  </a:cubicBezTo>
                  <a:cubicBezTo>
                    <a:pt x="476" y="313"/>
                    <a:pt x="479" y="312"/>
                    <a:pt x="480" y="314"/>
                  </a:cubicBezTo>
                  <a:cubicBezTo>
                    <a:pt x="480" y="322"/>
                    <a:pt x="480" y="322"/>
                    <a:pt x="480" y="322"/>
                  </a:cubicBezTo>
                  <a:cubicBezTo>
                    <a:pt x="477" y="324"/>
                    <a:pt x="472" y="325"/>
                    <a:pt x="468" y="325"/>
                  </a:cubicBezTo>
                  <a:cubicBezTo>
                    <a:pt x="465" y="328"/>
                    <a:pt x="467" y="329"/>
                    <a:pt x="462" y="330"/>
                  </a:cubicBezTo>
                  <a:cubicBezTo>
                    <a:pt x="461" y="331"/>
                    <a:pt x="458" y="331"/>
                    <a:pt x="456" y="330"/>
                  </a:cubicBezTo>
                  <a:cubicBezTo>
                    <a:pt x="455" y="330"/>
                    <a:pt x="454" y="329"/>
                    <a:pt x="452" y="329"/>
                  </a:cubicBezTo>
                  <a:cubicBezTo>
                    <a:pt x="451" y="329"/>
                    <a:pt x="448" y="329"/>
                    <a:pt x="447" y="329"/>
                  </a:cubicBezTo>
                  <a:cubicBezTo>
                    <a:pt x="445" y="330"/>
                    <a:pt x="444" y="329"/>
                    <a:pt x="441" y="329"/>
                  </a:cubicBezTo>
                  <a:cubicBezTo>
                    <a:pt x="439" y="330"/>
                    <a:pt x="443" y="334"/>
                    <a:pt x="440" y="335"/>
                  </a:cubicBezTo>
                  <a:cubicBezTo>
                    <a:pt x="436" y="336"/>
                    <a:pt x="433" y="338"/>
                    <a:pt x="429" y="339"/>
                  </a:cubicBezTo>
                  <a:cubicBezTo>
                    <a:pt x="424" y="341"/>
                    <a:pt x="419" y="341"/>
                    <a:pt x="415" y="342"/>
                  </a:cubicBezTo>
                  <a:cubicBezTo>
                    <a:pt x="412" y="343"/>
                    <a:pt x="410" y="344"/>
                    <a:pt x="408" y="345"/>
                  </a:cubicBezTo>
                  <a:cubicBezTo>
                    <a:pt x="405" y="346"/>
                    <a:pt x="403" y="347"/>
                    <a:pt x="400" y="348"/>
                  </a:cubicBezTo>
                  <a:cubicBezTo>
                    <a:pt x="396" y="350"/>
                    <a:pt x="392" y="353"/>
                    <a:pt x="388" y="355"/>
                  </a:cubicBezTo>
                  <a:cubicBezTo>
                    <a:pt x="386" y="364"/>
                    <a:pt x="384" y="375"/>
                    <a:pt x="381" y="381"/>
                  </a:cubicBezTo>
                  <a:cubicBezTo>
                    <a:pt x="379" y="385"/>
                    <a:pt x="377" y="387"/>
                    <a:pt x="374" y="390"/>
                  </a:cubicBezTo>
                  <a:cubicBezTo>
                    <a:pt x="372" y="392"/>
                    <a:pt x="370" y="395"/>
                    <a:pt x="367" y="395"/>
                  </a:cubicBezTo>
                  <a:cubicBezTo>
                    <a:pt x="359" y="393"/>
                    <a:pt x="352" y="389"/>
                    <a:pt x="345" y="385"/>
                  </a:cubicBezTo>
                  <a:cubicBezTo>
                    <a:pt x="342" y="383"/>
                    <a:pt x="338" y="381"/>
                    <a:pt x="334" y="379"/>
                  </a:cubicBezTo>
                  <a:cubicBezTo>
                    <a:pt x="329" y="376"/>
                    <a:pt x="325" y="372"/>
                    <a:pt x="320" y="370"/>
                  </a:cubicBezTo>
                  <a:cubicBezTo>
                    <a:pt x="319" y="370"/>
                    <a:pt x="316" y="370"/>
                    <a:pt x="314" y="369"/>
                  </a:cubicBezTo>
                  <a:cubicBezTo>
                    <a:pt x="311" y="368"/>
                    <a:pt x="309" y="367"/>
                    <a:pt x="306" y="365"/>
                  </a:cubicBezTo>
                  <a:cubicBezTo>
                    <a:pt x="308" y="374"/>
                    <a:pt x="311" y="382"/>
                    <a:pt x="313" y="390"/>
                  </a:cubicBezTo>
                  <a:cubicBezTo>
                    <a:pt x="317" y="394"/>
                    <a:pt x="322" y="394"/>
                    <a:pt x="326" y="396"/>
                  </a:cubicBezTo>
                  <a:cubicBezTo>
                    <a:pt x="332" y="399"/>
                    <a:pt x="334" y="405"/>
                    <a:pt x="340" y="409"/>
                  </a:cubicBezTo>
                  <a:cubicBezTo>
                    <a:pt x="341" y="409"/>
                    <a:pt x="343" y="409"/>
                    <a:pt x="344" y="410"/>
                  </a:cubicBezTo>
                  <a:cubicBezTo>
                    <a:pt x="353" y="413"/>
                    <a:pt x="361" y="417"/>
                    <a:pt x="370" y="420"/>
                  </a:cubicBezTo>
                  <a:cubicBezTo>
                    <a:pt x="370" y="420"/>
                    <a:pt x="371" y="421"/>
                    <a:pt x="371" y="421"/>
                  </a:cubicBezTo>
                  <a:cubicBezTo>
                    <a:pt x="375" y="422"/>
                    <a:pt x="381" y="423"/>
                    <a:pt x="383" y="424"/>
                  </a:cubicBezTo>
                  <a:cubicBezTo>
                    <a:pt x="385" y="425"/>
                    <a:pt x="386" y="425"/>
                    <a:pt x="388" y="425"/>
                  </a:cubicBezTo>
                  <a:cubicBezTo>
                    <a:pt x="392" y="427"/>
                    <a:pt x="394" y="430"/>
                    <a:pt x="398" y="432"/>
                  </a:cubicBezTo>
                  <a:cubicBezTo>
                    <a:pt x="399" y="433"/>
                    <a:pt x="401" y="432"/>
                    <a:pt x="403" y="433"/>
                  </a:cubicBezTo>
                  <a:cubicBezTo>
                    <a:pt x="404" y="433"/>
                    <a:pt x="406" y="435"/>
                    <a:pt x="407" y="435"/>
                  </a:cubicBezTo>
                  <a:cubicBezTo>
                    <a:pt x="414" y="438"/>
                    <a:pt x="421" y="441"/>
                    <a:pt x="426" y="445"/>
                  </a:cubicBezTo>
                  <a:cubicBezTo>
                    <a:pt x="430" y="447"/>
                    <a:pt x="432" y="449"/>
                    <a:pt x="434" y="452"/>
                  </a:cubicBezTo>
                  <a:cubicBezTo>
                    <a:pt x="435" y="453"/>
                    <a:pt x="436" y="454"/>
                    <a:pt x="436" y="455"/>
                  </a:cubicBezTo>
                  <a:cubicBezTo>
                    <a:pt x="441" y="461"/>
                    <a:pt x="445" y="468"/>
                    <a:pt x="448" y="475"/>
                  </a:cubicBezTo>
                  <a:cubicBezTo>
                    <a:pt x="448" y="477"/>
                    <a:pt x="445" y="480"/>
                    <a:pt x="445" y="481"/>
                  </a:cubicBezTo>
                  <a:cubicBezTo>
                    <a:pt x="442" y="485"/>
                    <a:pt x="443" y="492"/>
                    <a:pt x="442" y="496"/>
                  </a:cubicBezTo>
                  <a:cubicBezTo>
                    <a:pt x="441" y="501"/>
                    <a:pt x="437" y="508"/>
                    <a:pt x="435" y="511"/>
                  </a:cubicBezTo>
                  <a:cubicBezTo>
                    <a:pt x="434" y="514"/>
                    <a:pt x="432" y="516"/>
                    <a:pt x="431" y="518"/>
                  </a:cubicBezTo>
                  <a:cubicBezTo>
                    <a:pt x="431" y="519"/>
                    <a:pt x="430" y="519"/>
                    <a:pt x="430" y="520"/>
                  </a:cubicBezTo>
                  <a:cubicBezTo>
                    <a:pt x="429" y="521"/>
                    <a:pt x="428" y="523"/>
                    <a:pt x="427" y="525"/>
                  </a:cubicBezTo>
                  <a:cubicBezTo>
                    <a:pt x="425" y="527"/>
                    <a:pt x="423" y="530"/>
                    <a:pt x="420" y="532"/>
                  </a:cubicBezTo>
                  <a:cubicBezTo>
                    <a:pt x="420" y="533"/>
                    <a:pt x="420" y="534"/>
                    <a:pt x="420" y="535"/>
                  </a:cubicBezTo>
                  <a:cubicBezTo>
                    <a:pt x="419" y="536"/>
                    <a:pt x="418" y="536"/>
                    <a:pt x="417" y="536"/>
                  </a:cubicBezTo>
                  <a:cubicBezTo>
                    <a:pt x="417" y="537"/>
                    <a:pt x="417" y="538"/>
                    <a:pt x="416" y="539"/>
                  </a:cubicBezTo>
                  <a:cubicBezTo>
                    <a:pt x="416" y="540"/>
                    <a:pt x="414" y="540"/>
                    <a:pt x="414" y="541"/>
                  </a:cubicBezTo>
                  <a:cubicBezTo>
                    <a:pt x="412" y="544"/>
                    <a:pt x="411" y="549"/>
                    <a:pt x="409" y="552"/>
                  </a:cubicBezTo>
                  <a:cubicBezTo>
                    <a:pt x="407" y="556"/>
                    <a:pt x="404" y="560"/>
                    <a:pt x="402" y="563"/>
                  </a:cubicBezTo>
                  <a:cubicBezTo>
                    <a:pt x="400" y="567"/>
                    <a:pt x="398" y="571"/>
                    <a:pt x="396" y="575"/>
                  </a:cubicBezTo>
                  <a:cubicBezTo>
                    <a:pt x="393" y="581"/>
                    <a:pt x="390" y="587"/>
                    <a:pt x="387" y="592"/>
                  </a:cubicBezTo>
                  <a:cubicBezTo>
                    <a:pt x="382" y="602"/>
                    <a:pt x="378" y="611"/>
                    <a:pt x="374" y="622"/>
                  </a:cubicBezTo>
                  <a:cubicBezTo>
                    <a:pt x="371" y="627"/>
                    <a:pt x="369" y="631"/>
                    <a:pt x="369" y="634"/>
                  </a:cubicBezTo>
                  <a:cubicBezTo>
                    <a:pt x="369" y="636"/>
                    <a:pt x="370" y="640"/>
                    <a:pt x="370" y="643"/>
                  </a:cubicBezTo>
                  <a:cubicBezTo>
                    <a:pt x="373" y="653"/>
                    <a:pt x="377" y="667"/>
                    <a:pt x="379" y="674"/>
                  </a:cubicBezTo>
                  <a:cubicBezTo>
                    <a:pt x="379" y="676"/>
                    <a:pt x="379" y="678"/>
                    <a:pt x="380" y="679"/>
                  </a:cubicBezTo>
                  <a:cubicBezTo>
                    <a:pt x="388" y="712"/>
                    <a:pt x="398" y="745"/>
                    <a:pt x="409" y="774"/>
                  </a:cubicBezTo>
                  <a:cubicBezTo>
                    <a:pt x="401" y="778"/>
                    <a:pt x="391" y="780"/>
                    <a:pt x="384" y="784"/>
                  </a:cubicBezTo>
                  <a:cubicBezTo>
                    <a:pt x="388" y="787"/>
                    <a:pt x="397" y="786"/>
                    <a:pt x="396" y="794"/>
                  </a:cubicBezTo>
                  <a:cubicBezTo>
                    <a:pt x="394" y="800"/>
                    <a:pt x="386" y="792"/>
                    <a:pt x="385" y="795"/>
                  </a:cubicBezTo>
                  <a:cubicBezTo>
                    <a:pt x="384" y="798"/>
                    <a:pt x="387" y="796"/>
                    <a:pt x="388" y="798"/>
                  </a:cubicBezTo>
                  <a:cubicBezTo>
                    <a:pt x="389" y="800"/>
                    <a:pt x="388" y="801"/>
                    <a:pt x="389" y="803"/>
                  </a:cubicBezTo>
                  <a:cubicBezTo>
                    <a:pt x="389" y="804"/>
                    <a:pt x="390" y="804"/>
                    <a:pt x="391" y="805"/>
                  </a:cubicBezTo>
                  <a:cubicBezTo>
                    <a:pt x="392" y="807"/>
                    <a:pt x="392" y="808"/>
                    <a:pt x="393" y="809"/>
                  </a:cubicBezTo>
                  <a:cubicBezTo>
                    <a:pt x="398" y="817"/>
                    <a:pt x="405" y="823"/>
                    <a:pt x="411" y="829"/>
                  </a:cubicBezTo>
                  <a:cubicBezTo>
                    <a:pt x="412" y="830"/>
                    <a:pt x="414" y="830"/>
                    <a:pt x="415" y="831"/>
                  </a:cubicBezTo>
                  <a:cubicBezTo>
                    <a:pt x="419" y="835"/>
                    <a:pt x="421" y="839"/>
                    <a:pt x="423" y="845"/>
                  </a:cubicBezTo>
                  <a:cubicBezTo>
                    <a:pt x="421" y="848"/>
                    <a:pt x="416" y="848"/>
                    <a:pt x="414" y="850"/>
                  </a:cubicBezTo>
                  <a:cubicBezTo>
                    <a:pt x="412" y="851"/>
                    <a:pt x="416" y="852"/>
                    <a:pt x="417" y="853"/>
                  </a:cubicBezTo>
                  <a:cubicBezTo>
                    <a:pt x="419" y="854"/>
                    <a:pt x="421" y="855"/>
                    <a:pt x="419" y="857"/>
                  </a:cubicBezTo>
                  <a:cubicBezTo>
                    <a:pt x="399" y="860"/>
                    <a:pt x="378" y="859"/>
                    <a:pt x="362" y="855"/>
                  </a:cubicBezTo>
                  <a:cubicBezTo>
                    <a:pt x="357" y="853"/>
                    <a:pt x="354" y="850"/>
                    <a:pt x="350" y="848"/>
                  </a:cubicBezTo>
                  <a:cubicBezTo>
                    <a:pt x="347" y="846"/>
                    <a:pt x="344" y="845"/>
                    <a:pt x="340" y="844"/>
                  </a:cubicBezTo>
                  <a:cubicBezTo>
                    <a:pt x="340" y="844"/>
                    <a:pt x="339" y="842"/>
                    <a:pt x="339" y="842"/>
                  </a:cubicBezTo>
                  <a:cubicBezTo>
                    <a:pt x="334" y="840"/>
                    <a:pt x="330" y="840"/>
                    <a:pt x="326" y="837"/>
                  </a:cubicBezTo>
                  <a:cubicBezTo>
                    <a:pt x="327" y="824"/>
                    <a:pt x="322" y="816"/>
                    <a:pt x="324" y="804"/>
                  </a:cubicBezTo>
                  <a:cubicBezTo>
                    <a:pt x="320" y="805"/>
                    <a:pt x="321" y="802"/>
                    <a:pt x="319" y="803"/>
                  </a:cubicBezTo>
                  <a:cubicBezTo>
                    <a:pt x="314" y="804"/>
                    <a:pt x="311" y="808"/>
                    <a:pt x="306" y="809"/>
                  </a:cubicBezTo>
                  <a:cubicBezTo>
                    <a:pt x="295" y="814"/>
                    <a:pt x="280" y="816"/>
                    <a:pt x="263" y="817"/>
                  </a:cubicBezTo>
                  <a:cubicBezTo>
                    <a:pt x="248" y="818"/>
                    <a:pt x="230" y="819"/>
                    <a:pt x="213" y="818"/>
                  </a:cubicBezTo>
                  <a:cubicBezTo>
                    <a:pt x="199" y="817"/>
                    <a:pt x="180" y="816"/>
                    <a:pt x="165" y="814"/>
                  </a:cubicBezTo>
                  <a:cubicBezTo>
                    <a:pt x="159" y="813"/>
                    <a:pt x="151" y="811"/>
                    <a:pt x="144" y="809"/>
                  </a:cubicBezTo>
                  <a:cubicBezTo>
                    <a:pt x="136" y="806"/>
                    <a:pt x="129" y="804"/>
                    <a:pt x="131" y="795"/>
                  </a:cubicBezTo>
                  <a:cubicBezTo>
                    <a:pt x="131" y="792"/>
                    <a:pt x="133" y="792"/>
                    <a:pt x="137" y="789"/>
                  </a:cubicBezTo>
                  <a:cubicBezTo>
                    <a:pt x="142" y="786"/>
                    <a:pt x="148" y="785"/>
                    <a:pt x="156" y="784"/>
                  </a:cubicBezTo>
                  <a:cubicBezTo>
                    <a:pt x="160" y="783"/>
                    <a:pt x="163" y="782"/>
                    <a:pt x="166" y="781"/>
                  </a:cubicBezTo>
                  <a:cubicBezTo>
                    <a:pt x="174" y="780"/>
                    <a:pt x="182" y="780"/>
                    <a:pt x="188" y="779"/>
                  </a:cubicBezTo>
                  <a:cubicBezTo>
                    <a:pt x="195" y="777"/>
                    <a:pt x="200" y="773"/>
                    <a:pt x="207" y="772"/>
                  </a:cubicBezTo>
                  <a:cubicBezTo>
                    <a:pt x="207" y="769"/>
                    <a:pt x="208" y="766"/>
                    <a:pt x="209" y="764"/>
                  </a:cubicBezTo>
                  <a:cubicBezTo>
                    <a:pt x="209" y="761"/>
                    <a:pt x="212" y="760"/>
                    <a:pt x="213" y="759"/>
                  </a:cubicBezTo>
                  <a:cubicBezTo>
                    <a:pt x="214" y="758"/>
                    <a:pt x="213" y="759"/>
                    <a:pt x="213" y="757"/>
                  </a:cubicBezTo>
                  <a:cubicBezTo>
                    <a:pt x="215" y="750"/>
                    <a:pt x="213" y="738"/>
                    <a:pt x="213" y="728"/>
                  </a:cubicBezTo>
                  <a:cubicBezTo>
                    <a:pt x="214" y="718"/>
                    <a:pt x="215" y="709"/>
                    <a:pt x="214" y="700"/>
                  </a:cubicBezTo>
                  <a:cubicBezTo>
                    <a:pt x="212" y="700"/>
                    <a:pt x="209" y="699"/>
                    <a:pt x="208" y="698"/>
                  </a:cubicBezTo>
                  <a:cubicBezTo>
                    <a:pt x="205" y="697"/>
                    <a:pt x="201" y="695"/>
                    <a:pt x="199" y="694"/>
                  </a:cubicBezTo>
                  <a:cubicBezTo>
                    <a:pt x="199" y="694"/>
                    <a:pt x="197" y="694"/>
                    <a:pt x="197" y="693"/>
                  </a:cubicBezTo>
                  <a:cubicBezTo>
                    <a:pt x="196" y="693"/>
                    <a:pt x="196" y="692"/>
                    <a:pt x="196" y="691"/>
                  </a:cubicBezTo>
                  <a:cubicBezTo>
                    <a:pt x="195" y="690"/>
                    <a:pt x="194" y="690"/>
                    <a:pt x="193" y="689"/>
                  </a:cubicBezTo>
                  <a:cubicBezTo>
                    <a:pt x="184" y="676"/>
                    <a:pt x="188" y="652"/>
                    <a:pt x="188" y="630"/>
                  </a:cubicBezTo>
                  <a:cubicBezTo>
                    <a:pt x="189" y="602"/>
                    <a:pt x="190" y="572"/>
                    <a:pt x="192" y="545"/>
                  </a:cubicBezTo>
                  <a:cubicBezTo>
                    <a:pt x="192" y="530"/>
                    <a:pt x="193" y="516"/>
                    <a:pt x="190" y="504"/>
                  </a:cubicBezTo>
                  <a:cubicBezTo>
                    <a:pt x="188" y="505"/>
                    <a:pt x="185" y="504"/>
                    <a:pt x="186" y="507"/>
                  </a:cubicBezTo>
                  <a:cubicBezTo>
                    <a:pt x="181" y="510"/>
                    <a:pt x="174" y="511"/>
                    <a:pt x="167" y="513"/>
                  </a:cubicBezTo>
                  <a:cubicBezTo>
                    <a:pt x="166" y="513"/>
                    <a:pt x="164" y="516"/>
                    <a:pt x="162" y="516"/>
                  </a:cubicBezTo>
                  <a:cubicBezTo>
                    <a:pt x="159" y="516"/>
                    <a:pt x="157" y="516"/>
                    <a:pt x="157" y="512"/>
                  </a:cubicBezTo>
                  <a:cubicBezTo>
                    <a:pt x="155" y="509"/>
                    <a:pt x="160" y="508"/>
                    <a:pt x="162" y="507"/>
                  </a:cubicBezTo>
                  <a:cubicBezTo>
                    <a:pt x="164" y="506"/>
                    <a:pt x="168" y="506"/>
                    <a:pt x="171" y="505"/>
                  </a:cubicBezTo>
                  <a:cubicBezTo>
                    <a:pt x="174" y="504"/>
                    <a:pt x="176" y="502"/>
                    <a:pt x="179" y="501"/>
                  </a:cubicBezTo>
                  <a:cubicBezTo>
                    <a:pt x="182" y="501"/>
                    <a:pt x="186" y="502"/>
                    <a:pt x="188" y="500"/>
                  </a:cubicBezTo>
                  <a:cubicBezTo>
                    <a:pt x="187" y="495"/>
                    <a:pt x="185" y="492"/>
                    <a:pt x="181" y="491"/>
                  </a:cubicBezTo>
                  <a:cubicBezTo>
                    <a:pt x="180" y="491"/>
                    <a:pt x="176" y="492"/>
                    <a:pt x="174" y="492"/>
                  </a:cubicBezTo>
                  <a:cubicBezTo>
                    <a:pt x="166" y="493"/>
                    <a:pt x="157" y="493"/>
                    <a:pt x="149" y="493"/>
                  </a:cubicBezTo>
                  <a:cubicBezTo>
                    <a:pt x="144" y="490"/>
                    <a:pt x="138" y="489"/>
                    <a:pt x="134" y="486"/>
                  </a:cubicBezTo>
                  <a:cubicBezTo>
                    <a:pt x="129" y="486"/>
                    <a:pt x="124" y="485"/>
                    <a:pt x="122" y="484"/>
                  </a:cubicBezTo>
                  <a:cubicBezTo>
                    <a:pt x="114" y="480"/>
                    <a:pt x="106" y="463"/>
                    <a:pt x="107" y="452"/>
                  </a:cubicBezTo>
                  <a:cubicBezTo>
                    <a:pt x="108" y="448"/>
                    <a:pt x="111" y="446"/>
                    <a:pt x="111" y="442"/>
                  </a:cubicBezTo>
                  <a:cubicBezTo>
                    <a:pt x="114" y="444"/>
                    <a:pt x="110" y="441"/>
                    <a:pt x="113" y="441"/>
                  </a:cubicBezTo>
                  <a:cubicBezTo>
                    <a:pt x="117" y="433"/>
                    <a:pt x="126" y="429"/>
                    <a:pt x="139" y="430"/>
                  </a:cubicBezTo>
                  <a:cubicBezTo>
                    <a:pt x="140" y="420"/>
                    <a:pt x="147" y="410"/>
                    <a:pt x="147" y="398"/>
                  </a:cubicBezTo>
                  <a:cubicBezTo>
                    <a:pt x="148" y="395"/>
                    <a:pt x="147" y="391"/>
                    <a:pt x="147" y="388"/>
                  </a:cubicBezTo>
                  <a:cubicBezTo>
                    <a:pt x="147" y="375"/>
                    <a:pt x="153" y="362"/>
                    <a:pt x="150" y="348"/>
                  </a:cubicBezTo>
                  <a:cubicBezTo>
                    <a:pt x="147" y="347"/>
                    <a:pt x="147" y="351"/>
                    <a:pt x="145" y="353"/>
                  </a:cubicBezTo>
                  <a:cubicBezTo>
                    <a:pt x="143" y="355"/>
                    <a:pt x="142" y="356"/>
                    <a:pt x="140" y="358"/>
                  </a:cubicBezTo>
                  <a:cubicBezTo>
                    <a:pt x="133" y="363"/>
                    <a:pt x="122" y="368"/>
                    <a:pt x="112" y="374"/>
                  </a:cubicBezTo>
                  <a:cubicBezTo>
                    <a:pt x="108" y="376"/>
                    <a:pt x="99" y="380"/>
                    <a:pt x="95" y="383"/>
                  </a:cubicBezTo>
                  <a:cubicBezTo>
                    <a:pt x="91" y="386"/>
                    <a:pt x="88" y="389"/>
                    <a:pt x="83" y="389"/>
                  </a:cubicBezTo>
                  <a:cubicBezTo>
                    <a:pt x="81" y="389"/>
                    <a:pt x="80" y="387"/>
                    <a:pt x="79" y="389"/>
                  </a:cubicBezTo>
                  <a:cubicBezTo>
                    <a:pt x="73" y="383"/>
                    <a:pt x="68" y="378"/>
                    <a:pt x="66" y="369"/>
                  </a:cubicBezTo>
                  <a:cubicBezTo>
                    <a:pt x="55" y="369"/>
                    <a:pt x="49" y="364"/>
                    <a:pt x="36" y="365"/>
                  </a:cubicBezTo>
                  <a:cubicBezTo>
                    <a:pt x="33" y="365"/>
                    <a:pt x="33" y="362"/>
                    <a:pt x="31" y="362"/>
                  </a:cubicBezTo>
                  <a:cubicBezTo>
                    <a:pt x="29" y="363"/>
                    <a:pt x="25" y="363"/>
                    <a:pt x="22" y="363"/>
                  </a:cubicBezTo>
                  <a:cubicBezTo>
                    <a:pt x="21" y="360"/>
                    <a:pt x="18" y="361"/>
                    <a:pt x="16" y="359"/>
                  </a:cubicBezTo>
                  <a:cubicBezTo>
                    <a:pt x="15" y="358"/>
                    <a:pt x="14" y="356"/>
                    <a:pt x="13" y="355"/>
                  </a:cubicBezTo>
                  <a:cubicBezTo>
                    <a:pt x="12" y="354"/>
                    <a:pt x="13" y="352"/>
                    <a:pt x="11" y="352"/>
                  </a:cubicBezTo>
                  <a:cubicBezTo>
                    <a:pt x="6" y="352"/>
                    <a:pt x="2" y="353"/>
                    <a:pt x="0" y="349"/>
                  </a:cubicBezTo>
                  <a:cubicBezTo>
                    <a:pt x="1" y="344"/>
                    <a:pt x="7" y="345"/>
                    <a:pt x="11" y="344"/>
                  </a:cubicBezTo>
                  <a:cubicBezTo>
                    <a:pt x="13" y="343"/>
                    <a:pt x="14" y="342"/>
                    <a:pt x="16" y="341"/>
                  </a:cubicBezTo>
                  <a:cubicBezTo>
                    <a:pt x="19" y="341"/>
                    <a:pt x="21" y="341"/>
                    <a:pt x="24" y="340"/>
                  </a:cubicBezTo>
                  <a:cubicBezTo>
                    <a:pt x="28" y="339"/>
                    <a:pt x="32" y="338"/>
                    <a:pt x="36" y="336"/>
                  </a:cubicBezTo>
                  <a:cubicBezTo>
                    <a:pt x="39" y="334"/>
                    <a:pt x="44" y="333"/>
                    <a:pt x="45" y="329"/>
                  </a:cubicBezTo>
                  <a:cubicBezTo>
                    <a:pt x="44" y="326"/>
                    <a:pt x="40" y="326"/>
                    <a:pt x="37" y="325"/>
                  </a:cubicBezTo>
                  <a:cubicBezTo>
                    <a:pt x="31" y="323"/>
                    <a:pt x="26" y="321"/>
                    <a:pt x="23" y="318"/>
                  </a:cubicBezTo>
                  <a:cubicBezTo>
                    <a:pt x="22" y="316"/>
                    <a:pt x="18" y="314"/>
                    <a:pt x="21" y="311"/>
                  </a:cubicBezTo>
                  <a:cubicBezTo>
                    <a:pt x="24" y="306"/>
                    <a:pt x="29" y="309"/>
                    <a:pt x="32" y="310"/>
                  </a:cubicBezTo>
                  <a:cubicBezTo>
                    <a:pt x="36" y="311"/>
                    <a:pt x="40" y="314"/>
                    <a:pt x="44" y="315"/>
                  </a:cubicBezTo>
                  <a:cubicBezTo>
                    <a:pt x="48" y="316"/>
                    <a:pt x="52" y="316"/>
                    <a:pt x="56" y="318"/>
                  </a:cubicBezTo>
                  <a:cubicBezTo>
                    <a:pt x="60" y="319"/>
                    <a:pt x="64" y="321"/>
                    <a:pt x="68" y="323"/>
                  </a:cubicBezTo>
                  <a:cubicBezTo>
                    <a:pt x="73" y="325"/>
                    <a:pt x="76" y="328"/>
                    <a:pt x="80" y="329"/>
                  </a:cubicBezTo>
                  <a:cubicBezTo>
                    <a:pt x="84" y="329"/>
                    <a:pt x="88" y="328"/>
                    <a:pt x="91" y="329"/>
                  </a:cubicBezTo>
                  <a:cubicBezTo>
                    <a:pt x="93" y="327"/>
                    <a:pt x="94" y="324"/>
                    <a:pt x="97" y="324"/>
                  </a:cubicBezTo>
                  <a:cubicBezTo>
                    <a:pt x="97" y="319"/>
                    <a:pt x="102" y="316"/>
                    <a:pt x="104" y="311"/>
                  </a:cubicBezTo>
                  <a:cubicBezTo>
                    <a:pt x="104" y="310"/>
                    <a:pt x="104" y="308"/>
                    <a:pt x="105" y="306"/>
                  </a:cubicBezTo>
                  <a:cubicBezTo>
                    <a:pt x="106" y="301"/>
                    <a:pt x="106" y="300"/>
                    <a:pt x="106" y="295"/>
                  </a:cubicBezTo>
                  <a:cubicBezTo>
                    <a:pt x="105" y="285"/>
                    <a:pt x="107" y="279"/>
                    <a:pt x="108" y="270"/>
                  </a:cubicBezTo>
                  <a:cubicBezTo>
                    <a:pt x="108" y="267"/>
                    <a:pt x="109" y="264"/>
                    <a:pt x="109" y="261"/>
                  </a:cubicBezTo>
                  <a:cubicBezTo>
                    <a:pt x="109" y="258"/>
                    <a:pt x="111" y="255"/>
                    <a:pt x="111" y="252"/>
                  </a:cubicBezTo>
                  <a:cubicBezTo>
                    <a:pt x="111" y="246"/>
                    <a:pt x="109" y="240"/>
                    <a:pt x="110" y="233"/>
                  </a:cubicBezTo>
                  <a:cubicBezTo>
                    <a:pt x="110" y="229"/>
                    <a:pt x="111" y="224"/>
                    <a:pt x="112" y="220"/>
                  </a:cubicBezTo>
                  <a:cubicBezTo>
                    <a:pt x="112" y="217"/>
                    <a:pt x="112" y="212"/>
                    <a:pt x="112" y="209"/>
                  </a:cubicBezTo>
                  <a:cubicBezTo>
                    <a:pt x="112" y="205"/>
                    <a:pt x="111" y="200"/>
                    <a:pt x="112" y="197"/>
                  </a:cubicBezTo>
                  <a:cubicBezTo>
                    <a:pt x="112" y="195"/>
                    <a:pt x="113" y="192"/>
                    <a:pt x="114" y="190"/>
                  </a:cubicBezTo>
                  <a:cubicBezTo>
                    <a:pt x="117" y="182"/>
                    <a:pt x="119" y="175"/>
                    <a:pt x="124" y="171"/>
                  </a:cubicBezTo>
                  <a:cubicBezTo>
                    <a:pt x="129" y="171"/>
                    <a:pt x="133" y="168"/>
                    <a:pt x="138" y="166"/>
                  </a:cubicBezTo>
                  <a:cubicBezTo>
                    <a:pt x="141" y="165"/>
                    <a:pt x="143" y="164"/>
                    <a:pt x="146" y="163"/>
                  </a:cubicBezTo>
                  <a:cubicBezTo>
                    <a:pt x="155" y="160"/>
                    <a:pt x="164" y="154"/>
                    <a:pt x="172" y="151"/>
                  </a:cubicBezTo>
                  <a:cubicBezTo>
                    <a:pt x="175" y="150"/>
                    <a:pt x="179" y="150"/>
                    <a:pt x="181" y="149"/>
                  </a:cubicBezTo>
                  <a:cubicBezTo>
                    <a:pt x="184" y="147"/>
                    <a:pt x="188" y="142"/>
                    <a:pt x="193" y="138"/>
                  </a:cubicBezTo>
                  <a:cubicBezTo>
                    <a:pt x="195" y="136"/>
                    <a:pt x="198" y="133"/>
                    <a:pt x="199" y="132"/>
                  </a:cubicBezTo>
                  <a:cubicBezTo>
                    <a:pt x="201" y="130"/>
                    <a:pt x="202" y="131"/>
                    <a:pt x="203" y="130"/>
                  </a:cubicBezTo>
                  <a:cubicBezTo>
                    <a:pt x="205" y="129"/>
                    <a:pt x="205" y="123"/>
                    <a:pt x="205" y="122"/>
                  </a:cubicBezTo>
                  <a:cubicBezTo>
                    <a:pt x="205" y="118"/>
                    <a:pt x="204" y="118"/>
                    <a:pt x="203" y="117"/>
                  </a:cubicBezTo>
                  <a:cubicBezTo>
                    <a:pt x="203" y="113"/>
                    <a:pt x="202" y="108"/>
                    <a:pt x="201" y="105"/>
                  </a:cubicBezTo>
                  <a:cubicBezTo>
                    <a:pt x="201" y="104"/>
                    <a:pt x="200" y="104"/>
                    <a:pt x="199" y="103"/>
                  </a:cubicBezTo>
                  <a:cubicBezTo>
                    <a:pt x="198" y="100"/>
                    <a:pt x="197" y="99"/>
                    <a:pt x="195" y="97"/>
                  </a:cubicBezTo>
                  <a:cubicBezTo>
                    <a:pt x="193" y="94"/>
                    <a:pt x="190" y="92"/>
                    <a:pt x="189" y="89"/>
                  </a:cubicBezTo>
                  <a:cubicBezTo>
                    <a:pt x="189" y="88"/>
                    <a:pt x="190" y="85"/>
                    <a:pt x="189" y="83"/>
                  </a:cubicBezTo>
                  <a:cubicBezTo>
                    <a:pt x="189" y="82"/>
                    <a:pt x="188" y="80"/>
                    <a:pt x="188" y="79"/>
                  </a:cubicBezTo>
                  <a:cubicBezTo>
                    <a:pt x="187" y="76"/>
                    <a:pt x="187" y="72"/>
                    <a:pt x="187" y="69"/>
                  </a:cubicBezTo>
                  <a:cubicBezTo>
                    <a:pt x="186" y="61"/>
                    <a:pt x="184" y="53"/>
                    <a:pt x="185" y="46"/>
                  </a:cubicBezTo>
                  <a:cubicBezTo>
                    <a:pt x="185" y="45"/>
                    <a:pt x="186" y="43"/>
                    <a:pt x="187" y="41"/>
                  </a:cubicBezTo>
                  <a:cubicBezTo>
                    <a:pt x="187" y="38"/>
                    <a:pt x="187" y="36"/>
                    <a:pt x="188" y="34"/>
                  </a:cubicBezTo>
                  <a:cubicBezTo>
                    <a:pt x="188" y="31"/>
                    <a:pt x="192" y="27"/>
                    <a:pt x="193" y="26"/>
                  </a:cubicBezTo>
                  <a:cubicBezTo>
                    <a:pt x="194" y="24"/>
                    <a:pt x="195" y="22"/>
                    <a:pt x="196" y="20"/>
                  </a:cubicBezTo>
                  <a:cubicBezTo>
                    <a:pt x="201" y="18"/>
                    <a:pt x="204" y="11"/>
                    <a:pt x="209" y="10"/>
                  </a:cubicBezTo>
                  <a:cubicBezTo>
                    <a:pt x="215" y="8"/>
                    <a:pt x="216" y="11"/>
                    <a:pt x="219" y="10"/>
                  </a:cubicBezTo>
                  <a:cubicBezTo>
                    <a:pt x="222" y="10"/>
                    <a:pt x="223" y="7"/>
                    <a:pt x="224" y="5"/>
                  </a:cubicBezTo>
                  <a:cubicBezTo>
                    <a:pt x="228" y="3"/>
                    <a:pt x="235" y="2"/>
                    <a:pt x="238" y="0"/>
                  </a:cubicBezTo>
                  <a:moveTo>
                    <a:pt x="203" y="520"/>
                  </a:moveTo>
                  <a:cubicBezTo>
                    <a:pt x="204" y="563"/>
                    <a:pt x="199" y="615"/>
                    <a:pt x="199" y="658"/>
                  </a:cubicBezTo>
                  <a:cubicBezTo>
                    <a:pt x="199" y="666"/>
                    <a:pt x="198" y="673"/>
                    <a:pt x="199" y="679"/>
                  </a:cubicBezTo>
                  <a:cubicBezTo>
                    <a:pt x="200" y="682"/>
                    <a:pt x="202" y="686"/>
                    <a:pt x="204" y="688"/>
                  </a:cubicBezTo>
                  <a:cubicBezTo>
                    <a:pt x="206" y="691"/>
                    <a:pt x="209" y="694"/>
                    <a:pt x="214" y="693"/>
                  </a:cubicBezTo>
                  <a:cubicBezTo>
                    <a:pt x="214" y="687"/>
                    <a:pt x="214" y="680"/>
                    <a:pt x="215" y="674"/>
                  </a:cubicBezTo>
                  <a:cubicBezTo>
                    <a:pt x="213" y="671"/>
                    <a:pt x="213" y="670"/>
                    <a:pt x="213" y="667"/>
                  </a:cubicBezTo>
                  <a:cubicBezTo>
                    <a:pt x="212" y="661"/>
                    <a:pt x="213" y="655"/>
                    <a:pt x="213" y="649"/>
                  </a:cubicBezTo>
                  <a:cubicBezTo>
                    <a:pt x="216" y="604"/>
                    <a:pt x="212" y="560"/>
                    <a:pt x="215" y="519"/>
                  </a:cubicBezTo>
                  <a:cubicBezTo>
                    <a:pt x="211" y="519"/>
                    <a:pt x="207" y="519"/>
                    <a:pt x="203" y="520"/>
                  </a:cubicBezTo>
                  <a:moveTo>
                    <a:pt x="242" y="567"/>
                  </a:moveTo>
                  <a:cubicBezTo>
                    <a:pt x="241" y="597"/>
                    <a:pt x="240" y="635"/>
                    <a:pt x="241" y="670"/>
                  </a:cubicBezTo>
                  <a:cubicBezTo>
                    <a:pt x="240" y="671"/>
                    <a:pt x="238" y="671"/>
                    <a:pt x="238" y="674"/>
                  </a:cubicBezTo>
                  <a:cubicBezTo>
                    <a:pt x="238" y="679"/>
                    <a:pt x="239" y="686"/>
                    <a:pt x="238" y="690"/>
                  </a:cubicBezTo>
                  <a:cubicBezTo>
                    <a:pt x="252" y="688"/>
                    <a:pt x="269" y="689"/>
                    <a:pt x="282" y="686"/>
                  </a:cubicBezTo>
                  <a:cubicBezTo>
                    <a:pt x="279" y="686"/>
                    <a:pt x="278" y="684"/>
                    <a:pt x="275" y="683"/>
                  </a:cubicBezTo>
                  <a:cubicBezTo>
                    <a:pt x="273" y="683"/>
                    <a:pt x="268" y="681"/>
                    <a:pt x="267" y="680"/>
                  </a:cubicBezTo>
                  <a:cubicBezTo>
                    <a:pt x="265" y="679"/>
                    <a:pt x="263" y="678"/>
                    <a:pt x="262" y="678"/>
                  </a:cubicBezTo>
                  <a:cubicBezTo>
                    <a:pt x="255" y="673"/>
                    <a:pt x="258" y="670"/>
                    <a:pt x="260" y="660"/>
                  </a:cubicBezTo>
                  <a:cubicBezTo>
                    <a:pt x="261" y="655"/>
                    <a:pt x="261" y="651"/>
                    <a:pt x="262" y="648"/>
                  </a:cubicBezTo>
                  <a:cubicBezTo>
                    <a:pt x="262" y="644"/>
                    <a:pt x="265" y="641"/>
                    <a:pt x="267" y="638"/>
                  </a:cubicBezTo>
                  <a:cubicBezTo>
                    <a:pt x="267" y="637"/>
                    <a:pt x="269" y="637"/>
                    <a:pt x="269" y="636"/>
                  </a:cubicBezTo>
                  <a:cubicBezTo>
                    <a:pt x="270" y="634"/>
                    <a:pt x="271" y="632"/>
                    <a:pt x="271" y="632"/>
                  </a:cubicBezTo>
                  <a:cubicBezTo>
                    <a:pt x="273" y="629"/>
                    <a:pt x="276" y="628"/>
                    <a:pt x="279" y="627"/>
                  </a:cubicBezTo>
                  <a:cubicBezTo>
                    <a:pt x="277" y="624"/>
                    <a:pt x="279" y="621"/>
                    <a:pt x="278" y="617"/>
                  </a:cubicBezTo>
                  <a:cubicBezTo>
                    <a:pt x="277" y="615"/>
                    <a:pt x="274" y="612"/>
                    <a:pt x="273" y="610"/>
                  </a:cubicBezTo>
                  <a:cubicBezTo>
                    <a:pt x="269" y="605"/>
                    <a:pt x="265" y="602"/>
                    <a:pt x="262" y="597"/>
                  </a:cubicBezTo>
                  <a:cubicBezTo>
                    <a:pt x="260" y="595"/>
                    <a:pt x="257" y="593"/>
                    <a:pt x="256" y="591"/>
                  </a:cubicBezTo>
                  <a:cubicBezTo>
                    <a:pt x="254" y="587"/>
                    <a:pt x="255" y="583"/>
                    <a:pt x="253" y="580"/>
                  </a:cubicBezTo>
                  <a:cubicBezTo>
                    <a:pt x="253" y="578"/>
                    <a:pt x="251" y="577"/>
                    <a:pt x="251" y="576"/>
                  </a:cubicBezTo>
                  <a:cubicBezTo>
                    <a:pt x="251" y="575"/>
                    <a:pt x="251" y="573"/>
                    <a:pt x="251" y="572"/>
                  </a:cubicBezTo>
                  <a:cubicBezTo>
                    <a:pt x="251" y="572"/>
                    <a:pt x="250" y="571"/>
                    <a:pt x="249" y="570"/>
                  </a:cubicBezTo>
                  <a:cubicBezTo>
                    <a:pt x="247" y="564"/>
                    <a:pt x="245" y="560"/>
                    <a:pt x="243" y="556"/>
                  </a:cubicBezTo>
                  <a:cubicBezTo>
                    <a:pt x="243" y="555"/>
                    <a:pt x="243" y="551"/>
                    <a:pt x="241" y="552"/>
                  </a:cubicBezTo>
                  <a:cubicBezTo>
                    <a:pt x="242" y="556"/>
                    <a:pt x="242" y="562"/>
                    <a:pt x="242" y="567"/>
                  </a:cubicBezTo>
                  <a:moveTo>
                    <a:pt x="238" y="700"/>
                  </a:moveTo>
                  <a:cubicBezTo>
                    <a:pt x="237" y="713"/>
                    <a:pt x="238" y="740"/>
                    <a:pt x="238" y="759"/>
                  </a:cubicBezTo>
                  <a:cubicBezTo>
                    <a:pt x="238" y="761"/>
                    <a:pt x="242" y="760"/>
                    <a:pt x="241" y="763"/>
                  </a:cubicBezTo>
                  <a:cubicBezTo>
                    <a:pt x="242" y="766"/>
                    <a:pt x="244" y="768"/>
                    <a:pt x="243" y="772"/>
                  </a:cubicBezTo>
                  <a:cubicBezTo>
                    <a:pt x="247" y="773"/>
                    <a:pt x="251" y="776"/>
                    <a:pt x="253" y="777"/>
                  </a:cubicBezTo>
                  <a:cubicBezTo>
                    <a:pt x="259" y="779"/>
                    <a:pt x="265" y="778"/>
                    <a:pt x="272" y="779"/>
                  </a:cubicBezTo>
                  <a:cubicBezTo>
                    <a:pt x="276" y="780"/>
                    <a:pt x="281" y="782"/>
                    <a:pt x="286" y="783"/>
                  </a:cubicBezTo>
                  <a:cubicBezTo>
                    <a:pt x="298" y="785"/>
                    <a:pt x="307" y="787"/>
                    <a:pt x="315" y="791"/>
                  </a:cubicBezTo>
                  <a:cubicBezTo>
                    <a:pt x="310" y="776"/>
                    <a:pt x="305" y="762"/>
                    <a:pt x="300" y="746"/>
                  </a:cubicBezTo>
                  <a:cubicBezTo>
                    <a:pt x="300" y="744"/>
                    <a:pt x="298" y="743"/>
                    <a:pt x="298" y="741"/>
                  </a:cubicBezTo>
                  <a:cubicBezTo>
                    <a:pt x="297" y="739"/>
                    <a:pt x="297" y="737"/>
                    <a:pt x="297" y="734"/>
                  </a:cubicBezTo>
                  <a:cubicBezTo>
                    <a:pt x="294" y="721"/>
                    <a:pt x="291" y="709"/>
                    <a:pt x="289" y="696"/>
                  </a:cubicBezTo>
                  <a:cubicBezTo>
                    <a:pt x="288" y="696"/>
                    <a:pt x="288" y="696"/>
                    <a:pt x="288" y="696"/>
                  </a:cubicBezTo>
                  <a:cubicBezTo>
                    <a:pt x="272" y="698"/>
                    <a:pt x="254" y="698"/>
                    <a:pt x="238" y="700"/>
                  </a:cubicBezTo>
                </a:path>
              </a:pathLst>
            </a:custGeom>
            <a:gradFill>
              <a:gsLst>
                <a:gs pos="100000">
                  <a:srgbClr val="F2F2F2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0679" y="7517851"/>
            <a:ext cx="1743376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608329" y="1565220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34485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choi\Desktop\설명회_간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3175"/>
            <a:ext cx="11160126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8708" y="3441898"/>
            <a:ext cx="6300229" cy="5693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700" b="0" cap="all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48708" y="4181028"/>
            <a:ext cx="6300229" cy="30777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indent="0" algn="l">
              <a:buNone/>
              <a:defRPr sz="2000" b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02461" y="560377"/>
            <a:ext cx="499096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914400"/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합성전장 환경의 </a:t>
            </a:r>
            <a:r>
              <a:rPr lang="ko-KR" altLang="en-US" sz="1100" spc="-150" dirty="0" err="1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초실감</a:t>
            </a:r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통합전투훈련 플랫폼</a:t>
            </a:r>
            <a:r>
              <a:rPr lang="ko-KR" altLang="en-US" sz="1100" spc="-15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1100" dirty="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gradFill>
                  <a:gsLst>
                    <a:gs pos="100000">
                      <a:prstClr val="black"/>
                    </a:gs>
                    <a:gs pos="100000">
                      <a:srgbClr val="FF710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분기실적보고회의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540296" y="7465608"/>
            <a:ext cx="2708031" cy="278998"/>
            <a:chOff x="562667" y="662060"/>
            <a:chExt cx="2708031" cy="278998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19" name="그림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21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2034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6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8388" y="720452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12775" y="1645524"/>
            <a:ext cx="10076179" cy="5627655"/>
          </a:xfrm>
        </p:spPr>
        <p:txBody>
          <a:bodyPr/>
          <a:lstStyle>
            <a:lvl2pPr marL="558090" indent="-171720">
              <a:buFont typeface="Wingdings" panose="05000000000000000000" pitchFamily="2" charset="2"/>
              <a:buChar char="ü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159110" indent="-214650">
              <a:buFont typeface="Arial" panose="020B0604020202020204" pitchFamily="34" charset="0"/>
              <a:buChar char="•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373138" y="537848"/>
            <a:ext cx="2879725" cy="172682"/>
          </a:xfrm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200" kern="1200" noProof="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마스터 제목 스타일 편집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132757" y="288404"/>
            <a:ext cx="1956711" cy="262649"/>
            <a:chOff x="3600636" y="3456756"/>
            <a:chExt cx="4291132" cy="576000"/>
          </a:xfrm>
        </p:grpSpPr>
        <p:sp>
          <p:nvSpPr>
            <p:cNvPr id="6" name="제목 21"/>
            <p:cNvSpPr txBox="1">
              <a:spLocks/>
            </p:cNvSpPr>
            <p:nvPr/>
          </p:nvSpPr>
          <p:spPr>
            <a:xfrm>
              <a:off x="4248708" y="3471316"/>
              <a:ext cx="3643060" cy="53997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1090422" rtl="0" eaLnBrk="1" latinLnBrk="1" hangingPunct="1">
                <a:spcBef>
                  <a:spcPct val="0"/>
                </a:spcBef>
                <a:buNone/>
                <a:defRPr lang="ko-KR" altLang="en-US" sz="2800" b="0" kern="1200" spc="0" baseline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defRPr>
              </a:lvl1pPr>
            </a:lstStyle>
            <a:p>
              <a:pPr marL="0" marR="0" lvl="0" indent="0" algn="l" defTabSz="1090422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단위과제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600636" y="3456756"/>
              <a:ext cx="576000" cy="576000"/>
              <a:chOff x="5520982" y="3624016"/>
              <a:chExt cx="494803" cy="49480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20982" y="3624016"/>
                <a:ext cx="494803" cy="494801"/>
              </a:xfrm>
              <a:prstGeom prst="ellipse">
                <a:avLst/>
              </a:prstGeom>
              <a:gradFill>
                <a:gsLst>
                  <a:gs pos="49000">
                    <a:srgbClr val="373737"/>
                  </a:gs>
                  <a:gs pos="50000">
                    <a:srgbClr val="4F4F4F"/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타이포_씨고딕 170" panose="02020503020101020101" pitchFamily="18" charset="-127"/>
                  <a:ea typeface="타이포_씨고딕 170" panose="02020503020101020101" pitchFamily="18" charset="-127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94740" y="3639492"/>
                <a:ext cx="347287" cy="463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600" dirty="0">
                    <a:ln>
                      <a:solidFill>
                        <a:srgbClr val="FF7108">
                          <a:shade val="50000"/>
                          <a:alpha val="0"/>
                        </a:srgbClr>
                      </a:solidFill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prstClr val="white"/>
                        </a:gs>
                      </a:gsLst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타이포_씨고딕 170" panose="02020503020101020101" pitchFamily="18" charset="-127"/>
                    <a:ea typeface="타이포_씨고딕 170" panose="02020503020101020101" pitchFamily="18" charset="-127"/>
                  </a:rPr>
                  <a:t>Ⅲ</a:t>
                </a:r>
                <a:endParaRPr lang="ko-KR" altLang="en-US" sz="1600" dirty="0">
                  <a:ln>
                    <a:solidFill>
                      <a:srgbClr val="FF7108">
                        <a:shade val="50000"/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씨고딕 170" panose="02020503020101020101" pitchFamily="18" charset="-127"/>
                  <a:ea typeface="타이포_씨고딕 170" panose="020205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5119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229" y="507116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329" y="1289865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0886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79" name="그룹 78"/>
          <p:cNvGrpSpPr/>
          <p:nvPr userDrawn="1"/>
        </p:nvGrpSpPr>
        <p:grpSpPr>
          <a:xfrm>
            <a:off x="936341" y="2254465"/>
            <a:ext cx="6411970" cy="4680520"/>
            <a:chOff x="612305" y="2397831"/>
            <a:chExt cx="6736006" cy="4680520"/>
          </a:xfrm>
        </p:grpSpPr>
        <p:sp>
          <p:nvSpPr>
            <p:cNvPr id="3" name="직사각형 2"/>
            <p:cNvSpPr/>
            <p:nvPr userDrawn="1"/>
          </p:nvSpPr>
          <p:spPr>
            <a:xfrm flipV="1">
              <a:off x="612305" y="2397831"/>
              <a:ext cx="6736006" cy="468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3785" latinLnBrk="0"/>
              <a:endParaRPr lang="ko-KR" altLang="en-US" sz="1838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678831" y="2469380"/>
              <a:ext cx="6563370" cy="362164"/>
              <a:chOff x="614884" y="2297655"/>
              <a:chExt cx="10214459" cy="365786"/>
            </a:xfrm>
          </p:grpSpPr>
          <p:sp>
            <p:nvSpPr>
              <p:cNvPr id="7" name="양쪽 모서리가 둥근 사각형 6"/>
              <p:cNvSpPr/>
              <p:nvPr/>
            </p:nvSpPr>
            <p:spPr>
              <a:xfrm>
                <a:off x="614884" y="2303441"/>
                <a:ext cx="10214459" cy="3600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3F4B65"/>
              </a:solidFill>
              <a:ln w="57150">
                <a:noFill/>
              </a:ln>
              <a:effectLst/>
            </p:spPr>
            <p:txBody>
              <a:bodyPr rot="0" spcFirstLastPara="0" vertOverflow="overflow" horzOverflow="overflow" vert="horz" wrap="none" lIns="540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90485" defTabSz="933785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ysClr val="window" lastClr="FFFFFF">
                      <a:lumMod val="65000"/>
                    </a:sysClr>
                  </a:buClr>
                  <a:buSzPct val="80000"/>
                  <a:tabLst>
                    <a:tab pos="5648131" algn="l"/>
                  </a:tabLst>
                </a:pPr>
                <a:endParaRPr lang="ko-KR" altLang="en-US" sz="1500" b="1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>
                <a:off x="614885" y="2297655"/>
                <a:ext cx="393463" cy="348856"/>
              </a:xfrm>
              <a:prstGeom prst="rtTriangle">
                <a:avLst/>
              </a:prstGeom>
              <a:gradFill>
                <a:gsLst>
                  <a:gs pos="13000">
                    <a:schemeClr val="bg1">
                      <a:alpha val="22000"/>
                    </a:schemeClr>
                  </a:gs>
                  <a:gs pos="53000">
                    <a:schemeClr val="bg1">
                      <a:alpha val="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/>
          <p:nvPr userDrawn="1"/>
        </p:nvGrpSpPr>
        <p:grpSpPr>
          <a:xfrm>
            <a:off x="7242201" y="1743797"/>
            <a:ext cx="3919515" cy="6177832"/>
            <a:chOff x="7242201" y="2305052"/>
            <a:chExt cx="3919515" cy="6177832"/>
          </a:xfrm>
        </p:grpSpPr>
        <p:grpSp>
          <p:nvGrpSpPr>
            <p:cNvPr id="48" name="그룹 47"/>
            <p:cNvGrpSpPr/>
            <p:nvPr userDrawn="1"/>
          </p:nvGrpSpPr>
          <p:grpSpPr>
            <a:xfrm>
              <a:off x="7242201" y="2305052"/>
              <a:ext cx="3919515" cy="6177832"/>
              <a:chOff x="5956786" y="2449041"/>
              <a:chExt cx="3865341" cy="361531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956786" y="2449041"/>
                <a:ext cx="3865340" cy="3615318"/>
                <a:chOff x="263804" y="4523905"/>
                <a:chExt cx="3943034" cy="3737249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263804" y="4523905"/>
                  <a:ext cx="3943034" cy="373724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60276" y="4579677"/>
                  <a:ext cx="3846562" cy="3681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양쪽 모서리가 둥근 사각형 49"/>
              <p:cNvSpPr/>
              <p:nvPr/>
            </p:nvSpPr>
            <p:spPr>
              <a:xfrm flipV="1">
                <a:off x="6103285" y="2502990"/>
                <a:ext cx="3718841" cy="356136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6153441" y="2502989"/>
                <a:ext cx="3668686" cy="356136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 userDrawn="1"/>
          </p:nvGrpSpPr>
          <p:grpSpPr>
            <a:xfrm>
              <a:off x="7707082" y="2746315"/>
              <a:ext cx="2841624" cy="69405"/>
              <a:chOff x="7706853" y="2746315"/>
              <a:chExt cx="2841624" cy="69405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7706853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 flipH="1">
                <a:off x="10244897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sp>
          <p:nvSpPr>
            <p:cNvPr id="76" name="Rn 16"/>
            <p:cNvSpPr>
              <a:spLocks noEditPoints="1"/>
            </p:cNvSpPr>
            <p:nvPr userDrawn="1"/>
          </p:nvSpPr>
          <p:spPr bwMode="auto">
            <a:xfrm flipH="1">
              <a:off x="10169539" y="6574295"/>
              <a:ext cx="758334" cy="1368152"/>
            </a:xfrm>
            <a:custGeom>
              <a:avLst/>
              <a:gdLst>
                <a:gd name="T0" fmla="*/ 2147483647 w 525"/>
                <a:gd name="T1" fmla="*/ 2147483647 h 860"/>
                <a:gd name="T2" fmla="*/ 2147483647 w 525"/>
                <a:gd name="T3" fmla="*/ 2147483647 h 860"/>
                <a:gd name="T4" fmla="*/ 2147483647 w 525"/>
                <a:gd name="T5" fmla="*/ 2147483647 h 860"/>
                <a:gd name="T6" fmla="*/ 2147483647 w 525"/>
                <a:gd name="T7" fmla="*/ 2147483647 h 860"/>
                <a:gd name="T8" fmla="*/ 2147483647 w 525"/>
                <a:gd name="T9" fmla="*/ 2147483647 h 860"/>
                <a:gd name="T10" fmla="*/ 2147483647 w 525"/>
                <a:gd name="T11" fmla="*/ 2147483647 h 860"/>
                <a:gd name="T12" fmla="*/ 2147483647 w 525"/>
                <a:gd name="T13" fmla="*/ 2147483647 h 860"/>
                <a:gd name="T14" fmla="*/ 2147483647 w 525"/>
                <a:gd name="T15" fmla="*/ 2147483647 h 860"/>
                <a:gd name="T16" fmla="*/ 2147483647 w 525"/>
                <a:gd name="T17" fmla="*/ 2147483647 h 860"/>
                <a:gd name="T18" fmla="*/ 2147483647 w 525"/>
                <a:gd name="T19" fmla="*/ 2147483647 h 860"/>
                <a:gd name="T20" fmla="*/ 2147483647 w 525"/>
                <a:gd name="T21" fmla="*/ 2147483647 h 860"/>
                <a:gd name="T22" fmla="*/ 2147483647 w 525"/>
                <a:gd name="T23" fmla="*/ 2147483647 h 860"/>
                <a:gd name="T24" fmla="*/ 2147483647 w 525"/>
                <a:gd name="T25" fmla="*/ 2147483647 h 860"/>
                <a:gd name="T26" fmla="*/ 2147483647 w 525"/>
                <a:gd name="T27" fmla="*/ 2147483647 h 860"/>
                <a:gd name="T28" fmla="*/ 2147483647 w 525"/>
                <a:gd name="T29" fmla="*/ 2147483647 h 860"/>
                <a:gd name="T30" fmla="*/ 2147483647 w 525"/>
                <a:gd name="T31" fmla="*/ 2147483647 h 860"/>
                <a:gd name="T32" fmla="*/ 2147483647 w 525"/>
                <a:gd name="T33" fmla="*/ 2147483647 h 860"/>
                <a:gd name="T34" fmla="*/ 2147483647 w 525"/>
                <a:gd name="T35" fmla="*/ 2147483647 h 860"/>
                <a:gd name="T36" fmla="*/ 2147483647 w 525"/>
                <a:gd name="T37" fmla="*/ 2147483647 h 860"/>
                <a:gd name="T38" fmla="*/ 2147483647 w 525"/>
                <a:gd name="T39" fmla="*/ 2147483647 h 860"/>
                <a:gd name="T40" fmla="*/ 2147483647 w 525"/>
                <a:gd name="T41" fmla="*/ 2147483647 h 860"/>
                <a:gd name="T42" fmla="*/ 2147483647 w 525"/>
                <a:gd name="T43" fmla="*/ 2147483647 h 860"/>
                <a:gd name="T44" fmla="*/ 2147483647 w 525"/>
                <a:gd name="T45" fmla="*/ 2147483647 h 860"/>
                <a:gd name="T46" fmla="*/ 2147483647 w 525"/>
                <a:gd name="T47" fmla="*/ 2147483647 h 860"/>
                <a:gd name="T48" fmla="*/ 2147483647 w 525"/>
                <a:gd name="T49" fmla="*/ 2147483647 h 860"/>
                <a:gd name="T50" fmla="*/ 2147483647 w 525"/>
                <a:gd name="T51" fmla="*/ 2147483647 h 860"/>
                <a:gd name="T52" fmla="*/ 2147483647 w 525"/>
                <a:gd name="T53" fmla="*/ 2147483647 h 860"/>
                <a:gd name="T54" fmla="*/ 2147483647 w 525"/>
                <a:gd name="T55" fmla="*/ 2147483647 h 860"/>
                <a:gd name="T56" fmla="*/ 2147483647 w 525"/>
                <a:gd name="T57" fmla="*/ 2147483647 h 860"/>
                <a:gd name="T58" fmla="*/ 2147483647 w 525"/>
                <a:gd name="T59" fmla="*/ 2147483647 h 860"/>
                <a:gd name="T60" fmla="*/ 2147483647 w 525"/>
                <a:gd name="T61" fmla="*/ 2147483647 h 860"/>
                <a:gd name="T62" fmla="*/ 2147483647 w 525"/>
                <a:gd name="T63" fmla="*/ 2147483647 h 860"/>
                <a:gd name="T64" fmla="*/ 2147483647 w 525"/>
                <a:gd name="T65" fmla="*/ 2147483647 h 860"/>
                <a:gd name="T66" fmla="*/ 2147483647 w 525"/>
                <a:gd name="T67" fmla="*/ 2147483647 h 860"/>
                <a:gd name="T68" fmla="*/ 2147483647 w 525"/>
                <a:gd name="T69" fmla="*/ 2147483647 h 860"/>
                <a:gd name="T70" fmla="*/ 2147483647 w 525"/>
                <a:gd name="T71" fmla="*/ 2147483647 h 860"/>
                <a:gd name="T72" fmla="*/ 2147483647 w 525"/>
                <a:gd name="T73" fmla="*/ 2147483647 h 860"/>
                <a:gd name="T74" fmla="*/ 2147483647 w 525"/>
                <a:gd name="T75" fmla="*/ 2147483647 h 860"/>
                <a:gd name="T76" fmla="*/ 2147483647 w 525"/>
                <a:gd name="T77" fmla="*/ 2147483647 h 860"/>
                <a:gd name="T78" fmla="*/ 2147483647 w 525"/>
                <a:gd name="T79" fmla="*/ 2147483647 h 860"/>
                <a:gd name="T80" fmla="*/ 2147483647 w 525"/>
                <a:gd name="T81" fmla="*/ 2147483647 h 860"/>
                <a:gd name="T82" fmla="*/ 2147483647 w 525"/>
                <a:gd name="T83" fmla="*/ 2147483647 h 860"/>
                <a:gd name="T84" fmla="*/ 2147483647 w 525"/>
                <a:gd name="T85" fmla="*/ 2147483647 h 860"/>
                <a:gd name="T86" fmla="*/ 2147483647 w 525"/>
                <a:gd name="T87" fmla="*/ 2147483647 h 860"/>
                <a:gd name="T88" fmla="*/ 2147483647 w 525"/>
                <a:gd name="T89" fmla="*/ 2147483647 h 860"/>
                <a:gd name="T90" fmla="*/ 2147483647 w 525"/>
                <a:gd name="T91" fmla="*/ 2147483647 h 860"/>
                <a:gd name="T92" fmla="*/ 2147483647 w 525"/>
                <a:gd name="T93" fmla="*/ 2147483647 h 860"/>
                <a:gd name="T94" fmla="*/ 2147483647 w 525"/>
                <a:gd name="T95" fmla="*/ 2147483647 h 860"/>
                <a:gd name="T96" fmla="*/ 2147483647 w 525"/>
                <a:gd name="T97" fmla="*/ 2147483647 h 860"/>
                <a:gd name="T98" fmla="*/ 2147483647 w 525"/>
                <a:gd name="T99" fmla="*/ 2147483647 h 860"/>
                <a:gd name="T100" fmla="*/ 2147483647 w 525"/>
                <a:gd name="T101" fmla="*/ 2147483647 h 860"/>
                <a:gd name="T102" fmla="*/ 2147483647 w 525"/>
                <a:gd name="T103" fmla="*/ 2147483647 h 860"/>
                <a:gd name="T104" fmla="*/ 2147483647 w 525"/>
                <a:gd name="T105" fmla="*/ 2147483647 h 860"/>
                <a:gd name="T106" fmla="*/ 2147483647 w 525"/>
                <a:gd name="T107" fmla="*/ 2147483647 h 860"/>
                <a:gd name="T108" fmla="*/ 2147483647 w 525"/>
                <a:gd name="T109" fmla="*/ 2147483647 h 8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5"/>
                <a:gd name="T166" fmla="*/ 0 h 860"/>
                <a:gd name="T167" fmla="*/ 525 w 525"/>
                <a:gd name="T168" fmla="*/ 860 h 8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5" h="860">
                  <a:moveTo>
                    <a:pt x="238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53" y="2"/>
                    <a:pt x="258" y="6"/>
                    <a:pt x="265" y="8"/>
                  </a:cubicBezTo>
                  <a:cubicBezTo>
                    <a:pt x="267" y="13"/>
                    <a:pt x="272" y="16"/>
                    <a:pt x="276" y="21"/>
                  </a:cubicBezTo>
                  <a:cubicBezTo>
                    <a:pt x="277" y="22"/>
                    <a:pt x="277" y="23"/>
                    <a:pt x="279" y="25"/>
                  </a:cubicBezTo>
                  <a:cubicBezTo>
                    <a:pt x="279" y="25"/>
                    <a:pt x="279" y="27"/>
                    <a:pt x="279" y="27"/>
                  </a:cubicBezTo>
                  <a:cubicBezTo>
                    <a:pt x="280" y="28"/>
                    <a:pt x="281" y="28"/>
                    <a:pt x="281" y="28"/>
                  </a:cubicBezTo>
                  <a:cubicBezTo>
                    <a:pt x="284" y="32"/>
                    <a:pt x="285" y="34"/>
                    <a:pt x="286" y="40"/>
                  </a:cubicBezTo>
                  <a:cubicBezTo>
                    <a:pt x="288" y="47"/>
                    <a:pt x="287" y="60"/>
                    <a:pt x="284" y="69"/>
                  </a:cubicBezTo>
                  <a:cubicBezTo>
                    <a:pt x="286" y="72"/>
                    <a:pt x="285" y="76"/>
                    <a:pt x="285" y="79"/>
                  </a:cubicBezTo>
                  <a:cubicBezTo>
                    <a:pt x="285" y="82"/>
                    <a:pt x="285" y="87"/>
                    <a:pt x="284" y="89"/>
                  </a:cubicBezTo>
                  <a:cubicBezTo>
                    <a:pt x="283" y="94"/>
                    <a:pt x="276" y="97"/>
                    <a:pt x="273" y="102"/>
                  </a:cubicBezTo>
                  <a:cubicBezTo>
                    <a:pt x="271" y="104"/>
                    <a:pt x="271" y="112"/>
                    <a:pt x="269" y="117"/>
                  </a:cubicBezTo>
                  <a:cubicBezTo>
                    <a:pt x="268" y="120"/>
                    <a:pt x="266" y="122"/>
                    <a:pt x="265" y="124"/>
                  </a:cubicBezTo>
                  <a:cubicBezTo>
                    <a:pt x="264" y="126"/>
                    <a:pt x="263" y="125"/>
                    <a:pt x="263" y="127"/>
                  </a:cubicBezTo>
                  <a:cubicBezTo>
                    <a:pt x="261" y="132"/>
                    <a:pt x="264" y="136"/>
                    <a:pt x="263" y="142"/>
                  </a:cubicBezTo>
                  <a:cubicBezTo>
                    <a:pt x="267" y="146"/>
                    <a:pt x="268" y="152"/>
                    <a:pt x="274" y="156"/>
                  </a:cubicBezTo>
                  <a:cubicBezTo>
                    <a:pt x="274" y="156"/>
                    <a:pt x="275" y="156"/>
                    <a:pt x="276" y="157"/>
                  </a:cubicBezTo>
                  <a:cubicBezTo>
                    <a:pt x="281" y="160"/>
                    <a:pt x="287" y="163"/>
                    <a:pt x="294" y="167"/>
                  </a:cubicBezTo>
                  <a:cubicBezTo>
                    <a:pt x="298" y="169"/>
                    <a:pt x="306" y="172"/>
                    <a:pt x="313" y="176"/>
                  </a:cubicBezTo>
                  <a:cubicBezTo>
                    <a:pt x="314" y="177"/>
                    <a:pt x="315" y="178"/>
                    <a:pt x="317" y="179"/>
                  </a:cubicBezTo>
                  <a:cubicBezTo>
                    <a:pt x="319" y="180"/>
                    <a:pt x="320" y="180"/>
                    <a:pt x="322" y="181"/>
                  </a:cubicBezTo>
                  <a:cubicBezTo>
                    <a:pt x="326" y="183"/>
                    <a:pt x="328" y="184"/>
                    <a:pt x="329" y="187"/>
                  </a:cubicBezTo>
                  <a:cubicBezTo>
                    <a:pt x="332" y="191"/>
                    <a:pt x="332" y="197"/>
                    <a:pt x="333" y="203"/>
                  </a:cubicBezTo>
                  <a:cubicBezTo>
                    <a:pt x="334" y="216"/>
                    <a:pt x="336" y="227"/>
                    <a:pt x="336" y="240"/>
                  </a:cubicBezTo>
                  <a:cubicBezTo>
                    <a:pt x="337" y="251"/>
                    <a:pt x="337" y="262"/>
                    <a:pt x="338" y="272"/>
                  </a:cubicBezTo>
                  <a:cubicBezTo>
                    <a:pt x="339" y="282"/>
                    <a:pt x="342" y="294"/>
                    <a:pt x="343" y="304"/>
                  </a:cubicBezTo>
                  <a:cubicBezTo>
                    <a:pt x="343" y="309"/>
                    <a:pt x="341" y="316"/>
                    <a:pt x="343" y="321"/>
                  </a:cubicBezTo>
                  <a:cubicBezTo>
                    <a:pt x="343" y="323"/>
                    <a:pt x="343" y="322"/>
                    <a:pt x="345" y="322"/>
                  </a:cubicBezTo>
                  <a:cubicBezTo>
                    <a:pt x="350" y="322"/>
                    <a:pt x="344" y="318"/>
                    <a:pt x="347" y="315"/>
                  </a:cubicBezTo>
                  <a:cubicBezTo>
                    <a:pt x="360" y="280"/>
                    <a:pt x="374" y="245"/>
                    <a:pt x="387" y="210"/>
                  </a:cubicBezTo>
                  <a:cubicBezTo>
                    <a:pt x="389" y="206"/>
                    <a:pt x="389" y="200"/>
                    <a:pt x="394" y="197"/>
                  </a:cubicBezTo>
                  <a:cubicBezTo>
                    <a:pt x="413" y="195"/>
                    <a:pt x="433" y="195"/>
                    <a:pt x="454" y="194"/>
                  </a:cubicBezTo>
                  <a:cubicBezTo>
                    <a:pt x="474" y="194"/>
                    <a:pt x="495" y="192"/>
                    <a:pt x="513" y="192"/>
                  </a:cubicBezTo>
                  <a:cubicBezTo>
                    <a:pt x="518" y="192"/>
                    <a:pt x="522" y="191"/>
                    <a:pt x="525" y="194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1" y="206"/>
                    <a:pt x="517" y="216"/>
                    <a:pt x="513" y="225"/>
                  </a:cubicBezTo>
                  <a:cubicBezTo>
                    <a:pt x="509" y="236"/>
                    <a:pt x="504" y="247"/>
                    <a:pt x="501" y="258"/>
                  </a:cubicBezTo>
                  <a:cubicBezTo>
                    <a:pt x="498" y="264"/>
                    <a:pt x="495" y="270"/>
                    <a:pt x="493" y="275"/>
                  </a:cubicBezTo>
                  <a:cubicBezTo>
                    <a:pt x="491" y="280"/>
                    <a:pt x="489" y="285"/>
                    <a:pt x="487" y="289"/>
                  </a:cubicBezTo>
                  <a:cubicBezTo>
                    <a:pt x="484" y="297"/>
                    <a:pt x="483" y="304"/>
                    <a:pt x="478" y="310"/>
                  </a:cubicBezTo>
                  <a:cubicBezTo>
                    <a:pt x="476" y="313"/>
                    <a:pt x="479" y="312"/>
                    <a:pt x="480" y="314"/>
                  </a:cubicBezTo>
                  <a:cubicBezTo>
                    <a:pt x="480" y="322"/>
                    <a:pt x="480" y="322"/>
                    <a:pt x="480" y="322"/>
                  </a:cubicBezTo>
                  <a:cubicBezTo>
                    <a:pt x="477" y="324"/>
                    <a:pt x="472" y="325"/>
                    <a:pt x="468" y="325"/>
                  </a:cubicBezTo>
                  <a:cubicBezTo>
                    <a:pt x="465" y="328"/>
                    <a:pt x="467" y="329"/>
                    <a:pt x="462" y="330"/>
                  </a:cubicBezTo>
                  <a:cubicBezTo>
                    <a:pt x="461" y="331"/>
                    <a:pt x="458" y="331"/>
                    <a:pt x="456" y="330"/>
                  </a:cubicBezTo>
                  <a:cubicBezTo>
                    <a:pt x="455" y="330"/>
                    <a:pt x="454" y="329"/>
                    <a:pt x="452" y="329"/>
                  </a:cubicBezTo>
                  <a:cubicBezTo>
                    <a:pt x="451" y="329"/>
                    <a:pt x="448" y="329"/>
                    <a:pt x="447" y="329"/>
                  </a:cubicBezTo>
                  <a:cubicBezTo>
                    <a:pt x="445" y="330"/>
                    <a:pt x="444" y="329"/>
                    <a:pt x="441" y="329"/>
                  </a:cubicBezTo>
                  <a:cubicBezTo>
                    <a:pt x="439" y="330"/>
                    <a:pt x="443" y="334"/>
                    <a:pt x="440" y="335"/>
                  </a:cubicBezTo>
                  <a:cubicBezTo>
                    <a:pt x="436" y="336"/>
                    <a:pt x="433" y="338"/>
                    <a:pt x="429" y="339"/>
                  </a:cubicBezTo>
                  <a:cubicBezTo>
                    <a:pt x="424" y="341"/>
                    <a:pt x="419" y="341"/>
                    <a:pt x="415" y="342"/>
                  </a:cubicBezTo>
                  <a:cubicBezTo>
                    <a:pt x="412" y="343"/>
                    <a:pt x="410" y="344"/>
                    <a:pt x="408" y="345"/>
                  </a:cubicBezTo>
                  <a:cubicBezTo>
                    <a:pt x="405" y="346"/>
                    <a:pt x="403" y="347"/>
                    <a:pt x="400" y="348"/>
                  </a:cubicBezTo>
                  <a:cubicBezTo>
                    <a:pt x="396" y="350"/>
                    <a:pt x="392" y="353"/>
                    <a:pt x="388" y="355"/>
                  </a:cubicBezTo>
                  <a:cubicBezTo>
                    <a:pt x="386" y="364"/>
                    <a:pt x="384" y="375"/>
                    <a:pt x="381" y="381"/>
                  </a:cubicBezTo>
                  <a:cubicBezTo>
                    <a:pt x="379" y="385"/>
                    <a:pt x="377" y="387"/>
                    <a:pt x="374" y="390"/>
                  </a:cubicBezTo>
                  <a:cubicBezTo>
                    <a:pt x="372" y="392"/>
                    <a:pt x="370" y="395"/>
                    <a:pt x="367" y="395"/>
                  </a:cubicBezTo>
                  <a:cubicBezTo>
                    <a:pt x="359" y="393"/>
                    <a:pt x="352" y="389"/>
                    <a:pt x="345" y="385"/>
                  </a:cubicBezTo>
                  <a:cubicBezTo>
                    <a:pt x="342" y="383"/>
                    <a:pt x="338" y="381"/>
                    <a:pt x="334" y="379"/>
                  </a:cubicBezTo>
                  <a:cubicBezTo>
                    <a:pt x="329" y="376"/>
                    <a:pt x="325" y="372"/>
                    <a:pt x="320" y="370"/>
                  </a:cubicBezTo>
                  <a:cubicBezTo>
                    <a:pt x="319" y="370"/>
                    <a:pt x="316" y="370"/>
                    <a:pt x="314" y="369"/>
                  </a:cubicBezTo>
                  <a:cubicBezTo>
                    <a:pt x="311" y="368"/>
                    <a:pt x="309" y="367"/>
                    <a:pt x="306" y="365"/>
                  </a:cubicBezTo>
                  <a:cubicBezTo>
                    <a:pt x="308" y="374"/>
                    <a:pt x="311" y="382"/>
                    <a:pt x="313" y="390"/>
                  </a:cubicBezTo>
                  <a:cubicBezTo>
                    <a:pt x="317" y="394"/>
                    <a:pt x="322" y="394"/>
                    <a:pt x="326" y="396"/>
                  </a:cubicBezTo>
                  <a:cubicBezTo>
                    <a:pt x="332" y="399"/>
                    <a:pt x="334" y="405"/>
                    <a:pt x="340" y="409"/>
                  </a:cubicBezTo>
                  <a:cubicBezTo>
                    <a:pt x="341" y="409"/>
                    <a:pt x="343" y="409"/>
                    <a:pt x="344" y="410"/>
                  </a:cubicBezTo>
                  <a:cubicBezTo>
                    <a:pt x="353" y="413"/>
                    <a:pt x="361" y="417"/>
                    <a:pt x="370" y="420"/>
                  </a:cubicBezTo>
                  <a:cubicBezTo>
                    <a:pt x="370" y="420"/>
                    <a:pt x="371" y="421"/>
                    <a:pt x="371" y="421"/>
                  </a:cubicBezTo>
                  <a:cubicBezTo>
                    <a:pt x="375" y="422"/>
                    <a:pt x="381" y="423"/>
                    <a:pt x="383" y="424"/>
                  </a:cubicBezTo>
                  <a:cubicBezTo>
                    <a:pt x="385" y="425"/>
                    <a:pt x="386" y="425"/>
                    <a:pt x="388" y="425"/>
                  </a:cubicBezTo>
                  <a:cubicBezTo>
                    <a:pt x="392" y="427"/>
                    <a:pt x="394" y="430"/>
                    <a:pt x="398" y="432"/>
                  </a:cubicBezTo>
                  <a:cubicBezTo>
                    <a:pt x="399" y="433"/>
                    <a:pt x="401" y="432"/>
                    <a:pt x="403" y="433"/>
                  </a:cubicBezTo>
                  <a:cubicBezTo>
                    <a:pt x="404" y="433"/>
                    <a:pt x="406" y="435"/>
                    <a:pt x="407" y="435"/>
                  </a:cubicBezTo>
                  <a:cubicBezTo>
                    <a:pt x="414" y="438"/>
                    <a:pt x="421" y="441"/>
                    <a:pt x="426" y="445"/>
                  </a:cubicBezTo>
                  <a:cubicBezTo>
                    <a:pt x="430" y="447"/>
                    <a:pt x="432" y="449"/>
                    <a:pt x="434" y="452"/>
                  </a:cubicBezTo>
                  <a:cubicBezTo>
                    <a:pt x="435" y="453"/>
                    <a:pt x="436" y="454"/>
                    <a:pt x="436" y="455"/>
                  </a:cubicBezTo>
                  <a:cubicBezTo>
                    <a:pt x="441" y="461"/>
                    <a:pt x="445" y="468"/>
                    <a:pt x="448" y="475"/>
                  </a:cubicBezTo>
                  <a:cubicBezTo>
                    <a:pt x="448" y="477"/>
                    <a:pt x="445" y="480"/>
                    <a:pt x="445" y="481"/>
                  </a:cubicBezTo>
                  <a:cubicBezTo>
                    <a:pt x="442" y="485"/>
                    <a:pt x="443" y="492"/>
                    <a:pt x="442" y="496"/>
                  </a:cubicBezTo>
                  <a:cubicBezTo>
                    <a:pt x="441" y="501"/>
                    <a:pt x="437" y="508"/>
                    <a:pt x="435" y="511"/>
                  </a:cubicBezTo>
                  <a:cubicBezTo>
                    <a:pt x="434" y="514"/>
                    <a:pt x="432" y="516"/>
                    <a:pt x="431" y="518"/>
                  </a:cubicBezTo>
                  <a:cubicBezTo>
                    <a:pt x="431" y="519"/>
                    <a:pt x="430" y="519"/>
                    <a:pt x="430" y="520"/>
                  </a:cubicBezTo>
                  <a:cubicBezTo>
                    <a:pt x="429" y="521"/>
                    <a:pt x="428" y="523"/>
                    <a:pt x="427" y="525"/>
                  </a:cubicBezTo>
                  <a:cubicBezTo>
                    <a:pt x="425" y="527"/>
                    <a:pt x="423" y="530"/>
                    <a:pt x="420" y="532"/>
                  </a:cubicBezTo>
                  <a:cubicBezTo>
                    <a:pt x="420" y="533"/>
                    <a:pt x="420" y="534"/>
                    <a:pt x="420" y="535"/>
                  </a:cubicBezTo>
                  <a:cubicBezTo>
                    <a:pt x="419" y="536"/>
                    <a:pt x="418" y="536"/>
                    <a:pt x="417" y="536"/>
                  </a:cubicBezTo>
                  <a:cubicBezTo>
                    <a:pt x="417" y="537"/>
                    <a:pt x="417" y="538"/>
                    <a:pt x="416" y="539"/>
                  </a:cubicBezTo>
                  <a:cubicBezTo>
                    <a:pt x="416" y="540"/>
                    <a:pt x="414" y="540"/>
                    <a:pt x="414" y="541"/>
                  </a:cubicBezTo>
                  <a:cubicBezTo>
                    <a:pt x="412" y="544"/>
                    <a:pt x="411" y="549"/>
                    <a:pt x="409" y="552"/>
                  </a:cubicBezTo>
                  <a:cubicBezTo>
                    <a:pt x="407" y="556"/>
                    <a:pt x="404" y="560"/>
                    <a:pt x="402" y="563"/>
                  </a:cubicBezTo>
                  <a:cubicBezTo>
                    <a:pt x="400" y="567"/>
                    <a:pt x="398" y="571"/>
                    <a:pt x="396" y="575"/>
                  </a:cubicBezTo>
                  <a:cubicBezTo>
                    <a:pt x="393" y="581"/>
                    <a:pt x="390" y="587"/>
                    <a:pt x="387" y="592"/>
                  </a:cubicBezTo>
                  <a:cubicBezTo>
                    <a:pt x="382" y="602"/>
                    <a:pt x="378" y="611"/>
                    <a:pt x="374" y="622"/>
                  </a:cubicBezTo>
                  <a:cubicBezTo>
                    <a:pt x="371" y="627"/>
                    <a:pt x="369" y="631"/>
                    <a:pt x="369" y="634"/>
                  </a:cubicBezTo>
                  <a:cubicBezTo>
                    <a:pt x="369" y="636"/>
                    <a:pt x="370" y="640"/>
                    <a:pt x="370" y="643"/>
                  </a:cubicBezTo>
                  <a:cubicBezTo>
                    <a:pt x="373" y="653"/>
                    <a:pt x="377" y="667"/>
                    <a:pt x="379" y="674"/>
                  </a:cubicBezTo>
                  <a:cubicBezTo>
                    <a:pt x="379" y="676"/>
                    <a:pt x="379" y="678"/>
                    <a:pt x="380" y="679"/>
                  </a:cubicBezTo>
                  <a:cubicBezTo>
                    <a:pt x="388" y="712"/>
                    <a:pt x="398" y="745"/>
                    <a:pt x="409" y="774"/>
                  </a:cubicBezTo>
                  <a:cubicBezTo>
                    <a:pt x="401" y="778"/>
                    <a:pt x="391" y="780"/>
                    <a:pt x="384" y="784"/>
                  </a:cubicBezTo>
                  <a:cubicBezTo>
                    <a:pt x="388" y="787"/>
                    <a:pt x="397" y="786"/>
                    <a:pt x="396" y="794"/>
                  </a:cubicBezTo>
                  <a:cubicBezTo>
                    <a:pt x="394" y="800"/>
                    <a:pt x="386" y="792"/>
                    <a:pt x="385" y="795"/>
                  </a:cubicBezTo>
                  <a:cubicBezTo>
                    <a:pt x="384" y="798"/>
                    <a:pt x="387" y="796"/>
                    <a:pt x="388" y="798"/>
                  </a:cubicBezTo>
                  <a:cubicBezTo>
                    <a:pt x="389" y="800"/>
                    <a:pt x="388" y="801"/>
                    <a:pt x="389" y="803"/>
                  </a:cubicBezTo>
                  <a:cubicBezTo>
                    <a:pt x="389" y="804"/>
                    <a:pt x="390" y="804"/>
                    <a:pt x="391" y="805"/>
                  </a:cubicBezTo>
                  <a:cubicBezTo>
                    <a:pt x="392" y="807"/>
                    <a:pt x="392" y="808"/>
                    <a:pt x="393" y="809"/>
                  </a:cubicBezTo>
                  <a:cubicBezTo>
                    <a:pt x="398" y="817"/>
                    <a:pt x="405" y="823"/>
                    <a:pt x="411" y="829"/>
                  </a:cubicBezTo>
                  <a:cubicBezTo>
                    <a:pt x="412" y="830"/>
                    <a:pt x="414" y="830"/>
                    <a:pt x="415" y="831"/>
                  </a:cubicBezTo>
                  <a:cubicBezTo>
                    <a:pt x="419" y="835"/>
                    <a:pt x="421" y="839"/>
                    <a:pt x="423" y="845"/>
                  </a:cubicBezTo>
                  <a:cubicBezTo>
                    <a:pt x="421" y="848"/>
                    <a:pt x="416" y="848"/>
                    <a:pt x="414" y="850"/>
                  </a:cubicBezTo>
                  <a:cubicBezTo>
                    <a:pt x="412" y="851"/>
                    <a:pt x="416" y="852"/>
                    <a:pt x="417" y="853"/>
                  </a:cubicBezTo>
                  <a:cubicBezTo>
                    <a:pt x="419" y="854"/>
                    <a:pt x="421" y="855"/>
                    <a:pt x="419" y="857"/>
                  </a:cubicBezTo>
                  <a:cubicBezTo>
                    <a:pt x="399" y="860"/>
                    <a:pt x="378" y="859"/>
                    <a:pt x="362" y="855"/>
                  </a:cubicBezTo>
                  <a:cubicBezTo>
                    <a:pt x="357" y="853"/>
                    <a:pt x="354" y="850"/>
                    <a:pt x="350" y="848"/>
                  </a:cubicBezTo>
                  <a:cubicBezTo>
                    <a:pt x="347" y="846"/>
                    <a:pt x="344" y="845"/>
                    <a:pt x="340" y="844"/>
                  </a:cubicBezTo>
                  <a:cubicBezTo>
                    <a:pt x="340" y="844"/>
                    <a:pt x="339" y="842"/>
                    <a:pt x="339" y="842"/>
                  </a:cubicBezTo>
                  <a:cubicBezTo>
                    <a:pt x="334" y="840"/>
                    <a:pt x="330" y="840"/>
                    <a:pt x="326" y="837"/>
                  </a:cubicBezTo>
                  <a:cubicBezTo>
                    <a:pt x="327" y="824"/>
                    <a:pt x="322" y="816"/>
                    <a:pt x="324" y="804"/>
                  </a:cubicBezTo>
                  <a:cubicBezTo>
                    <a:pt x="320" y="805"/>
                    <a:pt x="321" y="802"/>
                    <a:pt x="319" y="803"/>
                  </a:cubicBezTo>
                  <a:cubicBezTo>
                    <a:pt x="314" y="804"/>
                    <a:pt x="311" y="808"/>
                    <a:pt x="306" y="809"/>
                  </a:cubicBezTo>
                  <a:cubicBezTo>
                    <a:pt x="295" y="814"/>
                    <a:pt x="280" y="816"/>
                    <a:pt x="263" y="817"/>
                  </a:cubicBezTo>
                  <a:cubicBezTo>
                    <a:pt x="248" y="818"/>
                    <a:pt x="230" y="819"/>
                    <a:pt x="213" y="818"/>
                  </a:cubicBezTo>
                  <a:cubicBezTo>
                    <a:pt x="199" y="817"/>
                    <a:pt x="180" y="816"/>
                    <a:pt x="165" y="814"/>
                  </a:cubicBezTo>
                  <a:cubicBezTo>
                    <a:pt x="159" y="813"/>
                    <a:pt x="151" y="811"/>
                    <a:pt x="144" y="809"/>
                  </a:cubicBezTo>
                  <a:cubicBezTo>
                    <a:pt x="136" y="806"/>
                    <a:pt x="129" y="804"/>
                    <a:pt x="131" y="795"/>
                  </a:cubicBezTo>
                  <a:cubicBezTo>
                    <a:pt x="131" y="792"/>
                    <a:pt x="133" y="792"/>
                    <a:pt x="137" y="789"/>
                  </a:cubicBezTo>
                  <a:cubicBezTo>
                    <a:pt x="142" y="786"/>
                    <a:pt x="148" y="785"/>
                    <a:pt x="156" y="784"/>
                  </a:cubicBezTo>
                  <a:cubicBezTo>
                    <a:pt x="160" y="783"/>
                    <a:pt x="163" y="782"/>
                    <a:pt x="166" y="781"/>
                  </a:cubicBezTo>
                  <a:cubicBezTo>
                    <a:pt x="174" y="780"/>
                    <a:pt x="182" y="780"/>
                    <a:pt x="188" y="779"/>
                  </a:cubicBezTo>
                  <a:cubicBezTo>
                    <a:pt x="195" y="777"/>
                    <a:pt x="200" y="773"/>
                    <a:pt x="207" y="772"/>
                  </a:cubicBezTo>
                  <a:cubicBezTo>
                    <a:pt x="207" y="769"/>
                    <a:pt x="208" y="766"/>
                    <a:pt x="209" y="764"/>
                  </a:cubicBezTo>
                  <a:cubicBezTo>
                    <a:pt x="209" y="761"/>
                    <a:pt x="212" y="760"/>
                    <a:pt x="213" y="759"/>
                  </a:cubicBezTo>
                  <a:cubicBezTo>
                    <a:pt x="214" y="758"/>
                    <a:pt x="213" y="759"/>
                    <a:pt x="213" y="757"/>
                  </a:cubicBezTo>
                  <a:cubicBezTo>
                    <a:pt x="215" y="750"/>
                    <a:pt x="213" y="738"/>
                    <a:pt x="213" y="728"/>
                  </a:cubicBezTo>
                  <a:cubicBezTo>
                    <a:pt x="214" y="718"/>
                    <a:pt x="215" y="709"/>
                    <a:pt x="214" y="700"/>
                  </a:cubicBezTo>
                  <a:cubicBezTo>
                    <a:pt x="212" y="700"/>
                    <a:pt x="209" y="699"/>
                    <a:pt x="208" y="698"/>
                  </a:cubicBezTo>
                  <a:cubicBezTo>
                    <a:pt x="205" y="697"/>
                    <a:pt x="201" y="695"/>
                    <a:pt x="199" y="694"/>
                  </a:cubicBezTo>
                  <a:cubicBezTo>
                    <a:pt x="199" y="694"/>
                    <a:pt x="197" y="694"/>
                    <a:pt x="197" y="693"/>
                  </a:cubicBezTo>
                  <a:cubicBezTo>
                    <a:pt x="196" y="693"/>
                    <a:pt x="196" y="692"/>
                    <a:pt x="196" y="691"/>
                  </a:cubicBezTo>
                  <a:cubicBezTo>
                    <a:pt x="195" y="690"/>
                    <a:pt x="194" y="690"/>
                    <a:pt x="193" y="689"/>
                  </a:cubicBezTo>
                  <a:cubicBezTo>
                    <a:pt x="184" y="676"/>
                    <a:pt x="188" y="652"/>
                    <a:pt x="188" y="630"/>
                  </a:cubicBezTo>
                  <a:cubicBezTo>
                    <a:pt x="189" y="602"/>
                    <a:pt x="190" y="572"/>
                    <a:pt x="192" y="545"/>
                  </a:cubicBezTo>
                  <a:cubicBezTo>
                    <a:pt x="192" y="530"/>
                    <a:pt x="193" y="516"/>
                    <a:pt x="190" y="504"/>
                  </a:cubicBezTo>
                  <a:cubicBezTo>
                    <a:pt x="188" y="505"/>
                    <a:pt x="185" y="504"/>
                    <a:pt x="186" y="507"/>
                  </a:cubicBezTo>
                  <a:cubicBezTo>
                    <a:pt x="181" y="510"/>
                    <a:pt x="174" y="511"/>
                    <a:pt x="167" y="513"/>
                  </a:cubicBezTo>
                  <a:cubicBezTo>
                    <a:pt x="166" y="513"/>
                    <a:pt x="164" y="516"/>
                    <a:pt x="162" y="516"/>
                  </a:cubicBezTo>
                  <a:cubicBezTo>
                    <a:pt x="159" y="516"/>
                    <a:pt x="157" y="516"/>
                    <a:pt x="157" y="512"/>
                  </a:cubicBezTo>
                  <a:cubicBezTo>
                    <a:pt x="155" y="509"/>
                    <a:pt x="160" y="508"/>
                    <a:pt x="162" y="507"/>
                  </a:cubicBezTo>
                  <a:cubicBezTo>
                    <a:pt x="164" y="506"/>
                    <a:pt x="168" y="506"/>
                    <a:pt x="171" y="505"/>
                  </a:cubicBezTo>
                  <a:cubicBezTo>
                    <a:pt x="174" y="504"/>
                    <a:pt x="176" y="502"/>
                    <a:pt x="179" y="501"/>
                  </a:cubicBezTo>
                  <a:cubicBezTo>
                    <a:pt x="182" y="501"/>
                    <a:pt x="186" y="502"/>
                    <a:pt x="188" y="500"/>
                  </a:cubicBezTo>
                  <a:cubicBezTo>
                    <a:pt x="187" y="495"/>
                    <a:pt x="185" y="492"/>
                    <a:pt x="181" y="491"/>
                  </a:cubicBezTo>
                  <a:cubicBezTo>
                    <a:pt x="180" y="491"/>
                    <a:pt x="176" y="492"/>
                    <a:pt x="174" y="492"/>
                  </a:cubicBezTo>
                  <a:cubicBezTo>
                    <a:pt x="166" y="493"/>
                    <a:pt x="157" y="493"/>
                    <a:pt x="149" y="493"/>
                  </a:cubicBezTo>
                  <a:cubicBezTo>
                    <a:pt x="144" y="490"/>
                    <a:pt x="138" y="489"/>
                    <a:pt x="134" y="486"/>
                  </a:cubicBezTo>
                  <a:cubicBezTo>
                    <a:pt x="129" y="486"/>
                    <a:pt x="124" y="485"/>
                    <a:pt x="122" y="484"/>
                  </a:cubicBezTo>
                  <a:cubicBezTo>
                    <a:pt x="114" y="480"/>
                    <a:pt x="106" y="463"/>
                    <a:pt x="107" y="452"/>
                  </a:cubicBezTo>
                  <a:cubicBezTo>
                    <a:pt x="108" y="448"/>
                    <a:pt x="111" y="446"/>
                    <a:pt x="111" y="442"/>
                  </a:cubicBezTo>
                  <a:cubicBezTo>
                    <a:pt x="114" y="444"/>
                    <a:pt x="110" y="441"/>
                    <a:pt x="113" y="441"/>
                  </a:cubicBezTo>
                  <a:cubicBezTo>
                    <a:pt x="117" y="433"/>
                    <a:pt x="126" y="429"/>
                    <a:pt x="139" y="430"/>
                  </a:cubicBezTo>
                  <a:cubicBezTo>
                    <a:pt x="140" y="420"/>
                    <a:pt x="147" y="410"/>
                    <a:pt x="147" y="398"/>
                  </a:cubicBezTo>
                  <a:cubicBezTo>
                    <a:pt x="148" y="395"/>
                    <a:pt x="147" y="391"/>
                    <a:pt x="147" y="388"/>
                  </a:cubicBezTo>
                  <a:cubicBezTo>
                    <a:pt x="147" y="375"/>
                    <a:pt x="153" y="362"/>
                    <a:pt x="150" y="348"/>
                  </a:cubicBezTo>
                  <a:cubicBezTo>
                    <a:pt x="147" y="347"/>
                    <a:pt x="147" y="351"/>
                    <a:pt x="145" y="353"/>
                  </a:cubicBezTo>
                  <a:cubicBezTo>
                    <a:pt x="143" y="355"/>
                    <a:pt x="142" y="356"/>
                    <a:pt x="140" y="358"/>
                  </a:cubicBezTo>
                  <a:cubicBezTo>
                    <a:pt x="133" y="363"/>
                    <a:pt x="122" y="368"/>
                    <a:pt x="112" y="374"/>
                  </a:cubicBezTo>
                  <a:cubicBezTo>
                    <a:pt x="108" y="376"/>
                    <a:pt x="99" y="380"/>
                    <a:pt x="95" y="383"/>
                  </a:cubicBezTo>
                  <a:cubicBezTo>
                    <a:pt x="91" y="386"/>
                    <a:pt x="88" y="389"/>
                    <a:pt x="83" y="389"/>
                  </a:cubicBezTo>
                  <a:cubicBezTo>
                    <a:pt x="81" y="389"/>
                    <a:pt x="80" y="387"/>
                    <a:pt x="79" y="389"/>
                  </a:cubicBezTo>
                  <a:cubicBezTo>
                    <a:pt x="73" y="383"/>
                    <a:pt x="68" y="378"/>
                    <a:pt x="66" y="369"/>
                  </a:cubicBezTo>
                  <a:cubicBezTo>
                    <a:pt x="55" y="369"/>
                    <a:pt x="49" y="364"/>
                    <a:pt x="36" y="365"/>
                  </a:cubicBezTo>
                  <a:cubicBezTo>
                    <a:pt x="33" y="365"/>
                    <a:pt x="33" y="362"/>
                    <a:pt x="31" y="362"/>
                  </a:cubicBezTo>
                  <a:cubicBezTo>
                    <a:pt x="29" y="363"/>
                    <a:pt x="25" y="363"/>
                    <a:pt x="22" y="363"/>
                  </a:cubicBezTo>
                  <a:cubicBezTo>
                    <a:pt x="21" y="360"/>
                    <a:pt x="18" y="361"/>
                    <a:pt x="16" y="359"/>
                  </a:cubicBezTo>
                  <a:cubicBezTo>
                    <a:pt x="15" y="358"/>
                    <a:pt x="14" y="356"/>
                    <a:pt x="13" y="355"/>
                  </a:cubicBezTo>
                  <a:cubicBezTo>
                    <a:pt x="12" y="354"/>
                    <a:pt x="13" y="352"/>
                    <a:pt x="11" y="352"/>
                  </a:cubicBezTo>
                  <a:cubicBezTo>
                    <a:pt x="6" y="352"/>
                    <a:pt x="2" y="353"/>
                    <a:pt x="0" y="349"/>
                  </a:cubicBezTo>
                  <a:cubicBezTo>
                    <a:pt x="1" y="344"/>
                    <a:pt x="7" y="345"/>
                    <a:pt x="11" y="344"/>
                  </a:cubicBezTo>
                  <a:cubicBezTo>
                    <a:pt x="13" y="343"/>
                    <a:pt x="14" y="342"/>
                    <a:pt x="16" y="341"/>
                  </a:cubicBezTo>
                  <a:cubicBezTo>
                    <a:pt x="19" y="341"/>
                    <a:pt x="21" y="341"/>
                    <a:pt x="24" y="340"/>
                  </a:cubicBezTo>
                  <a:cubicBezTo>
                    <a:pt x="28" y="339"/>
                    <a:pt x="32" y="338"/>
                    <a:pt x="36" y="336"/>
                  </a:cubicBezTo>
                  <a:cubicBezTo>
                    <a:pt x="39" y="334"/>
                    <a:pt x="44" y="333"/>
                    <a:pt x="45" y="329"/>
                  </a:cubicBezTo>
                  <a:cubicBezTo>
                    <a:pt x="44" y="326"/>
                    <a:pt x="40" y="326"/>
                    <a:pt x="37" y="325"/>
                  </a:cubicBezTo>
                  <a:cubicBezTo>
                    <a:pt x="31" y="323"/>
                    <a:pt x="26" y="321"/>
                    <a:pt x="23" y="318"/>
                  </a:cubicBezTo>
                  <a:cubicBezTo>
                    <a:pt x="22" y="316"/>
                    <a:pt x="18" y="314"/>
                    <a:pt x="21" y="311"/>
                  </a:cubicBezTo>
                  <a:cubicBezTo>
                    <a:pt x="24" y="306"/>
                    <a:pt x="29" y="309"/>
                    <a:pt x="32" y="310"/>
                  </a:cubicBezTo>
                  <a:cubicBezTo>
                    <a:pt x="36" y="311"/>
                    <a:pt x="40" y="314"/>
                    <a:pt x="44" y="315"/>
                  </a:cubicBezTo>
                  <a:cubicBezTo>
                    <a:pt x="48" y="316"/>
                    <a:pt x="52" y="316"/>
                    <a:pt x="56" y="318"/>
                  </a:cubicBezTo>
                  <a:cubicBezTo>
                    <a:pt x="60" y="319"/>
                    <a:pt x="64" y="321"/>
                    <a:pt x="68" y="323"/>
                  </a:cubicBezTo>
                  <a:cubicBezTo>
                    <a:pt x="73" y="325"/>
                    <a:pt x="76" y="328"/>
                    <a:pt x="80" y="329"/>
                  </a:cubicBezTo>
                  <a:cubicBezTo>
                    <a:pt x="84" y="329"/>
                    <a:pt x="88" y="328"/>
                    <a:pt x="91" y="329"/>
                  </a:cubicBezTo>
                  <a:cubicBezTo>
                    <a:pt x="93" y="327"/>
                    <a:pt x="94" y="324"/>
                    <a:pt x="97" y="324"/>
                  </a:cubicBezTo>
                  <a:cubicBezTo>
                    <a:pt x="97" y="319"/>
                    <a:pt x="102" y="316"/>
                    <a:pt x="104" y="311"/>
                  </a:cubicBezTo>
                  <a:cubicBezTo>
                    <a:pt x="104" y="310"/>
                    <a:pt x="104" y="308"/>
                    <a:pt x="105" y="306"/>
                  </a:cubicBezTo>
                  <a:cubicBezTo>
                    <a:pt x="106" y="301"/>
                    <a:pt x="106" y="300"/>
                    <a:pt x="106" y="295"/>
                  </a:cubicBezTo>
                  <a:cubicBezTo>
                    <a:pt x="105" y="285"/>
                    <a:pt x="107" y="279"/>
                    <a:pt x="108" y="270"/>
                  </a:cubicBezTo>
                  <a:cubicBezTo>
                    <a:pt x="108" y="267"/>
                    <a:pt x="109" y="264"/>
                    <a:pt x="109" y="261"/>
                  </a:cubicBezTo>
                  <a:cubicBezTo>
                    <a:pt x="109" y="258"/>
                    <a:pt x="111" y="255"/>
                    <a:pt x="111" y="252"/>
                  </a:cubicBezTo>
                  <a:cubicBezTo>
                    <a:pt x="111" y="246"/>
                    <a:pt x="109" y="240"/>
                    <a:pt x="110" y="233"/>
                  </a:cubicBezTo>
                  <a:cubicBezTo>
                    <a:pt x="110" y="229"/>
                    <a:pt x="111" y="224"/>
                    <a:pt x="112" y="220"/>
                  </a:cubicBezTo>
                  <a:cubicBezTo>
                    <a:pt x="112" y="217"/>
                    <a:pt x="112" y="212"/>
                    <a:pt x="112" y="209"/>
                  </a:cubicBezTo>
                  <a:cubicBezTo>
                    <a:pt x="112" y="205"/>
                    <a:pt x="111" y="200"/>
                    <a:pt x="112" y="197"/>
                  </a:cubicBezTo>
                  <a:cubicBezTo>
                    <a:pt x="112" y="195"/>
                    <a:pt x="113" y="192"/>
                    <a:pt x="114" y="190"/>
                  </a:cubicBezTo>
                  <a:cubicBezTo>
                    <a:pt x="117" y="182"/>
                    <a:pt x="119" y="175"/>
                    <a:pt x="124" y="171"/>
                  </a:cubicBezTo>
                  <a:cubicBezTo>
                    <a:pt x="129" y="171"/>
                    <a:pt x="133" y="168"/>
                    <a:pt x="138" y="166"/>
                  </a:cubicBezTo>
                  <a:cubicBezTo>
                    <a:pt x="141" y="165"/>
                    <a:pt x="143" y="164"/>
                    <a:pt x="146" y="163"/>
                  </a:cubicBezTo>
                  <a:cubicBezTo>
                    <a:pt x="155" y="160"/>
                    <a:pt x="164" y="154"/>
                    <a:pt x="172" y="151"/>
                  </a:cubicBezTo>
                  <a:cubicBezTo>
                    <a:pt x="175" y="150"/>
                    <a:pt x="179" y="150"/>
                    <a:pt x="181" y="149"/>
                  </a:cubicBezTo>
                  <a:cubicBezTo>
                    <a:pt x="184" y="147"/>
                    <a:pt x="188" y="142"/>
                    <a:pt x="193" y="138"/>
                  </a:cubicBezTo>
                  <a:cubicBezTo>
                    <a:pt x="195" y="136"/>
                    <a:pt x="198" y="133"/>
                    <a:pt x="199" y="132"/>
                  </a:cubicBezTo>
                  <a:cubicBezTo>
                    <a:pt x="201" y="130"/>
                    <a:pt x="202" y="131"/>
                    <a:pt x="203" y="130"/>
                  </a:cubicBezTo>
                  <a:cubicBezTo>
                    <a:pt x="205" y="129"/>
                    <a:pt x="205" y="123"/>
                    <a:pt x="205" y="122"/>
                  </a:cubicBezTo>
                  <a:cubicBezTo>
                    <a:pt x="205" y="118"/>
                    <a:pt x="204" y="118"/>
                    <a:pt x="203" y="117"/>
                  </a:cubicBezTo>
                  <a:cubicBezTo>
                    <a:pt x="203" y="113"/>
                    <a:pt x="202" y="108"/>
                    <a:pt x="201" y="105"/>
                  </a:cubicBezTo>
                  <a:cubicBezTo>
                    <a:pt x="201" y="104"/>
                    <a:pt x="200" y="104"/>
                    <a:pt x="199" y="103"/>
                  </a:cubicBezTo>
                  <a:cubicBezTo>
                    <a:pt x="198" y="100"/>
                    <a:pt x="197" y="99"/>
                    <a:pt x="195" y="97"/>
                  </a:cubicBezTo>
                  <a:cubicBezTo>
                    <a:pt x="193" y="94"/>
                    <a:pt x="190" y="92"/>
                    <a:pt x="189" y="89"/>
                  </a:cubicBezTo>
                  <a:cubicBezTo>
                    <a:pt x="189" y="88"/>
                    <a:pt x="190" y="85"/>
                    <a:pt x="189" y="83"/>
                  </a:cubicBezTo>
                  <a:cubicBezTo>
                    <a:pt x="189" y="82"/>
                    <a:pt x="188" y="80"/>
                    <a:pt x="188" y="79"/>
                  </a:cubicBezTo>
                  <a:cubicBezTo>
                    <a:pt x="187" y="76"/>
                    <a:pt x="187" y="72"/>
                    <a:pt x="187" y="69"/>
                  </a:cubicBezTo>
                  <a:cubicBezTo>
                    <a:pt x="186" y="61"/>
                    <a:pt x="184" y="53"/>
                    <a:pt x="185" y="46"/>
                  </a:cubicBezTo>
                  <a:cubicBezTo>
                    <a:pt x="185" y="45"/>
                    <a:pt x="186" y="43"/>
                    <a:pt x="187" y="41"/>
                  </a:cubicBezTo>
                  <a:cubicBezTo>
                    <a:pt x="187" y="38"/>
                    <a:pt x="187" y="36"/>
                    <a:pt x="188" y="34"/>
                  </a:cubicBezTo>
                  <a:cubicBezTo>
                    <a:pt x="188" y="31"/>
                    <a:pt x="192" y="27"/>
                    <a:pt x="193" y="26"/>
                  </a:cubicBezTo>
                  <a:cubicBezTo>
                    <a:pt x="194" y="24"/>
                    <a:pt x="195" y="22"/>
                    <a:pt x="196" y="20"/>
                  </a:cubicBezTo>
                  <a:cubicBezTo>
                    <a:pt x="201" y="18"/>
                    <a:pt x="204" y="11"/>
                    <a:pt x="209" y="10"/>
                  </a:cubicBezTo>
                  <a:cubicBezTo>
                    <a:pt x="215" y="8"/>
                    <a:pt x="216" y="11"/>
                    <a:pt x="219" y="10"/>
                  </a:cubicBezTo>
                  <a:cubicBezTo>
                    <a:pt x="222" y="10"/>
                    <a:pt x="223" y="7"/>
                    <a:pt x="224" y="5"/>
                  </a:cubicBezTo>
                  <a:cubicBezTo>
                    <a:pt x="228" y="3"/>
                    <a:pt x="235" y="2"/>
                    <a:pt x="238" y="0"/>
                  </a:cubicBezTo>
                  <a:moveTo>
                    <a:pt x="203" y="520"/>
                  </a:moveTo>
                  <a:cubicBezTo>
                    <a:pt x="204" y="563"/>
                    <a:pt x="199" y="615"/>
                    <a:pt x="199" y="658"/>
                  </a:cubicBezTo>
                  <a:cubicBezTo>
                    <a:pt x="199" y="666"/>
                    <a:pt x="198" y="673"/>
                    <a:pt x="199" y="679"/>
                  </a:cubicBezTo>
                  <a:cubicBezTo>
                    <a:pt x="200" y="682"/>
                    <a:pt x="202" y="686"/>
                    <a:pt x="204" y="688"/>
                  </a:cubicBezTo>
                  <a:cubicBezTo>
                    <a:pt x="206" y="691"/>
                    <a:pt x="209" y="694"/>
                    <a:pt x="214" y="693"/>
                  </a:cubicBezTo>
                  <a:cubicBezTo>
                    <a:pt x="214" y="687"/>
                    <a:pt x="214" y="680"/>
                    <a:pt x="215" y="674"/>
                  </a:cubicBezTo>
                  <a:cubicBezTo>
                    <a:pt x="213" y="671"/>
                    <a:pt x="213" y="670"/>
                    <a:pt x="213" y="667"/>
                  </a:cubicBezTo>
                  <a:cubicBezTo>
                    <a:pt x="212" y="661"/>
                    <a:pt x="213" y="655"/>
                    <a:pt x="213" y="649"/>
                  </a:cubicBezTo>
                  <a:cubicBezTo>
                    <a:pt x="216" y="604"/>
                    <a:pt x="212" y="560"/>
                    <a:pt x="215" y="519"/>
                  </a:cubicBezTo>
                  <a:cubicBezTo>
                    <a:pt x="211" y="519"/>
                    <a:pt x="207" y="519"/>
                    <a:pt x="203" y="520"/>
                  </a:cubicBezTo>
                  <a:moveTo>
                    <a:pt x="242" y="567"/>
                  </a:moveTo>
                  <a:cubicBezTo>
                    <a:pt x="241" y="597"/>
                    <a:pt x="240" y="635"/>
                    <a:pt x="241" y="670"/>
                  </a:cubicBezTo>
                  <a:cubicBezTo>
                    <a:pt x="240" y="671"/>
                    <a:pt x="238" y="671"/>
                    <a:pt x="238" y="674"/>
                  </a:cubicBezTo>
                  <a:cubicBezTo>
                    <a:pt x="238" y="679"/>
                    <a:pt x="239" y="686"/>
                    <a:pt x="238" y="690"/>
                  </a:cubicBezTo>
                  <a:cubicBezTo>
                    <a:pt x="252" y="688"/>
                    <a:pt x="269" y="689"/>
                    <a:pt x="282" y="686"/>
                  </a:cubicBezTo>
                  <a:cubicBezTo>
                    <a:pt x="279" y="686"/>
                    <a:pt x="278" y="684"/>
                    <a:pt x="275" y="683"/>
                  </a:cubicBezTo>
                  <a:cubicBezTo>
                    <a:pt x="273" y="683"/>
                    <a:pt x="268" y="681"/>
                    <a:pt x="267" y="680"/>
                  </a:cubicBezTo>
                  <a:cubicBezTo>
                    <a:pt x="265" y="679"/>
                    <a:pt x="263" y="678"/>
                    <a:pt x="262" y="678"/>
                  </a:cubicBezTo>
                  <a:cubicBezTo>
                    <a:pt x="255" y="673"/>
                    <a:pt x="258" y="670"/>
                    <a:pt x="260" y="660"/>
                  </a:cubicBezTo>
                  <a:cubicBezTo>
                    <a:pt x="261" y="655"/>
                    <a:pt x="261" y="651"/>
                    <a:pt x="262" y="648"/>
                  </a:cubicBezTo>
                  <a:cubicBezTo>
                    <a:pt x="262" y="644"/>
                    <a:pt x="265" y="641"/>
                    <a:pt x="267" y="638"/>
                  </a:cubicBezTo>
                  <a:cubicBezTo>
                    <a:pt x="267" y="637"/>
                    <a:pt x="269" y="637"/>
                    <a:pt x="269" y="636"/>
                  </a:cubicBezTo>
                  <a:cubicBezTo>
                    <a:pt x="270" y="634"/>
                    <a:pt x="271" y="632"/>
                    <a:pt x="271" y="632"/>
                  </a:cubicBezTo>
                  <a:cubicBezTo>
                    <a:pt x="273" y="629"/>
                    <a:pt x="276" y="628"/>
                    <a:pt x="279" y="627"/>
                  </a:cubicBezTo>
                  <a:cubicBezTo>
                    <a:pt x="277" y="624"/>
                    <a:pt x="279" y="621"/>
                    <a:pt x="278" y="617"/>
                  </a:cubicBezTo>
                  <a:cubicBezTo>
                    <a:pt x="277" y="615"/>
                    <a:pt x="274" y="612"/>
                    <a:pt x="273" y="610"/>
                  </a:cubicBezTo>
                  <a:cubicBezTo>
                    <a:pt x="269" y="605"/>
                    <a:pt x="265" y="602"/>
                    <a:pt x="262" y="597"/>
                  </a:cubicBezTo>
                  <a:cubicBezTo>
                    <a:pt x="260" y="595"/>
                    <a:pt x="257" y="593"/>
                    <a:pt x="256" y="591"/>
                  </a:cubicBezTo>
                  <a:cubicBezTo>
                    <a:pt x="254" y="587"/>
                    <a:pt x="255" y="583"/>
                    <a:pt x="253" y="580"/>
                  </a:cubicBezTo>
                  <a:cubicBezTo>
                    <a:pt x="253" y="578"/>
                    <a:pt x="251" y="577"/>
                    <a:pt x="251" y="576"/>
                  </a:cubicBezTo>
                  <a:cubicBezTo>
                    <a:pt x="251" y="575"/>
                    <a:pt x="251" y="573"/>
                    <a:pt x="251" y="572"/>
                  </a:cubicBezTo>
                  <a:cubicBezTo>
                    <a:pt x="251" y="572"/>
                    <a:pt x="250" y="571"/>
                    <a:pt x="249" y="570"/>
                  </a:cubicBezTo>
                  <a:cubicBezTo>
                    <a:pt x="247" y="564"/>
                    <a:pt x="245" y="560"/>
                    <a:pt x="243" y="556"/>
                  </a:cubicBezTo>
                  <a:cubicBezTo>
                    <a:pt x="243" y="555"/>
                    <a:pt x="243" y="551"/>
                    <a:pt x="241" y="552"/>
                  </a:cubicBezTo>
                  <a:cubicBezTo>
                    <a:pt x="242" y="556"/>
                    <a:pt x="242" y="562"/>
                    <a:pt x="242" y="567"/>
                  </a:cubicBezTo>
                  <a:moveTo>
                    <a:pt x="238" y="700"/>
                  </a:moveTo>
                  <a:cubicBezTo>
                    <a:pt x="237" y="713"/>
                    <a:pt x="238" y="740"/>
                    <a:pt x="238" y="759"/>
                  </a:cubicBezTo>
                  <a:cubicBezTo>
                    <a:pt x="238" y="761"/>
                    <a:pt x="242" y="760"/>
                    <a:pt x="241" y="763"/>
                  </a:cubicBezTo>
                  <a:cubicBezTo>
                    <a:pt x="242" y="766"/>
                    <a:pt x="244" y="768"/>
                    <a:pt x="243" y="772"/>
                  </a:cubicBezTo>
                  <a:cubicBezTo>
                    <a:pt x="247" y="773"/>
                    <a:pt x="251" y="776"/>
                    <a:pt x="253" y="777"/>
                  </a:cubicBezTo>
                  <a:cubicBezTo>
                    <a:pt x="259" y="779"/>
                    <a:pt x="265" y="778"/>
                    <a:pt x="272" y="779"/>
                  </a:cubicBezTo>
                  <a:cubicBezTo>
                    <a:pt x="276" y="780"/>
                    <a:pt x="281" y="782"/>
                    <a:pt x="286" y="783"/>
                  </a:cubicBezTo>
                  <a:cubicBezTo>
                    <a:pt x="298" y="785"/>
                    <a:pt x="307" y="787"/>
                    <a:pt x="315" y="791"/>
                  </a:cubicBezTo>
                  <a:cubicBezTo>
                    <a:pt x="310" y="776"/>
                    <a:pt x="305" y="762"/>
                    <a:pt x="300" y="746"/>
                  </a:cubicBezTo>
                  <a:cubicBezTo>
                    <a:pt x="300" y="744"/>
                    <a:pt x="298" y="743"/>
                    <a:pt x="298" y="741"/>
                  </a:cubicBezTo>
                  <a:cubicBezTo>
                    <a:pt x="297" y="739"/>
                    <a:pt x="297" y="737"/>
                    <a:pt x="297" y="734"/>
                  </a:cubicBezTo>
                  <a:cubicBezTo>
                    <a:pt x="294" y="721"/>
                    <a:pt x="291" y="709"/>
                    <a:pt x="289" y="696"/>
                  </a:cubicBezTo>
                  <a:cubicBezTo>
                    <a:pt x="288" y="696"/>
                    <a:pt x="288" y="696"/>
                    <a:pt x="288" y="696"/>
                  </a:cubicBezTo>
                  <a:cubicBezTo>
                    <a:pt x="272" y="698"/>
                    <a:pt x="254" y="698"/>
                    <a:pt x="238" y="700"/>
                  </a:cubicBezTo>
                </a:path>
              </a:pathLst>
            </a:custGeom>
            <a:gradFill>
              <a:gsLst>
                <a:gs pos="100000">
                  <a:srgbClr val="F2F2F2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40679" y="7517851"/>
            <a:ext cx="1743376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608329" y="1565220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059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229" y="507116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329" y="1289865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50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79" name="그룹 78"/>
          <p:cNvGrpSpPr/>
          <p:nvPr userDrawn="1"/>
        </p:nvGrpSpPr>
        <p:grpSpPr>
          <a:xfrm>
            <a:off x="936341" y="2254465"/>
            <a:ext cx="6411970" cy="4680520"/>
            <a:chOff x="612305" y="2397831"/>
            <a:chExt cx="6736006" cy="4680520"/>
          </a:xfrm>
        </p:grpSpPr>
        <p:sp>
          <p:nvSpPr>
            <p:cNvPr id="3" name="직사각형 2"/>
            <p:cNvSpPr/>
            <p:nvPr userDrawn="1"/>
          </p:nvSpPr>
          <p:spPr>
            <a:xfrm flipV="1">
              <a:off x="612305" y="2397831"/>
              <a:ext cx="6736006" cy="468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3785" latinLnBrk="0"/>
              <a:endParaRPr lang="ko-KR" altLang="en-US" sz="1838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678831" y="2469380"/>
              <a:ext cx="6563370" cy="362164"/>
              <a:chOff x="614884" y="2297655"/>
              <a:chExt cx="10214459" cy="365786"/>
            </a:xfrm>
          </p:grpSpPr>
          <p:sp>
            <p:nvSpPr>
              <p:cNvPr id="7" name="양쪽 모서리가 둥근 사각형 6"/>
              <p:cNvSpPr/>
              <p:nvPr/>
            </p:nvSpPr>
            <p:spPr>
              <a:xfrm>
                <a:off x="614884" y="2303441"/>
                <a:ext cx="10214459" cy="3600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3F4B65"/>
              </a:solidFill>
              <a:ln w="57150">
                <a:noFill/>
              </a:ln>
              <a:effectLst/>
            </p:spPr>
            <p:txBody>
              <a:bodyPr rot="0" spcFirstLastPara="0" vertOverflow="overflow" horzOverflow="overflow" vert="horz" wrap="none" lIns="540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90485" defTabSz="933785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ysClr val="window" lastClr="FFFFFF">
                      <a:lumMod val="65000"/>
                    </a:sysClr>
                  </a:buClr>
                  <a:buSzPct val="80000"/>
                  <a:tabLst>
                    <a:tab pos="5648131" algn="l"/>
                  </a:tabLst>
                </a:pPr>
                <a:endParaRPr lang="ko-KR" altLang="en-US" sz="1500" b="1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>
                <a:off x="614885" y="2297655"/>
                <a:ext cx="393463" cy="348856"/>
              </a:xfrm>
              <a:prstGeom prst="rtTriangle">
                <a:avLst/>
              </a:prstGeom>
              <a:gradFill>
                <a:gsLst>
                  <a:gs pos="13000">
                    <a:schemeClr val="bg1">
                      <a:alpha val="22000"/>
                    </a:schemeClr>
                  </a:gs>
                  <a:gs pos="53000">
                    <a:schemeClr val="bg1">
                      <a:alpha val="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/>
          <p:nvPr userDrawn="1"/>
        </p:nvGrpSpPr>
        <p:grpSpPr>
          <a:xfrm>
            <a:off x="7242201" y="1743797"/>
            <a:ext cx="3919515" cy="6177832"/>
            <a:chOff x="7242201" y="2305052"/>
            <a:chExt cx="3919515" cy="6177832"/>
          </a:xfrm>
        </p:grpSpPr>
        <p:grpSp>
          <p:nvGrpSpPr>
            <p:cNvPr id="48" name="그룹 47"/>
            <p:cNvGrpSpPr/>
            <p:nvPr userDrawn="1"/>
          </p:nvGrpSpPr>
          <p:grpSpPr>
            <a:xfrm>
              <a:off x="7242201" y="2305052"/>
              <a:ext cx="3919515" cy="6177832"/>
              <a:chOff x="5956786" y="2449041"/>
              <a:chExt cx="3865341" cy="361531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956786" y="2449041"/>
                <a:ext cx="3865340" cy="3615318"/>
                <a:chOff x="263804" y="4523905"/>
                <a:chExt cx="3943034" cy="3737249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263804" y="4523905"/>
                  <a:ext cx="3943034" cy="373724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60276" y="4579677"/>
                  <a:ext cx="3846562" cy="3681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양쪽 모서리가 둥근 사각형 49"/>
              <p:cNvSpPr/>
              <p:nvPr/>
            </p:nvSpPr>
            <p:spPr>
              <a:xfrm flipV="1">
                <a:off x="6103285" y="2502990"/>
                <a:ext cx="3718841" cy="356136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6153441" y="2502989"/>
                <a:ext cx="3668686" cy="356136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 userDrawn="1"/>
          </p:nvGrpSpPr>
          <p:grpSpPr>
            <a:xfrm>
              <a:off x="7707082" y="2746315"/>
              <a:ext cx="2841624" cy="69405"/>
              <a:chOff x="7706853" y="2746315"/>
              <a:chExt cx="2841624" cy="69405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7706853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 flipH="1">
                <a:off x="10244897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sp>
          <p:nvSpPr>
            <p:cNvPr id="76" name="Rn 16"/>
            <p:cNvSpPr>
              <a:spLocks noEditPoints="1"/>
            </p:cNvSpPr>
            <p:nvPr userDrawn="1"/>
          </p:nvSpPr>
          <p:spPr bwMode="auto">
            <a:xfrm flipH="1">
              <a:off x="10169539" y="6574295"/>
              <a:ext cx="758334" cy="1368152"/>
            </a:xfrm>
            <a:custGeom>
              <a:avLst/>
              <a:gdLst>
                <a:gd name="T0" fmla="*/ 2147483647 w 525"/>
                <a:gd name="T1" fmla="*/ 2147483647 h 860"/>
                <a:gd name="T2" fmla="*/ 2147483647 w 525"/>
                <a:gd name="T3" fmla="*/ 2147483647 h 860"/>
                <a:gd name="T4" fmla="*/ 2147483647 w 525"/>
                <a:gd name="T5" fmla="*/ 2147483647 h 860"/>
                <a:gd name="T6" fmla="*/ 2147483647 w 525"/>
                <a:gd name="T7" fmla="*/ 2147483647 h 860"/>
                <a:gd name="T8" fmla="*/ 2147483647 w 525"/>
                <a:gd name="T9" fmla="*/ 2147483647 h 860"/>
                <a:gd name="T10" fmla="*/ 2147483647 w 525"/>
                <a:gd name="T11" fmla="*/ 2147483647 h 860"/>
                <a:gd name="T12" fmla="*/ 2147483647 w 525"/>
                <a:gd name="T13" fmla="*/ 2147483647 h 860"/>
                <a:gd name="T14" fmla="*/ 2147483647 w 525"/>
                <a:gd name="T15" fmla="*/ 2147483647 h 860"/>
                <a:gd name="T16" fmla="*/ 2147483647 w 525"/>
                <a:gd name="T17" fmla="*/ 2147483647 h 860"/>
                <a:gd name="T18" fmla="*/ 2147483647 w 525"/>
                <a:gd name="T19" fmla="*/ 2147483647 h 860"/>
                <a:gd name="T20" fmla="*/ 2147483647 w 525"/>
                <a:gd name="T21" fmla="*/ 2147483647 h 860"/>
                <a:gd name="T22" fmla="*/ 2147483647 w 525"/>
                <a:gd name="T23" fmla="*/ 2147483647 h 860"/>
                <a:gd name="T24" fmla="*/ 2147483647 w 525"/>
                <a:gd name="T25" fmla="*/ 2147483647 h 860"/>
                <a:gd name="T26" fmla="*/ 2147483647 w 525"/>
                <a:gd name="T27" fmla="*/ 2147483647 h 860"/>
                <a:gd name="T28" fmla="*/ 2147483647 w 525"/>
                <a:gd name="T29" fmla="*/ 2147483647 h 860"/>
                <a:gd name="T30" fmla="*/ 2147483647 w 525"/>
                <a:gd name="T31" fmla="*/ 2147483647 h 860"/>
                <a:gd name="T32" fmla="*/ 2147483647 w 525"/>
                <a:gd name="T33" fmla="*/ 2147483647 h 860"/>
                <a:gd name="T34" fmla="*/ 2147483647 w 525"/>
                <a:gd name="T35" fmla="*/ 2147483647 h 860"/>
                <a:gd name="T36" fmla="*/ 2147483647 w 525"/>
                <a:gd name="T37" fmla="*/ 2147483647 h 860"/>
                <a:gd name="T38" fmla="*/ 2147483647 w 525"/>
                <a:gd name="T39" fmla="*/ 2147483647 h 860"/>
                <a:gd name="T40" fmla="*/ 2147483647 w 525"/>
                <a:gd name="T41" fmla="*/ 2147483647 h 860"/>
                <a:gd name="T42" fmla="*/ 2147483647 w 525"/>
                <a:gd name="T43" fmla="*/ 2147483647 h 860"/>
                <a:gd name="T44" fmla="*/ 2147483647 w 525"/>
                <a:gd name="T45" fmla="*/ 2147483647 h 860"/>
                <a:gd name="T46" fmla="*/ 2147483647 w 525"/>
                <a:gd name="T47" fmla="*/ 2147483647 h 860"/>
                <a:gd name="T48" fmla="*/ 2147483647 w 525"/>
                <a:gd name="T49" fmla="*/ 2147483647 h 860"/>
                <a:gd name="T50" fmla="*/ 2147483647 w 525"/>
                <a:gd name="T51" fmla="*/ 2147483647 h 860"/>
                <a:gd name="T52" fmla="*/ 2147483647 w 525"/>
                <a:gd name="T53" fmla="*/ 2147483647 h 860"/>
                <a:gd name="T54" fmla="*/ 2147483647 w 525"/>
                <a:gd name="T55" fmla="*/ 2147483647 h 860"/>
                <a:gd name="T56" fmla="*/ 2147483647 w 525"/>
                <a:gd name="T57" fmla="*/ 2147483647 h 860"/>
                <a:gd name="T58" fmla="*/ 2147483647 w 525"/>
                <a:gd name="T59" fmla="*/ 2147483647 h 860"/>
                <a:gd name="T60" fmla="*/ 2147483647 w 525"/>
                <a:gd name="T61" fmla="*/ 2147483647 h 860"/>
                <a:gd name="T62" fmla="*/ 2147483647 w 525"/>
                <a:gd name="T63" fmla="*/ 2147483647 h 860"/>
                <a:gd name="T64" fmla="*/ 2147483647 w 525"/>
                <a:gd name="T65" fmla="*/ 2147483647 h 860"/>
                <a:gd name="T66" fmla="*/ 2147483647 w 525"/>
                <a:gd name="T67" fmla="*/ 2147483647 h 860"/>
                <a:gd name="T68" fmla="*/ 2147483647 w 525"/>
                <a:gd name="T69" fmla="*/ 2147483647 h 860"/>
                <a:gd name="T70" fmla="*/ 2147483647 w 525"/>
                <a:gd name="T71" fmla="*/ 2147483647 h 860"/>
                <a:gd name="T72" fmla="*/ 2147483647 w 525"/>
                <a:gd name="T73" fmla="*/ 2147483647 h 860"/>
                <a:gd name="T74" fmla="*/ 2147483647 w 525"/>
                <a:gd name="T75" fmla="*/ 2147483647 h 860"/>
                <a:gd name="T76" fmla="*/ 2147483647 w 525"/>
                <a:gd name="T77" fmla="*/ 2147483647 h 860"/>
                <a:gd name="T78" fmla="*/ 2147483647 w 525"/>
                <a:gd name="T79" fmla="*/ 2147483647 h 860"/>
                <a:gd name="T80" fmla="*/ 2147483647 w 525"/>
                <a:gd name="T81" fmla="*/ 2147483647 h 860"/>
                <a:gd name="T82" fmla="*/ 2147483647 w 525"/>
                <a:gd name="T83" fmla="*/ 2147483647 h 860"/>
                <a:gd name="T84" fmla="*/ 2147483647 w 525"/>
                <a:gd name="T85" fmla="*/ 2147483647 h 860"/>
                <a:gd name="T86" fmla="*/ 2147483647 w 525"/>
                <a:gd name="T87" fmla="*/ 2147483647 h 860"/>
                <a:gd name="T88" fmla="*/ 2147483647 w 525"/>
                <a:gd name="T89" fmla="*/ 2147483647 h 860"/>
                <a:gd name="T90" fmla="*/ 2147483647 w 525"/>
                <a:gd name="T91" fmla="*/ 2147483647 h 860"/>
                <a:gd name="T92" fmla="*/ 2147483647 w 525"/>
                <a:gd name="T93" fmla="*/ 2147483647 h 860"/>
                <a:gd name="T94" fmla="*/ 2147483647 w 525"/>
                <a:gd name="T95" fmla="*/ 2147483647 h 860"/>
                <a:gd name="T96" fmla="*/ 2147483647 w 525"/>
                <a:gd name="T97" fmla="*/ 2147483647 h 860"/>
                <a:gd name="T98" fmla="*/ 2147483647 w 525"/>
                <a:gd name="T99" fmla="*/ 2147483647 h 860"/>
                <a:gd name="T100" fmla="*/ 2147483647 w 525"/>
                <a:gd name="T101" fmla="*/ 2147483647 h 860"/>
                <a:gd name="T102" fmla="*/ 2147483647 w 525"/>
                <a:gd name="T103" fmla="*/ 2147483647 h 860"/>
                <a:gd name="T104" fmla="*/ 2147483647 w 525"/>
                <a:gd name="T105" fmla="*/ 2147483647 h 860"/>
                <a:gd name="T106" fmla="*/ 2147483647 w 525"/>
                <a:gd name="T107" fmla="*/ 2147483647 h 860"/>
                <a:gd name="T108" fmla="*/ 2147483647 w 525"/>
                <a:gd name="T109" fmla="*/ 2147483647 h 8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5"/>
                <a:gd name="T166" fmla="*/ 0 h 860"/>
                <a:gd name="T167" fmla="*/ 525 w 525"/>
                <a:gd name="T168" fmla="*/ 860 h 8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5" h="860">
                  <a:moveTo>
                    <a:pt x="238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53" y="2"/>
                    <a:pt x="258" y="6"/>
                    <a:pt x="265" y="8"/>
                  </a:cubicBezTo>
                  <a:cubicBezTo>
                    <a:pt x="267" y="13"/>
                    <a:pt x="272" y="16"/>
                    <a:pt x="276" y="21"/>
                  </a:cubicBezTo>
                  <a:cubicBezTo>
                    <a:pt x="277" y="22"/>
                    <a:pt x="277" y="23"/>
                    <a:pt x="279" y="25"/>
                  </a:cubicBezTo>
                  <a:cubicBezTo>
                    <a:pt x="279" y="25"/>
                    <a:pt x="279" y="27"/>
                    <a:pt x="279" y="27"/>
                  </a:cubicBezTo>
                  <a:cubicBezTo>
                    <a:pt x="280" y="28"/>
                    <a:pt x="281" y="28"/>
                    <a:pt x="281" y="28"/>
                  </a:cubicBezTo>
                  <a:cubicBezTo>
                    <a:pt x="284" y="32"/>
                    <a:pt x="285" y="34"/>
                    <a:pt x="286" y="40"/>
                  </a:cubicBezTo>
                  <a:cubicBezTo>
                    <a:pt x="288" y="47"/>
                    <a:pt x="287" y="60"/>
                    <a:pt x="284" y="69"/>
                  </a:cubicBezTo>
                  <a:cubicBezTo>
                    <a:pt x="286" y="72"/>
                    <a:pt x="285" y="76"/>
                    <a:pt x="285" y="79"/>
                  </a:cubicBezTo>
                  <a:cubicBezTo>
                    <a:pt x="285" y="82"/>
                    <a:pt x="285" y="87"/>
                    <a:pt x="284" y="89"/>
                  </a:cubicBezTo>
                  <a:cubicBezTo>
                    <a:pt x="283" y="94"/>
                    <a:pt x="276" y="97"/>
                    <a:pt x="273" y="102"/>
                  </a:cubicBezTo>
                  <a:cubicBezTo>
                    <a:pt x="271" y="104"/>
                    <a:pt x="271" y="112"/>
                    <a:pt x="269" y="117"/>
                  </a:cubicBezTo>
                  <a:cubicBezTo>
                    <a:pt x="268" y="120"/>
                    <a:pt x="266" y="122"/>
                    <a:pt x="265" y="124"/>
                  </a:cubicBezTo>
                  <a:cubicBezTo>
                    <a:pt x="264" y="126"/>
                    <a:pt x="263" y="125"/>
                    <a:pt x="263" y="127"/>
                  </a:cubicBezTo>
                  <a:cubicBezTo>
                    <a:pt x="261" y="132"/>
                    <a:pt x="264" y="136"/>
                    <a:pt x="263" y="142"/>
                  </a:cubicBezTo>
                  <a:cubicBezTo>
                    <a:pt x="267" y="146"/>
                    <a:pt x="268" y="152"/>
                    <a:pt x="274" y="156"/>
                  </a:cubicBezTo>
                  <a:cubicBezTo>
                    <a:pt x="274" y="156"/>
                    <a:pt x="275" y="156"/>
                    <a:pt x="276" y="157"/>
                  </a:cubicBezTo>
                  <a:cubicBezTo>
                    <a:pt x="281" y="160"/>
                    <a:pt x="287" y="163"/>
                    <a:pt x="294" y="167"/>
                  </a:cubicBezTo>
                  <a:cubicBezTo>
                    <a:pt x="298" y="169"/>
                    <a:pt x="306" y="172"/>
                    <a:pt x="313" y="176"/>
                  </a:cubicBezTo>
                  <a:cubicBezTo>
                    <a:pt x="314" y="177"/>
                    <a:pt x="315" y="178"/>
                    <a:pt x="317" y="179"/>
                  </a:cubicBezTo>
                  <a:cubicBezTo>
                    <a:pt x="319" y="180"/>
                    <a:pt x="320" y="180"/>
                    <a:pt x="322" y="181"/>
                  </a:cubicBezTo>
                  <a:cubicBezTo>
                    <a:pt x="326" y="183"/>
                    <a:pt x="328" y="184"/>
                    <a:pt x="329" y="187"/>
                  </a:cubicBezTo>
                  <a:cubicBezTo>
                    <a:pt x="332" y="191"/>
                    <a:pt x="332" y="197"/>
                    <a:pt x="333" y="203"/>
                  </a:cubicBezTo>
                  <a:cubicBezTo>
                    <a:pt x="334" y="216"/>
                    <a:pt x="336" y="227"/>
                    <a:pt x="336" y="240"/>
                  </a:cubicBezTo>
                  <a:cubicBezTo>
                    <a:pt x="337" y="251"/>
                    <a:pt x="337" y="262"/>
                    <a:pt x="338" y="272"/>
                  </a:cubicBezTo>
                  <a:cubicBezTo>
                    <a:pt x="339" y="282"/>
                    <a:pt x="342" y="294"/>
                    <a:pt x="343" y="304"/>
                  </a:cubicBezTo>
                  <a:cubicBezTo>
                    <a:pt x="343" y="309"/>
                    <a:pt x="341" y="316"/>
                    <a:pt x="343" y="321"/>
                  </a:cubicBezTo>
                  <a:cubicBezTo>
                    <a:pt x="343" y="323"/>
                    <a:pt x="343" y="322"/>
                    <a:pt x="345" y="322"/>
                  </a:cubicBezTo>
                  <a:cubicBezTo>
                    <a:pt x="350" y="322"/>
                    <a:pt x="344" y="318"/>
                    <a:pt x="347" y="315"/>
                  </a:cubicBezTo>
                  <a:cubicBezTo>
                    <a:pt x="360" y="280"/>
                    <a:pt x="374" y="245"/>
                    <a:pt x="387" y="210"/>
                  </a:cubicBezTo>
                  <a:cubicBezTo>
                    <a:pt x="389" y="206"/>
                    <a:pt x="389" y="200"/>
                    <a:pt x="394" y="197"/>
                  </a:cubicBezTo>
                  <a:cubicBezTo>
                    <a:pt x="413" y="195"/>
                    <a:pt x="433" y="195"/>
                    <a:pt x="454" y="194"/>
                  </a:cubicBezTo>
                  <a:cubicBezTo>
                    <a:pt x="474" y="194"/>
                    <a:pt x="495" y="192"/>
                    <a:pt x="513" y="192"/>
                  </a:cubicBezTo>
                  <a:cubicBezTo>
                    <a:pt x="518" y="192"/>
                    <a:pt x="522" y="191"/>
                    <a:pt x="525" y="194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1" y="206"/>
                    <a:pt x="517" y="216"/>
                    <a:pt x="513" y="225"/>
                  </a:cubicBezTo>
                  <a:cubicBezTo>
                    <a:pt x="509" y="236"/>
                    <a:pt x="504" y="247"/>
                    <a:pt x="501" y="258"/>
                  </a:cubicBezTo>
                  <a:cubicBezTo>
                    <a:pt x="498" y="264"/>
                    <a:pt x="495" y="270"/>
                    <a:pt x="493" y="275"/>
                  </a:cubicBezTo>
                  <a:cubicBezTo>
                    <a:pt x="491" y="280"/>
                    <a:pt x="489" y="285"/>
                    <a:pt x="487" y="289"/>
                  </a:cubicBezTo>
                  <a:cubicBezTo>
                    <a:pt x="484" y="297"/>
                    <a:pt x="483" y="304"/>
                    <a:pt x="478" y="310"/>
                  </a:cubicBezTo>
                  <a:cubicBezTo>
                    <a:pt x="476" y="313"/>
                    <a:pt x="479" y="312"/>
                    <a:pt x="480" y="314"/>
                  </a:cubicBezTo>
                  <a:cubicBezTo>
                    <a:pt x="480" y="322"/>
                    <a:pt x="480" y="322"/>
                    <a:pt x="480" y="322"/>
                  </a:cubicBezTo>
                  <a:cubicBezTo>
                    <a:pt x="477" y="324"/>
                    <a:pt x="472" y="325"/>
                    <a:pt x="468" y="325"/>
                  </a:cubicBezTo>
                  <a:cubicBezTo>
                    <a:pt x="465" y="328"/>
                    <a:pt x="467" y="329"/>
                    <a:pt x="462" y="330"/>
                  </a:cubicBezTo>
                  <a:cubicBezTo>
                    <a:pt x="461" y="331"/>
                    <a:pt x="458" y="331"/>
                    <a:pt x="456" y="330"/>
                  </a:cubicBezTo>
                  <a:cubicBezTo>
                    <a:pt x="455" y="330"/>
                    <a:pt x="454" y="329"/>
                    <a:pt x="452" y="329"/>
                  </a:cubicBezTo>
                  <a:cubicBezTo>
                    <a:pt x="451" y="329"/>
                    <a:pt x="448" y="329"/>
                    <a:pt x="447" y="329"/>
                  </a:cubicBezTo>
                  <a:cubicBezTo>
                    <a:pt x="445" y="330"/>
                    <a:pt x="444" y="329"/>
                    <a:pt x="441" y="329"/>
                  </a:cubicBezTo>
                  <a:cubicBezTo>
                    <a:pt x="439" y="330"/>
                    <a:pt x="443" y="334"/>
                    <a:pt x="440" y="335"/>
                  </a:cubicBezTo>
                  <a:cubicBezTo>
                    <a:pt x="436" y="336"/>
                    <a:pt x="433" y="338"/>
                    <a:pt x="429" y="339"/>
                  </a:cubicBezTo>
                  <a:cubicBezTo>
                    <a:pt x="424" y="341"/>
                    <a:pt x="419" y="341"/>
                    <a:pt x="415" y="342"/>
                  </a:cubicBezTo>
                  <a:cubicBezTo>
                    <a:pt x="412" y="343"/>
                    <a:pt x="410" y="344"/>
                    <a:pt x="408" y="345"/>
                  </a:cubicBezTo>
                  <a:cubicBezTo>
                    <a:pt x="405" y="346"/>
                    <a:pt x="403" y="347"/>
                    <a:pt x="400" y="348"/>
                  </a:cubicBezTo>
                  <a:cubicBezTo>
                    <a:pt x="396" y="350"/>
                    <a:pt x="392" y="353"/>
                    <a:pt x="388" y="355"/>
                  </a:cubicBezTo>
                  <a:cubicBezTo>
                    <a:pt x="386" y="364"/>
                    <a:pt x="384" y="375"/>
                    <a:pt x="381" y="381"/>
                  </a:cubicBezTo>
                  <a:cubicBezTo>
                    <a:pt x="379" y="385"/>
                    <a:pt x="377" y="387"/>
                    <a:pt x="374" y="390"/>
                  </a:cubicBezTo>
                  <a:cubicBezTo>
                    <a:pt x="372" y="392"/>
                    <a:pt x="370" y="395"/>
                    <a:pt x="367" y="395"/>
                  </a:cubicBezTo>
                  <a:cubicBezTo>
                    <a:pt x="359" y="393"/>
                    <a:pt x="352" y="389"/>
                    <a:pt x="345" y="385"/>
                  </a:cubicBezTo>
                  <a:cubicBezTo>
                    <a:pt x="342" y="383"/>
                    <a:pt x="338" y="381"/>
                    <a:pt x="334" y="379"/>
                  </a:cubicBezTo>
                  <a:cubicBezTo>
                    <a:pt x="329" y="376"/>
                    <a:pt x="325" y="372"/>
                    <a:pt x="320" y="370"/>
                  </a:cubicBezTo>
                  <a:cubicBezTo>
                    <a:pt x="319" y="370"/>
                    <a:pt x="316" y="370"/>
                    <a:pt x="314" y="369"/>
                  </a:cubicBezTo>
                  <a:cubicBezTo>
                    <a:pt x="311" y="368"/>
                    <a:pt x="309" y="367"/>
                    <a:pt x="306" y="365"/>
                  </a:cubicBezTo>
                  <a:cubicBezTo>
                    <a:pt x="308" y="374"/>
                    <a:pt x="311" y="382"/>
                    <a:pt x="313" y="390"/>
                  </a:cubicBezTo>
                  <a:cubicBezTo>
                    <a:pt x="317" y="394"/>
                    <a:pt x="322" y="394"/>
                    <a:pt x="326" y="396"/>
                  </a:cubicBezTo>
                  <a:cubicBezTo>
                    <a:pt x="332" y="399"/>
                    <a:pt x="334" y="405"/>
                    <a:pt x="340" y="409"/>
                  </a:cubicBezTo>
                  <a:cubicBezTo>
                    <a:pt x="341" y="409"/>
                    <a:pt x="343" y="409"/>
                    <a:pt x="344" y="410"/>
                  </a:cubicBezTo>
                  <a:cubicBezTo>
                    <a:pt x="353" y="413"/>
                    <a:pt x="361" y="417"/>
                    <a:pt x="370" y="420"/>
                  </a:cubicBezTo>
                  <a:cubicBezTo>
                    <a:pt x="370" y="420"/>
                    <a:pt x="371" y="421"/>
                    <a:pt x="371" y="421"/>
                  </a:cubicBezTo>
                  <a:cubicBezTo>
                    <a:pt x="375" y="422"/>
                    <a:pt x="381" y="423"/>
                    <a:pt x="383" y="424"/>
                  </a:cubicBezTo>
                  <a:cubicBezTo>
                    <a:pt x="385" y="425"/>
                    <a:pt x="386" y="425"/>
                    <a:pt x="388" y="425"/>
                  </a:cubicBezTo>
                  <a:cubicBezTo>
                    <a:pt x="392" y="427"/>
                    <a:pt x="394" y="430"/>
                    <a:pt x="398" y="432"/>
                  </a:cubicBezTo>
                  <a:cubicBezTo>
                    <a:pt x="399" y="433"/>
                    <a:pt x="401" y="432"/>
                    <a:pt x="403" y="433"/>
                  </a:cubicBezTo>
                  <a:cubicBezTo>
                    <a:pt x="404" y="433"/>
                    <a:pt x="406" y="435"/>
                    <a:pt x="407" y="435"/>
                  </a:cubicBezTo>
                  <a:cubicBezTo>
                    <a:pt x="414" y="438"/>
                    <a:pt x="421" y="441"/>
                    <a:pt x="426" y="445"/>
                  </a:cubicBezTo>
                  <a:cubicBezTo>
                    <a:pt x="430" y="447"/>
                    <a:pt x="432" y="449"/>
                    <a:pt x="434" y="452"/>
                  </a:cubicBezTo>
                  <a:cubicBezTo>
                    <a:pt x="435" y="453"/>
                    <a:pt x="436" y="454"/>
                    <a:pt x="436" y="455"/>
                  </a:cubicBezTo>
                  <a:cubicBezTo>
                    <a:pt x="441" y="461"/>
                    <a:pt x="445" y="468"/>
                    <a:pt x="448" y="475"/>
                  </a:cubicBezTo>
                  <a:cubicBezTo>
                    <a:pt x="448" y="477"/>
                    <a:pt x="445" y="480"/>
                    <a:pt x="445" y="481"/>
                  </a:cubicBezTo>
                  <a:cubicBezTo>
                    <a:pt x="442" y="485"/>
                    <a:pt x="443" y="492"/>
                    <a:pt x="442" y="496"/>
                  </a:cubicBezTo>
                  <a:cubicBezTo>
                    <a:pt x="441" y="501"/>
                    <a:pt x="437" y="508"/>
                    <a:pt x="435" y="511"/>
                  </a:cubicBezTo>
                  <a:cubicBezTo>
                    <a:pt x="434" y="514"/>
                    <a:pt x="432" y="516"/>
                    <a:pt x="431" y="518"/>
                  </a:cubicBezTo>
                  <a:cubicBezTo>
                    <a:pt x="431" y="519"/>
                    <a:pt x="430" y="519"/>
                    <a:pt x="430" y="520"/>
                  </a:cubicBezTo>
                  <a:cubicBezTo>
                    <a:pt x="429" y="521"/>
                    <a:pt x="428" y="523"/>
                    <a:pt x="427" y="525"/>
                  </a:cubicBezTo>
                  <a:cubicBezTo>
                    <a:pt x="425" y="527"/>
                    <a:pt x="423" y="530"/>
                    <a:pt x="420" y="532"/>
                  </a:cubicBezTo>
                  <a:cubicBezTo>
                    <a:pt x="420" y="533"/>
                    <a:pt x="420" y="534"/>
                    <a:pt x="420" y="535"/>
                  </a:cubicBezTo>
                  <a:cubicBezTo>
                    <a:pt x="419" y="536"/>
                    <a:pt x="418" y="536"/>
                    <a:pt x="417" y="536"/>
                  </a:cubicBezTo>
                  <a:cubicBezTo>
                    <a:pt x="417" y="537"/>
                    <a:pt x="417" y="538"/>
                    <a:pt x="416" y="539"/>
                  </a:cubicBezTo>
                  <a:cubicBezTo>
                    <a:pt x="416" y="540"/>
                    <a:pt x="414" y="540"/>
                    <a:pt x="414" y="541"/>
                  </a:cubicBezTo>
                  <a:cubicBezTo>
                    <a:pt x="412" y="544"/>
                    <a:pt x="411" y="549"/>
                    <a:pt x="409" y="552"/>
                  </a:cubicBezTo>
                  <a:cubicBezTo>
                    <a:pt x="407" y="556"/>
                    <a:pt x="404" y="560"/>
                    <a:pt x="402" y="563"/>
                  </a:cubicBezTo>
                  <a:cubicBezTo>
                    <a:pt x="400" y="567"/>
                    <a:pt x="398" y="571"/>
                    <a:pt x="396" y="575"/>
                  </a:cubicBezTo>
                  <a:cubicBezTo>
                    <a:pt x="393" y="581"/>
                    <a:pt x="390" y="587"/>
                    <a:pt x="387" y="592"/>
                  </a:cubicBezTo>
                  <a:cubicBezTo>
                    <a:pt x="382" y="602"/>
                    <a:pt x="378" y="611"/>
                    <a:pt x="374" y="622"/>
                  </a:cubicBezTo>
                  <a:cubicBezTo>
                    <a:pt x="371" y="627"/>
                    <a:pt x="369" y="631"/>
                    <a:pt x="369" y="634"/>
                  </a:cubicBezTo>
                  <a:cubicBezTo>
                    <a:pt x="369" y="636"/>
                    <a:pt x="370" y="640"/>
                    <a:pt x="370" y="643"/>
                  </a:cubicBezTo>
                  <a:cubicBezTo>
                    <a:pt x="373" y="653"/>
                    <a:pt x="377" y="667"/>
                    <a:pt x="379" y="674"/>
                  </a:cubicBezTo>
                  <a:cubicBezTo>
                    <a:pt x="379" y="676"/>
                    <a:pt x="379" y="678"/>
                    <a:pt x="380" y="679"/>
                  </a:cubicBezTo>
                  <a:cubicBezTo>
                    <a:pt x="388" y="712"/>
                    <a:pt x="398" y="745"/>
                    <a:pt x="409" y="774"/>
                  </a:cubicBezTo>
                  <a:cubicBezTo>
                    <a:pt x="401" y="778"/>
                    <a:pt x="391" y="780"/>
                    <a:pt x="384" y="784"/>
                  </a:cubicBezTo>
                  <a:cubicBezTo>
                    <a:pt x="388" y="787"/>
                    <a:pt x="397" y="786"/>
                    <a:pt x="396" y="794"/>
                  </a:cubicBezTo>
                  <a:cubicBezTo>
                    <a:pt x="394" y="800"/>
                    <a:pt x="386" y="792"/>
                    <a:pt x="385" y="795"/>
                  </a:cubicBezTo>
                  <a:cubicBezTo>
                    <a:pt x="384" y="798"/>
                    <a:pt x="387" y="796"/>
                    <a:pt x="388" y="798"/>
                  </a:cubicBezTo>
                  <a:cubicBezTo>
                    <a:pt x="389" y="800"/>
                    <a:pt x="388" y="801"/>
                    <a:pt x="389" y="803"/>
                  </a:cubicBezTo>
                  <a:cubicBezTo>
                    <a:pt x="389" y="804"/>
                    <a:pt x="390" y="804"/>
                    <a:pt x="391" y="805"/>
                  </a:cubicBezTo>
                  <a:cubicBezTo>
                    <a:pt x="392" y="807"/>
                    <a:pt x="392" y="808"/>
                    <a:pt x="393" y="809"/>
                  </a:cubicBezTo>
                  <a:cubicBezTo>
                    <a:pt x="398" y="817"/>
                    <a:pt x="405" y="823"/>
                    <a:pt x="411" y="829"/>
                  </a:cubicBezTo>
                  <a:cubicBezTo>
                    <a:pt x="412" y="830"/>
                    <a:pt x="414" y="830"/>
                    <a:pt x="415" y="831"/>
                  </a:cubicBezTo>
                  <a:cubicBezTo>
                    <a:pt x="419" y="835"/>
                    <a:pt x="421" y="839"/>
                    <a:pt x="423" y="845"/>
                  </a:cubicBezTo>
                  <a:cubicBezTo>
                    <a:pt x="421" y="848"/>
                    <a:pt x="416" y="848"/>
                    <a:pt x="414" y="850"/>
                  </a:cubicBezTo>
                  <a:cubicBezTo>
                    <a:pt x="412" y="851"/>
                    <a:pt x="416" y="852"/>
                    <a:pt x="417" y="853"/>
                  </a:cubicBezTo>
                  <a:cubicBezTo>
                    <a:pt x="419" y="854"/>
                    <a:pt x="421" y="855"/>
                    <a:pt x="419" y="857"/>
                  </a:cubicBezTo>
                  <a:cubicBezTo>
                    <a:pt x="399" y="860"/>
                    <a:pt x="378" y="859"/>
                    <a:pt x="362" y="855"/>
                  </a:cubicBezTo>
                  <a:cubicBezTo>
                    <a:pt x="357" y="853"/>
                    <a:pt x="354" y="850"/>
                    <a:pt x="350" y="848"/>
                  </a:cubicBezTo>
                  <a:cubicBezTo>
                    <a:pt x="347" y="846"/>
                    <a:pt x="344" y="845"/>
                    <a:pt x="340" y="844"/>
                  </a:cubicBezTo>
                  <a:cubicBezTo>
                    <a:pt x="340" y="844"/>
                    <a:pt x="339" y="842"/>
                    <a:pt x="339" y="842"/>
                  </a:cubicBezTo>
                  <a:cubicBezTo>
                    <a:pt x="334" y="840"/>
                    <a:pt x="330" y="840"/>
                    <a:pt x="326" y="837"/>
                  </a:cubicBezTo>
                  <a:cubicBezTo>
                    <a:pt x="327" y="824"/>
                    <a:pt x="322" y="816"/>
                    <a:pt x="324" y="804"/>
                  </a:cubicBezTo>
                  <a:cubicBezTo>
                    <a:pt x="320" y="805"/>
                    <a:pt x="321" y="802"/>
                    <a:pt x="319" y="803"/>
                  </a:cubicBezTo>
                  <a:cubicBezTo>
                    <a:pt x="314" y="804"/>
                    <a:pt x="311" y="808"/>
                    <a:pt x="306" y="809"/>
                  </a:cubicBezTo>
                  <a:cubicBezTo>
                    <a:pt x="295" y="814"/>
                    <a:pt x="280" y="816"/>
                    <a:pt x="263" y="817"/>
                  </a:cubicBezTo>
                  <a:cubicBezTo>
                    <a:pt x="248" y="818"/>
                    <a:pt x="230" y="819"/>
                    <a:pt x="213" y="818"/>
                  </a:cubicBezTo>
                  <a:cubicBezTo>
                    <a:pt x="199" y="817"/>
                    <a:pt x="180" y="816"/>
                    <a:pt x="165" y="814"/>
                  </a:cubicBezTo>
                  <a:cubicBezTo>
                    <a:pt x="159" y="813"/>
                    <a:pt x="151" y="811"/>
                    <a:pt x="144" y="809"/>
                  </a:cubicBezTo>
                  <a:cubicBezTo>
                    <a:pt x="136" y="806"/>
                    <a:pt x="129" y="804"/>
                    <a:pt x="131" y="795"/>
                  </a:cubicBezTo>
                  <a:cubicBezTo>
                    <a:pt x="131" y="792"/>
                    <a:pt x="133" y="792"/>
                    <a:pt x="137" y="789"/>
                  </a:cubicBezTo>
                  <a:cubicBezTo>
                    <a:pt x="142" y="786"/>
                    <a:pt x="148" y="785"/>
                    <a:pt x="156" y="784"/>
                  </a:cubicBezTo>
                  <a:cubicBezTo>
                    <a:pt x="160" y="783"/>
                    <a:pt x="163" y="782"/>
                    <a:pt x="166" y="781"/>
                  </a:cubicBezTo>
                  <a:cubicBezTo>
                    <a:pt x="174" y="780"/>
                    <a:pt x="182" y="780"/>
                    <a:pt x="188" y="779"/>
                  </a:cubicBezTo>
                  <a:cubicBezTo>
                    <a:pt x="195" y="777"/>
                    <a:pt x="200" y="773"/>
                    <a:pt x="207" y="772"/>
                  </a:cubicBezTo>
                  <a:cubicBezTo>
                    <a:pt x="207" y="769"/>
                    <a:pt x="208" y="766"/>
                    <a:pt x="209" y="764"/>
                  </a:cubicBezTo>
                  <a:cubicBezTo>
                    <a:pt x="209" y="761"/>
                    <a:pt x="212" y="760"/>
                    <a:pt x="213" y="759"/>
                  </a:cubicBezTo>
                  <a:cubicBezTo>
                    <a:pt x="214" y="758"/>
                    <a:pt x="213" y="759"/>
                    <a:pt x="213" y="757"/>
                  </a:cubicBezTo>
                  <a:cubicBezTo>
                    <a:pt x="215" y="750"/>
                    <a:pt x="213" y="738"/>
                    <a:pt x="213" y="728"/>
                  </a:cubicBezTo>
                  <a:cubicBezTo>
                    <a:pt x="214" y="718"/>
                    <a:pt x="215" y="709"/>
                    <a:pt x="214" y="700"/>
                  </a:cubicBezTo>
                  <a:cubicBezTo>
                    <a:pt x="212" y="700"/>
                    <a:pt x="209" y="699"/>
                    <a:pt x="208" y="698"/>
                  </a:cubicBezTo>
                  <a:cubicBezTo>
                    <a:pt x="205" y="697"/>
                    <a:pt x="201" y="695"/>
                    <a:pt x="199" y="694"/>
                  </a:cubicBezTo>
                  <a:cubicBezTo>
                    <a:pt x="199" y="694"/>
                    <a:pt x="197" y="694"/>
                    <a:pt x="197" y="693"/>
                  </a:cubicBezTo>
                  <a:cubicBezTo>
                    <a:pt x="196" y="693"/>
                    <a:pt x="196" y="692"/>
                    <a:pt x="196" y="691"/>
                  </a:cubicBezTo>
                  <a:cubicBezTo>
                    <a:pt x="195" y="690"/>
                    <a:pt x="194" y="690"/>
                    <a:pt x="193" y="689"/>
                  </a:cubicBezTo>
                  <a:cubicBezTo>
                    <a:pt x="184" y="676"/>
                    <a:pt x="188" y="652"/>
                    <a:pt x="188" y="630"/>
                  </a:cubicBezTo>
                  <a:cubicBezTo>
                    <a:pt x="189" y="602"/>
                    <a:pt x="190" y="572"/>
                    <a:pt x="192" y="545"/>
                  </a:cubicBezTo>
                  <a:cubicBezTo>
                    <a:pt x="192" y="530"/>
                    <a:pt x="193" y="516"/>
                    <a:pt x="190" y="504"/>
                  </a:cubicBezTo>
                  <a:cubicBezTo>
                    <a:pt x="188" y="505"/>
                    <a:pt x="185" y="504"/>
                    <a:pt x="186" y="507"/>
                  </a:cubicBezTo>
                  <a:cubicBezTo>
                    <a:pt x="181" y="510"/>
                    <a:pt x="174" y="511"/>
                    <a:pt x="167" y="513"/>
                  </a:cubicBezTo>
                  <a:cubicBezTo>
                    <a:pt x="166" y="513"/>
                    <a:pt x="164" y="516"/>
                    <a:pt x="162" y="516"/>
                  </a:cubicBezTo>
                  <a:cubicBezTo>
                    <a:pt x="159" y="516"/>
                    <a:pt x="157" y="516"/>
                    <a:pt x="157" y="512"/>
                  </a:cubicBezTo>
                  <a:cubicBezTo>
                    <a:pt x="155" y="509"/>
                    <a:pt x="160" y="508"/>
                    <a:pt x="162" y="507"/>
                  </a:cubicBezTo>
                  <a:cubicBezTo>
                    <a:pt x="164" y="506"/>
                    <a:pt x="168" y="506"/>
                    <a:pt x="171" y="505"/>
                  </a:cubicBezTo>
                  <a:cubicBezTo>
                    <a:pt x="174" y="504"/>
                    <a:pt x="176" y="502"/>
                    <a:pt x="179" y="501"/>
                  </a:cubicBezTo>
                  <a:cubicBezTo>
                    <a:pt x="182" y="501"/>
                    <a:pt x="186" y="502"/>
                    <a:pt x="188" y="500"/>
                  </a:cubicBezTo>
                  <a:cubicBezTo>
                    <a:pt x="187" y="495"/>
                    <a:pt x="185" y="492"/>
                    <a:pt x="181" y="491"/>
                  </a:cubicBezTo>
                  <a:cubicBezTo>
                    <a:pt x="180" y="491"/>
                    <a:pt x="176" y="492"/>
                    <a:pt x="174" y="492"/>
                  </a:cubicBezTo>
                  <a:cubicBezTo>
                    <a:pt x="166" y="493"/>
                    <a:pt x="157" y="493"/>
                    <a:pt x="149" y="493"/>
                  </a:cubicBezTo>
                  <a:cubicBezTo>
                    <a:pt x="144" y="490"/>
                    <a:pt x="138" y="489"/>
                    <a:pt x="134" y="486"/>
                  </a:cubicBezTo>
                  <a:cubicBezTo>
                    <a:pt x="129" y="486"/>
                    <a:pt x="124" y="485"/>
                    <a:pt x="122" y="484"/>
                  </a:cubicBezTo>
                  <a:cubicBezTo>
                    <a:pt x="114" y="480"/>
                    <a:pt x="106" y="463"/>
                    <a:pt x="107" y="452"/>
                  </a:cubicBezTo>
                  <a:cubicBezTo>
                    <a:pt x="108" y="448"/>
                    <a:pt x="111" y="446"/>
                    <a:pt x="111" y="442"/>
                  </a:cubicBezTo>
                  <a:cubicBezTo>
                    <a:pt x="114" y="444"/>
                    <a:pt x="110" y="441"/>
                    <a:pt x="113" y="441"/>
                  </a:cubicBezTo>
                  <a:cubicBezTo>
                    <a:pt x="117" y="433"/>
                    <a:pt x="126" y="429"/>
                    <a:pt x="139" y="430"/>
                  </a:cubicBezTo>
                  <a:cubicBezTo>
                    <a:pt x="140" y="420"/>
                    <a:pt x="147" y="410"/>
                    <a:pt x="147" y="398"/>
                  </a:cubicBezTo>
                  <a:cubicBezTo>
                    <a:pt x="148" y="395"/>
                    <a:pt x="147" y="391"/>
                    <a:pt x="147" y="388"/>
                  </a:cubicBezTo>
                  <a:cubicBezTo>
                    <a:pt x="147" y="375"/>
                    <a:pt x="153" y="362"/>
                    <a:pt x="150" y="348"/>
                  </a:cubicBezTo>
                  <a:cubicBezTo>
                    <a:pt x="147" y="347"/>
                    <a:pt x="147" y="351"/>
                    <a:pt x="145" y="353"/>
                  </a:cubicBezTo>
                  <a:cubicBezTo>
                    <a:pt x="143" y="355"/>
                    <a:pt x="142" y="356"/>
                    <a:pt x="140" y="358"/>
                  </a:cubicBezTo>
                  <a:cubicBezTo>
                    <a:pt x="133" y="363"/>
                    <a:pt x="122" y="368"/>
                    <a:pt x="112" y="374"/>
                  </a:cubicBezTo>
                  <a:cubicBezTo>
                    <a:pt x="108" y="376"/>
                    <a:pt x="99" y="380"/>
                    <a:pt x="95" y="383"/>
                  </a:cubicBezTo>
                  <a:cubicBezTo>
                    <a:pt x="91" y="386"/>
                    <a:pt x="88" y="389"/>
                    <a:pt x="83" y="389"/>
                  </a:cubicBezTo>
                  <a:cubicBezTo>
                    <a:pt x="81" y="389"/>
                    <a:pt x="80" y="387"/>
                    <a:pt x="79" y="389"/>
                  </a:cubicBezTo>
                  <a:cubicBezTo>
                    <a:pt x="73" y="383"/>
                    <a:pt x="68" y="378"/>
                    <a:pt x="66" y="369"/>
                  </a:cubicBezTo>
                  <a:cubicBezTo>
                    <a:pt x="55" y="369"/>
                    <a:pt x="49" y="364"/>
                    <a:pt x="36" y="365"/>
                  </a:cubicBezTo>
                  <a:cubicBezTo>
                    <a:pt x="33" y="365"/>
                    <a:pt x="33" y="362"/>
                    <a:pt x="31" y="362"/>
                  </a:cubicBezTo>
                  <a:cubicBezTo>
                    <a:pt x="29" y="363"/>
                    <a:pt x="25" y="363"/>
                    <a:pt x="22" y="363"/>
                  </a:cubicBezTo>
                  <a:cubicBezTo>
                    <a:pt x="21" y="360"/>
                    <a:pt x="18" y="361"/>
                    <a:pt x="16" y="359"/>
                  </a:cubicBezTo>
                  <a:cubicBezTo>
                    <a:pt x="15" y="358"/>
                    <a:pt x="14" y="356"/>
                    <a:pt x="13" y="355"/>
                  </a:cubicBezTo>
                  <a:cubicBezTo>
                    <a:pt x="12" y="354"/>
                    <a:pt x="13" y="352"/>
                    <a:pt x="11" y="352"/>
                  </a:cubicBezTo>
                  <a:cubicBezTo>
                    <a:pt x="6" y="352"/>
                    <a:pt x="2" y="353"/>
                    <a:pt x="0" y="349"/>
                  </a:cubicBezTo>
                  <a:cubicBezTo>
                    <a:pt x="1" y="344"/>
                    <a:pt x="7" y="345"/>
                    <a:pt x="11" y="344"/>
                  </a:cubicBezTo>
                  <a:cubicBezTo>
                    <a:pt x="13" y="343"/>
                    <a:pt x="14" y="342"/>
                    <a:pt x="16" y="341"/>
                  </a:cubicBezTo>
                  <a:cubicBezTo>
                    <a:pt x="19" y="341"/>
                    <a:pt x="21" y="341"/>
                    <a:pt x="24" y="340"/>
                  </a:cubicBezTo>
                  <a:cubicBezTo>
                    <a:pt x="28" y="339"/>
                    <a:pt x="32" y="338"/>
                    <a:pt x="36" y="336"/>
                  </a:cubicBezTo>
                  <a:cubicBezTo>
                    <a:pt x="39" y="334"/>
                    <a:pt x="44" y="333"/>
                    <a:pt x="45" y="329"/>
                  </a:cubicBezTo>
                  <a:cubicBezTo>
                    <a:pt x="44" y="326"/>
                    <a:pt x="40" y="326"/>
                    <a:pt x="37" y="325"/>
                  </a:cubicBezTo>
                  <a:cubicBezTo>
                    <a:pt x="31" y="323"/>
                    <a:pt x="26" y="321"/>
                    <a:pt x="23" y="318"/>
                  </a:cubicBezTo>
                  <a:cubicBezTo>
                    <a:pt x="22" y="316"/>
                    <a:pt x="18" y="314"/>
                    <a:pt x="21" y="311"/>
                  </a:cubicBezTo>
                  <a:cubicBezTo>
                    <a:pt x="24" y="306"/>
                    <a:pt x="29" y="309"/>
                    <a:pt x="32" y="310"/>
                  </a:cubicBezTo>
                  <a:cubicBezTo>
                    <a:pt x="36" y="311"/>
                    <a:pt x="40" y="314"/>
                    <a:pt x="44" y="315"/>
                  </a:cubicBezTo>
                  <a:cubicBezTo>
                    <a:pt x="48" y="316"/>
                    <a:pt x="52" y="316"/>
                    <a:pt x="56" y="318"/>
                  </a:cubicBezTo>
                  <a:cubicBezTo>
                    <a:pt x="60" y="319"/>
                    <a:pt x="64" y="321"/>
                    <a:pt x="68" y="323"/>
                  </a:cubicBezTo>
                  <a:cubicBezTo>
                    <a:pt x="73" y="325"/>
                    <a:pt x="76" y="328"/>
                    <a:pt x="80" y="329"/>
                  </a:cubicBezTo>
                  <a:cubicBezTo>
                    <a:pt x="84" y="329"/>
                    <a:pt x="88" y="328"/>
                    <a:pt x="91" y="329"/>
                  </a:cubicBezTo>
                  <a:cubicBezTo>
                    <a:pt x="93" y="327"/>
                    <a:pt x="94" y="324"/>
                    <a:pt x="97" y="324"/>
                  </a:cubicBezTo>
                  <a:cubicBezTo>
                    <a:pt x="97" y="319"/>
                    <a:pt x="102" y="316"/>
                    <a:pt x="104" y="311"/>
                  </a:cubicBezTo>
                  <a:cubicBezTo>
                    <a:pt x="104" y="310"/>
                    <a:pt x="104" y="308"/>
                    <a:pt x="105" y="306"/>
                  </a:cubicBezTo>
                  <a:cubicBezTo>
                    <a:pt x="106" y="301"/>
                    <a:pt x="106" y="300"/>
                    <a:pt x="106" y="295"/>
                  </a:cubicBezTo>
                  <a:cubicBezTo>
                    <a:pt x="105" y="285"/>
                    <a:pt x="107" y="279"/>
                    <a:pt x="108" y="270"/>
                  </a:cubicBezTo>
                  <a:cubicBezTo>
                    <a:pt x="108" y="267"/>
                    <a:pt x="109" y="264"/>
                    <a:pt x="109" y="261"/>
                  </a:cubicBezTo>
                  <a:cubicBezTo>
                    <a:pt x="109" y="258"/>
                    <a:pt x="111" y="255"/>
                    <a:pt x="111" y="252"/>
                  </a:cubicBezTo>
                  <a:cubicBezTo>
                    <a:pt x="111" y="246"/>
                    <a:pt x="109" y="240"/>
                    <a:pt x="110" y="233"/>
                  </a:cubicBezTo>
                  <a:cubicBezTo>
                    <a:pt x="110" y="229"/>
                    <a:pt x="111" y="224"/>
                    <a:pt x="112" y="220"/>
                  </a:cubicBezTo>
                  <a:cubicBezTo>
                    <a:pt x="112" y="217"/>
                    <a:pt x="112" y="212"/>
                    <a:pt x="112" y="209"/>
                  </a:cubicBezTo>
                  <a:cubicBezTo>
                    <a:pt x="112" y="205"/>
                    <a:pt x="111" y="200"/>
                    <a:pt x="112" y="197"/>
                  </a:cubicBezTo>
                  <a:cubicBezTo>
                    <a:pt x="112" y="195"/>
                    <a:pt x="113" y="192"/>
                    <a:pt x="114" y="190"/>
                  </a:cubicBezTo>
                  <a:cubicBezTo>
                    <a:pt x="117" y="182"/>
                    <a:pt x="119" y="175"/>
                    <a:pt x="124" y="171"/>
                  </a:cubicBezTo>
                  <a:cubicBezTo>
                    <a:pt x="129" y="171"/>
                    <a:pt x="133" y="168"/>
                    <a:pt x="138" y="166"/>
                  </a:cubicBezTo>
                  <a:cubicBezTo>
                    <a:pt x="141" y="165"/>
                    <a:pt x="143" y="164"/>
                    <a:pt x="146" y="163"/>
                  </a:cubicBezTo>
                  <a:cubicBezTo>
                    <a:pt x="155" y="160"/>
                    <a:pt x="164" y="154"/>
                    <a:pt x="172" y="151"/>
                  </a:cubicBezTo>
                  <a:cubicBezTo>
                    <a:pt x="175" y="150"/>
                    <a:pt x="179" y="150"/>
                    <a:pt x="181" y="149"/>
                  </a:cubicBezTo>
                  <a:cubicBezTo>
                    <a:pt x="184" y="147"/>
                    <a:pt x="188" y="142"/>
                    <a:pt x="193" y="138"/>
                  </a:cubicBezTo>
                  <a:cubicBezTo>
                    <a:pt x="195" y="136"/>
                    <a:pt x="198" y="133"/>
                    <a:pt x="199" y="132"/>
                  </a:cubicBezTo>
                  <a:cubicBezTo>
                    <a:pt x="201" y="130"/>
                    <a:pt x="202" y="131"/>
                    <a:pt x="203" y="130"/>
                  </a:cubicBezTo>
                  <a:cubicBezTo>
                    <a:pt x="205" y="129"/>
                    <a:pt x="205" y="123"/>
                    <a:pt x="205" y="122"/>
                  </a:cubicBezTo>
                  <a:cubicBezTo>
                    <a:pt x="205" y="118"/>
                    <a:pt x="204" y="118"/>
                    <a:pt x="203" y="117"/>
                  </a:cubicBezTo>
                  <a:cubicBezTo>
                    <a:pt x="203" y="113"/>
                    <a:pt x="202" y="108"/>
                    <a:pt x="201" y="105"/>
                  </a:cubicBezTo>
                  <a:cubicBezTo>
                    <a:pt x="201" y="104"/>
                    <a:pt x="200" y="104"/>
                    <a:pt x="199" y="103"/>
                  </a:cubicBezTo>
                  <a:cubicBezTo>
                    <a:pt x="198" y="100"/>
                    <a:pt x="197" y="99"/>
                    <a:pt x="195" y="97"/>
                  </a:cubicBezTo>
                  <a:cubicBezTo>
                    <a:pt x="193" y="94"/>
                    <a:pt x="190" y="92"/>
                    <a:pt x="189" y="89"/>
                  </a:cubicBezTo>
                  <a:cubicBezTo>
                    <a:pt x="189" y="88"/>
                    <a:pt x="190" y="85"/>
                    <a:pt x="189" y="83"/>
                  </a:cubicBezTo>
                  <a:cubicBezTo>
                    <a:pt x="189" y="82"/>
                    <a:pt x="188" y="80"/>
                    <a:pt x="188" y="79"/>
                  </a:cubicBezTo>
                  <a:cubicBezTo>
                    <a:pt x="187" y="76"/>
                    <a:pt x="187" y="72"/>
                    <a:pt x="187" y="69"/>
                  </a:cubicBezTo>
                  <a:cubicBezTo>
                    <a:pt x="186" y="61"/>
                    <a:pt x="184" y="53"/>
                    <a:pt x="185" y="46"/>
                  </a:cubicBezTo>
                  <a:cubicBezTo>
                    <a:pt x="185" y="45"/>
                    <a:pt x="186" y="43"/>
                    <a:pt x="187" y="41"/>
                  </a:cubicBezTo>
                  <a:cubicBezTo>
                    <a:pt x="187" y="38"/>
                    <a:pt x="187" y="36"/>
                    <a:pt x="188" y="34"/>
                  </a:cubicBezTo>
                  <a:cubicBezTo>
                    <a:pt x="188" y="31"/>
                    <a:pt x="192" y="27"/>
                    <a:pt x="193" y="26"/>
                  </a:cubicBezTo>
                  <a:cubicBezTo>
                    <a:pt x="194" y="24"/>
                    <a:pt x="195" y="22"/>
                    <a:pt x="196" y="20"/>
                  </a:cubicBezTo>
                  <a:cubicBezTo>
                    <a:pt x="201" y="18"/>
                    <a:pt x="204" y="11"/>
                    <a:pt x="209" y="10"/>
                  </a:cubicBezTo>
                  <a:cubicBezTo>
                    <a:pt x="215" y="8"/>
                    <a:pt x="216" y="11"/>
                    <a:pt x="219" y="10"/>
                  </a:cubicBezTo>
                  <a:cubicBezTo>
                    <a:pt x="222" y="10"/>
                    <a:pt x="223" y="7"/>
                    <a:pt x="224" y="5"/>
                  </a:cubicBezTo>
                  <a:cubicBezTo>
                    <a:pt x="228" y="3"/>
                    <a:pt x="235" y="2"/>
                    <a:pt x="238" y="0"/>
                  </a:cubicBezTo>
                  <a:moveTo>
                    <a:pt x="203" y="520"/>
                  </a:moveTo>
                  <a:cubicBezTo>
                    <a:pt x="204" y="563"/>
                    <a:pt x="199" y="615"/>
                    <a:pt x="199" y="658"/>
                  </a:cubicBezTo>
                  <a:cubicBezTo>
                    <a:pt x="199" y="666"/>
                    <a:pt x="198" y="673"/>
                    <a:pt x="199" y="679"/>
                  </a:cubicBezTo>
                  <a:cubicBezTo>
                    <a:pt x="200" y="682"/>
                    <a:pt x="202" y="686"/>
                    <a:pt x="204" y="688"/>
                  </a:cubicBezTo>
                  <a:cubicBezTo>
                    <a:pt x="206" y="691"/>
                    <a:pt x="209" y="694"/>
                    <a:pt x="214" y="693"/>
                  </a:cubicBezTo>
                  <a:cubicBezTo>
                    <a:pt x="214" y="687"/>
                    <a:pt x="214" y="680"/>
                    <a:pt x="215" y="674"/>
                  </a:cubicBezTo>
                  <a:cubicBezTo>
                    <a:pt x="213" y="671"/>
                    <a:pt x="213" y="670"/>
                    <a:pt x="213" y="667"/>
                  </a:cubicBezTo>
                  <a:cubicBezTo>
                    <a:pt x="212" y="661"/>
                    <a:pt x="213" y="655"/>
                    <a:pt x="213" y="649"/>
                  </a:cubicBezTo>
                  <a:cubicBezTo>
                    <a:pt x="216" y="604"/>
                    <a:pt x="212" y="560"/>
                    <a:pt x="215" y="519"/>
                  </a:cubicBezTo>
                  <a:cubicBezTo>
                    <a:pt x="211" y="519"/>
                    <a:pt x="207" y="519"/>
                    <a:pt x="203" y="520"/>
                  </a:cubicBezTo>
                  <a:moveTo>
                    <a:pt x="242" y="567"/>
                  </a:moveTo>
                  <a:cubicBezTo>
                    <a:pt x="241" y="597"/>
                    <a:pt x="240" y="635"/>
                    <a:pt x="241" y="670"/>
                  </a:cubicBezTo>
                  <a:cubicBezTo>
                    <a:pt x="240" y="671"/>
                    <a:pt x="238" y="671"/>
                    <a:pt x="238" y="674"/>
                  </a:cubicBezTo>
                  <a:cubicBezTo>
                    <a:pt x="238" y="679"/>
                    <a:pt x="239" y="686"/>
                    <a:pt x="238" y="690"/>
                  </a:cubicBezTo>
                  <a:cubicBezTo>
                    <a:pt x="252" y="688"/>
                    <a:pt x="269" y="689"/>
                    <a:pt x="282" y="686"/>
                  </a:cubicBezTo>
                  <a:cubicBezTo>
                    <a:pt x="279" y="686"/>
                    <a:pt x="278" y="684"/>
                    <a:pt x="275" y="683"/>
                  </a:cubicBezTo>
                  <a:cubicBezTo>
                    <a:pt x="273" y="683"/>
                    <a:pt x="268" y="681"/>
                    <a:pt x="267" y="680"/>
                  </a:cubicBezTo>
                  <a:cubicBezTo>
                    <a:pt x="265" y="679"/>
                    <a:pt x="263" y="678"/>
                    <a:pt x="262" y="678"/>
                  </a:cubicBezTo>
                  <a:cubicBezTo>
                    <a:pt x="255" y="673"/>
                    <a:pt x="258" y="670"/>
                    <a:pt x="260" y="660"/>
                  </a:cubicBezTo>
                  <a:cubicBezTo>
                    <a:pt x="261" y="655"/>
                    <a:pt x="261" y="651"/>
                    <a:pt x="262" y="648"/>
                  </a:cubicBezTo>
                  <a:cubicBezTo>
                    <a:pt x="262" y="644"/>
                    <a:pt x="265" y="641"/>
                    <a:pt x="267" y="638"/>
                  </a:cubicBezTo>
                  <a:cubicBezTo>
                    <a:pt x="267" y="637"/>
                    <a:pt x="269" y="637"/>
                    <a:pt x="269" y="636"/>
                  </a:cubicBezTo>
                  <a:cubicBezTo>
                    <a:pt x="270" y="634"/>
                    <a:pt x="271" y="632"/>
                    <a:pt x="271" y="632"/>
                  </a:cubicBezTo>
                  <a:cubicBezTo>
                    <a:pt x="273" y="629"/>
                    <a:pt x="276" y="628"/>
                    <a:pt x="279" y="627"/>
                  </a:cubicBezTo>
                  <a:cubicBezTo>
                    <a:pt x="277" y="624"/>
                    <a:pt x="279" y="621"/>
                    <a:pt x="278" y="617"/>
                  </a:cubicBezTo>
                  <a:cubicBezTo>
                    <a:pt x="277" y="615"/>
                    <a:pt x="274" y="612"/>
                    <a:pt x="273" y="610"/>
                  </a:cubicBezTo>
                  <a:cubicBezTo>
                    <a:pt x="269" y="605"/>
                    <a:pt x="265" y="602"/>
                    <a:pt x="262" y="597"/>
                  </a:cubicBezTo>
                  <a:cubicBezTo>
                    <a:pt x="260" y="595"/>
                    <a:pt x="257" y="593"/>
                    <a:pt x="256" y="591"/>
                  </a:cubicBezTo>
                  <a:cubicBezTo>
                    <a:pt x="254" y="587"/>
                    <a:pt x="255" y="583"/>
                    <a:pt x="253" y="580"/>
                  </a:cubicBezTo>
                  <a:cubicBezTo>
                    <a:pt x="253" y="578"/>
                    <a:pt x="251" y="577"/>
                    <a:pt x="251" y="576"/>
                  </a:cubicBezTo>
                  <a:cubicBezTo>
                    <a:pt x="251" y="575"/>
                    <a:pt x="251" y="573"/>
                    <a:pt x="251" y="572"/>
                  </a:cubicBezTo>
                  <a:cubicBezTo>
                    <a:pt x="251" y="572"/>
                    <a:pt x="250" y="571"/>
                    <a:pt x="249" y="570"/>
                  </a:cubicBezTo>
                  <a:cubicBezTo>
                    <a:pt x="247" y="564"/>
                    <a:pt x="245" y="560"/>
                    <a:pt x="243" y="556"/>
                  </a:cubicBezTo>
                  <a:cubicBezTo>
                    <a:pt x="243" y="555"/>
                    <a:pt x="243" y="551"/>
                    <a:pt x="241" y="552"/>
                  </a:cubicBezTo>
                  <a:cubicBezTo>
                    <a:pt x="242" y="556"/>
                    <a:pt x="242" y="562"/>
                    <a:pt x="242" y="567"/>
                  </a:cubicBezTo>
                  <a:moveTo>
                    <a:pt x="238" y="700"/>
                  </a:moveTo>
                  <a:cubicBezTo>
                    <a:pt x="237" y="713"/>
                    <a:pt x="238" y="740"/>
                    <a:pt x="238" y="759"/>
                  </a:cubicBezTo>
                  <a:cubicBezTo>
                    <a:pt x="238" y="761"/>
                    <a:pt x="242" y="760"/>
                    <a:pt x="241" y="763"/>
                  </a:cubicBezTo>
                  <a:cubicBezTo>
                    <a:pt x="242" y="766"/>
                    <a:pt x="244" y="768"/>
                    <a:pt x="243" y="772"/>
                  </a:cubicBezTo>
                  <a:cubicBezTo>
                    <a:pt x="247" y="773"/>
                    <a:pt x="251" y="776"/>
                    <a:pt x="253" y="777"/>
                  </a:cubicBezTo>
                  <a:cubicBezTo>
                    <a:pt x="259" y="779"/>
                    <a:pt x="265" y="778"/>
                    <a:pt x="272" y="779"/>
                  </a:cubicBezTo>
                  <a:cubicBezTo>
                    <a:pt x="276" y="780"/>
                    <a:pt x="281" y="782"/>
                    <a:pt x="286" y="783"/>
                  </a:cubicBezTo>
                  <a:cubicBezTo>
                    <a:pt x="298" y="785"/>
                    <a:pt x="307" y="787"/>
                    <a:pt x="315" y="791"/>
                  </a:cubicBezTo>
                  <a:cubicBezTo>
                    <a:pt x="310" y="776"/>
                    <a:pt x="305" y="762"/>
                    <a:pt x="300" y="746"/>
                  </a:cubicBezTo>
                  <a:cubicBezTo>
                    <a:pt x="300" y="744"/>
                    <a:pt x="298" y="743"/>
                    <a:pt x="298" y="741"/>
                  </a:cubicBezTo>
                  <a:cubicBezTo>
                    <a:pt x="297" y="739"/>
                    <a:pt x="297" y="737"/>
                    <a:pt x="297" y="734"/>
                  </a:cubicBezTo>
                  <a:cubicBezTo>
                    <a:pt x="294" y="721"/>
                    <a:pt x="291" y="709"/>
                    <a:pt x="289" y="696"/>
                  </a:cubicBezTo>
                  <a:cubicBezTo>
                    <a:pt x="288" y="696"/>
                    <a:pt x="288" y="696"/>
                    <a:pt x="288" y="696"/>
                  </a:cubicBezTo>
                  <a:cubicBezTo>
                    <a:pt x="272" y="698"/>
                    <a:pt x="254" y="698"/>
                    <a:pt x="238" y="700"/>
                  </a:cubicBezTo>
                </a:path>
              </a:pathLst>
            </a:custGeom>
            <a:gradFill>
              <a:gsLst>
                <a:gs pos="100000">
                  <a:srgbClr val="F2F2F2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40679" y="7517851"/>
            <a:ext cx="1743376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608329" y="1565220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301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간지"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choi\Desktop\설명회_간지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1160126" cy="791845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8708" y="3441898"/>
            <a:ext cx="6300229" cy="5693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700" b="0" cap="all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48708" y="4181028"/>
            <a:ext cx="6300229" cy="30777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indent="0" algn="l">
              <a:buNone/>
              <a:defRPr sz="2000" b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540296" y="7465608"/>
            <a:ext cx="2708031" cy="278998"/>
            <a:chOff x="562667" y="662060"/>
            <a:chExt cx="2708031" cy="278998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 userDrawn="1"/>
        </p:nvSpPr>
        <p:spPr>
          <a:xfrm>
            <a:off x="5904892" y="560377"/>
            <a:ext cx="499096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914400"/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합성전장 환경의 </a:t>
            </a:r>
            <a:r>
              <a:rPr lang="ko-KR" altLang="en-US" sz="1100" spc="-150" dirty="0" err="1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초실감</a:t>
            </a:r>
            <a:r>
              <a:rPr lang="ko-KR" altLang="en-US" sz="1100" spc="-150" dirty="0">
                <a:gradFill>
                  <a:gsLst>
                    <a:gs pos="100000">
                      <a:srgbClr val="0070C0"/>
                    </a:gs>
                    <a:gs pos="0">
                      <a:srgbClr val="0070C0"/>
                    </a:gs>
                  </a:gsLst>
                  <a:lin ang="162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통합전투훈련 플랫폼</a:t>
            </a:r>
            <a:r>
              <a:rPr lang="ko-KR" altLang="en-US" sz="1100" spc="-15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1100" spc="0" baseline="0" dirty="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gradFill>
                  <a:gsLst>
                    <a:gs pos="100000">
                      <a:prstClr val="black"/>
                    </a:gs>
                    <a:gs pos="100000">
                      <a:srgbClr val="FF710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기본설계검토회의</a:t>
            </a:r>
            <a:r>
              <a:rPr lang="en-US" altLang="ko-KR" sz="1100" dirty="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gradFill>
                  <a:gsLst>
                    <a:gs pos="100000">
                      <a:prstClr val="black"/>
                    </a:gs>
                    <a:gs pos="100000">
                      <a:srgbClr val="FF710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(PDR)</a:t>
            </a:r>
            <a:endParaRPr lang="ko-KR" altLang="en-US" sz="1100" dirty="0">
              <a:ln>
                <a:solidFill>
                  <a:srgbClr val="FF7108">
                    <a:shade val="50000"/>
                    <a:alpha val="0"/>
                  </a:srgbClr>
                </a:solidFill>
              </a:ln>
              <a:gradFill>
                <a:gsLst>
                  <a:gs pos="100000">
                    <a:prstClr val="black"/>
                  </a:gs>
                  <a:gs pos="100000">
                    <a:srgbClr val="FF710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30" name="그림 2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32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76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45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8388" y="720452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12775" y="1645524"/>
            <a:ext cx="10076179" cy="5627655"/>
          </a:xfrm>
        </p:spPr>
        <p:txBody>
          <a:bodyPr/>
          <a:lstStyle>
            <a:lvl2pPr marL="558090" indent="-171720">
              <a:buFont typeface="Wingdings" panose="05000000000000000000" pitchFamily="2" charset="2"/>
              <a:buChar char="ü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159110" indent="-214650">
              <a:buFont typeface="Arial" panose="020B0604020202020204" pitchFamily="34" charset="0"/>
              <a:buChar char="•"/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b="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373138" y="537848"/>
            <a:ext cx="2879725" cy="172682"/>
          </a:xfrm>
        </p:spPr>
        <p:txBody>
          <a:bodyPr/>
          <a:lstStyle>
            <a:lvl1pPr marL="0" marR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45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229" y="507116"/>
            <a:ext cx="7734301" cy="4462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329" y="1289865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487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79" name="그룹 78"/>
          <p:cNvGrpSpPr/>
          <p:nvPr userDrawn="1"/>
        </p:nvGrpSpPr>
        <p:grpSpPr>
          <a:xfrm>
            <a:off x="936341" y="2254465"/>
            <a:ext cx="6411970" cy="4680520"/>
            <a:chOff x="612305" y="2397831"/>
            <a:chExt cx="6736006" cy="4680520"/>
          </a:xfrm>
        </p:grpSpPr>
        <p:sp>
          <p:nvSpPr>
            <p:cNvPr id="3" name="직사각형 2"/>
            <p:cNvSpPr/>
            <p:nvPr userDrawn="1"/>
          </p:nvSpPr>
          <p:spPr>
            <a:xfrm flipV="1">
              <a:off x="612305" y="2397831"/>
              <a:ext cx="6736006" cy="468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3785" latinLnBrk="0"/>
              <a:endParaRPr lang="ko-KR" altLang="en-US" sz="1838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678831" y="2469380"/>
              <a:ext cx="6563370" cy="362164"/>
              <a:chOff x="614884" y="2297655"/>
              <a:chExt cx="10214459" cy="365786"/>
            </a:xfrm>
          </p:grpSpPr>
          <p:sp>
            <p:nvSpPr>
              <p:cNvPr id="7" name="양쪽 모서리가 둥근 사각형 6"/>
              <p:cNvSpPr/>
              <p:nvPr/>
            </p:nvSpPr>
            <p:spPr>
              <a:xfrm>
                <a:off x="614884" y="2303441"/>
                <a:ext cx="10214459" cy="3600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3F4B65"/>
              </a:solidFill>
              <a:ln w="57150">
                <a:noFill/>
              </a:ln>
              <a:effectLst/>
            </p:spPr>
            <p:txBody>
              <a:bodyPr rot="0" spcFirstLastPara="0" vertOverflow="overflow" horzOverflow="overflow" vert="horz" wrap="none" lIns="540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90485" defTabSz="933785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ysClr val="window" lastClr="FFFFFF">
                      <a:lumMod val="65000"/>
                    </a:sysClr>
                  </a:buClr>
                  <a:buSzPct val="80000"/>
                  <a:tabLst>
                    <a:tab pos="5648131" algn="l"/>
                  </a:tabLst>
                </a:pPr>
                <a:endParaRPr lang="ko-KR" altLang="en-US" sz="1500" b="1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>
                <a:off x="614885" y="2297655"/>
                <a:ext cx="393463" cy="348856"/>
              </a:xfrm>
              <a:prstGeom prst="rtTriangle">
                <a:avLst/>
              </a:prstGeom>
              <a:gradFill>
                <a:gsLst>
                  <a:gs pos="13000">
                    <a:schemeClr val="bg1">
                      <a:alpha val="22000"/>
                    </a:schemeClr>
                  </a:gs>
                  <a:gs pos="53000">
                    <a:schemeClr val="bg1">
                      <a:alpha val="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/>
          <p:nvPr userDrawn="1"/>
        </p:nvGrpSpPr>
        <p:grpSpPr>
          <a:xfrm>
            <a:off x="7242201" y="1743797"/>
            <a:ext cx="3919515" cy="6177832"/>
            <a:chOff x="7242201" y="2305052"/>
            <a:chExt cx="3919515" cy="6177832"/>
          </a:xfrm>
        </p:grpSpPr>
        <p:grpSp>
          <p:nvGrpSpPr>
            <p:cNvPr id="48" name="그룹 47"/>
            <p:cNvGrpSpPr/>
            <p:nvPr userDrawn="1"/>
          </p:nvGrpSpPr>
          <p:grpSpPr>
            <a:xfrm>
              <a:off x="7242201" y="2305052"/>
              <a:ext cx="3919515" cy="6177832"/>
              <a:chOff x="5956786" y="2449041"/>
              <a:chExt cx="3865341" cy="361531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956786" y="2449041"/>
                <a:ext cx="3865340" cy="3615318"/>
                <a:chOff x="263804" y="4523905"/>
                <a:chExt cx="3943034" cy="3737249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263804" y="4523905"/>
                  <a:ext cx="3943034" cy="373724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60276" y="4579677"/>
                  <a:ext cx="3846562" cy="3681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양쪽 모서리가 둥근 사각형 49"/>
              <p:cNvSpPr/>
              <p:nvPr/>
            </p:nvSpPr>
            <p:spPr>
              <a:xfrm flipV="1">
                <a:off x="6103285" y="2502990"/>
                <a:ext cx="3718841" cy="356136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6153441" y="2502989"/>
                <a:ext cx="3668686" cy="356136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3785" latinLnBrk="0"/>
                <a:endParaRPr lang="ko-KR" altLang="en-US" sz="183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 userDrawn="1"/>
          </p:nvGrpSpPr>
          <p:grpSpPr>
            <a:xfrm>
              <a:off x="7707082" y="2746315"/>
              <a:ext cx="2841624" cy="69405"/>
              <a:chOff x="7706853" y="2746315"/>
              <a:chExt cx="2841624" cy="69405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7706853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 flipH="1">
                <a:off x="10244897" y="2746315"/>
                <a:ext cx="303580" cy="69405"/>
                <a:chOff x="3016349" y="3972742"/>
                <a:chExt cx="444471" cy="101616"/>
              </a:xfrm>
            </p:grpSpPr>
            <p:sp>
              <p:nvSpPr>
                <p:cNvPr id="70" name="타원 69"/>
                <p:cNvSpPr/>
                <p:nvPr/>
              </p:nvSpPr>
              <p:spPr>
                <a:xfrm>
                  <a:off x="3359204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187776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6349" y="3972742"/>
                  <a:ext cx="101616" cy="1016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72000" tIns="36000" rIns="72000" bIns="36000" rtlCol="0" anchor="ctr">
                  <a:noAutofit/>
                </a:bodyPr>
                <a:lstStyle/>
                <a:p>
                  <a:pPr algn="ctr" defTabSz="936625">
                    <a:buClr>
                      <a:srgbClr val="00549E"/>
                    </a:buClr>
                    <a:buFont typeface="Wingdings" pitchFamily="2" charset="2"/>
                    <a:buNone/>
                  </a:pPr>
                  <a:endParaRPr lang="ko-KR" altLang="en-US" sz="12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sp>
          <p:nvSpPr>
            <p:cNvPr id="76" name="Rn 16"/>
            <p:cNvSpPr>
              <a:spLocks noEditPoints="1"/>
            </p:cNvSpPr>
            <p:nvPr userDrawn="1"/>
          </p:nvSpPr>
          <p:spPr bwMode="auto">
            <a:xfrm flipH="1">
              <a:off x="10169539" y="6574295"/>
              <a:ext cx="758334" cy="1368152"/>
            </a:xfrm>
            <a:custGeom>
              <a:avLst/>
              <a:gdLst>
                <a:gd name="T0" fmla="*/ 2147483647 w 525"/>
                <a:gd name="T1" fmla="*/ 2147483647 h 860"/>
                <a:gd name="T2" fmla="*/ 2147483647 w 525"/>
                <a:gd name="T3" fmla="*/ 2147483647 h 860"/>
                <a:gd name="T4" fmla="*/ 2147483647 w 525"/>
                <a:gd name="T5" fmla="*/ 2147483647 h 860"/>
                <a:gd name="T6" fmla="*/ 2147483647 w 525"/>
                <a:gd name="T7" fmla="*/ 2147483647 h 860"/>
                <a:gd name="T8" fmla="*/ 2147483647 w 525"/>
                <a:gd name="T9" fmla="*/ 2147483647 h 860"/>
                <a:gd name="T10" fmla="*/ 2147483647 w 525"/>
                <a:gd name="T11" fmla="*/ 2147483647 h 860"/>
                <a:gd name="T12" fmla="*/ 2147483647 w 525"/>
                <a:gd name="T13" fmla="*/ 2147483647 h 860"/>
                <a:gd name="T14" fmla="*/ 2147483647 w 525"/>
                <a:gd name="T15" fmla="*/ 2147483647 h 860"/>
                <a:gd name="T16" fmla="*/ 2147483647 w 525"/>
                <a:gd name="T17" fmla="*/ 2147483647 h 860"/>
                <a:gd name="T18" fmla="*/ 2147483647 w 525"/>
                <a:gd name="T19" fmla="*/ 2147483647 h 860"/>
                <a:gd name="T20" fmla="*/ 2147483647 w 525"/>
                <a:gd name="T21" fmla="*/ 2147483647 h 860"/>
                <a:gd name="T22" fmla="*/ 2147483647 w 525"/>
                <a:gd name="T23" fmla="*/ 2147483647 h 860"/>
                <a:gd name="T24" fmla="*/ 2147483647 w 525"/>
                <a:gd name="T25" fmla="*/ 2147483647 h 860"/>
                <a:gd name="T26" fmla="*/ 2147483647 w 525"/>
                <a:gd name="T27" fmla="*/ 2147483647 h 860"/>
                <a:gd name="T28" fmla="*/ 2147483647 w 525"/>
                <a:gd name="T29" fmla="*/ 2147483647 h 860"/>
                <a:gd name="T30" fmla="*/ 2147483647 w 525"/>
                <a:gd name="T31" fmla="*/ 2147483647 h 860"/>
                <a:gd name="T32" fmla="*/ 2147483647 w 525"/>
                <a:gd name="T33" fmla="*/ 2147483647 h 860"/>
                <a:gd name="T34" fmla="*/ 2147483647 w 525"/>
                <a:gd name="T35" fmla="*/ 2147483647 h 860"/>
                <a:gd name="T36" fmla="*/ 2147483647 w 525"/>
                <a:gd name="T37" fmla="*/ 2147483647 h 860"/>
                <a:gd name="T38" fmla="*/ 2147483647 w 525"/>
                <a:gd name="T39" fmla="*/ 2147483647 h 860"/>
                <a:gd name="T40" fmla="*/ 2147483647 w 525"/>
                <a:gd name="T41" fmla="*/ 2147483647 h 860"/>
                <a:gd name="T42" fmla="*/ 2147483647 w 525"/>
                <a:gd name="T43" fmla="*/ 2147483647 h 860"/>
                <a:gd name="T44" fmla="*/ 2147483647 w 525"/>
                <a:gd name="T45" fmla="*/ 2147483647 h 860"/>
                <a:gd name="T46" fmla="*/ 2147483647 w 525"/>
                <a:gd name="T47" fmla="*/ 2147483647 h 860"/>
                <a:gd name="T48" fmla="*/ 2147483647 w 525"/>
                <a:gd name="T49" fmla="*/ 2147483647 h 860"/>
                <a:gd name="T50" fmla="*/ 2147483647 w 525"/>
                <a:gd name="T51" fmla="*/ 2147483647 h 860"/>
                <a:gd name="T52" fmla="*/ 2147483647 w 525"/>
                <a:gd name="T53" fmla="*/ 2147483647 h 860"/>
                <a:gd name="T54" fmla="*/ 2147483647 w 525"/>
                <a:gd name="T55" fmla="*/ 2147483647 h 860"/>
                <a:gd name="T56" fmla="*/ 2147483647 w 525"/>
                <a:gd name="T57" fmla="*/ 2147483647 h 860"/>
                <a:gd name="T58" fmla="*/ 2147483647 w 525"/>
                <a:gd name="T59" fmla="*/ 2147483647 h 860"/>
                <a:gd name="T60" fmla="*/ 2147483647 w 525"/>
                <a:gd name="T61" fmla="*/ 2147483647 h 860"/>
                <a:gd name="T62" fmla="*/ 2147483647 w 525"/>
                <a:gd name="T63" fmla="*/ 2147483647 h 860"/>
                <a:gd name="T64" fmla="*/ 2147483647 w 525"/>
                <a:gd name="T65" fmla="*/ 2147483647 h 860"/>
                <a:gd name="T66" fmla="*/ 2147483647 w 525"/>
                <a:gd name="T67" fmla="*/ 2147483647 h 860"/>
                <a:gd name="T68" fmla="*/ 2147483647 w 525"/>
                <a:gd name="T69" fmla="*/ 2147483647 h 860"/>
                <a:gd name="T70" fmla="*/ 2147483647 w 525"/>
                <a:gd name="T71" fmla="*/ 2147483647 h 860"/>
                <a:gd name="T72" fmla="*/ 2147483647 w 525"/>
                <a:gd name="T73" fmla="*/ 2147483647 h 860"/>
                <a:gd name="T74" fmla="*/ 2147483647 w 525"/>
                <a:gd name="T75" fmla="*/ 2147483647 h 860"/>
                <a:gd name="T76" fmla="*/ 2147483647 w 525"/>
                <a:gd name="T77" fmla="*/ 2147483647 h 860"/>
                <a:gd name="T78" fmla="*/ 2147483647 w 525"/>
                <a:gd name="T79" fmla="*/ 2147483647 h 860"/>
                <a:gd name="T80" fmla="*/ 2147483647 w 525"/>
                <a:gd name="T81" fmla="*/ 2147483647 h 860"/>
                <a:gd name="T82" fmla="*/ 2147483647 w 525"/>
                <a:gd name="T83" fmla="*/ 2147483647 h 860"/>
                <a:gd name="T84" fmla="*/ 2147483647 w 525"/>
                <a:gd name="T85" fmla="*/ 2147483647 h 860"/>
                <a:gd name="T86" fmla="*/ 2147483647 w 525"/>
                <a:gd name="T87" fmla="*/ 2147483647 h 860"/>
                <a:gd name="T88" fmla="*/ 2147483647 w 525"/>
                <a:gd name="T89" fmla="*/ 2147483647 h 860"/>
                <a:gd name="T90" fmla="*/ 2147483647 w 525"/>
                <a:gd name="T91" fmla="*/ 2147483647 h 860"/>
                <a:gd name="T92" fmla="*/ 2147483647 w 525"/>
                <a:gd name="T93" fmla="*/ 2147483647 h 860"/>
                <a:gd name="T94" fmla="*/ 2147483647 w 525"/>
                <a:gd name="T95" fmla="*/ 2147483647 h 860"/>
                <a:gd name="T96" fmla="*/ 2147483647 w 525"/>
                <a:gd name="T97" fmla="*/ 2147483647 h 860"/>
                <a:gd name="T98" fmla="*/ 2147483647 w 525"/>
                <a:gd name="T99" fmla="*/ 2147483647 h 860"/>
                <a:gd name="T100" fmla="*/ 2147483647 w 525"/>
                <a:gd name="T101" fmla="*/ 2147483647 h 860"/>
                <a:gd name="T102" fmla="*/ 2147483647 w 525"/>
                <a:gd name="T103" fmla="*/ 2147483647 h 860"/>
                <a:gd name="T104" fmla="*/ 2147483647 w 525"/>
                <a:gd name="T105" fmla="*/ 2147483647 h 860"/>
                <a:gd name="T106" fmla="*/ 2147483647 w 525"/>
                <a:gd name="T107" fmla="*/ 2147483647 h 860"/>
                <a:gd name="T108" fmla="*/ 2147483647 w 525"/>
                <a:gd name="T109" fmla="*/ 2147483647 h 86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5"/>
                <a:gd name="T166" fmla="*/ 0 h 860"/>
                <a:gd name="T167" fmla="*/ 525 w 525"/>
                <a:gd name="T168" fmla="*/ 860 h 86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5" h="860">
                  <a:moveTo>
                    <a:pt x="238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53" y="2"/>
                    <a:pt x="258" y="6"/>
                    <a:pt x="265" y="8"/>
                  </a:cubicBezTo>
                  <a:cubicBezTo>
                    <a:pt x="267" y="13"/>
                    <a:pt x="272" y="16"/>
                    <a:pt x="276" y="21"/>
                  </a:cubicBezTo>
                  <a:cubicBezTo>
                    <a:pt x="277" y="22"/>
                    <a:pt x="277" y="23"/>
                    <a:pt x="279" y="25"/>
                  </a:cubicBezTo>
                  <a:cubicBezTo>
                    <a:pt x="279" y="25"/>
                    <a:pt x="279" y="27"/>
                    <a:pt x="279" y="27"/>
                  </a:cubicBezTo>
                  <a:cubicBezTo>
                    <a:pt x="280" y="28"/>
                    <a:pt x="281" y="28"/>
                    <a:pt x="281" y="28"/>
                  </a:cubicBezTo>
                  <a:cubicBezTo>
                    <a:pt x="284" y="32"/>
                    <a:pt x="285" y="34"/>
                    <a:pt x="286" y="40"/>
                  </a:cubicBezTo>
                  <a:cubicBezTo>
                    <a:pt x="288" y="47"/>
                    <a:pt x="287" y="60"/>
                    <a:pt x="284" y="69"/>
                  </a:cubicBezTo>
                  <a:cubicBezTo>
                    <a:pt x="286" y="72"/>
                    <a:pt x="285" y="76"/>
                    <a:pt x="285" y="79"/>
                  </a:cubicBezTo>
                  <a:cubicBezTo>
                    <a:pt x="285" y="82"/>
                    <a:pt x="285" y="87"/>
                    <a:pt x="284" y="89"/>
                  </a:cubicBezTo>
                  <a:cubicBezTo>
                    <a:pt x="283" y="94"/>
                    <a:pt x="276" y="97"/>
                    <a:pt x="273" y="102"/>
                  </a:cubicBezTo>
                  <a:cubicBezTo>
                    <a:pt x="271" y="104"/>
                    <a:pt x="271" y="112"/>
                    <a:pt x="269" y="117"/>
                  </a:cubicBezTo>
                  <a:cubicBezTo>
                    <a:pt x="268" y="120"/>
                    <a:pt x="266" y="122"/>
                    <a:pt x="265" y="124"/>
                  </a:cubicBezTo>
                  <a:cubicBezTo>
                    <a:pt x="264" y="126"/>
                    <a:pt x="263" y="125"/>
                    <a:pt x="263" y="127"/>
                  </a:cubicBezTo>
                  <a:cubicBezTo>
                    <a:pt x="261" y="132"/>
                    <a:pt x="264" y="136"/>
                    <a:pt x="263" y="142"/>
                  </a:cubicBezTo>
                  <a:cubicBezTo>
                    <a:pt x="267" y="146"/>
                    <a:pt x="268" y="152"/>
                    <a:pt x="274" y="156"/>
                  </a:cubicBezTo>
                  <a:cubicBezTo>
                    <a:pt x="274" y="156"/>
                    <a:pt x="275" y="156"/>
                    <a:pt x="276" y="157"/>
                  </a:cubicBezTo>
                  <a:cubicBezTo>
                    <a:pt x="281" y="160"/>
                    <a:pt x="287" y="163"/>
                    <a:pt x="294" y="167"/>
                  </a:cubicBezTo>
                  <a:cubicBezTo>
                    <a:pt x="298" y="169"/>
                    <a:pt x="306" y="172"/>
                    <a:pt x="313" y="176"/>
                  </a:cubicBezTo>
                  <a:cubicBezTo>
                    <a:pt x="314" y="177"/>
                    <a:pt x="315" y="178"/>
                    <a:pt x="317" y="179"/>
                  </a:cubicBezTo>
                  <a:cubicBezTo>
                    <a:pt x="319" y="180"/>
                    <a:pt x="320" y="180"/>
                    <a:pt x="322" y="181"/>
                  </a:cubicBezTo>
                  <a:cubicBezTo>
                    <a:pt x="326" y="183"/>
                    <a:pt x="328" y="184"/>
                    <a:pt x="329" y="187"/>
                  </a:cubicBezTo>
                  <a:cubicBezTo>
                    <a:pt x="332" y="191"/>
                    <a:pt x="332" y="197"/>
                    <a:pt x="333" y="203"/>
                  </a:cubicBezTo>
                  <a:cubicBezTo>
                    <a:pt x="334" y="216"/>
                    <a:pt x="336" y="227"/>
                    <a:pt x="336" y="240"/>
                  </a:cubicBezTo>
                  <a:cubicBezTo>
                    <a:pt x="337" y="251"/>
                    <a:pt x="337" y="262"/>
                    <a:pt x="338" y="272"/>
                  </a:cubicBezTo>
                  <a:cubicBezTo>
                    <a:pt x="339" y="282"/>
                    <a:pt x="342" y="294"/>
                    <a:pt x="343" y="304"/>
                  </a:cubicBezTo>
                  <a:cubicBezTo>
                    <a:pt x="343" y="309"/>
                    <a:pt x="341" y="316"/>
                    <a:pt x="343" y="321"/>
                  </a:cubicBezTo>
                  <a:cubicBezTo>
                    <a:pt x="343" y="323"/>
                    <a:pt x="343" y="322"/>
                    <a:pt x="345" y="322"/>
                  </a:cubicBezTo>
                  <a:cubicBezTo>
                    <a:pt x="350" y="322"/>
                    <a:pt x="344" y="318"/>
                    <a:pt x="347" y="315"/>
                  </a:cubicBezTo>
                  <a:cubicBezTo>
                    <a:pt x="360" y="280"/>
                    <a:pt x="374" y="245"/>
                    <a:pt x="387" y="210"/>
                  </a:cubicBezTo>
                  <a:cubicBezTo>
                    <a:pt x="389" y="206"/>
                    <a:pt x="389" y="200"/>
                    <a:pt x="394" y="197"/>
                  </a:cubicBezTo>
                  <a:cubicBezTo>
                    <a:pt x="413" y="195"/>
                    <a:pt x="433" y="195"/>
                    <a:pt x="454" y="194"/>
                  </a:cubicBezTo>
                  <a:cubicBezTo>
                    <a:pt x="474" y="194"/>
                    <a:pt x="495" y="192"/>
                    <a:pt x="513" y="192"/>
                  </a:cubicBezTo>
                  <a:cubicBezTo>
                    <a:pt x="518" y="192"/>
                    <a:pt x="522" y="191"/>
                    <a:pt x="525" y="194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1" y="206"/>
                    <a:pt x="517" y="216"/>
                    <a:pt x="513" y="225"/>
                  </a:cubicBezTo>
                  <a:cubicBezTo>
                    <a:pt x="509" y="236"/>
                    <a:pt x="504" y="247"/>
                    <a:pt x="501" y="258"/>
                  </a:cubicBezTo>
                  <a:cubicBezTo>
                    <a:pt x="498" y="264"/>
                    <a:pt x="495" y="270"/>
                    <a:pt x="493" y="275"/>
                  </a:cubicBezTo>
                  <a:cubicBezTo>
                    <a:pt x="491" y="280"/>
                    <a:pt x="489" y="285"/>
                    <a:pt x="487" y="289"/>
                  </a:cubicBezTo>
                  <a:cubicBezTo>
                    <a:pt x="484" y="297"/>
                    <a:pt x="483" y="304"/>
                    <a:pt x="478" y="310"/>
                  </a:cubicBezTo>
                  <a:cubicBezTo>
                    <a:pt x="476" y="313"/>
                    <a:pt x="479" y="312"/>
                    <a:pt x="480" y="314"/>
                  </a:cubicBezTo>
                  <a:cubicBezTo>
                    <a:pt x="480" y="322"/>
                    <a:pt x="480" y="322"/>
                    <a:pt x="480" y="322"/>
                  </a:cubicBezTo>
                  <a:cubicBezTo>
                    <a:pt x="477" y="324"/>
                    <a:pt x="472" y="325"/>
                    <a:pt x="468" y="325"/>
                  </a:cubicBezTo>
                  <a:cubicBezTo>
                    <a:pt x="465" y="328"/>
                    <a:pt x="467" y="329"/>
                    <a:pt x="462" y="330"/>
                  </a:cubicBezTo>
                  <a:cubicBezTo>
                    <a:pt x="461" y="331"/>
                    <a:pt x="458" y="331"/>
                    <a:pt x="456" y="330"/>
                  </a:cubicBezTo>
                  <a:cubicBezTo>
                    <a:pt x="455" y="330"/>
                    <a:pt x="454" y="329"/>
                    <a:pt x="452" y="329"/>
                  </a:cubicBezTo>
                  <a:cubicBezTo>
                    <a:pt x="451" y="329"/>
                    <a:pt x="448" y="329"/>
                    <a:pt x="447" y="329"/>
                  </a:cubicBezTo>
                  <a:cubicBezTo>
                    <a:pt x="445" y="330"/>
                    <a:pt x="444" y="329"/>
                    <a:pt x="441" y="329"/>
                  </a:cubicBezTo>
                  <a:cubicBezTo>
                    <a:pt x="439" y="330"/>
                    <a:pt x="443" y="334"/>
                    <a:pt x="440" y="335"/>
                  </a:cubicBezTo>
                  <a:cubicBezTo>
                    <a:pt x="436" y="336"/>
                    <a:pt x="433" y="338"/>
                    <a:pt x="429" y="339"/>
                  </a:cubicBezTo>
                  <a:cubicBezTo>
                    <a:pt x="424" y="341"/>
                    <a:pt x="419" y="341"/>
                    <a:pt x="415" y="342"/>
                  </a:cubicBezTo>
                  <a:cubicBezTo>
                    <a:pt x="412" y="343"/>
                    <a:pt x="410" y="344"/>
                    <a:pt x="408" y="345"/>
                  </a:cubicBezTo>
                  <a:cubicBezTo>
                    <a:pt x="405" y="346"/>
                    <a:pt x="403" y="347"/>
                    <a:pt x="400" y="348"/>
                  </a:cubicBezTo>
                  <a:cubicBezTo>
                    <a:pt x="396" y="350"/>
                    <a:pt x="392" y="353"/>
                    <a:pt x="388" y="355"/>
                  </a:cubicBezTo>
                  <a:cubicBezTo>
                    <a:pt x="386" y="364"/>
                    <a:pt x="384" y="375"/>
                    <a:pt x="381" y="381"/>
                  </a:cubicBezTo>
                  <a:cubicBezTo>
                    <a:pt x="379" y="385"/>
                    <a:pt x="377" y="387"/>
                    <a:pt x="374" y="390"/>
                  </a:cubicBezTo>
                  <a:cubicBezTo>
                    <a:pt x="372" y="392"/>
                    <a:pt x="370" y="395"/>
                    <a:pt x="367" y="395"/>
                  </a:cubicBezTo>
                  <a:cubicBezTo>
                    <a:pt x="359" y="393"/>
                    <a:pt x="352" y="389"/>
                    <a:pt x="345" y="385"/>
                  </a:cubicBezTo>
                  <a:cubicBezTo>
                    <a:pt x="342" y="383"/>
                    <a:pt x="338" y="381"/>
                    <a:pt x="334" y="379"/>
                  </a:cubicBezTo>
                  <a:cubicBezTo>
                    <a:pt x="329" y="376"/>
                    <a:pt x="325" y="372"/>
                    <a:pt x="320" y="370"/>
                  </a:cubicBezTo>
                  <a:cubicBezTo>
                    <a:pt x="319" y="370"/>
                    <a:pt x="316" y="370"/>
                    <a:pt x="314" y="369"/>
                  </a:cubicBezTo>
                  <a:cubicBezTo>
                    <a:pt x="311" y="368"/>
                    <a:pt x="309" y="367"/>
                    <a:pt x="306" y="365"/>
                  </a:cubicBezTo>
                  <a:cubicBezTo>
                    <a:pt x="308" y="374"/>
                    <a:pt x="311" y="382"/>
                    <a:pt x="313" y="390"/>
                  </a:cubicBezTo>
                  <a:cubicBezTo>
                    <a:pt x="317" y="394"/>
                    <a:pt x="322" y="394"/>
                    <a:pt x="326" y="396"/>
                  </a:cubicBezTo>
                  <a:cubicBezTo>
                    <a:pt x="332" y="399"/>
                    <a:pt x="334" y="405"/>
                    <a:pt x="340" y="409"/>
                  </a:cubicBezTo>
                  <a:cubicBezTo>
                    <a:pt x="341" y="409"/>
                    <a:pt x="343" y="409"/>
                    <a:pt x="344" y="410"/>
                  </a:cubicBezTo>
                  <a:cubicBezTo>
                    <a:pt x="353" y="413"/>
                    <a:pt x="361" y="417"/>
                    <a:pt x="370" y="420"/>
                  </a:cubicBezTo>
                  <a:cubicBezTo>
                    <a:pt x="370" y="420"/>
                    <a:pt x="371" y="421"/>
                    <a:pt x="371" y="421"/>
                  </a:cubicBezTo>
                  <a:cubicBezTo>
                    <a:pt x="375" y="422"/>
                    <a:pt x="381" y="423"/>
                    <a:pt x="383" y="424"/>
                  </a:cubicBezTo>
                  <a:cubicBezTo>
                    <a:pt x="385" y="425"/>
                    <a:pt x="386" y="425"/>
                    <a:pt x="388" y="425"/>
                  </a:cubicBezTo>
                  <a:cubicBezTo>
                    <a:pt x="392" y="427"/>
                    <a:pt x="394" y="430"/>
                    <a:pt x="398" y="432"/>
                  </a:cubicBezTo>
                  <a:cubicBezTo>
                    <a:pt x="399" y="433"/>
                    <a:pt x="401" y="432"/>
                    <a:pt x="403" y="433"/>
                  </a:cubicBezTo>
                  <a:cubicBezTo>
                    <a:pt x="404" y="433"/>
                    <a:pt x="406" y="435"/>
                    <a:pt x="407" y="435"/>
                  </a:cubicBezTo>
                  <a:cubicBezTo>
                    <a:pt x="414" y="438"/>
                    <a:pt x="421" y="441"/>
                    <a:pt x="426" y="445"/>
                  </a:cubicBezTo>
                  <a:cubicBezTo>
                    <a:pt x="430" y="447"/>
                    <a:pt x="432" y="449"/>
                    <a:pt x="434" y="452"/>
                  </a:cubicBezTo>
                  <a:cubicBezTo>
                    <a:pt x="435" y="453"/>
                    <a:pt x="436" y="454"/>
                    <a:pt x="436" y="455"/>
                  </a:cubicBezTo>
                  <a:cubicBezTo>
                    <a:pt x="441" y="461"/>
                    <a:pt x="445" y="468"/>
                    <a:pt x="448" y="475"/>
                  </a:cubicBezTo>
                  <a:cubicBezTo>
                    <a:pt x="448" y="477"/>
                    <a:pt x="445" y="480"/>
                    <a:pt x="445" y="481"/>
                  </a:cubicBezTo>
                  <a:cubicBezTo>
                    <a:pt x="442" y="485"/>
                    <a:pt x="443" y="492"/>
                    <a:pt x="442" y="496"/>
                  </a:cubicBezTo>
                  <a:cubicBezTo>
                    <a:pt x="441" y="501"/>
                    <a:pt x="437" y="508"/>
                    <a:pt x="435" y="511"/>
                  </a:cubicBezTo>
                  <a:cubicBezTo>
                    <a:pt x="434" y="514"/>
                    <a:pt x="432" y="516"/>
                    <a:pt x="431" y="518"/>
                  </a:cubicBezTo>
                  <a:cubicBezTo>
                    <a:pt x="431" y="519"/>
                    <a:pt x="430" y="519"/>
                    <a:pt x="430" y="520"/>
                  </a:cubicBezTo>
                  <a:cubicBezTo>
                    <a:pt x="429" y="521"/>
                    <a:pt x="428" y="523"/>
                    <a:pt x="427" y="525"/>
                  </a:cubicBezTo>
                  <a:cubicBezTo>
                    <a:pt x="425" y="527"/>
                    <a:pt x="423" y="530"/>
                    <a:pt x="420" y="532"/>
                  </a:cubicBezTo>
                  <a:cubicBezTo>
                    <a:pt x="420" y="533"/>
                    <a:pt x="420" y="534"/>
                    <a:pt x="420" y="535"/>
                  </a:cubicBezTo>
                  <a:cubicBezTo>
                    <a:pt x="419" y="536"/>
                    <a:pt x="418" y="536"/>
                    <a:pt x="417" y="536"/>
                  </a:cubicBezTo>
                  <a:cubicBezTo>
                    <a:pt x="417" y="537"/>
                    <a:pt x="417" y="538"/>
                    <a:pt x="416" y="539"/>
                  </a:cubicBezTo>
                  <a:cubicBezTo>
                    <a:pt x="416" y="540"/>
                    <a:pt x="414" y="540"/>
                    <a:pt x="414" y="541"/>
                  </a:cubicBezTo>
                  <a:cubicBezTo>
                    <a:pt x="412" y="544"/>
                    <a:pt x="411" y="549"/>
                    <a:pt x="409" y="552"/>
                  </a:cubicBezTo>
                  <a:cubicBezTo>
                    <a:pt x="407" y="556"/>
                    <a:pt x="404" y="560"/>
                    <a:pt x="402" y="563"/>
                  </a:cubicBezTo>
                  <a:cubicBezTo>
                    <a:pt x="400" y="567"/>
                    <a:pt x="398" y="571"/>
                    <a:pt x="396" y="575"/>
                  </a:cubicBezTo>
                  <a:cubicBezTo>
                    <a:pt x="393" y="581"/>
                    <a:pt x="390" y="587"/>
                    <a:pt x="387" y="592"/>
                  </a:cubicBezTo>
                  <a:cubicBezTo>
                    <a:pt x="382" y="602"/>
                    <a:pt x="378" y="611"/>
                    <a:pt x="374" y="622"/>
                  </a:cubicBezTo>
                  <a:cubicBezTo>
                    <a:pt x="371" y="627"/>
                    <a:pt x="369" y="631"/>
                    <a:pt x="369" y="634"/>
                  </a:cubicBezTo>
                  <a:cubicBezTo>
                    <a:pt x="369" y="636"/>
                    <a:pt x="370" y="640"/>
                    <a:pt x="370" y="643"/>
                  </a:cubicBezTo>
                  <a:cubicBezTo>
                    <a:pt x="373" y="653"/>
                    <a:pt x="377" y="667"/>
                    <a:pt x="379" y="674"/>
                  </a:cubicBezTo>
                  <a:cubicBezTo>
                    <a:pt x="379" y="676"/>
                    <a:pt x="379" y="678"/>
                    <a:pt x="380" y="679"/>
                  </a:cubicBezTo>
                  <a:cubicBezTo>
                    <a:pt x="388" y="712"/>
                    <a:pt x="398" y="745"/>
                    <a:pt x="409" y="774"/>
                  </a:cubicBezTo>
                  <a:cubicBezTo>
                    <a:pt x="401" y="778"/>
                    <a:pt x="391" y="780"/>
                    <a:pt x="384" y="784"/>
                  </a:cubicBezTo>
                  <a:cubicBezTo>
                    <a:pt x="388" y="787"/>
                    <a:pt x="397" y="786"/>
                    <a:pt x="396" y="794"/>
                  </a:cubicBezTo>
                  <a:cubicBezTo>
                    <a:pt x="394" y="800"/>
                    <a:pt x="386" y="792"/>
                    <a:pt x="385" y="795"/>
                  </a:cubicBezTo>
                  <a:cubicBezTo>
                    <a:pt x="384" y="798"/>
                    <a:pt x="387" y="796"/>
                    <a:pt x="388" y="798"/>
                  </a:cubicBezTo>
                  <a:cubicBezTo>
                    <a:pt x="389" y="800"/>
                    <a:pt x="388" y="801"/>
                    <a:pt x="389" y="803"/>
                  </a:cubicBezTo>
                  <a:cubicBezTo>
                    <a:pt x="389" y="804"/>
                    <a:pt x="390" y="804"/>
                    <a:pt x="391" y="805"/>
                  </a:cubicBezTo>
                  <a:cubicBezTo>
                    <a:pt x="392" y="807"/>
                    <a:pt x="392" y="808"/>
                    <a:pt x="393" y="809"/>
                  </a:cubicBezTo>
                  <a:cubicBezTo>
                    <a:pt x="398" y="817"/>
                    <a:pt x="405" y="823"/>
                    <a:pt x="411" y="829"/>
                  </a:cubicBezTo>
                  <a:cubicBezTo>
                    <a:pt x="412" y="830"/>
                    <a:pt x="414" y="830"/>
                    <a:pt x="415" y="831"/>
                  </a:cubicBezTo>
                  <a:cubicBezTo>
                    <a:pt x="419" y="835"/>
                    <a:pt x="421" y="839"/>
                    <a:pt x="423" y="845"/>
                  </a:cubicBezTo>
                  <a:cubicBezTo>
                    <a:pt x="421" y="848"/>
                    <a:pt x="416" y="848"/>
                    <a:pt x="414" y="850"/>
                  </a:cubicBezTo>
                  <a:cubicBezTo>
                    <a:pt x="412" y="851"/>
                    <a:pt x="416" y="852"/>
                    <a:pt x="417" y="853"/>
                  </a:cubicBezTo>
                  <a:cubicBezTo>
                    <a:pt x="419" y="854"/>
                    <a:pt x="421" y="855"/>
                    <a:pt x="419" y="857"/>
                  </a:cubicBezTo>
                  <a:cubicBezTo>
                    <a:pt x="399" y="860"/>
                    <a:pt x="378" y="859"/>
                    <a:pt x="362" y="855"/>
                  </a:cubicBezTo>
                  <a:cubicBezTo>
                    <a:pt x="357" y="853"/>
                    <a:pt x="354" y="850"/>
                    <a:pt x="350" y="848"/>
                  </a:cubicBezTo>
                  <a:cubicBezTo>
                    <a:pt x="347" y="846"/>
                    <a:pt x="344" y="845"/>
                    <a:pt x="340" y="844"/>
                  </a:cubicBezTo>
                  <a:cubicBezTo>
                    <a:pt x="340" y="844"/>
                    <a:pt x="339" y="842"/>
                    <a:pt x="339" y="842"/>
                  </a:cubicBezTo>
                  <a:cubicBezTo>
                    <a:pt x="334" y="840"/>
                    <a:pt x="330" y="840"/>
                    <a:pt x="326" y="837"/>
                  </a:cubicBezTo>
                  <a:cubicBezTo>
                    <a:pt x="327" y="824"/>
                    <a:pt x="322" y="816"/>
                    <a:pt x="324" y="804"/>
                  </a:cubicBezTo>
                  <a:cubicBezTo>
                    <a:pt x="320" y="805"/>
                    <a:pt x="321" y="802"/>
                    <a:pt x="319" y="803"/>
                  </a:cubicBezTo>
                  <a:cubicBezTo>
                    <a:pt x="314" y="804"/>
                    <a:pt x="311" y="808"/>
                    <a:pt x="306" y="809"/>
                  </a:cubicBezTo>
                  <a:cubicBezTo>
                    <a:pt x="295" y="814"/>
                    <a:pt x="280" y="816"/>
                    <a:pt x="263" y="817"/>
                  </a:cubicBezTo>
                  <a:cubicBezTo>
                    <a:pt x="248" y="818"/>
                    <a:pt x="230" y="819"/>
                    <a:pt x="213" y="818"/>
                  </a:cubicBezTo>
                  <a:cubicBezTo>
                    <a:pt x="199" y="817"/>
                    <a:pt x="180" y="816"/>
                    <a:pt x="165" y="814"/>
                  </a:cubicBezTo>
                  <a:cubicBezTo>
                    <a:pt x="159" y="813"/>
                    <a:pt x="151" y="811"/>
                    <a:pt x="144" y="809"/>
                  </a:cubicBezTo>
                  <a:cubicBezTo>
                    <a:pt x="136" y="806"/>
                    <a:pt x="129" y="804"/>
                    <a:pt x="131" y="795"/>
                  </a:cubicBezTo>
                  <a:cubicBezTo>
                    <a:pt x="131" y="792"/>
                    <a:pt x="133" y="792"/>
                    <a:pt x="137" y="789"/>
                  </a:cubicBezTo>
                  <a:cubicBezTo>
                    <a:pt x="142" y="786"/>
                    <a:pt x="148" y="785"/>
                    <a:pt x="156" y="784"/>
                  </a:cubicBezTo>
                  <a:cubicBezTo>
                    <a:pt x="160" y="783"/>
                    <a:pt x="163" y="782"/>
                    <a:pt x="166" y="781"/>
                  </a:cubicBezTo>
                  <a:cubicBezTo>
                    <a:pt x="174" y="780"/>
                    <a:pt x="182" y="780"/>
                    <a:pt x="188" y="779"/>
                  </a:cubicBezTo>
                  <a:cubicBezTo>
                    <a:pt x="195" y="777"/>
                    <a:pt x="200" y="773"/>
                    <a:pt x="207" y="772"/>
                  </a:cubicBezTo>
                  <a:cubicBezTo>
                    <a:pt x="207" y="769"/>
                    <a:pt x="208" y="766"/>
                    <a:pt x="209" y="764"/>
                  </a:cubicBezTo>
                  <a:cubicBezTo>
                    <a:pt x="209" y="761"/>
                    <a:pt x="212" y="760"/>
                    <a:pt x="213" y="759"/>
                  </a:cubicBezTo>
                  <a:cubicBezTo>
                    <a:pt x="214" y="758"/>
                    <a:pt x="213" y="759"/>
                    <a:pt x="213" y="757"/>
                  </a:cubicBezTo>
                  <a:cubicBezTo>
                    <a:pt x="215" y="750"/>
                    <a:pt x="213" y="738"/>
                    <a:pt x="213" y="728"/>
                  </a:cubicBezTo>
                  <a:cubicBezTo>
                    <a:pt x="214" y="718"/>
                    <a:pt x="215" y="709"/>
                    <a:pt x="214" y="700"/>
                  </a:cubicBezTo>
                  <a:cubicBezTo>
                    <a:pt x="212" y="700"/>
                    <a:pt x="209" y="699"/>
                    <a:pt x="208" y="698"/>
                  </a:cubicBezTo>
                  <a:cubicBezTo>
                    <a:pt x="205" y="697"/>
                    <a:pt x="201" y="695"/>
                    <a:pt x="199" y="694"/>
                  </a:cubicBezTo>
                  <a:cubicBezTo>
                    <a:pt x="199" y="694"/>
                    <a:pt x="197" y="694"/>
                    <a:pt x="197" y="693"/>
                  </a:cubicBezTo>
                  <a:cubicBezTo>
                    <a:pt x="196" y="693"/>
                    <a:pt x="196" y="692"/>
                    <a:pt x="196" y="691"/>
                  </a:cubicBezTo>
                  <a:cubicBezTo>
                    <a:pt x="195" y="690"/>
                    <a:pt x="194" y="690"/>
                    <a:pt x="193" y="689"/>
                  </a:cubicBezTo>
                  <a:cubicBezTo>
                    <a:pt x="184" y="676"/>
                    <a:pt x="188" y="652"/>
                    <a:pt x="188" y="630"/>
                  </a:cubicBezTo>
                  <a:cubicBezTo>
                    <a:pt x="189" y="602"/>
                    <a:pt x="190" y="572"/>
                    <a:pt x="192" y="545"/>
                  </a:cubicBezTo>
                  <a:cubicBezTo>
                    <a:pt x="192" y="530"/>
                    <a:pt x="193" y="516"/>
                    <a:pt x="190" y="504"/>
                  </a:cubicBezTo>
                  <a:cubicBezTo>
                    <a:pt x="188" y="505"/>
                    <a:pt x="185" y="504"/>
                    <a:pt x="186" y="507"/>
                  </a:cubicBezTo>
                  <a:cubicBezTo>
                    <a:pt x="181" y="510"/>
                    <a:pt x="174" y="511"/>
                    <a:pt x="167" y="513"/>
                  </a:cubicBezTo>
                  <a:cubicBezTo>
                    <a:pt x="166" y="513"/>
                    <a:pt x="164" y="516"/>
                    <a:pt x="162" y="516"/>
                  </a:cubicBezTo>
                  <a:cubicBezTo>
                    <a:pt x="159" y="516"/>
                    <a:pt x="157" y="516"/>
                    <a:pt x="157" y="512"/>
                  </a:cubicBezTo>
                  <a:cubicBezTo>
                    <a:pt x="155" y="509"/>
                    <a:pt x="160" y="508"/>
                    <a:pt x="162" y="507"/>
                  </a:cubicBezTo>
                  <a:cubicBezTo>
                    <a:pt x="164" y="506"/>
                    <a:pt x="168" y="506"/>
                    <a:pt x="171" y="505"/>
                  </a:cubicBezTo>
                  <a:cubicBezTo>
                    <a:pt x="174" y="504"/>
                    <a:pt x="176" y="502"/>
                    <a:pt x="179" y="501"/>
                  </a:cubicBezTo>
                  <a:cubicBezTo>
                    <a:pt x="182" y="501"/>
                    <a:pt x="186" y="502"/>
                    <a:pt x="188" y="500"/>
                  </a:cubicBezTo>
                  <a:cubicBezTo>
                    <a:pt x="187" y="495"/>
                    <a:pt x="185" y="492"/>
                    <a:pt x="181" y="491"/>
                  </a:cubicBezTo>
                  <a:cubicBezTo>
                    <a:pt x="180" y="491"/>
                    <a:pt x="176" y="492"/>
                    <a:pt x="174" y="492"/>
                  </a:cubicBezTo>
                  <a:cubicBezTo>
                    <a:pt x="166" y="493"/>
                    <a:pt x="157" y="493"/>
                    <a:pt x="149" y="493"/>
                  </a:cubicBezTo>
                  <a:cubicBezTo>
                    <a:pt x="144" y="490"/>
                    <a:pt x="138" y="489"/>
                    <a:pt x="134" y="486"/>
                  </a:cubicBezTo>
                  <a:cubicBezTo>
                    <a:pt x="129" y="486"/>
                    <a:pt x="124" y="485"/>
                    <a:pt x="122" y="484"/>
                  </a:cubicBezTo>
                  <a:cubicBezTo>
                    <a:pt x="114" y="480"/>
                    <a:pt x="106" y="463"/>
                    <a:pt x="107" y="452"/>
                  </a:cubicBezTo>
                  <a:cubicBezTo>
                    <a:pt x="108" y="448"/>
                    <a:pt x="111" y="446"/>
                    <a:pt x="111" y="442"/>
                  </a:cubicBezTo>
                  <a:cubicBezTo>
                    <a:pt x="114" y="444"/>
                    <a:pt x="110" y="441"/>
                    <a:pt x="113" y="441"/>
                  </a:cubicBezTo>
                  <a:cubicBezTo>
                    <a:pt x="117" y="433"/>
                    <a:pt x="126" y="429"/>
                    <a:pt x="139" y="430"/>
                  </a:cubicBezTo>
                  <a:cubicBezTo>
                    <a:pt x="140" y="420"/>
                    <a:pt x="147" y="410"/>
                    <a:pt x="147" y="398"/>
                  </a:cubicBezTo>
                  <a:cubicBezTo>
                    <a:pt x="148" y="395"/>
                    <a:pt x="147" y="391"/>
                    <a:pt x="147" y="388"/>
                  </a:cubicBezTo>
                  <a:cubicBezTo>
                    <a:pt x="147" y="375"/>
                    <a:pt x="153" y="362"/>
                    <a:pt x="150" y="348"/>
                  </a:cubicBezTo>
                  <a:cubicBezTo>
                    <a:pt x="147" y="347"/>
                    <a:pt x="147" y="351"/>
                    <a:pt x="145" y="353"/>
                  </a:cubicBezTo>
                  <a:cubicBezTo>
                    <a:pt x="143" y="355"/>
                    <a:pt x="142" y="356"/>
                    <a:pt x="140" y="358"/>
                  </a:cubicBezTo>
                  <a:cubicBezTo>
                    <a:pt x="133" y="363"/>
                    <a:pt x="122" y="368"/>
                    <a:pt x="112" y="374"/>
                  </a:cubicBezTo>
                  <a:cubicBezTo>
                    <a:pt x="108" y="376"/>
                    <a:pt x="99" y="380"/>
                    <a:pt x="95" y="383"/>
                  </a:cubicBezTo>
                  <a:cubicBezTo>
                    <a:pt x="91" y="386"/>
                    <a:pt x="88" y="389"/>
                    <a:pt x="83" y="389"/>
                  </a:cubicBezTo>
                  <a:cubicBezTo>
                    <a:pt x="81" y="389"/>
                    <a:pt x="80" y="387"/>
                    <a:pt x="79" y="389"/>
                  </a:cubicBezTo>
                  <a:cubicBezTo>
                    <a:pt x="73" y="383"/>
                    <a:pt x="68" y="378"/>
                    <a:pt x="66" y="369"/>
                  </a:cubicBezTo>
                  <a:cubicBezTo>
                    <a:pt x="55" y="369"/>
                    <a:pt x="49" y="364"/>
                    <a:pt x="36" y="365"/>
                  </a:cubicBezTo>
                  <a:cubicBezTo>
                    <a:pt x="33" y="365"/>
                    <a:pt x="33" y="362"/>
                    <a:pt x="31" y="362"/>
                  </a:cubicBezTo>
                  <a:cubicBezTo>
                    <a:pt x="29" y="363"/>
                    <a:pt x="25" y="363"/>
                    <a:pt x="22" y="363"/>
                  </a:cubicBezTo>
                  <a:cubicBezTo>
                    <a:pt x="21" y="360"/>
                    <a:pt x="18" y="361"/>
                    <a:pt x="16" y="359"/>
                  </a:cubicBezTo>
                  <a:cubicBezTo>
                    <a:pt x="15" y="358"/>
                    <a:pt x="14" y="356"/>
                    <a:pt x="13" y="355"/>
                  </a:cubicBezTo>
                  <a:cubicBezTo>
                    <a:pt x="12" y="354"/>
                    <a:pt x="13" y="352"/>
                    <a:pt x="11" y="352"/>
                  </a:cubicBezTo>
                  <a:cubicBezTo>
                    <a:pt x="6" y="352"/>
                    <a:pt x="2" y="353"/>
                    <a:pt x="0" y="349"/>
                  </a:cubicBezTo>
                  <a:cubicBezTo>
                    <a:pt x="1" y="344"/>
                    <a:pt x="7" y="345"/>
                    <a:pt x="11" y="344"/>
                  </a:cubicBezTo>
                  <a:cubicBezTo>
                    <a:pt x="13" y="343"/>
                    <a:pt x="14" y="342"/>
                    <a:pt x="16" y="341"/>
                  </a:cubicBezTo>
                  <a:cubicBezTo>
                    <a:pt x="19" y="341"/>
                    <a:pt x="21" y="341"/>
                    <a:pt x="24" y="340"/>
                  </a:cubicBezTo>
                  <a:cubicBezTo>
                    <a:pt x="28" y="339"/>
                    <a:pt x="32" y="338"/>
                    <a:pt x="36" y="336"/>
                  </a:cubicBezTo>
                  <a:cubicBezTo>
                    <a:pt x="39" y="334"/>
                    <a:pt x="44" y="333"/>
                    <a:pt x="45" y="329"/>
                  </a:cubicBezTo>
                  <a:cubicBezTo>
                    <a:pt x="44" y="326"/>
                    <a:pt x="40" y="326"/>
                    <a:pt x="37" y="325"/>
                  </a:cubicBezTo>
                  <a:cubicBezTo>
                    <a:pt x="31" y="323"/>
                    <a:pt x="26" y="321"/>
                    <a:pt x="23" y="318"/>
                  </a:cubicBezTo>
                  <a:cubicBezTo>
                    <a:pt x="22" y="316"/>
                    <a:pt x="18" y="314"/>
                    <a:pt x="21" y="311"/>
                  </a:cubicBezTo>
                  <a:cubicBezTo>
                    <a:pt x="24" y="306"/>
                    <a:pt x="29" y="309"/>
                    <a:pt x="32" y="310"/>
                  </a:cubicBezTo>
                  <a:cubicBezTo>
                    <a:pt x="36" y="311"/>
                    <a:pt x="40" y="314"/>
                    <a:pt x="44" y="315"/>
                  </a:cubicBezTo>
                  <a:cubicBezTo>
                    <a:pt x="48" y="316"/>
                    <a:pt x="52" y="316"/>
                    <a:pt x="56" y="318"/>
                  </a:cubicBezTo>
                  <a:cubicBezTo>
                    <a:pt x="60" y="319"/>
                    <a:pt x="64" y="321"/>
                    <a:pt x="68" y="323"/>
                  </a:cubicBezTo>
                  <a:cubicBezTo>
                    <a:pt x="73" y="325"/>
                    <a:pt x="76" y="328"/>
                    <a:pt x="80" y="329"/>
                  </a:cubicBezTo>
                  <a:cubicBezTo>
                    <a:pt x="84" y="329"/>
                    <a:pt x="88" y="328"/>
                    <a:pt x="91" y="329"/>
                  </a:cubicBezTo>
                  <a:cubicBezTo>
                    <a:pt x="93" y="327"/>
                    <a:pt x="94" y="324"/>
                    <a:pt x="97" y="324"/>
                  </a:cubicBezTo>
                  <a:cubicBezTo>
                    <a:pt x="97" y="319"/>
                    <a:pt x="102" y="316"/>
                    <a:pt x="104" y="311"/>
                  </a:cubicBezTo>
                  <a:cubicBezTo>
                    <a:pt x="104" y="310"/>
                    <a:pt x="104" y="308"/>
                    <a:pt x="105" y="306"/>
                  </a:cubicBezTo>
                  <a:cubicBezTo>
                    <a:pt x="106" y="301"/>
                    <a:pt x="106" y="300"/>
                    <a:pt x="106" y="295"/>
                  </a:cubicBezTo>
                  <a:cubicBezTo>
                    <a:pt x="105" y="285"/>
                    <a:pt x="107" y="279"/>
                    <a:pt x="108" y="270"/>
                  </a:cubicBezTo>
                  <a:cubicBezTo>
                    <a:pt x="108" y="267"/>
                    <a:pt x="109" y="264"/>
                    <a:pt x="109" y="261"/>
                  </a:cubicBezTo>
                  <a:cubicBezTo>
                    <a:pt x="109" y="258"/>
                    <a:pt x="111" y="255"/>
                    <a:pt x="111" y="252"/>
                  </a:cubicBezTo>
                  <a:cubicBezTo>
                    <a:pt x="111" y="246"/>
                    <a:pt x="109" y="240"/>
                    <a:pt x="110" y="233"/>
                  </a:cubicBezTo>
                  <a:cubicBezTo>
                    <a:pt x="110" y="229"/>
                    <a:pt x="111" y="224"/>
                    <a:pt x="112" y="220"/>
                  </a:cubicBezTo>
                  <a:cubicBezTo>
                    <a:pt x="112" y="217"/>
                    <a:pt x="112" y="212"/>
                    <a:pt x="112" y="209"/>
                  </a:cubicBezTo>
                  <a:cubicBezTo>
                    <a:pt x="112" y="205"/>
                    <a:pt x="111" y="200"/>
                    <a:pt x="112" y="197"/>
                  </a:cubicBezTo>
                  <a:cubicBezTo>
                    <a:pt x="112" y="195"/>
                    <a:pt x="113" y="192"/>
                    <a:pt x="114" y="190"/>
                  </a:cubicBezTo>
                  <a:cubicBezTo>
                    <a:pt x="117" y="182"/>
                    <a:pt x="119" y="175"/>
                    <a:pt x="124" y="171"/>
                  </a:cubicBezTo>
                  <a:cubicBezTo>
                    <a:pt x="129" y="171"/>
                    <a:pt x="133" y="168"/>
                    <a:pt x="138" y="166"/>
                  </a:cubicBezTo>
                  <a:cubicBezTo>
                    <a:pt x="141" y="165"/>
                    <a:pt x="143" y="164"/>
                    <a:pt x="146" y="163"/>
                  </a:cubicBezTo>
                  <a:cubicBezTo>
                    <a:pt x="155" y="160"/>
                    <a:pt x="164" y="154"/>
                    <a:pt x="172" y="151"/>
                  </a:cubicBezTo>
                  <a:cubicBezTo>
                    <a:pt x="175" y="150"/>
                    <a:pt x="179" y="150"/>
                    <a:pt x="181" y="149"/>
                  </a:cubicBezTo>
                  <a:cubicBezTo>
                    <a:pt x="184" y="147"/>
                    <a:pt x="188" y="142"/>
                    <a:pt x="193" y="138"/>
                  </a:cubicBezTo>
                  <a:cubicBezTo>
                    <a:pt x="195" y="136"/>
                    <a:pt x="198" y="133"/>
                    <a:pt x="199" y="132"/>
                  </a:cubicBezTo>
                  <a:cubicBezTo>
                    <a:pt x="201" y="130"/>
                    <a:pt x="202" y="131"/>
                    <a:pt x="203" y="130"/>
                  </a:cubicBezTo>
                  <a:cubicBezTo>
                    <a:pt x="205" y="129"/>
                    <a:pt x="205" y="123"/>
                    <a:pt x="205" y="122"/>
                  </a:cubicBezTo>
                  <a:cubicBezTo>
                    <a:pt x="205" y="118"/>
                    <a:pt x="204" y="118"/>
                    <a:pt x="203" y="117"/>
                  </a:cubicBezTo>
                  <a:cubicBezTo>
                    <a:pt x="203" y="113"/>
                    <a:pt x="202" y="108"/>
                    <a:pt x="201" y="105"/>
                  </a:cubicBezTo>
                  <a:cubicBezTo>
                    <a:pt x="201" y="104"/>
                    <a:pt x="200" y="104"/>
                    <a:pt x="199" y="103"/>
                  </a:cubicBezTo>
                  <a:cubicBezTo>
                    <a:pt x="198" y="100"/>
                    <a:pt x="197" y="99"/>
                    <a:pt x="195" y="97"/>
                  </a:cubicBezTo>
                  <a:cubicBezTo>
                    <a:pt x="193" y="94"/>
                    <a:pt x="190" y="92"/>
                    <a:pt x="189" y="89"/>
                  </a:cubicBezTo>
                  <a:cubicBezTo>
                    <a:pt x="189" y="88"/>
                    <a:pt x="190" y="85"/>
                    <a:pt x="189" y="83"/>
                  </a:cubicBezTo>
                  <a:cubicBezTo>
                    <a:pt x="189" y="82"/>
                    <a:pt x="188" y="80"/>
                    <a:pt x="188" y="79"/>
                  </a:cubicBezTo>
                  <a:cubicBezTo>
                    <a:pt x="187" y="76"/>
                    <a:pt x="187" y="72"/>
                    <a:pt x="187" y="69"/>
                  </a:cubicBezTo>
                  <a:cubicBezTo>
                    <a:pt x="186" y="61"/>
                    <a:pt x="184" y="53"/>
                    <a:pt x="185" y="46"/>
                  </a:cubicBezTo>
                  <a:cubicBezTo>
                    <a:pt x="185" y="45"/>
                    <a:pt x="186" y="43"/>
                    <a:pt x="187" y="41"/>
                  </a:cubicBezTo>
                  <a:cubicBezTo>
                    <a:pt x="187" y="38"/>
                    <a:pt x="187" y="36"/>
                    <a:pt x="188" y="34"/>
                  </a:cubicBezTo>
                  <a:cubicBezTo>
                    <a:pt x="188" y="31"/>
                    <a:pt x="192" y="27"/>
                    <a:pt x="193" y="26"/>
                  </a:cubicBezTo>
                  <a:cubicBezTo>
                    <a:pt x="194" y="24"/>
                    <a:pt x="195" y="22"/>
                    <a:pt x="196" y="20"/>
                  </a:cubicBezTo>
                  <a:cubicBezTo>
                    <a:pt x="201" y="18"/>
                    <a:pt x="204" y="11"/>
                    <a:pt x="209" y="10"/>
                  </a:cubicBezTo>
                  <a:cubicBezTo>
                    <a:pt x="215" y="8"/>
                    <a:pt x="216" y="11"/>
                    <a:pt x="219" y="10"/>
                  </a:cubicBezTo>
                  <a:cubicBezTo>
                    <a:pt x="222" y="10"/>
                    <a:pt x="223" y="7"/>
                    <a:pt x="224" y="5"/>
                  </a:cubicBezTo>
                  <a:cubicBezTo>
                    <a:pt x="228" y="3"/>
                    <a:pt x="235" y="2"/>
                    <a:pt x="238" y="0"/>
                  </a:cubicBezTo>
                  <a:moveTo>
                    <a:pt x="203" y="520"/>
                  </a:moveTo>
                  <a:cubicBezTo>
                    <a:pt x="204" y="563"/>
                    <a:pt x="199" y="615"/>
                    <a:pt x="199" y="658"/>
                  </a:cubicBezTo>
                  <a:cubicBezTo>
                    <a:pt x="199" y="666"/>
                    <a:pt x="198" y="673"/>
                    <a:pt x="199" y="679"/>
                  </a:cubicBezTo>
                  <a:cubicBezTo>
                    <a:pt x="200" y="682"/>
                    <a:pt x="202" y="686"/>
                    <a:pt x="204" y="688"/>
                  </a:cubicBezTo>
                  <a:cubicBezTo>
                    <a:pt x="206" y="691"/>
                    <a:pt x="209" y="694"/>
                    <a:pt x="214" y="693"/>
                  </a:cubicBezTo>
                  <a:cubicBezTo>
                    <a:pt x="214" y="687"/>
                    <a:pt x="214" y="680"/>
                    <a:pt x="215" y="674"/>
                  </a:cubicBezTo>
                  <a:cubicBezTo>
                    <a:pt x="213" y="671"/>
                    <a:pt x="213" y="670"/>
                    <a:pt x="213" y="667"/>
                  </a:cubicBezTo>
                  <a:cubicBezTo>
                    <a:pt x="212" y="661"/>
                    <a:pt x="213" y="655"/>
                    <a:pt x="213" y="649"/>
                  </a:cubicBezTo>
                  <a:cubicBezTo>
                    <a:pt x="216" y="604"/>
                    <a:pt x="212" y="560"/>
                    <a:pt x="215" y="519"/>
                  </a:cubicBezTo>
                  <a:cubicBezTo>
                    <a:pt x="211" y="519"/>
                    <a:pt x="207" y="519"/>
                    <a:pt x="203" y="520"/>
                  </a:cubicBezTo>
                  <a:moveTo>
                    <a:pt x="242" y="567"/>
                  </a:moveTo>
                  <a:cubicBezTo>
                    <a:pt x="241" y="597"/>
                    <a:pt x="240" y="635"/>
                    <a:pt x="241" y="670"/>
                  </a:cubicBezTo>
                  <a:cubicBezTo>
                    <a:pt x="240" y="671"/>
                    <a:pt x="238" y="671"/>
                    <a:pt x="238" y="674"/>
                  </a:cubicBezTo>
                  <a:cubicBezTo>
                    <a:pt x="238" y="679"/>
                    <a:pt x="239" y="686"/>
                    <a:pt x="238" y="690"/>
                  </a:cubicBezTo>
                  <a:cubicBezTo>
                    <a:pt x="252" y="688"/>
                    <a:pt x="269" y="689"/>
                    <a:pt x="282" y="686"/>
                  </a:cubicBezTo>
                  <a:cubicBezTo>
                    <a:pt x="279" y="686"/>
                    <a:pt x="278" y="684"/>
                    <a:pt x="275" y="683"/>
                  </a:cubicBezTo>
                  <a:cubicBezTo>
                    <a:pt x="273" y="683"/>
                    <a:pt x="268" y="681"/>
                    <a:pt x="267" y="680"/>
                  </a:cubicBezTo>
                  <a:cubicBezTo>
                    <a:pt x="265" y="679"/>
                    <a:pt x="263" y="678"/>
                    <a:pt x="262" y="678"/>
                  </a:cubicBezTo>
                  <a:cubicBezTo>
                    <a:pt x="255" y="673"/>
                    <a:pt x="258" y="670"/>
                    <a:pt x="260" y="660"/>
                  </a:cubicBezTo>
                  <a:cubicBezTo>
                    <a:pt x="261" y="655"/>
                    <a:pt x="261" y="651"/>
                    <a:pt x="262" y="648"/>
                  </a:cubicBezTo>
                  <a:cubicBezTo>
                    <a:pt x="262" y="644"/>
                    <a:pt x="265" y="641"/>
                    <a:pt x="267" y="638"/>
                  </a:cubicBezTo>
                  <a:cubicBezTo>
                    <a:pt x="267" y="637"/>
                    <a:pt x="269" y="637"/>
                    <a:pt x="269" y="636"/>
                  </a:cubicBezTo>
                  <a:cubicBezTo>
                    <a:pt x="270" y="634"/>
                    <a:pt x="271" y="632"/>
                    <a:pt x="271" y="632"/>
                  </a:cubicBezTo>
                  <a:cubicBezTo>
                    <a:pt x="273" y="629"/>
                    <a:pt x="276" y="628"/>
                    <a:pt x="279" y="627"/>
                  </a:cubicBezTo>
                  <a:cubicBezTo>
                    <a:pt x="277" y="624"/>
                    <a:pt x="279" y="621"/>
                    <a:pt x="278" y="617"/>
                  </a:cubicBezTo>
                  <a:cubicBezTo>
                    <a:pt x="277" y="615"/>
                    <a:pt x="274" y="612"/>
                    <a:pt x="273" y="610"/>
                  </a:cubicBezTo>
                  <a:cubicBezTo>
                    <a:pt x="269" y="605"/>
                    <a:pt x="265" y="602"/>
                    <a:pt x="262" y="597"/>
                  </a:cubicBezTo>
                  <a:cubicBezTo>
                    <a:pt x="260" y="595"/>
                    <a:pt x="257" y="593"/>
                    <a:pt x="256" y="591"/>
                  </a:cubicBezTo>
                  <a:cubicBezTo>
                    <a:pt x="254" y="587"/>
                    <a:pt x="255" y="583"/>
                    <a:pt x="253" y="580"/>
                  </a:cubicBezTo>
                  <a:cubicBezTo>
                    <a:pt x="253" y="578"/>
                    <a:pt x="251" y="577"/>
                    <a:pt x="251" y="576"/>
                  </a:cubicBezTo>
                  <a:cubicBezTo>
                    <a:pt x="251" y="575"/>
                    <a:pt x="251" y="573"/>
                    <a:pt x="251" y="572"/>
                  </a:cubicBezTo>
                  <a:cubicBezTo>
                    <a:pt x="251" y="572"/>
                    <a:pt x="250" y="571"/>
                    <a:pt x="249" y="570"/>
                  </a:cubicBezTo>
                  <a:cubicBezTo>
                    <a:pt x="247" y="564"/>
                    <a:pt x="245" y="560"/>
                    <a:pt x="243" y="556"/>
                  </a:cubicBezTo>
                  <a:cubicBezTo>
                    <a:pt x="243" y="555"/>
                    <a:pt x="243" y="551"/>
                    <a:pt x="241" y="552"/>
                  </a:cubicBezTo>
                  <a:cubicBezTo>
                    <a:pt x="242" y="556"/>
                    <a:pt x="242" y="562"/>
                    <a:pt x="242" y="567"/>
                  </a:cubicBezTo>
                  <a:moveTo>
                    <a:pt x="238" y="700"/>
                  </a:moveTo>
                  <a:cubicBezTo>
                    <a:pt x="237" y="713"/>
                    <a:pt x="238" y="740"/>
                    <a:pt x="238" y="759"/>
                  </a:cubicBezTo>
                  <a:cubicBezTo>
                    <a:pt x="238" y="761"/>
                    <a:pt x="242" y="760"/>
                    <a:pt x="241" y="763"/>
                  </a:cubicBezTo>
                  <a:cubicBezTo>
                    <a:pt x="242" y="766"/>
                    <a:pt x="244" y="768"/>
                    <a:pt x="243" y="772"/>
                  </a:cubicBezTo>
                  <a:cubicBezTo>
                    <a:pt x="247" y="773"/>
                    <a:pt x="251" y="776"/>
                    <a:pt x="253" y="777"/>
                  </a:cubicBezTo>
                  <a:cubicBezTo>
                    <a:pt x="259" y="779"/>
                    <a:pt x="265" y="778"/>
                    <a:pt x="272" y="779"/>
                  </a:cubicBezTo>
                  <a:cubicBezTo>
                    <a:pt x="276" y="780"/>
                    <a:pt x="281" y="782"/>
                    <a:pt x="286" y="783"/>
                  </a:cubicBezTo>
                  <a:cubicBezTo>
                    <a:pt x="298" y="785"/>
                    <a:pt x="307" y="787"/>
                    <a:pt x="315" y="791"/>
                  </a:cubicBezTo>
                  <a:cubicBezTo>
                    <a:pt x="310" y="776"/>
                    <a:pt x="305" y="762"/>
                    <a:pt x="300" y="746"/>
                  </a:cubicBezTo>
                  <a:cubicBezTo>
                    <a:pt x="300" y="744"/>
                    <a:pt x="298" y="743"/>
                    <a:pt x="298" y="741"/>
                  </a:cubicBezTo>
                  <a:cubicBezTo>
                    <a:pt x="297" y="739"/>
                    <a:pt x="297" y="737"/>
                    <a:pt x="297" y="734"/>
                  </a:cubicBezTo>
                  <a:cubicBezTo>
                    <a:pt x="294" y="721"/>
                    <a:pt x="291" y="709"/>
                    <a:pt x="289" y="696"/>
                  </a:cubicBezTo>
                  <a:cubicBezTo>
                    <a:pt x="288" y="696"/>
                    <a:pt x="288" y="696"/>
                    <a:pt x="288" y="696"/>
                  </a:cubicBezTo>
                  <a:cubicBezTo>
                    <a:pt x="272" y="698"/>
                    <a:pt x="254" y="698"/>
                    <a:pt x="238" y="700"/>
                  </a:cubicBezTo>
                </a:path>
              </a:pathLst>
            </a:custGeom>
            <a:gradFill>
              <a:gsLst>
                <a:gs pos="100000">
                  <a:srgbClr val="F2F2F2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40679" y="7517851"/>
            <a:ext cx="1743376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608329" y="1565220"/>
            <a:ext cx="10080625" cy="3412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17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jpeg"/><Relationship Id="rId11" Type="http://schemas.openxmlformats.org/officeDocument/2006/relationships/image" Target="../media/image6.png"/><Relationship Id="rId5" Type="http://schemas.openxmlformats.org/officeDocument/2006/relationships/theme" Target="../theme/theme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87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001\"/>
          <p:cNvSpPr txBox="1">
            <a:spLocks/>
          </p:cNvSpPr>
          <p:nvPr/>
        </p:nvSpPr>
        <p:spPr>
          <a:xfrm>
            <a:off x="5265067" y="7561212"/>
            <a:ext cx="631583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279</a:t>
            </a: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fld id="{EF131845-7FB4-4ADD-8093-529F3CBA1944}" type="slidenum">
              <a:rPr lang="ko-KR" altLang="en-US" sz="1200" b="0" smtClean="0">
                <a:solidFill>
                  <a:schemeClr val="tx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latinLnBrk="0">
                <a:defRPr/>
              </a:pPr>
              <a:t>‹#›</a:t>
            </a:fld>
            <a:endParaRPr lang="ko-KR" altLang="en-US" sz="1200" b="0" dirty="0">
              <a:solidFill>
                <a:schemeClr val="tx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제목 개체 틀 1"/>
          <p:cNvSpPr>
            <a:spLocks noGrp="1"/>
          </p:cNvSpPr>
          <p:nvPr>
            <p:ph type="title"/>
          </p:nvPr>
        </p:nvSpPr>
        <p:spPr>
          <a:xfrm>
            <a:off x="1280680" y="746775"/>
            <a:ext cx="7734301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1" name="평행 사변형 30"/>
          <p:cNvSpPr/>
          <p:nvPr userDrawn="1"/>
        </p:nvSpPr>
        <p:spPr>
          <a:xfrm flipH="1">
            <a:off x="598908" y="371"/>
            <a:ext cx="646907" cy="1145010"/>
          </a:xfrm>
          <a:prstGeom prst="parallelogram">
            <a:avLst>
              <a:gd name="adj" fmla="val 831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t="17066" r="89301" b="73409"/>
          <a:stretch/>
        </p:blipFill>
        <p:spPr>
          <a:xfrm>
            <a:off x="-1" y="1246429"/>
            <a:ext cx="11161714" cy="997674"/>
          </a:xfrm>
          <a:prstGeom prst="rect">
            <a:avLst/>
          </a:prstGeom>
        </p:spPr>
      </p:pic>
      <p:grpSp>
        <p:nvGrpSpPr>
          <p:cNvPr id="33" name="그룹 32"/>
          <p:cNvGrpSpPr/>
          <p:nvPr userDrawn="1"/>
        </p:nvGrpSpPr>
        <p:grpSpPr>
          <a:xfrm>
            <a:off x="-1" y="648444"/>
            <a:ext cx="1197240" cy="533172"/>
            <a:chOff x="360677" y="583406"/>
            <a:chExt cx="1197240" cy="398807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437453" y="611484"/>
              <a:ext cx="234060" cy="201757"/>
            </a:xfrm>
            <a:prstGeom prst="triangle">
              <a:avLst>
                <a:gd name="adj" fmla="val 687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0325"/>
              <a:endParaRPr lang="ko-KR" altLang="en-US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60677" y="583406"/>
              <a:ext cx="1197240" cy="398807"/>
              <a:chOff x="360677" y="611484"/>
              <a:chExt cx="1197240" cy="39215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677" y="611485"/>
                <a:ext cx="448724" cy="392157"/>
              </a:xfrm>
              <a:prstGeom prst="rect">
                <a:avLst/>
              </a:prstGeom>
              <a:solidFill>
                <a:srgbClr val="19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1089939"/>
                <a:endParaRPr lang="ko-KR" altLang="en-US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433388" y="611484"/>
                <a:ext cx="1124529" cy="392157"/>
                <a:chOff x="433388" y="611484"/>
                <a:chExt cx="1124529" cy="39215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" name="이등변 삼각형 37"/>
                <p:cNvSpPr/>
                <p:nvPr/>
              </p:nvSpPr>
              <p:spPr>
                <a:xfrm rot="10800000">
                  <a:off x="433388" y="611484"/>
                  <a:ext cx="365248" cy="392157"/>
                </a:xfrm>
                <a:prstGeom prst="triangle">
                  <a:avLst>
                    <a:gd name="adj" fmla="val 61905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1003184" y="611484"/>
                  <a:ext cx="554733" cy="392157"/>
                </a:xfrm>
                <a:prstGeom prst="triangle">
                  <a:avLst>
                    <a:gd name="adj" fmla="val 58598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76264" y="611484"/>
                  <a:ext cx="753152" cy="392157"/>
                </a:xfrm>
                <a:prstGeom prst="rect">
                  <a:avLst/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41" name="직사각형 40"/>
          <p:cNvSpPr/>
          <p:nvPr userDrawn="1"/>
        </p:nvSpPr>
        <p:spPr>
          <a:xfrm>
            <a:off x="0" y="1276351"/>
            <a:ext cx="11161713" cy="588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idx="1"/>
          </p:nvPr>
        </p:nvSpPr>
        <p:spPr>
          <a:xfrm>
            <a:off x="608329" y="1474325"/>
            <a:ext cx="10080625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8" name="텍스트 개체 틀 8"/>
          <p:cNvSpPr txBox="1">
            <a:spLocks/>
          </p:cNvSpPr>
          <p:nvPr userDrawn="1"/>
        </p:nvSpPr>
        <p:spPr>
          <a:xfrm>
            <a:off x="1197239" y="514487"/>
            <a:ext cx="9441278" cy="184666"/>
          </a:xfrm>
          <a:prstGeom prst="rect">
            <a:avLst/>
          </a:prstGeom>
        </p:spPr>
        <p:txBody>
          <a:bodyPr anchor="ctr"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kumimoji="1" lang="en-US" altLang="ko-KR" sz="1100" b="0" kern="0" spc="0" baseline="0" dirty="0" smtClean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ctr" defTabSz="914318" rtl="0" eaLnBrk="1" latinLnBrk="0" hangingPunct="1">
              <a:spcBef>
                <a:spcPts val="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spcBef>
                <a:spcPts val="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7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5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dirty="0">
              <a:ln>
                <a:solidFill>
                  <a:srgbClr val="FF7108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29178" y="7482526"/>
            <a:ext cx="2708031" cy="278998"/>
            <a:chOff x="562667" y="662060"/>
            <a:chExt cx="2708031" cy="278998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26" name="그림 2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30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9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8" r:id="rId4"/>
    <p:sldLayoutId id="2147483703" r:id="rId5"/>
  </p:sldLayoutIdLst>
  <p:txStyles>
    <p:titleStyle>
      <a:lvl1pPr algn="l" defTabSz="1090422" rtl="0" eaLnBrk="1" latinLnBrk="1" hangingPunct="1">
        <a:spcBef>
          <a:spcPct val="0"/>
        </a:spcBef>
        <a:buNone/>
        <a:defRPr lang="ko-KR" altLang="en-US" sz="2800" b="0" kern="1200" spc="0" baseline="0" dirty="0">
          <a:ln>
            <a:solidFill>
              <a:prstClr val="white">
                <a:alpha val="0"/>
              </a:prstClr>
            </a:solidFill>
          </a:ln>
          <a:solidFill>
            <a:prstClr val="black">
              <a:lumMod val="75000"/>
              <a:lumOff val="25000"/>
            </a:prst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</p:titleStyle>
    <p:bodyStyle>
      <a:lvl1pPr marL="340757" indent="-340757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SzPct val="130000"/>
        <a:buFont typeface="Wingdings" panose="05000000000000000000" pitchFamily="2" charset="2"/>
        <a:buChar char="§"/>
        <a:defRPr sz="2000" b="0" kern="1200">
          <a:ln>
            <a:solidFill>
              <a:srgbClr val="F37321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8090" indent="-17172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18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85860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Font typeface="Arial" panose="020B0604020202020204" pitchFamily="34" charset="0"/>
        <a:buChar char="•"/>
        <a:defRPr sz="16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15911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75000"/>
            <a:lumOff val="25000"/>
          </a:schemeClr>
        </a:buClr>
        <a:buFont typeface="KoPub돋움체 Medium" panose="02020603020101020101" pitchFamily="18" charset="-127"/>
        <a:buChar char="­"/>
        <a:defRPr sz="14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45962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 userDrawn="1">
          <p15:clr>
            <a:srgbClr val="F26B43"/>
          </p15:clr>
        </p15:guide>
        <p15:guide id="2" pos="386" userDrawn="1">
          <p15:clr>
            <a:srgbClr val="F26B43"/>
          </p15:clr>
        </p15:guide>
        <p15:guide id="3" pos="664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87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001\"/>
          <p:cNvSpPr txBox="1">
            <a:spLocks/>
          </p:cNvSpPr>
          <p:nvPr/>
        </p:nvSpPr>
        <p:spPr>
          <a:xfrm>
            <a:off x="5260258" y="7561212"/>
            <a:ext cx="64120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별첨 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fld id="{EF131845-7FB4-4ADD-8093-529F3CBA1944}" type="slidenum">
              <a:rPr lang="ko-KR" altLang="en-US" sz="1200" b="0" smtClean="0">
                <a:solidFill>
                  <a:schemeClr val="tx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latinLnBrk="0">
                <a:defRPr/>
              </a:pPr>
              <a:t>‹#›</a:t>
            </a:fld>
            <a:endParaRPr lang="ko-KR" altLang="en-US" sz="1200" b="0" dirty="0">
              <a:solidFill>
                <a:schemeClr val="tx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제목 개체 틀 1"/>
          <p:cNvSpPr>
            <a:spLocks noGrp="1"/>
          </p:cNvSpPr>
          <p:nvPr>
            <p:ph type="title"/>
          </p:nvPr>
        </p:nvSpPr>
        <p:spPr>
          <a:xfrm>
            <a:off x="1280680" y="746775"/>
            <a:ext cx="7734301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1" name="평행 사변형 30"/>
          <p:cNvSpPr/>
          <p:nvPr userDrawn="1"/>
        </p:nvSpPr>
        <p:spPr>
          <a:xfrm flipH="1">
            <a:off x="598908" y="371"/>
            <a:ext cx="646907" cy="1145010"/>
          </a:xfrm>
          <a:prstGeom prst="parallelogram">
            <a:avLst>
              <a:gd name="adj" fmla="val 831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t="17066" r="89301" b="73409"/>
          <a:stretch/>
        </p:blipFill>
        <p:spPr>
          <a:xfrm>
            <a:off x="-1" y="1246429"/>
            <a:ext cx="11161714" cy="997674"/>
          </a:xfrm>
          <a:prstGeom prst="rect">
            <a:avLst/>
          </a:prstGeom>
        </p:spPr>
      </p:pic>
      <p:grpSp>
        <p:nvGrpSpPr>
          <p:cNvPr id="33" name="그룹 32"/>
          <p:cNvGrpSpPr/>
          <p:nvPr userDrawn="1"/>
        </p:nvGrpSpPr>
        <p:grpSpPr>
          <a:xfrm>
            <a:off x="-1" y="648444"/>
            <a:ext cx="1197240" cy="533172"/>
            <a:chOff x="360677" y="583406"/>
            <a:chExt cx="1197240" cy="398807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437453" y="611484"/>
              <a:ext cx="234060" cy="201757"/>
            </a:xfrm>
            <a:prstGeom prst="triangle">
              <a:avLst>
                <a:gd name="adj" fmla="val 687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0325"/>
              <a:endParaRPr lang="ko-KR" altLang="en-US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60677" y="583406"/>
              <a:ext cx="1197240" cy="398807"/>
              <a:chOff x="360677" y="611484"/>
              <a:chExt cx="1197240" cy="39215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677" y="611485"/>
                <a:ext cx="448724" cy="392157"/>
              </a:xfrm>
              <a:prstGeom prst="rect">
                <a:avLst/>
              </a:prstGeom>
              <a:solidFill>
                <a:srgbClr val="19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1089939"/>
                <a:endParaRPr lang="ko-KR" altLang="en-US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433388" y="611484"/>
                <a:ext cx="1124529" cy="392157"/>
                <a:chOff x="433388" y="611484"/>
                <a:chExt cx="1124529" cy="39215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" name="이등변 삼각형 37"/>
                <p:cNvSpPr/>
                <p:nvPr/>
              </p:nvSpPr>
              <p:spPr>
                <a:xfrm rot="10800000">
                  <a:off x="433388" y="611484"/>
                  <a:ext cx="365248" cy="392157"/>
                </a:xfrm>
                <a:prstGeom prst="triangle">
                  <a:avLst>
                    <a:gd name="adj" fmla="val 61905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1003184" y="611484"/>
                  <a:ext cx="554733" cy="392157"/>
                </a:xfrm>
                <a:prstGeom prst="triangle">
                  <a:avLst>
                    <a:gd name="adj" fmla="val 58598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76264" y="611484"/>
                  <a:ext cx="753152" cy="392157"/>
                </a:xfrm>
                <a:prstGeom prst="rect">
                  <a:avLst/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41" name="직사각형 40"/>
          <p:cNvSpPr/>
          <p:nvPr userDrawn="1"/>
        </p:nvSpPr>
        <p:spPr>
          <a:xfrm>
            <a:off x="0" y="1276351"/>
            <a:ext cx="11161713" cy="588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idx="1"/>
          </p:nvPr>
        </p:nvSpPr>
        <p:spPr>
          <a:xfrm>
            <a:off x="608329" y="1474325"/>
            <a:ext cx="10080625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8" name="텍스트 개체 틀 8"/>
          <p:cNvSpPr txBox="1">
            <a:spLocks/>
          </p:cNvSpPr>
          <p:nvPr userDrawn="1"/>
        </p:nvSpPr>
        <p:spPr>
          <a:xfrm>
            <a:off x="1197239" y="514487"/>
            <a:ext cx="9441278" cy="184666"/>
          </a:xfrm>
          <a:prstGeom prst="rect">
            <a:avLst/>
          </a:prstGeom>
        </p:spPr>
        <p:txBody>
          <a:bodyPr anchor="ctr"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kumimoji="1" lang="en-US" altLang="ko-KR" sz="1100" b="0" kern="0" spc="0" baseline="0" dirty="0" smtClean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ctr" defTabSz="914318" rtl="0" eaLnBrk="1" latinLnBrk="0" hangingPunct="1">
              <a:spcBef>
                <a:spcPts val="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spcBef>
                <a:spcPts val="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7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5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dirty="0">
              <a:ln>
                <a:solidFill>
                  <a:srgbClr val="FF7108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40296" y="7465608"/>
            <a:ext cx="2708031" cy="278998"/>
            <a:chOff x="562667" y="662060"/>
            <a:chExt cx="2708031" cy="278998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27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76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l" defTabSz="1090422" rtl="0" eaLnBrk="1" latinLnBrk="1" hangingPunct="1">
        <a:spcBef>
          <a:spcPct val="0"/>
        </a:spcBef>
        <a:buNone/>
        <a:defRPr lang="ko-KR" altLang="en-US" sz="2800" b="0" kern="1200" spc="0" baseline="0" dirty="0">
          <a:ln>
            <a:solidFill>
              <a:prstClr val="white">
                <a:alpha val="0"/>
              </a:prstClr>
            </a:solidFill>
          </a:ln>
          <a:solidFill>
            <a:prstClr val="black">
              <a:lumMod val="75000"/>
              <a:lumOff val="25000"/>
            </a:prst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</p:titleStyle>
    <p:bodyStyle>
      <a:lvl1pPr marL="340757" indent="-340757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SzPct val="130000"/>
        <a:buFont typeface="Wingdings" panose="05000000000000000000" pitchFamily="2" charset="2"/>
        <a:buChar char="§"/>
        <a:defRPr sz="2000" b="0" kern="1200">
          <a:ln>
            <a:solidFill>
              <a:srgbClr val="F37321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8090" indent="-17172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18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85860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15911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§"/>
        <a:defRPr sz="14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45962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F26B43"/>
          </p15:clr>
        </p15:guide>
        <p15:guide id="2" pos="386">
          <p15:clr>
            <a:srgbClr val="F26B43"/>
          </p15:clr>
        </p15:guide>
        <p15:guide id="3" pos="664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87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001\"/>
          <p:cNvSpPr txBox="1">
            <a:spLocks/>
          </p:cNvSpPr>
          <p:nvPr/>
        </p:nvSpPr>
        <p:spPr>
          <a:xfrm>
            <a:off x="5265067" y="7561212"/>
            <a:ext cx="631583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285</a:t>
            </a: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fld id="{EF131845-7FB4-4ADD-8093-529F3CBA1944}" type="slidenum">
              <a:rPr lang="ko-KR" altLang="en-US" sz="1200" b="0" smtClean="0">
                <a:solidFill>
                  <a:schemeClr val="tx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latinLnBrk="0">
                <a:defRPr/>
              </a:pPr>
              <a:t>‹#›</a:t>
            </a:fld>
            <a:endParaRPr lang="ko-KR" altLang="en-US" sz="1200" b="0" dirty="0">
              <a:solidFill>
                <a:schemeClr val="tx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제목 개체 틀 1"/>
          <p:cNvSpPr>
            <a:spLocks noGrp="1"/>
          </p:cNvSpPr>
          <p:nvPr>
            <p:ph type="title"/>
          </p:nvPr>
        </p:nvSpPr>
        <p:spPr>
          <a:xfrm>
            <a:off x="1280680" y="746775"/>
            <a:ext cx="7734301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1" name="평행 사변형 30"/>
          <p:cNvSpPr/>
          <p:nvPr userDrawn="1"/>
        </p:nvSpPr>
        <p:spPr>
          <a:xfrm flipH="1">
            <a:off x="598908" y="371"/>
            <a:ext cx="646907" cy="1145010"/>
          </a:xfrm>
          <a:prstGeom prst="parallelogram">
            <a:avLst>
              <a:gd name="adj" fmla="val 831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t="17066" r="89301" b="73409"/>
          <a:stretch/>
        </p:blipFill>
        <p:spPr>
          <a:xfrm>
            <a:off x="-1" y="1246429"/>
            <a:ext cx="11161714" cy="997674"/>
          </a:xfrm>
          <a:prstGeom prst="rect">
            <a:avLst/>
          </a:prstGeom>
        </p:spPr>
      </p:pic>
      <p:grpSp>
        <p:nvGrpSpPr>
          <p:cNvPr id="33" name="그룹 32"/>
          <p:cNvGrpSpPr/>
          <p:nvPr userDrawn="1"/>
        </p:nvGrpSpPr>
        <p:grpSpPr>
          <a:xfrm>
            <a:off x="-1" y="648444"/>
            <a:ext cx="1197240" cy="533172"/>
            <a:chOff x="360677" y="583406"/>
            <a:chExt cx="1197240" cy="398807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437453" y="611484"/>
              <a:ext cx="234060" cy="201757"/>
            </a:xfrm>
            <a:prstGeom prst="triangle">
              <a:avLst>
                <a:gd name="adj" fmla="val 687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0325"/>
              <a:endParaRPr lang="ko-KR" altLang="en-US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60677" y="583406"/>
              <a:ext cx="1197240" cy="398807"/>
              <a:chOff x="360677" y="611484"/>
              <a:chExt cx="1197240" cy="39215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677" y="611485"/>
                <a:ext cx="448724" cy="392157"/>
              </a:xfrm>
              <a:prstGeom prst="rect">
                <a:avLst/>
              </a:prstGeom>
              <a:solidFill>
                <a:srgbClr val="19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1089939"/>
                <a:endParaRPr lang="ko-KR" altLang="en-US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433388" y="611484"/>
                <a:ext cx="1124529" cy="392157"/>
                <a:chOff x="433388" y="611484"/>
                <a:chExt cx="1124529" cy="39215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" name="이등변 삼각형 37"/>
                <p:cNvSpPr/>
                <p:nvPr/>
              </p:nvSpPr>
              <p:spPr>
                <a:xfrm rot="10800000">
                  <a:off x="433388" y="611484"/>
                  <a:ext cx="365248" cy="392157"/>
                </a:xfrm>
                <a:prstGeom prst="triangle">
                  <a:avLst>
                    <a:gd name="adj" fmla="val 61905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1003184" y="611484"/>
                  <a:ext cx="554733" cy="392157"/>
                </a:xfrm>
                <a:prstGeom prst="triangle">
                  <a:avLst>
                    <a:gd name="adj" fmla="val 58598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76264" y="611484"/>
                  <a:ext cx="753152" cy="392157"/>
                </a:xfrm>
                <a:prstGeom prst="rect">
                  <a:avLst/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41" name="직사각형 40"/>
          <p:cNvSpPr/>
          <p:nvPr userDrawn="1"/>
        </p:nvSpPr>
        <p:spPr>
          <a:xfrm>
            <a:off x="0" y="1276351"/>
            <a:ext cx="11161713" cy="588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idx="1"/>
          </p:nvPr>
        </p:nvSpPr>
        <p:spPr>
          <a:xfrm>
            <a:off x="608329" y="1474325"/>
            <a:ext cx="10080625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8" name="텍스트 개체 틀 8"/>
          <p:cNvSpPr txBox="1">
            <a:spLocks/>
          </p:cNvSpPr>
          <p:nvPr userDrawn="1"/>
        </p:nvSpPr>
        <p:spPr>
          <a:xfrm>
            <a:off x="1197239" y="514487"/>
            <a:ext cx="9441278" cy="184666"/>
          </a:xfrm>
          <a:prstGeom prst="rect">
            <a:avLst/>
          </a:prstGeom>
        </p:spPr>
        <p:txBody>
          <a:bodyPr anchor="ctr"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kumimoji="1" lang="en-US" altLang="ko-KR" sz="1100" b="0" kern="0" spc="0" baseline="0" dirty="0" smtClean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ctr" defTabSz="914318" rtl="0" eaLnBrk="1" latinLnBrk="0" hangingPunct="1">
              <a:spcBef>
                <a:spcPts val="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spcBef>
                <a:spcPts val="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7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5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dirty="0">
              <a:ln>
                <a:solidFill>
                  <a:srgbClr val="FF7108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29178" y="7465608"/>
            <a:ext cx="2708031" cy="278998"/>
            <a:chOff x="562667" y="662060"/>
            <a:chExt cx="2708031" cy="278998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30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01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xStyles>
    <p:titleStyle>
      <a:lvl1pPr algn="l" defTabSz="1090422" rtl="0" eaLnBrk="1" latinLnBrk="1" hangingPunct="1">
        <a:spcBef>
          <a:spcPct val="0"/>
        </a:spcBef>
        <a:buNone/>
        <a:defRPr lang="ko-KR" altLang="en-US" sz="2800" b="0" kern="1200" spc="0" baseline="0" dirty="0">
          <a:ln>
            <a:solidFill>
              <a:prstClr val="white">
                <a:alpha val="0"/>
              </a:prstClr>
            </a:solidFill>
          </a:ln>
          <a:solidFill>
            <a:prstClr val="black">
              <a:lumMod val="75000"/>
              <a:lumOff val="25000"/>
            </a:prst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</p:titleStyle>
    <p:bodyStyle>
      <a:lvl1pPr marL="340757" indent="-340757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SzPct val="130000"/>
        <a:buFont typeface="Wingdings" panose="05000000000000000000" pitchFamily="2" charset="2"/>
        <a:buChar char="§"/>
        <a:defRPr sz="2000" b="0" kern="1200">
          <a:ln>
            <a:solidFill>
              <a:srgbClr val="F37321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8090" indent="-17172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18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85860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15911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§"/>
        <a:defRPr sz="14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45962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F26B43"/>
          </p15:clr>
        </p15:guide>
        <p15:guide id="2" pos="386">
          <p15:clr>
            <a:srgbClr val="F26B43"/>
          </p15:clr>
        </p15:guide>
        <p15:guide id="3" pos="664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87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001\"/>
          <p:cNvSpPr txBox="1">
            <a:spLocks/>
          </p:cNvSpPr>
          <p:nvPr/>
        </p:nvSpPr>
        <p:spPr>
          <a:xfrm>
            <a:off x="5265067" y="7561212"/>
            <a:ext cx="631583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285</a:t>
            </a: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fld id="{EF131845-7FB4-4ADD-8093-529F3CBA1944}" type="slidenum">
              <a:rPr lang="ko-KR" altLang="en-US" sz="1200" b="0" smtClean="0">
                <a:solidFill>
                  <a:schemeClr val="tx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latinLnBrk="0">
                <a:defRPr/>
              </a:pPr>
              <a:t>‹#›</a:t>
            </a:fld>
            <a:endParaRPr lang="ko-KR" altLang="en-US" sz="1200" b="0" dirty="0">
              <a:solidFill>
                <a:schemeClr val="tx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제목 개체 틀 1"/>
          <p:cNvSpPr>
            <a:spLocks noGrp="1"/>
          </p:cNvSpPr>
          <p:nvPr>
            <p:ph type="title"/>
          </p:nvPr>
        </p:nvSpPr>
        <p:spPr>
          <a:xfrm>
            <a:off x="1280680" y="746775"/>
            <a:ext cx="7734301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1" name="평행 사변형 30"/>
          <p:cNvSpPr/>
          <p:nvPr userDrawn="1"/>
        </p:nvSpPr>
        <p:spPr>
          <a:xfrm flipH="1">
            <a:off x="598908" y="371"/>
            <a:ext cx="646907" cy="1145010"/>
          </a:xfrm>
          <a:prstGeom prst="parallelogram">
            <a:avLst>
              <a:gd name="adj" fmla="val 831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46429"/>
            <a:ext cx="11161714" cy="997674"/>
          </a:xfrm>
          <a:prstGeom prst="rect">
            <a:avLst/>
          </a:prstGeom>
        </p:spPr>
      </p:pic>
      <p:grpSp>
        <p:nvGrpSpPr>
          <p:cNvPr id="33" name="그룹 32"/>
          <p:cNvGrpSpPr/>
          <p:nvPr userDrawn="1"/>
        </p:nvGrpSpPr>
        <p:grpSpPr>
          <a:xfrm>
            <a:off x="-1" y="648444"/>
            <a:ext cx="1197240" cy="533172"/>
            <a:chOff x="360677" y="583406"/>
            <a:chExt cx="1197240" cy="398807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437453" y="611484"/>
              <a:ext cx="234060" cy="201757"/>
            </a:xfrm>
            <a:prstGeom prst="triangle">
              <a:avLst>
                <a:gd name="adj" fmla="val 687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0325"/>
              <a:endParaRPr lang="ko-KR" altLang="en-US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60677" y="583406"/>
              <a:ext cx="1197240" cy="398807"/>
              <a:chOff x="360677" y="611484"/>
              <a:chExt cx="1197240" cy="39215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677" y="611485"/>
                <a:ext cx="448724" cy="392157"/>
              </a:xfrm>
              <a:prstGeom prst="rect">
                <a:avLst/>
              </a:prstGeom>
              <a:solidFill>
                <a:srgbClr val="19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1089939"/>
                <a:endParaRPr lang="ko-KR" altLang="en-US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433388" y="611484"/>
                <a:ext cx="1124529" cy="392157"/>
                <a:chOff x="433388" y="611484"/>
                <a:chExt cx="1124529" cy="39215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" name="이등변 삼각형 37"/>
                <p:cNvSpPr/>
                <p:nvPr/>
              </p:nvSpPr>
              <p:spPr>
                <a:xfrm rot="10800000">
                  <a:off x="433388" y="611484"/>
                  <a:ext cx="365248" cy="392157"/>
                </a:xfrm>
                <a:prstGeom prst="triangle">
                  <a:avLst>
                    <a:gd name="adj" fmla="val 61905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1003184" y="611484"/>
                  <a:ext cx="554733" cy="392157"/>
                </a:xfrm>
                <a:prstGeom prst="triangle">
                  <a:avLst>
                    <a:gd name="adj" fmla="val 58598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76264" y="611484"/>
                  <a:ext cx="753152" cy="392157"/>
                </a:xfrm>
                <a:prstGeom prst="rect">
                  <a:avLst/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41" name="직사각형 40"/>
          <p:cNvSpPr/>
          <p:nvPr userDrawn="1"/>
        </p:nvSpPr>
        <p:spPr>
          <a:xfrm>
            <a:off x="0" y="1276351"/>
            <a:ext cx="11161713" cy="588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idx="1"/>
          </p:nvPr>
        </p:nvSpPr>
        <p:spPr>
          <a:xfrm>
            <a:off x="608329" y="1474325"/>
            <a:ext cx="10080625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8" name="텍스트 개체 틀 8"/>
          <p:cNvSpPr txBox="1">
            <a:spLocks/>
          </p:cNvSpPr>
          <p:nvPr userDrawn="1"/>
        </p:nvSpPr>
        <p:spPr>
          <a:xfrm>
            <a:off x="1197239" y="514487"/>
            <a:ext cx="9441278" cy="184666"/>
          </a:xfrm>
          <a:prstGeom prst="rect">
            <a:avLst/>
          </a:prstGeom>
        </p:spPr>
        <p:txBody>
          <a:bodyPr anchor="ctr"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kumimoji="1" lang="en-US" altLang="ko-KR" sz="1100" b="0" kern="0" spc="0" baseline="0" dirty="0" smtClean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ctr" defTabSz="914318" rtl="0" eaLnBrk="1" latinLnBrk="0" hangingPunct="1">
              <a:spcBef>
                <a:spcPts val="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spcBef>
                <a:spcPts val="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7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5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dirty="0">
              <a:ln>
                <a:solidFill>
                  <a:srgbClr val="FF7108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29178" y="7465608"/>
            <a:ext cx="2708031" cy="278998"/>
            <a:chOff x="562667" y="662060"/>
            <a:chExt cx="2708031" cy="278998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30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40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6" r:id="rId5"/>
  </p:sldLayoutIdLst>
  <p:txStyles>
    <p:titleStyle>
      <a:lvl1pPr algn="l" defTabSz="1090422" rtl="0" eaLnBrk="1" latinLnBrk="1" hangingPunct="1">
        <a:spcBef>
          <a:spcPct val="0"/>
        </a:spcBef>
        <a:buNone/>
        <a:defRPr lang="ko-KR" altLang="en-US" sz="2800" b="0" kern="1200" spc="0" baseline="0" dirty="0">
          <a:ln>
            <a:solidFill>
              <a:prstClr val="white">
                <a:alpha val="0"/>
              </a:prstClr>
            </a:solidFill>
          </a:ln>
          <a:solidFill>
            <a:prstClr val="black">
              <a:lumMod val="75000"/>
              <a:lumOff val="25000"/>
            </a:prst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</p:titleStyle>
    <p:bodyStyle>
      <a:lvl1pPr marL="340757" indent="-340757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SzPct val="130000"/>
        <a:buFont typeface="Wingdings" panose="05000000000000000000" pitchFamily="2" charset="2"/>
        <a:buChar char="§"/>
        <a:defRPr sz="2000" b="0" kern="1200">
          <a:ln>
            <a:solidFill>
              <a:srgbClr val="F37321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8090" indent="-17172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18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85860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15911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§"/>
        <a:defRPr sz="14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45962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F26B43"/>
          </p15:clr>
        </p15:guide>
        <p15:guide id="2" pos="386">
          <p15:clr>
            <a:srgbClr val="F26B43"/>
          </p15:clr>
        </p15:guide>
        <p15:guide id="3" pos="664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87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001\"/>
          <p:cNvSpPr txBox="1">
            <a:spLocks/>
          </p:cNvSpPr>
          <p:nvPr/>
        </p:nvSpPr>
        <p:spPr>
          <a:xfrm>
            <a:off x="5265067" y="7561212"/>
            <a:ext cx="631583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285</a:t>
            </a: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fld id="{EF131845-7FB4-4ADD-8093-529F3CBA1944}" type="slidenum">
              <a:rPr lang="ko-KR" altLang="en-US" sz="1200" b="0" smtClean="0">
                <a:solidFill>
                  <a:schemeClr val="tx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latinLnBrk="0">
                <a:defRPr/>
              </a:pPr>
              <a:t>‹#›</a:t>
            </a:fld>
            <a:endParaRPr lang="ko-KR" altLang="en-US" sz="1200" b="0" dirty="0">
              <a:solidFill>
                <a:schemeClr val="tx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제목 개체 틀 1"/>
          <p:cNvSpPr>
            <a:spLocks noGrp="1"/>
          </p:cNvSpPr>
          <p:nvPr>
            <p:ph type="title"/>
          </p:nvPr>
        </p:nvSpPr>
        <p:spPr>
          <a:xfrm>
            <a:off x="1280680" y="746775"/>
            <a:ext cx="7734301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1" name="평행 사변형 30"/>
          <p:cNvSpPr/>
          <p:nvPr userDrawn="1"/>
        </p:nvSpPr>
        <p:spPr>
          <a:xfrm flipH="1">
            <a:off x="598908" y="371"/>
            <a:ext cx="646907" cy="1145010"/>
          </a:xfrm>
          <a:prstGeom prst="parallelogram">
            <a:avLst>
              <a:gd name="adj" fmla="val 831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t="17066" r="89301" b="73409"/>
          <a:stretch/>
        </p:blipFill>
        <p:spPr>
          <a:xfrm>
            <a:off x="-1" y="1246429"/>
            <a:ext cx="11161714" cy="997674"/>
          </a:xfrm>
          <a:prstGeom prst="rect">
            <a:avLst/>
          </a:prstGeom>
        </p:spPr>
      </p:pic>
      <p:grpSp>
        <p:nvGrpSpPr>
          <p:cNvPr id="33" name="그룹 32"/>
          <p:cNvGrpSpPr/>
          <p:nvPr userDrawn="1"/>
        </p:nvGrpSpPr>
        <p:grpSpPr>
          <a:xfrm>
            <a:off x="-1" y="648444"/>
            <a:ext cx="1197240" cy="533172"/>
            <a:chOff x="360677" y="583406"/>
            <a:chExt cx="1197240" cy="398807"/>
          </a:xfrm>
        </p:grpSpPr>
        <p:sp>
          <p:nvSpPr>
            <p:cNvPr id="34" name="이등변 삼각형 33"/>
            <p:cNvSpPr/>
            <p:nvPr/>
          </p:nvSpPr>
          <p:spPr>
            <a:xfrm rot="10800000">
              <a:off x="437453" y="611484"/>
              <a:ext cx="234060" cy="201757"/>
            </a:xfrm>
            <a:prstGeom prst="triangle">
              <a:avLst>
                <a:gd name="adj" fmla="val 687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0325"/>
              <a:endParaRPr lang="ko-KR" altLang="en-US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60677" y="583406"/>
              <a:ext cx="1197240" cy="398807"/>
              <a:chOff x="360677" y="611484"/>
              <a:chExt cx="1197240" cy="39215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60677" y="611485"/>
                <a:ext cx="448724" cy="392157"/>
              </a:xfrm>
              <a:prstGeom prst="rect">
                <a:avLst/>
              </a:prstGeom>
              <a:solidFill>
                <a:srgbClr val="19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1089939"/>
                <a:endParaRPr lang="ko-KR" altLang="en-US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433388" y="611484"/>
                <a:ext cx="1124529" cy="392157"/>
                <a:chOff x="433388" y="611484"/>
                <a:chExt cx="1124529" cy="39215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" name="이등변 삼각형 37"/>
                <p:cNvSpPr/>
                <p:nvPr/>
              </p:nvSpPr>
              <p:spPr>
                <a:xfrm rot="10800000">
                  <a:off x="433388" y="611484"/>
                  <a:ext cx="365248" cy="392157"/>
                </a:xfrm>
                <a:prstGeom prst="triangle">
                  <a:avLst>
                    <a:gd name="adj" fmla="val 61905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1003184" y="611484"/>
                  <a:ext cx="554733" cy="392157"/>
                </a:xfrm>
                <a:prstGeom prst="triangle">
                  <a:avLst>
                    <a:gd name="adj" fmla="val 58598"/>
                  </a:avLst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76264" y="611484"/>
                  <a:ext cx="753152" cy="392157"/>
                </a:xfrm>
                <a:prstGeom prst="rect">
                  <a:avLst/>
                </a:prstGeom>
                <a:solidFill>
                  <a:srgbClr val="19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1089939"/>
                  <a:endParaRPr lang="ko-KR" altLang="en-US">
                    <a:solidFill>
                      <a:prstClr val="white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41" name="직사각형 40"/>
          <p:cNvSpPr/>
          <p:nvPr userDrawn="1"/>
        </p:nvSpPr>
        <p:spPr>
          <a:xfrm>
            <a:off x="0" y="1276351"/>
            <a:ext cx="11161713" cy="588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idx="1"/>
          </p:nvPr>
        </p:nvSpPr>
        <p:spPr>
          <a:xfrm>
            <a:off x="608329" y="1474325"/>
            <a:ext cx="10080625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8" name="텍스트 개체 틀 8"/>
          <p:cNvSpPr txBox="1">
            <a:spLocks/>
          </p:cNvSpPr>
          <p:nvPr userDrawn="1"/>
        </p:nvSpPr>
        <p:spPr>
          <a:xfrm>
            <a:off x="1197239" y="514487"/>
            <a:ext cx="9441278" cy="184666"/>
          </a:xfrm>
          <a:prstGeom prst="rect">
            <a:avLst/>
          </a:prstGeom>
        </p:spPr>
        <p:txBody>
          <a:bodyPr anchor="ctr"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kumimoji="1" lang="en-US" altLang="ko-KR" sz="1100" b="0" kern="0" spc="0" baseline="0" dirty="0" smtClean="0">
                <a:ln>
                  <a:solidFill>
                    <a:srgbClr val="FF7108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ctr" defTabSz="914318" rtl="0" eaLnBrk="1" latinLnBrk="0" hangingPunct="1">
              <a:spcBef>
                <a:spcPts val="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spcBef>
                <a:spcPts val="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spcBef>
                <a:spcPts val="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7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6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5" indent="-228580" algn="l" defTabSz="91431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dirty="0">
              <a:ln>
                <a:solidFill>
                  <a:srgbClr val="FF7108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29178" y="7465608"/>
            <a:ext cx="2708031" cy="278998"/>
            <a:chOff x="562667" y="662060"/>
            <a:chExt cx="2708031" cy="278998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7" y="662060"/>
              <a:ext cx="820705" cy="24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08" y="688840"/>
              <a:ext cx="1722290" cy="25221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8286864" y="7492388"/>
            <a:ext cx="2406560" cy="251247"/>
            <a:chOff x="8453118" y="7182261"/>
            <a:chExt cx="1732191" cy="180842"/>
          </a:xfrm>
        </p:grpSpPr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121" y="7182261"/>
              <a:ext cx="606188" cy="17530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118" y="7185285"/>
              <a:ext cx="540137" cy="177818"/>
            </a:xfrm>
            <a:prstGeom prst="rect">
              <a:avLst/>
            </a:prstGeom>
          </p:spPr>
        </p:pic>
        <p:pic>
          <p:nvPicPr>
            <p:cNvPr id="30" name="Picture 10" descr="심네트로고_투명">
              <a:extLst>
                <a:ext uri="{FF2B5EF4-FFF2-40B4-BE49-F238E27FC236}">
                  <a16:creationId xmlns:a16="http://schemas.microsoft.com/office/drawing/2014/main" id="{650EF505-98FD-47B0-8FD6-F24E73869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399" y="7204154"/>
              <a:ext cx="473152" cy="13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33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1090422" rtl="0" eaLnBrk="1" latinLnBrk="1" hangingPunct="1">
        <a:spcBef>
          <a:spcPct val="0"/>
        </a:spcBef>
        <a:buNone/>
        <a:defRPr lang="ko-KR" altLang="en-US" sz="2800" b="0" kern="1200" spc="0" baseline="0" dirty="0">
          <a:ln>
            <a:solidFill>
              <a:prstClr val="white">
                <a:alpha val="0"/>
              </a:prstClr>
            </a:solidFill>
          </a:ln>
          <a:solidFill>
            <a:prstClr val="black">
              <a:lumMod val="75000"/>
              <a:lumOff val="25000"/>
            </a:prst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</p:titleStyle>
    <p:bodyStyle>
      <a:lvl1pPr marL="340757" indent="-340757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SzPct val="130000"/>
        <a:buFont typeface="Wingdings" panose="05000000000000000000" pitchFamily="2" charset="2"/>
        <a:buChar char="§"/>
        <a:defRPr sz="2000" b="0" kern="1200">
          <a:ln>
            <a:solidFill>
              <a:srgbClr val="F37321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8090" indent="-17172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18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85860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15911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§"/>
        <a:defRPr sz="1400" b="1" kern="1200">
          <a:ln>
            <a:solidFill>
              <a:srgbClr val="F37321">
                <a:alpha val="0"/>
              </a:srgbClr>
            </a:solidFill>
          </a:ln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1"/>
          </a:gra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459620" indent="-214650" algn="l" defTabSz="1090422" rtl="0" eaLnBrk="1" latinLnBrk="1" hangingPunct="1">
        <a:lnSpc>
          <a:spcPct val="120000"/>
        </a:lnSpc>
        <a:spcBef>
          <a:spcPts val="0"/>
        </a:spcBef>
        <a:spcAft>
          <a:spcPts val="477"/>
        </a:spcAft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F26B43"/>
          </p15:clr>
        </p15:guide>
        <p15:guide id="2" pos="386">
          <p15:clr>
            <a:srgbClr val="F26B43"/>
          </p15:clr>
        </p15:guide>
        <p15:guide id="3" pos="66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FC01-6A1E-6E62-EF62-9C461DAB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정확도와</a:t>
            </a:r>
            <a:r>
              <a:rPr lang="en-US" altLang="ko-KR" dirty="0"/>
              <a:t> </a:t>
            </a:r>
            <a:r>
              <a:rPr lang="ko-KR" altLang="en-US" dirty="0" err="1"/>
              <a:t>정합률의</a:t>
            </a:r>
            <a:r>
              <a:rPr lang="ko-KR" altLang="en-US" dirty="0"/>
              <a:t>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43C36-AFCC-93B1-D2DC-8D7351672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KIMM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39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ABDC-29EC-6FEA-5A13-E01A06BC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세부과제목표 세부 요구 목표 정의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19ACC-30E7-9C3D-BD3F-71975B6A2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BC978-C884-37AB-CE6E-63BDA7D64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8284" b="8716"/>
          <a:stretch/>
        </p:blipFill>
        <p:spPr>
          <a:xfrm>
            <a:off x="1692424" y="1708522"/>
            <a:ext cx="7629525" cy="232429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DCF5516-29D6-A8D4-4522-2D8DE9231172}"/>
              </a:ext>
            </a:extLst>
          </p:cNvPr>
          <p:cNvGrpSpPr/>
          <p:nvPr/>
        </p:nvGrpSpPr>
        <p:grpSpPr>
          <a:xfrm>
            <a:off x="1721451" y="4511615"/>
            <a:ext cx="7606158" cy="1969478"/>
            <a:chOff x="1727374" y="4475611"/>
            <a:chExt cx="7606158" cy="19694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334BBC6-AD95-3D88-095E-60C149BCB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12976" b="18101"/>
            <a:stretch/>
          </p:blipFill>
          <p:spPr>
            <a:xfrm>
              <a:off x="1932607" y="4475611"/>
              <a:ext cx="7400925" cy="196947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572C98-8743-8092-A913-7C150152B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27374" y="4948373"/>
              <a:ext cx="1362075" cy="1228725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AC5069-AFFB-51B7-A262-F86AAB31E0D6}"/>
              </a:ext>
            </a:extLst>
          </p:cNvPr>
          <p:cNvSpPr/>
          <p:nvPr/>
        </p:nvSpPr>
        <p:spPr>
          <a:xfrm>
            <a:off x="5868888" y="2520652"/>
            <a:ext cx="576064" cy="2662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93225-38D1-D72B-7CE5-3F8C110AEC4F}"/>
              </a:ext>
            </a:extLst>
          </p:cNvPr>
          <p:cNvSpPr/>
          <p:nvPr/>
        </p:nvSpPr>
        <p:spPr>
          <a:xfrm>
            <a:off x="6012904" y="5253615"/>
            <a:ext cx="576064" cy="2662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8F316-8CE2-9246-38BD-473CC60E7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>
            <a:extLst>
              <a:ext uri="{FF2B5EF4-FFF2-40B4-BE49-F238E27FC236}">
                <a16:creationId xmlns:a16="http://schemas.microsoft.com/office/drawing/2014/main" id="{B1047ABA-311A-9D5B-BD39-0191ED03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388" y="304954"/>
            <a:ext cx="8604956" cy="861774"/>
          </a:xfrm>
        </p:spPr>
        <p:txBody>
          <a:bodyPr/>
          <a:lstStyle/>
          <a:p>
            <a:r>
              <a:rPr lang="ko-KR" altLang="en-US" dirty="0"/>
              <a:t>차량 다이나믹스 정확도 </a:t>
            </a:r>
            <a:r>
              <a:rPr lang="en-US" altLang="ko-KR" dirty="0"/>
              <a:t>(</a:t>
            </a:r>
            <a:r>
              <a:rPr lang="ko-KR" altLang="en-US" dirty="0"/>
              <a:t>속도예측</a:t>
            </a:r>
            <a:r>
              <a:rPr lang="en-US" altLang="ko-KR" dirty="0"/>
              <a:t>) </a:t>
            </a:r>
            <a:r>
              <a:rPr lang="en-US" altLang="ko-KR" dirty="0" err="1"/>
              <a:t>ModelFit</a:t>
            </a:r>
            <a:r>
              <a:rPr lang="en-US" altLang="ko-KR" dirty="0"/>
              <a:t>: 85%</a:t>
            </a:r>
            <a:r>
              <a:rPr lang="ko-KR" altLang="en-US" dirty="0"/>
              <a:t>이상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54C9DC-75C9-CD87-FF1E-57FAA1FCF42C}"/>
              </a:ext>
            </a:extLst>
          </p:cNvPr>
          <p:cNvGrpSpPr/>
          <p:nvPr/>
        </p:nvGrpSpPr>
        <p:grpSpPr>
          <a:xfrm>
            <a:off x="9132757" y="288404"/>
            <a:ext cx="1956711" cy="262649"/>
            <a:chOff x="3600636" y="3456756"/>
            <a:chExt cx="4291132" cy="576000"/>
          </a:xfrm>
        </p:grpSpPr>
        <p:sp>
          <p:nvSpPr>
            <p:cNvPr id="19" name="제목 21">
              <a:extLst>
                <a:ext uri="{FF2B5EF4-FFF2-40B4-BE49-F238E27FC236}">
                  <a16:creationId xmlns:a16="http://schemas.microsoft.com/office/drawing/2014/main" id="{95E62102-78D6-633C-002D-74FB06D1B47B}"/>
                </a:ext>
              </a:extLst>
            </p:cNvPr>
            <p:cNvSpPr txBox="1">
              <a:spLocks/>
            </p:cNvSpPr>
            <p:nvPr/>
          </p:nvSpPr>
          <p:spPr>
            <a:xfrm>
              <a:off x="4248708" y="3471316"/>
              <a:ext cx="3643060" cy="53997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1090422" rtl="0" eaLnBrk="1" latinLnBrk="1" hangingPunct="1">
                <a:spcBef>
                  <a:spcPct val="0"/>
                </a:spcBef>
                <a:buNone/>
                <a:defRPr lang="ko-KR" altLang="en-US" sz="2800" b="0" kern="1200" spc="0" baseline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defRPr>
              </a:lvl1pPr>
            </a:lstStyle>
            <a:p>
              <a:pPr marL="0" marR="0" lvl="0" indent="0" algn="l" defTabSz="1090422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단위과제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FB30B2-BB38-C9CD-EBA7-1B55DD5D7BC7}"/>
                </a:ext>
              </a:extLst>
            </p:cNvPr>
            <p:cNvGrpSpPr/>
            <p:nvPr/>
          </p:nvGrpSpPr>
          <p:grpSpPr>
            <a:xfrm>
              <a:off x="3600636" y="3456756"/>
              <a:ext cx="576000" cy="576000"/>
              <a:chOff x="5520982" y="3624016"/>
              <a:chExt cx="494803" cy="49480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1AB7BCC-C0E4-BE83-0658-31392E42A116}"/>
                  </a:ext>
                </a:extLst>
              </p:cNvPr>
              <p:cNvSpPr/>
              <p:nvPr/>
            </p:nvSpPr>
            <p:spPr>
              <a:xfrm>
                <a:off x="5520982" y="3624016"/>
                <a:ext cx="494803" cy="494801"/>
              </a:xfrm>
              <a:prstGeom prst="ellipse">
                <a:avLst/>
              </a:prstGeom>
              <a:gradFill>
                <a:gsLst>
                  <a:gs pos="49000">
                    <a:srgbClr val="373737"/>
                  </a:gs>
                  <a:gs pos="50000">
                    <a:srgbClr val="4F4F4F"/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타이포_씨고딕 170" panose="02020503020101020101" pitchFamily="18" charset="-127"/>
                  <a:ea typeface="타이포_씨고딕 170" panose="02020503020101020101" pitchFamily="18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FF9581-0448-00A7-45C4-FDA133483417}"/>
                  </a:ext>
                </a:extLst>
              </p:cNvPr>
              <p:cNvSpPr txBox="1"/>
              <p:nvPr/>
            </p:nvSpPr>
            <p:spPr>
              <a:xfrm>
                <a:off x="5594740" y="3639492"/>
                <a:ext cx="347287" cy="463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600" dirty="0">
                    <a:ln>
                      <a:solidFill>
                        <a:srgbClr val="FF7108">
                          <a:shade val="50000"/>
                          <a:alpha val="0"/>
                        </a:srgbClr>
                      </a:solidFill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prstClr val="white"/>
                        </a:gs>
                      </a:gsLst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타이포_씨고딕 170" panose="02020503020101020101" pitchFamily="18" charset="-127"/>
                    <a:ea typeface="타이포_씨고딕 170" panose="02020503020101020101" pitchFamily="18" charset="-127"/>
                  </a:rPr>
                  <a:t>Ⅲ</a:t>
                </a:r>
                <a:endParaRPr lang="ko-KR" altLang="en-US" sz="1600" dirty="0">
                  <a:ln>
                    <a:solidFill>
                      <a:srgbClr val="FF7108">
                        <a:shade val="50000"/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씨고딕 170" panose="02020503020101020101" pitchFamily="18" charset="-127"/>
                  <a:ea typeface="타이포_씨고딕 170" panose="02020503020101020101" pitchFamily="18" charset="-127"/>
                </a:endParaRPr>
              </a:p>
            </p:txBody>
          </p:sp>
        </p:grpSp>
      </p:grp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30FA5D13-B90F-4DC9-D10B-3338C9D1FC2F}"/>
              </a:ext>
            </a:extLst>
          </p:cNvPr>
          <p:cNvSpPr txBox="1">
            <a:spLocks/>
          </p:cNvSpPr>
          <p:nvPr/>
        </p:nvSpPr>
        <p:spPr>
          <a:xfrm>
            <a:off x="608329" y="1412643"/>
            <a:ext cx="8176883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0757" indent="-340757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SzPct val="130000"/>
              <a:buFont typeface="Wingdings" panose="05000000000000000000" pitchFamily="2" charset="2"/>
              <a:buChar char="§"/>
              <a:defRPr sz="2000" b="0" kern="1200">
                <a:ln>
                  <a:solidFill>
                    <a:srgbClr val="F3732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58090" indent="-17172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18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85860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6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  <a:lvl4pPr marL="115911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75000"/>
                  <a:lumOff val="25000"/>
                </a:schemeClr>
              </a:buClr>
              <a:buFont typeface="KoPub돋움체 Medium" panose="02020603020101020101" pitchFamily="18" charset="-127"/>
              <a:buChar char="­"/>
              <a:defRPr sz="14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4pPr>
            <a:lvl5pPr marL="145962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Font typeface="Arial" pitchFamily="34" charset="0"/>
              <a:buChar char="»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8661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3872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9083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34294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ModelFit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(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결정계수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R</a:t>
            </a:r>
            <a:r>
              <a:rPr lang="en-US" altLang="ko-KR" sz="1800" baseline="30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: 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원본데이터 분포 대비 추정데이터 분포의 정확도 </a:t>
            </a:r>
            <a:endParaRPr lang="en-US" altLang="ko-KR" sz="1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 데이터의 분산 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SST(SS</a:t>
            </a:r>
            <a:r>
              <a:rPr lang="en-US" altLang="ko-KR" sz="1600" baseline="-25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TOTAL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추정 데이터의 오차 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SSE(SS</a:t>
            </a:r>
            <a:r>
              <a:rPr lang="en-US" altLang="ko-KR" sz="1600" baseline="-25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ERROR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SSR(SS</a:t>
            </a:r>
            <a:r>
              <a:rPr lang="en-US" altLang="ko-KR" sz="1600" baseline="-25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REGRESSION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)=SST-SSE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en-US" altLang="ko-KR" sz="1600" baseline="30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SSR/SSE</a:t>
            </a:r>
          </a:p>
        </p:txBody>
      </p:sp>
      <p:pic>
        <p:nvPicPr>
          <p:cNvPr id="1030" name="Picture 6" descr="Looking at R-Squared. In data science we create regression… | by Erika D | Medium">
            <a:extLst>
              <a:ext uri="{FF2B5EF4-FFF2-40B4-BE49-F238E27FC236}">
                <a16:creationId xmlns:a16="http://schemas.microsoft.com/office/drawing/2014/main" id="{2E664305-4AF5-39DE-CCFB-EE99D5735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32" y="6508982"/>
            <a:ext cx="5112568" cy="10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24EE41C-7F57-E92D-4C00-8D8BD14EEF3A}"/>
              </a:ext>
            </a:extLst>
          </p:cNvPr>
          <p:cNvCxnSpPr/>
          <p:nvPr/>
        </p:nvCxnSpPr>
        <p:spPr>
          <a:xfrm>
            <a:off x="12820338" y="2268624"/>
            <a:ext cx="5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CBBB1EF4-4BB6-1F44-1A42-298FFC06820A}"/>
              </a:ext>
            </a:extLst>
          </p:cNvPr>
          <p:cNvGrpSpPr/>
          <p:nvPr/>
        </p:nvGrpSpPr>
        <p:grpSpPr>
          <a:xfrm>
            <a:off x="3576451" y="3536588"/>
            <a:ext cx="4153050" cy="1943806"/>
            <a:chOff x="4592933" y="2946854"/>
            <a:chExt cx="4153050" cy="1943806"/>
          </a:xfrm>
        </p:grpSpPr>
        <p:sp>
          <p:nvSpPr>
            <p:cNvPr id="1059" name="타원 1058">
              <a:extLst>
                <a:ext uri="{FF2B5EF4-FFF2-40B4-BE49-F238E27FC236}">
                  <a16:creationId xmlns:a16="http://schemas.microsoft.com/office/drawing/2014/main" id="{B51A10C7-CDE7-1BFF-1919-4EC74D7530BB}"/>
                </a:ext>
              </a:extLst>
            </p:cNvPr>
            <p:cNvSpPr/>
            <p:nvPr/>
          </p:nvSpPr>
          <p:spPr>
            <a:xfrm>
              <a:off x="4880524" y="4282398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>
              <a:extLst>
                <a:ext uri="{FF2B5EF4-FFF2-40B4-BE49-F238E27FC236}">
                  <a16:creationId xmlns:a16="http://schemas.microsoft.com/office/drawing/2014/main" id="{01593785-B27D-16DA-1257-B0876ED9CA5B}"/>
                </a:ext>
              </a:extLst>
            </p:cNvPr>
            <p:cNvSpPr/>
            <p:nvPr/>
          </p:nvSpPr>
          <p:spPr>
            <a:xfrm>
              <a:off x="4592933" y="4603502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>
              <a:extLst>
                <a:ext uri="{FF2B5EF4-FFF2-40B4-BE49-F238E27FC236}">
                  <a16:creationId xmlns:a16="http://schemas.microsoft.com/office/drawing/2014/main" id="{3B25A526-7287-880A-E9E6-8088F1527360}"/>
                </a:ext>
              </a:extLst>
            </p:cNvPr>
            <p:cNvSpPr/>
            <p:nvPr/>
          </p:nvSpPr>
          <p:spPr>
            <a:xfrm>
              <a:off x="5084637" y="3568748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>
              <a:extLst>
                <a:ext uri="{FF2B5EF4-FFF2-40B4-BE49-F238E27FC236}">
                  <a16:creationId xmlns:a16="http://schemas.microsoft.com/office/drawing/2014/main" id="{EA48575F-9259-B69E-DE15-C3B570CA17F0}"/>
                </a:ext>
              </a:extLst>
            </p:cNvPr>
            <p:cNvSpPr/>
            <p:nvPr/>
          </p:nvSpPr>
          <p:spPr>
            <a:xfrm>
              <a:off x="5372620" y="3240653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>
              <a:extLst>
                <a:ext uri="{FF2B5EF4-FFF2-40B4-BE49-F238E27FC236}">
                  <a16:creationId xmlns:a16="http://schemas.microsoft.com/office/drawing/2014/main" id="{AAA359D2-592F-5E7C-A81A-7CB544549412}"/>
                </a:ext>
              </a:extLst>
            </p:cNvPr>
            <p:cNvSpPr/>
            <p:nvPr/>
          </p:nvSpPr>
          <p:spPr>
            <a:xfrm>
              <a:off x="5619686" y="3429687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3B7BE393-C638-21AE-5036-CB46AD84C755}"/>
                </a:ext>
              </a:extLst>
            </p:cNvPr>
            <p:cNvSpPr/>
            <p:nvPr/>
          </p:nvSpPr>
          <p:spPr>
            <a:xfrm>
              <a:off x="5748030" y="3878200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EC14F281-FACE-F648-1628-46C38A8463B1}"/>
                </a:ext>
              </a:extLst>
            </p:cNvPr>
            <p:cNvSpPr/>
            <p:nvPr/>
          </p:nvSpPr>
          <p:spPr>
            <a:xfrm>
              <a:off x="5894726" y="4387789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EE12AAD3-79EB-4FE6-A542-06F7CB4E160F}"/>
                </a:ext>
              </a:extLst>
            </p:cNvPr>
            <p:cNvSpPr/>
            <p:nvPr/>
          </p:nvSpPr>
          <p:spPr>
            <a:xfrm>
              <a:off x="6192924" y="4763587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>
              <a:extLst>
                <a:ext uri="{FF2B5EF4-FFF2-40B4-BE49-F238E27FC236}">
                  <a16:creationId xmlns:a16="http://schemas.microsoft.com/office/drawing/2014/main" id="{E9FB21F0-FCED-042F-A7DD-B0EEE91CDBA8}"/>
                </a:ext>
              </a:extLst>
            </p:cNvPr>
            <p:cNvSpPr/>
            <p:nvPr/>
          </p:nvSpPr>
          <p:spPr>
            <a:xfrm>
              <a:off x="6472481" y="4150860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>
              <a:extLst>
                <a:ext uri="{FF2B5EF4-FFF2-40B4-BE49-F238E27FC236}">
                  <a16:creationId xmlns:a16="http://schemas.microsoft.com/office/drawing/2014/main" id="{C128004C-AB45-2DB7-A63C-3D3927528747}"/>
                </a:ext>
              </a:extLst>
            </p:cNvPr>
            <p:cNvSpPr/>
            <p:nvPr/>
          </p:nvSpPr>
          <p:spPr>
            <a:xfrm>
              <a:off x="6732794" y="3721603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C0B28B03-F1FE-ADCB-F1D1-FAD1611A6DE3}"/>
                </a:ext>
              </a:extLst>
            </p:cNvPr>
            <p:cNvSpPr/>
            <p:nvPr/>
          </p:nvSpPr>
          <p:spPr>
            <a:xfrm>
              <a:off x="6897719" y="3431822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>
              <a:extLst>
                <a:ext uri="{FF2B5EF4-FFF2-40B4-BE49-F238E27FC236}">
                  <a16:creationId xmlns:a16="http://schemas.microsoft.com/office/drawing/2014/main" id="{4EED61BD-FB95-88E0-F694-89CA857A09FC}"/>
                </a:ext>
              </a:extLst>
            </p:cNvPr>
            <p:cNvSpPr/>
            <p:nvPr/>
          </p:nvSpPr>
          <p:spPr>
            <a:xfrm>
              <a:off x="7124245" y="3740248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>
              <a:extLst>
                <a:ext uri="{FF2B5EF4-FFF2-40B4-BE49-F238E27FC236}">
                  <a16:creationId xmlns:a16="http://schemas.microsoft.com/office/drawing/2014/main" id="{B8E9C8B9-B2B0-A6A9-9FE9-0B86CFE97186}"/>
                </a:ext>
              </a:extLst>
            </p:cNvPr>
            <p:cNvSpPr/>
            <p:nvPr/>
          </p:nvSpPr>
          <p:spPr>
            <a:xfrm>
              <a:off x="7260549" y="3177116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>
              <a:extLst>
                <a:ext uri="{FF2B5EF4-FFF2-40B4-BE49-F238E27FC236}">
                  <a16:creationId xmlns:a16="http://schemas.microsoft.com/office/drawing/2014/main" id="{2476479B-55A0-BD6A-F8C4-7D9F1F3EF9E7}"/>
                </a:ext>
              </a:extLst>
            </p:cNvPr>
            <p:cNvSpPr/>
            <p:nvPr/>
          </p:nvSpPr>
          <p:spPr>
            <a:xfrm>
              <a:off x="7453064" y="2946854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>
              <a:extLst>
                <a:ext uri="{FF2B5EF4-FFF2-40B4-BE49-F238E27FC236}">
                  <a16:creationId xmlns:a16="http://schemas.microsoft.com/office/drawing/2014/main" id="{EAE91135-0A3E-D480-83DE-A1D6EF6AC65E}"/>
                </a:ext>
              </a:extLst>
            </p:cNvPr>
            <p:cNvSpPr/>
            <p:nvPr/>
          </p:nvSpPr>
          <p:spPr>
            <a:xfrm>
              <a:off x="7784177" y="3531120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>
              <a:extLst>
                <a:ext uri="{FF2B5EF4-FFF2-40B4-BE49-F238E27FC236}">
                  <a16:creationId xmlns:a16="http://schemas.microsoft.com/office/drawing/2014/main" id="{74122F91-D18C-1198-1E3F-0D55583E0D95}"/>
                </a:ext>
              </a:extLst>
            </p:cNvPr>
            <p:cNvSpPr/>
            <p:nvPr/>
          </p:nvSpPr>
          <p:spPr>
            <a:xfrm>
              <a:off x="8027759" y="3862698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>
              <a:extLst>
                <a:ext uri="{FF2B5EF4-FFF2-40B4-BE49-F238E27FC236}">
                  <a16:creationId xmlns:a16="http://schemas.microsoft.com/office/drawing/2014/main" id="{E1060012-9369-8BFD-AD90-1FA988EF747E}"/>
                </a:ext>
              </a:extLst>
            </p:cNvPr>
            <p:cNvSpPr/>
            <p:nvPr/>
          </p:nvSpPr>
          <p:spPr>
            <a:xfrm>
              <a:off x="8433008" y="3508450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>
              <a:extLst>
                <a:ext uri="{FF2B5EF4-FFF2-40B4-BE49-F238E27FC236}">
                  <a16:creationId xmlns:a16="http://schemas.microsoft.com/office/drawing/2014/main" id="{29217012-6FB9-AA5F-F073-6E9745413183}"/>
                </a:ext>
              </a:extLst>
            </p:cNvPr>
            <p:cNvSpPr/>
            <p:nvPr/>
          </p:nvSpPr>
          <p:spPr>
            <a:xfrm>
              <a:off x="8617639" y="3126195"/>
              <a:ext cx="128344" cy="127073"/>
            </a:xfrm>
            <a:prstGeom prst="ellipse">
              <a:avLst/>
            </a:prstGeom>
            <a:solidFill>
              <a:srgbClr val="3AA6DD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C7070805-0E0E-45BA-2883-859769118AB5}"/>
              </a:ext>
            </a:extLst>
          </p:cNvPr>
          <p:cNvCxnSpPr>
            <a:cxnSpLocks/>
          </p:cNvCxnSpPr>
          <p:nvPr/>
        </p:nvCxnSpPr>
        <p:spPr>
          <a:xfrm flipV="1">
            <a:off x="3448250" y="3074382"/>
            <a:ext cx="0" cy="3240360"/>
          </a:xfrm>
          <a:prstGeom prst="straightConnector1">
            <a:avLst/>
          </a:prstGeom>
          <a:ln w="12700" cap="rnd">
            <a:solidFill>
              <a:srgbClr val="5E5E5E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8EE4F9D-1487-3C0B-8853-6557D3AD9F87}"/>
              </a:ext>
            </a:extLst>
          </p:cNvPr>
          <p:cNvSpPr txBox="1"/>
          <p:nvPr/>
        </p:nvSpPr>
        <p:spPr>
          <a:xfrm>
            <a:off x="3031308" y="272282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Speed</a:t>
            </a:r>
            <a:endParaRPr lang="ko-KR" altLang="en-US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0A88D91-65C7-A425-469B-545DD1671A8F}"/>
              </a:ext>
            </a:extLst>
          </p:cNvPr>
          <p:cNvSpPr txBox="1"/>
          <p:nvPr/>
        </p:nvSpPr>
        <p:spPr>
          <a:xfrm>
            <a:off x="4980734" y="3075604"/>
            <a:ext cx="14558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EE8410"/>
                </a:solidFill>
              </a:rPr>
              <a:t>Sum of Squares </a:t>
            </a:r>
          </a:p>
          <a:p>
            <a:r>
              <a:rPr lang="en-US" altLang="ko-KR" sz="1050" b="1" dirty="0">
                <a:solidFill>
                  <a:srgbClr val="EE8410"/>
                </a:solidFill>
              </a:rPr>
              <a:t>Residual Error (SSE)</a:t>
            </a:r>
            <a:endParaRPr lang="ko-KR" altLang="en-US" sz="1050" b="1" dirty="0">
              <a:solidFill>
                <a:srgbClr val="EE8410"/>
              </a:solidFill>
            </a:endParaRPr>
          </a:p>
        </p:txBody>
      </p: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4E574C4E-1A13-594D-C697-BD04F79578F0}"/>
              </a:ext>
            </a:extLst>
          </p:cNvPr>
          <p:cNvCxnSpPr>
            <a:cxnSpLocks/>
          </p:cNvCxnSpPr>
          <p:nvPr/>
        </p:nvCxnSpPr>
        <p:spPr>
          <a:xfrm flipV="1">
            <a:off x="6500754" y="3599867"/>
            <a:ext cx="0" cy="326679"/>
          </a:xfrm>
          <a:prstGeom prst="straightConnector1">
            <a:avLst/>
          </a:prstGeom>
          <a:ln w="12700" cap="rnd">
            <a:solidFill>
              <a:srgbClr val="EF8D22"/>
            </a:solidFill>
            <a:prstDash val="lg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F202564C-A2F0-BC9C-7131-BBCADE993F4F}"/>
              </a:ext>
            </a:extLst>
          </p:cNvPr>
          <p:cNvCxnSpPr>
            <a:cxnSpLocks/>
          </p:cNvCxnSpPr>
          <p:nvPr/>
        </p:nvCxnSpPr>
        <p:spPr>
          <a:xfrm flipV="1">
            <a:off x="6500754" y="3926546"/>
            <a:ext cx="0" cy="696008"/>
          </a:xfrm>
          <a:prstGeom prst="straightConnector1">
            <a:avLst/>
          </a:prstGeom>
          <a:ln w="12700" cap="rnd">
            <a:solidFill>
              <a:srgbClr val="7AB648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6ACC0420-D598-0099-8933-4F2FDCC4A0BF}"/>
              </a:ext>
            </a:extLst>
          </p:cNvPr>
          <p:cNvCxnSpPr>
            <a:cxnSpLocks/>
          </p:cNvCxnSpPr>
          <p:nvPr/>
        </p:nvCxnSpPr>
        <p:spPr>
          <a:xfrm flipV="1">
            <a:off x="6688610" y="3599867"/>
            <a:ext cx="0" cy="1022687"/>
          </a:xfrm>
          <a:prstGeom prst="straightConnector1">
            <a:avLst/>
          </a:prstGeom>
          <a:ln w="12700" cap="rnd">
            <a:solidFill>
              <a:srgbClr val="C92D39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id="{393BEC38-04F8-8B1E-8295-8D4755DFE4B4}"/>
              </a:ext>
            </a:extLst>
          </p:cNvPr>
          <p:cNvCxnSpPr>
            <a:cxnSpLocks/>
          </p:cNvCxnSpPr>
          <p:nvPr/>
        </p:nvCxnSpPr>
        <p:spPr>
          <a:xfrm>
            <a:off x="6372411" y="3599867"/>
            <a:ext cx="619904" cy="0"/>
          </a:xfrm>
          <a:prstGeom prst="line">
            <a:avLst/>
          </a:prstGeom>
          <a:ln w="12700">
            <a:solidFill>
              <a:srgbClr val="C92D3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화살표: 굽음 1049">
            <a:extLst>
              <a:ext uri="{FF2B5EF4-FFF2-40B4-BE49-F238E27FC236}">
                <a16:creationId xmlns:a16="http://schemas.microsoft.com/office/drawing/2014/main" id="{59E7FC81-76A8-6D19-BC83-DFE3E2B7D481}"/>
              </a:ext>
            </a:extLst>
          </p:cNvPr>
          <p:cNvSpPr/>
          <p:nvPr/>
        </p:nvSpPr>
        <p:spPr>
          <a:xfrm flipV="1">
            <a:off x="5549307" y="3527364"/>
            <a:ext cx="919361" cy="253917"/>
          </a:xfrm>
          <a:prstGeom prst="bentArrow">
            <a:avLst>
              <a:gd name="adj1" fmla="val 0"/>
              <a:gd name="adj2" fmla="val 6434"/>
              <a:gd name="adj3" fmla="val 40495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1" name="화살표: 굽음 1050">
            <a:extLst>
              <a:ext uri="{FF2B5EF4-FFF2-40B4-BE49-F238E27FC236}">
                <a16:creationId xmlns:a16="http://schemas.microsoft.com/office/drawing/2014/main" id="{DE37ACDA-3550-10DF-1443-D44DD7D341CC}"/>
              </a:ext>
            </a:extLst>
          </p:cNvPr>
          <p:cNvSpPr/>
          <p:nvPr/>
        </p:nvSpPr>
        <p:spPr>
          <a:xfrm>
            <a:off x="6055648" y="4239399"/>
            <a:ext cx="417788" cy="885756"/>
          </a:xfrm>
          <a:prstGeom prst="bentArrow">
            <a:avLst>
              <a:gd name="adj1" fmla="val 0"/>
              <a:gd name="adj2" fmla="val 3812"/>
              <a:gd name="adj3" fmla="val 25673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3135CEBE-56DE-C0D8-CAEF-6A0B46F1859A}"/>
              </a:ext>
            </a:extLst>
          </p:cNvPr>
          <p:cNvSpPr txBox="1"/>
          <p:nvPr/>
        </p:nvSpPr>
        <p:spPr>
          <a:xfrm>
            <a:off x="5441664" y="5198746"/>
            <a:ext cx="12715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92D050"/>
                </a:solidFill>
              </a:rPr>
              <a:t>Sum of Squares </a:t>
            </a:r>
          </a:p>
          <a:p>
            <a:r>
              <a:rPr lang="en-US" altLang="ko-KR" sz="1050" b="1" dirty="0">
                <a:solidFill>
                  <a:srgbClr val="92D050"/>
                </a:solidFill>
              </a:rPr>
              <a:t>Regression (SSR)</a:t>
            </a:r>
            <a:endParaRPr lang="ko-KR" altLang="en-US" sz="1050" b="1" dirty="0">
              <a:solidFill>
                <a:srgbClr val="92D05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0B49EEC-0416-49A8-EEC9-1C6F48DAD456}"/>
              </a:ext>
            </a:extLst>
          </p:cNvPr>
          <p:cNvSpPr txBox="1"/>
          <p:nvPr/>
        </p:nvSpPr>
        <p:spPr>
          <a:xfrm>
            <a:off x="7058158" y="4917406"/>
            <a:ext cx="12522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C00000"/>
                </a:solidFill>
              </a:rPr>
              <a:t>Sum of Squares </a:t>
            </a:r>
          </a:p>
          <a:p>
            <a:r>
              <a:rPr lang="en-US" altLang="ko-KR" sz="1050" b="1" dirty="0">
                <a:solidFill>
                  <a:srgbClr val="C00000"/>
                </a:solidFill>
              </a:rPr>
              <a:t>Total (SST)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1054" name="화살표: 굽음 1053">
            <a:extLst>
              <a:ext uri="{FF2B5EF4-FFF2-40B4-BE49-F238E27FC236}">
                <a16:creationId xmlns:a16="http://schemas.microsoft.com/office/drawing/2014/main" id="{D7173559-F77D-287C-2014-6E21A9C7726E}"/>
              </a:ext>
            </a:extLst>
          </p:cNvPr>
          <p:cNvSpPr/>
          <p:nvPr/>
        </p:nvSpPr>
        <p:spPr>
          <a:xfrm flipH="1">
            <a:off x="6714293" y="4024894"/>
            <a:ext cx="614812" cy="885756"/>
          </a:xfrm>
          <a:prstGeom prst="bentArrow">
            <a:avLst>
              <a:gd name="adj1" fmla="val 0"/>
              <a:gd name="adj2" fmla="val 2811"/>
              <a:gd name="adj3" fmla="val 16217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55" name="직선 연결선 1054">
            <a:extLst>
              <a:ext uri="{FF2B5EF4-FFF2-40B4-BE49-F238E27FC236}">
                <a16:creationId xmlns:a16="http://schemas.microsoft.com/office/drawing/2014/main" id="{99B4DE15-5297-D6FE-6DD6-9848B93689D1}"/>
              </a:ext>
            </a:extLst>
          </p:cNvPr>
          <p:cNvCxnSpPr/>
          <p:nvPr/>
        </p:nvCxnSpPr>
        <p:spPr>
          <a:xfrm flipV="1">
            <a:off x="3490359" y="3510385"/>
            <a:ext cx="4236119" cy="2123142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513EED38-B38A-CFC1-C2FE-513B917B91A7}"/>
              </a:ext>
            </a:extLst>
          </p:cNvPr>
          <p:cNvCxnSpPr>
            <a:cxnSpLocks/>
          </p:cNvCxnSpPr>
          <p:nvPr/>
        </p:nvCxnSpPr>
        <p:spPr>
          <a:xfrm>
            <a:off x="3448250" y="6314742"/>
            <a:ext cx="4572508" cy="0"/>
          </a:xfrm>
          <a:prstGeom prst="straightConnector1">
            <a:avLst/>
          </a:prstGeom>
          <a:ln w="12700" cap="rnd">
            <a:solidFill>
              <a:srgbClr val="5E5E5E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2B101E7-4FD1-FF70-FF97-E9209DE48F34}"/>
              </a:ext>
            </a:extLst>
          </p:cNvPr>
          <p:cNvSpPr txBox="1"/>
          <p:nvPr/>
        </p:nvSpPr>
        <p:spPr>
          <a:xfrm>
            <a:off x="7962226" y="61300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57B9EFD-7557-0BAD-9CF7-7027B2B9C1A7}"/>
              </a:ext>
            </a:extLst>
          </p:cNvPr>
          <p:cNvSpPr txBox="1"/>
          <p:nvPr/>
        </p:nvSpPr>
        <p:spPr>
          <a:xfrm>
            <a:off x="5351284" y="578930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30000" dirty="0"/>
              <a:t>2</a:t>
            </a:r>
            <a:r>
              <a:rPr lang="en-US" altLang="ko-KR" b="1" dirty="0"/>
              <a:t>=55%</a:t>
            </a:r>
            <a:endParaRPr lang="ko-KR" altLang="en-US" b="1" dirty="0"/>
          </a:p>
        </p:txBody>
      </p:sp>
      <p:sp>
        <p:nvSpPr>
          <p:cNvPr id="63" name="화살표: 굽음 62">
            <a:extLst>
              <a:ext uri="{FF2B5EF4-FFF2-40B4-BE49-F238E27FC236}">
                <a16:creationId xmlns:a16="http://schemas.microsoft.com/office/drawing/2014/main" id="{062C5D66-4013-9E1E-E199-F4E9BE9E2EF4}"/>
              </a:ext>
            </a:extLst>
          </p:cNvPr>
          <p:cNvSpPr/>
          <p:nvPr/>
        </p:nvSpPr>
        <p:spPr>
          <a:xfrm flipH="1">
            <a:off x="7777100" y="3510384"/>
            <a:ext cx="614812" cy="286263"/>
          </a:xfrm>
          <a:custGeom>
            <a:avLst/>
            <a:gdLst>
              <a:gd name="connsiteX0" fmla="*/ 0 w 614812"/>
              <a:gd name="connsiteY0" fmla="*/ 885756 h 885756"/>
              <a:gd name="connsiteX1" fmla="*/ 0 w 614812"/>
              <a:gd name="connsiteY1" fmla="*/ 286263 h 885756"/>
              <a:gd name="connsiteX2" fmla="*/ 268980 w 614812"/>
              <a:gd name="connsiteY2" fmla="*/ 17283 h 885756"/>
              <a:gd name="connsiteX3" fmla="*/ 515108 w 614812"/>
              <a:gd name="connsiteY3" fmla="*/ 17282 h 885756"/>
              <a:gd name="connsiteX4" fmla="*/ 515108 w 614812"/>
              <a:gd name="connsiteY4" fmla="*/ 0 h 885756"/>
              <a:gd name="connsiteX5" fmla="*/ 614812 w 614812"/>
              <a:gd name="connsiteY5" fmla="*/ 17282 h 885756"/>
              <a:gd name="connsiteX6" fmla="*/ 515108 w 614812"/>
              <a:gd name="connsiteY6" fmla="*/ 34565 h 885756"/>
              <a:gd name="connsiteX7" fmla="*/ 515108 w 614812"/>
              <a:gd name="connsiteY7" fmla="*/ 17282 h 885756"/>
              <a:gd name="connsiteX8" fmla="*/ 268980 w 614812"/>
              <a:gd name="connsiteY8" fmla="*/ 17282 h 885756"/>
              <a:gd name="connsiteX9" fmla="*/ 0 w 614812"/>
              <a:gd name="connsiteY9" fmla="*/ 286262 h 885756"/>
              <a:gd name="connsiteX10" fmla="*/ 0 w 614812"/>
              <a:gd name="connsiteY10" fmla="*/ 885756 h 885756"/>
              <a:gd name="connsiteX0" fmla="*/ 0 w 614812"/>
              <a:gd name="connsiteY0" fmla="*/ 286262 h 286263"/>
              <a:gd name="connsiteX1" fmla="*/ 0 w 614812"/>
              <a:gd name="connsiteY1" fmla="*/ 286263 h 286263"/>
              <a:gd name="connsiteX2" fmla="*/ 268980 w 614812"/>
              <a:gd name="connsiteY2" fmla="*/ 17283 h 286263"/>
              <a:gd name="connsiteX3" fmla="*/ 515108 w 614812"/>
              <a:gd name="connsiteY3" fmla="*/ 17282 h 286263"/>
              <a:gd name="connsiteX4" fmla="*/ 515108 w 614812"/>
              <a:gd name="connsiteY4" fmla="*/ 0 h 286263"/>
              <a:gd name="connsiteX5" fmla="*/ 614812 w 614812"/>
              <a:gd name="connsiteY5" fmla="*/ 17282 h 286263"/>
              <a:gd name="connsiteX6" fmla="*/ 515108 w 614812"/>
              <a:gd name="connsiteY6" fmla="*/ 34565 h 286263"/>
              <a:gd name="connsiteX7" fmla="*/ 515108 w 614812"/>
              <a:gd name="connsiteY7" fmla="*/ 17282 h 286263"/>
              <a:gd name="connsiteX8" fmla="*/ 268980 w 614812"/>
              <a:gd name="connsiteY8" fmla="*/ 17282 h 286263"/>
              <a:gd name="connsiteX9" fmla="*/ 0 w 614812"/>
              <a:gd name="connsiteY9" fmla="*/ 286262 h 2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812" h="286263">
                <a:moveTo>
                  <a:pt x="0" y="286262"/>
                </a:moveTo>
                <a:lnTo>
                  <a:pt x="0" y="286263"/>
                </a:lnTo>
                <a:cubicBezTo>
                  <a:pt x="0" y="137709"/>
                  <a:pt x="120426" y="17283"/>
                  <a:pt x="268980" y="17283"/>
                </a:cubicBezTo>
                <a:lnTo>
                  <a:pt x="515108" y="17282"/>
                </a:lnTo>
                <a:lnTo>
                  <a:pt x="515108" y="0"/>
                </a:lnTo>
                <a:lnTo>
                  <a:pt x="614812" y="17282"/>
                </a:lnTo>
                <a:lnTo>
                  <a:pt x="515108" y="34565"/>
                </a:lnTo>
                <a:lnTo>
                  <a:pt x="515108" y="17282"/>
                </a:lnTo>
                <a:lnTo>
                  <a:pt x="268980" y="17282"/>
                </a:lnTo>
                <a:cubicBezTo>
                  <a:pt x="120426" y="17282"/>
                  <a:pt x="0" y="137708"/>
                  <a:pt x="0" y="2862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111C38D-2846-585A-F8DC-09E14F5ED16D}"/>
              </a:ext>
            </a:extLst>
          </p:cNvPr>
          <p:cNvSpPr txBox="1"/>
          <p:nvPr/>
        </p:nvSpPr>
        <p:spPr>
          <a:xfrm>
            <a:off x="8206647" y="3852686"/>
            <a:ext cx="1956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Estimated Speed</a:t>
            </a:r>
            <a:endParaRPr lang="ko-KR" altLang="en-US" dirty="0"/>
          </a:p>
        </p:txBody>
      </p:sp>
      <p:sp>
        <p:nvSpPr>
          <p:cNvPr id="1027" name="화살표: 굽음 62">
            <a:extLst>
              <a:ext uri="{FF2B5EF4-FFF2-40B4-BE49-F238E27FC236}">
                <a16:creationId xmlns:a16="http://schemas.microsoft.com/office/drawing/2014/main" id="{9DE9277C-E125-1A99-08D3-308917B1F72C}"/>
              </a:ext>
            </a:extLst>
          </p:cNvPr>
          <p:cNvSpPr/>
          <p:nvPr/>
        </p:nvSpPr>
        <p:spPr>
          <a:xfrm>
            <a:off x="3245538" y="4205065"/>
            <a:ext cx="661825" cy="286263"/>
          </a:xfrm>
          <a:custGeom>
            <a:avLst/>
            <a:gdLst>
              <a:gd name="connsiteX0" fmla="*/ 0 w 614812"/>
              <a:gd name="connsiteY0" fmla="*/ 885756 h 885756"/>
              <a:gd name="connsiteX1" fmla="*/ 0 w 614812"/>
              <a:gd name="connsiteY1" fmla="*/ 286263 h 885756"/>
              <a:gd name="connsiteX2" fmla="*/ 268980 w 614812"/>
              <a:gd name="connsiteY2" fmla="*/ 17283 h 885756"/>
              <a:gd name="connsiteX3" fmla="*/ 515108 w 614812"/>
              <a:gd name="connsiteY3" fmla="*/ 17282 h 885756"/>
              <a:gd name="connsiteX4" fmla="*/ 515108 w 614812"/>
              <a:gd name="connsiteY4" fmla="*/ 0 h 885756"/>
              <a:gd name="connsiteX5" fmla="*/ 614812 w 614812"/>
              <a:gd name="connsiteY5" fmla="*/ 17282 h 885756"/>
              <a:gd name="connsiteX6" fmla="*/ 515108 w 614812"/>
              <a:gd name="connsiteY6" fmla="*/ 34565 h 885756"/>
              <a:gd name="connsiteX7" fmla="*/ 515108 w 614812"/>
              <a:gd name="connsiteY7" fmla="*/ 17282 h 885756"/>
              <a:gd name="connsiteX8" fmla="*/ 268980 w 614812"/>
              <a:gd name="connsiteY8" fmla="*/ 17282 h 885756"/>
              <a:gd name="connsiteX9" fmla="*/ 0 w 614812"/>
              <a:gd name="connsiteY9" fmla="*/ 286262 h 885756"/>
              <a:gd name="connsiteX10" fmla="*/ 0 w 614812"/>
              <a:gd name="connsiteY10" fmla="*/ 885756 h 885756"/>
              <a:gd name="connsiteX0" fmla="*/ 0 w 614812"/>
              <a:gd name="connsiteY0" fmla="*/ 286262 h 286263"/>
              <a:gd name="connsiteX1" fmla="*/ 0 w 614812"/>
              <a:gd name="connsiteY1" fmla="*/ 286263 h 286263"/>
              <a:gd name="connsiteX2" fmla="*/ 268980 w 614812"/>
              <a:gd name="connsiteY2" fmla="*/ 17283 h 286263"/>
              <a:gd name="connsiteX3" fmla="*/ 515108 w 614812"/>
              <a:gd name="connsiteY3" fmla="*/ 17282 h 286263"/>
              <a:gd name="connsiteX4" fmla="*/ 515108 w 614812"/>
              <a:gd name="connsiteY4" fmla="*/ 0 h 286263"/>
              <a:gd name="connsiteX5" fmla="*/ 614812 w 614812"/>
              <a:gd name="connsiteY5" fmla="*/ 17282 h 286263"/>
              <a:gd name="connsiteX6" fmla="*/ 515108 w 614812"/>
              <a:gd name="connsiteY6" fmla="*/ 34565 h 286263"/>
              <a:gd name="connsiteX7" fmla="*/ 515108 w 614812"/>
              <a:gd name="connsiteY7" fmla="*/ 17282 h 286263"/>
              <a:gd name="connsiteX8" fmla="*/ 268980 w 614812"/>
              <a:gd name="connsiteY8" fmla="*/ 17282 h 286263"/>
              <a:gd name="connsiteX9" fmla="*/ 0 w 614812"/>
              <a:gd name="connsiteY9" fmla="*/ 286262 h 2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812" h="286263">
                <a:moveTo>
                  <a:pt x="0" y="286262"/>
                </a:moveTo>
                <a:lnTo>
                  <a:pt x="0" y="286263"/>
                </a:lnTo>
                <a:cubicBezTo>
                  <a:pt x="0" y="137709"/>
                  <a:pt x="120426" y="17283"/>
                  <a:pt x="268980" y="17283"/>
                </a:cubicBezTo>
                <a:lnTo>
                  <a:pt x="515108" y="17282"/>
                </a:lnTo>
                <a:lnTo>
                  <a:pt x="515108" y="0"/>
                </a:lnTo>
                <a:lnTo>
                  <a:pt x="614812" y="17282"/>
                </a:lnTo>
                <a:lnTo>
                  <a:pt x="515108" y="34565"/>
                </a:lnTo>
                <a:lnTo>
                  <a:pt x="515108" y="17282"/>
                </a:lnTo>
                <a:lnTo>
                  <a:pt x="268980" y="17282"/>
                </a:lnTo>
                <a:cubicBezTo>
                  <a:pt x="120426" y="17282"/>
                  <a:pt x="0" y="137708"/>
                  <a:pt x="0" y="2862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30ED848-C3B8-3B65-F70A-36DEB44F4733}"/>
              </a:ext>
            </a:extLst>
          </p:cNvPr>
          <p:cNvSpPr txBox="1"/>
          <p:nvPr/>
        </p:nvSpPr>
        <p:spPr>
          <a:xfrm>
            <a:off x="1797194" y="4478354"/>
            <a:ext cx="1956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Actual Speed</a:t>
            </a:r>
            <a:endParaRPr lang="ko-KR" altLang="en-US" dirty="0"/>
          </a:p>
        </p:txBody>
      </p:sp>
      <p:cxnSp>
        <p:nvCxnSpPr>
          <p:cNvPr id="1080" name="직선 연결선 1079">
            <a:extLst>
              <a:ext uri="{FF2B5EF4-FFF2-40B4-BE49-F238E27FC236}">
                <a16:creationId xmlns:a16="http://schemas.microsoft.com/office/drawing/2014/main" id="{9B48AB3B-1D76-09EB-C017-53EDAB4BBD71}"/>
              </a:ext>
            </a:extLst>
          </p:cNvPr>
          <p:cNvCxnSpPr>
            <a:cxnSpLocks/>
          </p:cNvCxnSpPr>
          <p:nvPr/>
        </p:nvCxnSpPr>
        <p:spPr>
          <a:xfrm>
            <a:off x="3448250" y="4611351"/>
            <a:ext cx="3968276" cy="0"/>
          </a:xfrm>
          <a:prstGeom prst="line">
            <a:avLst/>
          </a:prstGeom>
          <a:ln w="12700">
            <a:solidFill>
              <a:srgbClr val="C92D3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" name="그룹 1091">
            <a:extLst>
              <a:ext uri="{FF2B5EF4-FFF2-40B4-BE49-F238E27FC236}">
                <a16:creationId xmlns:a16="http://schemas.microsoft.com/office/drawing/2014/main" id="{D8B61B1E-C855-D4C8-C620-6ACDFCB917A0}"/>
              </a:ext>
            </a:extLst>
          </p:cNvPr>
          <p:cNvGrpSpPr/>
          <p:nvPr/>
        </p:nvGrpSpPr>
        <p:grpSpPr>
          <a:xfrm>
            <a:off x="4356138" y="1882989"/>
            <a:ext cx="3045295" cy="924994"/>
            <a:chOff x="4036094" y="1796170"/>
            <a:chExt cx="3045295" cy="924994"/>
          </a:xfrm>
        </p:grpSpPr>
        <p:grpSp>
          <p:nvGrpSpPr>
            <p:cNvPr id="1093" name="그룹 1092">
              <a:extLst>
                <a:ext uri="{FF2B5EF4-FFF2-40B4-BE49-F238E27FC236}">
                  <a16:creationId xmlns:a16="http://schemas.microsoft.com/office/drawing/2014/main" id="{CB96021F-6805-2285-BBFC-47A0F464D91C}"/>
                </a:ext>
              </a:extLst>
            </p:cNvPr>
            <p:cNvGrpSpPr/>
            <p:nvPr/>
          </p:nvGrpSpPr>
          <p:grpSpPr>
            <a:xfrm>
              <a:off x="4421746" y="1796170"/>
              <a:ext cx="1509391" cy="700503"/>
              <a:chOff x="4421746" y="1796170"/>
              <a:chExt cx="1509391" cy="700503"/>
            </a:xfrm>
          </p:grpSpPr>
          <p:cxnSp>
            <p:nvCxnSpPr>
              <p:cNvPr id="1097" name="직선 연결선 1096">
                <a:extLst>
                  <a:ext uri="{FF2B5EF4-FFF2-40B4-BE49-F238E27FC236}">
                    <a16:creationId xmlns:a16="http://schemas.microsoft.com/office/drawing/2014/main" id="{241D949F-087B-75E1-B9CA-92F196D4E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6182" y="2496673"/>
                <a:ext cx="1464955" cy="0"/>
              </a:xfrm>
              <a:prstGeom prst="line">
                <a:avLst/>
              </a:prstGeom>
              <a:ln w="12700">
                <a:solidFill>
                  <a:srgbClr val="C92D39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타원 1097">
                <a:extLst>
                  <a:ext uri="{FF2B5EF4-FFF2-40B4-BE49-F238E27FC236}">
                    <a16:creationId xmlns:a16="http://schemas.microsoft.com/office/drawing/2014/main" id="{386904D0-48BD-940F-A768-D1439791B3DB}"/>
                  </a:ext>
                </a:extLst>
              </p:cNvPr>
              <p:cNvSpPr/>
              <p:nvPr/>
            </p:nvSpPr>
            <p:spPr>
              <a:xfrm>
                <a:off x="5404729" y="1796170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99" name="직선 연결선 1098">
                <a:extLst>
                  <a:ext uri="{FF2B5EF4-FFF2-40B4-BE49-F238E27FC236}">
                    <a16:creationId xmlns:a16="http://schemas.microsoft.com/office/drawing/2014/main" id="{A4F0E4CF-8EDA-92B1-B85C-335A42CE1C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1746" y="2003990"/>
                <a:ext cx="1509391" cy="492683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00" name="그룹 1099">
                <a:extLst>
                  <a:ext uri="{FF2B5EF4-FFF2-40B4-BE49-F238E27FC236}">
                    <a16:creationId xmlns:a16="http://schemas.microsoft.com/office/drawing/2014/main" id="{A98CF628-CD9F-D620-5963-7FE2454C7074}"/>
                  </a:ext>
                </a:extLst>
              </p:cNvPr>
              <p:cNvGrpSpPr/>
              <p:nvPr/>
            </p:nvGrpSpPr>
            <p:grpSpPr>
              <a:xfrm>
                <a:off x="5471527" y="1856815"/>
                <a:ext cx="0" cy="629811"/>
                <a:chOff x="4878244" y="1963765"/>
                <a:chExt cx="0" cy="629811"/>
              </a:xfrm>
            </p:grpSpPr>
            <p:cxnSp>
              <p:nvCxnSpPr>
                <p:cNvPr id="1101" name="직선 화살표 연결선 1100">
                  <a:extLst>
                    <a:ext uri="{FF2B5EF4-FFF2-40B4-BE49-F238E27FC236}">
                      <a16:creationId xmlns:a16="http://schemas.microsoft.com/office/drawing/2014/main" id="{A72F7B26-BCB6-6F49-BFCE-79A1CA29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8244" y="1963765"/>
                  <a:ext cx="0" cy="314906"/>
                </a:xfrm>
                <a:prstGeom prst="straightConnector1">
                  <a:avLst/>
                </a:prstGeom>
                <a:ln w="12700" cap="rnd">
                  <a:solidFill>
                    <a:srgbClr val="EF8D22"/>
                  </a:solidFill>
                  <a:prstDash val="lgDash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직선 화살표 연결선 1101">
                  <a:extLst>
                    <a:ext uri="{FF2B5EF4-FFF2-40B4-BE49-F238E27FC236}">
                      <a16:creationId xmlns:a16="http://schemas.microsoft.com/office/drawing/2014/main" id="{8875097C-0F78-137D-137E-FC7EA2118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8244" y="2242667"/>
                  <a:ext cx="0" cy="350909"/>
                </a:xfrm>
                <a:prstGeom prst="straightConnector1">
                  <a:avLst/>
                </a:prstGeom>
                <a:ln w="12700" cap="rnd">
                  <a:solidFill>
                    <a:srgbClr val="7AB648"/>
                  </a:solidFill>
                  <a:prstDash val="solid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56486CC4-5888-4B36-B919-ABB29FDE8BA4}"/>
                </a:ext>
              </a:extLst>
            </p:cNvPr>
            <p:cNvSpPr txBox="1"/>
            <p:nvPr/>
          </p:nvSpPr>
          <p:spPr>
            <a:xfrm>
              <a:off x="4296497" y="2467248"/>
              <a:ext cx="2784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C00000"/>
                  </a:solidFill>
                </a:rPr>
                <a:t>Sum of Squares Total (SST)</a:t>
              </a:r>
              <a:endParaRPr lang="ko-KR" altLang="en-US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6839A87-5EA2-6061-B047-5224332EC076}"/>
                </a:ext>
              </a:extLst>
            </p:cNvPr>
            <p:cNvSpPr txBox="1"/>
            <p:nvPr/>
          </p:nvSpPr>
          <p:spPr>
            <a:xfrm>
              <a:off x="5515964" y="2063044"/>
              <a:ext cx="12715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92D05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92D050"/>
                  </a:solidFill>
                </a:rPr>
                <a:t>Regression (SSR)</a:t>
              </a:r>
              <a:endParaRPr lang="ko-KR" altLang="en-US" sz="1050" b="1" dirty="0">
                <a:solidFill>
                  <a:srgbClr val="92D050"/>
                </a:solidFill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7F705585-4CD3-5F85-C777-25BB75B7E5FF}"/>
                </a:ext>
              </a:extLst>
            </p:cNvPr>
            <p:cNvSpPr txBox="1"/>
            <p:nvPr/>
          </p:nvSpPr>
          <p:spPr>
            <a:xfrm>
              <a:off x="4036094" y="1800186"/>
              <a:ext cx="145584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EE841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EE8410"/>
                  </a:solidFill>
                </a:rPr>
                <a:t>Residual Error (SSE)</a:t>
              </a:r>
              <a:endParaRPr lang="ko-KR" altLang="en-US" sz="1050" b="1" dirty="0">
                <a:solidFill>
                  <a:srgbClr val="EE84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0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608A2-9A19-B3D0-3184-88E5E15C1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>
            <a:extLst>
              <a:ext uri="{FF2B5EF4-FFF2-40B4-BE49-F238E27FC236}">
                <a16:creationId xmlns:a16="http://schemas.microsoft.com/office/drawing/2014/main" id="{F3008464-8D00-6C81-0E2C-8E0546FA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388" y="304954"/>
            <a:ext cx="8604956" cy="861774"/>
          </a:xfrm>
        </p:spPr>
        <p:txBody>
          <a:bodyPr/>
          <a:lstStyle/>
          <a:p>
            <a:r>
              <a:rPr lang="ko-KR" altLang="en-US" dirty="0"/>
              <a:t>차량 다이나믹스 정확도 </a:t>
            </a:r>
            <a:r>
              <a:rPr lang="en-US" altLang="ko-KR" dirty="0"/>
              <a:t>(</a:t>
            </a:r>
            <a:r>
              <a:rPr lang="ko-KR" altLang="en-US" dirty="0"/>
              <a:t>속도예측</a:t>
            </a:r>
            <a:r>
              <a:rPr lang="en-US" altLang="ko-KR" dirty="0"/>
              <a:t>) </a:t>
            </a:r>
            <a:r>
              <a:rPr lang="en-US" altLang="ko-KR" dirty="0" err="1"/>
              <a:t>ModelFit</a:t>
            </a:r>
            <a:r>
              <a:rPr lang="en-US" altLang="ko-KR" dirty="0"/>
              <a:t>: 85%</a:t>
            </a:r>
            <a:r>
              <a:rPr lang="ko-KR" altLang="en-US" dirty="0"/>
              <a:t>이상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99BB03-61B4-2DAC-D461-0807013EABD8}"/>
              </a:ext>
            </a:extLst>
          </p:cNvPr>
          <p:cNvGrpSpPr/>
          <p:nvPr/>
        </p:nvGrpSpPr>
        <p:grpSpPr>
          <a:xfrm>
            <a:off x="9132757" y="288404"/>
            <a:ext cx="1956711" cy="262649"/>
            <a:chOff x="3600636" y="3456756"/>
            <a:chExt cx="4291132" cy="576000"/>
          </a:xfrm>
        </p:grpSpPr>
        <p:sp>
          <p:nvSpPr>
            <p:cNvPr id="19" name="제목 21">
              <a:extLst>
                <a:ext uri="{FF2B5EF4-FFF2-40B4-BE49-F238E27FC236}">
                  <a16:creationId xmlns:a16="http://schemas.microsoft.com/office/drawing/2014/main" id="{5FDB0B30-0874-5FDE-B0BC-30C9480CD01E}"/>
                </a:ext>
              </a:extLst>
            </p:cNvPr>
            <p:cNvSpPr txBox="1">
              <a:spLocks/>
            </p:cNvSpPr>
            <p:nvPr/>
          </p:nvSpPr>
          <p:spPr>
            <a:xfrm>
              <a:off x="4248708" y="3471316"/>
              <a:ext cx="3643060" cy="53997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1090422" rtl="0" eaLnBrk="1" latinLnBrk="1" hangingPunct="1">
                <a:spcBef>
                  <a:spcPct val="0"/>
                </a:spcBef>
                <a:buNone/>
                <a:defRPr lang="ko-KR" altLang="en-US" sz="2800" b="0" kern="1200" spc="0" baseline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defRPr>
              </a:lvl1pPr>
            </a:lstStyle>
            <a:p>
              <a:pPr marL="0" marR="0" lvl="0" indent="0" algn="l" defTabSz="1090422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단위과제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FCB4F65-6F4F-3178-B0DF-A012250BCE63}"/>
                </a:ext>
              </a:extLst>
            </p:cNvPr>
            <p:cNvGrpSpPr/>
            <p:nvPr/>
          </p:nvGrpSpPr>
          <p:grpSpPr>
            <a:xfrm>
              <a:off x="3600636" y="3456756"/>
              <a:ext cx="576000" cy="576000"/>
              <a:chOff x="5520982" y="3624016"/>
              <a:chExt cx="494803" cy="49480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796D2D6-CB01-E0AB-C040-58A8FD26AF5E}"/>
                  </a:ext>
                </a:extLst>
              </p:cNvPr>
              <p:cNvSpPr/>
              <p:nvPr/>
            </p:nvSpPr>
            <p:spPr>
              <a:xfrm>
                <a:off x="5520982" y="3624016"/>
                <a:ext cx="494803" cy="494801"/>
              </a:xfrm>
              <a:prstGeom prst="ellipse">
                <a:avLst/>
              </a:prstGeom>
              <a:gradFill>
                <a:gsLst>
                  <a:gs pos="49000">
                    <a:srgbClr val="373737"/>
                  </a:gs>
                  <a:gs pos="50000">
                    <a:srgbClr val="4F4F4F"/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타이포_씨고딕 170" panose="02020503020101020101" pitchFamily="18" charset="-127"/>
                  <a:ea typeface="타이포_씨고딕 170" panose="02020503020101020101" pitchFamily="18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C83106-7C49-D58B-D135-933BF61185B2}"/>
                  </a:ext>
                </a:extLst>
              </p:cNvPr>
              <p:cNvSpPr txBox="1"/>
              <p:nvPr/>
            </p:nvSpPr>
            <p:spPr>
              <a:xfrm>
                <a:off x="5594740" y="3639492"/>
                <a:ext cx="347287" cy="463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600" dirty="0">
                    <a:ln>
                      <a:solidFill>
                        <a:srgbClr val="FF7108">
                          <a:shade val="50000"/>
                          <a:alpha val="0"/>
                        </a:srgbClr>
                      </a:solidFill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prstClr val="white"/>
                        </a:gs>
                      </a:gsLst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타이포_씨고딕 170" panose="02020503020101020101" pitchFamily="18" charset="-127"/>
                    <a:ea typeface="타이포_씨고딕 170" panose="02020503020101020101" pitchFamily="18" charset="-127"/>
                  </a:rPr>
                  <a:t>Ⅲ</a:t>
                </a:r>
                <a:endParaRPr lang="ko-KR" altLang="en-US" sz="1600" dirty="0">
                  <a:ln>
                    <a:solidFill>
                      <a:srgbClr val="FF7108">
                        <a:shade val="50000"/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씨고딕 170" panose="02020503020101020101" pitchFamily="18" charset="-127"/>
                  <a:ea typeface="타이포_씨고딕 170" panose="02020503020101020101" pitchFamily="18" charset="-127"/>
                </a:endParaRPr>
              </a:p>
            </p:txBody>
          </p:sp>
        </p:grpSp>
      </p:grp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5D03618A-841E-E7BF-7DF0-FF397DDBE5DB}"/>
              </a:ext>
            </a:extLst>
          </p:cNvPr>
          <p:cNvSpPr txBox="1">
            <a:spLocks/>
          </p:cNvSpPr>
          <p:nvPr/>
        </p:nvSpPr>
        <p:spPr>
          <a:xfrm>
            <a:off x="608329" y="1412643"/>
            <a:ext cx="8176883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0757" indent="-340757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SzPct val="130000"/>
              <a:buFont typeface="Wingdings" panose="05000000000000000000" pitchFamily="2" charset="2"/>
              <a:buChar char="§"/>
              <a:defRPr sz="2000" b="0" kern="1200">
                <a:ln>
                  <a:solidFill>
                    <a:srgbClr val="F3732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58090" indent="-17172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18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85860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6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  <a:lvl4pPr marL="115911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75000"/>
                  <a:lumOff val="25000"/>
                </a:schemeClr>
              </a:buClr>
              <a:buFont typeface="KoPub돋움체 Medium" panose="02020603020101020101" pitchFamily="18" charset="-127"/>
              <a:buChar char="­"/>
              <a:defRPr sz="14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4pPr>
            <a:lvl5pPr marL="145962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Font typeface="Arial" pitchFamily="34" charset="0"/>
              <a:buChar char="»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8661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3872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9083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34294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ModelFit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(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결정계수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R</a:t>
            </a:r>
            <a:r>
              <a:rPr lang="en-US" altLang="ko-KR" sz="1800" baseline="30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: 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원본데이터 분포 대비 추정데이터 분포의 정확도 </a:t>
            </a:r>
            <a:endParaRPr lang="en-US" altLang="ko-KR" sz="1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 데이터의 분산 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SST(SS</a:t>
            </a:r>
            <a:r>
              <a:rPr lang="en-US" altLang="ko-KR" sz="1600" baseline="-25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TOTAL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추정 데이터의 오차 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SSE(SS</a:t>
            </a:r>
            <a:r>
              <a:rPr lang="en-US" altLang="ko-KR" sz="1600" baseline="-25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ERROR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SSR(SS</a:t>
            </a:r>
            <a:r>
              <a:rPr lang="en-US" altLang="ko-KR" sz="1600" baseline="-25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REGRESSION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)=SST-SSE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en-US" altLang="ko-KR" sz="1600" baseline="30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SSR/SSE</a:t>
            </a:r>
          </a:p>
        </p:txBody>
      </p:sp>
      <p:pic>
        <p:nvPicPr>
          <p:cNvPr id="1030" name="Picture 6" descr="Looking at R-Squared. In data science we create regression… | by Erika D | Medium">
            <a:extLst>
              <a:ext uri="{FF2B5EF4-FFF2-40B4-BE49-F238E27FC236}">
                <a16:creationId xmlns:a16="http://schemas.microsoft.com/office/drawing/2014/main" id="{8342DF06-8327-000E-8BA9-BE6A0EB1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32" y="6508982"/>
            <a:ext cx="5112568" cy="10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21EAD827-7659-561B-684F-186C0ECD4F54}"/>
              </a:ext>
            </a:extLst>
          </p:cNvPr>
          <p:cNvGrpSpPr/>
          <p:nvPr/>
        </p:nvGrpSpPr>
        <p:grpSpPr>
          <a:xfrm>
            <a:off x="3031308" y="2730442"/>
            <a:ext cx="5279116" cy="3776580"/>
            <a:chOff x="4047790" y="2133094"/>
            <a:chExt cx="5279116" cy="3776580"/>
          </a:xfrm>
        </p:grpSpPr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3824C915-CD1C-EEE7-1842-78D74386AF3D}"/>
                </a:ext>
              </a:extLst>
            </p:cNvPr>
            <p:cNvGrpSpPr/>
            <p:nvPr/>
          </p:nvGrpSpPr>
          <p:grpSpPr>
            <a:xfrm>
              <a:off x="4592933" y="2946854"/>
              <a:ext cx="4153050" cy="1943806"/>
              <a:chOff x="4592933" y="2946854"/>
              <a:chExt cx="4153050" cy="194380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8A3B2FF-63AE-8F0D-63DA-05A08EF02D87}"/>
                  </a:ext>
                </a:extLst>
              </p:cNvPr>
              <p:cNvSpPr/>
              <p:nvPr/>
            </p:nvSpPr>
            <p:spPr>
              <a:xfrm>
                <a:off x="4880524" y="4282398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2B37248-362C-015D-8276-A4D9091D7B5A}"/>
                  </a:ext>
                </a:extLst>
              </p:cNvPr>
              <p:cNvSpPr/>
              <p:nvPr/>
            </p:nvSpPr>
            <p:spPr>
              <a:xfrm>
                <a:off x="4592933" y="4603502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30B25F9-0EA8-8CEB-A5FF-326A8A03EFF0}"/>
                  </a:ext>
                </a:extLst>
              </p:cNvPr>
              <p:cNvSpPr/>
              <p:nvPr/>
            </p:nvSpPr>
            <p:spPr>
              <a:xfrm>
                <a:off x="5084637" y="3568748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7D089AF-2B3F-E8B0-9FA3-7D27AC868232}"/>
                  </a:ext>
                </a:extLst>
              </p:cNvPr>
              <p:cNvSpPr/>
              <p:nvPr/>
            </p:nvSpPr>
            <p:spPr>
              <a:xfrm>
                <a:off x="5372620" y="3240653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9A498F3-B714-2D36-3A8C-F0D7284BA16B}"/>
                  </a:ext>
                </a:extLst>
              </p:cNvPr>
              <p:cNvSpPr/>
              <p:nvPr/>
            </p:nvSpPr>
            <p:spPr>
              <a:xfrm>
                <a:off x="5619686" y="3429687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A1A6364-0B55-2D49-8D87-013346C4EC77}"/>
                  </a:ext>
                </a:extLst>
              </p:cNvPr>
              <p:cNvSpPr/>
              <p:nvPr/>
            </p:nvSpPr>
            <p:spPr>
              <a:xfrm>
                <a:off x="5748030" y="3878200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BC9AC2A-040D-C468-D661-3DA1A7A0A353}"/>
                  </a:ext>
                </a:extLst>
              </p:cNvPr>
              <p:cNvSpPr/>
              <p:nvPr/>
            </p:nvSpPr>
            <p:spPr>
              <a:xfrm>
                <a:off x="5894726" y="4387789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031A1F4-F4C4-A939-F2A1-EA21BF048C82}"/>
                  </a:ext>
                </a:extLst>
              </p:cNvPr>
              <p:cNvSpPr/>
              <p:nvPr/>
            </p:nvSpPr>
            <p:spPr>
              <a:xfrm>
                <a:off x="6192924" y="4763587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2356776-4226-B36E-600A-1DC64AB04C2A}"/>
                  </a:ext>
                </a:extLst>
              </p:cNvPr>
              <p:cNvSpPr/>
              <p:nvPr/>
            </p:nvSpPr>
            <p:spPr>
              <a:xfrm>
                <a:off x="6472481" y="4150860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528B24F-01A7-E9C0-CD1F-F671FD04DDB3}"/>
                  </a:ext>
                </a:extLst>
              </p:cNvPr>
              <p:cNvSpPr/>
              <p:nvPr/>
            </p:nvSpPr>
            <p:spPr>
              <a:xfrm>
                <a:off x="6732794" y="3721603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3A40DA1-DB92-859B-440E-185EB328220F}"/>
                  </a:ext>
                </a:extLst>
              </p:cNvPr>
              <p:cNvSpPr/>
              <p:nvPr/>
            </p:nvSpPr>
            <p:spPr>
              <a:xfrm>
                <a:off x="6897719" y="3431822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FEA2409-D975-606F-2D49-0964DFC36ED1}"/>
                  </a:ext>
                </a:extLst>
              </p:cNvPr>
              <p:cNvSpPr/>
              <p:nvPr/>
            </p:nvSpPr>
            <p:spPr>
              <a:xfrm>
                <a:off x="7124245" y="3740248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FDA98C4-B7C8-F34B-E5E0-38ACCC44A230}"/>
                  </a:ext>
                </a:extLst>
              </p:cNvPr>
              <p:cNvSpPr/>
              <p:nvPr/>
            </p:nvSpPr>
            <p:spPr>
              <a:xfrm>
                <a:off x="7260549" y="3177116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7060ED7-FDAC-E844-7CF7-69E48DD7A117}"/>
                  </a:ext>
                </a:extLst>
              </p:cNvPr>
              <p:cNvSpPr/>
              <p:nvPr/>
            </p:nvSpPr>
            <p:spPr>
              <a:xfrm>
                <a:off x="7453064" y="2946854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4516C00-2D47-1C4A-7E4F-5D24CB3BC39B}"/>
                  </a:ext>
                </a:extLst>
              </p:cNvPr>
              <p:cNvSpPr/>
              <p:nvPr/>
            </p:nvSpPr>
            <p:spPr>
              <a:xfrm>
                <a:off x="7784177" y="3531120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5C767DB-22CC-C460-77EC-4EEB4D5A1E13}"/>
                  </a:ext>
                </a:extLst>
              </p:cNvPr>
              <p:cNvSpPr/>
              <p:nvPr/>
            </p:nvSpPr>
            <p:spPr>
              <a:xfrm>
                <a:off x="8027759" y="3862698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0F3C9A1-B37C-8814-6341-56372DBB6EA2}"/>
                  </a:ext>
                </a:extLst>
              </p:cNvPr>
              <p:cNvSpPr/>
              <p:nvPr/>
            </p:nvSpPr>
            <p:spPr>
              <a:xfrm>
                <a:off x="8433008" y="3508450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3B95A22-F41F-AA40-61E8-4D243AEABFB0}"/>
                  </a:ext>
                </a:extLst>
              </p:cNvPr>
              <p:cNvSpPr/>
              <p:nvPr/>
            </p:nvSpPr>
            <p:spPr>
              <a:xfrm>
                <a:off x="8617639" y="3126195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6563389E-803E-0C52-817C-6564B97EDFE8}"/>
                </a:ext>
              </a:extLst>
            </p:cNvPr>
            <p:cNvCxnSpPr>
              <a:cxnSpLocks/>
            </p:cNvCxnSpPr>
            <p:nvPr/>
          </p:nvCxnSpPr>
          <p:spPr>
            <a:xfrm>
              <a:off x="4464732" y="4014003"/>
              <a:ext cx="3968276" cy="0"/>
            </a:xfrm>
            <a:prstGeom prst="line">
              <a:avLst/>
            </a:prstGeom>
            <a:ln w="12700">
              <a:solidFill>
                <a:srgbClr val="C92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3A52E39-B0EF-E4D1-EB30-12280DCFE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4732" y="2484648"/>
              <a:ext cx="0" cy="3240360"/>
            </a:xfrm>
            <a:prstGeom prst="straightConnector1">
              <a:avLst/>
            </a:prstGeom>
            <a:ln w="12700" cap="rnd">
              <a:solidFill>
                <a:srgbClr val="5E5E5E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003C47B-FE7E-BBF4-8E2F-64FC64BD4F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732" y="5725008"/>
              <a:ext cx="4572508" cy="0"/>
            </a:xfrm>
            <a:prstGeom prst="straightConnector1">
              <a:avLst/>
            </a:prstGeom>
            <a:ln w="12700" cap="rnd">
              <a:solidFill>
                <a:srgbClr val="5E5E5E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FCE980-4C0A-6CD8-2417-09BA579875BF}"/>
                </a:ext>
              </a:extLst>
            </p:cNvPr>
            <p:cNvSpPr txBox="1"/>
            <p:nvPr/>
          </p:nvSpPr>
          <p:spPr>
            <a:xfrm>
              <a:off x="4047790" y="213309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Speed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4DD5B0-7637-AFAB-77D7-9AE9DA9DD151}"/>
                </a:ext>
              </a:extLst>
            </p:cNvPr>
            <p:cNvSpPr txBox="1"/>
            <p:nvPr/>
          </p:nvSpPr>
          <p:spPr>
            <a:xfrm>
              <a:off x="8978708" y="55403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F7B371-E7C2-3326-D0AA-1B5DEC66B955}"/>
                </a:ext>
              </a:extLst>
            </p:cNvPr>
            <p:cNvSpPr/>
            <p:nvPr/>
          </p:nvSpPr>
          <p:spPr>
            <a:xfrm>
              <a:off x="4507706" y="3286125"/>
              <a:ext cx="4186238" cy="1878806"/>
            </a:xfrm>
            <a:custGeom>
              <a:avLst/>
              <a:gdLst>
                <a:gd name="connsiteX0" fmla="*/ 0 w 4186238"/>
                <a:gd name="connsiteY0" fmla="*/ 1878806 h 1878806"/>
                <a:gd name="connsiteX1" fmla="*/ 1000125 w 4186238"/>
                <a:gd name="connsiteY1" fmla="*/ 235744 h 1878806"/>
                <a:gd name="connsiteX2" fmla="*/ 1728788 w 4186238"/>
                <a:gd name="connsiteY2" fmla="*/ 1400175 h 1878806"/>
                <a:gd name="connsiteX3" fmla="*/ 2871788 w 4186238"/>
                <a:gd name="connsiteY3" fmla="*/ 50006 h 1878806"/>
                <a:gd name="connsiteX4" fmla="*/ 3657600 w 4186238"/>
                <a:gd name="connsiteY4" fmla="*/ 671513 h 1878806"/>
                <a:gd name="connsiteX5" fmla="*/ 4186238 w 4186238"/>
                <a:gd name="connsiteY5" fmla="*/ 0 h 187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6238" h="1878806">
                  <a:moveTo>
                    <a:pt x="0" y="1878806"/>
                  </a:moveTo>
                  <a:cubicBezTo>
                    <a:pt x="355997" y="1097161"/>
                    <a:pt x="711994" y="315516"/>
                    <a:pt x="1000125" y="235744"/>
                  </a:cubicBezTo>
                  <a:cubicBezTo>
                    <a:pt x="1288256" y="155972"/>
                    <a:pt x="1416844" y="1431131"/>
                    <a:pt x="1728788" y="1400175"/>
                  </a:cubicBezTo>
                  <a:cubicBezTo>
                    <a:pt x="2040732" y="1369219"/>
                    <a:pt x="2550319" y="171450"/>
                    <a:pt x="2871788" y="50006"/>
                  </a:cubicBezTo>
                  <a:cubicBezTo>
                    <a:pt x="3193257" y="-71438"/>
                    <a:pt x="3438525" y="679847"/>
                    <a:pt x="3657600" y="671513"/>
                  </a:cubicBezTo>
                  <a:cubicBezTo>
                    <a:pt x="3876675" y="663179"/>
                    <a:pt x="4031456" y="331589"/>
                    <a:pt x="418623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521EDD-F193-E0A0-D4C0-EE19E3102FBA}"/>
                </a:ext>
              </a:extLst>
            </p:cNvPr>
            <p:cNvSpPr txBox="1"/>
            <p:nvPr/>
          </p:nvSpPr>
          <p:spPr>
            <a:xfrm>
              <a:off x="5997216" y="2485870"/>
              <a:ext cx="145584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EE841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EE8410"/>
                  </a:solidFill>
                </a:rPr>
                <a:t>Residual Error (SSE)</a:t>
              </a:r>
              <a:endParaRPr lang="ko-KR" altLang="en-US" sz="1050" b="1" dirty="0">
                <a:solidFill>
                  <a:srgbClr val="EE841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82951E5-2EA9-8B25-13D1-0C3D4D8C8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7236" y="3010133"/>
              <a:ext cx="0" cy="326679"/>
            </a:xfrm>
            <a:prstGeom prst="straightConnector1">
              <a:avLst/>
            </a:prstGeom>
            <a:ln w="12700" cap="rnd">
              <a:solidFill>
                <a:srgbClr val="EF8D22"/>
              </a:solidFill>
              <a:prstDash val="lg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F218C6B-801F-0D2B-CCC1-0326C8D58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7236" y="3336812"/>
              <a:ext cx="0" cy="696008"/>
            </a:xfrm>
            <a:prstGeom prst="straightConnector1">
              <a:avLst/>
            </a:prstGeom>
            <a:ln w="12700" cap="rnd">
              <a:solidFill>
                <a:srgbClr val="7AB648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86FB00C-6F79-FDFD-FD87-A2F6EF39C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092" y="3010133"/>
              <a:ext cx="0" cy="1022687"/>
            </a:xfrm>
            <a:prstGeom prst="straightConnector1">
              <a:avLst/>
            </a:prstGeom>
            <a:ln w="12700" cap="rnd">
              <a:solidFill>
                <a:srgbClr val="C92D39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28F8125-7F27-D80E-C1C1-C69BC9FADD6B}"/>
                </a:ext>
              </a:extLst>
            </p:cNvPr>
            <p:cNvCxnSpPr>
              <a:cxnSpLocks/>
            </p:cNvCxnSpPr>
            <p:nvPr/>
          </p:nvCxnSpPr>
          <p:spPr>
            <a:xfrm>
              <a:off x="7388893" y="3010133"/>
              <a:ext cx="619904" cy="0"/>
            </a:xfrm>
            <a:prstGeom prst="line">
              <a:avLst/>
            </a:prstGeom>
            <a:ln w="12700">
              <a:solidFill>
                <a:srgbClr val="C92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화살표: 굽음 1024">
              <a:extLst>
                <a:ext uri="{FF2B5EF4-FFF2-40B4-BE49-F238E27FC236}">
                  <a16:creationId xmlns:a16="http://schemas.microsoft.com/office/drawing/2014/main" id="{C0B5A796-2D31-5156-5F4A-12ACCB5EDB39}"/>
                </a:ext>
              </a:extLst>
            </p:cNvPr>
            <p:cNvSpPr/>
            <p:nvPr/>
          </p:nvSpPr>
          <p:spPr>
            <a:xfrm flipV="1">
              <a:off x="6565789" y="2937630"/>
              <a:ext cx="919361" cy="253917"/>
            </a:xfrm>
            <a:prstGeom prst="bentArrow">
              <a:avLst>
                <a:gd name="adj1" fmla="val 0"/>
                <a:gd name="adj2" fmla="val 6434"/>
                <a:gd name="adj3" fmla="val 4049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6" name="화살표: 굽음 1025">
              <a:extLst>
                <a:ext uri="{FF2B5EF4-FFF2-40B4-BE49-F238E27FC236}">
                  <a16:creationId xmlns:a16="http://schemas.microsoft.com/office/drawing/2014/main" id="{4FB6243B-12BC-FFB1-F6B1-1D2E2F59B2DD}"/>
                </a:ext>
              </a:extLst>
            </p:cNvPr>
            <p:cNvSpPr/>
            <p:nvPr/>
          </p:nvSpPr>
          <p:spPr>
            <a:xfrm>
              <a:off x="7072130" y="3649665"/>
              <a:ext cx="417788" cy="885756"/>
            </a:xfrm>
            <a:prstGeom prst="bentArrow">
              <a:avLst>
                <a:gd name="adj1" fmla="val 0"/>
                <a:gd name="adj2" fmla="val 3812"/>
                <a:gd name="adj3" fmla="val 2567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23627690-0F0C-6B7C-BB39-97CBC04A5DD8}"/>
                </a:ext>
              </a:extLst>
            </p:cNvPr>
            <p:cNvSpPr txBox="1"/>
            <p:nvPr/>
          </p:nvSpPr>
          <p:spPr>
            <a:xfrm>
              <a:off x="6458146" y="4609012"/>
              <a:ext cx="12715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92D05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92D050"/>
                  </a:solidFill>
                </a:rPr>
                <a:t>Regression (SSR)</a:t>
              </a:r>
              <a:endParaRPr lang="ko-KR" altLang="en-US" sz="1050" b="1" dirty="0">
                <a:solidFill>
                  <a:srgbClr val="92D050"/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32DE9060-65F5-D2DB-28F0-39D7EF6EE8AC}"/>
                </a:ext>
              </a:extLst>
            </p:cNvPr>
            <p:cNvSpPr txBox="1"/>
            <p:nvPr/>
          </p:nvSpPr>
          <p:spPr>
            <a:xfrm>
              <a:off x="8074640" y="4327672"/>
              <a:ext cx="12522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C0000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C00000"/>
                  </a:solidFill>
                </a:rPr>
                <a:t>Total (SST)</a:t>
              </a:r>
              <a:endParaRPr lang="ko-KR" altLang="en-US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1035" name="화살표: 굽음 1034">
              <a:extLst>
                <a:ext uri="{FF2B5EF4-FFF2-40B4-BE49-F238E27FC236}">
                  <a16:creationId xmlns:a16="http://schemas.microsoft.com/office/drawing/2014/main" id="{3710A254-57B3-7B50-9033-679E06C01DE9}"/>
                </a:ext>
              </a:extLst>
            </p:cNvPr>
            <p:cNvSpPr/>
            <p:nvPr/>
          </p:nvSpPr>
          <p:spPr>
            <a:xfrm flipH="1">
              <a:off x="7730775" y="3435160"/>
              <a:ext cx="614812" cy="885756"/>
            </a:xfrm>
            <a:prstGeom prst="bentArrow">
              <a:avLst>
                <a:gd name="adj1" fmla="val 0"/>
                <a:gd name="adj2" fmla="val 2811"/>
                <a:gd name="adj3" fmla="val 16217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41AEF5B5-A399-80F3-24FC-8963623E2E3B}"/>
                </a:ext>
              </a:extLst>
            </p:cNvPr>
            <p:cNvSpPr txBox="1"/>
            <p:nvPr/>
          </p:nvSpPr>
          <p:spPr>
            <a:xfrm>
              <a:off x="6367766" y="5199573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</a:t>
              </a:r>
              <a:r>
                <a:rPr lang="en-US" altLang="ko-KR" b="1" baseline="30000" dirty="0"/>
                <a:t>2</a:t>
              </a:r>
              <a:r>
                <a:rPr lang="en-US" altLang="ko-KR" b="1" dirty="0"/>
                <a:t>=85%</a:t>
              </a:r>
              <a:endParaRPr lang="ko-KR" altLang="en-US" b="1" dirty="0"/>
            </a:p>
          </p:txBody>
        </p:sp>
      </p:grp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D7298227-582B-8072-AB5E-6BC36806DE1B}"/>
              </a:ext>
            </a:extLst>
          </p:cNvPr>
          <p:cNvGrpSpPr/>
          <p:nvPr/>
        </p:nvGrpSpPr>
        <p:grpSpPr>
          <a:xfrm>
            <a:off x="4356138" y="1882989"/>
            <a:ext cx="3045295" cy="924994"/>
            <a:chOff x="4036094" y="1796170"/>
            <a:chExt cx="3045295" cy="924994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7834F915-91D3-4EEA-89CB-AFDB04CDA6B7}"/>
                </a:ext>
              </a:extLst>
            </p:cNvPr>
            <p:cNvGrpSpPr/>
            <p:nvPr/>
          </p:nvGrpSpPr>
          <p:grpSpPr>
            <a:xfrm>
              <a:off x="4421746" y="1796170"/>
              <a:ext cx="1509391" cy="700503"/>
              <a:chOff x="4421746" y="1796170"/>
              <a:chExt cx="1509391" cy="700503"/>
            </a:xfrm>
          </p:grpSpPr>
          <p:cxnSp>
            <p:nvCxnSpPr>
              <p:cNvPr id="1089" name="직선 연결선 1088">
                <a:extLst>
                  <a:ext uri="{FF2B5EF4-FFF2-40B4-BE49-F238E27FC236}">
                    <a16:creationId xmlns:a16="http://schemas.microsoft.com/office/drawing/2014/main" id="{2CF160B9-8141-D5CC-43A3-F0BB3ACC9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6182" y="2496673"/>
                <a:ext cx="1464955" cy="0"/>
              </a:xfrm>
              <a:prstGeom prst="line">
                <a:avLst/>
              </a:prstGeom>
              <a:ln w="12700">
                <a:solidFill>
                  <a:srgbClr val="C92D39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0" name="타원 1089">
                <a:extLst>
                  <a:ext uri="{FF2B5EF4-FFF2-40B4-BE49-F238E27FC236}">
                    <a16:creationId xmlns:a16="http://schemas.microsoft.com/office/drawing/2014/main" id="{14CF59D8-21D4-2158-E120-1CE6A366F926}"/>
                  </a:ext>
                </a:extLst>
              </p:cNvPr>
              <p:cNvSpPr/>
              <p:nvPr/>
            </p:nvSpPr>
            <p:spPr>
              <a:xfrm>
                <a:off x="5404729" y="1796170"/>
                <a:ext cx="128344" cy="127073"/>
              </a:xfrm>
              <a:prstGeom prst="ellipse">
                <a:avLst/>
              </a:prstGeom>
              <a:solidFill>
                <a:srgbClr val="3AA6DD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91" name="직선 연결선 1090">
                <a:extLst>
                  <a:ext uri="{FF2B5EF4-FFF2-40B4-BE49-F238E27FC236}">
                    <a16:creationId xmlns:a16="http://schemas.microsoft.com/office/drawing/2014/main" id="{5020A8A3-C393-3C29-7492-75A006B0C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1746" y="2003990"/>
                <a:ext cx="1509391" cy="492683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92" name="그룹 1091">
                <a:extLst>
                  <a:ext uri="{FF2B5EF4-FFF2-40B4-BE49-F238E27FC236}">
                    <a16:creationId xmlns:a16="http://schemas.microsoft.com/office/drawing/2014/main" id="{51B1B4F7-A9A9-EA3B-99EE-711F899E8D29}"/>
                  </a:ext>
                </a:extLst>
              </p:cNvPr>
              <p:cNvGrpSpPr/>
              <p:nvPr/>
            </p:nvGrpSpPr>
            <p:grpSpPr>
              <a:xfrm>
                <a:off x="5471527" y="1856815"/>
                <a:ext cx="0" cy="629811"/>
                <a:chOff x="4878244" y="1963765"/>
                <a:chExt cx="0" cy="629811"/>
              </a:xfrm>
            </p:grpSpPr>
            <p:cxnSp>
              <p:nvCxnSpPr>
                <p:cNvPr id="1093" name="직선 화살표 연결선 1092">
                  <a:extLst>
                    <a:ext uri="{FF2B5EF4-FFF2-40B4-BE49-F238E27FC236}">
                      <a16:creationId xmlns:a16="http://schemas.microsoft.com/office/drawing/2014/main" id="{3C44CB57-E82E-A558-F817-9B5A9FB2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8244" y="1963765"/>
                  <a:ext cx="0" cy="314906"/>
                </a:xfrm>
                <a:prstGeom prst="straightConnector1">
                  <a:avLst/>
                </a:prstGeom>
                <a:ln w="12700" cap="rnd">
                  <a:solidFill>
                    <a:srgbClr val="EF8D22"/>
                  </a:solidFill>
                  <a:prstDash val="lgDash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직선 화살표 연결선 1093">
                  <a:extLst>
                    <a:ext uri="{FF2B5EF4-FFF2-40B4-BE49-F238E27FC236}">
                      <a16:creationId xmlns:a16="http://schemas.microsoft.com/office/drawing/2014/main" id="{11C9DDF1-1D03-D2BA-F77F-CBC035A4F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8244" y="2242667"/>
                  <a:ext cx="0" cy="350909"/>
                </a:xfrm>
                <a:prstGeom prst="straightConnector1">
                  <a:avLst/>
                </a:prstGeom>
                <a:ln w="12700" cap="rnd">
                  <a:solidFill>
                    <a:srgbClr val="7AB648"/>
                  </a:solidFill>
                  <a:prstDash val="solid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B489EF0F-9C7C-47FA-31F6-6361FED4FBDF}"/>
                </a:ext>
              </a:extLst>
            </p:cNvPr>
            <p:cNvSpPr txBox="1"/>
            <p:nvPr/>
          </p:nvSpPr>
          <p:spPr>
            <a:xfrm>
              <a:off x="4296497" y="2467248"/>
              <a:ext cx="2784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C00000"/>
                  </a:solidFill>
                </a:rPr>
                <a:t>Sum of Squares Total (SST)</a:t>
              </a:r>
              <a:endParaRPr lang="ko-KR" altLang="en-US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06447AA1-9C52-47B2-983A-E76CA183FEB3}"/>
                </a:ext>
              </a:extLst>
            </p:cNvPr>
            <p:cNvSpPr txBox="1"/>
            <p:nvPr/>
          </p:nvSpPr>
          <p:spPr>
            <a:xfrm>
              <a:off x="5515964" y="2063044"/>
              <a:ext cx="12715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92D05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92D050"/>
                  </a:solidFill>
                </a:rPr>
                <a:t>Regression (SSR)</a:t>
              </a:r>
              <a:endParaRPr lang="ko-KR" altLang="en-US" sz="1050" b="1" dirty="0">
                <a:solidFill>
                  <a:srgbClr val="92D050"/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5CC7D143-0FCB-C54A-4F53-301F658A0059}"/>
                </a:ext>
              </a:extLst>
            </p:cNvPr>
            <p:cNvSpPr txBox="1"/>
            <p:nvPr/>
          </p:nvSpPr>
          <p:spPr>
            <a:xfrm>
              <a:off x="4036094" y="1800186"/>
              <a:ext cx="145584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rgbClr val="EE8410"/>
                  </a:solidFill>
                </a:rPr>
                <a:t>Sum of Squares </a:t>
              </a:r>
            </a:p>
            <a:p>
              <a:r>
                <a:rPr lang="en-US" altLang="ko-KR" sz="1050" b="1" dirty="0">
                  <a:solidFill>
                    <a:srgbClr val="EE8410"/>
                  </a:solidFill>
                </a:rPr>
                <a:t>Residual Error (SSE)</a:t>
              </a:r>
              <a:endParaRPr lang="ko-KR" altLang="en-US" sz="1050" b="1" dirty="0">
                <a:solidFill>
                  <a:srgbClr val="EE84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10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6743E-6DF2-9799-9F95-A18671CC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>
            <a:extLst>
              <a:ext uri="{FF2B5EF4-FFF2-40B4-BE49-F238E27FC236}">
                <a16:creationId xmlns:a16="http://schemas.microsoft.com/office/drawing/2014/main" id="{49F0DBE0-47B6-8628-25DB-898F1E17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388" y="735841"/>
            <a:ext cx="8604956" cy="430887"/>
          </a:xfrm>
        </p:spPr>
        <p:txBody>
          <a:bodyPr/>
          <a:lstStyle/>
          <a:p>
            <a:r>
              <a:rPr lang="ko-KR" altLang="en-US" dirty="0"/>
              <a:t>전투차량 </a:t>
            </a:r>
            <a:r>
              <a:rPr lang="ko-KR" altLang="en-US" dirty="0" err="1"/>
              <a:t>모션재현</a:t>
            </a:r>
            <a:r>
              <a:rPr lang="ko-KR" altLang="en-US" dirty="0"/>
              <a:t> </a:t>
            </a:r>
            <a:r>
              <a:rPr lang="ko-KR" altLang="en-US" dirty="0" err="1"/>
              <a:t>정합률</a:t>
            </a:r>
            <a:r>
              <a:rPr lang="ko-KR" altLang="en-US" dirty="0"/>
              <a:t> </a:t>
            </a:r>
            <a:r>
              <a:rPr lang="en-US" altLang="ko-KR" dirty="0"/>
              <a:t>85%</a:t>
            </a:r>
            <a:r>
              <a:rPr lang="ko-KR" altLang="en-US" dirty="0"/>
              <a:t>이상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B49DCC-9475-647E-5263-564EAB7C29E0}"/>
              </a:ext>
            </a:extLst>
          </p:cNvPr>
          <p:cNvGrpSpPr/>
          <p:nvPr/>
        </p:nvGrpSpPr>
        <p:grpSpPr>
          <a:xfrm>
            <a:off x="9132757" y="288404"/>
            <a:ext cx="1956711" cy="262649"/>
            <a:chOff x="3600636" y="3456756"/>
            <a:chExt cx="4291132" cy="576000"/>
          </a:xfrm>
        </p:grpSpPr>
        <p:sp>
          <p:nvSpPr>
            <p:cNvPr id="19" name="제목 21">
              <a:extLst>
                <a:ext uri="{FF2B5EF4-FFF2-40B4-BE49-F238E27FC236}">
                  <a16:creationId xmlns:a16="http://schemas.microsoft.com/office/drawing/2014/main" id="{6589D9DD-9C64-A8A1-D112-C8B3826ED1C5}"/>
                </a:ext>
              </a:extLst>
            </p:cNvPr>
            <p:cNvSpPr txBox="1">
              <a:spLocks/>
            </p:cNvSpPr>
            <p:nvPr/>
          </p:nvSpPr>
          <p:spPr>
            <a:xfrm>
              <a:off x="4248708" y="3471316"/>
              <a:ext cx="3643060" cy="53997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1090422" rtl="0" eaLnBrk="1" latinLnBrk="1" hangingPunct="1">
                <a:spcBef>
                  <a:spcPct val="0"/>
                </a:spcBef>
                <a:buNone/>
                <a:defRPr lang="ko-KR" altLang="en-US" sz="2800" b="0" kern="1200" spc="0" baseline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defRPr>
              </a:lvl1pPr>
            </a:lstStyle>
            <a:p>
              <a:pPr marL="0" marR="0" lvl="0" indent="0" algn="l" defTabSz="1090422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단위과제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86ACD55-7152-D56C-8F47-5BE6E8FF6F98}"/>
                </a:ext>
              </a:extLst>
            </p:cNvPr>
            <p:cNvGrpSpPr/>
            <p:nvPr/>
          </p:nvGrpSpPr>
          <p:grpSpPr>
            <a:xfrm>
              <a:off x="3600636" y="3456756"/>
              <a:ext cx="576000" cy="576000"/>
              <a:chOff x="5520982" y="3624016"/>
              <a:chExt cx="494803" cy="49480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141B0B-38A8-0112-01A5-FA0C382C6102}"/>
                  </a:ext>
                </a:extLst>
              </p:cNvPr>
              <p:cNvSpPr/>
              <p:nvPr/>
            </p:nvSpPr>
            <p:spPr>
              <a:xfrm>
                <a:off x="5520982" y="3624016"/>
                <a:ext cx="494803" cy="494801"/>
              </a:xfrm>
              <a:prstGeom prst="ellipse">
                <a:avLst/>
              </a:prstGeom>
              <a:gradFill>
                <a:gsLst>
                  <a:gs pos="49000">
                    <a:srgbClr val="373737"/>
                  </a:gs>
                  <a:gs pos="50000">
                    <a:srgbClr val="4F4F4F"/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타이포_씨고딕 170" panose="02020503020101020101" pitchFamily="18" charset="-127"/>
                  <a:ea typeface="타이포_씨고딕 170" panose="02020503020101020101" pitchFamily="18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A2025-D1C4-00AB-61D6-AA0335AE0D9F}"/>
                  </a:ext>
                </a:extLst>
              </p:cNvPr>
              <p:cNvSpPr txBox="1"/>
              <p:nvPr/>
            </p:nvSpPr>
            <p:spPr>
              <a:xfrm>
                <a:off x="5594740" y="3639492"/>
                <a:ext cx="347287" cy="463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600" dirty="0">
                    <a:ln>
                      <a:solidFill>
                        <a:srgbClr val="FF7108">
                          <a:shade val="50000"/>
                          <a:alpha val="0"/>
                        </a:srgbClr>
                      </a:solidFill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prstClr val="white"/>
                        </a:gs>
                      </a:gsLst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타이포_씨고딕 170" panose="02020503020101020101" pitchFamily="18" charset="-127"/>
                    <a:ea typeface="타이포_씨고딕 170" panose="02020503020101020101" pitchFamily="18" charset="-127"/>
                  </a:rPr>
                  <a:t>Ⅲ</a:t>
                </a:r>
                <a:endParaRPr lang="ko-KR" altLang="en-US" sz="1600" dirty="0">
                  <a:ln>
                    <a:solidFill>
                      <a:srgbClr val="FF7108">
                        <a:shade val="50000"/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씨고딕 170" panose="02020503020101020101" pitchFamily="18" charset="-127"/>
                  <a:ea typeface="타이포_씨고딕 170" panose="02020503020101020101" pitchFamily="18" charset="-127"/>
                </a:endParaRPr>
              </a:p>
            </p:txBody>
          </p:sp>
        </p:grpSp>
      </p:grp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EFEA31C-41A8-B58B-856B-BA21AC74F0C3}"/>
              </a:ext>
            </a:extLst>
          </p:cNvPr>
          <p:cNvSpPr txBox="1">
            <a:spLocks/>
          </p:cNvSpPr>
          <p:nvPr/>
        </p:nvSpPr>
        <p:spPr>
          <a:xfrm>
            <a:off x="608329" y="1583703"/>
            <a:ext cx="10553384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0757" indent="-340757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SzPct val="130000"/>
              <a:buFont typeface="Wingdings" panose="05000000000000000000" pitchFamily="2" charset="2"/>
              <a:buChar char="§"/>
              <a:defRPr sz="2000" b="0" kern="1200">
                <a:ln>
                  <a:solidFill>
                    <a:srgbClr val="F3732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58090" indent="-17172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18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85860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6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  <a:lvl4pPr marL="115911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75000"/>
                  <a:lumOff val="25000"/>
                </a:schemeClr>
              </a:buClr>
              <a:buFont typeface="KoPub돋움체 Medium" panose="02020603020101020101" pitchFamily="18" charset="-127"/>
              <a:buChar char="­"/>
              <a:defRPr sz="14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4pPr>
            <a:lvl5pPr marL="145962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Font typeface="Arial" pitchFamily="34" charset="0"/>
              <a:buChar char="»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8661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3872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9083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34294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모션재현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(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동일 지역의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주행제어 시 자세 출력 히스토그램의 </a:t>
            </a:r>
            <a:r>
              <a:rPr lang="ko-KR" altLang="en-US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가정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가상공간에서 동일 </a:t>
            </a:r>
            <a:r>
              <a:rPr lang="ko-KR" altLang="en-US" sz="16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조향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6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가감속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입력이라도 동일경로의 주행은 절대 불가함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(</a:t>
            </a:r>
            <a:r>
              <a:rPr lang="ko-KR" altLang="en-US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만약 된다면 거짓말 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 </a:t>
            </a:r>
            <a:r>
              <a:rPr lang="en-US" altLang="ko-KR" sz="1600" i="1" u="sng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Overfitting</a:t>
            </a:r>
            <a:r>
              <a:rPr lang="en-US" altLang="ko-KR" sz="16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)</a:t>
            </a:r>
          </a:p>
          <a:p>
            <a:pPr lvl="1"/>
            <a:r>
              <a:rPr lang="ko-KR" altLang="en-US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동일 지역</a:t>
            </a:r>
            <a:r>
              <a:rPr lang="en-US" altLang="ko-KR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지역내 모두 유사한 패턴의 지형</a:t>
            </a:r>
            <a:r>
              <a:rPr lang="en-US" altLang="ko-KR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주행 중 </a:t>
            </a:r>
            <a:r>
              <a:rPr lang="ko-KR" altLang="en-US" sz="1600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조향</a:t>
            </a:r>
            <a:r>
              <a:rPr lang="ko-KR" altLang="en-US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및 </a:t>
            </a:r>
            <a:r>
              <a:rPr lang="ko-KR" altLang="en-US" sz="1600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가감속</a:t>
            </a:r>
            <a:r>
              <a:rPr lang="ko-KR" altLang="en-US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입력에 대한 롤</a:t>
            </a:r>
            <a:r>
              <a:rPr lang="en-US" altLang="ko-KR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피치 자세의 반응의 유사도가 중요</a:t>
            </a:r>
            <a:endParaRPr lang="en-US" altLang="ko-KR" sz="1600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평지에서의 </a:t>
            </a:r>
            <a:r>
              <a:rPr lang="ko-KR" altLang="en-US" sz="16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모션재현</a:t>
            </a:r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endParaRPr lang="en-US" altLang="ko-KR" sz="16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2"/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ex)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평지에서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10kph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직진 주행 중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조향각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 입력에 대한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RVCT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롤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피치 히스토그램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95% </a:t>
            </a:r>
          </a:p>
          <a:p>
            <a:pPr lvl="2"/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ex)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평지에서 직진 가속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3m/s</a:t>
            </a:r>
            <a:r>
              <a:rPr lang="en-US" altLang="ko-KR" b="0" baseline="30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입력에 대한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RVCT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롤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피치각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히스토그램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95%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야지에서의 </a:t>
            </a:r>
            <a:r>
              <a:rPr lang="ko-KR" altLang="en-US" sz="16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모션재현</a:t>
            </a:r>
            <a:r>
              <a:rPr lang="ko-KR" altLang="en-US" sz="1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endParaRPr lang="en-US" altLang="ko-KR" sz="16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2"/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ex)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비평탄로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정속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주행 중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RVCT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롤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피치각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히스토그램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88% </a:t>
            </a:r>
          </a:p>
          <a:p>
            <a:pPr lvl="2"/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ex)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비평탄로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가속 주행 중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RVCT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롤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피치각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히스토그램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85% </a:t>
            </a:r>
          </a:p>
          <a:p>
            <a:pPr lvl="1"/>
            <a:endParaRPr lang="en-US" altLang="ko-KR" sz="1600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0FA8060-F854-B0A7-E435-95855E5C8449}"/>
              </a:ext>
            </a:extLst>
          </p:cNvPr>
          <p:cNvGrpSpPr/>
          <p:nvPr/>
        </p:nvGrpSpPr>
        <p:grpSpPr>
          <a:xfrm>
            <a:off x="635582" y="4896514"/>
            <a:ext cx="4217532" cy="2586323"/>
            <a:chOff x="1070548" y="4811428"/>
            <a:chExt cx="4217532" cy="258632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131F7DC-0FE8-71C9-EF73-2D264509051E}"/>
                </a:ext>
              </a:extLst>
            </p:cNvPr>
            <p:cNvGrpSpPr/>
            <p:nvPr/>
          </p:nvGrpSpPr>
          <p:grpSpPr>
            <a:xfrm>
              <a:off x="1440397" y="5007188"/>
              <a:ext cx="2199558" cy="2129773"/>
              <a:chOff x="5356620" y="4681388"/>
              <a:chExt cx="2528493" cy="2448271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E6663210-289E-FD02-6569-AAF086B5CA73}"/>
                  </a:ext>
                </a:extLst>
              </p:cNvPr>
              <p:cNvCxnSpPr/>
              <p:nvPr/>
            </p:nvCxnSpPr>
            <p:spPr>
              <a:xfrm>
                <a:off x="5364833" y="7129659"/>
                <a:ext cx="2520280" cy="0"/>
              </a:xfrm>
              <a:prstGeom prst="straightConnector1">
                <a:avLst/>
              </a:prstGeom>
              <a:ln w="12700" cap="rnd">
                <a:solidFill>
                  <a:srgbClr val="5E5E5E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07AA08C3-7020-C9A8-7CE6-2024055CA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6620" y="4681388"/>
                <a:ext cx="0" cy="2448270"/>
              </a:xfrm>
              <a:prstGeom prst="straightConnector1">
                <a:avLst/>
              </a:prstGeom>
              <a:ln w="12700" cap="rnd">
                <a:solidFill>
                  <a:srgbClr val="5E5E5E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FBBCB5-0CBC-71E3-6682-0055FCBD4C26}"/>
                </a:ext>
              </a:extLst>
            </p:cNvPr>
            <p:cNvSpPr txBox="1"/>
            <p:nvPr/>
          </p:nvSpPr>
          <p:spPr>
            <a:xfrm>
              <a:off x="3095666" y="7143835"/>
              <a:ext cx="21924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Braking pedal angle</a:t>
              </a:r>
              <a:endParaRPr lang="ko-KR" altLang="en-US" sz="105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C9B634-CF6F-CE42-9C8F-90686F19AE36}"/>
                </a:ext>
              </a:extLst>
            </p:cNvPr>
            <p:cNvSpPr txBox="1"/>
            <p:nvPr/>
          </p:nvSpPr>
          <p:spPr>
            <a:xfrm>
              <a:off x="1070548" y="4811428"/>
              <a:ext cx="21924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delta Pitch Angle</a:t>
              </a:r>
              <a:endParaRPr lang="ko-KR" altLang="en-US" sz="1050" b="1" dirty="0"/>
            </a:p>
          </p:txBody>
        </p:sp>
      </p:grpSp>
      <p:sp>
        <p:nvSpPr>
          <p:cNvPr id="49" name="화살표: 굽음 48">
            <a:extLst>
              <a:ext uri="{FF2B5EF4-FFF2-40B4-BE49-F238E27FC236}">
                <a16:creationId xmlns:a16="http://schemas.microsoft.com/office/drawing/2014/main" id="{FC929EDE-BA4A-1316-65AD-42F4582E218D}"/>
              </a:ext>
            </a:extLst>
          </p:cNvPr>
          <p:cNvSpPr/>
          <p:nvPr/>
        </p:nvSpPr>
        <p:spPr>
          <a:xfrm flipV="1">
            <a:off x="478673" y="6408606"/>
            <a:ext cx="1210943" cy="253917"/>
          </a:xfrm>
          <a:prstGeom prst="bentArrow">
            <a:avLst>
              <a:gd name="adj1" fmla="val 0"/>
              <a:gd name="adj2" fmla="val 6434"/>
              <a:gd name="adj3" fmla="val 40495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굽음 50">
            <a:extLst>
              <a:ext uri="{FF2B5EF4-FFF2-40B4-BE49-F238E27FC236}">
                <a16:creationId xmlns:a16="http://schemas.microsoft.com/office/drawing/2014/main" id="{3936C4D6-8214-5D3D-79C9-84AE61EEACB0}"/>
              </a:ext>
            </a:extLst>
          </p:cNvPr>
          <p:cNvSpPr/>
          <p:nvPr/>
        </p:nvSpPr>
        <p:spPr>
          <a:xfrm flipH="1">
            <a:off x="2660700" y="5685708"/>
            <a:ext cx="1136536" cy="341291"/>
          </a:xfrm>
          <a:prstGeom prst="bentArrow">
            <a:avLst>
              <a:gd name="adj1" fmla="val 0"/>
              <a:gd name="adj2" fmla="val 6434"/>
              <a:gd name="adj3" fmla="val 40495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0063E-D36F-CE92-0B43-C23B60F5A270}"/>
              </a:ext>
            </a:extLst>
          </p:cNvPr>
          <p:cNvSpPr txBox="1"/>
          <p:nvPr/>
        </p:nvSpPr>
        <p:spPr>
          <a:xfrm>
            <a:off x="3265515" y="6057044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</a:rPr>
              <a:t>RVCT </a:t>
            </a:r>
            <a:r>
              <a:rPr lang="en-US" altLang="ko-KR" sz="1050" b="1" dirty="0" err="1">
                <a:solidFill>
                  <a:schemeClr val="accent3">
                    <a:lumMod val="50000"/>
                  </a:schemeClr>
                </a:solidFill>
              </a:rPr>
              <a:t>dPitch</a:t>
            </a:r>
            <a:endParaRPr lang="ko-KR" altLang="en-US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AAE3AA-4402-9D7C-954D-8BB801AE6B06}"/>
              </a:ext>
            </a:extLst>
          </p:cNvPr>
          <p:cNvSpPr txBox="1"/>
          <p:nvPr/>
        </p:nvSpPr>
        <p:spPr>
          <a:xfrm>
            <a:off x="73886" y="6114376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Real </a:t>
            </a:r>
            <a:r>
              <a:rPr lang="en-US" altLang="ko-KR" sz="1050" b="1" dirty="0" err="1">
                <a:solidFill>
                  <a:srgbClr val="FF0000"/>
                </a:solidFill>
              </a:rPr>
              <a:t>dPitch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PCA (Principal Component Analysis) : 주성분 분석 이란?">
            <a:extLst>
              <a:ext uri="{FF2B5EF4-FFF2-40B4-BE49-F238E27FC236}">
                <a16:creationId xmlns:a16="http://schemas.microsoft.com/office/drawing/2014/main" id="{DB9B635F-948D-DA65-B804-13BB056D2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t="7588" r="57462" b="27056"/>
          <a:stretch/>
        </p:blipFill>
        <p:spPr bwMode="auto">
          <a:xfrm>
            <a:off x="999281" y="5828479"/>
            <a:ext cx="1577973" cy="11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PCA (Principal Component Analysis) : 주성분 분석 이란?">
            <a:extLst>
              <a:ext uri="{FF2B5EF4-FFF2-40B4-BE49-F238E27FC236}">
                <a16:creationId xmlns:a16="http://schemas.microsoft.com/office/drawing/2014/main" id="{48C0C231-E207-64A4-E36F-FCB0BF4C2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98" t="7588" r="57462" b="27056"/>
          <a:stretch/>
        </p:blipFill>
        <p:spPr bwMode="auto">
          <a:xfrm>
            <a:off x="1565765" y="5332278"/>
            <a:ext cx="1665139" cy="12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3795C71-C161-E10A-9F21-59773E601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" r="21810" b="5645"/>
          <a:stretch/>
        </p:blipFill>
        <p:spPr bwMode="auto">
          <a:xfrm>
            <a:off x="7048247" y="5150430"/>
            <a:ext cx="4039580" cy="23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0FBECE-5F2E-81E7-1238-5319C9907FE9}"/>
              </a:ext>
            </a:extLst>
          </p:cNvPr>
          <p:cNvSpPr txBox="1"/>
          <p:nvPr/>
        </p:nvSpPr>
        <p:spPr>
          <a:xfrm>
            <a:off x="6689206" y="4937159"/>
            <a:ext cx="2192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delta Pitch Angle</a:t>
            </a:r>
            <a:endParaRPr lang="ko-KR" altLang="en-US" sz="1050" b="1" dirty="0"/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25F4DFF8-D95B-064E-B698-68BA119A6623}"/>
              </a:ext>
            </a:extLst>
          </p:cNvPr>
          <p:cNvCxnSpPr/>
          <p:nvPr/>
        </p:nvCxnSpPr>
        <p:spPr>
          <a:xfrm>
            <a:off x="2013542" y="5391563"/>
            <a:ext cx="0" cy="18304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9FFF679-9528-93DA-03C8-9056A31696E8}"/>
              </a:ext>
            </a:extLst>
          </p:cNvPr>
          <p:cNvSpPr txBox="1"/>
          <p:nvPr/>
        </p:nvSpPr>
        <p:spPr>
          <a:xfrm>
            <a:off x="1786651" y="501685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slice</a:t>
            </a:r>
            <a:endParaRPr lang="ko-KR" altLang="en-US" dirty="0"/>
          </a:p>
        </p:txBody>
      </p:sp>
      <p:pic>
        <p:nvPicPr>
          <p:cNvPr id="1033" name="Picture 6">
            <a:extLst>
              <a:ext uri="{FF2B5EF4-FFF2-40B4-BE49-F238E27FC236}">
                <a16:creationId xmlns:a16="http://schemas.microsoft.com/office/drawing/2014/main" id="{B2EA1ED5-5D59-2F83-23AD-9871821F0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5165" r="21811" b="5645"/>
          <a:stretch/>
        </p:blipFill>
        <p:spPr bwMode="auto">
          <a:xfrm rot="5400000" flipH="1">
            <a:off x="4310654" y="5637805"/>
            <a:ext cx="1868379" cy="12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연결선: 구부러짐 1037">
            <a:extLst>
              <a:ext uri="{FF2B5EF4-FFF2-40B4-BE49-F238E27FC236}">
                <a16:creationId xmlns:a16="http://schemas.microsoft.com/office/drawing/2014/main" id="{436001AB-05B3-E8B5-5EF5-44C1CBB4BA95}"/>
              </a:ext>
            </a:extLst>
          </p:cNvPr>
          <p:cNvCxnSpPr>
            <a:cxnSpLocks/>
            <a:stCxn id="1031" idx="3"/>
            <a:endCxn id="1033" idx="2"/>
          </p:cNvCxnSpPr>
          <p:nvPr/>
        </p:nvCxnSpPr>
        <p:spPr>
          <a:xfrm>
            <a:off x="2415349" y="5201518"/>
            <a:ext cx="2200832" cy="1064949"/>
          </a:xfrm>
          <a:prstGeom prst="curvedConnector3">
            <a:avLst>
              <a:gd name="adj1" fmla="val 78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화살표: 오른쪽 1045">
            <a:extLst>
              <a:ext uri="{FF2B5EF4-FFF2-40B4-BE49-F238E27FC236}">
                <a16:creationId xmlns:a16="http://schemas.microsoft.com/office/drawing/2014/main" id="{AE190BBE-C05B-6E21-2351-041462E88BB2}"/>
              </a:ext>
            </a:extLst>
          </p:cNvPr>
          <p:cNvSpPr/>
          <p:nvPr/>
        </p:nvSpPr>
        <p:spPr>
          <a:xfrm>
            <a:off x="6160247" y="6126133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0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CA49C-1EEC-5849-1205-FC2D93F2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>
            <a:extLst>
              <a:ext uri="{FF2B5EF4-FFF2-40B4-BE49-F238E27FC236}">
                <a16:creationId xmlns:a16="http://schemas.microsoft.com/office/drawing/2014/main" id="{D1C53571-6A2F-1405-4545-EF7EA84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388" y="735841"/>
            <a:ext cx="8604956" cy="430887"/>
          </a:xfrm>
        </p:spPr>
        <p:txBody>
          <a:bodyPr/>
          <a:lstStyle/>
          <a:p>
            <a:r>
              <a:rPr lang="ko-KR" altLang="en-US" dirty="0"/>
              <a:t>전투차량 </a:t>
            </a:r>
            <a:r>
              <a:rPr lang="ko-KR" altLang="en-US" dirty="0" err="1"/>
              <a:t>모션재현</a:t>
            </a:r>
            <a:r>
              <a:rPr lang="ko-KR" altLang="en-US" dirty="0"/>
              <a:t> </a:t>
            </a:r>
            <a:r>
              <a:rPr lang="ko-KR" altLang="en-US" dirty="0" err="1"/>
              <a:t>정합률</a:t>
            </a:r>
            <a:r>
              <a:rPr lang="ko-KR" altLang="en-US" dirty="0"/>
              <a:t> </a:t>
            </a:r>
            <a:r>
              <a:rPr lang="en-US" altLang="ko-KR" dirty="0"/>
              <a:t>85%</a:t>
            </a:r>
            <a:r>
              <a:rPr lang="ko-KR" altLang="en-US" dirty="0"/>
              <a:t>이상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D6451E-D126-D773-2381-6B472172D4A7}"/>
              </a:ext>
            </a:extLst>
          </p:cNvPr>
          <p:cNvGrpSpPr/>
          <p:nvPr/>
        </p:nvGrpSpPr>
        <p:grpSpPr>
          <a:xfrm>
            <a:off x="9132757" y="288404"/>
            <a:ext cx="1956711" cy="262649"/>
            <a:chOff x="3600636" y="3456756"/>
            <a:chExt cx="4291132" cy="576000"/>
          </a:xfrm>
        </p:grpSpPr>
        <p:sp>
          <p:nvSpPr>
            <p:cNvPr id="19" name="제목 21">
              <a:extLst>
                <a:ext uri="{FF2B5EF4-FFF2-40B4-BE49-F238E27FC236}">
                  <a16:creationId xmlns:a16="http://schemas.microsoft.com/office/drawing/2014/main" id="{5274DA11-74F2-0A76-000B-08EE1FF38FAC}"/>
                </a:ext>
              </a:extLst>
            </p:cNvPr>
            <p:cNvSpPr txBox="1">
              <a:spLocks/>
            </p:cNvSpPr>
            <p:nvPr/>
          </p:nvSpPr>
          <p:spPr>
            <a:xfrm>
              <a:off x="4248708" y="3471316"/>
              <a:ext cx="3643060" cy="53997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1090422" rtl="0" eaLnBrk="1" latinLnBrk="1" hangingPunct="1">
                <a:spcBef>
                  <a:spcPct val="0"/>
                </a:spcBef>
                <a:buNone/>
                <a:defRPr lang="ko-KR" altLang="en-US" sz="2800" b="0" kern="1200" spc="0" baseline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defRPr>
              </a:lvl1pPr>
            </a:lstStyle>
            <a:p>
              <a:pPr marL="0" marR="0" lvl="0" indent="0" algn="l" defTabSz="1090422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단위과제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F106D83-3D23-68B1-FE97-A5390B63B761}"/>
                </a:ext>
              </a:extLst>
            </p:cNvPr>
            <p:cNvGrpSpPr/>
            <p:nvPr/>
          </p:nvGrpSpPr>
          <p:grpSpPr>
            <a:xfrm>
              <a:off x="3600636" y="3456756"/>
              <a:ext cx="576000" cy="576000"/>
              <a:chOff x="5520982" y="3624016"/>
              <a:chExt cx="494803" cy="49480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5C772D-2050-E886-05A0-D70CBEE1A39A}"/>
                  </a:ext>
                </a:extLst>
              </p:cNvPr>
              <p:cNvSpPr/>
              <p:nvPr/>
            </p:nvSpPr>
            <p:spPr>
              <a:xfrm>
                <a:off x="5520982" y="3624016"/>
                <a:ext cx="494803" cy="494801"/>
              </a:xfrm>
              <a:prstGeom prst="ellipse">
                <a:avLst/>
              </a:prstGeom>
              <a:gradFill>
                <a:gsLst>
                  <a:gs pos="49000">
                    <a:srgbClr val="373737"/>
                  </a:gs>
                  <a:gs pos="50000">
                    <a:srgbClr val="4F4F4F"/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타이포_씨고딕 170" panose="02020503020101020101" pitchFamily="18" charset="-127"/>
                  <a:ea typeface="타이포_씨고딕 170" panose="02020503020101020101" pitchFamily="18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AE7F5-233B-59E3-4640-59FEA6B636A4}"/>
                  </a:ext>
                </a:extLst>
              </p:cNvPr>
              <p:cNvSpPr txBox="1"/>
              <p:nvPr/>
            </p:nvSpPr>
            <p:spPr>
              <a:xfrm>
                <a:off x="5594740" y="3639492"/>
                <a:ext cx="347287" cy="463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600" dirty="0">
                    <a:ln>
                      <a:solidFill>
                        <a:srgbClr val="FF7108">
                          <a:shade val="50000"/>
                          <a:alpha val="0"/>
                        </a:srgbClr>
                      </a:solidFill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prstClr val="white"/>
                        </a:gs>
                      </a:gsLst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타이포_씨고딕 170" panose="02020503020101020101" pitchFamily="18" charset="-127"/>
                    <a:ea typeface="타이포_씨고딕 170" panose="02020503020101020101" pitchFamily="18" charset="-127"/>
                  </a:rPr>
                  <a:t>Ⅲ</a:t>
                </a:r>
                <a:endParaRPr lang="ko-KR" altLang="en-US" sz="1600" dirty="0">
                  <a:ln>
                    <a:solidFill>
                      <a:srgbClr val="FF7108">
                        <a:shade val="50000"/>
                        <a:alpha val="0"/>
                      </a:srgb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씨고딕 170" panose="02020503020101020101" pitchFamily="18" charset="-127"/>
                  <a:ea typeface="타이포_씨고딕 170" panose="02020503020101020101" pitchFamily="18" charset="-127"/>
                </a:endParaRPr>
              </a:p>
            </p:txBody>
          </p:sp>
        </p:grpSp>
      </p:grp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123B2E25-A1AC-D542-5FE2-917B270F439B}"/>
              </a:ext>
            </a:extLst>
          </p:cNvPr>
          <p:cNvSpPr txBox="1">
            <a:spLocks/>
          </p:cNvSpPr>
          <p:nvPr/>
        </p:nvSpPr>
        <p:spPr>
          <a:xfrm>
            <a:off x="608329" y="1583703"/>
            <a:ext cx="10553384" cy="3412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0757" indent="-340757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SzPct val="130000"/>
              <a:buFont typeface="Wingdings" panose="05000000000000000000" pitchFamily="2" charset="2"/>
              <a:buChar char="§"/>
              <a:defRPr sz="2000" b="0" kern="1200">
                <a:ln>
                  <a:solidFill>
                    <a:srgbClr val="F3732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58090" indent="-17172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18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85860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6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  <a:lvl4pPr marL="115911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Clr>
                <a:schemeClr val="tx1">
                  <a:lumMod val="75000"/>
                  <a:lumOff val="25000"/>
                </a:schemeClr>
              </a:buClr>
              <a:buFont typeface="KoPub돋움체 Medium" panose="02020603020101020101" pitchFamily="18" charset="-127"/>
              <a:buChar char="­"/>
              <a:defRPr sz="1400" b="1" kern="1200">
                <a:ln>
                  <a:solidFill>
                    <a:srgbClr val="F37321">
                      <a:alpha val="0"/>
                    </a:srgb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4pPr>
            <a:lvl5pPr marL="1459620" indent="-214650" algn="l" defTabSz="1090422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77"/>
              </a:spcAft>
              <a:buFont typeface="Arial" pitchFamily="34" charset="0"/>
              <a:buChar char="»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8661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3872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9083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34294" indent="-272606" algn="l" defTabSz="109042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모션재현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(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동일 지역의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주행제어 시 자세 출력 히스토그램의 </a:t>
            </a:r>
            <a:r>
              <a:rPr lang="ko-KR" altLang="en-US" sz="1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en-US" altLang="ko-KR" sz="1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lvl="1"/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데이터를 취득한 지역을 돌아다니며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동일 속도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동일 브레이킹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패달각에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대한 </a:t>
            </a:r>
            <a:r>
              <a:rPr lang="en-US" altLang="ko-KR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pich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변화량의 분포를 안다면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pPr lvl="1"/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히스토그램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정의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동일 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조향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가감속</a:t>
            </a:r>
            <a:r>
              <a:rPr lang="ko-KR" altLang="en-US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입력에 대해 동일한 패턴의 자세변화 분포를 가진다</a:t>
            </a:r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endParaRPr lang="en-US" altLang="ko-KR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1"/>
            <a:r>
              <a:rPr lang="ko-KR" altLang="en-US" b="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정합률</a:t>
            </a:r>
            <a:r>
              <a:rPr lang="en-US" altLang="ko-KR" b="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r>
              <a:rPr lang="en-US" altLang="ko-KR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Overlap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/(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r>
              <a:rPr lang="en-US" altLang="ko-KR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Real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</a:t>
            </a:r>
            <a:r>
              <a:rPr lang="en-US" altLang="ko-KR" dirty="0">
                <a:solidFill>
                  <a:srgbClr val="4FBD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r>
              <a:rPr lang="en-US" altLang="ko-KR" baseline="-25000" dirty="0">
                <a:solidFill>
                  <a:srgbClr val="4FBD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RVCT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en-US" altLang="ko-K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r>
              <a:rPr lang="en-US" altLang="ko-KR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Overlap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lvl="1"/>
            <a:endParaRPr lang="en-US" altLang="ko-KR" sz="1600" b="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6A42CD-36F1-AF22-238A-E41BCD461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" r="21810" b="5645"/>
          <a:stretch/>
        </p:blipFill>
        <p:spPr bwMode="auto">
          <a:xfrm>
            <a:off x="0" y="2808687"/>
            <a:ext cx="4039580" cy="23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267920B-BC77-6D90-A7D5-C27D45DE466A}"/>
              </a:ext>
            </a:extLst>
          </p:cNvPr>
          <p:cNvSpPr/>
          <p:nvPr/>
        </p:nvSpPr>
        <p:spPr>
          <a:xfrm>
            <a:off x="4377104" y="3391108"/>
            <a:ext cx="2608422" cy="1512601"/>
          </a:xfrm>
          <a:custGeom>
            <a:avLst/>
            <a:gdLst>
              <a:gd name="connsiteX0" fmla="*/ 0 w 2567940"/>
              <a:gd name="connsiteY0" fmla="*/ 1487873 h 1571695"/>
              <a:gd name="connsiteX1" fmla="*/ 1135380 w 2567940"/>
              <a:gd name="connsiteY1" fmla="*/ 1449773 h 1571695"/>
              <a:gd name="connsiteX2" fmla="*/ 1447800 w 2567940"/>
              <a:gd name="connsiteY2" fmla="*/ 1137353 h 1571695"/>
              <a:gd name="connsiteX3" fmla="*/ 1775460 w 2567940"/>
              <a:gd name="connsiteY3" fmla="*/ 1973 h 1571695"/>
              <a:gd name="connsiteX4" fmla="*/ 2110740 w 2567940"/>
              <a:gd name="connsiteY4" fmla="*/ 1442153 h 1571695"/>
              <a:gd name="connsiteX5" fmla="*/ 2567940 w 2567940"/>
              <a:gd name="connsiteY5" fmla="*/ 1503113 h 1571695"/>
              <a:gd name="connsiteX6" fmla="*/ 2567940 w 2567940"/>
              <a:gd name="connsiteY6" fmla="*/ 1503113 h 1571695"/>
              <a:gd name="connsiteX0" fmla="*/ 0 w 2567940"/>
              <a:gd name="connsiteY0" fmla="*/ 1487885 h 1571707"/>
              <a:gd name="connsiteX1" fmla="*/ 1447800 w 2567940"/>
              <a:gd name="connsiteY1" fmla="*/ 1137365 h 1571707"/>
              <a:gd name="connsiteX2" fmla="*/ 1775460 w 2567940"/>
              <a:gd name="connsiteY2" fmla="*/ 1985 h 1571707"/>
              <a:gd name="connsiteX3" fmla="*/ 2110740 w 2567940"/>
              <a:gd name="connsiteY3" fmla="*/ 1442165 h 1571707"/>
              <a:gd name="connsiteX4" fmla="*/ 2567940 w 2567940"/>
              <a:gd name="connsiteY4" fmla="*/ 1503125 h 1571707"/>
              <a:gd name="connsiteX5" fmla="*/ 2567940 w 2567940"/>
              <a:gd name="connsiteY5" fmla="*/ 1503125 h 1571707"/>
              <a:gd name="connsiteX0" fmla="*/ 0 w 2567940"/>
              <a:gd name="connsiteY0" fmla="*/ 1486086 h 1569908"/>
              <a:gd name="connsiteX1" fmla="*/ 1290637 w 2567940"/>
              <a:gd name="connsiteY1" fmla="*/ 1340354 h 1569908"/>
              <a:gd name="connsiteX2" fmla="*/ 1775460 w 2567940"/>
              <a:gd name="connsiteY2" fmla="*/ 186 h 1569908"/>
              <a:gd name="connsiteX3" fmla="*/ 2110740 w 2567940"/>
              <a:gd name="connsiteY3" fmla="*/ 1440366 h 1569908"/>
              <a:gd name="connsiteX4" fmla="*/ 2567940 w 2567940"/>
              <a:gd name="connsiteY4" fmla="*/ 1501326 h 1569908"/>
              <a:gd name="connsiteX5" fmla="*/ 2567940 w 2567940"/>
              <a:gd name="connsiteY5" fmla="*/ 1501326 h 1569908"/>
              <a:gd name="connsiteX0" fmla="*/ 0 w 2567940"/>
              <a:gd name="connsiteY0" fmla="*/ 1486086 h 1569908"/>
              <a:gd name="connsiteX1" fmla="*/ 1290637 w 2567940"/>
              <a:gd name="connsiteY1" fmla="*/ 1340354 h 1569908"/>
              <a:gd name="connsiteX2" fmla="*/ 1775460 w 2567940"/>
              <a:gd name="connsiteY2" fmla="*/ 186 h 1569908"/>
              <a:gd name="connsiteX3" fmla="*/ 2110740 w 2567940"/>
              <a:gd name="connsiteY3" fmla="*/ 1440366 h 1569908"/>
              <a:gd name="connsiteX4" fmla="*/ 2567940 w 2567940"/>
              <a:gd name="connsiteY4" fmla="*/ 1501326 h 1569908"/>
              <a:gd name="connsiteX5" fmla="*/ 2567940 w 2567940"/>
              <a:gd name="connsiteY5" fmla="*/ 1501326 h 1569908"/>
              <a:gd name="connsiteX0" fmla="*/ 0 w 2567940"/>
              <a:gd name="connsiteY0" fmla="*/ 1486073 h 1569895"/>
              <a:gd name="connsiteX1" fmla="*/ 1290637 w 2567940"/>
              <a:gd name="connsiteY1" fmla="*/ 1340341 h 1569895"/>
              <a:gd name="connsiteX2" fmla="*/ 1775460 w 2567940"/>
              <a:gd name="connsiteY2" fmla="*/ 173 h 1569895"/>
              <a:gd name="connsiteX3" fmla="*/ 2110740 w 2567940"/>
              <a:gd name="connsiteY3" fmla="*/ 1440353 h 1569895"/>
              <a:gd name="connsiteX4" fmla="*/ 2567940 w 2567940"/>
              <a:gd name="connsiteY4" fmla="*/ 1501313 h 1569895"/>
              <a:gd name="connsiteX5" fmla="*/ 2567940 w 2567940"/>
              <a:gd name="connsiteY5" fmla="*/ 1501313 h 1569895"/>
              <a:gd name="connsiteX0" fmla="*/ 0 w 2567940"/>
              <a:gd name="connsiteY0" fmla="*/ 1485912 h 1569734"/>
              <a:gd name="connsiteX1" fmla="*/ 1173956 w 2567940"/>
              <a:gd name="connsiteY1" fmla="*/ 1413999 h 1569734"/>
              <a:gd name="connsiteX2" fmla="*/ 1775460 w 2567940"/>
              <a:gd name="connsiteY2" fmla="*/ 12 h 1569734"/>
              <a:gd name="connsiteX3" fmla="*/ 2110740 w 2567940"/>
              <a:gd name="connsiteY3" fmla="*/ 1440192 h 1569734"/>
              <a:gd name="connsiteX4" fmla="*/ 2567940 w 2567940"/>
              <a:gd name="connsiteY4" fmla="*/ 1501152 h 1569734"/>
              <a:gd name="connsiteX5" fmla="*/ 2567940 w 2567940"/>
              <a:gd name="connsiteY5" fmla="*/ 1501152 h 1569734"/>
              <a:gd name="connsiteX0" fmla="*/ 0 w 2567940"/>
              <a:gd name="connsiteY0" fmla="*/ 1485992 h 1569814"/>
              <a:gd name="connsiteX1" fmla="*/ 1176337 w 2567940"/>
              <a:gd name="connsiteY1" fmla="*/ 1366454 h 1569814"/>
              <a:gd name="connsiteX2" fmla="*/ 1775460 w 2567940"/>
              <a:gd name="connsiteY2" fmla="*/ 92 h 1569814"/>
              <a:gd name="connsiteX3" fmla="*/ 2110740 w 2567940"/>
              <a:gd name="connsiteY3" fmla="*/ 1440272 h 1569814"/>
              <a:gd name="connsiteX4" fmla="*/ 2567940 w 2567940"/>
              <a:gd name="connsiteY4" fmla="*/ 1501232 h 1569814"/>
              <a:gd name="connsiteX5" fmla="*/ 2567940 w 2567940"/>
              <a:gd name="connsiteY5" fmla="*/ 1501232 h 1569814"/>
              <a:gd name="connsiteX0" fmla="*/ 0 w 2567940"/>
              <a:gd name="connsiteY0" fmla="*/ 1485992 h 1569814"/>
              <a:gd name="connsiteX1" fmla="*/ 1176337 w 2567940"/>
              <a:gd name="connsiteY1" fmla="*/ 1366454 h 1569814"/>
              <a:gd name="connsiteX2" fmla="*/ 1775460 w 2567940"/>
              <a:gd name="connsiteY2" fmla="*/ 92 h 1569814"/>
              <a:gd name="connsiteX3" fmla="*/ 2110740 w 2567940"/>
              <a:gd name="connsiteY3" fmla="*/ 1440272 h 1569814"/>
              <a:gd name="connsiteX4" fmla="*/ 2567940 w 2567940"/>
              <a:gd name="connsiteY4" fmla="*/ 1501232 h 1569814"/>
              <a:gd name="connsiteX5" fmla="*/ 2567940 w 2567940"/>
              <a:gd name="connsiteY5" fmla="*/ 1501232 h 1569814"/>
              <a:gd name="connsiteX0" fmla="*/ 0 w 2567940"/>
              <a:gd name="connsiteY0" fmla="*/ 1485987 h 1569809"/>
              <a:gd name="connsiteX1" fmla="*/ 1223962 w 2567940"/>
              <a:gd name="connsiteY1" fmla="*/ 1368830 h 1569809"/>
              <a:gd name="connsiteX2" fmla="*/ 1775460 w 2567940"/>
              <a:gd name="connsiteY2" fmla="*/ 87 h 1569809"/>
              <a:gd name="connsiteX3" fmla="*/ 2110740 w 2567940"/>
              <a:gd name="connsiteY3" fmla="*/ 1440267 h 1569809"/>
              <a:gd name="connsiteX4" fmla="*/ 2567940 w 2567940"/>
              <a:gd name="connsiteY4" fmla="*/ 1501227 h 1569809"/>
              <a:gd name="connsiteX5" fmla="*/ 2567940 w 2567940"/>
              <a:gd name="connsiteY5" fmla="*/ 1501227 h 1569809"/>
              <a:gd name="connsiteX0" fmla="*/ 0 w 2567940"/>
              <a:gd name="connsiteY0" fmla="*/ 1485990 h 1569812"/>
              <a:gd name="connsiteX1" fmla="*/ 1223962 w 2567940"/>
              <a:gd name="connsiteY1" fmla="*/ 1368833 h 1569812"/>
              <a:gd name="connsiteX2" fmla="*/ 1775460 w 2567940"/>
              <a:gd name="connsiteY2" fmla="*/ 90 h 1569812"/>
              <a:gd name="connsiteX3" fmla="*/ 2110740 w 2567940"/>
              <a:gd name="connsiteY3" fmla="*/ 1440270 h 1569812"/>
              <a:gd name="connsiteX4" fmla="*/ 2567940 w 2567940"/>
              <a:gd name="connsiteY4" fmla="*/ 1501230 h 1569812"/>
              <a:gd name="connsiteX5" fmla="*/ 2567940 w 2567940"/>
              <a:gd name="connsiteY5" fmla="*/ 1501230 h 1569812"/>
              <a:gd name="connsiteX0" fmla="*/ 0 w 2567940"/>
              <a:gd name="connsiteY0" fmla="*/ 1485926 h 1569748"/>
              <a:gd name="connsiteX1" fmla="*/ 1235868 w 2567940"/>
              <a:gd name="connsiteY1" fmla="*/ 1402106 h 1569748"/>
              <a:gd name="connsiteX2" fmla="*/ 1775460 w 2567940"/>
              <a:gd name="connsiteY2" fmla="*/ 26 h 1569748"/>
              <a:gd name="connsiteX3" fmla="*/ 2110740 w 2567940"/>
              <a:gd name="connsiteY3" fmla="*/ 1440206 h 1569748"/>
              <a:gd name="connsiteX4" fmla="*/ 2567940 w 2567940"/>
              <a:gd name="connsiteY4" fmla="*/ 1501166 h 1569748"/>
              <a:gd name="connsiteX5" fmla="*/ 2567940 w 2567940"/>
              <a:gd name="connsiteY5" fmla="*/ 1501166 h 1569748"/>
              <a:gd name="connsiteX0" fmla="*/ 0 w 2567940"/>
              <a:gd name="connsiteY0" fmla="*/ 1485939 h 1569761"/>
              <a:gd name="connsiteX1" fmla="*/ 1212055 w 2567940"/>
              <a:gd name="connsiteY1" fmla="*/ 1392594 h 1569761"/>
              <a:gd name="connsiteX2" fmla="*/ 1775460 w 2567940"/>
              <a:gd name="connsiteY2" fmla="*/ 39 h 1569761"/>
              <a:gd name="connsiteX3" fmla="*/ 2110740 w 2567940"/>
              <a:gd name="connsiteY3" fmla="*/ 1440219 h 1569761"/>
              <a:gd name="connsiteX4" fmla="*/ 2567940 w 2567940"/>
              <a:gd name="connsiteY4" fmla="*/ 1501179 h 1569761"/>
              <a:gd name="connsiteX5" fmla="*/ 2567940 w 2567940"/>
              <a:gd name="connsiteY5" fmla="*/ 1501179 h 1569761"/>
              <a:gd name="connsiteX0" fmla="*/ 0 w 2567940"/>
              <a:gd name="connsiteY0" fmla="*/ 1485902 h 1569724"/>
              <a:gd name="connsiteX1" fmla="*/ 1212055 w 2567940"/>
              <a:gd name="connsiteY1" fmla="*/ 1392557 h 1569724"/>
              <a:gd name="connsiteX2" fmla="*/ 1775460 w 2567940"/>
              <a:gd name="connsiteY2" fmla="*/ 2 h 1569724"/>
              <a:gd name="connsiteX3" fmla="*/ 2110740 w 2567940"/>
              <a:gd name="connsiteY3" fmla="*/ 1440182 h 1569724"/>
              <a:gd name="connsiteX4" fmla="*/ 2567940 w 2567940"/>
              <a:gd name="connsiteY4" fmla="*/ 1501142 h 1569724"/>
              <a:gd name="connsiteX5" fmla="*/ 2567940 w 2567940"/>
              <a:gd name="connsiteY5" fmla="*/ 1501142 h 1569724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72991"/>
              <a:gd name="connsiteX1" fmla="*/ 1212055 w 2567940"/>
              <a:gd name="connsiteY1" fmla="*/ 1418749 h 1572991"/>
              <a:gd name="connsiteX2" fmla="*/ 1775460 w 2567940"/>
              <a:gd name="connsiteY2" fmla="*/ 1 h 1572991"/>
              <a:gd name="connsiteX3" fmla="*/ 2127409 w 2567940"/>
              <a:gd name="connsiteY3" fmla="*/ 1425893 h 1572991"/>
              <a:gd name="connsiteX4" fmla="*/ 2567940 w 2567940"/>
              <a:gd name="connsiteY4" fmla="*/ 1527334 h 1572991"/>
              <a:gd name="connsiteX5" fmla="*/ 2567940 w 2567940"/>
              <a:gd name="connsiteY5" fmla="*/ 1527334 h 1572991"/>
              <a:gd name="connsiteX0" fmla="*/ 0 w 2567940"/>
              <a:gd name="connsiteY0" fmla="*/ 1512094 h 1572991"/>
              <a:gd name="connsiteX1" fmla="*/ 1212055 w 2567940"/>
              <a:gd name="connsiteY1" fmla="*/ 1418749 h 1572991"/>
              <a:gd name="connsiteX2" fmla="*/ 1775460 w 2567940"/>
              <a:gd name="connsiteY2" fmla="*/ 1 h 1572991"/>
              <a:gd name="connsiteX3" fmla="*/ 2127409 w 2567940"/>
              <a:gd name="connsiteY3" fmla="*/ 1425893 h 1572991"/>
              <a:gd name="connsiteX4" fmla="*/ 2567940 w 2567940"/>
              <a:gd name="connsiteY4" fmla="*/ 1527334 h 1572991"/>
              <a:gd name="connsiteX5" fmla="*/ 2567940 w 2567940"/>
              <a:gd name="connsiteY5" fmla="*/ 1527334 h 1572991"/>
              <a:gd name="connsiteX0" fmla="*/ 0 w 2567940"/>
              <a:gd name="connsiteY0" fmla="*/ 1512094 h 1527381"/>
              <a:gd name="connsiteX1" fmla="*/ 1212055 w 2567940"/>
              <a:gd name="connsiteY1" fmla="*/ 1418749 h 1527381"/>
              <a:gd name="connsiteX2" fmla="*/ 1775460 w 2567940"/>
              <a:gd name="connsiteY2" fmla="*/ 1 h 1527381"/>
              <a:gd name="connsiteX3" fmla="*/ 2127409 w 2567940"/>
              <a:gd name="connsiteY3" fmla="*/ 1425893 h 1527381"/>
              <a:gd name="connsiteX4" fmla="*/ 2567940 w 2567940"/>
              <a:gd name="connsiteY4" fmla="*/ 1527334 h 1527381"/>
              <a:gd name="connsiteX5" fmla="*/ 2567940 w 2567940"/>
              <a:gd name="connsiteY5" fmla="*/ 1527334 h 1527381"/>
              <a:gd name="connsiteX0" fmla="*/ 0 w 2801303"/>
              <a:gd name="connsiteY0" fmla="*/ 1512094 h 1582103"/>
              <a:gd name="connsiteX1" fmla="*/ 1212055 w 2801303"/>
              <a:gd name="connsiteY1" fmla="*/ 1418749 h 1582103"/>
              <a:gd name="connsiteX2" fmla="*/ 1775460 w 2801303"/>
              <a:gd name="connsiteY2" fmla="*/ 1 h 1582103"/>
              <a:gd name="connsiteX3" fmla="*/ 2127409 w 2801303"/>
              <a:gd name="connsiteY3" fmla="*/ 1425893 h 1582103"/>
              <a:gd name="connsiteX4" fmla="*/ 2567940 w 2801303"/>
              <a:gd name="connsiteY4" fmla="*/ 1527334 h 1582103"/>
              <a:gd name="connsiteX5" fmla="*/ 2801303 w 2801303"/>
              <a:gd name="connsiteY5" fmla="*/ 1582103 h 1582103"/>
              <a:gd name="connsiteX0" fmla="*/ 0 w 2567940"/>
              <a:gd name="connsiteY0" fmla="*/ 1512094 h 1527381"/>
              <a:gd name="connsiteX1" fmla="*/ 1212055 w 2567940"/>
              <a:gd name="connsiteY1" fmla="*/ 1418749 h 1527381"/>
              <a:gd name="connsiteX2" fmla="*/ 1775460 w 2567940"/>
              <a:gd name="connsiteY2" fmla="*/ 1 h 1527381"/>
              <a:gd name="connsiteX3" fmla="*/ 2127409 w 2567940"/>
              <a:gd name="connsiteY3" fmla="*/ 1425893 h 1527381"/>
              <a:gd name="connsiteX4" fmla="*/ 2567940 w 2567940"/>
              <a:gd name="connsiteY4" fmla="*/ 1527334 h 1527381"/>
              <a:gd name="connsiteX0" fmla="*/ 0 w 2589372"/>
              <a:gd name="connsiteY0" fmla="*/ 1512094 h 1566074"/>
              <a:gd name="connsiteX1" fmla="*/ 1212055 w 2589372"/>
              <a:gd name="connsiteY1" fmla="*/ 1418749 h 1566074"/>
              <a:gd name="connsiteX2" fmla="*/ 1775460 w 2589372"/>
              <a:gd name="connsiteY2" fmla="*/ 1 h 1566074"/>
              <a:gd name="connsiteX3" fmla="*/ 2127409 w 2589372"/>
              <a:gd name="connsiteY3" fmla="*/ 1425893 h 1566074"/>
              <a:gd name="connsiteX4" fmla="*/ 2589372 w 2589372"/>
              <a:gd name="connsiteY4" fmla="*/ 1513046 h 1566074"/>
              <a:gd name="connsiteX0" fmla="*/ 0 w 2627472"/>
              <a:gd name="connsiteY0" fmla="*/ 1512094 h 1564961"/>
              <a:gd name="connsiteX1" fmla="*/ 1212055 w 2627472"/>
              <a:gd name="connsiteY1" fmla="*/ 1418749 h 1564961"/>
              <a:gd name="connsiteX2" fmla="*/ 1775460 w 2627472"/>
              <a:gd name="connsiteY2" fmla="*/ 1 h 1564961"/>
              <a:gd name="connsiteX3" fmla="*/ 2127409 w 2627472"/>
              <a:gd name="connsiteY3" fmla="*/ 1425893 h 1564961"/>
              <a:gd name="connsiteX4" fmla="*/ 2627472 w 2627472"/>
              <a:gd name="connsiteY4" fmla="*/ 1510665 h 1564961"/>
              <a:gd name="connsiteX0" fmla="*/ 0 w 2627472"/>
              <a:gd name="connsiteY0" fmla="*/ 1512094 h 1564961"/>
              <a:gd name="connsiteX1" fmla="*/ 1212055 w 2627472"/>
              <a:gd name="connsiteY1" fmla="*/ 1418749 h 1564961"/>
              <a:gd name="connsiteX2" fmla="*/ 1775460 w 2627472"/>
              <a:gd name="connsiteY2" fmla="*/ 1 h 1564961"/>
              <a:gd name="connsiteX3" fmla="*/ 2127409 w 2627472"/>
              <a:gd name="connsiteY3" fmla="*/ 1425893 h 1564961"/>
              <a:gd name="connsiteX4" fmla="*/ 2627472 w 2627472"/>
              <a:gd name="connsiteY4" fmla="*/ 1510665 h 1564961"/>
              <a:gd name="connsiteX0" fmla="*/ 0 w 2536985"/>
              <a:gd name="connsiteY0" fmla="*/ 1512094 h 1562767"/>
              <a:gd name="connsiteX1" fmla="*/ 1212055 w 2536985"/>
              <a:gd name="connsiteY1" fmla="*/ 1418749 h 1562767"/>
              <a:gd name="connsiteX2" fmla="*/ 1775460 w 2536985"/>
              <a:gd name="connsiteY2" fmla="*/ 1 h 1562767"/>
              <a:gd name="connsiteX3" fmla="*/ 2127409 w 2536985"/>
              <a:gd name="connsiteY3" fmla="*/ 1425893 h 1562767"/>
              <a:gd name="connsiteX4" fmla="*/ 2536985 w 2536985"/>
              <a:gd name="connsiteY4" fmla="*/ 1505903 h 1562767"/>
              <a:gd name="connsiteX0" fmla="*/ 0 w 2608422"/>
              <a:gd name="connsiteY0" fmla="*/ 1512094 h 1562767"/>
              <a:gd name="connsiteX1" fmla="*/ 1212055 w 2608422"/>
              <a:gd name="connsiteY1" fmla="*/ 1418749 h 1562767"/>
              <a:gd name="connsiteX2" fmla="*/ 1775460 w 2608422"/>
              <a:gd name="connsiteY2" fmla="*/ 1 h 1562767"/>
              <a:gd name="connsiteX3" fmla="*/ 2127409 w 2608422"/>
              <a:gd name="connsiteY3" fmla="*/ 1425893 h 1562767"/>
              <a:gd name="connsiteX4" fmla="*/ 2608422 w 2608422"/>
              <a:gd name="connsiteY4" fmla="*/ 1505903 h 1562767"/>
              <a:gd name="connsiteX0" fmla="*/ 0 w 2608422"/>
              <a:gd name="connsiteY0" fmla="*/ 1512094 h 1562767"/>
              <a:gd name="connsiteX1" fmla="*/ 1212055 w 2608422"/>
              <a:gd name="connsiteY1" fmla="*/ 1418749 h 1562767"/>
              <a:gd name="connsiteX2" fmla="*/ 1775460 w 2608422"/>
              <a:gd name="connsiteY2" fmla="*/ 1 h 1562767"/>
              <a:gd name="connsiteX3" fmla="*/ 2127409 w 2608422"/>
              <a:gd name="connsiteY3" fmla="*/ 1425893 h 1562767"/>
              <a:gd name="connsiteX4" fmla="*/ 2608422 w 2608422"/>
              <a:gd name="connsiteY4" fmla="*/ 1505903 h 1562767"/>
              <a:gd name="connsiteX0" fmla="*/ 0 w 2608422"/>
              <a:gd name="connsiteY0" fmla="*/ 1512094 h 1512094"/>
              <a:gd name="connsiteX1" fmla="*/ 1212055 w 2608422"/>
              <a:gd name="connsiteY1" fmla="*/ 1418749 h 1512094"/>
              <a:gd name="connsiteX2" fmla="*/ 1775460 w 2608422"/>
              <a:gd name="connsiteY2" fmla="*/ 1 h 1512094"/>
              <a:gd name="connsiteX3" fmla="*/ 2127409 w 2608422"/>
              <a:gd name="connsiteY3" fmla="*/ 1425893 h 1512094"/>
              <a:gd name="connsiteX4" fmla="*/ 2608422 w 2608422"/>
              <a:gd name="connsiteY4" fmla="*/ 1505903 h 1512094"/>
              <a:gd name="connsiteX0" fmla="*/ 0 w 2608422"/>
              <a:gd name="connsiteY0" fmla="*/ 1512094 h 1515203"/>
              <a:gd name="connsiteX1" fmla="*/ 1212055 w 2608422"/>
              <a:gd name="connsiteY1" fmla="*/ 1418749 h 1515203"/>
              <a:gd name="connsiteX2" fmla="*/ 1775460 w 2608422"/>
              <a:gd name="connsiteY2" fmla="*/ 1 h 1515203"/>
              <a:gd name="connsiteX3" fmla="*/ 2127409 w 2608422"/>
              <a:gd name="connsiteY3" fmla="*/ 1425893 h 1515203"/>
              <a:gd name="connsiteX4" fmla="*/ 2608422 w 2608422"/>
              <a:gd name="connsiteY4" fmla="*/ 1505903 h 1515203"/>
              <a:gd name="connsiteX0" fmla="*/ 0 w 2608422"/>
              <a:gd name="connsiteY0" fmla="*/ 1512094 h 1515203"/>
              <a:gd name="connsiteX1" fmla="*/ 1212055 w 2608422"/>
              <a:gd name="connsiteY1" fmla="*/ 1418749 h 1515203"/>
              <a:gd name="connsiteX2" fmla="*/ 1775460 w 2608422"/>
              <a:gd name="connsiteY2" fmla="*/ 1 h 1515203"/>
              <a:gd name="connsiteX3" fmla="*/ 2120265 w 2608422"/>
              <a:gd name="connsiteY3" fmla="*/ 1425893 h 1515203"/>
              <a:gd name="connsiteX4" fmla="*/ 2608422 w 2608422"/>
              <a:gd name="connsiteY4" fmla="*/ 1505903 h 1515203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105977 w 2608422"/>
              <a:gd name="connsiteY3" fmla="*/ 1387809 h 1512110"/>
              <a:gd name="connsiteX4" fmla="*/ 2608422 w 2608422"/>
              <a:gd name="connsiteY4" fmla="*/ 1505919 h 1512110"/>
              <a:gd name="connsiteX0" fmla="*/ 0 w 2608422"/>
              <a:gd name="connsiteY0" fmla="*/ 1512110 h 1515367"/>
              <a:gd name="connsiteX1" fmla="*/ 1212055 w 2608422"/>
              <a:gd name="connsiteY1" fmla="*/ 1418765 h 1515367"/>
              <a:gd name="connsiteX2" fmla="*/ 1775460 w 2608422"/>
              <a:gd name="connsiteY2" fmla="*/ 17 h 1515367"/>
              <a:gd name="connsiteX3" fmla="*/ 2105977 w 2608422"/>
              <a:gd name="connsiteY3" fmla="*/ 1387809 h 1515367"/>
              <a:gd name="connsiteX4" fmla="*/ 2608422 w 2608422"/>
              <a:gd name="connsiteY4" fmla="*/ 1505919 h 1515367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105977 w 2608422"/>
              <a:gd name="connsiteY3" fmla="*/ 1387809 h 1512110"/>
              <a:gd name="connsiteX4" fmla="*/ 2608422 w 2608422"/>
              <a:gd name="connsiteY4" fmla="*/ 1505919 h 1512110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089309 w 2608422"/>
              <a:gd name="connsiteY3" fmla="*/ 1387809 h 1512110"/>
              <a:gd name="connsiteX4" fmla="*/ 2608422 w 2608422"/>
              <a:gd name="connsiteY4" fmla="*/ 1505919 h 1512110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089309 w 2608422"/>
              <a:gd name="connsiteY3" fmla="*/ 1387809 h 1512110"/>
              <a:gd name="connsiteX4" fmla="*/ 2608422 w 2608422"/>
              <a:gd name="connsiteY4" fmla="*/ 1505919 h 1512110"/>
              <a:gd name="connsiteX5" fmla="*/ 0 w 2608422"/>
              <a:gd name="connsiteY5" fmla="*/ 1512110 h 1512110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089309 w 2608422"/>
              <a:gd name="connsiteY3" fmla="*/ 1387809 h 1512110"/>
              <a:gd name="connsiteX4" fmla="*/ 2608422 w 2608422"/>
              <a:gd name="connsiteY4" fmla="*/ 1505919 h 1512110"/>
              <a:gd name="connsiteX5" fmla="*/ 0 w 2608422"/>
              <a:gd name="connsiteY5" fmla="*/ 1512110 h 1512110"/>
              <a:gd name="connsiteX0" fmla="*/ 0 w 2902036"/>
              <a:gd name="connsiteY0" fmla="*/ 1512110 h 1512110"/>
              <a:gd name="connsiteX1" fmla="*/ 1212055 w 2902036"/>
              <a:gd name="connsiteY1" fmla="*/ 1418765 h 1512110"/>
              <a:gd name="connsiteX2" fmla="*/ 1775460 w 2902036"/>
              <a:gd name="connsiteY2" fmla="*/ 17 h 1512110"/>
              <a:gd name="connsiteX3" fmla="*/ 2089309 w 2902036"/>
              <a:gd name="connsiteY3" fmla="*/ 1387809 h 1512110"/>
              <a:gd name="connsiteX4" fmla="*/ 2608422 w 2902036"/>
              <a:gd name="connsiteY4" fmla="*/ 1505919 h 1512110"/>
              <a:gd name="connsiteX5" fmla="*/ 0 w 2902036"/>
              <a:gd name="connsiteY5" fmla="*/ 1512110 h 1512110"/>
              <a:gd name="connsiteX0" fmla="*/ 0 w 2616332"/>
              <a:gd name="connsiteY0" fmla="*/ 1512110 h 1513572"/>
              <a:gd name="connsiteX1" fmla="*/ 1212055 w 2616332"/>
              <a:gd name="connsiteY1" fmla="*/ 1418765 h 1513572"/>
              <a:gd name="connsiteX2" fmla="*/ 1775460 w 2616332"/>
              <a:gd name="connsiteY2" fmla="*/ 17 h 1513572"/>
              <a:gd name="connsiteX3" fmla="*/ 2089309 w 2616332"/>
              <a:gd name="connsiteY3" fmla="*/ 1387809 h 1513572"/>
              <a:gd name="connsiteX4" fmla="*/ 2608422 w 2616332"/>
              <a:gd name="connsiteY4" fmla="*/ 1505919 h 1513572"/>
              <a:gd name="connsiteX5" fmla="*/ 0 w 2616332"/>
              <a:gd name="connsiteY5" fmla="*/ 1512110 h 1513572"/>
              <a:gd name="connsiteX0" fmla="*/ 0 w 2616332"/>
              <a:gd name="connsiteY0" fmla="*/ 1512110 h 1513572"/>
              <a:gd name="connsiteX1" fmla="*/ 1212055 w 2616332"/>
              <a:gd name="connsiteY1" fmla="*/ 1418765 h 1513572"/>
              <a:gd name="connsiteX2" fmla="*/ 1775460 w 2616332"/>
              <a:gd name="connsiteY2" fmla="*/ 17 h 1513572"/>
              <a:gd name="connsiteX3" fmla="*/ 2089309 w 2616332"/>
              <a:gd name="connsiteY3" fmla="*/ 1387809 h 1513572"/>
              <a:gd name="connsiteX4" fmla="*/ 2608422 w 2616332"/>
              <a:gd name="connsiteY4" fmla="*/ 1505919 h 1513572"/>
              <a:gd name="connsiteX5" fmla="*/ 0 w 2616332"/>
              <a:gd name="connsiteY5" fmla="*/ 1512110 h 1513572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422" h="1512601">
                <a:moveTo>
                  <a:pt x="0" y="1512110"/>
                </a:moveTo>
                <a:cubicBezTo>
                  <a:pt x="423069" y="1508141"/>
                  <a:pt x="1071866" y="1524429"/>
                  <a:pt x="1212055" y="1418765"/>
                </a:cubicBezTo>
                <a:cubicBezTo>
                  <a:pt x="1577365" y="1143422"/>
                  <a:pt x="1629251" y="5176"/>
                  <a:pt x="1775460" y="17"/>
                </a:cubicBezTo>
                <a:cubicBezTo>
                  <a:pt x="1921669" y="-5142"/>
                  <a:pt x="1994340" y="1117168"/>
                  <a:pt x="2089309" y="1387809"/>
                </a:cubicBezTo>
                <a:cubicBezTo>
                  <a:pt x="2144792" y="1545923"/>
                  <a:pt x="2287270" y="1496711"/>
                  <a:pt x="2608422" y="1505919"/>
                </a:cubicBezTo>
                <a:cubicBezTo>
                  <a:pt x="1877061" y="1517508"/>
                  <a:pt x="869474" y="1510046"/>
                  <a:pt x="0" y="1512110"/>
                </a:cubicBezTo>
                <a:close/>
              </a:path>
            </a:pathLst>
          </a:custGeom>
          <a:solidFill>
            <a:srgbClr val="F6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E7A4F9-CBC0-99DD-4A24-AE6693DAC2F5}"/>
              </a:ext>
            </a:extLst>
          </p:cNvPr>
          <p:cNvSpPr/>
          <p:nvPr/>
        </p:nvSpPr>
        <p:spPr>
          <a:xfrm>
            <a:off x="8983234" y="2950623"/>
            <a:ext cx="1980220" cy="1929915"/>
          </a:xfrm>
          <a:custGeom>
            <a:avLst/>
            <a:gdLst>
              <a:gd name="connsiteX0" fmla="*/ 0 w 2567940"/>
              <a:gd name="connsiteY0" fmla="*/ 1487873 h 1571695"/>
              <a:gd name="connsiteX1" fmla="*/ 1135380 w 2567940"/>
              <a:gd name="connsiteY1" fmla="*/ 1449773 h 1571695"/>
              <a:gd name="connsiteX2" fmla="*/ 1447800 w 2567940"/>
              <a:gd name="connsiteY2" fmla="*/ 1137353 h 1571695"/>
              <a:gd name="connsiteX3" fmla="*/ 1775460 w 2567940"/>
              <a:gd name="connsiteY3" fmla="*/ 1973 h 1571695"/>
              <a:gd name="connsiteX4" fmla="*/ 2110740 w 2567940"/>
              <a:gd name="connsiteY4" fmla="*/ 1442153 h 1571695"/>
              <a:gd name="connsiteX5" fmla="*/ 2567940 w 2567940"/>
              <a:gd name="connsiteY5" fmla="*/ 1503113 h 1571695"/>
              <a:gd name="connsiteX6" fmla="*/ 2567940 w 2567940"/>
              <a:gd name="connsiteY6" fmla="*/ 1503113 h 1571695"/>
              <a:gd name="connsiteX0" fmla="*/ 0 w 2567940"/>
              <a:gd name="connsiteY0" fmla="*/ 1487885 h 1571707"/>
              <a:gd name="connsiteX1" fmla="*/ 1447800 w 2567940"/>
              <a:gd name="connsiteY1" fmla="*/ 1137365 h 1571707"/>
              <a:gd name="connsiteX2" fmla="*/ 1775460 w 2567940"/>
              <a:gd name="connsiteY2" fmla="*/ 1985 h 1571707"/>
              <a:gd name="connsiteX3" fmla="*/ 2110740 w 2567940"/>
              <a:gd name="connsiteY3" fmla="*/ 1442165 h 1571707"/>
              <a:gd name="connsiteX4" fmla="*/ 2567940 w 2567940"/>
              <a:gd name="connsiteY4" fmla="*/ 1503125 h 1571707"/>
              <a:gd name="connsiteX5" fmla="*/ 2567940 w 2567940"/>
              <a:gd name="connsiteY5" fmla="*/ 1503125 h 1571707"/>
              <a:gd name="connsiteX0" fmla="*/ 0 w 2567940"/>
              <a:gd name="connsiteY0" fmla="*/ 1486086 h 1569908"/>
              <a:gd name="connsiteX1" fmla="*/ 1290637 w 2567940"/>
              <a:gd name="connsiteY1" fmla="*/ 1340354 h 1569908"/>
              <a:gd name="connsiteX2" fmla="*/ 1775460 w 2567940"/>
              <a:gd name="connsiteY2" fmla="*/ 186 h 1569908"/>
              <a:gd name="connsiteX3" fmla="*/ 2110740 w 2567940"/>
              <a:gd name="connsiteY3" fmla="*/ 1440366 h 1569908"/>
              <a:gd name="connsiteX4" fmla="*/ 2567940 w 2567940"/>
              <a:gd name="connsiteY4" fmla="*/ 1501326 h 1569908"/>
              <a:gd name="connsiteX5" fmla="*/ 2567940 w 2567940"/>
              <a:gd name="connsiteY5" fmla="*/ 1501326 h 1569908"/>
              <a:gd name="connsiteX0" fmla="*/ 0 w 2567940"/>
              <a:gd name="connsiteY0" fmla="*/ 1486086 h 1569908"/>
              <a:gd name="connsiteX1" fmla="*/ 1290637 w 2567940"/>
              <a:gd name="connsiteY1" fmla="*/ 1340354 h 1569908"/>
              <a:gd name="connsiteX2" fmla="*/ 1775460 w 2567940"/>
              <a:gd name="connsiteY2" fmla="*/ 186 h 1569908"/>
              <a:gd name="connsiteX3" fmla="*/ 2110740 w 2567940"/>
              <a:gd name="connsiteY3" fmla="*/ 1440366 h 1569908"/>
              <a:gd name="connsiteX4" fmla="*/ 2567940 w 2567940"/>
              <a:gd name="connsiteY4" fmla="*/ 1501326 h 1569908"/>
              <a:gd name="connsiteX5" fmla="*/ 2567940 w 2567940"/>
              <a:gd name="connsiteY5" fmla="*/ 1501326 h 1569908"/>
              <a:gd name="connsiteX0" fmla="*/ 0 w 2567940"/>
              <a:gd name="connsiteY0" fmla="*/ 1486073 h 1569895"/>
              <a:gd name="connsiteX1" fmla="*/ 1290637 w 2567940"/>
              <a:gd name="connsiteY1" fmla="*/ 1340341 h 1569895"/>
              <a:gd name="connsiteX2" fmla="*/ 1775460 w 2567940"/>
              <a:gd name="connsiteY2" fmla="*/ 173 h 1569895"/>
              <a:gd name="connsiteX3" fmla="*/ 2110740 w 2567940"/>
              <a:gd name="connsiteY3" fmla="*/ 1440353 h 1569895"/>
              <a:gd name="connsiteX4" fmla="*/ 2567940 w 2567940"/>
              <a:gd name="connsiteY4" fmla="*/ 1501313 h 1569895"/>
              <a:gd name="connsiteX5" fmla="*/ 2567940 w 2567940"/>
              <a:gd name="connsiteY5" fmla="*/ 1501313 h 1569895"/>
              <a:gd name="connsiteX0" fmla="*/ 0 w 2567940"/>
              <a:gd name="connsiteY0" fmla="*/ 1485912 h 1569734"/>
              <a:gd name="connsiteX1" fmla="*/ 1173956 w 2567940"/>
              <a:gd name="connsiteY1" fmla="*/ 1413999 h 1569734"/>
              <a:gd name="connsiteX2" fmla="*/ 1775460 w 2567940"/>
              <a:gd name="connsiteY2" fmla="*/ 12 h 1569734"/>
              <a:gd name="connsiteX3" fmla="*/ 2110740 w 2567940"/>
              <a:gd name="connsiteY3" fmla="*/ 1440192 h 1569734"/>
              <a:gd name="connsiteX4" fmla="*/ 2567940 w 2567940"/>
              <a:gd name="connsiteY4" fmla="*/ 1501152 h 1569734"/>
              <a:gd name="connsiteX5" fmla="*/ 2567940 w 2567940"/>
              <a:gd name="connsiteY5" fmla="*/ 1501152 h 1569734"/>
              <a:gd name="connsiteX0" fmla="*/ 0 w 2567940"/>
              <a:gd name="connsiteY0" fmla="*/ 1485992 h 1569814"/>
              <a:gd name="connsiteX1" fmla="*/ 1176337 w 2567940"/>
              <a:gd name="connsiteY1" fmla="*/ 1366454 h 1569814"/>
              <a:gd name="connsiteX2" fmla="*/ 1775460 w 2567940"/>
              <a:gd name="connsiteY2" fmla="*/ 92 h 1569814"/>
              <a:gd name="connsiteX3" fmla="*/ 2110740 w 2567940"/>
              <a:gd name="connsiteY3" fmla="*/ 1440272 h 1569814"/>
              <a:gd name="connsiteX4" fmla="*/ 2567940 w 2567940"/>
              <a:gd name="connsiteY4" fmla="*/ 1501232 h 1569814"/>
              <a:gd name="connsiteX5" fmla="*/ 2567940 w 2567940"/>
              <a:gd name="connsiteY5" fmla="*/ 1501232 h 1569814"/>
              <a:gd name="connsiteX0" fmla="*/ 0 w 2567940"/>
              <a:gd name="connsiteY0" fmla="*/ 1485992 h 1569814"/>
              <a:gd name="connsiteX1" fmla="*/ 1176337 w 2567940"/>
              <a:gd name="connsiteY1" fmla="*/ 1366454 h 1569814"/>
              <a:gd name="connsiteX2" fmla="*/ 1775460 w 2567940"/>
              <a:gd name="connsiteY2" fmla="*/ 92 h 1569814"/>
              <a:gd name="connsiteX3" fmla="*/ 2110740 w 2567940"/>
              <a:gd name="connsiteY3" fmla="*/ 1440272 h 1569814"/>
              <a:gd name="connsiteX4" fmla="*/ 2567940 w 2567940"/>
              <a:gd name="connsiteY4" fmla="*/ 1501232 h 1569814"/>
              <a:gd name="connsiteX5" fmla="*/ 2567940 w 2567940"/>
              <a:gd name="connsiteY5" fmla="*/ 1501232 h 1569814"/>
              <a:gd name="connsiteX0" fmla="*/ 0 w 2567940"/>
              <a:gd name="connsiteY0" fmla="*/ 1485987 h 1569809"/>
              <a:gd name="connsiteX1" fmla="*/ 1223962 w 2567940"/>
              <a:gd name="connsiteY1" fmla="*/ 1368830 h 1569809"/>
              <a:gd name="connsiteX2" fmla="*/ 1775460 w 2567940"/>
              <a:gd name="connsiteY2" fmla="*/ 87 h 1569809"/>
              <a:gd name="connsiteX3" fmla="*/ 2110740 w 2567940"/>
              <a:gd name="connsiteY3" fmla="*/ 1440267 h 1569809"/>
              <a:gd name="connsiteX4" fmla="*/ 2567940 w 2567940"/>
              <a:gd name="connsiteY4" fmla="*/ 1501227 h 1569809"/>
              <a:gd name="connsiteX5" fmla="*/ 2567940 w 2567940"/>
              <a:gd name="connsiteY5" fmla="*/ 1501227 h 1569809"/>
              <a:gd name="connsiteX0" fmla="*/ 0 w 2567940"/>
              <a:gd name="connsiteY0" fmla="*/ 1485990 h 1569812"/>
              <a:gd name="connsiteX1" fmla="*/ 1223962 w 2567940"/>
              <a:gd name="connsiteY1" fmla="*/ 1368833 h 1569812"/>
              <a:gd name="connsiteX2" fmla="*/ 1775460 w 2567940"/>
              <a:gd name="connsiteY2" fmla="*/ 90 h 1569812"/>
              <a:gd name="connsiteX3" fmla="*/ 2110740 w 2567940"/>
              <a:gd name="connsiteY3" fmla="*/ 1440270 h 1569812"/>
              <a:gd name="connsiteX4" fmla="*/ 2567940 w 2567940"/>
              <a:gd name="connsiteY4" fmla="*/ 1501230 h 1569812"/>
              <a:gd name="connsiteX5" fmla="*/ 2567940 w 2567940"/>
              <a:gd name="connsiteY5" fmla="*/ 1501230 h 1569812"/>
              <a:gd name="connsiteX0" fmla="*/ 0 w 2567940"/>
              <a:gd name="connsiteY0" fmla="*/ 1485926 h 1569748"/>
              <a:gd name="connsiteX1" fmla="*/ 1235868 w 2567940"/>
              <a:gd name="connsiteY1" fmla="*/ 1402106 h 1569748"/>
              <a:gd name="connsiteX2" fmla="*/ 1775460 w 2567940"/>
              <a:gd name="connsiteY2" fmla="*/ 26 h 1569748"/>
              <a:gd name="connsiteX3" fmla="*/ 2110740 w 2567940"/>
              <a:gd name="connsiteY3" fmla="*/ 1440206 h 1569748"/>
              <a:gd name="connsiteX4" fmla="*/ 2567940 w 2567940"/>
              <a:gd name="connsiteY4" fmla="*/ 1501166 h 1569748"/>
              <a:gd name="connsiteX5" fmla="*/ 2567940 w 2567940"/>
              <a:gd name="connsiteY5" fmla="*/ 1501166 h 1569748"/>
              <a:gd name="connsiteX0" fmla="*/ 0 w 2567940"/>
              <a:gd name="connsiteY0" fmla="*/ 1485939 h 1569761"/>
              <a:gd name="connsiteX1" fmla="*/ 1212055 w 2567940"/>
              <a:gd name="connsiteY1" fmla="*/ 1392594 h 1569761"/>
              <a:gd name="connsiteX2" fmla="*/ 1775460 w 2567940"/>
              <a:gd name="connsiteY2" fmla="*/ 39 h 1569761"/>
              <a:gd name="connsiteX3" fmla="*/ 2110740 w 2567940"/>
              <a:gd name="connsiteY3" fmla="*/ 1440219 h 1569761"/>
              <a:gd name="connsiteX4" fmla="*/ 2567940 w 2567940"/>
              <a:gd name="connsiteY4" fmla="*/ 1501179 h 1569761"/>
              <a:gd name="connsiteX5" fmla="*/ 2567940 w 2567940"/>
              <a:gd name="connsiteY5" fmla="*/ 1501179 h 1569761"/>
              <a:gd name="connsiteX0" fmla="*/ 0 w 2567940"/>
              <a:gd name="connsiteY0" fmla="*/ 1485902 h 1569724"/>
              <a:gd name="connsiteX1" fmla="*/ 1212055 w 2567940"/>
              <a:gd name="connsiteY1" fmla="*/ 1392557 h 1569724"/>
              <a:gd name="connsiteX2" fmla="*/ 1775460 w 2567940"/>
              <a:gd name="connsiteY2" fmla="*/ 2 h 1569724"/>
              <a:gd name="connsiteX3" fmla="*/ 2110740 w 2567940"/>
              <a:gd name="connsiteY3" fmla="*/ 1440182 h 1569724"/>
              <a:gd name="connsiteX4" fmla="*/ 2567940 w 2567940"/>
              <a:gd name="connsiteY4" fmla="*/ 1501142 h 1569724"/>
              <a:gd name="connsiteX5" fmla="*/ 2567940 w 2567940"/>
              <a:gd name="connsiteY5" fmla="*/ 1501142 h 1569724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97806"/>
              <a:gd name="connsiteX1" fmla="*/ 1212055 w 2567940"/>
              <a:gd name="connsiteY1" fmla="*/ 1418749 h 1597806"/>
              <a:gd name="connsiteX2" fmla="*/ 1775460 w 2567940"/>
              <a:gd name="connsiteY2" fmla="*/ 1 h 1597806"/>
              <a:gd name="connsiteX3" fmla="*/ 2110740 w 2567940"/>
              <a:gd name="connsiteY3" fmla="*/ 1466374 h 1597806"/>
              <a:gd name="connsiteX4" fmla="*/ 2567940 w 2567940"/>
              <a:gd name="connsiteY4" fmla="*/ 1527334 h 1597806"/>
              <a:gd name="connsiteX5" fmla="*/ 2567940 w 2567940"/>
              <a:gd name="connsiteY5" fmla="*/ 1527334 h 1597806"/>
              <a:gd name="connsiteX0" fmla="*/ 0 w 2567940"/>
              <a:gd name="connsiteY0" fmla="*/ 1512094 h 1572991"/>
              <a:gd name="connsiteX1" fmla="*/ 1212055 w 2567940"/>
              <a:gd name="connsiteY1" fmla="*/ 1418749 h 1572991"/>
              <a:gd name="connsiteX2" fmla="*/ 1775460 w 2567940"/>
              <a:gd name="connsiteY2" fmla="*/ 1 h 1572991"/>
              <a:gd name="connsiteX3" fmla="*/ 2127409 w 2567940"/>
              <a:gd name="connsiteY3" fmla="*/ 1425893 h 1572991"/>
              <a:gd name="connsiteX4" fmla="*/ 2567940 w 2567940"/>
              <a:gd name="connsiteY4" fmla="*/ 1527334 h 1572991"/>
              <a:gd name="connsiteX5" fmla="*/ 2567940 w 2567940"/>
              <a:gd name="connsiteY5" fmla="*/ 1527334 h 1572991"/>
              <a:gd name="connsiteX0" fmla="*/ 0 w 2567940"/>
              <a:gd name="connsiteY0" fmla="*/ 1512094 h 1572991"/>
              <a:gd name="connsiteX1" fmla="*/ 1212055 w 2567940"/>
              <a:gd name="connsiteY1" fmla="*/ 1418749 h 1572991"/>
              <a:gd name="connsiteX2" fmla="*/ 1775460 w 2567940"/>
              <a:gd name="connsiteY2" fmla="*/ 1 h 1572991"/>
              <a:gd name="connsiteX3" fmla="*/ 2127409 w 2567940"/>
              <a:gd name="connsiteY3" fmla="*/ 1425893 h 1572991"/>
              <a:gd name="connsiteX4" fmla="*/ 2567940 w 2567940"/>
              <a:gd name="connsiteY4" fmla="*/ 1527334 h 1572991"/>
              <a:gd name="connsiteX5" fmla="*/ 2567940 w 2567940"/>
              <a:gd name="connsiteY5" fmla="*/ 1527334 h 1572991"/>
              <a:gd name="connsiteX0" fmla="*/ 0 w 2567940"/>
              <a:gd name="connsiteY0" fmla="*/ 1512094 h 1527381"/>
              <a:gd name="connsiteX1" fmla="*/ 1212055 w 2567940"/>
              <a:gd name="connsiteY1" fmla="*/ 1418749 h 1527381"/>
              <a:gd name="connsiteX2" fmla="*/ 1775460 w 2567940"/>
              <a:gd name="connsiteY2" fmla="*/ 1 h 1527381"/>
              <a:gd name="connsiteX3" fmla="*/ 2127409 w 2567940"/>
              <a:gd name="connsiteY3" fmla="*/ 1425893 h 1527381"/>
              <a:gd name="connsiteX4" fmla="*/ 2567940 w 2567940"/>
              <a:gd name="connsiteY4" fmla="*/ 1527334 h 1527381"/>
              <a:gd name="connsiteX5" fmla="*/ 2567940 w 2567940"/>
              <a:gd name="connsiteY5" fmla="*/ 1527334 h 1527381"/>
              <a:gd name="connsiteX0" fmla="*/ 0 w 2801303"/>
              <a:gd name="connsiteY0" fmla="*/ 1512094 h 1582103"/>
              <a:gd name="connsiteX1" fmla="*/ 1212055 w 2801303"/>
              <a:gd name="connsiteY1" fmla="*/ 1418749 h 1582103"/>
              <a:gd name="connsiteX2" fmla="*/ 1775460 w 2801303"/>
              <a:gd name="connsiteY2" fmla="*/ 1 h 1582103"/>
              <a:gd name="connsiteX3" fmla="*/ 2127409 w 2801303"/>
              <a:gd name="connsiteY3" fmla="*/ 1425893 h 1582103"/>
              <a:gd name="connsiteX4" fmla="*/ 2567940 w 2801303"/>
              <a:gd name="connsiteY4" fmla="*/ 1527334 h 1582103"/>
              <a:gd name="connsiteX5" fmla="*/ 2801303 w 2801303"/>
              <a:gd name="connsiteY5" fmla="*/ 1582103 h 1582103"/>
              <a:gd name="connsiteX0" fmla="*/ 0 w 2567940"/>
              <a:gd name="connsiteY0" fmla="*/ 1512094 h 1527381"/>
              <a:gd name="connsiteX1" fmla="*/ 1212055 w 2567940"/>
              <a:gd name="connsiteY1" fmla="*/ 1418749 h 1527381"/>
              <a:gd name="connsiteX2" fmla="*/ 1775460 w 2567940"/>
              <a:gd name="connsiteY2" fmla="*/ 1 h 1527381"/>
              <a:gd name="connsiteX3" fmla="*/ 2127409 w 2567940"/>
              <a:gd name="connsiteY3" fmla="*/ 1425893 h 1527381"/>
              <a:gd name="connsiteX4" fmla="*/ 2567940 w 2567940"/>
              <a:gd name="connsiteY4" fmla="*/ 1527334 h 1527381"/>
              <a:gd name="connsiteX0" fmla="*/ 0 w 2589372"/>
              <a:gd name="connsiteY0" fmla="*/ 1512094 h 1566074"/>
              <a:gd name="connsiteX1" fmla="*/ 1212055 w 2589372"/>
              <a:gd name="connsiteY1" fmla="*/ 1418749 h 1566074"/>
              <a:gd name="connsiteX2" fmla="*/ 1775460 w 2589372"/>
              <a:gd name="connsiteY2" fmla="*/ 1 h 1566074"/>
              <a:gd name="connsiteX3" fmla="*/ 2127409 w 2589372"/>
              <a:gd name="connsiteY3" fmla="*/ 1425893 h 1566074"/>
              <a:gd name="connsiteX4" fmla="*/ 2589372 w 2589372"/>
              <a:gd name="connsiteY4" fmla="*/ 1513046 h 1566074"/>
              <a:gd name="connsiteX0" fmla="*/ 0 w 2627472"/>
              <a:gd name="connsiteY0" fmla="*/ 1512094 h 1564961"/>
              <a:gd name="connsiteX1" fmla="*/ 1212055 w 2627472"/>
              <a:gd name="connsiteY1" fmla="*/ 1418749 h 1564961"/>
              <a:gd name="connsiteX2" fmla="*/ 1775460 w 2627472"/>
              <a:gd name="connsiteY2" fmla="*/ 1 h 1564961"/>
              <a:gd name="connsiteX3" fmla="*/ 2127409 w 2627472"/>
              <a:gd name="connsiteY3" fmla="*/ 1425893 h 1564961"/>
              <a:gd name="connsiteX4" fmla="*/ 2627472 w 2627472"/>
              <a:gd name="connsiteY4" fmla="*/ 1510665 h 1564961"/>
              <a:gd name="connsiteX0" fmla="*/ 0 w 2627472"/>
              <a:gd name="connsiteY0" fmla="*/ 1512094 h 1564961"/>
              <a:gd name="connsiteX1" fmla="*/ 1212055 w 2627472"/>
              <a:gd name="connsiteY1" fmla="*/ 1418749 h 1564961"/>
              <a:gd name="connsiteX2" fmla="*/ 1775460 w 2627472"/>
              <a:gd name="connsiteY2" fmla="*/ 1 h 1564961"/>
              <a:gd name="connsiteX3" fmla="*/ 2127409 w 2627472"/>
              <a:gd name="connsiteY3" fmla="*/ 1425893 h 1564961"/>
              <a:gd name="connsiteX4" fmla="*/ 2627472 w 2627472"/>
              <a:gd name="connsiteY4" fmla="*/ 1510665 h 1564961"/>
              <a:gd name="connsiteX0" fmla="*/ 0 w 2536985"/>
              <a:gd name="connsiteY0" fmla="*/ 1512094 h 1562767"/>
              <a:gd name="connsiteX1" fmla="*/ 1212055 w 2536985"/>
              <a:gd name="connsiteY1" fmla="*/ 1418749 h 1562767"/>
              <a:gd name="connsiteX2" fmla="*/ 1775460 w 2536985"/>
              <a:gd name="connsiteY2" fmla="*/ 1 h 1562767"/>
              <a:gd name="connsiteX3" fmla="*/ 2127409 w 2536985"/>
              <a:gd name="connsiteY3" fmla="*/ 1425893 h 1562767"/>
              <a:gd name="connsiteX4" fmla="*/ 2536985 w 2536985"/>
              <a:gd name="connsiteY4" fmla="*/ 1505903 h 1562767"/>
              <a:gd name="connsiteX0" fmla="*/ 0 w 2608422"/>
              <a:gd name="connsiteY0" fmla="*/ 1512094 h 1562767"/>
              <a:gd name="connsiteX1" fmla="*/ 1212055 w 2608422"/>
              <a:gd name="connsiteY1" fmla="*/ 1418749 h 1562767"/>
              <a:gd name="connsiteX2" fmla="*/ 1775460 w 2608422"/>
              <a:gd name="connsiteY2" fmla="*/ 1 h 1562767"/>
              <a:gd name="connsiteX3" fmla="*/ 2127409 w 2608422"/>
              <a:gd name="connsiteY3" fmla="*/ 1425893 h 1562767"/>
              <a:gd name="connsiteX4" fmla="*/ 2608422 w 2608422"/>
              <a:gd name="connsiteY4" fmla="*/ 1505903 h 1562767"/>
              <a:gd name="connsiteX0" fmla="*/ 0 w 2608422"/>
              <a:gd name="connsiteY0" fmla="*/ 1512094 h 1562767"/>
              <a:gd name="connsiteX1" fmla="*/ 1212055 w 2608422"/>
              <a:gd name="connsiteY1" fmla="*/ 1418749 h 1562767"/>
              <a:gd name="connsiteX2" fmla="*/ 1775460 w 2608422"/>
              <a:gd name="connsiteY2" fmla="*/ 1 h 1562767"/>
              <a:gd name="connsiteX3" fmla="*/ 2127409 w 2608422"/>
              <a:gd name="connsiteY3" fmla="*/ 1425893 h 1562767"/>
              <a:gd name="connsiteX4" fmla="*/ 2608422 w 2608422"/>
              <a:gd name="connsiteY4" fmla="*/ 1505903 h 1562767"/>
              <a:gd name="connsiteX0" fmla="*/ 0 w 2608422"/>
              <a:gd name="connsiteY0" fmla="*/ 1512094 h 1512094"/>
              <a:gd name="connsiteX1" fmla="*/ 1212055 w 2608422"/>
              <a:gd name="connsiteY1" fmla="*/ 1418749 h 1512094"/>
              <a:gd name="connsiteX2" fmla="*/ 1775460 w 2608422"/>
              <a:gd name="connsiteY2" fmla="*/ 1 h 1512094"/>
              <a:gd name="connsiteX3" fmla="*/ 2127409 w 2608422"/>
              <a:gd name="connsiteY3" fmla="*/ 1425893 h 1512094"/>
              <a:gd name="connsiteX4" fmla="*/ 2608422 w 2608422"/>
              <a:gd name="connsiteY4" fmla="*/ 1505903 h 1512094"/>
              <a:gd name="connsiteX0" fmla="*/ 0 w 2608422"/>
              <a:gd name="connsiteY0" fmla="*/ 1512094 h 1515203"/>
              <a:gd name="connsiteX1" fmla="*/ 1212055 w 2608422"/>
              <a:gd name="connsiteY1" fmla="*/ 1418749 h 1515203"/>
              <a:gd name="connsiteX2" fmla="*/ 1775460 w 2608422"/>
              <a:gd name="connsiteY2" fmla="*/ 1 h 1515203"/>
              <a:gd name="connsiteX3" fmla="*/ 2127409 w 2608422"/>
              <a:gd name="connsiteY3" fmla="*/ 1425893 h 1515203"/>
              <a:gd name="connsiteX4" fmla="*/ 2608422 w 2608422"/>
              <a:gd name="connsiteY4" fmla="*/ 1505903 h 1515203"/>
              <a:gd name="connsiteX0" fmla="*/ 0 w 2608422"/>
              <a:gd name="connsiteY0" fmla="*/ 1512094 h 1515203"/>
              <a:gd name="connsiteX1" fmla="*/ 1212055 w 2608422"/>
              <a:gd name="connsiteY1" fmla="*/ 1418749 h 1515203"/>
              <a:gd name="connsiteX2" fmla="*/ 1775460 w 2608422"/>
              <a:gd name="connsiteY2" fmla="*/ 1 h 1515203"/>
              <a:gd name="connsiteX3" fmla="*/ 2120265 w 2608422"/>
              <a:gd name="connsiteY3" fmla="*/ 1425893 h 1515203"/>
              <a:gd name="connsiteX4" fmla="*/ 2608422 w 2608422"/>
              <a:gd name="connsiteY4" fmla="*/ 1505903 h 1515203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105977 w 2608422"/>
              <a:gd name="connsiteY3" fmla="*/ 1387809 h 1512110"/>
              <a:gd name="connsiteX4" fmla="*/ 2608422 w 2608422"/>
              <a:gd name="connsiteY4" fmla="*/ 1505919 h 1512110"/>
              <a:gd name="connsiteX0" fmla="*/ 0 w 2608422"/>
              <a:gd name="connsiteY0" fmla="*/ 1512110 h 1515367"/>
              <a:gd name="connsiteX1" fmla="*/ 1212055 w 2608422"/>
              <a:gd name="connsiteY1" fmla="*/ 1418765 h 1515367"/>
              <a:gd name="connsiteX2" fmla="*/ 1775460 w 2608422"/>
              <a:gd name="connsiteY2" fmla="*/ 17 h 1515367"/>
              <a:gd name="connsiteX3" fmla="*/ 2105977 w 2608422"/>
              <a:gd name="connsiteY3" fmla="*/ 1387809 h 1515367"/>
              <a:gd name="connsiteX4" fmla="*/ 2608422 w 2608422"/>
              <a:gd name="connsiteY4" fmla="*/ 1505919 h 1515367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105977 w 2608422"/>
              <a:gd name="connsiteY3" fmla="*/ 1387809 h 1512110"/>
              <a:gd name="connsiteX4" fmla="*/ 2608422 w 2608422"/>
              <a:gd name="connsiteY4" fmla="*/ 1505919 h 1512110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089309 w 2608422"/>
              <a:gd name="connsiteY3" fmla="*/ 1387809 h 1512110"/>
              <a:gd name="connsiteX4" fmla="*/ 2608422 w 2608422"/>
              <a:gd name="connsiteY4" fmla="*/ 1505919 h 1512110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089309 w 2608422"/>
              <a:gd name="connsiteY3" fmla="*/ 1387809 h 1512110"/>
              <a:gd name="connsiteX4" fmla="*/ 2608422 w 2608422"/>
              <a:gd name="connsiteY4" fmla="*/ 1505919 h 1512110"/>
              <a:gd name="connsiteX5" fmla="*/ 0 w 2608422"/>
              <a:gd name="connsiteY5" fmla="*/ 1512110 h 1512110"/>
              <a:gd name="connsiteX0" fmla="*/ 0 w 2608422"/>
              <a:gd name="connsiteY0" fmla="*/ 1512110 h 1512110"/>
              <a:gd name="connsiteX1" fmla="*/ 1212055 w 2608422"/>
              <a:gd name="connsiteY1" fmla="*/ 1418765 h 1512110"/>
              <a:gd name="connsiteX2" fmla="*/ 1775460 w 2608422"/>
              <a:gd name="connsiteY2" fmla="*/ 17 h 1512110"/>
              <a:gd name="connsiteX3" fmla="*/ 2089309 w 2608422"/>
              <a:gd name="connsiteY3" fmla="*/ 1387809 h 1512110"/>
              <a:gd name="connsiteX4" fmla="*/ 2608422 w 2608422"/>
              <a:gd name="connsiteY4" fmla="*/ 1505919 h 1512110"/>
              <a:gd name="connsiteX5" fmla="*/ 0 w 2608422"/>
              <a:gd name="connsiteY5" fmla="*/ 1512110 h 1512110"/>
              <a:gd name="connsiteX0" fmla="*/ 0 w 2902036"/>
              <a:gd name="connsiteY0" fmla="*/ 1512110 h 1512110"/>
              <a:gd name="connsiteX1" fmla="*/ 1212055 w 2902036"/>
              <a:gd name="connsiteY1" fmla="*/ 1418765 h 1512110"/>
              <a:gd name="connsiteX2" fmla="*/ 1775460 w 2902036"/>
              <a:gd name="connsiteY2" fmla="*/ 17 h 1512110"/>
              <a:gd name="connsiteX3" fmla="*/ 2089309 w 2902036"/>
              <a:gd name="connsiteY3" fmla="*/ 1387809 h 1512110"/>
              <a:gd name="connsiteX4" fmla="*/ 2608422 w 2902036"/>
              <a:gd name="connsiteY4" fmla="*/ 1505919 h 1512110"/>
              <a:gd name="connsiteX5" fmla="*/ 0 w 2902036"/>
              <a:gd name="connsiteY5" fmla="*/ 1512110 h 1512110"/>
              <a:gd name="connsiteX0" fmla="*/ 0 w 2616332"/>
              <a:gd name="connsiteY0" fmla="*/ 1512110 h 1513572"/>
              <a:gd name="connsiteX1" fmla="*/ 1212055 w 2616332"/>
              <a:gd name="connsiteY1" fmla="*/ 1418765 h 1513572"/>
              <a:gd name="connsiteX2" fmla="*/ 1775460 w 2616332"/>
              <a:gd name="connsiteY2" fmla="*/ 17 h 1513572"/>
              <a:gd name="connsiteX3" fmla="*/ 2089309 w 2616332"/>
              <a:gd name="connsiteY3" fmla="*/ 1387809 h 1513572"/>
              <a:gd name="connsiteX4" fmla="*/ 2608422 w 2616332"/>
              <a:gd name="connsiteY4" fmla="*/ 1505919 h 1513572"/>
              <a:gd name="connsiteX5" fmla="*/ 0 w 2616332"/>
              <a:gd name="connsiteY5" fmla="*/ 1512110 h 1513572"/>
              <a:gd name="connsiteX0" fmla="*/ 0 w 2616332"/>
              <a:gd name="connsiteY0" fmla="*/ 1512110 h 1513572"/>
              <a:gd name="connsiteX1" fmla="*/ 1212055 w 2616332"/>
              <a:gd name="connsiteY1" fmla="*/ 1418765 h 1513572"/>
              <a:gd name="connsiteX2" fmla="*/ 1775460 w 2616332"/>
              <a:gd name="connsiteY2" fmla="*/ 17 h 1513572"/>
              <a:gd name="connsiteX3" fmla="*/ 2089309 w 2616332"/>
              <a:gd name="connsiteY3" fmla="*/ 1387809 h 1513572"/>
              <a:gd name="connsiteX4" fmla="*/ 2608422 w 2616332"/>
              <a:gd name="connsiteY4" fmla="*/ 1505919 h 1513572"/>
              <a:gd name="connsiteX5" fmla="*/ 0 w 2616332"/>
              <a:gd name="connsiteY5" fmla="*/ 1512110 h 1513572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089309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  <a:gd name="connsiteX0" fmla="*/ 0 w 2608422"/>
              <a:gd name="connsiteY0" fmla="*/ 1512110 h 1512601"/>
              <a:gd name="connsiteX1" fmla="*/ 1212055 w 2608422"/>
              <a:gd name="connsiteY1" fmla="*/ 1418765 h 1512601"/>
              <a:gd name="connsiteX2" fmla="*/ 1775460 w 2608422"/>
              <a:gd name="connsiteY2" fmla="*/ 17 h 1512601"/>
              <a:gd name="connsiteX3" fmla="*/ 2122767 w 2608422"/>
              <a:gd name="connsiteY3" fmla="*/ 1387809 h 1512601"/>
              <a:gd name="connsiteX4" fmla="*/ 2608422 w 2608422"/>
              <a:gd name="connsiteY4" fmla="*/ 1505919 h 1512601"/>
              <a:gd name="connsiteX5" fmla="*/ 0 w 2608422"/>
              <a:gd name="connsiteY5" fmla="*/ 1512110 h 151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422" h="1512601">
                <a:moveTo>
                  <a:pt x="0" y="1512110"/>
                </a:moveTo>
                <a:cubicBezTo>
                  <a:pt x="423069" y="1508141"/>
                  <a:pt x="1071866" y="1524429"/>
                  <a:pt x="1212055" y="1418765"/>
                </a:cubicBezTo>
                <a:cubicBezTo>
                  <a:pt x="1577365" y="1143422"/>
                  <a:pt x="1623675" y="5176"/>
                  <a:pt x="1775460" y="17"/>
                </a:cubicBezTo>
                <a:cubicBezTo>
                  <a:pt x="1927245" y="-5142"/>
                  <a:pt x="2027798" y="1117168"/>
                  <a:pt x="2122767" y="1387809"/>
                </a:cubicBezTo>
                <a:cubicBezTo>
                  <a:pt x="2178250" y="1545923"/>
                  <a:pt x="2287270" y="1496711"/>
                  <a:pt x="2608422" y="1505919"/>
                </a:cubicBezTo>
                <a:cubicBezTo>
                  <a:pt x="1877061" y="1517508"/>
                  <a:pt x="869474" y="1510046"/>
                  <a:pt x="0" y="1512110"/>
                </a:cubicBezTo>
                <a:close/>
              </a:path>
            </a:pathLst>
          </a:custGeom>
          <a:solidFill>
            <a:srgbClr val="4FB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7E28D9-214E-DE98-DEE7-1A86B955C664}"/>
              </a:ext>
            </a:extLst>
          </p:cNvPr>
          <p:cNvGrpSpPr/>
          <p:nvPr/>
        </p:nvGrpSpPr>
        <p:grpSpPr>
          <a:xfrm>
            <a:off x="1229830" y="2973794"/>
            <a:ext cx="2608422" cy="1937403"/>
            <a:chOff x="7005448" y="4596574"/>
            <a:chExt cx="2608422" cy="1937403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D301877-0D4D-4F15-9686-E6522DC656CA}"/>
                </a:ext>
              </a:extLst>
            </p:cNvPr>
            <p:cNvSpPr/>
            <p:nvPr/>
          </p:nvSpPr>
          <p:spPr>
            <a:xfrm>
              <a:off x="7572922" y="4596574"/>
              <a:ext cx="1980220" cy="1929915"/>
            </a:xfrm>
            <a:custGeom>
              <a:avLst/>
              <a:gdLst>
                <a:gd name="connsiteX0" fmla="*/ 0 w 2567940"/>
                <a:gd name="connsiteY0" fmla="*/ 1487873 h 1571695"/>
                <a:gd name="connsiteX1" fmla="*/ 1135380 w 2567940"/>
                <a:gd name="connsiteY1" fmla="*/ 1449773 h 1571695"/>
                <a:gd name="connsiteX2" fmla="*/ 1447800 w 2567940"/>
                <a:gd name="connsiteY2" fmla="*/ 1137353 h 1571695"/>
                <a:gd name="connsiteX3" fmla="*/ 1775460 w 2567940"/>
                <a:gd name="connsiteY3" fmla="*/ 1973 h 1571695"/>
                <a:gd name="connsiteX4" fmla="*/ 2110740 w 2567940"/>
                <a:gd name="connsiteY4" fmla="*/ 1442153 h 1571695"/>
                <a:gd name="connsiteX5" fmla="*/ 2567940 w 2567940"/>
                <a:gd name="connsiteY5" fmla="*/ 1503113 h 1571695"/>
                <a:gd name="connsiteX6" fmla="*/ 2567940 w 2567940"/>
                <a:gd name="connsiteY6" fmla="*/ 1503113 h 1571695"/>
                <a:gd name="connsiteX0" fmla="*/ 0 w 2567940"/>
                <a:gd name="connsiteY0" fmla="*/ 1487885 h 1571707"/>
                <a:gd name="connsiteX1" fmla="*/ 1447800 w 2567940"/>
                <a:gd name="connsiteY1" fmla="*/ 1137365 h 1571707"/>
                <a:gd name="connsiteX2" fmla="*/ 1775460 w 2567940"/>
                <a:gd name="connsiteY2" fmla="*/ 1985 h 1571707"/>
                <a:gd name="connsiteX3" fmla="*/ 2110740 w 2567940"/>
                <a:gd name="connsiteY3" fmla="*/ 1442165 h 1571707"/>
                <a:gd name="connsiteX4" fmla="*/ 2567940 w 2567940"/>
                <a:gd name="connsiteY4" fmla="*/ 1503125 h 1571707"/>
                <a:gd name="connsiteX5" fmla="*/ 2567940 w 2567940"/>
                <a:gd name="connsiteY5" fmla="*/ 1503125 h 1571707"/>
                <a:gd name="connsiteX0" fmla="*/ 0 w 2567940"/>
                <a:gd name="connsiteY0" fmla="*/ 1486086 h 1569908"/>
                <a:gd name="connsiteX1" fmla="*/ 1290637 w 2567940"/>
                <a:gd name="connsiteY1" fmla="*/ 1340354 h 1569908"/>
                <a:gd name="connsiteX2" fmla="*/ 1775460 w 2567940"/>
                <a:gd name="connsiteY2" fmla="*/ 186 h 1569908"/>
                <a:gd name="connsiteX3" fmla="*/ 2110740 w 2567940"/>
                <a:gd name="connsiteY3" fmla="*/ 1440366 h 1569908"/>
                <a:gd name="connsiteX4" fmla="*/ 2567940 w 2567940"/>
                <a:gd name="connsiteY4" fmla="*/ 1501326 h 1569908"/>
                <a:gd name="connsiteX5" fmla="*/ 2567940 w 2567940"/>
                <a:gd name="connsiteY5" fmla="*/ 1501326 h 1569908"/>
                <a:gd name="connsiteX0" fmla="*/ 0 w 2567940"/>
                <a:gd name="connsiteY0" fmla="*/ 1486086 h 1569908"/>
                <a:gd name="connsiteX1" fmla="*/ 1290637 w 2567940"/>
                <a:gd name="connsiteY1" fmla="*/ 1340354 h 1569908"/>
                <a:gd name="connsiteX2" fmla="*/ 1775460 w 2567940"/>
                <a:gd name="connsiteY2" fmla="*/ 186 h 1569908"/>
                <a:gd name="connsiteX3" fmla="*/ 2110740 w 2567940"/>
                <a:gd name="connsiteY3" fmla="*/ 1440366 h 1569908"/>
                <a:gd name="connsiteX4" fmla="*/ 2567940 w 2567940"/>
                <a:gd name="connsiteY4" fmla="*/ 1501326 h 1569908"/>
                <a:gd name="connsiteX5" fmla="*/ 2567940 w 2567940"/>
                <a:gd name="connsiteY5" fmla="*/ 1501326 h 1569908"/>
                <a:gd name="connsiteX0" fmla="*/ 0 w 2567940"/>
                <a:gd name="connsiteY0" fmla="*/ 1486073 h 1569895"/>
                <a:gd name="connsiteX1" fmla="*/ 1290637 w 2567940"/>
                <a:gd name="connsiteY1" fmla="*/ 1340341 h 1569895"/>
                <a:gd name="connsiteX2" fmla="*/ 1775460 w 2567940"/>
                <a:gd name="connsiteY2" fmla="*/ 173 h 1569895"/>
                <a:gd name="connsiteX3" fmla="*/ 2110740 w 2567940"/>
                <a:gd name="connsiteY3" fmla="*/ 1440353 h 1569895"/>
                <a:gd name="connsiteX4" fmla="*/ 2567940 w 2567940"/>
                <a:gd name="connsiteY4" fmla="*/ 1501313 h 1569895"/>
                <a:gd name="connsiteX5" fmla="*/ 2567940 w 2567940"/>
                <a:gd name="connsiteY5" fmla="*/ 1501313 h 1569895"/>
                <a:gd name="connsiteX0" fmla="*/ 0 w 2567940"/>
                <a:gd name="connsiteY0" fmla="*/ 1485912 h 1569734"/>
                <a:gd name="connsiteX1" fmla="*/ 1173956 w 2567940"/>
                <a:gd name="connsiteY1" fmla="*/ 1413999 h 1569734"/>
                <a:gd name="connsiteX2" fmla="*/ 1775460 w 2567940"/>
                <a:gd name="connsiteY2" fmla="*/ 12 h 1569734"/>
                <a:gd name="connsiteX3" fmla="*/ 2110740 w 2567940"/>
                <a:gd name="connsiteY3" fmla="*/ 1440192 h 1569734"/>
                <a:gd name="connsiteX4" fmla="*/ 2567940 w 2567940"/>
                <a:gd name="connsiteY4" fmla="*/ 1501152 h 1569734"/>
                <a:gd name="connsiteX5" fmla="*/ 2567940 w 2567940"/>
                <a:gd name="connsiteY5" fmla="*/ 1501152 h 1569734"/>
                <a:gd name="connsiteX0" fmla="*/ 0 w 2567940"/>
                <a:gd name="connsiteY0" fmla="*/ 1485992 h 1569814"/>
                <a:gd name="connsiteX1" fmla="*/ 1176337 w 2567940"/>
                <a:gd name="connsiteY1" fmla="*/ 1366454 h 1569814"/>
                <a:gd name="connsiteX2" fmla="*/ 1775460 w 2567940"/>
                <a:gd name="connsiteY2" fmla="*/ 92 h 1569814"/>
                <a:gd name="connsiteX3" fmla="*/ 2110740 w 2567940"/>
                <a:gd name="connsiteY3" fmla="*/ 1440272 h 1569814"/>
                <a:gd name="connsiteX4" fmla="*/ 2567940 w 2567940"/>
                <a:gd name="connsiteY4" fmla="*/ 1501232 h 1569814"/>
                <a:gd name="connsiteX5" fmla="*/ 2567940 w 2567940"/>
                <a:gd name="connsiteY5" fmla="*/ 1501232 h 1569814"/>
                <a:gd name="connsiteX0" fmla="*/ 0 w 2567940"/>
                <a:gd name="connsiteY0" fmla="*/ 1485992 h 1569814"/>
                <a:gd name="connsiteX1" fmla="*/ 1176337 w 2567940"/>
                <a:gd name="connsiteY1" fmla="*/ 1366454 h 1569814"/>
                <a:gd name="connsiteX2" fmla="*/ 1775460 w 2567940"/>
                <a:gd name="connsiteY2" fmla="*/ 92 h 1569814"/>
                <a:gd name="connsiteX3" fmla="*/ 2110740 w 2567940"/>
                <a:gd name="connsiteY3" fmla="*/ 1440272 h 1569814"/>
                <a:gd name="connsiteX4" fmla="*/ 2567940 w 2567940"/>
                <a:gd name="connsiteY4" fmla="*/ 1501232 h 1569814"/>
                <a:gd name="connsiteX5" fmla="*/ 2567940 w 2567940"/>
                <a:gd name="connsiteY5" fmla="*/ 1501232 h 1569814"/>
                <a:gd name="connsiteX0" fmla="*/ 0 w 2567940"/>
                <a:gd name="connsiteY0" fmla="*/ 1485987 h 1569809"/>
                <a:gd name="connsiteX1" fmla="*/ 1223962 w 2567940"/>
                <a:gd name="connsiteY1" fmla="*/ 1368830 h 1569809"/>
                <a:gd name="connsiteX2" fmla="*/ 1775460 w 2567940"/>
                <a:gd name="connsiteY2" fmla="*/ 87 h 1569809"/>
                <a:gd name="connsiteX3" fmla="*/ 2110740 w 2567940"/>
                <a:gd name="connsiteY3" fmla="*/ 1440267 h 1569809"/>
                <a:gd name="connsiteX4" fmla="*/ 2567940 w 2567940"/>
                <a:gd name="connsiteY4" fmla="*/ 1501227 h 1569809"/>
                <a:gd name="connsiteX5" fmla="*/ 2567940 w 2567940"/>
                <a:gd name="connsiteY5" fmla="*/ 1501227 h 1569809"/>
                <a:gd name="connsiteX0" fmla="*/ 0 w 2567940"/>
                <a:gd name="connsiteY0" fmla="*/ 1485990 h 1569812"/>
                <a:gd name="connsiteX1" fmla="*/ 1223962 w 2567940"/>
                <a:gd name="connsiteY1" fmla="*/ 1368833 h 1569812"/>
                <a:gd name="connsiteX2" fmla="*/ 1775460 w 2567940"/>
                <a:gd name="connsiteY2" fmla="*/ 90 h 1569812"/>
                <a:gd name="connsiteX3" fmla="*/ 2110740 w 2567940"/>
                <a:gd name="connsiteY3" fmla="*/ 1440270 h 1569812"/>
                <a:gd name="connsiteX4" fmla="*/ 2567940 w 2567940"/>
                <a:gd name="connsiteY4" fmla="*/ 1501230 h 1569812"/>
                <a:gd name="connsiteX5" fmla="*/ 2567940 w 2567940"/>
                <a:gd name="connsiteY5" fmla="*/ 1501230 h 1569812"/>
                <a:gd name="connsiteX0" fmla="*/ 0 w 2567940"/>
                <a:gd name="connsiteY0" fmla="*/ 1485926 h 1569748"/>
                <a:gd name="connsiteX1" fmla="*/ 1235868 w 2567940"/>
                <a:gd name="connsiteY1" fmla="*/ 1402106 h 1569748"/>
                <a:gd name="connsiteX2" fmla="*/ 1775460 w 2567940"/>
                <a:gd name="connsiteY2" fmla="*/ 26 h 1569748"/>
                <a:gd name="connsiteX3" fmla="*/ 2110740 w 2567940"/>
                <a:gd name="connsiteY3" fmla="*/ 1440206 h 1569748"/>
                <a:gd name="connsiteX4" fmla="*/ 2567940 w 2567940"/>
                <a:gd name="connsiteY4" fmla="*/ 1501166 h 1569748"/>
                <a:gd name="connsiteX5" fmla="*/ 2567940 w 2567940"/>
                <a:gd name="connsiteY5" fmla="*/ 1501166 h 1569748"/>
                <a:gd name="connsiteX0" fmla="*/ 0 w 2567940"/>
                <a:gd name="connsiteY0" fmla="*/ 1485939 h 1569761"/>
                <a:gd name="connsiteX1" fmla="*/ 1212055 w 2567940"/>
                <a:gd name="connsiteY1" fmla="*/ 1392594 h 1569761"/>
                <a:gd name="connsiteX2" fmla="*/ 1775460 w 2567940"/>
                <a:gd name="connsiteY2" fmla="*/ 39 h 1569761"/>
                <a:gd name="connsiteX3" fmla="*/ 2110740 w 2567940"/>
                <a:gd name="connsiteY3" fmla="*/ 1440219 h 1569761"/>
                <a:gd name="connsiteX4" fmla="*/ 2567940 w 2567940"/>
                <a:gd name="connsiteY4" fmla="*/ 1501179 h 1569761"/>
                <a:gd name="connsiteX5" fmla="*/ 2567940 w 2567940"/>
                <a:gd name="connsiteY5" fmla="*/ 1501179 h 1569761"/>
                <a:gd name="connsiteX0" fmla="*/ 0 w 2567940"/>
                <a:gd name="connsiteY0" fmla="*/ 1485902 h 1569724"/>
                <a:gd name="connsiteX1" fmla="*/ 1212055 w 2567940"/>
                <a:gd name="connsiteY1" fmla="*/ 1392557 h 1569724"/>
                <a:gd name="connsiteX2" fmla="*/ 1775460 w 2567940"/>
                <a:gd name="connsiteY2" fmla="*/ 2 h 1569724"/>
                <a:gd name="connsiteX3" fmla="*/ 2110740 w 2567940"/>
                <a:gd name="connsiteY3" fmla="*/ 1440182 h 1569724"/>
                <a:gd name="connsiteX4" fmla="*/ 2567940 w 2567940"/>
                <a:gd name="connsiteY4" fmla="*/ 1501142 h 1569724"/>
                <a:gd name="connsiteX5" fmla="*/ 2567940 w 2567940"/>
                <a:gd name="connsiteY5" fmla="*/ 1501142 h 1569724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72991"/>
                <a:gd name="connsiteX1" fmla="*/ 1212055 w 2567940"/>
                <a:gd name="connsiteY1" fmla="*/ 1418749 h 1572991"/>
                <a:gd name="connsiteX2" fmla="*/ 1775460 w 2567940"/>
                <a:gd name="connsiteY2" fmla="*/ 1 h 1572991"/>
                <a:gd name="connsiteX3" fmla="*/ 2127409 w 2567940"/>
                <a:gd name="connsiteY3" fmla="*/ 1425893 h 1572991"/>
                <a:gd name="connsiteX4" fmla="*/ 2567940 w 2567940"/>
                <a:gd name="connsiteY4" fmla="*/ 1527334 h 1572991"/>
                <a:gd name="connsiteX5" fmla="*/ 2567940 w 2567940"/>
                <a:gd name="connsiteY5" fmla="*/ 1527334 h 1572991"/>
                <a:gd name="connsiteX0" fmla="*/ 0 w 2567940"/>
                <a:gd name="connsiteY0" fmla="*/ 1512094 h 1572991"/>
                <a:gd name="connsiteX1" fmla="*/ 1212055 w 2567940"/>
                <a:gd name="connsiteY1" fmla="*/ 1418749 h 1572991"/>
                <a:gd name="connsiteX2" fmla="*/ 1775460 w 2567940"/>
                <a:gd name="connsiteY2" fmla="*/ 1 h 1572991"/>
                <a:gd name="connsiteX3" fmla="*/ 2127409 w 2567940"/>
                <a:gd name="connsiteY3" fmla="*/ 1425893 h 1572991"/>
                <a:gd name="connsiteX4" fmla="*/ 2567940 w 2567940"/>
                <a:gd name="connsiteY4" fmla="*/ 1527334 h 1572991"/>
                <a:gd name="connsiteX5" fmla="*/ 2567940 w 2567940"/>
                <a:gd name="connsiteY5" fmla="*/ 1527334 h 1572991"/>
                <a:gd name="connsiteX0" fmla="*/ 0 w 2567940"/>
                <a:gd name="connsiteY0" fmla="*/ 1512094 h 1527381"/>
                <a:gd name="connsiteX1" fmla="*/ 1212055 w 2567940"/>
                <a:gd name="connsiteY1" fmla="*/ 1418749 h 1527381"/>
                <a:gd name="connsiteX2" fmla="*/ 1775460 w 2567940"/>
                <a:gd name="connsiteY2" fmla="*/ 1 h 1527381"/>
                <a:gd name="connsiteX3" fmla="*/ 2127409 w 2567940"/>
                <a:gd name="connsiteY3" fmla="*/ 1425893 h 1527381"/>
                <a:gd name="connsiteX4" fmla="*/ 2567940 w 2567940"/>
                <a:gd name="connsiteY4" fmla="*/ 1527334 h 1527381"/>
                <a:gd name="connsiteX5" fmla="*/ 2567940 w 2567940"/>
                <a:gd name="connsiteY5" fmla="*/ 1527334 h 1527381"/>
                <a:gd name="connsiteX0" fmla="*/ 0 w 2801303"/>
                <a:gd name="connsiteY0" fmla="*/ 1512094 h 1582103"/>
                <a:gd name="connsiteX1" fmla="*/ 1212055 w 2801303"/>
                <a:gd name="connsiteY1" fmla="*/ 1418749 h 1582103"/>
                <a:gd name="connsiteX2" fmla="*/ 1775460 w 2801303"/>
                <a:gd name="connsiteY2" fmla="*/ 1 h 1582103"/>
                <a:gd name="connsiteX3" fmla="*/ 2127409 w 2801303"/>
                <a:gd name="connsiteY3" fmla="*/ 1425893 h 1582103"/>
                <a:gd name="connsiteX4" fmla="*/ 2567940 w 2801303"/>
                <a:gd name="connsiteY4" fmla="*/ 1527334 h 1582103"/>
                <a:gd name="connsiteX5" fmla="*/ 2801303 w 2801303"/>
                <a:gd name="connsiteY5" fmla="*/ 1582103 h 1582103"/>
                <a:gd name="connsiteX0" fmla="*/ 0 w 2567940"/>
                <a:gd name="connsiteY0" fmla="*/ 1512094 h 1527381"/>
                <a:gd name="connsiteX1" fmla="*/ 1212055 w 2567940"/>
                <a:gd name="connsiteY1" fmla="*/ 1418749 h 1527381"/>
                <a:gd name="connsiteX2" fmla="*/ 1775460 w 2567940"/>
                <a:gd name="connsiteY2" fmla="*/ 1 h 1527381"/>
                <a:gd name="connsiteX3" fmla="*/ 2127409 w 2567940"/>
                <a:gd name="connsiteY3" fmla="*/ 1425893 h 1527381"/>
                <a:gd name="connsiteX4" fmla="*/ 2567940 w 2567940"/>
                <a:gd name="connsiteY4" fmla="*/ 1527334 h 1527381"/>
                <a:gd name="connsiteX0" fmla="*/ 0 w 2589372"/>
                <a:gd name="connsiteY0" fmla="*/ 1512094 h 1566074"/>
                <a:gd name="connsiteX1" fmla="*/ 1212055 w 2589372"/>
                <a:gd name="connsiteY1" fmla="*/ 1418749 h 1566074"/>
                <a:gd name="connsiteX2" fmla="*/ 1775460 w 2589372"/>
                <a:gd name="connsiteY2" fmla="*/ 1 h 1566074"/>
                <a:gd name="connsiteX3" fmla="*/ 2127409 w 2589372"/>
                <a:gd name="connsiteY3" fmla="*/ 1425893 h 1566074"/>
                <a:gd name="connsiteX4" fmla="*/ 2589372 w 2589372"/>
                <a:gd name="connsiteY4" fmla="*/ 1513046 h 1566074"/>
                <a:gd name="connsiteX0" fmla="*/ 0 w 2627472"/>
                <a:gd name="connsiteY0" fmla="*/ 1512094 h 1564961"/>
                <a:gd name="connsiteX1" fmla="*/ 1212055 w 2627472"/>
                <a:gd name="connsiteY1" fmla="*/ 1418749 h 1564961"/>
                <a:gd name="connsiteX2" fmla="*/ 1775460 w 2627472"/>
                <a:gd name="connsiteY2" fmla="*/ 1 h 1564961"/>
                <a:gd name="connsiteX3" fmla="*/ 2127409 w 2627472"/>
                <a:gd name="connsiteY3" fmla="*/ 1425893 h 1564961"/>
                <a:gd name="connsiteX4" fmla="*/ 2627472 w 2627472"/>
                <a:gd name="connsiteY4" fmla="*/ 1510665 h 1564961"/>
                <a:gd name="connsiteX0" fmla="*/ 0 w 2627472"/>
                <a:gd name="connsiteY0" fmla="*/ 1512094 h 1564961"/>
                <a:gd name="connsiteX1" fmla="*/ 1212055 w 2627472"/>
                <a:gd name="connsiteY1" fmla="*/ 1418749 h 1564961"/>
                <a:gd name="connsiteX2" fmla="*/ 1775460 w 2627472"/>
                <a:gd name="connsiteY2" fmla="*/ 1 h 1564961"/>
                <a:gd name="connsiteX3" fmla="*/ 2127409 w 2627472"/>
                <a:gd name="connsiteY3" fmla="*/ 1425893 h 1564961"/>
                <a:gd name="connsiteX4" fmla="*/ 2627472 w 2627472"/>
                <a:gd name="connsiteY4" fmla="*/ 1510665 h 1564961"/>
                <a:gd name="connsiteX0" fmla="*/ 0 w 2536985"/>
                <a:gd name="connsiteY0" fmla="*/ 1512094 h 1562767"/>
                <a:gd name="connsiteX1" fmla="*/ 1212055 w 2536985"/>
                <a:gd name="connsiteY1" fmla="*/ 1418749 h 1562767"/>
                <a:gd name="connsiteX2" fmla="*/ 1775460 w 2536985"/>
                <a:gd name="connsiteY2" fmla="*/ 1 h 1562767"/>
                <a:gd name="connsiteX3" fmla="*/ 2127409 w 2536985"/>
                <a:gd name="connsiteY3" fmla="*/ 1425893 h 1562767"/>
                <a:gd name="connsiteX4" fmla="*/ 2536985 w 2536985"/>
                <a:gd name="connsiteY4" fmla="*/ 1505903 h 1562767"/>
                <a:gd name="connsiteX0" fmla="*/ 0 w 2608422"/>
                <a:gd name="connsiteY0" fmla="*/ 1512094 h 1562767"/>
                <a:gd name="connsiteX1" fmla="*/ 1212055 w 2608422"/>
                <a:gd name="connsiteY1" fmla="*/ 1418749 h 1562767"/>
                <a:gd name="connsiteX2" fmla="*/ 1775460 w 2608422"/>
                <a:gd name="connsiteY2" fmla="*/ 1 h 1562767"/>
                <a:gd name="connsiteX3" fmla="*/ 2127409 w 2608422"/>
                <a:gd name="connsiteY3" fmla="*/ 1425893 h 1562767"/>
                <a:gd name="connsiteX4" fmla="*/ 2608422 w 2608422"/>
                <a:gd name="connsiteY4" fmla="*/ 1505903 h 1562767"/>
                <a:gd name="connsiteX0" fmla="*/ 0 w 2608422"/>
                <a:gd name="connsiteY0" fmla="*/ 1512094 h 1562767"/>
                <a:gd name="connsiteX1" fmla="*/ 1212055 w 2608422"/>
                <a:gd name="connsiteY1" fmla="*/ 1418749 h 1562767"/>
                <a:gd name="connsiteX2" fmla="*/ 1775460 w 2608422"/>
                <a:gd name="connsiteY2" fmla="*/ 1 h 1562767"/>
                <a:gd name="connsiteX3" fmla="*/ 2127409 w 2608422"/>
                <a:gd name="connsiteY3" fmla="*/ 1425893 h 1562767"/>
                <a:gd name="connsiteX4" fmla="*/ 2608422 w 2608422"/>
                <a:gd name="connsiteY4" fmla="*/ 1505903 h 1562767"/>
                <a:gd name="connsiteX0" fmla="*/ 0 w 2608422"/>
                <a:gd name="connsiteY0" fmla="*/ 1512094 h 1512094"/>
                <a:gd name="connsiteX1" fmla="*/ 1212055 w 2608422"/>
                <a:gd name="connsiteY1" fmla="*/ 1418749 h 1512094"/>
                <a:gd name="connsiteX2" fmla="*/ 1775460 w 2608422"/>
                <a:gd name="connsiteY2" fmla="*/ 1 h 1512094"/>
                <a:gd name="connsiteX3" fmla="*/ 2127409 w 2608422"/>
                <a:gd name="connsiteY3" fmla="*/ 1425893 h 1512094"/>
                <a:gd name="connsiteX4" fmla="*/ 2608422 w 2608422"/>
                <a:gd name="connsiteY4" fmla="*/ 1505903 h 1512094"/>
                <a:gd name="connsiteX0" fmla="*/ 0 w 2608422"/>
                <a:gd name="connsiteY0" fmla="*/ 1512094 h 1515203"/>
                <a:gd name="connsiteX1" fmla="*/ 1212055 w 2608422"/>
                <a:gd name="connsiteY1" fmla="*/ 1418749 h 1515203"/>
                <a:gd name="connsiteX2" fmla="*/ 1775460 w 2608422"/>
                <a:gd name="connsiteY2" fmla="*/ 1 h 1515203"/>
                <a:gd name="connsiteX3" fmla="*/ 2127409 w 2608422"/>
                <a:gd name="connsiteY3" fmla="*/ 1425893 h 1515203"/>
                <a:gd name="connsiteX4" fmla="*/ 2608422 w 2608422"/>
                <a:gd name="connsiteY4" fmla="*/ 1505903 h 1515203"/>
                <a:gd name="connsiteX0" fmla="*/ 0 w 2608422"/>
                <a:gd name="connsiteY0" fmla="*/ 1512094 h 1515203"/>
                <a:gd name="connsiteX1" fmla="*/ 1212055 w 2608422"/>
                <a:gd name="connsiteY1" fmla="*/ 1418749 h 1515203"/>
                <a:gd name="connsiteX2" fmla="*/ 1775460 w 2608422"/>
                <a:gd name="connsiteY2" fmla="*/ 1 h 1515203"/>
                <a:gd name="connsiteX3" fmla="*/ 2120265 w 2608422"/>
                <a:gd name="connsiteY3" fmla="*/ 1425893 h 1515203"/>
                <a:gd name="connsiteX4" fmla="*/ 2608422 w 2608422"/>
                <a:gd name="connsiteY4" fmla="*/ 1505903 h 1515203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105977 w 2608422"/>
                <a:gd name="connsiteY3" fmla="*/ 1387809 h 1512110"/>
                <a:gd name="connsiteX4" fmla="*/ 2608422 w 2608422"/>
                <a:gd name="connsiteY4" fmla="*/ 1505919 h 1512110"/>
                <a:gd name="connsiteX0" fmla="*/ 0 w 2608422"/>
                <a:gd name="connsiteY0" fmla="*/ 1512110 h 1515367"/>
                <a:gd name="connsiteX1" fmla="*/ 1212055 w 2608422"/>
                <a:gd name="connsiteY1" fmla="*/ 1418765 h 1515367"/>
                <a:gd name="connsiteX2" fmla="*/ 1775460 w 2608422"/>
                <a:gd name="connsiteY2" fmla="*/ 17 h 1515367"/>
                <a:gd name="connsiteX3" fmla="*/ 2105977 w 2608422"/>
                <a:gd name="connsiteY3" fmla="*/ 1387809 h 1515367"/>
                <a:gd name="connsiteX4" fmla="*/ 2608422 w 2608422"/>
                <a:gd name="connsiteY4" fmla="*/ 1505919 h 1515367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105977 w 2608422"/>
                <a:gd name="connsiteY3" fmla="*/ 1387809 h 1512110"/>
                <a:gd name="connsiteX4" fmla="*/ 2608422 w 2608422"/>
                <a:gd name="connsiteY4" fmla="*/ 1505919 h 1512110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089309 w 2608422"/>
                <a:gd name="connsiteY3" fmla="*/ 1387809 h 1512110"/>
                <a:gd name="connsiteX4" fmla="*/ 2608422 w 2608422"/>
                <a:gd name="connsiteY4" fmla="*/ 1505919 h 1512110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089309 w 2608422"/>
                <a:gd name="connsiteY3" fmla="*/ 1387809 h 1512110"/>
                <a:gd name="connsiteX4" fmla="*/ 2608422 w 2608422"/>
                <a:gd name="connsiteY4" fmla="*/ 1505919 h 1512110"/>
                <a:gd name="connsiteX5" fmla="*/ 0 w 2608422"/>
                <a:gd name="connsiteY5" fmla="*/ 1512110 h 1512110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089309 w 2608422"/>
                <a:gd name="connsiteY3" fmla="*/ 1387809 h 1512110"/>
                <a:gd name="connsiteX4" fmla="*/ 2608422 w 2608422"/>
                <a:gd name="connsiteY4" fmla="*/ 1505919 h 1512110"/>
                <a:gd name="connsiteX5" fmla="*/ 0 w 2608422"/>
                <a:gd name="connsiteY5" fmla="*/ 1512110 h 1512110"/>
                <a:gd name="connsiteX0" fmla="*/ 0 w 2902036"/>
                <a:gd name="connsiteY0" fmla="*/ 1512110 h 1512110"/>
                <a:gd name="connsiteX1" fmla="*/ 1212055 w 2902036"/>
                <a:gd name="connsiteY1" fmla="*/ 1418765 h 1512110"/>
                <a:gd name="connsiteX2" fmla="*/ 1775460 w 2902036"/>
                <a:gd name="connsiteY2" fmla="*/ 17 h 1512110"/>
                <a:gd name="connsiteX3" fmla="*/ 2089309 w 2902036"/>
                <a:gd name="connsiteY3" fmla="*/ 1387809 h 1512110"/>
                <a:gd name="connsiteX4" fmla="*/ 2608422 w 2902036"/>
                <a:gd name="connsiteY4" fmla="*/ 1505919 h 1512110"/>
                <a:gd name="connsiteX5" fmla="*/ 0 w 2902036"/>
                <a:gd name="connsiteY5" fmla="*/ 1512110 h 1512110"/>
                <a:gd name="connsiteX0" fmla="*/ 0 w 2616332"/>
                <a:gd name="connsiteY0" fmla="*/ 1512110 h 1513572"/>
                <a:gd name="connsiteX1" fmla="*/ 1212055 w 2616332"/>
                <a:gd name="connsiteY1" fmla="*/ 1418765 h 1513572"/>
                <a:gd name="connsiteX2" fmla="*/ 1775460 w 2616332"/>
                <a:gd name="connsiteY2" fmla="*/ 17 h 1513572"/>
                <a:gd name="connsiteX3" fmla="*/ 2089309 w 2616332"/>
                <a:gd name="connsiteY3" fmla="*/ 1387809 h 1513572"/>
                <a:gd name="connsiteX4" fmla="*/ 2608422 w 2616332"/>
                <a:gd name="connsiteY4" fmla="*/ 1505919 h 1513572"/>
                <a:gd name="connsiteX5" fmla="*/ 0 w 2616332"/>
                <a:gd name="connsiteY5" fmla="*/ 1512110 h 1513572"/>
                <a:gd name="connsiteX0" fmla="*/ 0 w 2616332"/>
                <a:gd name="connsiteY0" fmla="*/ 1512110 h 1513572"/>
                <a:gd name="connsiteX1" fmla="*/ 1212055 w 2616332"/>
                <a:gd name="connsiteY1" fmla="*/ 1418765 h 1513572"/>
                <a:gd name="connsiteX2" fmla="*/ 1775460 w 2616332"/>
                <a:gd name="connsiteY2" fmla="*/ 17 h 1513572"/>
                <a:gd name="connsiteX3" fmla="*/ 2089309 w 2616332"/>
                <a:gd name="connsiteY3" fmla="*/ 1387809 h 1513572"/>
                <a:gd name="connsiteX4" fmla="*/ 2608422 w 2616332"/>
                <a:gd name="connsiteY4" fmla="*/ 1505919 h 1513572"/>
                <a:gd name="connsiteX5" fmla="*/ 0 w 2616332"/>
                <a:gd name="connsiteY5" fmla="*/ 1512110 h 1513572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122767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8422" h="1512601">
                  <a:moveTo>
                    <a:pt x="0" y="1512110"/>
                  </a:moveTo>
                  <a:cubicBezTo>
                    <a:pt x="423069" y="1508141"/>
                    <a:pt x="1071866" y="1524429"/>
                    <a:pt x="1212055" y="1418765"/>
                  </a:cubicBezTo>
                  <a:cubicBezTo>
                    <a:pt x="1577365" y="1143422"/>
                    <a:pt x="1623675" y="5176"/>
                    <a:pt x="1775460" y="17"/>
                  </a:cubicBezTo>
                  <a:cubicBezTo>
                    <a:pt x="1927245" y="-5142"/>
                    <a:pt x="2027798" y="1117168"/>
                    <a:pt x="2122767" y="1387809"/>
                  </a:cubicBezTo>
                  <a:cubicBezTo>
                    <a:pt x="2178250" y="1545923"/>
                    <a:pt x="2287270" y="1496711"/>
                    <a:pt x="2608422" y="1505919"/>
                  </a:cubicBezTo>
                  <a:cubicBezTo>
                    <a:pt x="1877061" y="1517508"/>
                    <a:pt x="869474" y="1510046"/>
                    <a:pt x="0" y="1512110"/>
                  </a:cubicBezTo>
                  <a:close/>
                </a:path>
              </a:pathLst>
            </a:custGeom>
            <a:solidFill>
              <a:srgbClr val="25898B">
                <a:alpha val="2705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57EDF9F-89BD-B5F7-E15A-8802818EDE10}"/>
                </a:ext>
              </a:extLst>
            </p:cNvPr>
            <p:cNvSpPr/>
            <p:nvPr/>
          </p:nvSpPr>
          <p:spPr>
            <a:xfrm>
              <a:off x="7005448" y="5021000"/>
              <a:ext cx="2608422" cy="1512601"/>
            </a:xfrm>
            <a:custGeom>
              <a:avLst/>
              <a:gdLst>
                <a:gd name="connsiteX0" fmla="*/ 0 w 2567940"/>
                <a:gd name="connsiteY0" fmla="*/ 1487873 h 1571695"/>
                <a:gd name="connsiteX1" fmla="*/ 1135380 w 2567940"/>
                <a:gd name="connsiteY1" fmla="*/ 1449773 h 1571695"/>
                <a:gd name="connsiteX2" fmla="*/ 1447800 w 2567940"/>
                <a:gd name="connsiteY2" fmla="*/ 1137353 h 1571695"/>
                <a:gd name="connsiteX3" fmla="*/ 1775460 w 2567940"/>
                <a:gd name="connsiteY3" fmla="*/ 1973 h 1571695"/>
                <a:gd name="connsiteX4" fmla="*/ 2110740 w 2567940"/>
                <a:gd name="connsiteY4" fmla="*/ 1442153 h 1571695"/>
                <a:gd name="connsiteX5" fmla="*/ 2567940 w 2567940"/>
                <a:gd name="connsiteY5" fmla="*/ 1503113 h 1571695"/>
                <a:gd name="connsiteX6" fmla="*/ 2567940 w 2567940"/>
                <a:gd name="connsiteY6" fmla="*/ 1503113 h 1571695"/>
                <a:gd name="connsiteX0" fmla="*/ 0 w 2567940"/>
                <a:gd name="connsiteY0" fmla="*/ 1487885 h 1571707"/>
                <a:gd name="connsiteX1" fmla="*/ 1447800 w 2567940"/>
                <a:gd name="connsiteY1" fmla="*/ 1137365 h 1571707"/>
                <a:gd name="connsiteX2" fmla="*/ 1775460 w 2567940"/>
                <a:gd name="connsiteY2" fmla="*/ 1985 h 1571707"/>
                <a:gd name="connsiteX3" fmla="*/ 2110740 w 2567940"/>
                <a:gd name="connsiteY3" fmla="*/ 1442165 h 1571707"/>
                <a:gd name="connsiteX4" fmla="*/ 2567940 w 2567940"/>
                <a:gd name="connsiteY4" fmla="*/ 1503125 h 1571707"/>
                <a:gd name="connsiteX5" fmla="*/ 2567940 w 2567940"/>
                <a:gd name="connsiteY5" fmla="*/ 1503125 h 1571707"/>
                <a:gd name="connsiteX0" fmla="*/ 0 w 2567940"/>
                <a:gd name="connsiteY0" fmla="*/ 1486086 h 1569908"/>
                <a:gd name="connsiteX1" fmla="*/ 1290637 w 2567940"/>
                <a:gd name="connsiteY1" fmla="*/ 1340354 h 1569908"/>
                <a:gd name="connsiteX2" fmla="*/ 1775460 w 2567940"/>
                <a:gd name="connsiteY2" fmla="*/ 186 h 1569908"/>
                <a:gd name="connsiteX3" fmla="*/ 2110740 w 2567940"/>
                <a:gd name="connsiteY3" fmla="*/ 1440366 h 1569908"/>
                <a:gd name="connsiteX4" fmla="*/ 2567940 w 2567940"/>
                <a:gd name="connsiteY4" fmla="*/ 1501326 h 1569908"/>
                <a:gd name="connsiteX5" fmla="*/ 2567940 w 2567940"/>
                <a:gd name="connsiteY5" fmla="*/ 1501326 h 1569908"/>
                <a:gd name="connsiteX0" fmla="*/ 0 w 2567940"/>
                <a:gd name="connsiteY0" fmla="*/ 1486086 h 1569908"/>
                <a:gd name="connsiteX1" fmla="*/ 1290637 w 2567940"/>
                <a:gd name="connsiteY1" fmla="*/ 1340354 h 1569908"/>
                <a:gd name="connsiteX2" fmla="*/ 1775460 w 2567940"/>
                <a:gd name="connsiteY2" fmla="*/ 186 h 1569908"/>
                <a:gd name="connsiteX3" fmla="*/ 2110740 w 2567940"/>
                <a:gd name="connsiteY3" fmla="*/ 1440366 h 1569908"/>
                <a:gd name="connsiteX4" fmla="*/ 2567940 w 2567940"/>
                <a:gd name="connsiteY4" fmla="*/ 1501326 h 1569908"/>
                <a:gd name="connsiteX5" fmla="*/ 2567940 w 2567940"/>
                <a:gd name="connsiteY5" fmla="*/ 1501326 h 1569908"/>
                <a:gd name="connsiteX0" fmla="*/ 0 w 2567940"/>
                <a:gd name="connsiteY0" fmla="*/ 1486073 h 1569895"/>
                <a:gd name="connsiteX1" fmla="*/ 1290637 w 2567940"/>
                <a:gd name="connsiteY1" fmla="*/ 1340341 h 1569895"/>
                <a:gd name="connsiteX2" fmla="*/ 1775460 w 2567940"/>
                <a:gd name="connsiteY2" fmla="*/ 173 h 1569895"/>
                <a:gd name="connsiteX3" fmla="*/ 2110740 w 2567940"/>
                <a:gd name="connsiteY3" fmla="*/ 1440353 h 1569895"/>
                <a:gd name="connsiteX4" fmla="*/ 2567940 w 2567940"/>
                <a:gd name="connsiteY4" fmla="*/ 1501313 h 1569895"/>
                <a:gd name="connsiteX5" fmla="*/ 2567940 w 2567940"/>
                <a:gd name="connsiteY5" fmla="*/ 1501313 h 1569895"/>
                <a:gd name="connsiteX0" fmla="*/ 0 w 2567940"/>
                <a:gd name="connsiteY0" fmla="*/ 1485912 h 1569734"/>
                <a:gd name="connsiteX1" fmla="*/ 1173956 w 2567940"/>
                <a:gd name="connsiteY1" fmla="*/ 1413999 h 1569734"/>
                <a:gd name="connsiteX2" fmla="*/ 1775460 w 2567940"/>
                <a:gd name="connsiteY2" fmla="*/ 12 h 1569734"/>
                <a:gd name="connsiteX3" fmla="*/ 2110740 w 2567940"/>
                <a:gd name="connsiteY3" fmla="*/ 1440192 h 1569734"/>
                <a:gd name="connsiteX4" fmla="*/ 2567940 w 2567940"/>
                <a:gd name="connsiteY4" fmla="*/ 1501152 h 1569734"/>
                <a:gd name="connsiteX5" fmla="*/ 2567940 w 2567940"/>
                <a:gd name="connsiteY5" fmla="*/ 1501152 h 1569734"/>
                <a:gd name="connsiteX0" fmla="*/ 0 w 2567940"/>
                <a:gd name="connsiteY0" fmla="*/ 1485992 h 1569814"/>
                <a:gd name="connsiteX1" fmla="*/ 1176337 w 2567940"/>
                <a:gd name="connsiteY1" fmla="*/ 1366454 h 1569814"/>
                <a:gd name="connsiteX2" fmla="*/ 1775460 w 2567940"/>
                <a:gd name="connsiteY2" fmla="*/ 92 h 1569814"/>
                <a:gd name="connsiteX3" fmla="*/ 2110740 w 2567940"/>
                <a:gd name="connsiteY3" fmla="*/ 1440272 h 1569814"/>
                <a:gd name="connsiteX4" fmla="*/ 2567940 w 2567940"/>
                <a:gd name="connsiteY4" fmla="*/ 1501232 h 1569814"/>
                <a:gd name="connsiteX5" fmla="*/ 2567940 w 2567940"/>
                <a:gd name="connsiteY5" fmla="*/ 1501232 h 1569814"/>
                <a:gd name="connsiteX0" fmla="*/ 0 w 2567940"/>
                <a:gd name="connsiteY0" fmla="*/ 1485992 h 1569814"/>
                <a:gd name="connsiteX1" fmla="*/ 1176337 w 2567940"/>
                <a:gd name="connsiteY1" fmla="*/ 1366454 h 1569814"/>
                <a:gd name="connsiteX2" fmla="*/ 1775460 w 2567940"/>
                <a:gd name="connsiteY2" fmla="*/ 92 h 1569814"/>
                <a:gd name="connsiteX3" fmla="*/ 2110740 w 2567940"/>
                <a:gd name="connsiteY3" fmla="*/ 1440272 h 1569814"/>
                <a:gd name="connsiteX4" fmla="*/ 2567940 w 2567940"/>
                <a:gd name="connsiteY4" fmla="*/ 1501232 h 1569814"/>
                <a:gd name="connsiteX5" fmla="*/ 2567940 w 2567940"/>
                <a:gd name="connsiteY5" fmla="*/ 1501232 h 1569814"/>
                <a:gd name="connsiteX0" fmla="*/ 0 w 2567940"/>
                <a:gd name="connsiteY0" fmla="*/ 1485987 h 1569809"/>
                <a:gd name="connsiteX1" fmla="*/ 1223962 w 2567940"/>
                <a:gd name="connsiteY1" fmla="*/ 1368830 h 1569809"/>
                <a:gd name="connsiteX2" fmla="*/ 1775460 w 2567940"/>
                <a:gd name="connsiteY2" fmla="*/ 87 h 1569809"/>
                <a:gd name="connsiteX3" fmla="*/ 2110740 w 2567940"/>
                <a:gd name="connsiteY3" fmla="*/ 1440267 h 1569809"/>
                <a:gd name="connsiteX4" fmla="*/ 2567940 w 2567940"/>
                <a:gd name="connsiteY4" fmla="*/ 1501227 h 1569809"/>
                <a:gd name="connsiteX5" fmla="*/ 2567940 w 2567940"/>
                <a:gd name="connsiteY5" fmla="*/ 1501227 h 1569809"/>
                <a:gd name="connsiteX0" fmla="*/ 0 w 2567940"/>
                <a:gd name="connsiteY0" fmla="*/ 1485990 h 1569812"/>
                <a:gd name="connsiteX1" fmla="*/ 1223962 w 2567940"/>
                <a:gd name="connsiteY1" fmla="*/ 1368833 h 1569812"/>
                <a:gd name="connsiteX2" fmla="*/ 1775460 w 2567940"/>
                <a:gd name="connsiteY2" fmla="*/ 90 h 1569812"/>
                <a:gd name="connsiteX3" fmla="*/ 2110740 w 2567940"/>
                <a:gd name="connsiteY3" fmla="*/ 1440270 h 1569812"/>
                <a:gd name="connsiteX4" fmla="*/ 2567940 w 2567940"/>
                <a:gd name="connsiteY4" fmla="*/ 1501230 h 1569812"/>
                <a:gd name="connsiteX5" fmla="*/ 2567940 w 2567940"/>
                <a:gd name="connsiteY5" fmla="*/ 1501230 h 1569812"/>
                <a:gd name="connsiteX0" fmla="*/ 0 w 2567940"/>
                <a:gd name="connsiteY0" fmla="*/ 1485926 h 1569748"/>
                <a:gd name="connsiteX1" fmla="*/ 1235868 w 2567940"/>
                <a:gd name="connsiteY1" fmla="*/ 1402106 h 1569748"/>
                <a:gd name="connsiteX2" fmla="*/ 1775460 w 2567940"/>
                <a:gd name="connsiteY2" fmla="*/ 26 h 1569748"/>
                <a:gd name="connsiteX3" fmla="*/ 2110740 w 2567940"/>
                <a:gd name="connsiteY3" fmla="*/ 1440206 h 1569748"/>
                <a:gd name="connsiteX4" fmla="*/ 2567940 w 2567940"/>
                <a:gd name="connsiteY4" fmla="*/ 1501166 h 1569748"/>
                <a:gd name="connsiteX5" fmla="*/ 2567940 w 2567940"/>
                <a:gd name="connsiteY5" fmla="*/ 1501166 h 1569748"/>
                <a:gd name="connsiteX0" fmla="*/ 0 w 2567940"/>
                <a:gd name="connsiteY0" fmla="*/ 1485939 h 1569761"/>
                <a:gd name="connsiteX1" fmla="*/ 1212055 w 2567940"/>
                <a:gd name="connsiteY1" fmla="*/ 1392594 h 1569761"/>
                <a:gd name="connsiteX2" fmla="*/ 1775460 w 2567940"/>
                <a:gd name="connsiteY2" fmla="*/ 39 h 1569761"/>
                <a:gd name="connsiteX3" fmla="*/ 2110740 w 2567940"/>
                <a:gd name="connsiteY3" fmla="*/ 1440219 h 1569761"/>
                <a:gd name="connsiteX4" fmla="*/ 2567940 w 2567940"/>
                <a:gd name="connsiteY4" fmla="*/ 1501179 h 1569761"/>
                <a:gd name="connsiteX5" fmla="*/ 2567940 w 2567940"/>
                <a:gd name="connsiteY5" fmla="*/ 1501179 h 1569761"/>
                <a:gd name="connsiteX0" fmla="*/ 0 w 2567940"/>
                <a:gd name="connsiteY0" fmla="*/ 1485902 h 1569724"/>
                <a:gd name="connsiteX1" fmla="*/ 1212055 w 2567940"/>
                <a:gd name="connsiteY1" fmla="*/ 1392557 h 1569724"/>
                <a:gd name="connsiteX2" fmla="*/ 1775460 w 2567940"/>
                <a:gd name="connsiteY2" fmla="*/ 2 h 1569724"/>
                <a:gd name="connsiteX3" fmla="*/ 2110740 w 2567940"/>
                <a:gd name="connsiteY3" fmla="*/ 1440182 h 1569724"/>
                <a:gd name="connsiteX4" fmla="*/ 2567940 w 2567940"/>
                <a:gd name="connsiteY4" fmla="*/ 1501142 h 1569724"/>
                <a:gd name="connsiteX5" fmla="*/ 2567940 w 2567940"/>
                <a:gd name="connsiteY5" fmla="*/ 1501142 h 1569724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97806"/>
                <a:gd name="connsiteX1" fmla="*/ 1212055 w 2567940"/>
                <a:gd name="connsiteY1" fmla="*/ 1418749 h 1597806"/>
                <a:gd name="connsiteX2" fmla="*/ 1775460 w 2567940"/>
                <a:gd name="connsiteY2" fmla="*/ 1 h 1597806"/>
                <a:gd name="connsiteX3" fmla="*/ 2110740 w 2567940"/>
                <a:gd name="connsiteY3" fmla="*/ 1466374 h 1597806"/>
                <a:gd name="connsiteX4" fmla="*/ 2567940 w 2567940"/>
                <a:gd name="connsiteY4" fmla="*/ 1527334 h 1597806"/>
                <a:gd name="connsiteX5" fmla="*/ 2567940 w 2567940"/>
                <a:gd name="connsiteY5" fmla="*/ 1527334 h 1597806"/>
                <a:gd name="connsiteX0" fmla="*/ 0 w 2567940"/>
                <a:gd name="connsiteY0" fmla="*/ 1512094 h 1572991"/>
                <a:gd name="connsiteX1" fmla="*/ 1212055 w 2567940"/>
                <a:gd name="connsiteY1" fmla="*/ 1418749 h 1572991"/>
                <a:gd name="connsiteX2" fmla="*/ 1775460 w 2567940"/>
                <a:gd name="connsiteY2" fmla="*/ 1 h 1572991"/>
                <a:gd name="connsiteX3" fmla="*/ 2127409 w 2567940"/>
                <a:gd name="connsiteY3" fmla="*/ 1425893 h 1572991"/>
                <a:gd name="connsiteX4" fmla="*/ 2567940 w 2567940"/>
                <a:gd name="connsiteY4" fmla="*/ 1527334 h 1572991"/>
                <a:gd name="connsiteX5" fmla="*/ 2567940 w 2567940"/>
                <a:gd name="connsiteY5" fmla="*/ 1527334 h 1572991"/>
                <a:gd name="connsiteX0" fmla="*/ 0 w 2567940"/>
                <a:gd name="connsiteY0" fmla="*/ 1512094 h 1572991"/>
                <a:gd name="connsiteX1" fmla="*/ 1212055 w 2567940"/>
                <a:gd name="connsiteY1" fmla="*/ 1418749 h 1572991"/>
                <a:gd name="connsiteX2" fmla="*/ 1775460 w 2567940"/>
                <a:gd name="connsiteY2" fmla="*/ 1 h 1572991"/>
                <a:gd name="connsiteX3" fmla="*/ 2127409 w 2567940"/>
                <a:gd name="connsiteY3" fmla="*/ 1425893 h 1572991"/>
                <a:gd name="connsiteX4" fmla="*/ 2567940 w 2567940"/>
                <a:gd name="connsiteY4" fmla="*/ 1527334 h 1572991"/>
                <a:gd name="connsiteX5" fmla="*/ 2567940 w 2567940"/>
                <a:gd name="connsiteY5" fmla="*/ 1527334 h 1572991"/>
                <a:gd name="connsiteX0" fmla="*/ 0 w 2567940"/>
                <a:gd name="connsiteY0" fmla="*/ 1512094 h 1527381"/>
                <a:gd name="connsiteX1" fmla="*/ 1212055 w 2567940"/>
                <a:gd name="connsiteY1" fmla="*/ 1418749 h 1527381"/>
                <a:gd name="connsiteX2" fmla="*/ 1775460 w 2567940"/>
                <a:gd name="connsiteY2" fmla="*/ 1 h 1527381"/>
                <a:gd name="connsiteX3" fmla="*/ 2127409 w 2567940"/>
                <a:gd name="connsiteY3" fmla="*/ 1425893 h 1527381"/>
                <a:gd name="connsiteX4" fmla="*/ 2567940 w 2567940"/>
                <a:gd name="connsiteY4" fmla="*/ 1527334 h 1527381"/>
                <a:gd name="connsiteX5" fmla="*/ 2567940 w 2567940"/>
                <a:gd name="connsiteY5" fmla="*/ 1527334 h 1527381"/>
                <a:gd name="connsiteX0" fmla="*/ 0 w 2801303"/>
                <a:gd name="connsiteY0" fmla="*/ 1512094 h 1582103"/>
                <a:gd name="connsiteX1" fmla="*/ 1212055 w 2801303"/>
                <a:gd name="connsiteY1" fmla="*/ 1418749 h 1582103"/>
                <a:gd name="connsiteX2" fmla="*/ 1775460 w 2801303"/>
                <a:gd name="connsiteY2" fmla="*/ 1 h 1582103"/>
                <a:gd name="connsiteX3" fmla="*/ 2127409 w 2801303"/>
                <a:gd name="connsiteY3" fmla="*/ 1425893 h 1582103"/>
                <a:gd name="connsiteX4" fmla="*/ 2567940 w 2801303"/>
                <a:gd name="connsiteY4" fmla="*/ 1527334 h 1582103"/>
                <a:gd name="connsiteX5" fmla="*/ 2801303 w 2801303"/>
                <a:gd name="connsiteY5" fmla="*/ 1582103 h 1582103"/>
                <a:gd name="connsiteX0" fmla="*/ 0 w 2567940"/>
                <a:gd name="connsiteY0" fmla="*/ 1512094 h 1527381"/>
                <a:gd name="connsiteX1" fmla="*/ 1212055 w 2567940"/>
                <a:gd name="connsiteY1" fmla="*/ 1418749 h 1527381"/>
                <a:gd name="connsiteX2" fmla="*/ 1775460 w 2567940"/>
                <a:gd name="connsiteY2" fmla="*/ 1 h 1527381"/>
                <a:gd name="connsiteX3" fmla="*/ 2127409 w 2567940"/>
                <a:gd name="connsiteY3" fmla="*/ 1425893 h 1527381"/>
                <a:gd name="connsiteX4" fmla="*/ 2567940 w 2567940"/>
                <a:gd name="connsiteY4" fmla="*/ 1527334 h 1527381"/>
                <a:gd name="connsiteX0" fmla="*/ 0 w 2589372"/>
                <a:gd name="connsiteY0" fmla="*/ 1512094 h 1566074"/>
                <a:gd name="connsiteX1" fmla="*/ 1212055 w 2589372"/>
                <a:gd name="connsiteY1" fmla="*/ 1418749 h 1566074"/>
                <a:gd name="connsiteX2" fmla="*/ 1775460 w 2589372"/>
                <a:gd name="connsiteY2" fmla="*/ 1 h 1566074"/>
                <a:gd name="connsiteX3" fmla="*/ 2127409 w 2589372"/>
                <a:gd name="connsiteY3" fmla="*/ 1425893 h 1566074"/>
                <a:gd name="connsiteX4" fmla="*/ 2589372 w 2589372"/>
                <a:gd name="connsiteY4" fmla="*/ 1513046 h 1566074"/>
                <a:gd name="connsiteX0" fmla="*/ 0 w 2627472"/>
                <a:gd name="connsiteY0" fmla="*/ 1512094 h 1564961"/>
                <a:gd name="connsiteX1" fmla="*/ 1212055 w 2627472"/>
                <a:gd name="connsiteY1" fmla="*/ 1418749 h 1564961"/>
                <a:gd name="connsiteX2" fmla="*/ 1775460 w 2627472"/>
                <a:gd name="connsiteY2" fmla="*/ 1 h 1564961"/>
                <a:gd name="connsiteX3" fmla="*/ 2127409 w 2627472"/>
                <a:gd name="connsiteY3" fmla="*/ 1425893 h 1564961"/>
                <a:gd name="connsiteX4" fmla="*/ 2627472 w 2627472"/>
                <a:gd name="connsiteY4" fmla="*/ 1510665 h 1564961"/>
                <a:gd name="connsiteX0" fmla="*/ 0 w 2627472"/>
                <a:gd name="connsiteY0" fmla="*/ 1512094 h 1564961"/>
                <a:gd name="connsiteX1" fmla="*/ 1212055 w 2627472"/>
                <a:gd name="connsiteY1" fmla="*/ 1418749 h 1564961"/>
                <a:gd name="connsiteX2" fmla="*/ 1775460 w 2627472"/>
                <a:gd name="connsiteY2" fmla="*/ 1 h 1564961"/>
                <a:gd name="connsiteX3" fmla="*/ 2127409 w 2627472"/>
                <a:gd name="connsiteY3" fmla="*/ 1425893 h 1564961"/>
                <a:gd name="connsiteX4" fmla="*/ 2627472 w 2627472"/>
                <a:gd name="connsiteY4" fmla="*/ 1510665 h 1564961"/>
                <a:gd name="connsiteX0" fmla="*/ 0 w 2536985"/>
                <a:gd name="connsiteY0" fmla="*/ 1512094 h 1562767"/>
                <a:gd name="connsiteX1" fmla="*/ 1212055 w 2536985"/>
                <a:gd name="connsiteY1" fmla="*/ 1418749 h 1562767"/>
                <a:gd name="connsiteX2" fmla="*/ 1775460 w 2536985"/>
                <a:gd name="connsiteY2" fmla="*/ 1 h 1562767"/>
                <a:gd name="connsiteX3" fmla="*/ 2127409 w 2536985"/>
                <a:gd name="connsiteY3" fmla="*/ 1425893 h 1562767"/>
                <a:gd name="connsiteX4" fmla="*/ 2536985 w 2536985"/>
                <a:gd name="connsiteY4" fmla="*/ 1505903 h 1562767"/>
                <a:gd name="connsiteX0" fmla="*/ 0 w 2608422"/>
                <a:gd name="connsiteY0" fmla="*/ 1512094 h 1562767"/>
                <a:gd name="connsiteX1" fmla="*/ 1212055 w 2608422"/>
                <a:gd name="connsiteY1" fmla="*/ 1418749 h 1562767"/>
                <a:gd name="connsiteX2" fmla="*/ 1775460 w 2608422"/>
                <a:gd name="connsiteY2" fmla="*/ 1 h 1562767"/>
                <a:gd name="connsiteX3" fmla="*/ 2127409 w 2608422"/>
                <a:gd name="connsiteY3" fmla="*/ 1425893 h 1562767"/>
                <a:gd name="connsiteX4" fmla="*/ 2608422 w 2608422"/>
                <a:gd name="connsiteY4" fmla="*/ 1505903 h 1562767"/>
                <a:gd name="connsiteX0" fmla="*/ 0 w 2608422"/>
                <a:gd name="connsiteY0" fmla="*/ 1512094 h 1562767"/>
                <a:gd name="connsiteX1" fmla="*/ 1212055 w 2608422"/>
                <a:gd name="connsiteY1" fmla="*/ 1418749 h 1562767"/>
                <a:gd name="connsiteX2" fmla="*/ 1775460 w 2608422"/>
                <a:gd name="connsiteY2" fmla="*/ 1 h 1562767"/>
                <a:gd name="connsiteX3" fmla="*/ 2127409 w 2608422"/>
                <a:gd name="connsiteY3" fmla="*/ 1425893 h 1562767"/>
                <a:gd name="connsiteX4" fmla="*/ 2608422 w 2608422"/>
                <a:gd name="connsiteY4" fmla="*/ 1505903 h 1562767"/>
                <a:gd name="connsiteX0" fmla="*/ 0 w 2608422"/>
                <a:gd name="connsiteY0" fmla="*/ 1512094 h 1512094"/>
                <a:gd name="connsiteX1" fmla="*/ 1212055 w 2608422"/>
                <a:gd name="connsiteY1" fmla="*/ 1418749 h 1512094"/>
                <a:gd name="connsiteX2" fmla="*/ 1775460 w 2608422"/>
                <a:gd name="connsiteY2" fmla="*/ 1 h 1512094"/>
                <a:gd name="connsiteX3" fmla="*/ 2127409 w 2608422"/>
                <a:gd name="connsiteY3" fmla="*/ 1425893 h 1512094"/>
                <a:gd name="connsiteX4" fmla="*/ 2608422 w 2608422"/>
                <a:gd name="connsiteY4" fmla="*/ 1505903 h 1512094"/>
                <a:gd name="connsiteX0" fmla="*/ 0 w 2608422"/>
                <a:gd name="connsiteY0" fmla="*/ 1512094 h 1515203"/>
                <a:gd name="connsiteX1" fmla="*/ 1212055 w 2608422"/>
                <a:gd name="connsiteY1" fmla="*/ 1418749 h 1515203"/>
                <a:gd name="connsiteX2" fmla="*/ 1775460 w 2608422"/>
                <a:gd name="connsiteY2" fmla="*/ 1 h 1515203"/>
                <a:gd name="connsiteX3" fmla="*/ 2127409 w 2608422"/>
                <a:gd name="connsiteY3" fmla="*/ 1425893 h 1515203"/>
                <a:gd name="connsiteX4" fmla="*/ 2608422 w 2608422"/>
                <a:gd name="connsiteY4" fmla="*/ 1505903 h 1515203"/>
                <a:gd name="connsiteX0" fmla="*/ 0 w 2608422"/>
                <a:gd name="connsiteY0" fmla="*/ 1512094 h 1515203"/>
                <a:gd name="connsiteX1" fmla="*/ 1212055 w 2608422"/>
                <a:gd name="connsiteY1" fmla="*/ 1418749 h 1515203"/>
                <a:gd name="connsiteX2" fmla="*/ 1775460 w 2608422"/>
                <a:gd name="connsiteY2" fmla="*/ 1 h 1515203"/>
                <a:gd name="connsiteX3" fmla="*/ 2120265 w 2608422"/>
                <a:gd name="connsiteY3" fmla="*/ 1425893 h 1515203"/>
                <a:gd name="connsiteX4" fmla="*/ 2608422 w 2608422"/>
                <a:gd name="connsiteY4" fmla="*/ 1505903 h 1515203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105977 w 2608422"/>
                <a:gd name="connsiteY3" fmla="*/ 1387809 h 1512110"/>
                <a:gd name="connsiteX4" fmla="*/ 2608422 w 2608422"/>
                <a:gd name="connsiteY4" fmla="*/ 1505919 h 1512110"/>
                <a:gd name="connsiteX0" fmla="*/ 0 w 2608422"/>
                <a:gd name="connsiteY0" fmla="*/ 1512110 h 1515367"/>
                <a:gd name="connsiteX1" fmla="*/ 1212055 w 2608422"/>
                <a:gd name="connsiteY1" fmla="*/ 1418765 h 1515367"/>
                <a:gd name="connsiteX2" fmla="*/ 1775460 w 2608422"/>
                <a:gd name="connsiteY2" fmla="*/ 17 h 1515367"/>
                <a:gd name="connsiteX3" fmla="*/ 2105977 w 2608422"/>
                <a:gd name="connsiteY3" fmla="*/ 1387809 h 1515367"/>
                <a:gd name="connsiteX4" fmla="*/ 2608422 w 2608422"/>
                <a:gd name="connsiteY4" fmla="*/ 1505919 h 1515367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105977 w 2608422"/>
                <a:gd name="connsiteY3" fmla="*/ 1387809 h 1512110"/>
                <a:gd name="connsiteX4" fmla="*/ 2608422 w 2608422"/>
                <a:gd name="connsiteY4" fmla="*/ 1505919 h 1512110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089309 w 2608422"/>
                <a:gd name="connsiteY3" fmla="*/ 1387809 h 1512110"/>
                <a:gd name="connsiteX4" fmla="*/ 2608422 w 2608422"/>
                <a:gd name="connsiteY4" fmla="*/ 1505919 h 1512110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089309 w 2608422"/>
                <a:gd name="connsiteY3" fmla="*/ 1387809 h 1512110"/>
                <a:gd name="connsiteX4" fmla="*/ 2608422 w 2608422"/>
                <a:gd name="connsiteY4" fmla="*/ 1505919 h 1512110"/>
                <a:gd name="connsiteX5" fmla="*/ 0 w 2608422"/>
                <a:gd name="connsiteY5" fmla="*/ 1512110 h 1512110"/>
                <a:gd name="connsiteX0" fmla="*/ 0 w 2608422"/>
                <a:gd name="connsiteY0" fmla="*/ 1512110 h 1512110"/>
                <a:gd name="connsiteX1" fmla="*/ 1212055 w 2608422"/>
                <a:gd name="connsiteY1" fmla="*/ 1418765 h 1512110"/>
                <a:gd name="connsiteX2" fmla="*/ 1775460 w 2608422"/>
                <a:gd name="connsiteY2" fmla="*/ 17 h 1512110"/>
                <a:gd name="connsiteX3" fmla="*/ 2089309 w 2608422"/>
                <a:gd name="connsiteY3" fmla="*/ 1387809 h 1512110"/>
                <a:gd name="connsiteX4" fmla="*/ 2608422 w 2608422"/>
                <a:gd name="connsiteY4" fmla="*/ 1505919 h 1512110"/>
                <a:gd name="connsiteX5" fmla="*/ 0 w 2608422"/>
                <a:gd name="connsiteY5" fmla="*/ 1512110 h 1512110"/>
                <a:gd name="connsiteX0" fmla="*/ 0 w 2902036"/>
                <a:gd name="connsiteY0" fmla="*/ 1512110 h 1512110"/>
                <a:gd name="connsiteX1" fmla="*/ 1212055 w 2902036"/>
                <a:gd name="connsiteY1" fmla="*/ 1418765 h 1512110"/>
                <a:gd name="connsiteX2" fmla="*/ 1775460 w 2902036"/>
                <a:gd name="connsiteY2" fmla="*/ 17 h 1512110"/>
                <a:gd name="connsiteX3" fmla="*/ 2089309 w 2902036"/>
                <a:gd name="connsiteY3" fmla="*/ 1387809 h 1512110"/>
                <a:gd name="connsiteX4" fmla="*/ 2608422 w 2902036"/>
                <a:gd name="connsiteY4" fmla="*/ 1505919 h 1512110"/>
                <a:gd name="connsiteX5" fmla="*/ 0 w 2902036"/>
                <a:gd name="connsiteY5" fmla="*/ 1512110 h 1512110"/>
                <a:gd name="connsiteX0" fmla="*/ 0 w 2616332"/>
                <a:gd name="connsiteY0" fmla="*/ 1512110 h 1513572"/>
                <a:gd name="connsiteX1" fmla="*/ 1212055 w 2616332"/>
                <a:gd name="connsiteY1" fmla="*/ 1418765 h 1513572"/>
                <a:gd name="connsiteX2" fmla="*/ 1775460 w 2616332"/>
                <a:gd name="connsiteY2" fmla="*/ 17 h 1513572"/>
                <a:gd name="connsiteX3" fmla="*/ 2089309 w 2616332"/>
                <a:gd name="connsiteY3" fmla="*/ 1387809 h 1513572"/>
                <a:gd name="connsiteX4" fmla="*/ 2608422 w 2616332"/>
                <a:gd name="connsiteY4" fmla="*/ 1505919 h 1513572"/>
                <a:gd name="connsiteX5" fmla="*/ 0 w 2616332"/>
                <a:gd name="connsiteY5" fmla="*/ 1512110 h 1513572"/>
                <a:gd name="connsiteX0" fmla="*/ 0 w 2616332"/>
                <a:gd name="connsiteY0" fmla="*/ 1512110 h 1513572"/>
                <a:gd name="connsiteX1" fmla="*/ 1212055 w 2616332"/>
                <a:gd name="connsiteY1" fmla="*/ 1418765 h 1513572"/>
                <a:gd name="connsiteX2" fmla="*/ 1775460 w 2616332"/>
                <a:gd name="connsiteY2" fmla="*/ 17 h 1513572"/>
                <a:gd name="connsiteX3" fmla="*/ 2089309 w 2616332"/>
                <a:gd name="connsiteY3" fmla="*/ 1387809 h 1513572"/>
                <a:gd name="connsiteX4" fmla="*/ 2608422 w 2616332"/>
                <a:gd name="connsiteY4" fmla="*/ 1505919 h 1513572"/>
                <a:gd name="connsiteX5" fmla="*/ 0 w 2616332"/>
                <a:gd name="connsiteY5" fmla="*/ 1512110 h 1513572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  <a:gd name="connsiteX0" fmla="*/ 0 w 2608422"/>
                <a:gd name="connsiteY0" fmla="*/ 1512110 h 1512601"/>
                <a:gd name="connsiteX1" fmla="*/ 1212055 w 2608422"/>
                <a:gd name="connsiteY1" fmla="*/ 1418765 h 1512601"/>
                <a:gd name="connsiteX2" fmla="*/ 1775460 w 2608422"/>
                <a:gd name="connsiteY2" fmla="*/ 17 h 1512601"/>
                <a:gd name="connsiteX3" fmla="*/ 2089309 w 2608422"/>
                <a:gd name="connsiteY3" fmla="*/ 1387809 h 1512601"/>
                <a:gd name="connsiteX4" fmla="*/ 2608422 w 2608422"/>
                <a:gd name="connsiteY4" fmla="*/ 1505919 h 1512601"/>
                <a:gd name="connsiteX5" fmla="*/ 0 w 2608422"/>
                <a:gd name="connsiteY5" fmla="*/ 1512110 h 15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8422" h="1512601">
                  <a:moveTo>
                    <a:pt x="0" y="1512110"/>
                  </a:moveTo>
                  <a:cubicBezTo>
                    <a:pt x="423069" y="1508141"/>
                    <a:pt x="1071866" y="1524429"/>
                    <a:pt x="1212055" y="1418765"/>
                  </a:cubicBezTo>
                  <a:cubicBezTo>
                    <a:pt x="1577365" y="1143422"/>
                    <a:pt x="1629251" y="5176"/>
                    <a:pt x="1775460" y="17"/>
                  </a:cubicBezTo>
                  <a:cubicBezTo>
                    <a:pt x="1921669" y="-5142"/>
                    <a:pt x="1994340" y="1117168"/>
                    <a:pt x="2089309" y="1387809"/>
                  </a:cubicBezTo>
                  <a:cubicBezTo>
                    <a:pt x="2144792" y="1545923"/>
                    <a:pt x="2287270" y="1496711"/>
                    <a:pt x="2608422" y="1505919"/>
                  </a:cubicBezTo>
                  <a:cubicBezTo>
                    <a:pt x="1877061" y="1517508"/>
                    <a:pt x="869474" y="1510046"/>
                    <a:pt x="0" y="1512110"/>
                  </a:cubicBezTo>
                  <a:close/>
                </a:path>
              </a:pathLst>
            </a:custGeom>
            <a:solidFill>
              <a:srgbClr val="FF0000">
                <a:alpha val="2392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1BA6FD7-141C-7C08-11FA-59606CCFF794}"/>
                </a:ext>
              </a:extLst>
            </p:cNvPr>
            <p:cNvSpPr/>
            <p:nvPr/>
          </p:nvSpPr>
          <p:spPr>
            <a:xfrm>
              <a:off x="7558695" y="5021000"/>
              <a:ext cx="2049400" cy="1512977"/>
            </a:xfrm>
            <a:custGeom>
              <a:avLst/>
              <a:gdLst>
                <a:gd name="connsiteX0" fmla="*/ 0 w 1962150"/>
                <a:gd name="connsiteY0" fmla="*/ 1488281 h 1488281"/>
                <a:gd name="connsiteX1" fmla="*/ 1962150 w 1962150"/>
                <a:gd name="connsiteY1" fmla="*/ 1476375 h 1488281"/>
                <a:gd name="connsiteX2" fmla="*/ 1483518 w 1962150"/>
                <a:gd name="connsiteY2" fmla="*/ 1207293 h 1488281"/>
                <a:gd name="connsiteX3" fmla="*/ 1247775 w 1962150"/>
                <a:gd name="connsiteY3" fmla="*/ 0 h 1488281"/>
                <a:gd name="connsiteX4" fmla="*/ 921543 w 1962150"/>
                <a:gd name="connsiteY4" fmla="*/ 1393031 h 1488281"/>
                <a:gd name="connsiteX0" fmla="*/ 0 w 1962150"/>
                <a:gd name="connsiteY0" fmla="*/ 1488281 h 1488281"/>
                <a:gd name="connsiteX1" fmla="*/ 1962150 w 1962150"/>
                <a:gd name="connsiteY1" fmla="*/ 1476375 h 1488281"/>
                <a:gd name="connsiteX2" fmla="*/ 1483518 w 1962150"/>
                <a:gd name="connsiteY2" fmla="*/ 1207293 h 1488281"/>
                <a:gd name="connsiteX3" fmla="*/ 1247775 w 1962150"/>
                <a:gd name="connsiteY3" fmla="*/ 0 h 1488281"/>
                <a:gd name="connsiteX4" fmla="*/ 921543 w 1962150"/>
                <a:gd name="connsiteY4" fmla="*/ 1393031 h 1488281"/>
                <a:gd name="connsiteX5" fmla="*/ 0 w 1962150"/>
                <a:gd name="connsiteY5" fmla="*/ 1488281 h 1488281"/>
                <a:gd name="connsiteX0" fmla="*/ 22335 w 1984485"/>
                <a:gd name="connsiteY0" fmla="*/ 1488281 h 1530299"/>
                <a:gd name="connsiteX1" fmla="*/ 1984485 w 1984485"/>
                <a:gd name="connsiteY1" fmla="*/ 1476375 h 1530299"/>
                <a:gd name="connsiteX2" fmla="*/ 1505853 w 1984485"/>
                <a:gd name="connsiteY2" fmla="*/ 1207293 h 1530299"/>
                <a:gd name="connsiteX3" fmla="*/ 1270110 w 1984485"/>
                <a:gd name="connsiteY3" fmla="*/ 0 h 1530299"/>
                <a:gd name="connsiteX4" fmla="*/ 943878 w 1984485"/>
                <a:gd name="connsiteY4" fmla="*/ 1393031 h 1530299"/>
                <a:gd name="connsiteX5" fmla="*/ 22335 w 1984485"/>
                <a:gd name="connsiteY5" fmla="*/ 1488281 h 1530299"/>
                <a:gd name="connsiteX0" fmla="*/ 21091 w 1983241"/>
                <a:gd name="connsiteY0" fmla="*/ 1488281 h 1488281"/>
                <a:gd name="connsiteX1" fmla="*/ 1983241 w 1983241"/>
                <a:gd name="connsiteY1" fmla="*/ 1476375 h 1488281"/>
                <a:gd name="connsiteX2" fmla="*/ 1504609 w 1983241"/>
                <a:gd name="connsiteY2" fmla="*/ 1207293 h 1488281"/>
                <a:gd name="connsiteX3" fmla="*/ 1268866 w 1983241"/>
                <a:gd name="connsiteY3" fmla="*/ 0 h 1488281"/>
                <a:gd name="connsiteX4" fmla="*/ 942634 w 1983241"/>
                <a:gd name="connsiteY4" fmla="*/ 1393031 h 1488281"/>
                <a:gd name="connsiteX5" fmla="*/ 21091 w 1983241"/>
                <a:gd name="connsiteY5" fmla="*/ 1488281 h 1488281"/>
                <a:gd name="connsiteX0" fmla="*/ 21374 w 1983524"/>
                <a:gd name="connsiteY0" fmla="*/ 1488281 h 1488281"/>
                <a:gd name="connsiteX1" fmla="*/ 1983524 w 1983524"/>
                <a:gd name="connsiteY1" fmla="*/ 1476375 h 1488281"/>
                <a:gd name="connsiteX2" fmla="*/ 1504892 w 1983524"/>
                <a:gd name="connsiteY2" fmla="*/ 1207293 h 1488281"/>
                <a:gd name="connsiteX3" fmla="*/ 1269149 w 1983524"/>
                <a:gd name="connsiteY3" fmla="*/ 0 h 1488281"/>
                <a:gd name="connsiteX4" fmla="*/ 928629 w 1983524"/>
                <a:gd name="connsiteY4" fmla="*/ 1385888 h 1488281"/>
                <a:gd name="connsiteX5" fmla="*/ 21374 w 1983524"/>
                <a:gd name="connsiteY5" fmla="*/ 1488281 h 1488281"/>
                <a:gd name="connsiteX0" fmla="*/ 21374 w 1983524"/>
                <a:gd name="connsiteY0" fmla="*/ 1488281 h 1488281"/>
                <a:gd name="connsiteX1" fmla="*/ 1983524 w 1983524"/>
                <a:gd name="connsiteY1" fmla="*/ 1476375 h 1488281"/>
                <a:gd name="connsiteX2" fmla="*/ 1504892 w 1983524"/>
                <a:gd name="connsiteY2" fmla="*/ 1207293 h 1488281"/>
                <a:gd name="connsiteX3" fmla="*/ 1269149 w 1983524"/>
                <a:gd name="connsiteY3" fmla="*/ 0 h 1488281"/>
                <a:gd name="connsiteX4" fmla="*/ 928629 w 1983524"/>
                <a:gd name="connsiteY4" fmla="*/ 1385888 h 1488281"/>
                <a:gd name="connsiteX5" fmla="*/ 21374 w 1983524"/>
                <a:gd name="connsiteY5" fmla="*/ 1488281 h 1488281"/>
                <a:gd name="connsiteX0" fmla="*/ 21374 w 1983524"/>
                <a:gd name="connsiteY0" fmla="*/ 1488281 h 1488281"/>
                <a:gd name="connsiteX1" fmla="*/ 1983524 w 1983524"/>
                <a:gd name="connsiteY1" fmla="*/ 1476375 h 1488281"/>
                <a:gd name="connsiteX2" fmla="*/ 1504892 w 1983524"/>
                <a:gd name="connsiteY2" fmla="*/ 1207293 h 1488281"/>
                <a:gd name="connsiteX3" fmla="*/ 1269149 w 1983524"/>
                <a:gd name="connsiteY3" fmla="*/ 0 h 1488281"/>
                <a:gd name="connsiteX4" fmla="*/ 928629 w 1983524"/>
                <a:gd name="connsiteY4" fmla="*/ 1385888 h 1488281"/>
                <a:gd name="connsiteX5" fmla="*/ 21374 w 1983524"/>
                <a:gd name="connsiteY5" fmla="*/ 1488281 h 1488281"/>
                <a:gd name="connsiteX0" fmla="*/ 21355 w 1983505"/>
                <a:gd name="connsiteY0" fmla="*/ 1488281 h 1488281"/>
                <a:gd name="connsiteX1" fmla="*/ 1983505 w 1983505"/>
                <a:gd name="connsiteY1" fmla="*/ 1476375 h 1488281"/>
                <a:gd name="connsiteX2" fmla="*/ 1504873 w 1983505"/>
                <a:gd name="connsiteY2" fmla="*/ 1207293 h 1488281"/>
                <a:gd name="connsiteX3" fmla="*/ 1269130 w 1983505"/>
                <a:gd name="connsiteY3" fmla="*/ 0 h 1488281"/>
                <a:gd name="connsiteX4" fmla="*/ 928610 w 1983505"/>
                <a:gd name="connsiteY4" fmla="*/ 1385888 h 1488281"/>
                <a:gd name="connsiteX5" fmla="*/ 21355 w 1983505"/>
                <a:gd name="connsiteY5" fmla="*/ 1488281 h 1488281"/>
                <a:gd name="connsiteX0" fmla="*/ 22697 w 1984847"/>
                <a:gd name="connsiteY0" fmla="*/ 1483519 h 1521004"/>
                <a:gd name="connsiteX1" fmla="*/ 1984847 w 1984847"/>
                <a:gd name="connsiteY1" fmla="*/ 1471613 h 1521004"/>
                <a:gd name="connsiteX2" fmla="*/ 1506215 w 1984847"/>
                <a:gd name="connsiteY2" fmla="*/ 1202531 h 1521004"/>
                <a:gd name="connsiteX3" fmla="*/ 1282378 w 1984847"/>
                <a:gd name="connsiteY3" fmla="*/ 0 h 1521004"/>
                <a:gd name="connsiteX4" fmla="*/ 929952 w 1984847"/>
                <a:gd name="connsiteY4" fmla="*/ 1381126 h 1521004"/>
                <a:gd name="connsiteX5" fmla="*/ 22697 w 1984847"/>
                <a:gd name="connsiteY5" fmla="*/ 1483519 h 1521004"/>
                <a:gd name="connsiteX0" fmla="*/ 22697 w 1984847"/>
                <a:gd name="connsiteY0" fmla="*/ 1483519 h 1521004"/>
                <a:gd name="connsiteX1" fmla="*/ 1984847 w 1984847"/>
                <a:gd name="connsiteY1" fmla="*/ 1471613 h 1521004"/>
                <a:gd name="connsiteX2" fmla="*/ 1506215 w 1984847"/>
                <a:gd name="connsiteY2" fmla="*/ 1202531 h 1521004"/>
                <a:gd name="connsiteX3" fmla="*/ 1282378 w 1984847"/>
                <a:gd name="connsiteY3" fmla="*/ 0 h 1521004"/>
                <a:gd name="connsiteX4" fmla="*/ 929952 w 1984847"/>
                <a:gd name="connsiteY4" fmla="*/ 1381126 h 1521004"/>
                <a:gd name="connsiteX5" fmla="*/ 22697 w 1984847"/>
                <a:gd name="connsiteY5" fmla="*/ 1483519 h 1521004"/>
                <a:gd name="connsiteX0" fmla="*/ 22672 w 1984822"/>
                <a:gd name="connsiteY0" fmla="*/ 1485900 h 1523548"/>
                <a:gd name="connsiteX1" fmla="*/ 1984822 w 1984822"/>
                <a:gd name="connsiteY1" fmla="*/ 1473994 h 1523548"/>
                <a:gd name="connsiteX2" fmla="*/ 1506190 w 1984822"/>
                <a:gd name="connsiteY2" fmla="*/ 1204912 h 1523548"/>
                <a:gd name="connsiteX3" fmla="*/ 1275209 w 1984822"/>
                <a:gd name="connsiteY3" fmla="*/ 0 h 1523548"/>
                <a:gd name="connsiteX4" fmla="*/ 929927 w 1984822"/>
                <a:gd name="connsiteY4" fmla="*/ 1383507 h 1523548"/>
                <a:gd name="connsiteX5" fmla="*/ 22672 w 1984822"/>
                <a:gd name="connsiteY5" fmla="*/ 1485900 h 1523548"/>
                <a:gd name="connsiteX0" fmla="*/ 22672 w 1984822"/>
                <a:gd name="connsiteY0" fmla="*/ 1485900 h 1523548"/>
                <a:gd name="connsiteX1" fmla="*/ 1984822 w 1984822"/>
                <a:gd name="connsiteY1" fmla="*/ 1473994 h 1523548"/>
                <a:gd name="connsiteX2" fmla="*/ 1506190 w 1984822"/>
                <a:gd name="connsiteY2" fmla="*/ 1204912 h 1523548"/>
                <a:gd name="connsiteX3" fmla="*/ 1275209 w 1984822"/>
                <a:gd name="connsiteY3" fmla="*/ 0 h 1523548"/>
                <a:gd name="connsiteX4" fmla="*/ 929927 w 1984822"/>
                <a:gd name="connsiteY4" fmla="*/ 1383507 h 1523548"/>
                <a:gd name="connsiteX5" fmla="*/ 22672 w 1984822"/>
                <a:gd name="connsiteY5" fmla="*/ 1485900 h 1523548"/>
                <a:gd name="connsiteX0" fmla="*/ 22679 w 1984829"/>
                <a:gd name="connsiteY0" fmla="*/ 1473994 h 1510828"/>
                <a:gd name="connsiteX1" fmla="*/ 1984829 w 1984829"/>
                <a:gd name="connsiteY1" fmla="*/ 1462088 h 1510828"/>
                <a:gd name="connsiteX2" fmla="*/ 1506197 w 1984829"/>
                <a:gd name="connsiteY2" fmla="*/ 1193006 h 1510828"/>
                <a:gd name="connsiteX3" fmla="*/ 1277598 w 1984829"/>
                <a:gd name="connsiteY3" fmla="*/ 0 h 1510828"/>
                <a:gd name="connsiteX4" fmla="*/ 929934 w 1984829"/>
                <a:gd name="connsiteY4" fmla="*/ 1371601 h 1510828"/>
                <a:gd name="connsiteX5" fmla="*/ 22679 w 1984829"/>
                <a:gd name="connsiteY5" fmla="*/ 1473994 h 1510828"/>
                <a:gd name="connsiteX0" fmla="*/ 22679 w 1984829"/>
                <a:gd name="connsiteY0" fmla="*/ 1473994 h 1510828"/>
                <a:gd name="connsiteX1" fmla="*/ 1984829 w 1984829"/>
                <a:gd name="connsiteY1" fmla="*/ 1462088 h 1510828"/>
                <a:gd name="connsiteX2" fmla="*/ 1506197 w 1984829"/>
                <a:gd name="connsiteY2" fmla="*/ 1193006 h 1510828"/>
                <a:gd name="connsiteX3" fmla="*/ 1277598 w 1984829"/>
                <a:gd name="connsiteY3" fmla="*/ 0 h 1510828"/>
                <a:gd name="connsiteX4" fmla="*/ 929934 w 1984829"/>
                <a:gd name="connsiteY4" fmla="*/ 1371601 h 1510828"/>
                <a:gd name="connsiteX5" fmla="*/ 22679 w 1984829"/>
                <a:gd name="connsiteY5" fmla="*/ 1473994 h 1510828"/>
                <a:gd name="connsiteX0" fmla="*/ 22154 w 1984304"/>
                <a:gd name="connsiteY0" fmla="*/ 1473994 h 1490855"/>
                <a:gd name="connsiteX1" fmla="*/ 1984304 w 1984304"/>
                <a:gd name="connsiteY1" fmla="*/ 1462088 h 1490855"/>
                <a:gd name="connsiteX2" fmla="*/ 1505672 w 1984304"/>
                <a:gd name="connsiteY2" fmla="*/ 1193006 h 1490855"/>
                <a:gd name="connsiteX3" fmla="*/ 1277073 w 1984304"/>
                <a:gd name="connsiteY3" fmla="*/ 0 h 1490855"/>
                <a:gd name="connsiteX4" fmla="*/ 953222 w 1984304"/>
                <a:gd name="connsiteY4" fmla="*/ 1333501 h 1490855"/>
                <a:gd name="connsiteX5" fmla="*/ 22154 w 1984304"/>
                <a:gd name="connsiteY5" fmla="*/ 1473994 h 1490855"/>
                <a:gd name="connsiteX0" fmla="*/ 22143 w 1984293"/>
                <a:gd name="connsiteY0" fmla="*/ 1473994 h 1491018"/>
                <a:gd name="connsiteX1" fmla="*/ 1984293 w 1984293"/>
                <a:gd name="connsiteY1" fmla="*/ 1462088 h 1491018"/>
                <a:gd name="connsiteX2" fmla="*/ 1505661 w 1984293"/>
                <a:gd name="connsiteY2" fmla="*/ 1193006 h 1491018"/>
                <a:gd name="connsiteX3" fmla="*/ 1277062 w 1984293"/>
                <a:gd name="connsiteY3" fmla="*/ 0 h 1491018"/>
                <a:gd name="connsiteX4" fmla="*/ 953211 w 1984293"/>
                <a:gd name="connsiteY4" fmla="*/ 1333501 h 1491018"/>
                <a:gd name="connsiteX5" fmla="*/ 22143 w 1984293"/>
                <a:gd name="connsiteY5" fmla="*/ 1473994 h 1491018"/>
                <a:gd name="connsiteX0" fmla="*/ 20269 w 1982419"/>
                <a:gd name="connsiteY0" fmla="*/ 1473994 h 1473994"/>
                <a:gd name="connsiteX1" fmla="*/ 1982419 w 1982419"/>
                <a:gd name="connsiteY1" fmla="*/ 1462088 h 1473994"/>
                <a:gd name="connsiteX2" fmla="*/ 1503787 w 1982419"/>
                <a:gd name="connsiteY2" fmla="*/ 1193006 h 1473994"/>
                <a:gd name="connsiteX3" fmla="*/ 1275188 w 1982419"/>
                <a:gd name="connsiteY3" fmla="*/ 0 h 1473994"/>
                <a:gd name="connsiteX4" fmla="*/ 951337 w 1982419"/>
                <a:gd name="connsiteY4" fmla="*/ 1333501 h 1473994"/>
                <a:gd name="connsiteX5" fmla="*/ 20269 w 1982419"/>
                <a:gd name="connsiteY5" fmla="*/ 1473994 h 1473994"/>
                <a:gd name="connsiteX0" fmla="*/ 20269 w 2041002"/>
                <a:gd name="connsiteY0" fmla="*/ 1474409 h 1474409"/>
                <a:gd name="connsiteX1" fmla="*/ 1982419 w 2041002"/>
                <a:gd name="connsiteY1" fmla="*/ 1462503 h 1474409"/>
                <a:gd name="connsiteX2" fmla="*/ 1503787 w 2041002"/>
                <a:gd name="connsiteY2" fmla="*/ 1193421 h 1474409"/>
                <a:gd name="connsiteX3" fmla="*/ 1275188 w 2041002"/>
                <a:gd name="connsiteY3" fmla="*/ 415 h 1474409"/>
                <a:gd name="connsiteX4" fmla="*/ 951337 w 2041002"/>
                <a:gd name="connsiteY4" fmla="*/ 1333916 h 1474409"/>
                <a:gd name="connsiteX5" fmla="*/ 20269 w 2041002"/>
                <a:gd name="connsiteY5" fmla="*/ 1474409 h 1474409"/>
                <a:gd name="connsiteX0" fmla="*/ 20269 w 2041002"/>
                <a:gd name="connsiteY0" fmla="*/ 1473994 h 1473994"/>
                <a:gd name="connsiteX1" fmla="*/ 1982419 w 2041002"/>
                <a:gd name="connsiteY1" fmla="*/ 1462088 h 1473994"/>
                <a:gd name="connsiteX2" fmla="*/ 1503787 w 2041002"/>
                <a:gd name="connsiteY2" fmla="*/ 1193006 h 1473994"/>
                <a:gd name="connsiteX3" fmla="*/ 1275188 w 2041002"/>
                <a:gd name="connsiteY3" fmla="*/ 0 h 1473994"/>
                <a:gd name="connsiteX4" fmla="*/ 951337 w 2041002"/>
                <a:gd name="connsiteY4" fmla="*/ 1333501 h 1473994"/>
                <a:gd name="connsiteX5" fmla="*/ 20269 w 2041002"/>
                <a:gd name="connsiteY5" fmla="*/ 1473994 h 1473994"/>
                <a:gd name="connsiteX0" fmla="*/ 22137 w 2042925"/>
                <a:gd name="connsiteY0" fmla="*/ 1483519 h 1500946"/>
                <a:gd name="connsiteX1" fmla="*/ 1984287 w 2042925"/>
                <a:gd name="connsiteY1" fmla="*/ 1471613 h 1500946"/>
                <a:gd name="connsiteX2" fmla="*/ 1505655 w 2042925"/>
                <a:gd name="connsiteY2" fmla="*/ 1202531 h 1500946"/>
                <a:gd name="connsiteX3" fmla="*/ 1272294 w 2042925"/>
                <a:gd name="connsiteY3" fmla="*/ 0 h 1500946"/>
                <a:gd name="connsiteX4" fmla="*/ 953205 w 2042925"/>
                <a:gd name="connsiteY4" fmla="*/ 1343026 h 1500946"/>
                <a:gd name="connsiteX5" fmla="*/ 22137 w 2042925"/>
                <a:gd name="connsiteY5" fmla="*/ 1483519 h 1500946"/>
                <a:gd name="connsiteX0" fmla="*/ 22137 w 2042925"/>
                <a:gd name="connsiteY0" fmla="*/ 1483519 h 1500946"/>
                <a:gd name="connsiteX1" fmla="*/ 1984287 w 2042925"/>
                <a:gd name="connsiteY1" fmla="*/ 1471613 h 1500946"/>
                <a:gd name="connsiteX2" fmla="*/ 1505655 w 2042925"/>
                <a:gd name="connsiteY2" fmla="*/ 1202531 h 1500946"/>
                <a:gd name="connsiteX3" fmla="*/ 1272294 w 2042925"/>
                <a:gd name="connsiteY3" fmla="*/ 0 h 1500946"/>
                <a:gd name="connsiteX4" fmla="*/ 953205 w 2042925"/>
                <a:gd name="connsiteY4" fmla="*/ 1343026 h 1500946"/>
                <a:gd name="connsiteX5" fmla="*/ 22137 w 2042925"/>
                <a:gd name="connsiteY5" fmla="*/ 1483519 h 1500946"/>
                <a:gd name="connsiteX0" fmla="*/ 22096 w 2043022"/>
                <a:gd name="connsiteY0" fmla="*/ 1490663 h 1508517"/>
                <a:gd name="connsiteX1" fmla="*/ 1984246 w 2043022"/>
                <a:gd name="connsiteY1" fmla="*/ 1478757 h 1508517"/>
                <a:gd name="connsiteX2" fmla="*/ 1505614 w 2043022"/>
                <a:gd name="connsiteY2" fmla="*/ 1209675 h 1508517"/>
                <a:gd name="connsiteX3" fmla="*/ 1260347 w 2043022"/>
                <a:gd name="connsiteY3" fmla="*/ 0 h 1508517"/>
                <a:gd name="connsiteX4" fmla="*/ 953164 w 2043022"/>
                <a:gd name="connsiteY4" fmla="*/ 1350170 h 1508517"/>
                <a:gd name="connsiteX5" fmla="*/ 22096 w 2043022"/>
                <a:gd name="connsiteY5" fmla="*/ 1490663 h 1508517"/>
                <a:gd name="connsiteX0" fmla="*/ 22104 w 2043002"/>
                <a:gd name="connsiteY0" fmla="*/ 1497807 h 1516088"/>
                <a:gd name="connsiteX1" fmla="*/ 1984254 w 2043002"/>
                <a:gd name="connsiteY1" fmla="*/ 1485901 h 1516088"/>
                <a:gd name="connsiteX2" fmla="*/ 1505622 w 2043002"/>
                <a:gd name="connsiteY2" fmla="*/ 1216819 h 1516088"/>
                <a:gd name="connsiteX3" fmla="*/ 1262736 w 2043002"/>
                <a:gd name="connsiteY3" fmla="*/ 0 h 1516088"/>
                <a:gd name="connsiteX4" fmla="*/ 953172 w 2043002"/>
                <a:gd name="connsiteY4" fmla="*/ 1357314 h 1516088"/>
                <a:gd name="connsiteX5" fmla="*/ 22104 w 2043002"/>
                <a:gd name="connsiteY5" fmla="*/ 1497807 h 1516088"/>
                <a:gd name="connsiteX0" fmla="*/ 22104 w 2043002"/>
                <a:gd name="connsiteY0" fmla="*/ 1497807 h 1516088"/>
                <a:gd name="connsiteX1" fmla="*/ 1984254 w 2043002"/>
                <a:gd name="connsiteY1" fmla="*/ 1485901 h 1516088"/>
                <a:gd name="connsiteX2" fmla="*/ 1505622 w 2043002"/>
                <a:gd name="connsiteY2" fmla="*/ 1216819 h 1516088"/>
                <a:gd name="connsiteX3" fmla="*/ 1262736 w 2043002"/>
                <a:gd name="connsiteY3" fmla="*/ 0 h 1516088"/>
                <a:gd name="connsiteX4" fmla="*/ 953172 w 2043002"/>
                <a:gd name="connsiteY4" fmla="*/ 1357314 h 1516088"/>
                <a:gd name="connsiteX5" fmla="*/ 22104 w 2043002"/>
                <a:gd name="connsiteY5" fmla="*/ 1497807 h 1516088"/>
                <a:gd name="connsiteX0" fmla="*/ 22104 w 2043002"/>
                <a:gd name="connsiteY0" fmla="*/ 1497807 h 1516088"/>
                <a:gd name="connsiteX1" fmla="*/ 1984254 w 2043002"/>
                <a:gd name="connsiteY1" fmla="*/ 1485901 h 1516088"/>
                <a:gd name="connsiteX2" fmla="*/ 1505622 w 2043002"/>
                <a:gd name="connsiteY2" fmla="*/ 1216819 h 1516088"/>
                <a:gd name="connsiteX3" fmla="*/ 1262736 w 2043002"/>
                <a:gd name="connsiteY3" fmla="*/ 0 h 1516088"/>
                <a:gd name="connsiteX4" fmla="*/ 953172 w 2043002"/>
                <a:gd name="connsiteY4" fmla="*/ 1357314 h 1516088"/>
                <a:gd name="connsiteX5" fmla="*/ 22104 w 2043002"/>
                <a:gd name="connsiteY5" fmla="*/ 1497807 h 1516088"/>
                <a:gd name="connsiteX0" fmla="*/ 21810 w 2042708"/>
                <a:gd name="connsiteY0" fmla="*/ 1497807 h 1520175"/>
                <a:gd name="connsiteX1" fmla="*/ 1983960 w 2042708"/>
                <a:gd name="connsiteY1" fmla="*/ 1485901 h 1520175"/>
                <a:gd name="connsiteX2" fmla="*/ 1505328 w 2042708"/>
                <a:gd name="connsiteY2" fmla="*/ 1216819 h 1520175"/>
                <a:gd name="connsiteX3" fmla="*/ 1262442 w 2042708"/>
                <a:gd name="connsiteY3" fmla="*/ 0 h 1520175"/>
                <a:gd name="connsiteX4" fmla="*/ 952878 w 2042708"/>
                <a:gd name="connsiteY4" fmla="*/ 1357314 h 1520175"/>
                <a:gd name="connsiteX5" fmla="*/ 21810 w 2042708"/>
                <a:gd name="connsiteY5" fmla="*/ 1497807 h 1520175"/>
                <a:gd name="connsiteX0" fmla="*/ 20362 w 2041260"/>
                <a:gd name="connsiteY0" fmla="*/ 1497807 h 1497807"/>
                <a:gd name="connsiteX1" fmla="*/ 1982512 w 2041260"/>
                <a:gd name="connsiteY1" fmla="*/ 1485901 h 1497807"/>
                <a:gd name="connsiteX2" fmla="*/ 1503880 w 2041260"/>
                <a:gd name="connsiteY2" fmla="*/ 1216819 h 1497807"/>
                <a:gd name="connsiteX3" fmla="*/ 1260994 w 2041260"/>
                <a:gd name="connsiteY3" fmla="*/ 0 h 1497807"/>
                <a:gd name="connsiteX4" fmla="*/ 951430 w 2041260"/>
                <a:gd name="connsiteY4" fmla="*/ 1357314 h 1497807"/>
                <a:gd name="connsiteX5" fmla="*/ 20362 w 2041260"/>
                <a:gd name="connsiteY5" fmla="*/ 1497807 h 1497807"/>
                <a:gd name="connsiteX0" fmla="*/ 20575 w 2041473"/>
                <a:gd name="connsiteY0" fmla="*/ 1497807 h 1497807"/>
                <a:gd name="connsiteX1" fmla="*/ 1982725 w 2041473"/>
                <a:gd name="connsiteY1" fmla="*/ 1485901 h 1497807"/>
                <a:gd name="connsiteX2" fmla="*/ 1504093 w 2041473"/>
                <a:gd name="connsiteY2" fmla="*/ 1216819 h 1497807"/>
                <a:gd name="connsiteX3" fmla="*/ 1261207 w 2041473"/>
                <a:gd name="connsiteY3" fmla="*/ 0 h 1497807"/>
                <a:gd name="connsiteX4" fmla="*/ 951643 w 2041473"/>
                <a:gd name="connsiteY4" fmla="*/ 1357314 h 1497807"/>
                <a:gd name="connsiteX5" fmla="*/ 20575 w 2041473"/>
                <a:gd name="connsiteY5" fmla="*/ 1497807 h 1497807"/>
                <a:gd name="connsiteX0" fmla="*/ 20575 w 2039082"/>
                <a:gd name="connsiteY0" fmla="*/ 1497807 h 1497807"/>
                <a:gd name="connsiteX1" fmla="*/ 1982725 w 2039082"/>
                <a:gd name="connsiteY1" fmla="*/ 1485901 h 1497807"/>
                <a:gd name="connsiteX2" fmla="*/ 1504093 w 2039082"/>
                <a:gd name="connsiteY2" fmla="*/ 1216819 h 1497807"/>
                <a:gd name="connsiteX3" fmla="*/ 1261207 w 2039082"/>
                <a:gd name="connsiteY3" fmla="*/ 0 h 1497807"/>
                <a:gd name="connsiteX4" fmla="*/ 951643 w 2039082"/>
                <a:gd name="connsiteY4" fmla="*/ 1357314 h 1497807"/>
                <a:gd name="connsiteX5" fmla="*/ 20575 w 2039082"/>
                <a:gd name="connsiteY5" fmla="*/ 1497807 h 1497807"/>
                <a:gd name="connsiteX0" fmla="*/ 20575 w 2041462"/>
                <a:gd name="connsiteY0" fmla="*/ 1497807 h 1497807"/>
                <a:gd name="connsiteX1" fmla="*/ 1982725 w 2041462"/>
                <a:gd name="connsiteY1" fmla="*/ 1485901 h 1497807"/>
                <a:gd name="connsiteX2" fmla="*/ 1537431 w 2041462"/>
                <a:gd name="connsiteY2" fmla="*/ 1357313 h 1497807"/>
                <a:gd name="connsiteX3" fmla="*/ 1261207 w 2041462"/>
                <a:gd name="connsiteY3" fmla="*/ 0 h 1497807"/>
                <a:gd name="connsiteX4" fmla="*/ 951643 w 2041462"/>
                <a:gd name="connsiteY4" fmla="*/ 1357314 h 1497807"/>
                <a:gd name="connsiteX5" fmla="*/ 20575 w 2041462"/>
                <a:gd name="connsiteY5" fmla="*/ 1497807 h 1497807"/>
                <a:gd name="connsiteX0" fmla="*/ 20575 w 2040589"/>
                <a:gd name="connsiteY0" fmla="*/ 1497807 h 1497807"/>
                <a:gd name="connsiteX1" fmla="*/ 1982725 w 2040589"/>
                <a:gd name="connsiteY1" fmla="*/ 1485901 h 1497807"/>
                <a:gd name="connsiteX2" fmla="*/ 1525524 w 2040589"/>
                <a:gd name="connsiteY2" fmla="*/ 1357313 h 1497807"/>
                <a:gd name="connsiteX3" fmla="*/ 1261207 w 2040589"/>
                <a:gd name="connsiteY3" fmla="*/ 0 h 1497807"/>
                <a:gd name="connsiteX4" fmla="*/ 951643 w 2040589"/>
                <a:gd name="connsiteY4" fmla="*/ 1357314 h 1497807"/>
                <a:gd name="connsiteX5" fmla="*/ 20575 w 2040589"/>
                <a:gd name="connsiteY5" fmla="*/ 1497807 h 1497807"/>
                <a:gd name="connsiteX0" fmla="*/ 20575 w 2041740"/>
                <a:gd name="connsiteY0" fmla="*/ 1497807 h 1497807"/>
                <a:gd name="connsiteX1" fmla="*/ 1982725 w 2041740"/>
                <a:gd name="connsiteY1" fmla="*/ 1485901 h 1497807"/>
                <a:gd name="connsiteX2" fmla="*/ 1525524 w 2041740"/>
                <a:gd name="connsiteY2" fmla="*/ 1357313 h 1497807"/>
                <a:gd name="connsiteX3" fmla="*/ 1261207 w 2041740"/>
                <a:gd name="connsiteY3" fmla="*/ 0 h 1497807"/>
                <a:gd name="connsiteX4" fmla="*/ 951643 w 2041740"/>
                <a:gd name="connsiteY4" fmla="*/ 1357314 h 1497807"/>
                <a:gd name="connsiteX5" fmla="*/ 20575 w 2041740"/>
                <a:gd name="connsiteY5" fmla="*/ 1497807 h 1497807"/>
                <a:gd name="connsiteX0" fmla="*/ 20575 w 2041919"/>
                <a:gd name="connsiteY0" fmla="*/ 1497807 h 1497807"/>
                <a:gd name="connsiteX1" fmla="*/ 1982725 w 2041919"/>
                <a:gd name="connsiteY1" fmla="*/ 1485901 h 1497807"/>
                <a:gd name="connsiteX2" fmla="*/ 1527905 w 2041919"/>
                <a:gd name="connsiteY2" fmla="*/ 1343026 h 1497807"/>
                <a:gd name="connsiteX3" fmla="*/ 1261207 w 2041919"/>
                <a:gd name="connsiteY3" fmla="*/ 0 h 1497807"/>
                <a:gd name="connsiteX4" fmla="*/ 951643 w 2041919"/>
                <a:gd name="connsiteY4" fmla="*/ 1357314 h 1497807"/>
                <a:gd name="connsiteX5" fmla="*/ 20575 w 2041919"/>
                <a:gd name="connsiteY5" fmla="*/ 1497807 h 1497807"/>
                <a:gd name="connsiteX0" fmla="*/ 20575 w 2041253"/>
                <a:gd name="connsiteY0" fmla="*/ 1497807 h 1497807"/>
                <a:gd name="connsiteX1" fmla="*/ 1982725 w 2041253"/>
                <a:gd name="connsiteY1" fmla="*/ 1485901 h 1497807"/>
                <a:gd name="connsiteX2" fmla="*/ 1527905 w 2041253"/>
                <a:gd name="connsiteY2" fmla="*/ 1343026 h 1497807"/>
                <a:gd name="connsiteX3" fmla="*/ 1261207 w 2041253"/>
                <a:gd name="connsiteY3" fmla="*/ 0 h 1497807"/>
                <a:gd name="connsiteX4" fmla="*/ 951643 w 2041253"/>
                <a:gd name="connsiteY4" fmla="*/ 1357314 h 1497807"/>
                <a:gd name="connsiteX5" fmla="*/ 20575 w 2041253"/>
                <a:gd name="connsiteY5" fmla="*/ 1497807 h 1497807"/>
                <a:gd name="connsiteX0" fmla="*/ 20575 w 2040925"/>
                <a:gd name="connsiteY0" fmla="*/ 1497807 h 1497807"/>
                <a:gd name="connsiteX1" fmla="*/ 1982725 w 2040925"/>
                <a:gd name="connsiteY1" fmla="*/ 1485901 h 1497807"/>
                <a:gd name="connsiteX2" fmla="*/ 1527905 w 2040925"/>
                <a:gd name="connsiteY2" fmla="*/ 1343026 h 1497807"/>
                <a:gd name="connsiteX3" fmla="*/ 1261207 w 2040925"/>
                <a:gd name="connsiteY3" fmla="*/ 0 h 1497807"/>
                <a:gd name="connsiteX4" fmla="*/ 951643 w 2040925"/>
                <a:gd name="connsiteY4" fmla="*/ 1357314 h 1497807"/>
                <a:gd name="connsiteX5" fmla="*/ 20575 w 2040925"/>
                <a:gd name="connsiteY5" fmla="*/ 1497807 h 1497807"/>
                <a:gd name="connsiteX0" fmla="*/ 20575 w 2040925"/>
                <a:gd name="connsiteY0" fmla="*/ 1497807 h 1497807"/>
                <a:gd name="connsiteX1" fmla="*/ 1982725 w 2040925"/>
                <a:gd name="connsiteY1" fmla="*/ 1485901 h 1497807"/>
                <a:gd name="connsiteX2" fmla="*/ 1527905 w 2040925"/>
                <a:gd name="connsiteY2" fmla="*/ 1343026 h 1497807"/>
                <a:gd name="connsiteX3" fmla="*/ 1261207 w 2040925"/>
                <a:gd name="connsiteY3" fmla="*/ 0 h 1497807"/>
                <a:gd name="connsiteX4" fmla="*/ 951643 w 2040925"/>
                <a:gd name="connsiteY4" fmla="*/ 1357314 h 1497807"/>
                <a:gd name="connsiteX5" fmla="*/ 20575 w 2040925"/>
                <a:gd name="connsiteY5" fmla="*/ 1497807 h 1497807"/>
                <a:gd name="connsiteX0" fmla="*/ 20575 w 2042771"/>
                <a:gd name="connsiteY0" fmla="*/ 1497807 h 1505813"/>
                <a:gd name="connsiteX1" fmla="*/ 1982725 w 2042771"/>
                <a:gd name="connsiteY1" fmla="*/ 1485901 h 1505813"/>
                <a:gd name="connsiteX2" fmla="*/ 1527905 w 2042771"/>
                <a:gd name="connsiteY2" fmla="*/ 1343026 h 1505813"/>
                <a:gd name="connsiteX3" fmla="*/ 1261207 w 2042771"/>
                <a:gd name="connsiteY3" fmla="*/ 0 h 1505813"/>
                <a:gd name="connsiteX4" fmla="*/ 951643 w 2042771"/>
                <a:gd name="connsiteY4" fmla="*/ 1357314 h 1505813"/>
                <a:gd name="connsiteX5" fmla="*/ 20575 w 2042771"/>
                <a:gd name="connsiteY5" fmla="*/ 1497807 h 1505813"/>
                <a:gd name="connsiteX0" fmla="*/ 20575 w 2043265"/>
                <a:gd name="connsiteY0" fmla="*/ 1497807 h 1500894"/>
                <a:gd name="connsiteX1" fmla="*/ 1982725 w 2043265"/>
                <a:gd name="connsiteY1" fmla="*/ 1485901 h 1500894"/>
                <a:gd name="connsiteX2" fmla="*/ 1527905 w 2043265"/>
                <a:gd name="connsiteY2" fmla="*/ 1343026 h 1500894"/>
                <a:gd name="connsiteX3" fmla="*/ 1261207 w 2043265"/>
                <a:gd name="connsiteY3" fmla="*/ 0 h 1500894"/>
                <a:gd name="connsiteX4" fmla="*/ 951643 w 2043265"/>
                <a:gd name="connsiteY4" fmla="*/ 1357314 h 1500894"/>
                <a:gd name="connsiteX5" fmla="*/ 20575 w 2043265"/>
                <a:gd name="connsiteY5" fmla="*/ 1497807 h 1500894"/>
                <a:gd name="connsiteX0" fmla="*/ 20575 w 2040024"/>
                <a:gd name="connsiteY0" fmla="*/ 1497807 h 1497807"/>
                <a:gd name="connsiteX1" fmla="*/ 1982725 w 2040024"/>
                <a:gd name="connsiteY1" fmla="*/ 1485901 h 1497807"/>
                <a:gd name="connsiteX2" fmla="*/ 1527905 w 2040024"/>
                <a:gd name="connsiteY2" fmla="*/ 1343026 h 1497807"/>
                <a:gd name="connsiteX3" fmla="*/ 1261207 w 2040024"/>
                <a:gd name="connsiteY3" fmla="*/ 0 h 1497807"/>
                <a:gd name="connsiteX4" fmla="*/ 951643 w 2040024"/>
                <a:gd name="connsiteY4" fmla="*/ 1357314 h 1497807"/>
                <a:gd name="connsiteX5" fmla="*/ 20575 w 2040024"/>
                <a:gd name="connsiteY5" fmla="*/ 1497807 h 1497807"/>
                <a:gd name="connsiteX0" fmla="*/ 20575 w 1982725"/>
                <a:gd name="connsiteY0" fmla="*/ 1497807 h 1499528"/>
                <a:gd name="connsiteX1" fmla="*/ 1982725 w 1982725"/>
                <a:gd name="connsiteY1" fmla="*/ 1485901 h 1499528"/>
                <a:gd name="connsiteX2" fmla="*/ 1527905 w 1982725"/>
                <a:gd name="connsiteY2" fmla="*/ 1343026 h 1499528"/>
                <a:gd name="connsiteX3" fmla="*/ 1261207 w 1982725"/>
                <a:gd name="connsiteY3" fmla="*/ 0 h 1499528"/>
                <a:gd name="connsiteX4" fmla="*/ 951643 w 1982725"/>
                <a:gd name="connsiteY4" fmla="*/ 1357314 h 1499528"/>
                <a:gd name="connsiteX5" fmla="*/ 20575 w 1982725"/>
                <a:gd name="connsiteY5" fmla="*/ 1497807 h 1499528"/>
                <a:gd name="connsiteX0" fmla="*/ 20575 w 2049400"/>
                <a:gd name="connsiteY0" fmla="*/ 1497807 h 1504702"/>
                <a:gd name="connsiteX1" fmla="*/ 2049400 w 2049400"/>
                <a:gd name="connsiteY1" fmla="*/ 1483520 h 1504702"/>
                <a:gd name="connsiteX2" fmla="*/ 1527905 w 2049400"/>
                <a:gd name="connsiteY2" fmla="*/ 1343026 h 1504702"/>
                <a:gd name="connsiteX3" fmla="*/ 1261207 w 2049400"/>
                <a:gd name="connsiteY3" fmla="*/ 0 h 1504702"/>
                <a:gd name="connsiteX4" fmla="*/ 951643 w 2049400"/>
                <a:gd name="connsiteY4" fmla="*/ 1357314 h 1504702"/>
                <a:gd name="connsiteX5" fmla="*/ 20575 w 2049400"/>
                <a:gd name="connsiteY5" fmla="*/ 1497807 h 1504702"/>
                <a:gd name="connsiteX0" fmla="*/ 20575 w 2049400"/>
                <a:gd name="connsiteY0" fmla="*/ 1497807 h 1503758"/>
                <a:gd name="connsiteX1" fmla="*/ 2049400 w 2049400"/>
                <a:gd name="connsiteY1" fmla="*/ 1483520 h 1503758"/>
                <a:gd name="connsiteX2" fmla="*/ 1527905 w 2049400"/>
                <a:gd name="connsiteY2" fmla="*/ 1343026 h 1503758"/>
                <a:gd name="connsiteX3" fmla="*/ 1261207 w 2049400"/>
                <a:gd name="connsiteY3" fmla="*/ 0 h 1503758"/>
                <a:gd name="connsiteX4" fmla="*/ 951643 w 2049400"/>
                <a:gd name="connsiteY4" fmla="*/ 1357314 h 1503758"/>
                <a:gd name="connsiteX5" fmla="*/ 20575 w 2049400"/>
                <a:gd name="connsiteY5" fmla="*/ 1497807 h 1503758"/>
                <a:gd name="connsiteX0" fmla="*/ 20575 w 2049400"/>
                <a:gd name="connsiteY0" fmla="*/ 1497807 h 1497807"/>
                <a:gd name="connsiteX1" fmla="*/ 2049400 w 2049400"/>
                <a:gd name="connsiteY1" fmla="*/ 1483520 h 1497807"/>
                <a:gd name="connsiteX2" fmla="*/ 1527905 w 2049400"/>
                <a:gd name="connsiteY2" fmla="*/ 1343026 h 1497807"/>
                <a:gd name="connsiteX3" fmla="*/ 1261207 w 2049400"/>
                <a:gd name="connsiteY3" fmla="*/ 0 h 1497807"/>
                <a:gd name="connsiteX4" fmla="*/ 951643 w 2049400"/>
                <a:gd name="connsiteY4" fmla="*/ 1357314 h 1497807"/>
                <a:gd name="connsiteX5" fmla="*/ 20575 w 2049400"/>
                <a:gd name="connsiteY5" fmla="*/ 1497807 h 1497807"/>
                <a:gd name="connsiteX0" fmla="*/ 20575 w 2049400"/>
                <a:gd name="connsiteY0" fmla="*/ 1497807 h 1497807"/>
                <a:gd name="connsiteX1" fmla="*/ 2049400 w 2049400"/>
                <a:gd name="connsiteY1" fmla="*/ 1483520 h 1497807"/>
                <a:gd name="connsiteX2" fmla="*/ 1527905 w 2049400"/>
                <a:gd name="connsiteY2" fmla="*/ 1354932 h 1497807"/>
                <a:gd name="connsiteX3" fmla="*/ 1261207 w 2049400"/>
                <a:gd name="connsiteY3" fmla="*/ 0 h 1497807"/>
                <a:gd name="connsiteX4" fmla="*/ 951643 w 2049400"/>
                <a:gd name="connsiteY4" fmla="*/ 1357314 h 1497807"/>
                <a:gd name="connsiteX5" fmla="*/ 20575 w 2049400"/>
                <a:gd name="connsiteY5" fmla="*/ 1497807 h 1497807"/>
                <a:gd name="connsiteX0" fmla="*/ 20575 w 2049400"/>
                <a:gd name="connsiteY0" fmla="*/ 1497807 h 1497807"/>
                <a:gd name="connsiteX1" fmla="*/ 2049400 w 2049400"/>
                <a:gd name="connsiteY1" fmla="*/ 1483520 h 1497807"/>
                <a:gd name="connsiteX2" fmla="*/ 1527905 w 2049400"/>
                <a:gd name="connsiteY2" fmla="*/ 1354932 h 1497807"/>
                <a:gd name="connsiteX3" fmla="*/ 1261207 w 2049400"/>
                <a:gd name="connsiteY3" fmla="*/ 0 h 1497807"/>
                <a:gd name="connsiteX4" fmla="*/ 951643 w 2049400"/>
                <a:gd name="connsiteY4" fmla="*/ 1357314 h 1497807"/>
                <a:gd name="connsiteX5" fmla="*/ 20575 w 2049400"/>
                <a:gd name="connsiteY5" fmla="*/ 1497807 h 1497807"/>
                <a:gd name="connsiteX0" fmla="*/ 20575 w 2049400"/>
                <a:gd name="connsiteY0" fmla="*/ 1497807 h 1497807"/>
                <a:gd name="connsiteX1" fmla="*/ 2049400 w 2049400"/>
                <a:gd name="connsiteY1" fmla="*/ 1483520 h 1497807"/>
                <a:gd name="connsiteX2" fmla="*/ 1527905 w 2049400"/>
                <a:gd name="connsiteY2" fmla="*/ 1354932 h 1497807"/>
                <a:gd name="connsiteX3" fmla="*/ 1261207 w 2049400"/>
                <a:gd name="connsiteY3" fmla="*/ 0 h 1497807"/>
                <a:gd name="connsiteX4" fmla="*/ 951643 w 2049400"/>
                <a:gd name="connsiteY4" fmla="*/ 1357314 h 1497807"/>
                <a:gd name="connsiteX5" fmla="*/ 20575 w 2049400"/>
                <a:gd name="connsiteY5" fmla="*/ 1497807 h 1497807"/>
                <a:gd name="connsiteX0" fmla="*/ 20575 w 2049400"/>
                <a:gd name="connsiteY0" fmla="*/ 1497807 h 1497807"/>
                <a:gd name="connsiteX1" fmla="*/ 2049400 w 2049400"/>
                <a:gd name="connsiteY1" fmla="*/ 1483520 h 1497807"/>
                <a:gd name="connsiteX2" fmla="*/ 1527905 w 2049400"/>
                <a:gd name="connsiteY2" fmla="*/ 1354932 h 1497807"/>
                <a:gd name="connsiteX3" fmla="*/ 1261207 w 2049400"/>
                <a:gd name="connsiteY3" fmla="*/ 0 h 1497807"/>
                <a:gd name="connsiteX4" fmla="*/ 951643 w 2049400"/>
                <a:gd name="connsiteY4" fmla="*/ 1357314 h 1497807"/>
                <a:gd name="connsiteX5" fmla="*/ 20575 w 2049400"/>
                <a:gd name="connsiteY5" fmla="*/ 1497807 h 149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9400" h="1497807">
                  <a:moveTo>
                    <a:pt x="20575" y="1497807"/>
                  </a:moveTo>
                  <a:lnTo>
                    <a:pt x="2049400" y="1483520"/>
                  </a:lnTo>
                  <a:cubicBezTo>
                    <a:pt x="1888666" y="1481535"/>
                    <a:pt x="1571163" y="1516460"/>
                    <a:pt x="1527905" y="1354932"/>
                  </a:cubicBezTo>
                  <a:cubicBezTo>
                    <a:pt x="1455476" y="1084479"/>
                    <a:pt x="1391381" y="224234"/>
                    <a:pt x="1261207" y="0"/>
                  </a:cubicBezTo>
                  <a:cubicBezTo>
                    <a:pt x="1219934" y="244078"/>
                    <a:pt x="1128844" y="1095480"/>
                    <a:pt x="951643" y="1357314"/>
                  </a:cubicBezTo>
                  <a:cubicBezTo>
                    <a:pt x="823472" y="1546701"/>
                    <a:pt x="-152860" y="1483916"/>
                    <a:pt x="20575" y="1497807"/>
                  </a:cubicBez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92BEDD-4606-AFFC-12FE-7F23574E551E}"/>
              </a:ext>
            </a:extLst>
          </p:cNvPr>
          <p:cNvSpPr txBox="1"/>
          <p:nvPr/>
        </p:nvSpPr>
        <p:spPr>
          <a:xfrm>
            <a:off x="5704698" y="307717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Real </a:t>
            </a:r>
            <a:r>
              <a:rPr lang="en-US" altLang="ko-KR" sz="1050" b="1" dirty="0" err="1">
                <a:solidFill>
                  <a:srgbClr val="FF0000"/>
                </a:solidFill>
              </a:rPr>
              <a:t>dPitch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C7CB4-D8F6-0EC9-9F72-EA29FABA7BC8}"/>
              </a:ext>
            </a:extLst>
          </p:cNvPr>
          <p:cNvSpPr txBox="1"/>
          <p:nvPr/>
        </p:nvSpPr>
        <p:spPr>
          <a:xfrm>
            <a:off x="9856487" y="2683718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</a:rPr>
              <a:t>RVCT </a:t>
            </a:r>
            <a:r>
              <a:rPr lang="en-US" altLang="ko-KR" sz="1050" b="1" dirty="0" err="1">
                <a:solidFill>
                  <a:schemeClr val="accent3">
                    <a:lumMod val="50000"/>
                  </a:schemeClr>
                </a:solidFill>
              </a:rPr>
              <a:t>dPitch</a:t>
            </a:r>
            <a:endParaRPr lang="ko-KR" altLang="en-US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072DD2E-3039-F81A-DF94-7048275F412B}"/>
              </a:ext>
            </a:extLst>
          </p:cNvPr>
          <p:cNvSpPr/>
          <p:nvPr/>
        </p:nvSpPr>
        <p:spPr>
          <a:xfrm>
            <a:off x="6938534" y="3381842"/>
            <a:ext cx="2049400" cy="1512977"/>
          </a:xfrm>
          <a:custGeom>
            <a:avLst/>
            <a:gdLst>
              <a:gd name="connsiteX0" fmla="*/ 0 w 1962150"/>
              <a:gd name="connsiteY0" fmla="*/ 1488281 h 1488281"/>
              <a:gd name="connsiteX1" fmla="*/ 1962150 w 1962150"/>
              <a:gd name="connsiteY1" fmla="*/ 1476375 h 1488281"/>
              <a:gd name="connsiteX2" fmla="*/ 1483518 w 1962150"/>
              <a:gd name="connsiteY2" fmla="*/ 1207293 h 1488281"/>
              <a:gd name="connsiteX3" fmla="*/ 1247775 w 1962150"/>
              <a:gd name="connsiteY3" fmla="*/ 0 h 1488281"/>
              <a:gd name="connsiteX4" fmla="*/ 921543 w 1962150"/>
              <a:gd name="connsiteY4" fmla="*/ 1393031 h 1488281"/>
              <a:gd name="connsiteX0" fmla="*/ 0 w 1962150"/>
              <a:gd name="connsiteY0" fmla="*/ 1488281 h 1488281"/>
              <a:gd name="connsiteX1" fmla="*/ 1962150 w 1962150"/>
              <a:gd name="connsiteY1" fmla="*/ 1476375 h 1488281"/>
              <a:gd name="connsiteX2" fmla="*/ 1483518 w 1962150"/>
              <a:gd name="connsiteY2" fmla="*/ 1207293 h 1488281"/>
              <a:gd name="connsiteX3" fmla="*/ 1247775 w 1962150"/>
              <a:gd name="connsiteY3" fmla="*/ 0 h 1488281"/>
              <a:gd name="connsiteX4" fmla="*/ 921543 w 1962150"/>
              <a:gd name="connsiteY4" fmla="*/ 1393031 h 1488281"/>
              <a:gd name="connsiteX5" fmla="*/ 0 w 1962150"/>
              <a:gd name="connsiteY5" fmla="*/ 1488281 h 1488281"/>
              <a:gd name="connsiteX0" fmla="*/ 22335 w 1984485"/>
              <a:gd name="connsiteY0" fmla="*/ 1488281 h 1530299"/>
              <a:gd name="connsiteX1" fmla="*/ 1984485 w 1984485"/>
              <a:gd name="connsiteY1" fmla="*/ 1476375 h 1530299"/>
              <a:gd name="connsiteX2" fmla="*/ 1505853 w 1984485"/>
              <a:gd name="connsiteY2" fmla="*/ 1207293 h 1530299"/>
              <a:gd name="connsiteX3" fmla="*/ 1270110 w 1984485"/>
              <a:gd name="connsiteY3" fmla="*/ 0 h 1530299"/>
              <a:gd name="connsiteX4" fmla="*/ 943878 w 1984485"/>
              <a:gd name="connsiteY4" fmla="*/ 1393031 h 1530299"/>
              <a:gd name="connsiteX5" fmla="*/ 22335 w 1984485"/>
              <a:gd name="connsiteY5" fmla="*/ 1488281 h 1530299"/>
              <a:gd name="connsiteX0" fmla="*/ 21091 w 1983241"/>
              <a:gd name="connsiteY0" fmla="*/ 1488281 h 1488281"/>
              <a:gd name="connsiteX1" fmla="*/ 1983241 w 1983241"/>
              <a:gd name="connsiteY1" fmla="*/ 1476375 h 1488281"/>
              <a:gd name="connsiteX2" fmla="*/ 1504609 w 1983241"/>
              <a:gd name="connsiteY2" fmla="*/ 1207293 h 1488281"/>
              <a:gd name="connsiteX3" fmla="*/ 1268866 w 1983241"/>
              <a:gd name="connsiteY3" fmla="*/ 0 h 1488281"/>
              <a:gd name="connsiteX4" fmla="*/ 942634 w 1983241"/>
              <a:gd name="connsiteY4" fmla="*/ 1393031 h 1488281"/>
              <a:gd name="connsiteX5" fmla="*/ 21091 w 1983241"/>
              <a:gd name="connsiteY5" fmla="*/ 1488281 h 1488281"/>
              <a:gd name="connsiteX0" fmla="*/ 21374 w 1983524"/>
              <a:gd name="connsiteY0" fmla="*/ 1488281 h 1488281"/>
              <a:gd name="connsiteX1" fmla="*/ 1983524 w 1983524"/>
              <a:gd name="connsiteY1" fmla="*/ 1476375 h 1488281"/>
              <a:gd name="connsiteX2" fmla="*/ 1504892 w 1983524"/>
              <a:gd name="connsiteY2" fmla="*/ 1207293 h 1488281"/>
              <a:gd name="connsiteX3" fmla="*/ 1269149 w 1983524"/>
              <a:gd name="connsiteY3" fmla="*/ 0 h 1488281"/>
              <a:gd name="connsiteX4" fmla="*/ 928629 w 1983524"/>
              <a:gd name="connsiteY4" fmla="*/ 1385888 h 1488281"/>
              <a:gd name="connsiteX5" fmla="*/ 21374 w 1983524"/>
              <a:gd name="connsiteY5" fmla="*/ 1488281 h 1488281"/>
              <a:gd name="connsiteX0" fmla="*/ 21374 w 1983524"/>
              <a:gd name="connsiteY0" fmla="*/ 1488281 h 1488281"/>
              <a:gd name="connsiteX1" fmla="*/ 1983524 w 1983524"/>
              <a:gd name="connsiteY1" fmla="*/ 1476375 h 1488281"/>
              <a:gd name="connsiteX2" fmla="*/ 1504892 w 1983524"/>
              <a:gd name="connsiteY2" fmla="*/ 1207293 h 1488281"/>
              <a:gd name="connsiteX3" fmla="*/ 1269149 w 1983524"/>
              <a:gd name="connsiteY3" fmla="*/ 0 h 1488281"/>
              <a:gd name="connsiteX4" fmla="*/ 928629 w 1983524"/>
              <a:gd name="connsiteY4" fmla="*/ 1385888 h 1488281"/>
              <a:gd name="connsiteX5" fmla="*/ 21374 w 1983524"/>
              <a:gd name="connsiteY5" fmla="*/ 1488281 h 1488281"/>
              <a:gd name="connsiteX0" fmla="*/ 21374 w 1983524"/>
              <a:gd name="connsiteY0" fmla="*/ 1488281 h 1488281"/>
              <a:gd name="connsiteX1" fmla="*/ 1983524 w 1983524"/>
              <a:gd name="connsiteY1" fmla="*/ 1476375 h 1488281"/>
              <a:gd name="connsiteX2" fmla="*/ 1504892 w 1983524"/>
              <a:gd name="connsiteY2" fmla="*/ 1207293 h 1488281"/>
              <a:gd name="connsiteX3" fmla="*/ 1269149 w 1983524"/>
              <a:gd name="connsiteY3" fmla="*/ 0 h 1488281"/>
              <a:gd name="connsiteX4" fmla="*/ 928629 w 1983524"/>
              <a:gd name="connsiteY4" fmla="*/ 1385888 h 1488281"/>
              <a:gd name="connsiteX5" fmla="*/ 21374 w 1983524"/>
              <a:gd name="connsiteY5" fmla="*/ 1488281 h 1488281"/>
              <a:gd name="connsiteX0" fmla="*/ 21355 w 1983505"/>
              <a:gd name="connsiteY0" fmla="*/ 1488281 h 1488281"/>
              <a:gd name="connsiteX1" fmla="*/ 1983505 w 1983505"/>
              <a:gd name="connsiteY1" fmla="*/ 1476375 h 1488281"/>
              <a:gd name="connsiteX2" fmla="*/ 1504873 w 1983505"/>
              <a:gd name="connsiteY2" fmla="*/ 1207293 h 1488281"/>
              <a:gd name="connsiteX3" fmla="*/ 1269130 w 1983505"/>
              <a:gd name="connsiteY3" fmla="*/ 0 h 1488281"/>
              <a:gd name="connsiteX4" fmla="*/ 928610 w 1983505"/>
              <a:gd name="connsiteY4" fmla="*/ 1385888 h 1488281"/>
              <a:gd name="connsiteX5" fmla="*/ 21355 w 1983505"/>
              <a:gd name="connsiteY5" fmla="*/ 1488281 h 1488281"/>
              <a:gd name="connsiteX0" fmla="*/ 22697 w 1984847"/>
              <a:gd name="connsiteY0" fmla="*/ 1483519 h 1521004"/>
              <a:gd name="connsiteX1" fmla="*/ 1984847 w 1984847"/>
              <a:gd name="connsiteY1" fmla="*/ 1471613 h 1521004"/>
              <a:gd name="connsiteX2" fmla="*/ 1506215 w 1984847"/>
              <a:gd name="connsiteY2" fmla="*/ 1202531 h 1521004"/>
              <a:gd name="connsiteX3" fmla="*/ 1282378 w 1984847"/>
              <a:gd name="connsiteY3" fmla="*/ 0 h 1521004"/>
              <a:gd name="connsiteX4" fmla="*/ 929952 w 1984847"/>
              <a:gd name="connsiteY4" fmla="*/ 1381126 h 1521004"/>
              <a:gd name="connsiteX5" fmla="*/ 22697 w 1984847"/>
              <a:gd name="connsiteY5" fmla="*/ 1483519 h 1521004"/>
              <a:gd name="connsiteX0" fmla="*/ 22697 w 1984847"/>
              <a:gd name="connsiteY0" fmla="*/ 1483519 h 1521004"/>
              <a:gd name="connsiteX1" fmla="*/ 1984847 w 1984847"/>
              <a:gd name="connsiteY1" fmla="*/ 1471613 h 1521004"/>
              <a:gd name="connsiteX2" fmla="*/ 1506215 w 1984847"/>
              <a:gd name="connsiteY2" fmla="*/ 1202531 h 1521004"/>
              <a:gd name="connsiteX3" fmla="*/ 1282378 w 1984847"/>
              <a:gd name="connsiteY3" fmla="*/ 0 h 1521004"/>
              <a:gd name="connsiteX4" fmla="*/ 929952 w 1984847"/>
              <a:gd name="connsiteY4" fmla="*/ 1381126 h 1521004"/>
              <a:gd name="connsiteX5" fmla="*/ 22697 w 1984847"/>
              <a:gd name="connsiteY5" fmla="*/ 1483519 h 1521004"/>
              <a:gd name="connsiteX0" fmla="*/ 22672 w 1984822"/>
              <a:gd name="connsiteY0" fmla="*/ 1485900 h 1523548"/>
              <a:gd name="connsiteX1" fmla="*/ 1984822 w 1984822"/>
              <a:gd name="connsiteY1" fmla="*/ 1473994 h 1523548"/>
              <a:gd name="connsiteX2" fmla="*/ 1506190 w 1984822"/>
              <a:gd name="connsiteY2" fmla="*/ 1204912 h 1523548"/>
              <a:gd name="connsiteX3" fmla="*/ 1275209 w 1984822"/>
              <a:gd name="connsiteY3" fmla="*/ 0 h 1523548"/>
              <a:gd name="connsiteX4" fmla="*/ 929927 w 1984822"/>
              <a:gd name="connsiteY4" fmla="*/ 1383507 h 1523548"/>
              <a:gd name="connsiteX5" fmla="*/ 22672 w 1984822"/>
              <a:gd name="connsiteY5" fmla="*/ 1485900 h 1523548"/>
              <a:gd name="connsiteX0" fmla="*/ 22672 w 1984822"/>
              <a:gd name="connsiteY0" fmla="*/ 1485900 h 1523548"/>
              <a:gd name="connsiteX1" fmla="*/ 1984822 w 1984822"/>
              <a:gd name="connsiteY1" fmla="*/ 1473994 h 1523548"/>
              <a:gd name="connsiteX2" fmla="*/ 1506190 w 1984822"/>
              <a:gd name="connsiteY2" fmla="*/ 1204912 h 1523548"/>
              <a:gd name="connsiteX3" fmla="*/ 1275209 w 1984822"/>
              <a:gd name="connsiteY3" fmla="*/ 0 h 1523548"/>
              <a:gd name="connsiteX4" fmla="*/ 929927 w 1984822"/>
              <a:gd name="connsiteY4" fmla="*/ 1383507 h 1523548"/>
              <a:gd name="connsiteX5" fmla="*/ 22672 w 1984822"/>
              <a:gd name="connsiteY5" fmla="*/ 1485900 h 1523548"/>
              <a:gd name="connsiteX0" fmla="*/ 22679 w 1984829"/>
              <a:gd name="connsiteY0" fmla="*/ 1473994 h 1510828"/>
              <a:gd name="connsiteX1" fmla="*/ 1984829 w 1984829"/>
              <a:gd name="connsiteY1" fmla="*/ 1462088 h 1510828"/>
              <a:gd name="connsiteX2" fmla="*/ 1506197 w 1984829"/>
              <a:gd name="connsiteY2" fmla="*/ 1193006 h 1510828"/>
              <a:gd name="connsiteX3" fmla="*/ 1277598 w 1984829"/>
              <a:gd name="connsiteY3" fmla="*/ 0 h 1510828"/>
              <a:gd name="connsiteX4" fmla="*/ 929934 w 1984829"/>
              <a:gd name="connsiteY4" fmla="*/ 1371601 h 1510828"/>
              <a:gd name="connsiteX5" fmla="*/ 22679 w 1984829"/>
              <a:gd name="connsiteY5" fmla="*/ 1473994 h 1510828"/>
              <a:gd name="connsiteX0" fmla="*/ 22679 w 1984829"/>
              <a:gd name="connsiteY0" fmla="*/ 1473994 h 1510828"/>
              <a:gd name="connsiteX1" fmla="*/ 1984829 w 1984829"/>
              <a:gd name="connsiteY1" fmla="*/ 1462088 h 1510828"/>
              <a:gd name="connsiteX2" fmla="*/ 1506197 w 1984829"/>
              <a:gd name="connsiteY2" fmla="*/ 1193006 h 1510828"/>
              <a:gd name="connsiteX3" fmla="*/ 1277598 w 1984829"/>
              <a:gd name="connsiteY3" fmla="*/ 0 h 1510828"/>
              <a:gd name="connsiteX4" fmla="*/ 929934 w 1984829"/>
              <a:gd name="connsiteY4" fmla="*/ 1371601 h 1510828"/>
              <a:gd name="connsiteX5" fmla="*/ 22679 w 1984829"/>
              <a:gd name="connsiteY5" fmla="*/ 1473994 h 1510828"/>
              <a:gd name="connsiteX0" fmla="*/ 22154 w 1984304"/>
              <a:gd name="connsiteY0" fmla="*/ 1473994 h 1490855"/>
              <a:gd name="connsiteX1" fmla="*/ 1984304 w 1984304"/>
              <a:gd name="connsiteY1" fmla="*/ 1462088 h 1490855"/>
              <a:gd name="connsiteX2" fmla="*/ 1505672 w 1984304"/>
              <a:gd name="connsiteY2" fmla="*/ 1193006 h 1490855"/>
              <a:gd name="connsiteX3" fmla="*/ 1277073 w 1984304"/>
              <a:gd name="connsiteY3" fmla="*/ 0 h 1490855"/>
              <a:gd name="connsiteX4" fmla="*/ 953222 w 1984304"/>
              <a:gd name="connsiteY4" fmla="*/ 1333501 h 1490855"/>
              <a:gd name="connsiteX5" fmla="*/ 22154 w 1984304"/>
              <a:gd name="connsiteY5" fmla="*/ 1473994 h 1490855"/>
              <a:gd name="connsiteX0" fmla="*/ 22143 w 1984293"/>
              <a:gd name="connsiteY0" fmla="*/ 1473994 h 1491018"/>
              <a:gd name="connsiteX1" fmla="*/ 1984293 w 1984293"/>
              <a:gd name="connsiteY1" fmla="*/ 1462088 h 1491018"/>
              <a:gd name="connsiteX2" fmla="*/ 1505661 w 1984293"/>
              <a:gd name="connsiteY2" fmla="*/ 1193006 h 1491018"/>
              <a:gd name="connsiteX3" fmla="*/ 1277062 w 1984293"/>
              <a:gd name="connsiteY3" fmla="*/ 0 h 1491018"/>
              <a:gd name="connsiteX4" fmla="*/ 953211 w 1984293"/>
              <a:gd name="connsiteY4" fmla="*/ 1333501 h 1491018"/>
              <a:gd name="connsiteX5" fmla="*/ 22143 w 1984293"/>
              <a:gd name="connsiteY5" fmla="*/ 1473994 h 1491018"/>
              <a:gd name="connsiteX0" fmla="*/ 20269 w 1982419"/>
              <a:gd name="connsiteY0" fmla="*/ 1473994 h 1473994"/>
              <a:gd name="connsiteX1" fmla="*/ 1982419 w 1982419"/>
              <a:gd name="connsiteY1" fmla="*/ 1462088 h 1473994"/>
              <a:gd name="connsiteX2" fmla="*/ 1503787 w 1982419"/>
              <a:gd name="connsiteY2" fmla="*/ 1193006 h 1473994"/>
              <a:gd name="connsiteX3" fmla="*/ 1275188 w 1982419"/>
              <a:gd name="connsiteY3" fmla="*/ 0 h 1473994"/>
              <a:gd name="connsiteX4" fmla="*/ 951337 w 1982419"/>
              <a:gd name="connsiteY4" fmla="*/ 1333501 h 1473994"/>
              <a:gd name="connsiteX5" fmla="*/ 20269 w 1982419"/>
              <a:gd name="connsiteY5" fmla="*/ 1473994 h 1473994"/>
              <a:gd name="connsiteX0" fmla="*/ 20269 w 2041002"/>
              <a:gd name="connsiteY0" fmla="*/ 1474409 h 1474409"/>
              <a:gd name="connsiteX1" fmla="*/ 1982419 w 2041002"/>
              <a:gd name="connsiteY1" fmla="*/ 1462503 h 1474409"/>
              <a:gd name="connsiteX2" fmla="*/ 1503787 w 2041002"/>
              <a:gd name="connsiteY2" fmla="*/ 1193421 h 1474409"/>
              <a:gd name="connsiteX3" fmla="*/ 1275188 w 2041002"/>
              <a:gd name="connsiteY3" fmla="*/ 415 h 1474409"/>
              <a:gd name="connsiteX4" fmla="*/ 951337 w 2041002"/>
              <a:gd name="connsiteY4" fmla="*/ 1333916 h 1474409"/>
              <a:gd name="connsiteX5" fmla="*/ 20269 w 2041002"/>
              <a:gd name="connsiteY5" fmla="*/ 1474409 h 1474409"/>
              <a:gd name="connsiteX0" fmla="*/ 20269 w 2041002"/>
              <a:gd name="connsiteY0" fmla="*/ 1473994 h 1473994"/>
              <a:gd name="connsiteX1" fmla="*/ 1982419 w 2041002"/>
              <a:gd name="connsiteY1" fmla="*/ 1462088 h 1473994"/>
              <a:gd name="connsiteX2" fmla="*/ 1503787 w 2041002"/>
              <a:gd name="connsiteY2" fmla="*/ 1193006 h 1473994"/>
              <a:gd name="connsiteX3" fmla="*/ 1275188 w 2041002"/>
              <a:gd name="connsiteY3" fmla="*/ 0 h 1473994"/>
              <a:gd name="connsiteX4" fmla="*/ 951337 w 2041002"/>
              <a:gd name="connsiteY4" fmla="*/ 1333501 h 1473994"/>
              <a:gd name="connsiteX5" fmla="*/ 20269 w 2041002"/>
              <a:gd name="connsiteY5" fmla="*/ 1473994 h 1473994"/>
              <a:gd name="connsiteX0" fmla="*/ 22137 w 2042925"/>
              <a:gd name="connsiteY0" fmla="*/ 1483519 h 1500946"/>
              <a:gd name="connsiteX1" fmla="*/ 1984287 w 2042925"/>
              <a:gd name="connsiteY1" fmla="*/ 1471613 h 1500946"/>
              <a:gd name="connsiteX2" fmla="*/ 1505655 w 2042925"/>
              <a:gd name="connsiteY2" fmla="*/ 1202531 h 1500946"/>
              <a:gd name="connsiteX3" fmla="*/ 1272294 w 2042925"/>
              <a:gd name="connsiteY3" fmla="*/ 0 h 1500946"/>
              <a:gd name="connsiteX4" fmla="*/ 953205 w 2042925"/>
              <a:gd name="connsiteY4" fmla="*/ 1343026 h 1500946"/>
              <a:gd name="connsiteX5" fmla="*/ 22137 w 2042925"/>
              <a:gd name="connsiteY5" fmla="*/ 1483519 h 1500946"/>
              <a:gd name="connsiteX0" fmla="*/ 22137 w 2042925"/>
              <a:gd name="connsiteY0" fmla="*/ 1483519 h 1500946"/>
              <a:gd name="connsiteX1" fmla="*/ 1984287 w 2042925"/>
              <a:gd name="connsiteY1" fmla="*/ 1471613 h 1500946"/>
              <a:gd name="connsiteX2" fmla="*/ 1505655 w 2042925"/>
              <a:gd name="connsiteY2" fmla="*/ 1202531 h 1500946"/>
              <a:gd name="connsiteX3" fmla="*/ 1272294 w 2042925"/>
              <a:gd name="connsiteY3" fmla="*/ 0 h 1500946"/>
              <a:gd name="connsiteX4" fmla="*/ 953205 w 2042925"/>
              <a:gd name="connsiteY4" fmla="*/ 1343026 h 1500946"/>
              <a:gd name="connsiteX5" fmla="*/ 22137 w 2042925"/>
              <a:gd name="connsiteY5" fmla="*/ 1483519 h 1500946"/>
              <a:gd name="connsiteX0" fmla="*/ 22096 w 2043022"/>
              <a:gd name="connsiteY0" fmla="*/ 1490663 h 1508517"/>
              <a:gd name="connsiteX1" fmla="*/ 1984246 w 2043022"/>
              <a:gd name="connsiteY1" fmla="*/ 1478757 h 1508517"/>
              <a:gd name="connsiteX2" fmla="*/ 1505614 w 2043022"/>
              <a:gd name="connsiteY2" fmla="*/ 1209675 h 1508517"/>
              <a:gd name="connsiteX3" fmla="*/ 1260347 w 2043022"/>
              <a:gd name="connsiteY3" fmla="*/ 0 h 1508517"/>
              <a:gd name="connsiteX4" fmla="*/ 953164 w 2043022"/>
              <a:gd name="connsiteY4" fmla="*/ 1350170 h 1508517"/>
              <a:gd name="connsiteX5" fmla="*/ 22096 w 2043022"/>
              <a:gd name="connsiteY5" fmla="*/ 1490663 h 1508517"/>
              <a:gd name="connsiteX0" fmla="*/ 22104 w 2043002"/>
              <a:gd name="connsiteY0" fmla="*/ 1497807 h 1516088"/>
              <a:gd name="connsiteX1" fmla="*/ 1984254 w 2043002"/>
              <a:gd name="connsiteY1" fmla="*/ 1485901 h 1516088"/>
              <a:gd name="connsiteX2" fmla="*/ 1505622 w 2043002"/>
              <a:gd name="connsiteY2" fmla="*/ 1216819 h 1516088"/>
              <a:gd name="connsiteX3" fmla="*/ 1262736 w 2043002"/>
              <a:gd name="connsiteY3" fmla="*/ 0 h 1516088"/>
              <a:gd name="connsiteX4" fmla="*/ 953172 w 2043002"/>
              <a:gd name="connsiteY4" fmla="*/ 1357314 h 1516088"/>
              <a:gd name="connsiteX5" fmla="*/ 22104 w 2043002"/>
              <a:gd name="connsiteY5" fmla="*/ 1497807 h 1516088"/>
              <a:gd name="connsiteX0" fmla="*/ 22104 w 2043002"/>
              <a:gd name="connsiteY0" fmla="*/ 1497807 h 1516088"/>
              <a:gd name="connsiteX1" fmla="*/ 1984254 w 2043002"/>
              <a:gd name="connsiteY1" fmla="*/ 1485901 h 1516088"/>
              <a:gd name="connsiteX2" fmla="*/ 1505622 w 2043002"/>
              <a:gd name="connsiteY2" fmla="*/ 1216819 h 1516088"/>
              <a:gd name="connsiteX3" fmla="*/ 1262736 w 2043002"/>
              <a:gd name="connsiteY3" fmla="*/ 0 h 1516088"/>
              <a:gd name="connsiteX4" fmla="*/ 953172 w 2043002"/>
              <a:gd name="connsiteY4" fmla="*/ 1357314 h 1516088"/>
              <a:gd name="connsiteX5" fmla="*/ 22104 w 2043002"/>
              <a:gd name="connsiteY5" fmla="*/ 1497807 h 1516088"/>
              <a:gd name="connsiteX0" fmla="*/ 22104 w 2043002"/>
              <a:gd name="connsiteY0" fmla="*/ 1497807 h 1516088"/>
              <a:gd name="connsiteX1" fmla="*/ 1984254 w 2043002"/>
              <a:gd name="connsiteY1" fmla="*/ 1485901 h 1516088"/>
              <a:gd name="connsiteX2" fmla="*/ 1505622 w 2043002"/>
              <a:gd name="connsiteY2" fmla="*/ 1216819 h 1516088"/>
              <a:gd name="connsiteX3" fmla="*/ 1262736 w 2043002"/>
              <a:gd name="connsiteY3" fmla="*/ 0 h 1516088"/>
              <a:gd name="connsiteX4" fmla="*/ 953172 w 2043002"/>
              <a:gd name="connsiteY4" fmla="*/ 1357314 h 1516088"/>
              <a:gd name="connsiteX5" fmla="*/ 22104 w 2043002"/>
              <a:gd name="connsiteY5" fmla="*/ 1497807 h 1516088"/>
              <a:gd name="connsiteX0" fmla="*/ 21810 w 2042708"/>
              <a:gd name="connsiteY0" fmla="*/ 1497807 h 1520175"/>
              <a:gd name="connsiteX1" fmla="*/ 1983960 w 2042708"/>
              <a:gd name="connsiteY1" fmla="*/ 1485901 h 1520175"/>
              <a:gd name="connsiteX2" fmla="*/ 1505328 w 2042708"/>
              <a:gd name="connsiteY2" fmla="*/ 1216819 h 1520175"/>
              <a:gd name="connsiteX3" fmla="*/ 1262442 w 2042708"/>
              <a:gd name="connsiteY3" fmla="*/ 0 h 1520175"/>
              <a:gd name="connsiteX4" fmla="*/ 952878 w 2042708"/>
              <a:gd name="connsiteY4" fmla="*/ 1357314 h 1520175"/>
              <a:gd name="connsiteX5" fmla="*/ 21810 w 2042708"/>
              <a:gd name="connsiteY5" fmla="*/ 1497807 h 1520175"/>
              <a:gd name="connsiteX0" fmla="*/ 20362 w 2041260"/>
              <a:gd name="connsiteY0" fmla="*/ 1497807 h 1497807"/>
              <a:gd name="connsiteX1" fmla="*/ 1982512 w 2041260"/>
              <a:gd name="connsiteY1" fmla="*/ 1485901 h 1497807"/>
              <a:gd name="connsiteX2" fmla="*/ 1503880 w 2041260"/>
              <a:gd name="connsiteY2" fmla="*/ 1216819 h 1497807"/>
              <a:gd name="connsiteX3" fmla="*/ 1260994 w 2041260"/>
              <a:gd name="connsiteY3" fmla="*/ 0 h 1497807"/>
              <a:gd name="connsiteX4" fmla="*/ 951430 w 2041260"/>
              <a:gd name="connsiteY4" fmla="*/ 1357314 h 1497807"/>
              <a:gd name="connsiteX5" fmla="*/ 20362 w 2041260"/>
              <a:gd name="connsiteY5" fmla="*/ 1497807 h 1497807"/>
              <a:gd name="connsiteX0" fmla="*/ 20575 w 2041473"/>
              <a:gd name="connsiteY0" fmla="*/ 1497807 h 1497807"/>
              <a:gd name="connsiteX1" fmla="*/ 1982725 w 2041473"/>
              <a:gd name="connsiteY1" fmla="*/ 1485901 h 1497807"/>
              <a:gd name="connsiteX2" fmla="*/ 1504093 w 2041473"/>
              <a:gd name="connsiteY2" fmla="*/ 1216819 h 1497807"/>
              <a:gd name="connsiteX3" fmla="*/ 1261207 w 2041473"/>
              <a:gd name="connsiteY3" fmla="*/ 0 h 1497807"/>
              <a:gd name="connsiteX4" fmla="*/ 951643 w 2041473"/>
              <a:gd name="connsiteY4" fmla="*/ 1357314 h 1497807"/>
              <a:gd name="connsiteX5" fmla="*/ 20575 w 2041473"/>
              <a:gd name="connsiteY5" fmla="*/ 1497807 h 1497807"/>
              <a:gd name="connsiteX0" fmla="*/ 20575 w 2039082"/>
              <a:gd name="connsiteY0" fmla="*/ 1497807 h 1497807"/>
              <a:gd name="connsiteX1" fmla="*/ 1982725 w 2039082"/>
              <a:gd name="connsiteY1" fmla="*/ 1485901 h 1497807"/>
              <a:gd name="connsiteX2" fmla="*/ 1504093 w 2039082"/>
              <a:gd name="connsiteY2" fmla="*/ 1216819 h 1497807"/>
              <a:gd name="connsiteX3" fmla="*/ 1261207 w 2039082"/>
              <a:gd name="connsiteY3" fmla="*/ 0 h 1497807"/>
              <a:gd name="connsiteX4" fmla="*/ 951643 w 2039082"/>
              <a:gd name="connsiteY4" fmla="*/ 1357314 h 1497807"/>
              <a:gd name="connsiteX5" fmla="*/ 20575 w 2039082"/>
              <a:gd name="connsiteY5" fmla="*/ 1497807 h 1497807"/>
              <a:gd name="connsiteX0" fmla="*/ 20575 w 2041462"/>
              <a:gd name="connsiteY0" fmla="*/ 1497807 h 1497807"/>
              <a:gd name="connsiteX1" fmla="*/ 1982725 w 2041462"/>
              <a:gd name="connsiteY1" fmla="*/ 1485901 h 1497807"/>
              <a:gd name="connsiteX2" fmla="*/ 1537431 w 2041462"/>
              <a:gd name="connsiteY2" fmla="*/ 1357313 h 1497807"/>
              <a:gd name="connsiteX3" fmla="*/ 1261207 w 2041462"/>
              <a:gd name="connsiteY3" fmla="*/ 0 h 1497807"/>
              <a:gd name="connsiteX4" fmla="*/ 951643 w 2041462"/>
              <a:gd name="connsiteY4" fmla="*/ 1357314 h 1497807"/>
              <a:gd name="connsiteX5" fmla="*/ 20575 w 2041462"/>
              <a:gd name="connsiteY5" fmla="*/ 1497807 h 1497807"/>
              <a:gd name="connsiteX0" fmla="*/ 20575 w 2040589"/>
              <a:gd name="connsiteY0" fmla="*/ 1497807 h 1497807"/>
              <a:gd name="connsiteX1" fmla="*/ 1982725 w 2040589"/>
              <a:gd name="connsiteY1" fmla="*/ 1485901 h 1497807"/>
              <a:gd name="connsiteX2" fmla="*/ 1525524 w 2040589"/>
              <a:gd name="connsiteY2" fmla="*/ 1357313 h 1497807"/>
              <a:gd name="connsiteX3" fmla="*/ 1261207 w 2040589"/>
              <a:gd name="connsiteY3" fmla="*/ 0 h 1497807"/>
              <a:gd name="connsiteX4" fmla="*/ 951643 w 2040589"/>
              <a:gd name="connsiteY4" fmla="*/ 1357314 h 1497807"/>
              <a:gd name="connsiteX5" fmla="*/ 20575 w 2040589"/>
              <a:gd name="connsiteY5" fmla="*/ 1497807 h 1497807"/>
              <a:gd name="connsiteX0" fmla="*/ 20575 w 2041740"/>
              <a:gd name="connsiteY0" fmla="*/ 1497807 h 1497807"/>
              <a:gd name="connsiteX1" fmla="*/ 1982725 w 2041740"/>
              <a:gd name="connsiteY1" fmla="*/ 1485901 h 1497807"/>
              <a:gd name="connsiteX2" fmla="*/ 1525524 w 2041740"/>
              <a:gd name="connsiteY2" fmla="*/ 1357313 h 1497807"/>
              <a:gd name="connsiteX3" fmla="*/ 1261207 w 2041740"/>
              <a:gd name="connsiteY3" fmla="*/ 0 h 1497807"/>
              <a:gd name="connsiteX4" fmla="*/ 951643 w 2041740"/>
              <a:gd name="connsiteY4" fmla="*/ 1357314 h 1497807"/>
              <a:gd name="connsiteX5" fmla="*/ 20575 w 2041740"/>
              <a:gd name="connsiteY5" fmla="*/ 1497807 h 1497807"/>
              <a:gd name="connsiteX0" fmla="*/ 20575 w 2041919"/>
              <a:gd name="connsiteY0" fmla="*/ 1497807 h 1497807"/>
              <a:gd name="connsiteX1" fmla="*/ 1982725 w 2041919"/>
              <a:gd name="connsiteY1" fmla="*/ 1485901 h 1497807"/>
              <a:gd name="connsiteX2" fmla="*/ 1527905 w 2041919"/>
              <a:gd name="connsiteY2" fmla="*/ 1343026 h 1497807"/>
              <a:gd name="connsiteX3" fmla="*/ 1261207 w 2041919"/>
              <a:gd name="connsiteY3" fmla="*/ 0 h 1497807"/>
              <a:gd name="connsiteX4" fmla="*/ 951643 w 2041919"/>
              <a:gd name="connsiteY4" fmla="*/ 1357314 h 1497807"/>
              <a:gd name="connsiteX5" fmla="*/ 20575 w 2041919"/>
              <a:gd name="connsiteY5" fmla="*/ 1497807 h 1497807"/>
              <a:gd name="connsiteX0" fmla="*/ 20575 w 2041253"/>
              <a:gd name="connsiteY0" fmla="*/ 1497807 h 1497807"/>
              <a:gd name="connsiteX1" fmla="*/ 1982725 w 2041253"/>
              <a:gd name="connsiteY1" fmla="*/ 1485901 h 1497807"/>
              <a:gd name="connsiteX2" fmla="*/ 1527905 w 2041253"/>
              <a:gd name="connsiteY2" fmla="*/ 1343026 h 1497807"/>
              <a:gd name="connsiteX3" fmla="*/ 1261207 w 2041253"/>
              <a:gd name="connsiteY3" fmla="*/ 0 h 1497807"/>
              <a:gd name="connsiteX4" fmla="*/ 951643 w 2041253"/>
              <a:gd name="connsiteY4" fmla="*/ 1357314 h 1497807"/>
              <a:gd name="connsiteX5" fmla="*/ 20575 w 2041253"/>
              <a:gd name="connsiteY5" fmla="*/ 1497807 h 1497807"/>
              <a:gd name="connsiteX0" fmla="*/ 20575 w 2040925"/>
              <a:gd name="connsiteY0" fmla="*/ 1497807 h 1497807"/>
              <a:gd name="connsiteX1" fmla="*/ 1982725 w 2040925"/>
              <a:gd name="connsiteY1" fmla="*/ 1485901 h 1497807"/>
              <a:gd name="connsiteX2" fmla="*/ 1527905 w 2040925"/>
              <a:gd name="connsiteY2" fmla="*/ 1343026 h 1497807"/>
              <a:gd name="connsiteX3" fmla="*/ 1261207 w 2040925"/>
              <a:gd name="connsiteY3" fmla="*/ 0 h 1497807"/>
              <a:gd name="connsiteX4" fmla="*/ 951643 w 2040925"/>
              <a:gd name="connsiteY4" fmla="*/ 1357314 h 1497807"/>
              <a:gd name="connsiteX5" fmla="*/ 20575 w 2040925"/>
              <a:gd name="connsiteY5" fmla="*/ 1497807 h 1497807"/>
              <a:gd name="connsiteX0" fmla="*/ 20575 w 2040925"/>
              <a:gd name="connsiteY0" fmla="*/ 1497807 h 1497807"/>
              <a:gd name="connsiteX1" fmla="*/ 1982725 w 2040925"/>
              <a:gd name="connsiteY1" fmla="*/ 1485901 h 1497807"/>
              <a:gd name="connsiteX2" fmla="*/ 1527905 w 2040925"/>
              <a:gd name="connsiteY2" fmla="*/ 1343026 h 1497807"/>
              <a:gd name="connsiteX3" fmla="*/ 1261207 w 2040925"/>
              <a:gd name="connsiteY3" fmla="*/ 0 h 1497807"/>
              <a:gd name="connsiteX4" fmla="*/ 951643 w 2040925"/>
              <a:gd name="connsiteY4" fmla="*/ 1357314 h 1497807"/>
              <a:gd name="connsiteX5" fmla="*/ 20575 w 2040925"/>
              <a:gd name="connsiteY5" fmla="*/ 1497807 h 1497807"/>
              <a:gd name="connsiteX0" fmla="*/ 20575 w 2042771"/>
              <a:gd name="connsiteY0" fmla="*/ 1497807 h 1505813"/>
              <a:gd name="connsiteX1" fmla="*/ 1982725 w 2042771"/>
              <a:gd name="connsiteY1" fmla="*/ 1485901 h 1505813"/>
              <a:gd name="connsiteX2" fmla="*/ 1527905 w 2042771"/>
              <a:gd name="connsiteY2" fmla="*/ 1343026 h 1505813"/>
              <a:gd name="connsiteX3" fmla="*/ 1261207 w 2042771"/>
              <a:gd name="connsiteY3" fmla="*/ 0 h 1505813"/>
              <a:gd name="connsiteX4" fmla="*/ 951643 w 2042771"/>
              <a:gd name="connsiteY4" fmla="*/ 1357314 h 1505813"/>
              <a:gd name="connsiteX5" fmla="*/ 20575 w 2042771"/>
              <a:gd name="connsiteY5" fmla="*/ 1497807 h 1505813"/>
              <a:gd name="connsiteX0" fmla="*/ 20575 w 2043265"/>
              <a:gd name="connsiteY0" fmla="*/ 1497807 h 1500894"/>
              <a:gd name="connsiteX1" fmla="*/ 1982725 w 2043265"/>
              <a:gd name="connsiteY1" fmla="*/ 1485901 h 1500894"/>
              <a:gd name="connsiteX2" fmla="*/ 1527905 w 2043265"/>
              <a:gd name="connsiteY2" fmla="*/ 1343026 h 1500894"/>
              <a:gd name="connsiteX3" fmla="*/ 1261207 w 2043265"/>
              <a:gd name="connsiteY3" fmla="*/ 0 h 1500894"/>
              <a:gd name="connsiteX4" fmla="*/ 951643 w 2043265"/>
              <a:gd name="connsiteY4" fmla="*/ 1357314 h 1500894"/>
              <a:gd name="connsiteX5" fmla="*/ 20575 w 2043265"/>
              <a:gd name="connsiteY5" fmla="*/ 1497807 h 1500894"/>
              <a:gd name="connsiteX0" fmla="*/ 20575 w 2040024"/>
              <a:gd name="connsiteY0" fmla="*/ 1497807 h 1497807"/>
              <a:gd name="connsiteX1" fmla="*/ 1982725 w 2040024"/>
              <a:gd name="connsiteY1" fmla="*/ 1485901 h 1497807"/>
              <a:gd name="connsiteX2" fmla="*/ 1527905 w 2040024"/>
              <a:gd name="connsiteY2" fmla="*/ 1343026 h 1497807"/>
              <a:gd name="connsiteX3" fmla="*/ 1261207 w 2040024"/>
              <a:gd name="connsiteY3" fmla="*/ 0 h 1497807"/>
              <a:gd name="connsiteX4" fmla="*/ 951643 w 2040024"/>
              <a:gd name="connsiteY4" fmla="*/ 1357314 h 1497807"/>
              <a:gd name="connsiteX5" fmla="*/ 20575 w 2040024"/>
              <a:gd name="connsiteY5" fmla="*/ 1497807 h 1497807"/>
              <a:gd name="connsiteX0" fmla="*/ 20575 w 1982725"/>
              <a:gd name="connsiteY0" fmla="*/ 1497807 h 1499528"/>
              <a:gd name="connsiteX1" fmla="*/ 1982725 w 1982725"/>
              <a:gd name="connsiteY1" fmla="*/ 1485901 h 1499528"/>
              <a:gd name="connsiteX2" fmla="*/ 1527905 w 1982725"/>
              <a:gd name="connsiteY2" fmla="*/ 1343026 h 1499528"/>
              <a:gd name="connsiteX3" fmla="*/ 1261207 w 1982725"/>
              <a:gd name="connsiteY3" fmla="*/ 0 h 1499528"/>
              <a:gd name="connsiteX4" fmla="*/ 951643 w 1982725"/>
              <a:gd name="connsiteY4" fmla="*/ 1357314 h 1499528"/>
              <a:gd name="connsiteX5" fmla="*/ 20575 w 1982725"/>
              <a:gd name="connsiteY5" fmla="*/ 1497807 h 1499528"/>
              <a:gd name="connsiteX0" fmla="*/ 20575 w 2049400"/>
              <a:gd name="connsiteY0" fmla="*/ 1497807 h 1504702"/>
              <a:gd name="connsiteX1" fmla="*/ 2049400 w 2049400"/>
              <a:gd name="connsiteY1" fmla="*/ 1483520 h 1504702"/>
              <a:gd name="connsiteX2" fmla="*/ 1527905 w 2049400"/>
              <a:gd name="connsiteY2" fmla="*/ 1343026 h 1504702"/>
              <a:gd name="connsiteX3" fmla="*/ 1261207 w 2049400"/>
              <a:gd name="connsiteY3" fmla="*/ 0 h 1504702"/>
              <a:gd name="connsiteX4" fmla="*/ 951643 w 2049400"/>
              <a:gd name="connsiteY4" fmla="*/ 1357314 h 1504702"/>
              <a:gd name="connsiteX5" fmla="*/ 20575 w 2049400"/>
              <a:gd name="connsiteY5" fmla="*/ 1497807 h 1504702"/>
              <a:gd name="connsiteX0" fmla="*/ 20575 w 2049400"/>
              <a:gd name="connsiteY0" fmla="*/ 1497807 h 1503758"/>
              <a:gd name="connsiteX1" fmla="*/ 2049400 w 2049400"/>
              <a:gd name="connsiteY1" fmla="*/ 1483520 h 1503758"/>
              <a:gd name="connsiteX2" fmla="*/ 1527905 w 2049400"/>
              <a:gd name="connsiteY2" fmla="*/ 1343026 h 1503758"/>
              <a:gd name="connsiteX3" fmla="*/ 1261207 w 2049400"/>
              <a:gd name="connsiteY3" fmla="*/ 0 h 1503758"/>
              <a:gd name="connsiteX4" fmla="*/ 951643 w 2049400"/>
              <a:gd name="connsiteY4" fmla="*/ 1357314 h 1503758"/>
              <a:gd name="connsiteX5" fmla="*/ 20575 w 2049400"/>
              <a:gd name="connsiteY5" fmla="*/ 1497807 h 1503758"/>
              <a:gd name="connsiteX0" fmla="*/ 20575 w 2049400"/>
              <a:gd name="connsiteY0" fmla="*/ 1497807 h 1497807"/>
              <a:gd name="connsiteX1" fmla="*/ 2049400 w 2049400"/>
              <a:gd name="connsiteY1" fmla="*/ 1483520 h 1497807"/>
              <a:gd name="connsiteX2" fmla="*/ 1527905 w 2049400"/>
              <a:gd name="connsiteY2" fmla="*/ 1343026 h 1497807"/>
              <a:gd name="connsiteX3" fmla="*/ 1261207 w 2049400"/>
              <a:gd name="connsiteY3" fmla="*/ 0 h 1497807"/>
              <a:gd name="connsiteX4" fmla="*/ 951643 w 2049400"/>
              <a:gd name="connsiteY4" fmla="*/ 1357314 h 1497807"/>
              <a:gd name="connsiteX5" fmla="*/ 20575 w 2049400"/>
              <a:gd name="connsiteY5" fmla="*/ 1497807 h 1497807"/>
              <a:gd name="connsiteX0" fmla="*/ 20575 w 2049400"/>
              <a:gd name="connsiteY0" fmla="*/ 1497807 h 1497807"/>
              <a:gd name="connsiteX1" fmla="*/ 2049400 w 2049400"/>
              <a:gd name="connsiteY1" fmla="*/ 1483520 h 1497807"/>
              <a:gd name="connsiteX2" fmla="*/ 1527905 w 2049400"/>
              <a:gd name="connsiteY2" fmla="*/ 1354932 h 1497807"/>
              <a:gd name="connsiteX3" fmla="*/ 1261207 w 2049400"/>
              <a:gd name="connsiteY3" fmla="*/ 0 h 1497807"/>
              <a:gd name="connsiteX4" fmla="*/ 951643 w 2049400"/>
              <a:gd name="connsiteY4" fmla="*/ 1357314 h 1497807"/>
              <a:gd name="connsiteX5" fmla="*/ 20575 w 2049400"/>
              <a:gd name="connsiteY5" fmla="*/ 1497807 h 1497807"/>
              <a:gd name="connsiteX0" fmla="*/ 20575 w 2049400"/>
              <a:gd name="connsiteY0" fmla="*/ 1497807 h 1497807"/>
              <a:gd name="connsiteX1" fmla="*/ 2049400 w 2049400"/>
              <a:gd name="connsiteY1" fmla="*/ 1483520 h 1497807"/>
              <a:gd name="connsiteX2" fmla="*/ 1527905 w 2049400"/>
              <a:gd name="connsiteY2" fmla="*/ 1354932 h 1497807"/>
              <a:gd name="connsiteX3" fmla="*/ 1261207 w 2049400"/>
              <a:gd name="connsiteY3" fmla="*/ 0 h 1497807"/>
              <a:gd name="connsiteX4" fmla="*/ 951643 w 2049400"/>
              <a:gd name="connsiteY4" fmla="*/ 1357314 h 1497807"/>
              <a:gd name="connsiteX5" fmla="*/ 20575 w 2049400"/>
              <a:gd name="connsiteY5" fmla="*/ 1497807 h 1497807"/>
              <a:gd name="connsiteX0" fmla="*/ 20575 w 2049400"/>
              <a:gd name="connsiteY0" fmla="*/ 1497807 h 1497807"/>
              <a:gd name="connsiteX1" fmla="*/ 2049400 w 2049400"/>
              <a:gd name="connsiteY1" fmla="*/ 1483520 h 1497807"/>
              <a:gd name="connsiteX2" fmla="*/ 1527905 w 2049400"/>
              <a:gd name="connsiteY2" fmla="*/ 1354932 h 1497807"/>
              <a:gd name="connsiteX3" fmla="*/ 1261207 w 2049400"/>
              <a:gd name="connsiteY3" fmla="*/ 0 h 1497807"/>
              <a:gd name="connsiteX4" fmla="*/ 951643 w 2049400"/>
              <a:gd name="connsiteY4" fmla="*/ 1357314 h 1497807"/>
              <a:gd name="connsiteX5" fmla="*/ 20575 w 2049400"/>
              <a:gd name="connsiteY5" fmla="*/ 1497807 h 1497807"/>
              <a:gd name="connsiteX0" fmla="*/ 20575 w 2049400"/>
              <a:gd name="connsiteY0" fmla="*/ 1497807 h 1497807"/>
              <a:gd name="connsiteX1" fmla="*/ 2049400 w 2049400"/>
              <a:gd name="connsiteY1" fmla="*/ 1483520 h 1497807"/>
              <a:gd name="connsiteX2" fmla="*/ 1527905 w 2049400"/>
              <a:gd name="connsiteY2" fmla="*/ 1354932 h 1497807"/>
              <a:gd name="connsiteX3" fmla="*/ 1261207 w 2049400"/>
              <a:gd name="connsiteY3" fmla="*/ 0 h 1497807"/>
              <a:gd name="connsiteX4" fmla="*/ 951643 w 2049400"/>
              <a:gd name="connsiteY4" fmla="*/ 1357314 h 1497807"/>
              <a:gd name="connsiteX5" fmla="*/ 20575 w 2049400"/>
              <a:gd name="connsiteY5" fmla="*/ 1497807 h 14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400" h="1497807">
                <a:moveTo>
                  <a:pt x="20575" y="1497807"/>
                </a:moveTo>
                <a:lnTo>
                  <a:pt x="2049400" y="1483520"/>
                </a:lnTo>
                <a:cubicBezTo>
                  <a:pt x="1888666" y="1481535"/>
                  <a:pt x="1571163" y="1516460"/>
                  <a:pt x="1527905" y="1354932"/>
                </a:cubicBezTo>
                <a:cubicBezTo>
                  <a:pt x="1455476" y="1084479"/>
                  <a:pt x="1391381" y="224234"/>
                  <a:pt x="1261207" y="0"/>
                </a:cubicBezTo>
                <a:cubicBezTo>
                  <a:pt x="1219934" y="244078"/>
                  <a:pt x="1128844" y="1095480"/>
                  <a:pt x="951643" y="1357314"/>
                </a:cubicBezTo>
                <a:cubicBezTo>
                  <a:pt x="823472" y="1546701"/>
                  <a:pt x="-152860" y="1483916"/>
                  <a:pt x="20575" y="1497807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07ED4-6774-6F92-33CB-E8C7DE4A174A}"/>
              </a:ext>
            </a:extLst>
          </p:cNvPr>
          <p:cNvSpPr txBox="1"/>
          <p:nvPr/>
        </p:nvSpPr>
        <p:spPr>
          <a:xfrm>
            <a:off x="7842369" y="3141774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C000"/>
                </a:solidFill>
              </a:rPr>
              <a:t>Overlap</a:t>
            </a:r>
            <a:endParaRPr lang="ko-KR" altLang="en-US" sz="1050" b="1" dirty="0">
              <a:solidFill>
                <a:srgbClr val="FFC000"/>
              </a:solidFill>
            </a:endParaRPr>
          </a:p>
        </p:txBody>
      </p:sp>
      <p:sp>
        <p:nvSpPr>
          <p:cNvPr id="39" name="화살표: 굽음 38">
            <a:extLst>
              <a:ext uri="{FF2B5EF4-FFF2-40B4-BE49-F238E27FC236}">
                <a16:creationId xmlns:a16="http://schemas.microsoft.com/office/drawing/2014/main" id="{669387F0-33FA-1E38-2965-555B4BEABAA9}"/>
              </a:ext>
            </a:extLst>
          </p:cNvPr>
          <p:cNvSpPr/>
          <p:nvPr/>
        </p:nvSpPr>
        <p:spPr>
          <a:xfrm>
            <a:off x="5400836" y="4354326"/>
            <a:ext cx="678932" cy="885756"/>
          </a:xfrm>
          <a:prstGeom prst="bentArrow">
            <a:avLst>
              <a:gd name="adj1" fmla="val 0"/>
              <a:gd name="adj2" fmla="val 2811"/>
              <a:gd name="adj3" fmla="val 16217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화살표: 굽음 39">
            <a:extLst>
              <a:ext uri="{FF2B5EF4-FFF2-40B4-BE49-F238E27FC236}">
                <a16:creationId xmlns:a16="http://schemas.microsoft.com/office/drawing/2014/main" id="{0D440DD7-6119-962E-0296-AF52FB63AAC0}"/>
              </a:ext>
            </a:extLst>
          </p:cNvPr>
          <p:cNvSpPr/>
          <p:nvPr/>
        </p:nvSpPr>
        <p:spPr>
          <a:xfrm>
            <a:off x="7545139" y="4409660"/>
            <a:ext cx="678932" cy="885756"/>
          </a:xfrm>
          <a:prstGeom prst="bentArrow">
            <a:avLst>
              <a:gd name="adj1" fmla="val 0"/>
              <a:gd name="adj2" fmla="val 2811"/>
              <a:gd name="adj3" fmla="val 16217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61882C4E-7E41-B24C-A363-7830CE3B54B2}"/>
              </a:ext>
            </a:extLst>
          </p:cNvPr>
          <p:cNvSpPr/>
          <p:nvPr/>
        </p:nvSpPr>
        <p:spPr>
          <a:xfrm>
            <a:off x="9517021" y="4409660"/>
            <a:ext cx="678932" cy="885756"/>
          </a:xfrm>
          <a:prstGeom prst="bentArrow">
            <a:avLst>
              <a:gd name="adj1" fmla="val 0"/>
              <a:gd name="adj2" fmla="val 2811"/>
              <a:gd name="adj3" fmla="val 16217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4A60C-C2AF-91B6-12F5-2F7DF4E0F0A3}"/>
              </a:ext>
            </a:extLst>
          </p:cNvPr>
          <p:cNvSpPr txBox="1"/>
          <p:nvPr/>
        </p:nvSpPr>
        <p:spPr>
          <a:xfrm>
            <a:off x="5126244" y="5240082"/>
            <a:ext cx="60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sz="16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endParaRPr lang="ko-KR" altLang="en-US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6072C-CFBE-807B-1247-A4A3D9E99E1F}"/>
              </a:ext>
            </a:extLst>
          </p:cNvPr>
          <p:cNvSpPr txBox="1"/>
          <p:nvPr/>
        </p:nvSpPr>
        <p:spPr>
          <a:xfrm>
            <a:off x="7353662" y="5274439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sz="1600" b="1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endParaRPr lang="ko-KR" altLang="en-US" sz="1600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FB1241-D29A-F6B4-A4EB-53620AA5E948}"/>
              </a:ext>
            </a:extLst>
          </p:cNvPr>
          <p:cNvSpPr txBox="1"/>
          <p:nvPr/>
        </p:nvSpPr>
        <p:spPr>
          <a:xfrm>
            <a:off x="9264082" y="5268769"/>
            <a:ext cx="673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4FBD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sz="1600" b="1" baseline="-25000" dirty="0">
                <a:solidFill>
                  <a:srgbClr val="4FBD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RVCT</a:t>
            </a:r>
            <a:endParaRPr lang="ko-KR" altLang="en-US" sz="1600" b="1" baseline="-25000" dirty="0">
              <a:solidFill>
                <a:srgbClr val="4FBD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997019"/>
      </p:ext>
    </p:extLst>
  </p:cSld>
  <p:clrMapOvr>
    <a:masterClrMapping/>
  </p:clrMapOvr>
</p:sld>
</file>

<file path=ppt/theme/theme1.xml><?xml version="1.0" encoding="utf-8"?>
<a:theme xmlns:a="http://schemas.openxmlformats.org/drawingml/2006/main" name="Type 2_HY헤드라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헤드라인M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ype 2_HY헤드라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헤드라인M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ype 2_HY헤드라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헤드라인M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ype 2_HY헤드라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헤드라인M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ype 2_HY헤드라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헤드라인M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38157</TotalTime>
  <Words>461</Words>
  <Application>Microsoft Office PowerPoint</Application>
  <PresentationFormat>사용자 지정</PresentationFormat>
  <Paragraphs>93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KoPub돋움체 Bold</vt:lpstr>
      <vt:lpstr>KoPub돋움체 Light</vt:lpstr>
      <vt:lpstr>KoPub돋움체 Medium</vt:lpstr>
      <vt:lpstr>맑은 고딕</vt:lpstr>
      <vt:lpstr>타이포_씨고딕 170</vt:lpstr>
      <vt:lpstr>Arial</vt:lpstr>
      <vt:lpstr>Wingdings</vt:lpstr>
      <vt:lpstr>Type 2_HY헤드라인</vt:lpstr>
      <vt:lpstr>1_Type 2_HY헤드라인</vt:lpstr>
      <vt:lpstr>2_Type 2_HY헤드라인</vt:lpstr>
      <vt:lpstr>3_Type 2_HY헤드라인</vt:lpstr>
      <vt:lpstr>4_Type 2_HY헤드라인</vt:lpstr>
      <vt:lpstr>정확도와 정합률의 정의</vt:lpstr>
      <vt:lpstr>세부과제목표 세부 요구 목표 정의 </vt:lpstr>
      <vt:lpstr>차량 다이나믹스 정확도 (속도예측) ModelFit: 85%이상 </vt:lpstr>
      <vt:lpstr>차량 다이나믹스 정확도 (속도예측) ModelFit: 85%이상 </vt:lpstr>
      <vt:lpstr>전투차량 모션재현 정합률 85%이상</vt:lpstr>
      <vt:lpstr>전투차량 모션재현 정합률 85%이상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MC7143</cp:lastModifiedBy>
  <cp:revision>1553</cp:revision>
  <cp:lastPrinted>2024-03-25T07:11:04Z</cp:lastPrinted>
  <dcterms:created xsi:type="dcterms:W3CDTF">2016-08-31T01:07:52Z</dcterms:created>
  <dcterms:modified xsi:type="dcterms:W3CDTF">2024-11-18T08:58:26Z</dcterms:modified>
</cp:coreProperties>
</file>