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70E5E-A13E-A112-C217-6C7DDE0D1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C245E4-F852-414C-942B-688EC2C3E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359B9-AF1E-F5F1-5A2E-BA31656B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315C1-DF25-E840-47AD-BBE9D2EA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E8CA2-BC05-FA90-9ADA-FC740F7C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9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FF970-7F63-1F2E-C14A-17433E51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D281A7-56D7-23FD-086E-F528EF562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FD356-66F9-FD8F-9F3E-48E373B7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F6CCB-5854-D102-FC22-2E8C9839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8C539-C9CB-F078-7B8A-FF508728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41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018469-4423-E048-C407-B4DB1A82C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58AB71-A31E-BE64-4346-A2F078B74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A29FD-8907-8D49-5586-07565791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C2FFE-2E0B-23E5-D6C2-889CFB2E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E6A9A-7DF2-D2C2-CEBB-CE7922C8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0337-5581-41C5-397C-D22162D6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47173-C5E5-55F2-D66A-8EA83F84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DE7D0-3709-F8EA-A0B5-869A110B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07F01-5E38-6F99-6033-DE88E605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4B903-8B58-9B3E-83F3-B4887FA6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6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20BE8-E99F-B66D-03DE-5726BE5B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65E434-2F38-EB98-3DD4-704417FFE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A726C-30C8-AED7-CEDC-1CDD6E03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FFE94-8744-6E46-F64D-312D8EEF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62CB2-0830-307E-207F-FBD74E80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6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585C6-9D96-98EA-00EE-29B68B19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B0A40-A9B3-B69E-F34D-6E19458C6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C58B14-AFEF-F36D-5495-ECB6AC540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8294E-C355-9F82-F18A-2DCD248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92493-2FD0-B35D-FFC0-5B5E7CD4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24D3E9-8EAB-7F65-8527-CFA4937D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DBC6E-770E-4B8C-5DA3-00796881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9F5F0-39FB-07ED-3558-9DEB049D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A0E288-55D5-748A-359F-40ADE21F4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0600A-7211-07B8-DB3C-DBFA61844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4C7DE4-B0C1-05F3-6F95-4F126B4B4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E454C6-B22F-A265-E3FB-11D58C52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F60E62-6B54-B1C7-52ED-4C8DCC99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52D09-3584-0D8B-0A29-5847FB4D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4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06EF7-4DAD-E428-C5F4-8967BD58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2C2D2B-D093-E18D-024B-1035A453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FA327A-7ABB-9D9A-8DF0-E5407D11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A8890E-872F-1B87-4BFD-19D5355C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3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87E96-F683-6B36-DBC9-880F8505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611716-A4F3-A324-30EA-D1198D06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97346-DF43-0160-A1F1-31D4DF09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1FF5E-B881-A078-25E5-3CC6D4EB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96404-325E-F496-680F-3146BE12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A0E40-EEC8-A630-D1F9-349990DCB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C4BBEE-6AAF-D9DF-39CE-AE4A1C05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3A4E-C629-6776-E1E7-C1315862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CEB80-1655-40FA-46B0-E13FA217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3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86893-E97B-72F3-90E6-23D69D93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06BF7A-ED12-F428-94EB-2E2536B01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B16C0A-AD6D-8F99-6C45-71AC132BE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2FAF5C-F1A8-6284-48B8-A23413A4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4E8D6-9BA3-020C-3764-3AE1B04E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7A6F6-DF60-F06A-D95A-7E702705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9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390F47-8B95-58C0-FDD3-D00885E2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3D991-7D2E-38D0-14B1-344D5E70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49567-F119-E6FC-354D-8335C8394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73714-39D8-450B-8E06-5E8298783117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D0932-E702-0035-4200-D43D49E02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8781E-2BD0-34A3-1C28-C44B44733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2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CF4F4C-D774-FAB6-40BA-D011702B186B}"/>
              </a:ext>
            </a:extLst>
          </p:cNvPr>
          <p:cNvSpPr/>
          <p:nvPr/>
        </p:nvSpPr>
        <p:spPr>
          <a:xfrm>
            <a:off x="5849029" y="4559884"/>
            <a:ext cx="3122579" cy="464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7C2712-FBCE-52F6-ADBF-9C460B142E02}"/>
                  </a:ext>
                </a:extLst>
              </p:cNvPr>
              <p:cNvSpPr txBox="1"/>
              <p:nvPr/>
            </p:nvSpPr>
            <p:spPr>
              <a:xfrm>
                <a:off x="3220392" y="2224008"/>
                <a:ext cx="4581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𝑐𝑐𝑒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: Control Input at time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7C2712-FBCE-52F6-ADBF-9C460B14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92" y="2224008"/>
                <a:ext cx="4581575" cy="276999"/>
              </a:xfrm>
              <a:prstGeom prst="rect">
                <a:avLst/>
              </a:prstGeom>
              <a:blipFill>
                <a:blip r:embed="rId2"/>
                <a:stretch>
                  <a:fillRect l="-1330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AE6A0A-AC06-4B9C-CEA2-125C0911BFB6}"/>
                  </a:ext>
                </a:extLst>
              </p:cNvPr>
              <p:cNvSpPr txBox="1"/>
              <p:nvPr/>
            </p:nvSpPr>
            <p:spPr>
              <a:xfrm>
                <a:off x="3220392" y="1833310"/>
                <a:ext cx="52572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: Vehicle Status at time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AE6A0A-AC06-4B9C-CEA2-125C0911B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92" y="1833310"/>
                <a:ext cx="5257273" cy="276999"/>
              </a:xfrm>
              <a:prstGeom prst="rect">
                <a:avLst/>
              </a:prstGeom>
              <a:blipFill>
                <a:blip r:embed="rId3"/>
                <a:stretch>
                  <a:fillRect l="-1159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9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morai20</dc:creator>
  <cp:lastModifiedBy>morai20</cp:lastModifiedBy>
  <cp:revision>1</cp:revision>
  <dcterms:created xsi:type="dcterms:W3CDTF">2025-01-28T11:39:20Z</dcterms:created>
  <dcterms:modified xsi:type="dcterms:W3CDTF">2025-01-28T11:40:53Z</dcterms:modified>
</cp:coreProperties>
</file>