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사회적 약자를 위한 맞춤형 실생활 정보 제공 솔루션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주제번호: 2-5 또는 2-6</a:t>
            </a:r>
          </a:p>
          <a:p>
            <a:r>
              <a:t>팀명 / 팀원 명단</a:t>
            </a:r>
          </a:p>
          <a:p>
            <a:r>
              <a:t>날짜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개발 일정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신청 및 예선심사: 4.14~5.15</a:t>
            </a:r>
          </a:p>
          <a:p>
            <a:r>
              <a:t>• 개발 및 중간심사: 5.16~6.26</a:t>
            </a:r>
          </a:p>
          <a:p>
            <a:r>
              <a:t>• 최종 완성 및 발표: 6.27~7.31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기대 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정보 접근성 향상</a:t>
            </a:r>
          </a:p>
          <a:p>
            <a:r>
              <a:t>• 상담사 업무 경감</a:t>
            </a:r>
          </a:p>
          <a:p>
            <a:r>
              <a:t>• 사용자 만족 및 복지서비스 효율 증대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질문 받겠습니다.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사회적 약자 생활 개선 및 복지 향상을 위한 앱/웹 서비스</a:t>
            </a:r>
          </a:p>
          <a:p>
            <a:r>
              <a:t>• 실시간 관심사 분석 및 맞춤형 정보 제공</a:t>
            </a:r>
          </a:p>
          <a:p>
            <a:r>
              <a:t>• 상담사의 업무 효율성 향상을 위한 관리 시스템 포함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문제 인식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사회적 약자 정보 접근 어려움</a:t>
            </a:r>
          </a:p>
          <a:p>
            <a:r>
              <a:t>• 복지사 과중한 업무 부담</a:t>
            </a:r>
          </a:p>
          <a:p>
            <a:r>
              <a:t>→ 디지털 솔루션 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개발 목표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사용자 맞춤형 정보 제공</a:t>
            </a:r>
          </a:p>
          <a:p>
            <a:r>
              <a:t>• 상담사 업무 지원</a:t>
            </a:r>
          </a:p>
          <a:p>
            <a:r>
              <a:t>• 접근성 향상을 위한 STT/TTS 적용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[사용자 측]</a:t>
            </a:r>
          </a:p>
          <a:p>
            <a:r>
              <a:t>- 검색어 수집 및 AI 크롤링</a:t>
            </a:r>
          </a:p>
          <a:p>
            <a:r>
              <a:t>- 관심사 기반 선호도 분석</a:t>
            </a:r>
          </a:p>
          <a:p>
            <a:r>
              <a:t>- 맞춤형 정보 추천</a:t>
            </a:r>
          </a:p>
          <a:p>
            <a:r>
              <a:t>- STT/TTS 대화형 제공</a:t>
            </a:r>
          </a:p>
          <a:p/>
          <a:p>
            <a:r>
              <a:t>[상담사 측]</a:t>
            </a:r>
          </a:p>
          <a:p>
            <a:r>
              <a:t>- 고객 카드 관리</a:t>
            </a:r>
          </a:p>
          <a:p>
            <a:r>
              <a:t>- 실시간 상태 모니터링</a:t>
            </a:r>
          </a:p>
          <a:p>
            <a:r>
              <a:t>- 고지서 관리</a:t>
            </a:r>
          </a:p>
          <a:p>
            <a:r>
              <a:t>- 상담 히스토리 관리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시스템 아키텍처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사용자 → 검색어 입력 → 서버(AI 분석) → DB 저장 → 결과 제공</a:t>
            </a:r>
          </a:p>
          <a:p>
            <a:r>
              <a:t>상담사 → 카드 인터페이스로 실시간 관리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ERD 설계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User, Agent, VisitLog, Bill, ChatHistory, Notification 관계도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화면 디자인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사용자 메인 화면: 관심사 기반 추천</a:t>
            </a:r>
          </a:p>
          <a:p>
            <a:r>
              <a:t>• 상담사 대시보드: 고객 카드 UI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 기술 스택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FE: React, Next.js</a:t>
            </a:r>
          </a:p>
          <a:p>
            <a:r>
              <a:t>• BE: Node.js, Express</a:t>
            </a:r>
          </a:p>
          <a:p>
            <a:r>
              <a:t>• DB: MongoDB, Firebase</a:t>
            </a:r>
          </a:p>
          <a:p>
            <a:r>
              <a:t>• AI: Python, GPT, Scrapy</a:t>
            </a:r>
          </a:p>
          <a:p>
            <a:r>
              <a:t>• STT/TTS: Google API, CLOVA</a:t>
            </a:r>
          </a:p>
          <a:p>
            <a:r>
              <a:t>• 기타: WebSocket, Tailwind CSS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