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2" r:id="rId5"/>
    <p:sldId id="268" r:id="rId6"/>
    <p:sldId id="269" r:id="rId7"/>
    <p:sldId id="270" r:id="rId8"/>
    <p:sldId id="271" r:id="rId9"/>
    <p:sldId id="264" r:id="rId10"/>
    <p:sldId id="260" r:id="rId11"/>
    <p:sldId id="272" r:id="rId12"/>
    <p:sldId id="266" r:id="rId13"/>
    <p:sldId id="267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670560" y="1984248"/>
            <a:ext cx="10948416" cy="2953512"/>
          </a:xfrm>
          <a:prstGeom prst="roundRect">
            <a:avLst>
              <a:gd name="adj" fmla="val 5521"/>
            </a:avLst>
          </a:prstGeom>
          <a:gradFill>
            <a:gsLst>
              <a:gs pos="0">
                <a:schemeClr val="bg1">
                  <a:alpha val="79000"/>
                </a:schemeClr>
              </a:gs>
              <a:gs pos="30000">
                <a:schemeClr val="bg2"/>
              </a:gs>
              <a:gs pos="66000">
                <a:schemeClr val="bg2"/>
              </a:gs>
              <a:gs pos="100000">
                <a:schemeClr val="bg1">
                  <a:alpha val="61000"/>
                </a:schemeClr>
              </a:gs>
            </a:gsLst>
            <a:lin ang="5400000" scaled="1"/>
          </a:gradFill>
          <a:ln w="38100">
            <a:solidFill>
              <a:schemeClr val="bg2">
                <a:lumMod val="20000"/>
                <a:lumOff val="8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50976" y="2432304"/>
            <a:ext cx="10363200" cy="1353312"/>
          </a:xfrm>
        </p:spPr>
        <p:txBody>
          <a:bodyPr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>
              <a:defRPr sz="480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804416" y="3785616"/>
            <a:ext cx="8534400" cy="75895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EF89-77D0-482C-B48F-2B0A19737EDC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5E93-3A96-41E5-BB7A-6A0722E5B1E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Rounded Rectangle 9"/>
          <p:cNvSpPr/>
          <p:nvPr/>
        </p:nvSpPr>
        <p:spPr bwMode="gray">
          <a:xfrm>
            <a:off x="1146048" y="1719072"/>
            <a:ext cx="9997440" cy="429768"/>
          </a:xfrm>
          <a:prstGeom prst="roundRect">
            <a:avLst>
              <a:gd name="adj" fmla="val 2305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60000"/>
                  <a:lumOff val="40000"/>
                </a:schemeClr>
              </a:gs>
              <a:gs pos="98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ounded Rectangle 10"/>
          <p:cNvSpPr/>
          <p:nvPr/>
        </p:nvSpPr>
        <p:spPr bwMode="gray">
          <a:xfrm>
            <a:off x="1146048" y="4718304"/>
            <a:ext cx="9997440" cy="429768"/>
          </a:xfrm>
          <a:prstGeom prst="roundRect">
            <a:avLst>
              <a:gd name="adj" fmla="val 25178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78000">
                <a:schemeClr val="bg2">
                  <a:lumMod val="60000"/>
                  <a:lumOff val="40000"/>
                </a:schemeClr>
              </a:gs>
              <a:gs pos="7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ounded Rectangle 11"/>
          <p:cNvSpPr/>
          <p:nvPr/>
        </p:nvSpPr>
        <p:spPr bwMode="gray">
          <a:xfrm>
            <a:off x="7522464" y="1801368"/>
            <a:ext cx="3328416" cy="265176"/>
          </a:xfrm>
          <a:prstGeom prst="roundRect">
            <a:avLst>
              <a:gd name="adj" fmla="val 21911"/>
            </a:avLst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8" name="Group 17"/>
          <p:cNvGrpSpPr/>
          <p:nvPr/>
        </p:nvGrpSpPr>
        <p:grpSpPr bwMode="ltGray">
          <a:xfrm>
            <a:off x="7644384" y="1892808"/>
            <a:ext cx="1133856" cy="73152"/>
            <a:chOff x="5733288" y="1874520"/>
            <a:chExt cx="850392" cy="73152"/>
          </a:xfrm>
          <a:effectLst>
            <a:glow rad="63500">
              <a:schemeClr val="tx1">
                <a:alpha val="40000"/>
              </a:schemeClr>
            </a:glow>
            <a:outerShdw blurRad="50800" dist="50800" dir="5400000" algn="ctr" rotWithShape="0">
              <a:schemeClr val="accent1">
                <a:lumMod val="20000"/>
                <a:lumOff val="80000"/>
                <a:alpha val="21000"/>
              </a:schemeClr>
            </a:outerShdw>
          </a:effectLst>
        </p:grpSpPr>
        <p:sp>
          <p:nvSpPr>
            <p:cNvPr id="13" name="Oval 12"/>
            <p:cNvSpPr/>
            <p:nvPr userDrawn="1"/>
          </p:nvSpPr>
          <p:spPr bwMode="ltGray">
            <a:xfrm>
              <a:off x="573328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Oval 13"/>
            <p:cNvSpPr/>
            <p:nvPr userDrawn="1"/>
          </p:nvSpPr>
          <p:spPr bwMode="ltGray">
            <a:xfrm>
              <a:off x="5925312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Oval 14"/>
            <p:cNvSpPr/>
            <p:nvPr userDrawn="1"/>
          </p:nvSpPr>
          <p:spPr bwMode="ltGray">
            <a:xfrm>
              <a:off x="6117336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Oval 15"/>
            <p:cNvSpPr/>
            <p:nvPr userDrawn="1"/>
          </p:nvSpPr>
          <p:spPr bwMode="ltGray">
            <a:xfrm>
              <a:off x="6309360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Oval 16"/>
            <p:cNvSpPr/>
            <p:nvPr userDrawn="1"/>
          </p:nvSpPr>
          <p:spPr bwMode="ltGray">
            <a:xfrm>
              <a:off x="651052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9575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EF89-77D0-482C-B48F-2B0A19737EDC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5E93-3A96-41E5-BB7A-6A0722E5B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80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377952" y="356616"/>
            <a:ext cx="9339072" cy="608990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7"/>
          <p:cNvGrpSpPr/>
          <p:nvPr/>
        </p:nvGrpSpPr>
        <p:grpSpPr bwMode="gray">
          <a:xfrm>
            <a:off x="731520" y="219456"/>
            <a:ext cx="377952" cy="283464"/>
            <a:chOff x="548640" y="173736"/>
            <a:chExt cx="283464" cy="283464"/>
          </a:xfrm>
        </p:grpSpPr>
        <p:sp>
          <p:nvSpPr>
            <p:cNvPr id="9" name="Oval 8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1" name="Group 10"/>
          <p:cNvGrpSpPr/>
          <p:nvPr/>
        </p:nvGrpSpPr>
        <p:grpSpPr bwMode="gray">
          <a:xfrm>
            <a:off x="1219200" y="219456"/>
            <a:ext cx="377952" cy="283464"/>
            <a:chOff x="548640" y="173736"/>
            <a:chExt cx="283464" cy="283464"/>
          </a:xfrm>
        </p:grpSpPr>
        <p:sp>
          <p:nvSpPr>
            <p:cNvPr id="12" name="Oval 11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Oval 12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4" name="Group 13"/>
          <p:cNvGrpSpPr/>
          <p:nvPr/>
        </p:nvGrpSpPr>
        <p:grpSpPr bwMode="gray">
          <a:xfrm>
            <a:off x="1719072" y="219456"/>
            <a:ext cx="377952" cy="283464"/>
            <a:chOff x="548640" y="173736"/>
            <a:chExt cx="283464" cy="283464"/>
          </a:xfrm>
        </p:grpSpPr>
        <p:sp>
          <p:nvSpPr>
            <p:cNvPr id="15" name="Oval 14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Oval 15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814560" y="365760"/>
            <a:ext cx="1901952" cy="6062472"/>
          </a:xfrm>
        </p:spPr>
        <p:txBody>
          <a:bodyPr vert="eaVert">
            <a:scene3d>
              <a:camera prst="orthographicFront"/>
              <a:lightRig rig="flat" dir="t"/>
            </a:scene3d>
            <a:sp3d extrusionH="3175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>
              <a:defRPr>
                <a:gradFill flip="none" rotWithShape="1"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576072"/>
            <a:ext cx="8497824" cy="564184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EF89-77D0-482C-B48F-2B0A19737EDC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5E93-3A96-41E5-BB7A-6A0722E5B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95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377952" y="292608"/>
            <a:ext cx="11436096" cy="622706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57200"/>
            <a:ext cx="10863072" cy="950976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1572768"/>
            <a:ext cx="10826496" cy="48280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EF89-77D0-482C-B48F-2B0A19737EDC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5E93-3A96-41E5-BB7A-6A0722E5B1E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731520" y="164592"/>
            <a:ext cx="377952" cy="283464"/>
            <a:chOff x="548640" y="173736"/>
            <a:chExt cx="283464" cy="283464"/>
          </a:xfrm>
        </p:grpSpPr>
        <p:sp>
          <p:nvSpPr>
            <p:cNvPr id="9" name="Oval 8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1" name="Group 10"/>
          <p:cNvGrpSpPr/>
          <p:nvPr/>
        </p:nvGrpSpPr>
        <p:grpSpPr bwMode="gray">
          <a:xfrm>
            <a:off x="1219200" y="164592"/>
            <a:ext cx="377952" cy="283464"/>
            <a:chOff x="548640" y="173736"/>
            <a:chExt cx="283464" cy="283464"/>
          </a:xfrm>
        </p:grpSpPr>
        <p:sp>
          <p:nvSpPr>
            <p:cNvPr id="12" name="Oval 11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Oval 12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4" name="Group 13"/>
          <p:cNvGrpSpPr/>
          <p:nvPr/>
        </p:nvGrpSpPr>
        <p:grpSpPr bwMode="gray">
          <a:xfrm>
            <a:off x="1719072" y="164592"/>
            <a:ext cx="377952" cy="283464"/>
            <a:chOff x="548640" y="173736"/>
            <a:chExt cx="283464" cy="283464"/>
          </a:xfrm>
        </p:grpSpPr>
        <p:sp>
          <p:nvSpPr>
            <p:cNvPr id="15" name="Oval 14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Oval 15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21953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670560" y="3712464"/>
            <a:ext cx="10863072" cy="2139696"/>
          </a:xfrm>
          <a:prstGeom prst="roundRect">
            <a:avLst>
              <a:gd name="adj" fmla="val 9795"/>
            </a:avLst>
          </a:prstGeom>
          <a:gradFill>
            <a:gsLst>
              <a:gs pos="0">
                <a:schemeClr val="bg1">
                  <a:alpha val="79000"/>
                </a:schemeClr>
              </a:gs>
              <a:gs pos="30000">
                <a:schemeClr val="bg2"/>
              </a:gs>
              <a:gs pos="66000">
                <a:schemeClr val="bg2"/>
              </a:gs>
              <a:gs pos="100000">
                <a:schemeClr val="bg1">
                  <a:alpha val="61000"/>
                </a:schemeClr>
              </a:gs>
            </a:gsLst>
            <a:lin ang="5400000" scaled="1"/>
          </a:gradFill>
          <a:ln w="38100">
            <a:solidFill>
              <a:schemeClr val="bg2">
                <a:lumMod val="20000"/>
                <a:lumOff val="8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ounded Rectangle 8"/>
          <p:cNvSpPr/>
          <p:nvPr/>
        </p:nvSpPr>
        <p:spPr bwMode="gray">
          <a:xfrm>
            <a:off x="1146048" y="5641848"/>
            <a:ext cx="9997440" cy="429768"/>
          </a:xfrm>
          <a:prstGeom prst="roundRect">
            <a:avLst>
              <a:gd name="adj" fmla="val 25178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78000">
                <a:schemeClr val="bg2">
                  <a:lumMod val="60000"/>
                  <a:lumOff val="40000"/>
                </a:schemeClr>
              </a:gs>
              <a:gs pos="7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53440" y="3931920"/>
            <a:ext cx="10387584" cy="1719072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048" y="2642616"/>
            <a:ext cx="9997440" cy="740664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EF89-77D0-482C-B48F-2B0A19737EDC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5E93-3A96-41E5-BB7A-6A0722E5B1E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ounded Rectangle 7"/>
          <p:cNvSpPr/>
          <p:nvPr/>
        </p:nvSpPr>
        <p:spPr bwMode="gray">
          <a:xfrm>
            <a:off x="1146048" y="3502152"/>
            <a:ext cx="9997440" cy="429768"/>
          </a:xfrm>
          <a:prstGeom prst="roundRect">
            <a:avLst>
              <a:gd name="adj" fmla="val 2305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60000"/>
                  <a:lumOff val="40000"/>
                </a:schemeClr>
              </a:gs>
              <a:gs pos="98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ounded Rectangle 9"/>
          <p:cNvSpPr/>
          <p:nvPr/>
        </p:nvSpPr>
        <p:spPr bwMode="gray">
          <a:xfrm>
            <a:off x="7522464" y="3584448"/>
            <a:ext cx="3328416" cy="265176"/>
          </a:xfrm>
          <a:prstGeom prst="roundRect">
            <a:avLst>
              <a:gd name="adj" fmla="val 21911"/>
            </a:avLst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1" name="Group 10"/>
          <p:cNvGrpSpPr/>
          <p:nvPr/>
        </p:nvGrpSpPr>
        <p:grpSpPr bwMode="ltGray">
          <a:xfrm>
            <a:off x="7644384" y="3675888"/>
            <a:ext cx="1133856" cy="73152"/>
            <a:chOff x="5733288" y="1874520"/>
            <a:chExt cx="850392" cy="73152"/>
          </a:xfrm>
          <a:effectLst>
            <a:glow rad="63500">
              <a:schemeClr val="tx1">
                <a:alpha val="40000"/>
              </a:schemeClr>
            </a:glow>
            <a:outerShdw blurRad="50800" dist="50800" dir="5400000" algn="ctr" rotWithShape="0">
              <a:schemeClr val="accent1">
                <a:lumMod val="20000"/>
                <a:lumOff val="80000"/>
                <a:alpha val="21000"/>
              </a:schemeClr>
            </a:outerShdw>
          </a:effectLst>
        </p:grpSpPr>
        <p:sp>
          <p:nvSpPr>
            <p:cNvPr id="12" name="Oval 11"/>
            <p:cNvSpPr/>
            <p:nvPr userDrawn="1"/>
          </p:nvSpPr>
          <p:spPr bwMode="ltGray">
            <a:xfrm>
              <a:off x="573328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Oval 12"/>
            <p:cNvSpPr/>
            <p:nvPr userDrawn="1"/>
          </p:nvSpPr>
          <p:spPr bwMode="ltGray">
            <a:xfrm>
              <a:off x="5925312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Oval 13"/>
            <p:cNvSpPr/>
            <p:nvPr userDrawn="1"/>
          </p:nvSpPr>
          <p:spPr bwMode="ltGray">
            <a:xfrm>
              <a:off x="6117336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Oval 14"/>
            <p:cNvSpPr/>
            <p:nvPr userDrawn="1"/>
          </p:nvSpPr>
          <p:spPr bwMode="ltGray">
            <a:xfrm>
              <a:off x="6309360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Oval 15"/>
            <p:cNvSpPr/>
            <p:nvPr userDrawn="1"/>
          </p:nvSpPr>
          <p:spPr bwMode="ltGray">
            <a:xfrm>
              <a:off x="651052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37490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377952" y="1216152"/>
            <a:ext cx="11436096" cy="5294376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/>
          <p:nvPr/>
        </p:nvGrpSpPr>
        <p:grpSpPr bwMode="gray">
          <a:xfrm>
            <a:off x="926592" y="1078992"/>
            <a:ext cx="377952" cy="283464"/>
            <a:chOff x="548640" y="173736"/>
            <a:chExt cx="283464" cy="28346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Oval 10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2" name="Group 11"/>
          <p:cNvGrpSpPr/>
          <p:nvPr/>
        </p:nvGrpSpPr>
        <p:grpSpPr bwMode="gray">
          <a:xfrm>
            <a:off x="1402080" y="1078992"/>
            <a:ext cx="377952" cy="283464"/>
            <a:chOff x="548640" y="173736"/>
            <a:chExt cx="283464" cy="283464"/>
          </a:xfrm>
        </p:grpSpPr>
        <p:sp>
          <p:nvSpPr>
            <p:cNvPr id="13" name="Oval 12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Oval 13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5" name="Group 14"/>
          <p:cNvGrpSpPr/>
          <p:nvPr/>
        </p:nvGrpSpPr>
        <p:grpSpPr bwMode="gray">
          <a:xfrm>
            <a:off x="1901952" y="1078992"/>
            <a:ext cx="377952" cy="283464"/>
            <a:chOff x="548640" y="173736"/>
            <a:chExt cx="283464" cy="283464"/>
          </a:xfrm>
        </p:grpSpPr>
        <p:sp>
          <p:nvSpPr>
            <p:cNvPr id="16" name="Oval 15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Oval 16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09600" y="146304"/>
            <a:ext cx="10972800" cy="1069848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554480"/>
            <a:ext cx="5291328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60" y="1554480"/>
            <a:ext cx="5291328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EF89-77D0-482C-B48F-2B0A19737EDC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5E93-3A96-41E5-BB7A-6A0722E5B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06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gray">
          <a:xfrm>
            <a:off x="6193536" y="1371600"/>
            <a:ext cx="5620512" cy="5148072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ounded Rectangle 9"/>
          <p:cNvSpPr/>
          <p:nvPr/>
        </p:nvSpPr>
        <p:spPr bwMode="gray">
          <a:xfrm>
            <a:off x="377952" y="1371600"/>
            <a:ext cx="5620512" cy="5148072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09600" y="146304"/>
            <a:ext cx="10972800" cy="1143000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573024" y="1527048"/>
            <a:ext cx="5242560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322576"/>
            <a:ext cx="5242560" cy="40050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376416" y="1527048"/>
            <a:ext cx="5242560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322576"/>
            <a:ext cx="5242560" cy="40050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EF89-77D0-482C-B48F-2B0A19737EDC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5E93-3A96-41E5-BB7A-6A0722E5B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50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EF89-77D0-482C-B48F-2B0A19737EDC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5E93-3A96-41E5-BB7A-6A0722E5B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41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EF89-77D0-482C-B48F-2B0A19737EDC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5E93-3A96-41E5-BB7A-6A0722E5B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78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377952" y="292608"/>
            <a:ext cx="11436096" cy="622706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75488" y="429768"/>
            <a:ext cx="4157472" cy="10058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072" y="429768"/>
            <a:ext cx="6912864" cy="586130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5488" y="1435608"/>
            <a:ext cx="4157472" cy="4855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EF89-77D0-482C-B48F-2B0A19737EDC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5E93-3A96-41E5-BB7A-6A0722E5B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96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377952" y="292608"/>
            <a:ext cx="11436096" cy="622706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/>
          <p:nvPr/>
        </p:nvGrpSpPr>
        <p:grpSpPr bwMode="gray">
          <a:xfrm>
            <a:off x="731520" y="164592"/>
            <a:ext cx="377952" cy="283464"/>
            <a:chOff x="548640" y="173736"/>
            <a:chExt cx="283464" cy="28346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Oval 10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2" name="Group 11"/>
          <p:cNvGrpSpPr/>
          <p:nvPr/>
        </p:nvGrpSpPr>
        <p:grpSpPr bwMode="gray">
          <a:xfrm>
            <a:off x="1219200" y="164592"/>
            <a:ext cx="377952" cy="283464"/>
            <a:chOff x="548640" y="173736"/>
            <a:chExt cx="283464" cy="283464"/>
          </a:xfrm>
        </p:grpSpPr>
        <p:sp>
          <p:nvSpPr>
            <p:cNvPr id="13" name="Oval 12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Oval 13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5" name="Group 14"/>
          <p:cNvGrpSpPr/>
          <p:nvPr/>
        </p:nvGrpSpPr>
        <p:grpSpPr bwMode="gray">
          <a:xfrm>
            <a:off x="1719072" y="164592"/>
            <a:ext cx="377952" cy="283464"/>
            <a:chOff x="548640" y="173736"/>
            <a:chExt cx="283464" cy="283464"/>
          </a:xfrm>
        </p:grpSpPr>
        <p:sp>
          <p:nvSpPr>
            <p:cNvPr id="16" name="Oval 15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Oval 16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07136" y="3273552"/>
            <a:ext cx="3523488" cy="1371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4267200" y="612775"/>
            <a:ext cx="7205472" cy="4114800"/>
          </a:xfrm>
          <a:prstGeom prst="roundRect">
            <a:avLst>
              <a:gd name="adj" fmla="val 5778"/>
            </a:avLst>
          </a:prstGeom>
          <a:ln w="38100">
            <a:solidFill>
              <a:srgbClr val="FFFFFF">
                <a:alpha val="80000"/>
              </a:srgbClr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4464" y="4800600"/>
            <a:ext cx="6803136" cy="1371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EF89-77D0-482C-B48F-2B0A19737EDC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5E93-3A96-41E5-BB7A-6A0722E5B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1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13">
              <a:alphaModFix amt="27000"/>
            </a:blip>
            <a:srcRect/>
            <a:tile tx="0" ty="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609600" y="6556248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4EF89-77D0-482C-B48F-2B0A19737EDC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754112" y="6556248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669536" y="6556248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A5E93-3A96-41E5-BB7A-6A0722E5B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7952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76787-B39C-0F55-4595-72AACA7E1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22942"/>
            <a:ext cx="9144000" cy="1412115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스프링</a:t>
            </a:r>
            <a:r>
              <a:rPr lang="en-US" altLang="ko-KR" sz="4000" dirty="0"/>
              <a:t> </a:t>
            </a:r>
            <a:r>
              <a:rPr lang="ko-KR" altLang="en-US" sz="4000" dirty="0"/>
              <a:t>세팅</a:t>
            </a:r>
            <a:r>
              <a:rPr lang="en-US" altLang="ko-KR" sz="4000" dirty="0"/>
              <a:t> </a:t>
            </a:r>
            <a:r>
              <a:rPr lang="ko-KR" altLang="en-US" sz="4000" dirty="0"/>
              <a:t>메뉴얼</a:t>
            </a:r>
          </a:p>
        </p:txBody>
      </p:sp>
    </p:spTree>
    <p:extLst>
      <p:ext uri="{BB962C8B-B14F-4D97-AF65-F5344CB8AC3E}">
        <p14:creationId xmlns:p14="http://schemas.microsoft.com/office/powerpoint/2010/main" val="1264623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B8FAD-7874-8363-8B66-AAB98B021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E2F01-967B-9ED8-C400-9E7E53067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4516"/>
            <a:ext cx="10972800" cy="500614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web.xml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FC4C08-FBCA-B8A9-6054-B12B65C4D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942" y="1212575"/>
            <a:ext cx="8768494" cy="463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85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92B69-10E4-C931-8A2E-CEFCCBC1B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E1EC7-048D-CCFA-4AB9-ED4326AFB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4516"/>
            <a:ext cx="10972800" cy="500614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/>
              <a:t>경로에 맞게 </a:t>
            </a:r>
            <a:r>
              <a:rPr lang="en-US" altLang="ko-KR" sz="2000" dirty="0" err="1"/>
              <a:t>jsp</a:t>
            </a:r>
            <a:r>
              <a:rPr lang="en-US" altLang="ko-KR" sz="2000" dirty="0"/>
              <a:t> </a:t>
            </a:r>
            <a:r>
              <a:rPr lang="ko-KR" altLang="en-US" sz="2000" dirty="0"/>
              <a:t>생성 </a:t>
            </a:r>
            <a:r>
              <a:rPr lang="en-US" altLang="ko-KR" sz="2000" dirty="0"/>
              <a:t>- /WEB-INF/views/</a:t>
            </a:r>
            <a:r>
              <a:rPr lang="en-US" altLang="ko-KR" sz="2000" dirty="0" err="1"/>
              <a:t>hello.jsp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3A52A1-04B3-DD33-4755-4D84C056F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271" y="1106501"/>
            <a:ext cx="9442173" cy="501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47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CB898-6B5A-8CA5-A353-66E3D400F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CE5F4-75D1-5F0B-4C10-B5365149B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4516"/>
            <a:ext cx="10972800" cy="500614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Log4j2 </a:t>
            </a:r>
            <a:r>
              <a:rPr lang="ko-KR" altLang="en-US" sz="2000" dirty="0"/>
              <a:t>파일 생성</a:t>
            </a:r>
            <a:endParaRPr lang="en-US" altLang="ko-KR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B8B724-1E74-C492-B75E-26EA0CF5A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687" y="1186927"/>
            <a:ext cx="8875644" cy="472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61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2C889-88CE-73FD-9CF6-D49A28D51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B8FBE-9936-F42F-31BB-064A100ED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4516"/>
            <a:ext cx="10972800" cy="500614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Log4j2 </a:t>
            </a:r>
            <a:r>
              <a:rPr lang="ko-KR" altLang="en-US" sz="2000" dirty="0"/>
              <a:t>파일 생성 </a:t>
            </a:r>
            <a:r>
              <a:rPr lang="en-US" altLang="ko-KR" sz="2000" dirty="0"/>
              <a:t>– </a:t>
            </a:r>
            <a:r>
              <a:rPr lang="en-US" altLang="ko-KR" sz="2000" dirty="0" err="1"/>
              <a:t>recources</a:t>
            </a:r>
            <a:r>
              <a:rPr lang="ko-KR" altLang="en-US" sz="2000" dirty="0"/>
              <a:t> 밑에 생성해야 함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3BBAC8-A20F-0190-7358-952619A45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07887"/>
            <a:ext cx="9144000" cy="488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07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DF4EA-7CFB-D7C1-70FE-18AC4CC99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40887-533A-EB40-D7C1-693682E7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4516"/>
            <a:ext cx="10972800" cy="500614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Log4j2 </a:t>
            </a:r>
            <a:r>
              <a:rPr lang="ko-KR" altLang="en-US" sz="2000" dirty="0"/>
              <a:t>파일 생성</a:t>
            </a: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831AAE-A14C-3779-5318-54637EA76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693" y="1291681"/>
            <a:ext cx="8777820" cy="46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532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A8D4C-F896-B7B4-3EED-A1C347CEB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FE9B6-4202-92CB-27E3-49C7FEA9C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4516"/>
            <a:ext cx="10972800" cy="500614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/>
              <a:t>이 화면 뜨면 세팅 끝 </a:t>
            </a:r>
            <a:r>
              <a:rPr lang="en-US" altLang="ko-KR" sz="2000" dirty="0"/>
              <a:t>!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A609C0A-A5BD-7B96-CA61-48F76CB30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946" y="1206424"/>
            <a:ext cx="8961644" cy="451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3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83C36-3B0B-9AFC-710F-15E852ED2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4516"/>
            <a:ext cx="10972800" cy="500614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Tomcat </a:t>
            </a:r>
            <a:r>
              <a:rPr lang="ko-KR" altLang="en-US" sz="2000" dirty="0"/>
              <a:t>버전</a:t>
            </a:r>
            <a:r>
              <a:rPr lang="en-US" altLang="ko-KR" sz="2000" dirty="0"/>
              <a:t>, JDK</a:t>
            </a:r>
            <a:r>
              <a:rPr lang="ko-KR" altLang="en-US" sz="2000" dirty="0"/>
              <a:t>버전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65BBC6-BE0E-A5B1-66AA-527C6872E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632" y="1311965"/>
            <a:ext cx="5006655" cy="45223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F862D6C-5972-F387-F3A4-5E179D4A5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955" y="1311965"/>
            <a:ext cx="4936638" cy="452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17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20EA7-B2B8-BC27-D03F-7498CE7AA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F3A96-D60D-62BD-36DA-BCC3DAD8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4516"/>
            <a:ext cx="10972800" cy="500614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 </a:t>
            </a:r>
            <a:r>
              <a:rPr lang="ko-KR" altLang="en-US" sz="2000" dirty="0"/>
              <a:t>컨텍스트 경로 설정 조정 후 실행 </a:t>
            </a:r>
            <a:r>
              <a:rPr lang="en-US" altLang="ko-KR" sz="2000" dirty="0"/>
              <a:t>-&gt; http://localhost:8080 </a:t>
            </a:r>
            <a:r>
              <a:rPr lang="ko-KR" altLang="en-US" sz="2000" dirty="0"/>
              <a:t>으로 동작하는지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0639C6-5017-D0C7-AEDB-EC47F73F5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407" y="1084847"/>
            <a:ext cx="9233531" cy="491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7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B05B8-20AF-D422-721A-E9049EEBA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D68D0-E8D9-F40A-20FF-5407CFCCC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4516"/>
            <a:ext cx="10972800" cy="500614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 web.xml </a:t>
            </a:r>
            <a:r>
              <a:rPr lang="ko-KR" altLang="en-US" sz="2000" dirty="0"/>
              <a:t>에 </a:t>
            </a:r>
            <a:r>
              <a:rPr lang="en-US" altLang="ko-KR" sz="2000" dirty="0"/>
              <a:t>listener </a:t>
            </a:r>
            <a:r>
              <a:rPr lang="ko-KR" altLang="en-US" sz="2000" dirty="0"/>
              <a:t>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428E62-4F77-6B11-9D82-641F757E3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078" y="1233649"/>
            <a:ext cx="8691548" cy="458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31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DFEF7-BBE9-2A8B-2854-15D16236D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F1F79-2818-089C-A32C-D83FDBBB6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4516"/>
            <a:ext cx="10972800" cy="500614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 web.xml </a:t>
            </a:r>
            <a:r>
              <a:rPr lang="ko-KR" altLang="en-US" sz="2000" dirty="0"/>
              <a:t>에 </a:t>
            </a:r>
            <a:r>
              <a:rPr lang="en-US" altLang="ko-KR" sz="2000" dirty="0"/>
              <a:t>listener </a:t>
            </a:r>
            <a:r>
              <a:rPr lang="ko-KR" altLang="en-US" sz="2000" dirty="0"/>
              <a:t>설정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65E2B9-D340-49B4-B802-9322B704E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852" y="1196184"/>
            <a:ext cx="8807086" cy="469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60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A7BBD-211C-6C61-6C5D-56CE601BB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CC732-9620-FD95-654B-56E6BD596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4516"/>
            <a:ext cx="10972800" cy="500614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 web.xml </a:t>
            </a:r>
            <a:r>
              <a:rPr lang="ko-KR" altLang="en-US" sz="2000" dirty="0"/>
              <a:t>에 </a:t>
            </a:r>
            <a:r>
              <a:rPr lang="en-US" altLang="ko-KR" sz="2000" dirty="0"/>
              <a:t>listener </a:t>
            </a:r>
            <a:r>
              <a:rPr lang="ko-KR" altLang="en-US" sz="2000" dirty="0"/>
              <a:t>설정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99ED9B-CE81-4595-9190-748D14355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443" y="1192544"/>
            <a:ext cx="8913105" cy="470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3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6F836-E1F8-714F-6465-AD234F591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BBE92-5ECB-9B24-E0DC-63881C2EF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4516"/>
            <a:ext cx="10972800" cy="500614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 web.xml </a:t>
            </a:r>
            <a:r>
              <a:rPr lang="ko-KR" altLang="en-US" sz="2000" dirty="0"/>
              <a:t>에 </a:t>
            </a:r>
            <a:r>
              <a:rPr lang="en-US" altLang="ko-KR" sz="2000" dirty="0"/>
              <a:t>listener </a:t>
            </a:r>
            <a:r>
              <a:rPr lang="ko-KR" altLang="en-US" sz="2000" dirty="0"/>
              <a:t>설정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19F02B8-9A06-B858-C488-DDCC1B3F2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665" y="1283042"/>
            <a:ext cx="8824457" cy="465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72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C3915-FD0D-6E59-B75C-F834812A4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58580-1727-3DA1-6FB8-2D8929D68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4516"/>
            <a:ext cx="10972800" cy="500614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 web.xml </a:t>
            </a:r>
            <a:r>
              <a:rPr lang="ko-KR" altLang="en-US" sz="2000" dirty="0"/>
              <a:t>에 </a:t>
            </a:r>
            <a:r>
              <a:rPr lang="en-US" altLang="ko-KR" sz="2000" dirty="0"/>
              <a:t>listener </a:t>
            </a:r>
            <a:r>
              <a:rPr lang="ko-KR" altLang="en-US" sz="2000" dirty="0"/>
              <a:t>설정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68EB22B-7041-C497-CE6A-BCD86F09E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78" y="1248056"/>
            <a:ext cx="8786192" cy="467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95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10BD3-8F8D-FF9A-A928-1460F107B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DBA6B-9038-600B-EF23-88A1EBAAD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4516"/>
            <a:ext cx="10972800" cy="500614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/>
              <a:t>클래스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HelloController</a:t>
            </a:r>
            <a:r>
              <a:rPr lang="en-US" altLang="ko-KR" sz="2000" dirty="0"/>
              <a:t>) - @Controller, @GetMapping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59A3C9-106B-4AC0-6694-357EC015C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322" y="1152442"/>
            <a:ext cx="8775699" cy="463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82775"/>
      </p:ext>
    </p:extLst>
  </p:cSld>
  <p:clrMapOvr>
    <a:masterClrMapping/>
  </p:clrMapOvr>
</p:sld>
</file>

<file path=ppt/theme/theme1.xml><?xml version="1.0" encoding="utf-8"?>
<a:theme xmlns:a="http://schemas.openxmlformats.org/drawingml/2006/main" name="New_3D02">
  <a:themeElements>
    <a:clrScheme name="3D02">
      <a:dk1>
        <a:sysClr val="windowText" lastClr="000000"/>
      </a:dk1>
      <a:lt1>
        <a:sysClr val="window" lastClr="FFFFFF"/>
      </a:lt1>
      <a:dk2>
        <a:srgbClr val="254B75"/>
      </a:dk2>
      <a:lt2>
        <a:srgbClr val="DDE9EC"/>
      </a:lt2>
      <a:accent1>
        <a:srgbClr val="6183BB"/>
      </a:accent1>
      <a:accent2>
        <a:srgbClr val="96DB6F"/>
      </a:accent2>
      <a:accent3>
        <a:srgbClr val="42BCC2"/>
      </a:accent3>
      <a:accent4>
        <a:srgbClr val="EE8F48"/>
      </a:accent4>
      <a:accent5>
        <a:srgbClr val="44C4F2"/>
      </a:accent5>
      <a:accent6>
        <a:srgbClr val="A09158"/>
      </a:accent6>
      <a:hlink>
        <a:srgbClr val="B292CA"/>
      </a:hlink>
      <a:folHlink>
        <a:srgbClr val="6B5680"/>
      </a:folHlink>
    </a:clrScheme>
    <a:fontScheme name="3D02">
      <a:majorFont>
        <a:latin typeface="Arial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3D0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50000"/>
              </a:schemeClr>
            </a:gs>
            <a:gs pos="35000">
              <a:schemeClr val="phClr">
                <a:tint val="40000"/>
                <a:satMod val="200000"/>
              </a:schemeClr>
            </a:gs>
            <a:gs pos="100000">
              <a:schemeClr val="phClr">
                <a:tint val="15000"/>
                <a:satMod val="200000"/>
              </a:schemeClr>
            </a:gs>
          </a:gsLst>
          <a:lin ang="16200000" scaled="1"/>
        </a:gradFill>
        <a:gradFill rotWithShape="1">
          <a:gsLst>
            <a:gs pos="10000">
              <a:schemeClr val="phClr">
                <a:shade val="40000"/>
                <a:satMod val="200000"/>
              </a:schemeClr>
            </a:gs>
            <a:gs pos="65000">
              <a:schemeClr val="phClr">
                <a:shade val="93000"/>
                <a:satMod val="130000"/>
              </a:schemeClr>
            </a:gs>
            <a:gs pos="100000">
              <a:schemeClr val="phClr">
                <a:tint val="70000"/>
                <a:shade val="100000"/>
                <a:satMod val="20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27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prstMaterial="dkEdge">
            <a:bevelT w="63500" h="57150"/>
          </a:sp3d>
        </a:effectStyle>
        <a:effectStyle>
          <a:effectLst>
            <a:outerShdw blurRad="50800" dist="38100" dir="2700000" rotWithShape="0">
              <a:srgbClr val="000000">
                <a:alpha val="37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prstMaterial="dkEdge">
            <a:bevelT w="88900" h="82550"/>
          </a:sp3d>
        </a:effectStyle>
        <a:effectStyle>
          <a:effectLst>
            <a:outerShdw blurRad="50800" dist="38100" dir="27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prstMaterial="dkEdge">
            <a:bevelT w="114300" h="107950"/>
          </a:sp3d>
        </a:effectStyle>
      </a:effectStyleLst>
      <a:bgFillStyleLst>
        <a:solidFill>
          <a:schemeClr val="phClr"/>
        </a:solidFill>
        <a:gradFill rotWithShape="1">
          <a:gsLst>
            <a:gs pos="7000">
              <a:schemeClr val="phClr">
                <a:tint val="100000"/>
                <a:shade val="60000"/>
                <a:satMod val="180000"/>
              </a:schemeClr>
            </a:gs>
            <a:gs pos="48000">
              <a:schemeClr val="phClr">
                <a:tint val="83000"/>
                <a:shade val="100000"/>
                <a:satMod val="300000"/>
              </a:schemeClr>
            </a:gs>
            <a:gs pos="83000">
              <a:schemeClr val="phClr">
                <a:tint val="99000"/>
                <a:shade val="100000"/>
                <a:satMod val="180000"/>
              </a:schemeClr>
            </a:gs>
            <a:gs pos="100000">
              <a:schemeClr val="phClr">
                <a:shade val="60000"/>
                <a:satMod val="180000"/>
                <a:lumMod val="9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0000"/>
                <a:satMod val="250000"/>
              </a:schemeClr>
            </a:gs>
            <a:gs pos="59000">
              <a:schemeClr val="phClr">
                <a:shade val="80000"/>
                <a:satMod val="130000"/>
              </a:schemeClr>
            </a:gs>
            <a:gs pos="100000">
              <a:schemeClr val="phClr">
                <a:shade val="50000"/>
                <a:satMod val="110000"/>
              </a:schemeClr>
            </a:gs>
          </a:gsLst>
          <a:path path="circle">
            <a:fillToRect l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TM10237557[[fn=디지털 테마]]</Template>
  <TotalTime>29</TotalTime>
  <Words>106</Words>
  <Application>Microsoft Office PowerPoint</Application>
  <PresentationFormat>와이드스크린</PresentationFormat>
  <Paragraphs>15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7" baseType="lpstr">
      <vt:lpstr>Arial</vt:lpstr>
      <vt:lpstr>New_3D02</vt:lpstr>
      <vt:lpstr>스프링 세팅 메뉴얼</vt:lpstr>
      <vt:lpstr>Tomcat 버전, JDK버전 확인</vt:lpstr>
      <vt:lpstr> 컨텍스트 경로 설정 조정 후 실행 -&gt; http://localhost:8080 으로 동작하는지 확인</vt:lpstr>
      <vt:lpstr> web.xml 에 listener 설정</vt:lpstr>
      <vt:lpstr> web.xml 에 listener 설정</vt:lpstr>
      <vt:lpstr> web.xml 에 listener 설정</vt:lpstr>
      <vt:lpstr> web.xml 에 listener 설정</vt:lpstr>
      <vt:lpstr> web.xml 에 listener 설정</vt:lpstr>
      <vt:lpstr>클래스 (HelloController) - @Controller, @GetMapping</vt:lpstr>
      <vt:lpstr>web.xml </vt:lpstr>
      <vt:lpstr>경로에 맞게 jsp 생성 - /WEB-INF/views/hello.jsp</vt:lpstr>
      <vt:lpstr>Log4j2 파일 생성</vt:lpstr>
      <vt:lpstr>Log4j2 파일 생성 – recources 밑에 생성해야 함</vt:lpstr>
      <vt:lpstr>Log4j2 파일 생성</vt:lpstr>
      <vt:lpstr>이 화면 뜨면 세팅 끝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현지 전</dc:creator>
  <cp:lastModifiedBy>현지 전</cp:lastModifiedBy>
  <cp:revision>1</cp:revision>
  <dcterms:created xsi:type="dcterms:W3CDTF">2025-03-14T07:30:19Z</dcterms:created>
  <dcterms:modified xsi:type="dcterms:W3CDTF">2025-03-14T07:59:44Z</dcterms:modified>
</cp:coreProperties>
</file>