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64875" y="337050"/>
            <a:ext cx="5036100" cy="4469400"/>
          </a:xfrm>
          <a:prstGeom prst="rect">
            <a:avLst/>
          </a:prstGeom>
          <a:solidFill>
            <a:srgbClr val="2122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960275" y="2038650"/>
            <a:ext cx="12288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BoardController</a:t>
            </a:r>
            <a:endParaRPr sz="1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323" y="3768045"/>
            <a:ext cx="1228800" cy="100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200" y="1854058"/>
            <a:ext cx="1228800" cy="122878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8125200" y="2250900"/>
            <a:ext cx="815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DB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5475" y="1733850"/>
            <a:ext cx="1228800" cy="12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BoardMapper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4487225" y="1016450"/>
            <a:ext cx="13170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BoardServiceImpl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4487225" y="3082850"/>
            <a:ext cx="13170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BoardService</a:t>
            </a:r>
            <a:endParaRPr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713" y="2283000"/>
            <a:ext cx="1144325" cy="672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76200" y="2311400"/>
            <a:ext cx="9894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Request</a:t>
            </a:r>
            <a:endParaRPr b="1" sz="11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325" y="1848450"/>
            <a:ext cx="989400" cy="98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>
            <a:stCxn id="66" idx="3"/>
            <a:endCxn id="64" idx="1"/>
          </p:cNvCxnSpPr>
          <p:nvPr/>
        </p:nvCxnSpPr>
        <p:spPr>
          <a:xfrm flipH="1" rot="10800000">
            <a:off x="1144300" y="2343150"/>
            <a:ext cx="228000" cy="51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2361725" y="2266950"/>
            <a:ext cx="5985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5" idx="0"/>
            <a:endCxn id="60" idx="1"/>
          </p:cNvCxnSpPr>
          <p:nvPr/>
        </p:nvCxnSpPr>
        <p:spPr>
          <a:xfrm rot="-5400000">
            <a:off x="3672175" y="1223550"/>
            <a:ext cx="717600" cy="912600"/>
          </a:xfrm>
          <a:prstGeom prst="curvedConnector2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endCxn id="59" idx="0"/>
          </p:cNvCxnSpPr>
          <p:nvPr/>
        </p:nvCxnSpPr>
        <p:spPr>
          <a:xfrm>
            <a:off x="5819875" y="1265550"/>
            <a:ext cx="960000" cy="468300"/>
          </a:xfrm>
          <a:prstGeom prst="curvedConnector2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59" idx="2"/>
            <a:endCxn id="61" idx="3"/>
          </p:cNvCxnSpPr>
          <p:nvPr/>
        </p:nvCxnSpPr>
        <p:spPr>
          <a:xfrm rot="5400000">
            <a:off x="6079675" y="2687250"/>
            <a:ext cx="424800" cy="975600"/>
          </a:xfrm>
          <a:prstGeom prst="curvedConnector2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endCxn id="55" idx="2"/>
          </p:cNvCxnSpPr>
          <p:nvPr/>
        </p:nvCxnSpPr>
        <p:spPr>
          <a:xfrm rot="10800000">
            <a:off x="3574675" y="2647650"/>
            <a:ext cx="912600" cy="587400"/>
          </a:xfrm>
          <a:prstGeom prst="curvedConnector2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7394275" y="2327100"/>
            <a:ext cx="5985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>
            <a:off x="7394275" y="2571450"/>
            <a:ext cx="5985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2361725" y="2495550"/>
            <a:ext cx="598500" cy="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5" name="Google Shape;75;p13"/>
          <p:cNvCxnSpPr>
            <a:stCxn id="64" idx="2"/>
          </p:cNvCxnSpPr>
          <p:nvPr/>
        </p:nvCxnSpPr>
        <p:spPr>
          <a:xfrm flipH="1">
            <a:off x="1861625" y="2837850"/>
            <a:ext cx="5400" cy="504900"/>
          </a:xfrm>
          <a:prstGeom prst="straightConnector1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1369625" y="3506650"/>
            <a:ext cx="989400" cy="6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View</a:t>
            </a:r>
            <a:endParaRPr b="1" sz="1100"/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4875" y="3342750"/>
            <a:ext cx="1144300" cy="1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776100"/>
            <a:ext cx="1144300" cy="11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