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1FEA3-5665-4FE6-B9DA-79323503B95B}" v="16" dt="2025-02-25T06:04:55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4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지 전" userId="656df7c74be2dca0" providerId="LiveId" clId="{3C81FEA3-5665-4FE6-B9DA-79323503B95B}"/>
    <pc:docChg chg="custSel addSld delSld modSld sldOrd">
      <pc:chgData name="현지 전" userId="656df7c74be2dca0" providerId="LiveId" clId="{3C81FEA3-5665-4FE6-B9DA-79323503B95B}" dt="2025-02-25T06:11:03.924" v="1904" actId="20577"/>
      <pc:docMkLst>
        <pc:docMk/>
      </pc:docMkLst>
      <pc:sldChg chg="addSp delSp modSp mod">
        <pc:chgData name="현지 전" userId="656df7c74be2dca0" providerId="LiveId" clId="{3C81FEA3-5665-4FE6-B9DA-79323503B95B}" dt="2025-02-25T06:11:03.924" v="1904" actId="20577"/>
        <pc:sldMkLst>
          <pc:docMk/>
          <pc:sldMk cId="181461324" sldId="256"/>
        </pc:sldMkLst>
        <pc:spChg chg="del">
          <ac:chgData name="현지 전" userId="656df7c74be2dca0" providerId="LiveId" clId="{3C81FEA3-5665-4FE6-B9DA-79323503B95B}" dt="2025-02-25T05:18:28.420" v="0" actId="478"/>
          <ac:spMkLst>
            <pc:docMk/>
            <pc:sldMk cId="181461324" sldId="256"/>
            <ac:spMk id="2" creationId="{7897CD06-0544-9E23-B553-C2D34845C9FF}"/>
          </ac:spMkLst>
        </pc:spChg>
        <pc:spChg chg="del">
          <ac:chgData name="현지 전" userId="656df7c74be2dca0" providerId="LiveId" clId="{3C81FEA3-5665-4FE6-B9DA-79323503B95B}" dt="2025-02-25T05:18:28.420" v="0" actId="478"/>
          <ac:spMkLst>
            <pc:docMk/>
            <pc:sldMk cId="181461324" sldId="256"/>
            <ac:spMk id="3" creationId="{F53BECCD-07C6-E2EE-6AF3-D3B5FE28999B}"/>
          </ac:spMkLst>
        </pc:spChg>
        <pc:spChg chg="add mod">
          <ac:chgData name="현지 전" userId="656df7c74be2dca0" providerId="LiveId" clId="{3C81FEA3-5665-4FE6-B9DA-79323503B95B}" dt="2025-02-25T06:11:03.924" v="1904" actId="20577"/>
          <ac:spMkLst>
            <pc:docMk/>
            <pc:sldMk cId="181461324" sldId="256"/>
            <ac:spMk id="4" creationId="{B01E290C-1133-A0B9-4C61-F540DB89B51D}"/>
          </ac:spMkLst>
        </pc:spChg>
        <pc:spChg chg="add mod">
          <ac:chgData name="현지 전" userId="656df7c74be2dca0" providerId="LiveId" clId="{3C81FEA3-5665-4FE6-B9DA-79323503B95B}" dt="2025-02-25T05:23:13.213" v="179" actId="13822"/>
          <ac:spMkLst>
            <pc:docMk/>
            <pc:sldMk cId="181461324" sldId="256"/>
            <ac:spMk id="9" creationId="{54866BC8-0B2B-B4BA-28FE-12AD2684B36C}"/>
          </ac:spMkLst>
        </pc:spChg>
        <pc:picChg chg="add mod">
          <ac:chgData name="현지 전" userId="656df7c74be2dca0" providerId="LiveId" clId="{3C81FEA3-5665-4FE6-B9DA-79323503B95B}" dt="2025-02-25T05:22:40.013" v="176" actId="1076"/>
          <ac:picMkLst>
            <pc:docMk/>
            <pc:sldMk cId="181461324" sldId="256"/>
            <ac:picMk id="6" creationId="{FD9C059E-F1F5-DAE3-6662-45322AD8ABF3}"/>
          </ac:picMkLst>
        </pc:picChg>
        <pc:picChg chg="add mod">
          <ac:chgData name="현지 전" userId="656df7c74be2dca0" providerId="LiveId" clId="{3C81FEA3-5665-4FE6-B9DA-79323503B95B}" dt="2025-02-25T05:22:38.893" v="175" actId="1076"/>
          <ac:picMkLst>
            <pc:docMk/>
            <pc:sldMk cId="181461324" sldId="256"/>
            <ac:picMk id="8" creationId="{C1C80A18-FF5E-43D6-DC2A-53E6AD2AE609}"/>
          </ac:picMkLst>
        </pc:picChg>
      </pc:sldChg>
      <pc:sldChg chg="addSp delSp modSp add mod">
        <pc:chgData name="현지 전" userId="656df7c74be2dca0" providerId="LiveId" clId="{3C81FEA3-5665-4FE6-B9DA-79323503B95B}" dt="2025-02-25T05:29:12.270" v="427" actId="1076"/>
        <pc:sldMkLst>
          <pc:docMk/>
          <pc:sldMk cId="2348792157" sldId="257"/>
        </pc:sldMkLst>
        <pc:spChg chg="mod">
          <ac:chgData name="현지 전" userId="656df7c74be2dca0" providerId="LiveId" clId="{3C81FEA3-5665-4FE6-B9DA-79323503B95B}" dt="2025-02-25T05:28:14.878" v="423" actId="20577"/>
          <ac:spMkLst>
            <pc:docMk/>
            <pc:sldMk cId="2348792157" sldId="257"/>
            <ac:spMk id="4" creationId="{4CBEBE13-4EA5-5105-2358-3982373BAE64}"/>
          </ac:spMkLst>
        </pc:spChg>
        <pc:spChg chg="del">
          <ac:chgData name="현지 전" userId="656df7c74be2dca0" providerId="LiveId" clId="{3C81FEA3-5665-4FE6-B9DA-79323503B95B}" dt="2025-02-25T05:26:31.959" v="317" actId="478"/>
          <ac:spMkLst>
            <pc:docMk/>
            <pc:sldMk cId="2348792157" sldId="257"/>
            <ac:spMk id="9" creationId="{1AB00532-3C96-9D90-4562-08D66F09316D}"/>
          </ac:spMkLst>
        </pc:spChg>
        <pc:picChg chg="add mod">
          <ac:chgData name="현지 전" userId="656df7c74be2dca0" providerId="LiveId" clId="{3C81FEA3-5665-4FE6-B9DA-79323503B95B}" dt="2025-02-25T05:29:12.270" v="427" actId="1076"/>
          <ac:picMkLst>
            <pc:docMk/>
            <pc:sldMk cId="2348792157" sldId="257"/>
            <ac:picMk id="3" creationId="{2FED03ED-2000-46CB-D089-1FE1CDE0CC56}"/>
          </ac:picMkLst>
        </pc:picChg>
        <pc:picChg chg="del">
          <ac:chgData name="현지 전" userId="656df7c74be2dca0" providerId="LiveId" clId="{3C81FEA3-5665-4FE6-B9DA-79323503B95B}" dt="2025-02-25T05:23:25.470" v="181" actId="478"/>
          <ac:picMkLst>
            <pc:docMk/>
            <pc:sldMk cId="2348792157" sldId="257"/>
            <ac:picMk id="6" creationId="{06B0F6CE-0476-3BF1-AD96-1B3D23E5906E}"/>
          </ac:picMkLst>
        </pc:picChg>
        <pc:picChg chg="del">
          <ac:chgData name="현지 전" userId="656df7c74be2dca0" providerId="LiveId" clId="{3C81FEA3-5665-4FE6-B9DA-79323503B95B}" dt="2025-02-25T05:23:25.912" v="182" actId="478"/>
          <ac:picMkLst>
            <pc:docMk/>
            <pc:sldMk cId="2348792157" sldId="257"/>
            <ac:picMk id="8" creationId="{51B10CAF-9EE2-606A-D4ED-09860552B8CE}"/>
          </ac:picMkLst>
        </pc:picChg>
      </pc:sldChg>
      <pc:sldChg chg="addSp delSp modSp add mod ord">
        <pc:chgData name="현지 전" userId="656df7c74be2dca0" providerId="LiveId" clId="{3C81FEA3-5665-4FE6-B9DA-79323503B95B}" dt="2025-02-25T05:31:48.485" v="631" actId="478"/>
        <pc:sldMkLst>
          <pc:docMk/>
          <pc:sldMk cId="3839069854" sldId="258"/>
        </pc:sldMkLst>
        <pc:spChg chg="mod">
          <ac:chgData name="현지 전" userId="656df7c74be2dca0" providerId="LiveId" clId="{3C81FEA3-5665-4FE6-B9DA-79323503B95B}" dt="2025-02-25T05:30:30.255" v="610" actId="20577"/>
          <ac:spMkLst>
            <pc:docMk/>
            <pc:sldMk cId="3839069854" sldId="258"/>
            <ac:spMk id="4" creationId="{0C16BE2D-FA1C-C0A8-BC9A-64D8D4CEB5F7}"/>
          </ac:spMkLst>
        </pc:spChg>
        <pc:spChg chg="del">
          <ac:chgData name="현지 전" userId="656df7c74be2dca0" providerId="LiveId" clId="{3C81FEA3-5665-4FE6-B9DA-79323503B95B}" dt="2025-02-25T05:29:24.073" v="431" actId="478"/>
          <ac:spMkLst>
            <pc:docMk/>
            <pc:sldMk cId="3839069854" sldId="258"/>
            <ac:spMk id="9" creationId="{2F083498-3BAD-461A-EEFE-B0E962F42EA5}"/>
          </ac:spMkLst>
        </pc:spChg>
        <pc:picChg chg="add mod">
          <ac:chgData name="현지 전" userId="656df7c74be2dca0" providerId="LiveId" clId="{3C81FEA3-5665-4FE6-B9DA-79323503B95B}" dt="2025-02-25T05:31:05.050" v="614" actId="14100"/>
          <ac:picMkLst>
            <pc:docMk/>
            <pc:sldMk cId="3839069854" sldId="258"/>
            <ac:picMk id="3" creationId="{7C7755FE-28D6-EC5C-FFED-CEAF6B40C8E7}"/>
          </ac:picMkLst>
        </pc:picChg>
        <pc:picChg chg="del">
          <ac:chgData name="현지 전" userId="656df7c74be2dca0" providerId="LiveId" clId="{3C81FEA3-5665-4FE6-B9DA-79323503B95B}" dt="2025-02-25T05:29:25.210" v="432" actId="478"/>
          <ac:picMkLst>
            <pc:docMk/>
            <pc:sldMk cId="3839069854" sldId="258"/>
            <ac:picMk id="6" creationId="{E606646A-981E-BC03-3E01-EC2413F2381A}"/>
          </ac:picMkLst>
        </pc:picChg>
        <pc:picChg chg="add mod">
          <ac:chgData name="현지 전" userId="656df7c74be2dca0" providerId="LiveId" clId="{3C81FEA3-5665-4FE6-B9DA-79323503B95B}" dt="2025-02-25T05:31:38.498" v="629" actId="1076"/>
          <ac:picMkLst>
            <pc:docMk/>
            <pc:sldMk cId="3839069854" sldId="258"/>
            <ac:picMk id="7" creationId="{EE2EAE85-ED91-A27F-DDDE-F5F2ABC15E0D}"/>
          </ac:picMkLst>
        </pc:picChg>
        <pc:picChg chg="del">
          <ac:chgData name="현지 전" userId="656df7c74be2dca0" providerId="LiveId" clId="{3C81FEA3-5665-4FE6-B9DA-79323503B95B}" dt="2025-02-25T05:29:25.716" v="433" actId="478"/>
          <ac:picMkLst>
            <pc:docMk/>
            <pc:sldMk cId="3839069854" sldId="258"/>
            <ac:picMk id="8" creationId="{6F60FD1D-14E5-693F-293A-045D9BEE80AE}"/>
          </ac:picMkLst>
        </pc:picChg>
        <pc:picChg chg="add del">
          <ac:chgData name="현지 전" userId="656df7c74be2dca0" providerId="LiveId" clId="{3C81FEA3-5665-4FE6-B9DA-79323503B95B}" dt="2025-02-25T05:31:48.485" v="631" actId="478"/>
          <ac:picMkLst>
            <pc:docMk/>
            <pc:sldMk cId="3839069854" sldId="258"/>
            <ac:picMk id="11" creationId="{0288FC35-E048-C2BB-C5E1-D5282F5A81D6}"/>
          </ac:picMkLst>
        </pc:picChg>
      </pc:sldChg>
      <pc:sldChg chg="addSp delSp modSp add mod">
        <pc:chgData name="현지 전" userId="656df7c74be2dca0" providerId="LiveId" clId="{3C81FEA3-5665-4FE6-B9DA-79323503B95B}" dt="2025-02-25T05:34:12.105" v="718" actId="1076"/>
        <pc:sldMkLst>
          <pc:docMk/>
          <pc:sldMk cId="591162934" sldId="259"/>
        </pc:sldMkLst>
        <pc:spChg chg="mod">
          <ac:chgData name="현지 전" userId="656df7c74be2dca0" providerId="LiveId" clId="{3C81FEA3-5665-4FE6-B9DA-79323503B95B}" dt="2025-02-25T05:33:06.772" v="713" actId="20577"/>
          <ac:spMkLst>
            <pc:docMk/>
            <pc:sldMk cId="591162934" sldId="259"/>
            <ac:spMk id="4" creationId="{D365865A-6CAF-C18E-EAD6-8D4D271E11F8}"/>
          </ac:spMkLst>
        </pc:spChg>
        <pc:picChg chg="del">
          <ac:chgData name="현지 전" userId="656df7c74be2dca0" providerId="LiveId" clId="{3C81FEA3-5665-4FE6-B9DA-79323503B95B}" dt="2025-02-25T05:32:06.346" v="633" actId="478"/>
          <ac:picMkLst>
            <pc:docMk/>
            <pc:sldMk cId="591162934" sldId="259"/>
            <ac:picMk id="3" creationId="{6E80BF4B-441C-4C17-B3AC-5299538853D5}"/>
          </ac:picMkLst>
        </pc:picChg>
        <pc:picChg chg="add mod">
          <ac:chgData name="현지 전" userId="656df7c74be2dca0" providerId="LiveId" clId="{3C81FEA3-5665-4FE6-B9DA-79323503B95B}" dt="2025-02-25T05:34:12.105" v="718" actId="1076"/>
          <ac:picMkLst>
            <pc:docMk/>
            <pc:sldMk cId="591162934" sldId="259"/>
            <ac:picMk id="5" creationId="{5821B00C-F2C7-E336-9C42-C22024B0133C}"/>
          </ac:picMkLst>
        </pc:picChg>
        <pc:picChg chg="del">
          <ac:chgData name="현지 전" userId="656df7c74be2dca0" providerId="LiveId" clId="{3C81FEA3-5665-4FE6-B9DA-79323503B95B}" dt="2025-02-25T05:32:08.374" v="634" actId="478"/>
          <ac:picMkLst>
            <pc:docMk/>
            <pc:sldMk cId="591162934" sldId="259"/>
            <ac:picMk id="7" creationId="{186B06E5-AA2F-8EAA-FBC7-393064AAD9D9}"/>
          </ac:picMkLst>
        </pc:picChg>
      </pc:sldChg>
      <pc:sldChg chg="add del">
        <pc:chgData name="현지 전" userId="656df7c74be2dca0" providerId="LiveId" clId="{3C81FEA3-5665-4FE6-B9DA-79323503B95B}" dt="2025-02-25T05:34:24.733" v="720" actId="47"/>
        <pc:sldMkLst>
          <pc:docMk/>
          <pc:sldMk cId="1616827947" sldId="260"/>
        </pc:sldMkLst>
      </pc:sldChg>
      <pc:sldChg chg="addSp delSp modSp add mod ord">
        <pc:chgData name="현지 전" userId="656df7c74be2dca0" providerId="LiveId" clId="{3C81FEA3-5665-4FE6-B9DA-79323503B95B}" dt="2025-02-25T05:36:07.882" v="753" actId="14100"/>
        <pc:sldMkLst>
          <pc:docMk/>
          <pc:sldMk cId="1948639037" sldId="260"/>
        </pc:sldMkLst>
        <pc:spChg chg="mod">
          <ac:chgData name="현지 전" userId="656df7c74be2dca0" providerId="LiveId" clId="{3C81FEA3-5665-4FE6-B9DA-79323503B95B}" dt="2025-02-25T05:34:47.728" v="742" actId="20577"/>
          <ac:spMkLst>
            <pc:docMk/>
            <pc:sldMk cId="1948639037" sldId="260"/>
            <ac:spMk id="4" creationId="{9F4FDFE4-41C3-1E28-CB19-5E9A26CD799C}"/>
          </ac:spMkLst>
        </pc:spChg>
        <pc:picChg chg="del">
          <ac:chgData name="현지 전" userId="656df7c74be2dca0" providerId="LiveId" clId="{3C81FEA3-5665-4FE6-B9DA-79323503B95B}" dt="2025-02-25T05:34:50.280" v="743" actId="478"/>
          <ac:picMkLst>
            <pc:docMk/>
            <pc:sldMk cId="1948639037" sldId="260"/>
            <ac:picMk id="3" creationId="{C9104131-46EB-D13E-C7D2-EE8CB3825C88}"/>
          </ac:picMkLst>
        </pc:picChg>
        <pc:picChg chg="add mod">
          <ac:chgData name="현지 전" userId="656df7c74be2dca0" providerId="LiveId" clId="{3C81FEA3-5665-4FE6-B9DA-79323503B95B}" dt="2025-02-25T05:35:43.065" v="749" actId="1076"/>
          <ac:picMkLst>
            <pc:docMk/>
            <pc:sldMk cId="1948639037" sldId="260"/>
            <ac:picMk id="5" creationId="{6A5E92F9-542D-BAB3-BA87-90CB9236072D}"/>
          </ac:picMkLst>
        </pc:picChg>
        <pc:picChg chg="del">
          <ac:chgData name="현지 전" userId="656df7c74be2dca0" providerId="LiveId" clId="{3C81FEA3-5665-4FE6-B9DA-79323503B95B}" dt="2025-02-25T05:34:50.752" v="744" actId="478"/>
          <ac:picMkLst>
            <pc:docMk/>
            <pc:sldMk cId="1948639037" sldId="260"/>
            <ac:picMk id="7" creationId="{40166684-06BE-0775-36BD-BCA06650D0A8}"/>
          </ac:picMkLst>
        </pc:picChg>
        <pc:picChg chg="add mod">
          <ac:chgData name="현지 전" userId="656df7c74be2dca0" providerId="LiveId" clId="{3C81FEA3-5665-4FE6-B9DA-79323503B95B}" dt="2025-02-25T05:36:07.882" v="753" actId="14100"/>
          <ac:picMkLst>
            <pc:docMk/>
            <pc:sldMk cId="1948639037" sldId="260"/>
            <ac:picMk id="8" creationId="{CBB63C8B-5358-BFA1-33DC-4E016B165C5A}"/>
          </ac:picMkLst>
        </pc:picChg>
      </pc:sldChg>
      <pc:sldChg chg="addSp delSp modSp add mod">
        <pc:chgData name="현지 전" userId="656df7c74be2dca0" providerId="LiveId" clId="{3C81FEA3-5665-4FE6-B9DA-79323503B95B}" dt="2025-02-25T05:40:59.393" v="985" actId="1076"/>
        <pc:sldMkLst>
          <pc:docMk/>
          <pc:sldMk cId="1518687506" sldId="261"/>
        </pc:sldMkLst>
        <pc:spChg chg="mod">
          <ac:chgData name="현지 전" userId="656df7c74be2dca0" providerId="LiveId" clId="{3C81FEA3-5665-4FE6-B9DA-79323503B95B}" dt="2025-02-25T05:39:59.602" v="970" actId="20577"/>
          <ac:spMkLst>
            <pc:docMk/>
            <pc:sldMk cId="1518687506" sldId="261"/>
            <ac:spMk id="4" creationId="{4CBDE0D8-5F40-4FBA-0DAC-27CCBC750835}"/>
          </ac:spMkLst>
        </pc:spChg>
        <pc:spChg chg="add mod">
          <ac:chgData name="현지 전" userId="656df7c74be2dca0" providerId="LiveId" clId="{3C81FEA3-5665-4FE6-B9DA-79323503B95B}" dt="2025-02-25T05:40:59.393" v="985" actId="1076"/>
          <ac:spMkLst>
            <pc:docMk/>
            <pc:sldMk cId="1518687506" sldId="261"/>
            <ac:spMk id="9" creationId="{734C79EB-BE4C-97E7-65BF-A2C347B2ECB2}"/>
          </ac:spMkLst>
        </pc:spChg>
        <pc:picChg chg="add mod">
          <ac:chgData name="현지 전" userId="656df7c74be2dca0" providerId="LiveId" clId="{3C81FEA3-5665-4FE6-B9DA-79323503B95B}" dt="2025-02-25T05:40:49.153" v="983" actId="14100"/>
          <ac:picMkLst>
            <pc:docMk/>
            <pc:sldMk cId="1518687506" sldId="261"/>
            <ac:picMk id="3" creationId="{B17900C6-333A-3976-ED75-25FB7818A577}"/>
          </ac:picMkLst>
        </pc:picChg>
        <pc:picChg chg="del">
          <ac:chgData name="현지 전" userId="656df7c74be2dca0" providerId="LiveId" clId="{3C81FEA3-5665-4FE6-B9DA-79323503B95B}" dt="2025-02-25T05:36:45.803" v="756" actId="478"/>
          <ac:picMkLst>
            <pc:docMk/>
            <pc:sldMk cId="1518687506" sldId="261"/>
            <ac:picMk id="5" creationId="{FB896D73-9A3E-B6F6-7284-A92ADBB245D2}"/>
          </ac:picMkLst>
        </pc:picChg>
        <pc:picChg chg="add mod">
          <ac:chgData name="현지 전" userId="656df7c74be2dca0" providerId="LiveId" clId="{3C81FEA3-5665-4FE6-B9DA-79323503B95B}" dt="2025-02-25T05:40:38.481" v="981" actId="14100"/>
          <ac:picMkLst>
            <pc:docMk/>
            <pc:sldMk cId="1518687506" sldId="261"/>
            <ac:picMk id="7" creationId="{C7EBDF21-B3F3-9FE8-453B-2362C6B563FD}"/>
          </ac:picMkLst>
        </pc:picChg>
        <pc:picChg chg="del">
          <ac:chgData name="현지 전" userId="656df7c74be2dca0" providerId="LiveId" clId="{3C81FEA3-5665-4FE6-B9DA-79323503B95B}" dt="2025-02-25T05:36:43.922" v="755" actId="478"/>
          <ac:picMkLst>
            <pc:docMk/>
            <pc:sldMk cId="1518687506" sldId="261"/>
            <ac:picMk id="8" creationId="{4018E497-08D1-03AF-1D1E-A5F65E02F913}"/>
          </ac:picMkLst>
        </pc:picChg>
      </pc:sldChg>
      <pc:sldChg chg="addSp delSp modSp add mod">
        <pc:chgData name="현지 전" userId="656df7c74be2dca0" providerId="LiveId" clId="{3C81FEA3-5665-4FE6-B9DA-79323503B95B}" dt="2025-02-25T05:50:25.869" v="1213" actId="20577"/>
        <pc:sldMkLst>
          <pc:docMk/>
          <pc:sldMk cId="2051957080" sldId="262"/>
        </pc:sldMkLst>
        <pc:spChg chg="del mod">
          <ac:chgData name="현지 전" userId="656df7c74be2dca0" providerId="LiveId" clId="{3C81FEA3-5665-4FE6-B9DA-79323503B95B}" dt="2025-02-25T05:42:16.971" v="994" actId="478"/>
          <ac:spMkLst>
            <pc:docMk/>
            <pc:sldMk cId="2051957080" sldId="262"/>
            <ac:spMk id="4" creationId="{B22167BC-F6DF-64C8-D9AD-6A5C3E14B0F0}"/>
          </ac:spMkLst>
        </pc:spChg>
        <pc:spChg chg="add del">
          <ac:chgData name="현지 전" userId="656df7c74be2dca0" providerId="LiveId" clId="{3C81FEA3-5665-4FE6-B9DA-79323503B95B}" dt="2025-02-25T05:42:45.411" v="997" actId="478"/>
          <ac:spMkLst>
            <pc:docMk/>
            <pc:sldMk cId="2051957080" sldId="262"/>
            <ac:spMk id="6" creationId="{CD94AC68-1FC7-357A-93D4-3D0B781CBA79}"/>
          </ac:spMkLst>
        </pc:spChg>
        <pc:spChg chg="add del">
          <ac:chgData name="현지 전" userId="656df7c74be2dca0" providerId="LiveId" clId="{3C81FEA3-5665-4FE6-B9DA-79323503B95B}" dt="2025-02-25T05:43:04.691" v="999" actId="478"/>
          <ac:spMkLst>
            <pc:docMk/>
            <pc:sldMk cId="2051957080" sldId="262"/>
            <ac:spMk id="8" creationId="{F80F6B24-1263-7B84-1B39-040A6DC825B9}"/>
          </ac:spMkLst>
        </pc:spChg>
        <pc:spChg chg="del">
          <ac:chgData name="현지 전" userId="656df7c74be2dca0" providerId="LiveId" clId="{3C81FEA3-5665-4FE6-B9DA-79323503B95B}" dt="2025-02-25T05:42:01.703" v="989" actId="478"/>
          <ac:spMkLst>
            <pc:docMk/>
            <pc:sldMk cId="2051957080" sldId="262"/>
            <ac:spMk id="9" creationId="{D6054D53-0AF3-2EF2-2CB5-4CA8525B9769}"/>
          </ac:spMkLst>
        </pc:spChg>
        <pc:spChg chg="add del mod">
          <ac:chgData name="현지 전" userId="656df7c74be2dca0" providerId="LiveId" clId="{3C81FEA3-5665-4FE6-B9DA-79323503B95B}" dt="2025-02-25T05:46:23.422" v="1052" actId="478"/>
          <ac:spMkLst>
            <pc:docMk/>
            <pc:sldMk cId="2051957080" sldId="262"/>
            <ac:spMk id="10" creationId="{20D2B744-7EA6-8815-AD1D-401F5D271640}"/>
          </ac:spMkLst>
        </pc:spChg>
        <pc:spChg chg="add del mod">
          <ac:chgData name="현지 전" userId="656df7c74be2dca0" providerId="LiveId" clId="{3C81FEA3-5665-4FE6-B9DA-79323503B95B}" dt="2025-02-25T05:46:42.934" v="1055" actId="478"/>
          <ac:spMkLst>
            <pc:docMk/>
            <pc:sldMk cId="2051957080" sldId="262"/>
            <ac:spMk id="11" creationId="{63972A72-2E42-E8DB-0E2F-17D01E2A1594}"/>
          </ac:spMkLst>
        </pc:spChg>
        <pc:spChg chg="add mod">
          <ac:chgData name="현지 전" userId="656df7c74be2dca0" providerId="LiveId" clId="{3C81FEA3-5665-4FE6-B9DA-79323503B95B}" dt="2025-02-25T05:48:00.480" v="1089" actId="208"/>
          <ac:spMkLst>
            <pc:docMk/>
            <pc:sldMk cId="2051957080" sldId="262"/>
            <ac:spMk id="12" creationId="{4C98AF88-32E4-577E-FF09-47B314E593CD}"/>
          </ac:spMkLst>
        </pc:spChg>
        <pc:spChg chg="add mod">
          <ac:chgData name="현지 전" userId="656df7c74be2dca0" providerId="LiveId" clId="{3C81FEA3-5665-4FE6-B9DA-79323503B95B}" dt="2025-02-25T05:49:32.689" v="1132" actId="20577"/>
          <ac:spMkLst>
            <pc:docMk/>
            <pc:sldMk cId="2051957080" sldId="262"/>
            <ac:spMk id="13" creationId="{DDF2B60B-38E5-559B-7393-586EB2BC5A6C}"/>
          </ac:spMkLst>
        </pc:spChg>
        <pc:spChg chg="add mod">
          <ac:chgData name="현지 전" userId="656df7c74be2dca0" providerId="LiveId" clId="{3C81FEA3-5665-4FE6-B9DA-79323503B95B}" dt="2025-02-25T05:50:25.869" v="1213" actId="20577"/>
          <ac:spMkLst>
            <pc:docMk/>
            <pc:sldMk cId="2051957080" sldId="262"/>
            <ac:spMk id="14" creationId="{9F681476-07A6-DE82-655E-71C51F586C3B}"/>
          </ac:spMkLst>
        </pc:spChg>
        <pc:picChg chg="del">
          <ac:chgData name="현지 전" userId="656df7c74be2dca0" providerId="LiveId" clId="{3C81FEA3-5665-4FE6-B9DA-79323503B95B}" dt="2025-02-25T05:41:58.102" v="987" actId="478"/>
          <ac:picMkLst>
            <pc:docMk/>
            <pc:sldMk cId="2051957080" sldId="262"/>
            <ac:picMk id="3" creationId="{897614A9-0F92-4E09-6AC9-F6A21F91B054}"/>
          </ac:picMkLst>
        </pc:picChg>
        <pc:picChg chg="add mod">
          <ac:chgData name="현지 전" userId="656df7c74be2dca0" providerId="LiveId" clId="{3C81FEA3-5665-4FE6-B9DA-79323503B95B}" dt="2025-02-25T05:42:19.056" v="995" actId="1076"/>
          <ac:picMkLst>
            <pc:docMk/>
            <pc:sldMk cId="2051957080" sldId="262"/>
            <ac:picMk id="5" creationId="{1B868E91-E694-EBF2-3115-678E4CB4AF1D}"/>
          </ac:picMkLst>
        </pc:picChg>
        <pc:picChg chg="del">
          <ac:chgData name="현지 전" userId="656df7c74be2dca0" providerId="LiveId" clId="{3C81FEA3-5665-4FE6-B9DA-79323503B95B}" dt="2025-02-25T05:41:59.682" v="988" actId="478"/>
          <ac:picMkLst>
            <pc:docMk/>
            <pc:sldMk cId="2051957080" sldId="262"/>
            <ac:picMk id="7" creationId="{936B00AA-FC74-B7F1-1886-96FA3D45D9B2}"/>
          </ac:picMkLst>
        </pc:picChg>
      </pc:sldChg>
      <pc:sldChg chg="addSp delSp modSp add mod">
        <pc:chgData name="현지 전" userId="656df7c74be2dca0" providerId="LiveId" clId="{3C81FEA3-5665-4FE6-B9DA-79323503B95B}" dt="2025-02-25T06:00:19.660" v="1366" actId="20577"/>
        <pc:sldMkLst>
          <pc:docMk/>
          <pc:sldMk cId="1276703315" sldId="263"/>
        </pc:sldMkLst>
        <pc:spChg chg="add mod">
          <ac:chgData name="현지 전" userId="656df7c74be2dca0" providerId="LiveId" clId="{3C81FEA3-5665-4FE6-B9DA-79323503B95B}" dt="2025-02-25T06:00:19.660" v="1366" actId="20577"/>
          <ac:spMkLst>
            <pc:docMk/>
            <pc:sldMk cId="1276703315" sldId="263"/>
            <ac:spMk id="2" creationId="{D9571030-8D61-2503-E0AE-503EF6E73FE8}"/>
          </ac:spMkLst>
        </pc:spChg>
        <pc:spChg chg="del mod">
          <ac:chgData name="현지 전" userId="656df7c74be2dca0" providerId="LiveId" clId="{3C81FEA3-5665-4FE6-B9DA-79323503B95B}" dt="2025-02-25T05:51:08.997" v="1217" actId="478"/>
          <ac:spMkLst>
            <pc:docMk/>
            <pc:sldMk cId="1276703315" sldId="263"/>
            <ac:spMk id="12" creationId="{DD66CDAD-C6A7-461A-97E9-599255B43C68}"/>
          </ac:spMkLst>
        </pc:spChg>
        <pc:spChg chg="del">
          <ac:chgData name="현지 전" userId="656df7c74be2dca0" providerId="LiveId" clId="{3C81FEA3-5665-4FE6-B9DA-79323503B95B}" dt="2025-02-25T05:51:11.104" v="1218" actId="478"/>
          <ac:spMkLst>
            <pc:docMk/>
            <pc:sldMk cId="1276703315" sldId="263"/>
            <ac:spMk id="13" creationId="{C71DD71C-36A0-E4DF-2442-5D3724CFC4D4}"/>
          </ac:spMkLst>
        </pc:spChg>
        <pc:spChg chg="del">
          <ac:chgData name="현지 전" userId="656df7c74be2dca0" providerId="LiveId" clId="{3C81FEA3-5665-4FE6-B9DA-79323503B95B}" dt="2025-02-25T05:51:13.067" v="1219" actId="478"/>
          <ac:spMkLst>
            <pc:docMk/>
            <pc:sldMk cId="1276703315" sldId="263"/>
            <ac:spMk id="14" creationId="{F2F635AB-97A6-8E68-FFEF-4FB37B1DC8D0}"/>
          </ac:spMkLst>
        </pc:spChg>
        <pc:picChg chg="add mod">
          <ac:chgData name="현지 전" userId="656df7c74be2dca0" providerId="LiveId" clId="{3C81FEA3-5665-4FE6-B9DA-79323503B95B}" dt="2025-02-25T05:54:05.791" v="1320" actId="14100"/>
          <ac:picMkLst>
            <pc:docMk/>
            <pc:sldMk cId="1276703315" sldId="263"/>
            <ac:picMk id="4" creationId="{489FE6AD-8F30-3770-6FF7-21A609E22898}"/>
          </ac:picMkLst>
        </pc:picChg>
        <pc:picChg chg="del">
          <ac:chgData name="현지 전" userId="656df7c74be2dca0" providerId="LiveId" clId="{3C81FEA3-5665-4FE6-B9DA-79323503B95B}" dt="2025-02-25T05:51:04.490" v="1215" actId="478"/>
          <ac:picMkLst>
            <pc:docMk/>
            <pc:sldMk cId="1276703315" sldId="263"/>
            <ac:picMk id="5" creationId="{35A0A84F-85DC-DFD2-CA1A-4037A44605BD}"/>
          </ac:picMkLst>
        </pc:picChg>
        <pc:picChg chg="add mod">
          <ac:chgData name="현지 전" userId="656df7c74be2dca0" providerId="LiveId" clId="{3C81FEA3-5665-4FE6-B9DA-79323503B95B}" dt="2025-02-25T05:54:01.821" v="1319" actId="1076"/>
          <ac:picMkLst>
            <pc:docMk/>
            <pc:sldMk cId="1276703315" sldId="263"/>
            <ac:picMk id="7" creationId="{3A1B0D3A-2918-F45E-2F04-BC48420DD4FF}"/>
          </ac:picMkLst>
        </pc:picChg>
      </pc:sldChg>
      <pc:sldChg chg="addSp delSp modSp add mod">
        <pc:chgData name="현지 전" userId="656df7c74be2dca0" providerId="LiveId" clId="{3C81FEA3-5665-4FE6-B9DA-79323503B95B}" dt="2025-02-25T06:04:52.479" v="1590" actId="478"/>
        <pc:sldMkLst>
          <pc:docMk/>
          <pc:sldMk cId="1099832709" sldId="264"/>
        </pc:sldMkLst>
        <pc:spChg chg="mod">
          <ac:chgData name="현지 전" userId="656df7c74be2dca0" providerId="LiveId" clId="{3C81FEA3-5665-4FE6-B9DA-79323503B95B}" dt="2025-02-25T06:04:38.667" v="1588" actId="20577"/>
          <ac:spMkLst>
            <pc:docMk/>
            <pc:sldMk cId="1099832709" sldId="264"/>
            <ac:spMk id="2" creationId="{C1643D05-F9C8-7E3D-50D6-551E01C745A7}"/>
          </ac:spMkLst>
        </pc:spChg>
        <pc:picChg chg="del">
          <ac:chgData name="현지 전" userId="656df7c74be2dca0" providerId="LiveId" clId="{3C81FEA3-5665-4FE6-B9DA-79323503B95B}" dt="2025-02-25T06:00:46.084" v="1368" actId="478"/>
          <ac:picMkLst>
            <pc:docMk/>
            <pc:sldMk cId="1099832709" sldId="264"/>
            <ac:picMk id="4" creationId="{5D0ECBA8-FEBD-6C80-60BD-B0BA2E80C92E}"/>
          </ac:picMkLst>
        </pc:picChg>
        <pc:picChg chg="add mod">
          <ac:chgData name="현지 전" userId="656df7c74be2dca0" providerId="LiveId" clId="{3C81FEA3-5665-4FE6-B9DA-79323503B95B}" dt="2025-02-25T06:02:32.587" v="1376" actId="1076"/>
          <ac:picMkLst>
            <pc:docMk/>
            <pc:sldMk cId="1099832709" sldId="264"/>
            <ac:picMk id="5" creationId="{8B819A5E-6A58-7AA2-6122-9C295FCF01E5}"/>
          </ac:picMkLst>
        </pc:picChg>
        <pc:picChg chg="del">
          <ac:chgData name="현지 전" userId="656df7c74be2dca0" providerId="LiveId" clId="{3C81FEA3-5665-4FE6-B9DA-79323503B95B}" dt="2025-02-25T06:00:46.523" v="1369" actId="478"/>
          <ac:picMkLst>
            <pc:docMk/>
            <pc:sldMk cId="1099832709" sldId="264"/>
            <ac:picMk id="7" creationId="{1B6ED590-6B62-3262-E028-9448C0E33BA5}"/>
          </ac:picMkLst>
        </pc:picChg>
        <pc:picChg chg="add mod">
          <ac:chgData name="현지 전" userId="656df7c74be2dca0" providerId="LiveId" clId="{3C81FEA3-5665-4FE6-B9DA-79323503B95B}" dt="2025-02-25T06:03:59.066" v="1469" actId="14100"/>
          <ac:picMkLst>
            <pc:docMk/>
            <pc:sldMk cId="1099832709" sldId="264"/>
            <ac:picMk id="8" creationId="{EC9D050B-8F84-FF9C-BD00-69E64EC7D8CE}"/>
          </ac:picMkLst>
        </pc:picChg>
        <pc:picChg chg="add del">
          <ac:chgData name="현지 전" userId="656df7c74be2dca0" providerId="LiveId" clId="{3C81FEA3-5665-4FE6-B9DA-79323503B95B}" dt="2025-02-25T06:04:52.479" v="1590" actId="478"/>
          <ac:picMkLst>
            <pc:docMk/>
            <pc:sldMk cId="1099832709" sldId="264"/>
            <ac:picMk id="10" creationId="{63AEABE4-395B-AA61-249B-E86ACA67F9F5}"/>
          </ac:picMkLst>
        </pc:picChg>
      </pc:sldChg>
      <pc:sldChg chg="addSp delSp modSp add mod">
        <pc:chgData name="현지 전" userId="656df7c74be2dca0" providerId="LiveId" clId="{3C81FEA3-5665-4FE6-B9DA-79323503B95B}" dt="2025-02-25T06:09:16.641" v="1902" actId="14100"/>
        <pc:sldMkLst>
          <pc:docMk/>
          <pc:sldMk cId="3554445114" sldId="265"/>
        </pc:sldMkLst>
        <pc:spChg chg="mod">
          <ac:chgData name="현지 전" userId="656df7c74be2dca0" providerId="LiveId" clId="{3C81FEA3-5665-4FE6-B9DA-79323503B95B}" dt="2025-02-25T06:09:05.495" v="1900" actId="20577"/>
          <ac:spMkLst>
            <pc:docMk/>
            <pc:sldMk cId="3554445114" sldId="265"/>
            <ac:spMk id="2" creationId="{4991E8DF-BE22-2A8D-198C-6F886D924F11}"/>
          </ac:spMkLst>
        </pc:spChg>
        <pc:picChg chg="add mod">
          <ac:chgData name="현지 전" userId="656df7c74be2dca0" providerId="LiveId" clId="{3C81FEA3-5665-4FE6-B9DA-79323503B95B}" dt="2025-02-25T06:09:16.641" v="1902" actId="14100"/>
          <ac:picMkLst>
            <pc:docMk/>
            <pc:sldMk cId="3554445114" sldId="265"/>
            <ac:picMk id="4" creationId="{A7944BE1-69FC-14DC-DCE9-56D67660B580}"/>
          </ac:picMkLst>
        </pc:picChg>
        <pc:picChg chg="del">
          <ac:chgData name="현지 전" userId="656df7c74be2dca0" providerId="LiveId" clId="{3C81FEA3-5665-4FE6-B9DA-79323503B95B}" dt="2025-02-25T06:04:58.831" v="1592" actId="478"/>
          <ac:picMkLst>
            <pc:docMk/>
            <pc:sldMk cId="3554445114" sldId="265"/>
            <ac:picMk id="5" creationId="{421D535A-39E8-7EA6-5B75-B465BA40AC49}"/>
          </ac:picMkLst>
        </pc:picChg>
        <pc:picChg chg="add mod">
          <ac:chgData name="현지 전" userId="656df7c74be2dca0" providerId="LiveId" clId="{3C81FEA3-5665-4FE6-B9DA-79323503B95B}" dt="2025-02-25T06:09:12.991" v="1901" actId="1076"/>
          <ac:picMkLst>
            <pc:docMk/>
            <pc:sldMk cId="3554445114" sldId="265"/>
            <ac:picMk id="7" creationId="{D0E2D1FC-C858-EAB3-CF46-CE7C81DF57E5}"/>
          </ac:picMkLst>
        </pc:picChg>
        <pc:picChg chg="del">
          <ac:chgData name="현지 전" userId="656df7c74be2dca0" providerId="LiveId" clId="{3C81FEA3-5665-4FE6-B9DA-79323503B95B}" dt="2025-02-25T06:04:59.465" v="1593" actId="478"/>
          <ac:picMkLst>
            <pc:docMk/>
            <pc:sldMk cId="3554445114" sldId="265"/>
            <ac:picMk id="8" creationId="{6DC40BA0-55BA-0592-47A7-DB3A614D60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7BAEC-DB92-5FA5-E5C0-FB97FDAB3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86D1D5-E426-36FA-45DF-2F8C70FF5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DCE492-E741-A5DC-A217-97E8C27B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392-385B-48D8-98C2-298034B57D95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3940A-0295-ED70-54E8-5A36CA44F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8A640-A968-D09E-3E25-487F4C7B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568-4AB1-45F5-8F5C-3DD72093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03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0E948-7E64-7C72-7F66-B1EAA1BD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6E862E-3638-E6BB-4DC5-8C4B3F58F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FF9C8-E31A-A4EC-FAFA-43B285B87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392-385B-48D8-98C2-298034B57D95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53A92-BF00-5234-FE02-25B22491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335C7-036F-4659-8305-06B826C8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568-4AB1-45F5-8F5C-3DD72093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3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188ADD-242C-C11E-3E11-DCE80CE8D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827B3-91FD-6C5D-145A-72D4F1666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8BE37-46D5-93A9-3E8E-20B691A0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392-385B-48D8-98C2-298034B57D95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78050-D684-10FA-5AA5-882F0984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5D74C8-7592-A046-ACDD-E38C07BA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568-4AB1-45F5-8F5C-3DD72093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19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96832-A6A6-6F20-F8C3-1A36D3F3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E7951-0A08-C784-B687-5AB8B7790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2945E-E287-7E68-E4CD-0F18E88C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392-385B-48D8-98C2-298034B57D95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B33ED-86C9-0834-2501-FF2CC605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18C4A-4B18-DD71-7B9C-4FADDDE0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568-4AB1-45F5-8F5C-3DD72093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47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338AD-2353-19B7-974B-5DB8901E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F3F7AD-E71B-76C9-62DD-DCEC563A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4DE67-66B8-BAAF-E3F1-A2A4D6A7B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392-385B-48D8-98C2-298034B57D95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A7CDB-C49A-5989-3A6E-622BE905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5255C-F355-4E55-C4B4-75E38588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568-4AB1-45F5-8F5C-3DD72093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7F1D9-E2EB-B30F-9D67-42410F7E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E10AC-2750-ED22-8DA9-07F4BC980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B415EB-39CB-1D89-1CC6-80D5CFF55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014ADE-29B7-49E3-6350-EA2D0C60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392-385B-48D8-98C2-298034B57D95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390892-C32C-8789-B671-F84F4072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13142-CE3A-325F-FD38-3F99B322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568-4AB1-45F5-8F5C-3DD72093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5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62745-8B71-EE67-ECE2-F772449B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3BF7F-A66B-04D8-76CA-7638C28E7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52EDA5-469B-C763-2FFF-D144DA21A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31A213-43EA-CFBC-7DF8-431711F1E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5D9F85-96F2-F2F3-7D0C-D3BFE86A5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01DEC3-6BB1-D33F-65E5-023227DDD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392-385B-48D8-98C2-298034B57D95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FE3C30-9733-CA42-C178-0F871DE3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74AAE9-B244-036A-0019-881820E9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568-4AB1-45F5-8F5C-3DD72093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73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DF211-30E2-7799-1581-36C70658F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4888B4-F22A-605F-D337-AE9B256F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392-385B-48D8-98C2-298034B57D95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37459A-A972-6B94-9961-08284623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156B84-3507-00BD-7944-66A6C1F1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568-4AB1-45F5-8F5C-3DD72093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8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CE13EF-81E4-D4F3-319E-F700676C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392-385B-48D8-98C2-298034B57D95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D12375-BB94-7FA8-00AF-22208D96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01FA5-B583-B531-1558-A4BA15F6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568-4AB1-45F5-8F5C-3DD72093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5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DECDC-CC68-E0B4-55BF-3B25ADD2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C69335-43B9-864E-0447-5D05E9C83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7C690E-BBAF-BFEE-B565-09CAD4B32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E5B94-871F-85FB-3E6F-FA8D6469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392-385B-48D8-98C2-298034B57D95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CC160-65B8-2F57-BD69-0639EE56C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B79737-DB26-DF42-81BD-B26EC687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568-4AB1-45F5-8F5C-3DD72093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9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8916B-FE8A-6809-ACB3-9784E4275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D2026E-997C-9AC1-A2B2-785F9D92B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55041-54EE-C9CB-C751-60EC9EC67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6C2F5-25C5-1CE9-A0A4-31567ED0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0B392-385B-48D8-98C2-298034B57D95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8F92B-6F00-700A-683A-0EFF95FE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4A7266-5C81-6632-5DA3-52BB358A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C568-4AB1-45F5-8F5C-3DD72093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86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675231-F44B-3AF3-368B-CF389919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DAB4B-8F08-DB57-8E7F-0B2B58206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C20C60-B2A7-EE23-D0DF-92461A997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70B392-385B-48D8-98C2-298034B57D95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B9117-86C0-5089-10F3-D36EDD8E5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FC35A-504D-AC27-DEFA-9971F74D4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7C568-4AB1-45F5-8F5C-3DD720938C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69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1E290C-1133-A0B9-4C61-F540DB89B51D}"/>
              </a:ext>
            </a:extLst>
          </p:cNvPr>
          <p:cNvSpPr txBox="1"/>
          <p:nvPr/>
        </p:nvSpPr>
        <p:spPr>
          <a:xfrm>
            <a:off x="536713" y="596348"/>
            <a:ext cx="11082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먼저 </a:t>
            </a:r>
            <a:r>
              <a:rPr lang="ko-KR" altLang="en-US" dirty="0"/>
              <a:t>기존에 있던 걸 </a:t>
            </a:r>
            <a:r>
              <a:rPr lang="ko-KR" altLang="en-US" dirty="0" err="1"/>
              <a:t>삭제해줄게</a:t>
            </a:r>
            <a:r>
              <a:rPr lang="en-US" altLang="ko-KR" dirty="0"/>
              <a:t> ~~</a:t>
            </a:r>
          </a:p>
          <a:p>
            <a:r>
              <a:rPr lang="en-US" altLang="ko-KR" dirty="0"/>
              <a:t>Container </a:t>
            </a:r>
            <a:r>
              <a:rPr lang="ko-KR" altLang="en-US" dirty="0"/>
              <a:t>삭제하고 그 다음 </a:t>
            </a:r>
            <a:r>
              <a:rPr lang="en-US" altLang="ko-KR" dirty="0"/>
              <a:t>image </a:t>
            </a:r>
            <a:r>
              <a:rPr lang="ko-KR" altLang="en-US" dirty="0"/>
              <a:t>삭제해야 해</a:t>
            </a:r>
            <a:r>
              <a:rPr lang="en-US" altLang="ko-KR" dirty="0"/>
              <a:t> !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9C059E-F1F5-DAE3-6662-45322AD8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9" y="2197510"/>
            <a:ext cx="5237922" cy="27608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C80A18-FF5E-43D6-DC2A-53E6AD2AE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270" y="2197510"/>
            <a:ext cx="5211369" cy="276088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4866BC8-0B2B-B4BA-28FE-12AD2684B36C}"/>
              </a:ext>
            </a:extLst>
          </p:cNvPr>
          <p:cNvSpPr/>
          <p:nvPr/>
        </p:nvSpPr>
        <p:spPr>
          <a:xfrm>
            <a:off x="5814391" y="3429000"/>
            <a:ext cx="636105" cy="28823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18C10-DA06-FC76-F893-E3B9A4126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91E8DF-BE22-2A8D-198C-6F886D924F11}"/>
              </a:ext>
            </a:extLst>
          </p:cNvPr>
          <p:cNvSpPr txBox="1"/>
          <p:nvPr/>
        </p:nvSpPr>
        <p:spPr>
          <a:xfrm>
            <a:off x="322118" y="322118"/>
            <a:ext cx="11419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docker desktop </a:t>
            </a:r>
            <a:r>
              <a:rPr lang="ko-KR" altLang="en-US" dirty="0"/>
              <a:t>끄는 방법 </a:t>
            </a:r>
            <a:r>
              <a:rPr lang="ko-KR" altLang="en-US" dirty="0" err="1"/>
              <a:t>알려줄겡</a:t>
            </a:r>
            <a:r>
              <a:rPr lang="ko-KR" altLang="en-US" dirty="0"/>
              <a:t> 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containers </a:t>
            </a:r>
            <a:r>
              <a:rPr lang="ko-KR" altLang="en-US" dirty="0"/>
              <a:t>다 중지 시키고</a:t>
            </a:r>
            <a:endParaRPr lang="en-US" altLang="ko-KR" dirty="0"/>
          </a:p>
          <a:p>
            <a:r>
              <a:rPr lang="ko-KR" altLang="en-US" dirty="0"/>
              <a:t>밑에 </a:t>
            </a:r>
            <a:r>
              <a:rPr lang="en-US" altLang="ko-KR" dirty="0"/>
              <a:t>^ </a:t>
            </a:r>
            <a:r>
              <a:rPr lang="ko-KR" altLang="en-US" dirty="0"/>
              <a:t>표시를 눌러서 </a:t>
            </a:r>
            <a:r>
              <a:rPr lang="en-US" altLang="ko-KR" dirty="0"/>
              <a:t>docker desktop running </a:t>
            </a:r>
            <a:r>
              <a:rPr lang="ko-KR" altLang="en-US" dirty="0" err="1"/>
              <a:t>우클릭</a:t>
            </a:r>
            <a:endParaRPr lang="en-US" altLang="ko-KR" dirty="0"/>
          </a:p>
          <a:p>
            <a:r>
              <a:rPr lang="en-US" altLang="ko-KR" dirty="0"/>
              <a:t>Quit Docker Desktop </a:t>
            </a:r>
            <a:r>
              <a:rPr lang="ko-KR" altLang="en-US" dirty="0"/>
              <a:t>클릭 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끝 </a:t>
            </a:r>
            <a:r>
              <a:rPr lang="en-US" altLang="ko-KR" dirty="0"/>
              <a:t>! 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944BE1-69FC-14DC-DCE9-56D67660B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2255519"/>
            <a:ext cx="5406426" cy="2863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E2D1FC-C858-EAB3-CF46-CE7C81DF5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17" y="2255520"/>
            <a:ext cx="5086343" cy="286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4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6AA0E-B35C-93E0-E34B-399E812A3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EBE13-4EA5-5105-2358-3982373BAE64}"/>
              </a:ext>
            </a:extLst>
          </p:cNvPr>
          <p:cNvSpPr txBox="1"/>
          <p:nvPr/>
        </p:nvSpPr>
        <p:spPr>
          <a:xfrm>
            <a:off x="536713" y="596348"/>
            <a:ext cx="11082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삭제를 다했으면 이제</a:t>
            </a:r>
            <a:r>
              <a:rPr lang="en-US" altLang="ko-KR" dirty="0"/>
              <a:t> </a:t>
            </a:r>
            <a:r>
              <a:rPr lang="ko-KR" altLang="en-US" dirty="0" err="1"/>
              <a:t>도커에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를 설치할거야</a:t>
            </a:r>
            <a:r>
              <a:rPr lang="en-US" altLang="ko-KR" dirty="0"/>
              <a:t> ~~</a:t>
            </a:r>
          </a:p>
          <a:p>
            <a:r>
              <a:rPr lang="ko-KR" altLang="en-US" dirty="0"/>
              <a:t>명령 프롬프트 창을 띄워보자</a:t>
            </a:r>
            <a:r>
              <a:rPr lang="en-US" altLang="ko-KR" dirty="0"/>
              <a:t> !</a:t>
            </a: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 run --network dev-network --name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devMaria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-p 13306:3306 -e MARIADB_ROOT_PASSWORD=12345678 -e MARIADB_DATABASE=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webdb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-e MARIADB_USER=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webdbuser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-e MARIADB_PASSWORD=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webdbuser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mariadb</a:t>
            </a:r>
            <a:endParaRPr lang="en-US" altLang="ko-KR" b="0" dirty="0">
              <a:effectLst/>
            </a:endParaRPr>
          </a:p>
          <a:p>
            <a:r>
              <a:rPr lang="ko-KR" altLang="en-US" dirty="0"/>
              <a:t>입력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ED03ED-2000-46CB-D089-1FE1CDE0C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08" y="2713313"/>
            <a:ext cx="6231251" cy="317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9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EE4FF-BAEA-0552-4186-22EEFB72B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6BE2D-FA1C-C0A8-BC9A-64D8D4CEB5F7}"/>
              </a:ext>
            </a:extLst>
          </p:cNvPr>
          <p:cNvSpPr txBox="1"/>
          <p:nvPr/>
        </p:nvSpPr>
        <p:spPr>
          <a:xfrm>
            <a:off x="554935" y="596348"/>
            <a:ext cx="1108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맞게 입력했다면 막 뭐가 설치되면서 </a:t>
            </a:r>
            <a:r>
              <a:rPr lang="en-US" altLang="ko-KR" dirty="0"/>
              <a:t>docker desktop</a:t>
            </a:r>
            <a:r>
              <a:rPr lang="ko-KR" altLang="en-US" dirty="0"/>
              <a:t>에는 이렇게 </a:t>
            </a:r>
            <a:r>
              <a:rPr lang="en-US" altLang="ko-KR" dirty="0"/>
              <a:t>Maria DB</a:t>
            </a:r>
            <a:r>
              <a:rPr lang="ko-KR" altLang="en-US" dirty="0"/>
              <a:t>가 </a:t>
            </a:r>
            <a:r>
              <a:rPr lang="ko-KR" altLang="en-US" dirty="0" err="1"/>
              <a:t>보일거야</a:t>
            </a:r>
            <a:r>
              <a:rPr lang="ko-KR" altLang="en-US" dirty="0"/>
              <a:t>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7755FE-28D6-EC5C-FFED-CEAF6B40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36" y="2110775"/>
            <a:ext cx="5219700" cy="27562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E2EAE85-ED91-A27F-DDDE-F5F2ABC1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366" y="2110775"/>
            <a:ext cx="5219700" cy="27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06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C9101-12C3-D9B7-4239-1E9EAC8A5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65865A-6CAF-C18E-EAD6-8D4D271E11F8}"/>
              </a:ext>
            </a:extLst>
          </p:cNvPr>
          <p:cNvSpPr txBox="1"/>
          <p:nvPr/>
        </p:nvSpPr>
        <p:spPr>
          <a:xfrm>
            <a:off x="554935" y="596348"/>
            <a:ext cx="11082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이제</a:t>
            </a:r>
            <a:r>
              <a:rPr lang="en-US" altLang="ko-KR" dirty="0"/>
              <a:t> </a:t>
            </a:r>
            <a:r>
              <a:rPr lang="ko-KR" altLang="en-US" dirty="0" err="1"/>
              <a:t>도커에</a:t>
            </a:r>
            <a:r>
              <a:rPr lang="ko-KR" altLang="en-US" dirty="0"/>
              <a:t> </a:t>
            </a:r>
            <a:r>
              <a:rPr lang="en-US" altLang="ko-KR" dirty="0" err="1"/>
              <a:t>todo</a:t>
            </a:r>
            <a:r>
              <a:rPr lang="en-US" altLang="ko-KR" dirty="0"/>
              <a:t> Api</a:t>
            </a:r>
            <a:r>
              <a:rPr lang="ko-KR" altLang="en-US" dirty="0"/>
              <a:t>를 띄워보자 </a:t>
            </a:r>
            <a:r>
              <a:rPr lang="en-US" altLang="ko-KR" dirty="0"/>
              <a:t>!</a:t>
            </a:r>
          </a:p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 run --network dev-network --name todo2025 -p 8090:8090 -e SPRING_DATASOURCE_URL=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jdbc:mariadb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://devMaria:3306/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webdb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-e SPRING_DATASOURCE_USERNAME=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webdbuser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-e SPRING_DATASOURCE_PASSWORD=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webdbuser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zk202308a/todo2025win</a:t>
            </a: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입력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21B00C-F2C7-E336-9C42-C22024B01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992" y="2609481"/>
            <a:ext cx="6964016" cy="35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6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388DD-B886-7751-E1C5-96BC38692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4FDFE4-41C3-1E28-CB19-5E9A26CD799C}"/>
              </a:ext>
            </a:extLst>
          </p:cNvPr>
          <p:cNvSpPr txBox="1"/>
          <p:nvPr/>
        </p:nvSpPr>
        <p:spPr>
          <a:xfrm>
            <a:off x="554935" y="596348"/>
            <a:ext cx="11082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맞게 입력했다면 막 뭐가 설치되면서 </a:t>
            </a:r>
            <a:r>
              <a:rPr lang="en-US" altLang="ko-KR" dirty="0"/>
              <a:t>docker desktop</a:t>
            </a:r>
            <a:r>
              <a:rPr lang="ko-KR" altLang="en-US" dirty="0"/>
              <a:t>에는 이렇게 </a:t>
            </a:r>
            <a:r>
              <a:rPr lang="en-US" altLang="ko-KR" dirty="0" err="1"/>
              <a:t>todo</a:t>
            </a:r>
            <a:r>
              <a:rPr lang="en-US" altLang="ko-KR" dirty="0"/>
              <a:t> 2025</a:t>
            </a:r>
            <a:r>
              <a:rPr lang="ko-KR" altLang="en-US" dirty="0"/>
              <a:t>가 </a:t>
            </a:r>
            <a:r>
              <a:rPr lang="ko-KR" altLang="en-US" dirty="0" err="1"/>
              <a:t>보일거야</a:t>
            </a:r>
            <a:r>
              <a:rPr lang="ko-KR" altLang="en-US" dirty="0"/>
              <a:t>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5E92F9-542D-BAB3-BA87-90CB9236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218" y="2226366"/>
            <a:ext cx="5231847" cy="27680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B63C8B-5358-BFA1-33DC-4E016B16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5" y="2226366"/>
            <a:ext cx="5224550" cy="27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3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7A5EB-69C6-CA5F-5D4C-331004900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BDE0D8-5F40-4FBA-0DAC-27CCBC750835}"/>
              </a:ext>
            </a:extLst>
          </p:cNvPr>
          <p:cNvSpPr txBox="1"/>
          <p:nvPr/>
        </p:nvSpPr>
        <p:spPr>
          <a:xfrm>
            <a:off x="554935" y="596348"/>
            <a:ext cx="11082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정상적으로 작동하는지 확인해볼까 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먼저 </a:t>
            </a:r>
            <a:r>
              <a:rPr lang="en-US" altLang="ko-KR" dirty="0" err="1"/>
              <a:t>Dbeaver</a:t>
            </a:r>
            <a:r>
              <a:rPr lang="ko-KR" altLang="en-US" dirty="0"/>
              <a:t>에서 </a:t>
            </a:r>
            <a:r>
              <a:rPr lang="en-US" altLang="ko-KR" dirty="0"/>
              <a:t>create -&gt; connection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들어가서</a:t>
            </a:r>
            <a:endParaRPr lang="en-US" altLang="ko-KR" dirty="0"/>
          </a:p>
          <a:p>
            <a:r>
              <a:rPr lang="en-US" altLang="ko-KR" dirty="0"/>
              <a:t>MariaDB </a:t>
            </a:r>
            <a:r>
              <a:rPr lang="ko-KR" altLang="en-US" dirty="0"/>
              <a:t>선택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7900C6-333A-3976-ED75-25FB7818A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0" y="2223927"/>
            <a:ext cx="5850668" cy="31109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EBDF21-B3F3-9FE8-453B-2362C6B56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922" y="2223927"/>
            <a:ext cx="4113143" cy="311094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34C79EB-BE4C-97E7-65BF-A2C347B2ECB2}"/>
              </a:ext>
            </a:extLst>
          </p:cNvPr>
          <p:cNvSpPr/>
          <p:nvPr/>
        </p:nvSpPr>
        <p:spPr>
          <a:xfrm>
            <a:off x="6707172" y="3635283"/>
            <a:ext cx="636105" cy="28823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8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8D22D-2957-B308-2702-ACCAC4DAA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868E91-E694-EBF2-3115-678E4CB4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56" y="1023308"/>
            <a:ext cx="7080062" cy="4811383"/>
          </a:xfrm>
          <a:prstGeom prst="rect">
            <a:avLst/>
          </a:prstGeom>
        </p:spPr>
      </p:pic>
      <p:sp>
        <p:nvSpPr>
          <p:cNvPr id="12" name="설명선: 선(테두리 없음) 11">
            <a:extLst>
              <a:ext uri="{FF2B5EF4-FFF2-40B4-BE49-F238E27FC236}">
                <a16:creationId xmlns:a16="http://schemas.microsoft.com/office/drawing/2014/main" id="{4C98AF88-32E4-577E-FF09-47B314E593CD}"/>
              </a:ext>
            </a:extLst>
          </p:cNvPr>
          <p:cNvSpPr/>
          <p:nvPr/>
        </p:nvSpPr>
        <p:spPr>
          <a:xfrm>
            <a:off x="387626" y="487017"/>
            <a:ext cx="1944756" cy="1480931"/>
          </a:xfrm>
          <a:prstGeom prst="callout1">
            <a:avLst>
              <a:gd name="adj1" fmla="val 55111"/>
              <a:gd name="adj2" fmla="val 98765"/>
              <a:gd name="adj3" fmla="val 158466"/>
              <a:gd name="adj4" fmla="val 160191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Webdb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입력 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설명선: 선(테두리 없음) 12">
            <a:extLst>
              <a:ext uri="{FF2B5EF4-FFF2-40B4-BE49-F238E27FC236}">
                <a16:creationId xmlns:a16="http://schemas.microsoft.com/office/drawing/2014/main" id="{DDF2B60B-38E5-559B-7393-586EB2BC5A6C}"/>
              </a:ext>
            </a:extLst>
          </p:cNvPr>
          <p:cNvSpPr/>
          <p:nvPr/>
        </p:nvSpPr>
        <p:spPr>
          <a:xfrm>
            <a:off x="387626" y="2902005"/>
            <a:ext cx="1944756" cy="1480931"/>
          </a:xfrm>
          <a:prstGeom prst="callout1">
            <a:avLst>
              <a:gd name="adj1" fmla="val 55111"/>
              <a:gd name="adj2" fmla="val 98765"/>
              <a:gd name="adj3" fmla="val 24685"/>
              <a:gd name="adj4" fmla="val 153922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Webdbuser</a:t>
            </a:r>
            <a:r>
              <a:rPr lang="ko-KR" altLang="en-US" sz="1600" dirty="0">
                <a:solidFill>
                  <a:schemeClr val="tx1"/>
                </a:solidFill>
              </a:rPr>
              <a:t> 입력 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</a:p>
          <a:p>
            <a:pPr algn="ctr"/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Password</a:t>
            </a:r>
            <a:r>
              <a:rPr lang="ko-KR" altLang="en-US" sz="1600" dirty="0">
                <a:solidFill>
                  <a:schemeClr val="tx1"/>
                </a:solidFill>
              </a:rPr>
              <a:t>도 같아 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설명선: 선(테두리 없음) 13">
            <a:extLst>
              <a:ext uri="{FF2B5EF4-FFF2-40B4-BE49-F238E27FC236}">
                <a16:creationId xmlns:a16="http://schemas.microsoft.com/office/drawing/2014/main" id="{9F681476-07A6-DE82-655E-71C51F586C3B}"/>
              </a:ext>
            </a:extLst>
          </p:cNvPr>
          <p:cNvSpPr/>
          <p:nvPr/>
        </p:nvSpPr>
        <p:spPr>
          <a:xfrm>
            <a:off x="387626" y="4890052"/>
            <a:ext cx="1944756" cy="1480931"/>
          </a:xfrm>
          <a:prstGeom prst="callout1">
            <a:avLst>
              <a:gd name="adj1" fmla="val 55111"/>
              <a:gd name="adj2" fmla="val 98765"/>
              <a:gd name="adj3" fmla="val 50755"/>
              <a:gd name="adj4" fmla="val 130413"/>
            </a:avLst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Test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connection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눌렀을 때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connect </a:t>
            </a:r>
            <a:r>
              <a:rPr lang="ko-KR" altLang="en-US" sz="1600" dirty="0">
                <a:solidFill>
                  <a:schemeClr val="tx1"/>
                </a:solidFill>
              </a:rPr>
              <a:t>뜨면 성공 </a:t>
            </a:r>
            <a:r>
              <a:rPr lang="en-US" altLang="ko-KR" sz="1600" dirty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95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F567B-B303-02CE-C960-00F53E5D1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71030-8D61-2503-E0AE-503EF6E73FE8}"/>
              </a:ext>
            </a:extLst>
          </p:cNvPr>
          <p:cNvSpPr txBox="1"/>
          <p:nvPr/>
        </p:nvSpPr>
        <p:spPr>
          <a:xfrm>
            <a:off x="322118" y="322118"/>
            <a:ext cx="11419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Dbeaver</a:t>
            </a:r>
            <a:r>
              <a:rPr lang="en-US" altLang="ko-KR" dirty="0"/>
              <a:t> </a:t>
            </a:r>
            <a:r>
              <a:rPr lang="ko-KR" altLang="en-US" dirty="0"/>
              <a:t>셋팅이 완료되었으면  </a:t>
            </a:r>
            <a:r>
              <a:rPr lang="en-US" altLang="ko-KR" dirty="0"/>
              <a:t>Postman</a:t>
            </a:r>
            <a:r>
              <a:rPr lang="ko-KR" altLang="en-US" dirty="0"/>
              <a:t>을 켜보자 </a:t>
            </a:r>
            <a:r>
              <a:rPr lang="en-US" altLang="ko-KR" dirty="0"/>
              <a:t>~</a:t>
            </a:r>
          </a:p>
          <a:p>
            <a:r>
              <a:rPr lang="en-US" altLang="ko-KR" dirty="0"/>
              <a:t>GET/POST</a:t>
            </a:r>
            <a:r>
              <a:rPr lang="ko-KR" altLang="en-US" dirty="0"/>
              <a:t> 로 보내지는지 확인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9FE6AD-8F30-3770-6FF7-21A609E2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18" y="1818861"/>
            <a:ext cx="5123415" cy="32632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1B0D3A-2918-F45E-2F04-BC48420DD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467" y="1818861"/>
            <a:ext cx="5123415" cy="32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0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E5B2F-0F44-A37B-95E5-85B1A1B47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643D05-F9C8-7E3D-50D6-551E01C745A7}"/>
              </a:ext>
            </a:extLst>
          </p:cNvPr>
          <p:cNvSpPr txBox="1"/>
          <p:nvPr/>
        </p:nvSpPr>
        <p:spPr>
          <a:xfrm>
            <a:off x="322118" y="322118"/>
            <a:ext cx="11419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IntelliJ</a:t>
            </a:r>
            <a:r>
              <a:rPr lang="ko-KR" altLang="en-US" dirty="0"/>
              <a:t>에 </a:t>
            </a:r>
            <a:r>
              <a:rPr lang="en-US" altLang="ko-KR" dirty="0"/>
              <a:t>localhost</a:t>
            </a:r>
            <a:r>
              <a:rPr lang="ko-KR" altLang="en-US" dirty="0"/>
              <a:t>로 해서 </a:t>
            </a:r>
            <a:r>
              <a:rPr lang="en-US" altLang="ko-KR" dirty="0" err="1"/>
              <a:t>npm</a:t>
            </a:r>
            <a:r>
              <a:rPr lang="en-US" altLang="ko-KR" dirty="0"/>
              <a:t> run dev </a:t>
            </a:r>
            <a:r>
              <a:rPr lang="ko-KR" altLang="en-US" dirty="0"/>
              <a:t>해주면 </a:t>
            </a:r>
            <a:r>
              <a:rPr lang="en-US" altLang="ko-KR" dirty="0"/>
              <a:t>~</a:t>
            </a:r>
          </a:p>
          <a:p>
            <a:r>
              <a:rPr lang="ko-KR" altLang="en-US" dirty="0" err="1"/>
              <a:t>요로케</a:t>
            </a:r>
            <a:r>
              <a:rPr lang="ko-KR" altLang="en-US" dirty="0"/>
              <a:t> </a:t>
            </a:r>
            <a:r>
              <a:rPr lang="ko-KR" altLang="en-US" dirty="0" err="1"/>
              <a:t>ㅋㅋ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신죠 </a:t>
            </a:r>
            <a:r>
              <a:rPr lang="ko-KR" altLang="en-US" dirty="0" err="1"/>
              <a:t>사사게요</a:t>
            </a:r>
            <a:r>
              <a:rPr lang="en-US" altLang="ko-KR" dirty="0"/>
              <a:t>.’ </a:t>
            </a:r>
            <a:r>
              <a:rPr lang="ko-KR" altLang="en-US" dirty="0" err="1"/>
              <a:t>뜰거양</a:t>
            </a:r>
            <a:r>
              <a:rPr lang="ko-KR" altLang="en-US" dirty="0"/>
              <a:t> </a:t>
            </a:r>
            <a:r>
              <a:rPr lang="ko-KR" altLang="en-US" dirty="0" err="1"/>
              <a:t>ㅋㅋ</a:t>
            </a:r>
            <a:endParaRPr lang="ko-KR" altLang="en-US" dirty="0"/>
          </a:p>
        </p:txBody>
      </p:sp>
      <p:pic>
        <p:nvPicPr>
          <p:cNvPr id="5" name="그림 4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B819A5E-6A58-7AA2-6122-9C295FCF0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2397398"/>
            <a:ext cx="5588000" cy="29576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9D050B-8F84-FF9C-BD00-69E64EC7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106" y="2397398"/>
            <a:ext cx="4670621" cy="29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3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250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현지 전</dc:creator>
  <cp:lastModifiedBy>현지 전</cp:lastModifiedBy>
  <cp:revision>1</cp:revision>
  <dcterms:created xsi:type="dcterms:W3CDTF">2025-02-25T05:17:12Z</dcterms:created>
  <dcterms:modified xsi:type="dcterms:W3CDTF">2025-02-25T06:11:05Z</dcterms:modified>
</cp:coreProperties>
</file>