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29BE3-AC8E-4875-B74F-E93D12223613}" v="59" dt="2024-02-21T02:08:45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38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0B629BE3-AC8E-4875-B74F-E93D12223613}"/>
    <pc:docChg chg="custSel addSld delSld modSld sldOrd">
      <pc:chgData name="Wallter Kang" userId="d5c269cbe9dbe8bc" providerId="LiveId" clId="{0B629BE3-AC8E-4875-B74F-E93D12223613}" dt="2024-02-21T02:08:47.751" v="521"/>
      <pc:docMkLst>
        <pc:docMk/>
      </pc:docMkLst>
      <pc:sldChg chg="addSp delSp modSp mod">
        <pc:chgData name="Wallter Kang" userId="d5c269cbe9dbe8bc" providerId="LiveId" clId="{0B629BE3-AC8E-4875-B74F-E93D12223613}" dt="2024-02-21T01:51:56.905" v="1" actId="478"/>
        <pc:sldMkLst>
          <pc:docMk/>
          <pc:sldMk cId="885753577" sldId="256"/>
        </pc:sldMkLst>
        <pc:spChg chg="del">
          <ac:chgData name="Wallter Kang" userId="d5c269cbe9dbe8bc" providerId="LiveId" clId="{0B629BE3-AC8E-4875-B74F-E93D12223613}" dt="2024-02-21T01:51:56.905" v="1" actId="478"/>
          <ac:spMkLst>
            <pc:docMk/>
            <pc:sldMk cId="885753577" sldId="256"/>
            <ac:spMk id="2" creationId="{E7653A18-5938-EFA2-440A-60C2915DA578}"/>
          </ac:spMkLst>
        </pc:spChg>
        <pc:spChg chg="del">
          <ac:chgData name="Wallter Kang" userId="d5c269cbe9dbe8bc" providerId="LiveId" clId="{0B629BE3-AC8E-4875-B74F-E93D12223613}" dt="2024-02-21T01:51:56.905" v="1" actId="478"/>
          <ac:spMkLst>
            <pc:docMk/>
            <pc:sldMk cId="885753577" sldId="256"/>
            <ac:spMk id="3" creationId="{46219361-C6D2-399F-F5B2-3893AA66DA49}"/>
          </ac:spMkLst>
        </pc:spChg>
        <pc:picChg chg="add mod">
          <ac:chgData name="Wallter Kang" userId="d5c269cbe9dbe8bc" providerId="LiveId" clId="{0B629BE3-AC8E-4875-B74F-E93D12223613}" dt="2024-02-21T01:51:52.569" v="0"/>
          <ac:picMkLst>
            <pc:docMk/>
            <pc:sldMk cId="885753577" sldId="256"/>
            <ac:picMk id="4" creationId="{22ACBA1C-10FF-6B64-6D36-ABA8217B233F}"/>
          </ac:picMkLst>
        </pc:picChg>
      </pc:sldChg>
      <pc:sldChg chg="new del">
        <pc:chgData name="Wallter Kang" userId="d5c269cbe9dbe8bc" providerId="LiveId" clId="{0B629BE3-AC8E-4875-B74F-E93D12223613}" dt="2024-02-21T01:52:20.433" v="6" actId="47"/>
        <pc:sldMkLst>
          <pc:docMk/>
          <pc:sldMk cId="738051922" sldId="257"/>
        </pc:sldMkLst>
      </pc:sldChg>
      <pc:sldChg chg="modSp add mod ord">
        <pc:chgData name="Wallter Kang" userId="d5c269cbe9dbe8bc" providerId="LiveId" clId="{0B629BE3-AC8E-4875-B74F-E93D12223613}" dt="2024-02-21T01:52:56.735" v="59" actId="20577"/>
        <pc:sldMkLst>
          <pc:docMk/>
          <pc:sldMk cId="2613600747" sldId="277"/>
        </pc:sldMkLst>
        <pc:spChg chg="mod">
          <ac:chgData name="Wallter Kang" userId="d5c269cbe9dbe8bc" providerId="LiveId" clId="{0B629BE3-AC8E-4875-B74F-E93D12223613}" dt="2024-02-21T01:52:56.735" v="59" actId="20577"/>
          <ac:spMkLst>
            <pc:docMk/>
            <pc:sldMk cId="2613600747" sldId="277"/>
            <ac:spMk id="2" creationId="{13B00664-FD3C-DC15-8314-EE0E94E5B139}"/>
          </ac:spMkLst>
        </pc:spChg>
      </pc:sldChg>
      <pc:sldChg chg="addSp delSp modSp new mod">
        <pc:chgData name="Wallter Kang" userId="d5c269cbe9dbe8bc" providerId="LiveId" clId="{0B629BE3-AC8E-4875-B74F-E93D12223613}" dt="2024-02-21T01:56:38.034" v="209" actId="9405"/>
        <pc:sldMkLst>
          <pc:docMk/>
          <pc:sldMk cId="2510434186" sldId="278"/>
        </pc:sldMkLst>
        <pc:spChg chg="del">
          <ac:chgData name="Wallter Kang" userId="d5c269cbe9dbe8bc" providerId="LiveId" clId="{0B629BE3-AC8E-4875-B74F-E93D12223613}" dt="2024-02-21T01:53:02.990" v="61" actId="478"/>
          <ac:spMkLst>
            <pc:docMk/>
            <pc:sldMk cId="2510434186" sldId="278"/>
            <ac:spMk id="2" creationId="{798CC526-21D1-980F-D504-E7AF6CC85E9C}"/>
          </ac:spMkLst>
        </pc:spChg>
        <pc:spChg chg="del">
          <ac:chgData name="Wallter Kang" userId="d5c269cbe9dbe8bc" providerId="LiveId" clId="{0B629BE3-AC8E-4875-B74F-E93D12223613}" dt="2024-02-21T01:53:02.990" v="61" actId="478"/>
          <ac:spMkLst>
            <pc:docMk/>
            <pc:sldMk cId="2510434186" sldId="278"/>
            <ac:spMk id="3" creationId="{14E4AFE3-AE86-CADC-253F-1419DC3635AF}"/>
          </ac:spMkLst>
        </pc:spChg>
        <pc:grpChg chg="del mod">
          <ac:chgData name="Wallter Kang" userId="d5c269cbe9dbe8bc" providerId="LiveId" clId="{0B629BE3-AC8E-4875-B74F-E93D12223613}" dt="2024-02-21T01:54:11.346" v="80"/>
          <ac:grpSpMkLst>
            <pc:docMk/>
            <pc:sldMk cId="2510434186" sldId="278"/>
            <ac:grpSpMk id="17" creationId="{E84CE2BE-BEE3-A55D-EA33-B48A415A7B32}"/>
          </ac:grpSpMkLst>
        </pc:grpChg>
        <pc:grpChg chg="mod">
          <ac:chgData name="Wallter Kang" userId="d5c269cbe9dbe8bc" providerId="LiveId" clId="{0B629BE3-AC8E-4875-B74F-E93D12223613}" dt="2024-02-21T01:54:11.346" v="80"/>
          <ac:grpSpMkLst>
            <pc:docMk/>
            <pc:sldMk cId="2510434186" sldId="278"/>
            <ac:grpSpMk id="22" creationId="{EB50C9F2-2600-396F-75BA-633B3ACA2472}"/>
          </ac:grpSpMkLst>
        </pc:grpChg>
        <pc:grpChg chg="del mod">
          <ac:chgData name="Wallter Kang" userId="d5c269cbe9dbe8bc" providerId="LiveId" clId="{0B629BE3-AC8E-4875-B74F-E93D12223613}" dt="2024-02-21T01:54:25.432" v="108"/>
          <ac:grpSpMkLst>
            <pc:docMk/>
            <pc:sldMk cId="2510434186" sldId="278"/>
            <ac:grpSpMk id="34" creationId="{77A91EA1-B6CD-9D32-9D47-3BDC8FC087D1}"/>
          </ac:grpSpMkLst>
        </pc:grpChg>
        <pc:grpChg chg="mod">
          <ac:chgData name="Wallter Kang" userId="d5c269cbe9dbe8bc" providerId="LiveId" clId="{0B629BE3-AC8E-4875-B74F-E93D12223613}" dt="2024-02-21T01:54:19.457" v="92"/>
          <ac:grpSpMkLst>
            <pc:docMk/>
            <pc:sldMk cId="2510434186" sldId="278"/>
            <ac:grpSpMk id="35" creationId="{97530B26-7559-F3FB-369B-0F315E846975}"/>
          </ac:grpSpMkLst>
        </pc:grpChg>
        <pc:grpChg chg="mod">
          <ac:chgData name="Wallter Kang" userId="d5c269cbe9dbe8bc" providerId="LiveId" clId="{0B629BE3-AC8E-4875-B74F-E93D12223613}" dt="2024-02-21T01:54:25.432" v="108"/>
          <ac:grpSpMkLst>
            <pc:docMk/>
            <pc:sldMk cId="2510434186" sldId="278"/>
            <ac:grpSpMk id="51" creationId="{76B922CD-C76F-0959-51CF-453B83B3A04A}"/>
          </ac:grpSpMkLst>
        </pc:grpChg>
        <pc:grpChg chg="mod">
          <ac:chgData name="Wallter Kang" userId="d5c269cbe9dbe8bc" providerId="LiveId" clId="{0B629BE3-AC8E-4875-B74F-E93D12223613}" dt="2024-02-21T01:54:34.849" v="121"/>
          <ac:grpSpMkLst>
            <pc:docMk/>
            <pc:sldMk cId="2510434186" sldId="278"/>
            <ac:grpSpMk id="64" creationId="{CFF1866B-B6BA-2631-BF41-54D503B598DE}"/>
          </ac:grpSpMkLst>
        </pc:grpChg>
        <pc:grpChg chg="mod">
          <ac:chgData name="Wallter Kang" userId="d5c269cbe9dbe8bc" providerId="LiveId" clId="{0B629BE3-AC8E-4875-B74F-E93D12223613}" dt="2024-02-21T01:54:48.293" v="134"/>
          <ac:grpSpMkLst>
            <pc:docMk/>
            <pc:sldMk cId="2510434186" sldId="278"/>
            <ac:grpSpMk id="77" creationId="{0957ECAB-1CD6-2470-D623-DFE056344029}"/>
          </ac:grpSpMkLst>
        </pc:grpChg>
        <pc:grpChg chg="mod">
          <ac:chgData name="Wallter Kang" userId="d5c269cbe9dbe8bc" providerId="LiveId" clId="{0B629BE3-AC8E-4875-B74F-E93D12223613}" dt="2024-02-21T01:55:04.586" v="146"/>
          <ac:grpSpMkLst>
            <pc:docMk/>
            <pc:sldMk cId="2510434186" sldId="278"/>
            <ac:grpSpMk id="89" creationId="{CA943A8B-A3AB-3C24-5542-6227FA5A966A}"/>
          </ac:grpSpMkLst>
        </pc:grpChg>
        <pc:grpChg chg="mod">
          <ac:chgData name="Wallter Kang" userId="d5c269cbe9dbe8bc" providerId="LiveId" clId="{0B629BE3-AC8E-4875-B74F-E93D12223613}" dt="2024-02-21T01:55:04.586" v="146"/>
          <ac:grpSpMkLst>
            <pc:docMk/>
            <pc:sldMk cId="2510434186" sldId="278"/>
            <ac:grpSpMk id="90" creationId="{56AC0EC0-236D-2505-36DD-ABC82C2D03A9}"/>
          </ac:grpSpMkLst>
        </pc:grpChg>
        <pc:grpChg chg="mod">
          <ac:chgData name="Wallter Kang" userId="d5c269cbe9dbe8bc" providerId="LiveId" clId="{0B629BE3-AC8E-4875-B74F-E93D12223613}" dt="2024-02-21T01:55:09.967" v="157"/>
          <ac:grpSpMkLst>
            <pc:docMk/>
            <pc:sldMk cId="2510434186" sldId="278"/>
            <ac:grpSpMk id="101" creationId="{696751A1-AC5D-1A68-2D66-472E53712553}"/>
          </ac:grpSpMkLst>
        </pc:grpChg>
        <pc:grpChg chg="mod">
          <ac:chgData name="Wallter Kang" userId="d5c269cbe9dbe8bc" providerId="LiveId" clId="{0B629BE3-AC8E-4875-B74F-E93D12223613}" dt="2024-02-21T01:55:21.834" v="162"/>
          <ac:grpSpMkLst>
            <pc:docMk/>
            <pc:sldMk cId="2510434186" sldId="278"/>
            <ac:grpSpMk id="106" creationId="{398CF4B7-8F8A-CFE6-07F1-3AF8492585EB}"/>
          </ac:grpSpMkLst>
        </pc:grpChg>
        <pc:grpChg chg="mod">
          <ac:chgData name="Wallter Kang" userId="d5c269cbe9dbe8bc" providerId="LiveId" clId="{0B629BE3-AC8E-4875-B74F-E93D12223613}" dt="2024-02-21T01:55:25.953" v="171"/>
          <ac:grpSpMkLst>
            <pc:docMk/>
            <pc:sldMk cId="2510434186" sldId="278"/>
            <ac:grpSpMk id="115" creationId="{95A703EB-C107-D460-2CC9-63ABDCFF3584}"/>
          </ac:grpSpMkLst>
        </pc:grpChg>
        <pc:grpChg chg="mod">
          <ac:chgData name="Wallter Kang" userId="d5c269cbe9dbe8bc" providerId="LiveId" clId="{0B629BE3-AC8E-4875-B74F-E93D12223613}" dt="2024-02-21T01:55:37.168" v="185"/>
          <ac:grpSpMkLst>
            <pc:docMk/>
            <pc:sldMk cId="2510434186" sldId="278"/>
            <ac:grpSpMk id="129" creationId="{B10A24AE-F69C-2678-0836-BFCC16362C10}"/>
          </ac:grpSpMkLst>
        </pc:grpChg>
        <pc:grpChg chg="mod">
          <ac:chgData name="Wallter Kang" userId="d5c269cbe9dbe8bc" providerId="LiveId" clId="{0B629BE3-AC8E-4875-B74F-E93D12223613}" dt="2024-02-21T01:56:08.284" v="199"/>
          <ac:grpSpMkLst>
            <pc:docMk/>
            <pc:sldMk cId="2510434186" sldId="278"/>
            <ac:grpSpMk id="143" creationId="{416F49EB-0405-FD15-675B-2BDB6A0A785A}"/>
          </ac:grpSpMkLst>
        </pc:grpChg>
        <pc:grpChg chg="del mod">
          <ac:chgData name="Wallter Kang" userId="d5c269cbe9dbe8bc" providerId="LiveId" clId="{0B629BE3-AC8E-4875-B74F-E93D12223613}" dt="2024-02-21T01:56:14.375" v="206"/>
          <ac:grpSpMkLst>
            <pc:docMk/>
            <pc:sldMk cId="2510434186" sldId="278"/>
            <ac:grpSpMk id="147" creationId="{1FBAB0F4-C35D-A454-2DD3-26AC4A28DC13}"/>
          </ac:grpSpMkLst>
        </pc:grpChg>
        <pc:grpChg chg="mod">
          <ac:chgData name="Wallter Kang" userId="d5c269cbe9dbe8bc" providerId="LiveId" clId="{0B629BE3-AC8E-4875-B74F-E93D12223613}" dt="2024-02-21T01:56:14.375" v="206"/>
          <ac:grpSpMkLst>
            <pc:docMk/>
            <pc:sldMk cId="2510434186" sldId="278"/>
            <ac:grpSpMk id="150" creationId="{7BE36120-E801-2931-4B96-658B906AD928}"/>
          </ac:grpSpMkLst>
        </pc:grpChg>
        <pc:inkChg chg="add">
          <ac:chgData name="Wallter Kang" userId="d5c269cbe9dbe8bc" providerId="LiveId" clId="{0B629BE3-AC8E-4875-B74F-E93D12223613}" dt="2024-02-21T01:53:57.300" v="62" actId="9405"/>
          <ac:inkMkLst>
            <pc:docMk/>
            <pc:sldMk cId="2510434186" sldId="278"/>
            <ac:inkMk id="4" creationId="{BFF6D678-CA7F-932C-0C29-C0B1943D09FF}"/>
          </ac:inkMkLst>
        </pc:inkChg>
        <pc:inkChg chg="add">
          <ac:chgData name="Wallter Kang" userId="d5c269cbe9dbe8bc" providerId="LiveId" clId="{0B629BE3-AC8E-4875-B74F-E93D12223613}" dt="2024-02-21T01:53:59.086" v="63" actId="9405"/>
          <ac:inkMkLst>
            <pc:docMk/>
            <pc:sldMk cId="2510434186" sldId="278"/>
            <ac:inkMk id="5" creationId="{4F4B0E5D-D2DF-2289-8867-BD445F67A19C}"/>
          </ac:inkMkLst>
        </pc:inkChg>
        <pc:inkChg chg="add">
          <ac:chgData name="Wallter Kang" userId="d5c269cbe9dbe8bc" providerId="LiveId" clId="{0B629BE3-AC8E-4875-B74F-E93D12223613}" dt="2024-02-21T01:54:00.596" v="64" actId="9405"/>
          <ac:inkMkLst>
            <pc:docMk/>
            <pc:sldMk cId="2510434186" sldId="278"/>
            <ac:inkMk id="6" creationId="{62F83B8A-3536-74FD-6CC9-1EF32A7F34F4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7" creationId="{03539F65-780C-1E7B-EBB6-87F8257E986E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8" creationId="{7DB95E2D-77DD-8D83-349B-6D0C687F498D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9" creationId="{00A2E2F2-6D74-D65C-C4BF-CC1521DFD142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10" creationId="{571F7F25-14AF-96B9-354F-9B4D9A500D94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11" creationId="{07A9CDEB-5BD3-AFFE-08E0-7543D174C3FA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12" creationId="{5588FC01-1750-8F81-E24F-4EE65C643B71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13" creationId="{A9EB1462-FAFC-57BC-610F-47D1E9BF0711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14" creationId="{C96E42A5-AECD-53F2-D9D3-51807D603DBD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15" creationId="{E795C84B-3219-65D0-2415-FC5328F8504E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16" creationId="{A03F5F1A-1D30-B56B-7AEB-19A09846C014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18" creationId="{2C7E61B4-DFAE-3F01-5F98-5125D2A4EB5F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19" creationId="{9CC56A1B-1FEF-7BEB-506E-D12DE67145E0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20" creationId="{186B3B94-8950-4B71-708A-B8C1C7BACF08}"/>
          </ac:inkMkLst>
        </pc:inkChg>
        <pc:inkChg chg="add mod">
          <ac:chgData name="Wallter Kang" userId="d5c269cbe9dbe8bc" providerId="LiveId" clId="{0B629BE3-AC8E-4875-B74F-E93D12223613}" dt="2024-02-21T01:54:11.346" v="80"/>
          <ac:inkMkLst>
            <pc:docMk/>
            <pc:sldMk cId="2510434186" sldId="278"/>
            <ac:inkMk id="21" creationId="{3083C4ED-B781-5271-85B1-7C37FC5BB99C}"/>
          </ac:inkMkLst>
        </pc:inkChg>
        <pc:inkChg chg="add mod">
          <ac:chgData name="Wallter Kang" userId="d5c269cbe9dbe8bc" providerId="LiveId" clId="{0B629BE3-AC8E-4875-B74F-E93D12223613}" dt="2024-02-21T01:54:19.457" v="92"/>
          <ac:inkMkLst>
            <pc:docMk/>
            <pc:sldMk cId="2510434186" sldId="278"/>
            <ac:inkMk id="23" creationId="{AF59040C-EF9C-8885-1BF7-53F89DAE1831}"/>
          </ac:inkMkLst>
        </pc:inkChg>
        <pc:inkChg chg="add mod">
          <ac:chgData name="Wallter Kang" userId="d5c269cbe9dbe8bc" providerId="LiveId" clId="{0B629BE3-AC8E-4875-B74F-E93D12223613}" dt="2024-02-21T01:54:19.457" v="92"/>
          <ac:inkMkLst>
            <pc:docMk/>
            <pc:sldMk cId="2510434186" sldId="278"/>
            <ac:inkMk id="24" creationId="{769BAD34-4256-9A2C-2911-EC8B01E773FA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25" creationId="{7E9E97FB-7B50-2B4F-537A-EA42BB25322B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26" creationId="{3D4CCB33-5127-BFCA-93A9-6E1B27984C84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27" creationId="{23FE04F4-AB46-F575-88CD-897A7DCC219F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28" creationId="{AAADBE95-819B-D65A-E94C-ABBA9D870247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29" creationId="{CDD3127B-38C8-6C9E-52F8-987E362875EC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30" creationId="{0287483A-E79B-8050-1B26-A88FA8B46FBA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31" creationId="{A05A2A33-E13A-CD40-FE54-0E7EDFBFCFD5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32" creationId="{AFA66282-0FF9-2ED4-3CCB-5DAE7BD81CE5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33" creationId="{A11B2FFB-4A06-BA00-CE97-DE02C4CF0F5D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36" creationId="{936FB7CC-6EFD-6BB9-3E4B-3016A8272D65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37" creationId="{04324613-8F7D-D0DE-B1DB-C6C7EE363AEA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38" creationId="{F55081C2-227F-F93F-B54F-87FA5E8903B6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39" creationId="{95FD8CE9-8121-77DF-9BCD-3DB6A5D66A30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40" creationId="{9FE315AC-5518-BB1A-2C8C-4A4B4244D897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41" creationId="{986ED79B-5C96-9693-64EE-8C537B741B80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42" creationId="{248BF58A-D77F-65EE-A1F0-0E5F37C5A373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43" creationId="{8CB75C44-298B-6F6D-61AF-40011F35D346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44" creationId="{ED5F2A5A-46DE-27FC-5191-0C6B12ED522B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45" creationId="{3B890483-02DD-C315-B969-A82CC90BB7E3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46" creationId="{34F77E21-4382-EF3F-6F22-043CE05B3EBF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47" creationId="{C67DBAAF-9E18-4E9D-EB34-1DBC9821569D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48" creationId="{C8E3AB31-DE95-2A7E-5027-77480D58261A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49" creationId="{1A9ACE45-7895-97E9-C9BF-20E2D47994EC}"/>
          </ac:inkMkLst>
        </pc:inkChg>
        <pc:inkChg chg="add mod">
          <ac:chgData name="Wallter Kang" userId="d5c269cbe9dbe8bc" providerId="LiveId" clId="{0B629BE3-AC8E-4875-B74F-E93D12223613}" dt="2024-02-21T01:54:25.432" v="108"/>
          <ac:inkMkLst>
            <pc:docMk/>
            <pc:sldMk cId="2510434186" sldId="278"/>
            <ac:inkMk id="50" creationId="{C1D79C1F-FA78-2EF6-1F2E-10AAAFBCA3A5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52" creationId="{2AF987CF-11CB-A340-B7BD-FA583BC24235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53" creationId="{A3329024-EBFB-3916-E5AC-1568AEB62D96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54" creationId="{C6240890-2A52-FB16-E2B1-FEF32D0A1415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55" creationId="{073F774D-AB11-F935-22B6-9CD7B7C25AE3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56" creationId="{F4D0D2C8-9CB8-3217-3F72-B6B37BD10F85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57" creationId="{00C240ED-4A05-713A-910B-DDB8818417CF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58" creationId="{A4323245-2B64-F9E8-E1D1-33CF1CEEDCAC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59" creationId="{02A496FA-277A-56DB-D0A2-8A77A198D47C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60" creationId="{830FB56D-8701-B6B2-E7D4-45E86510C369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61" creationId="{8243988A-BF47-EC7A-71A0-099AD805210D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62" creationId="{ED5E50CB-4CE6-04B0-6F56-C0DC0A672B90}"/>
          </ac:inkMkLst>
        </pc:inkChg>
        <pc:inkChg chg="add mod">
          <ac:chgData name="Wallter Kang" userId="d5c269cbe9dbe8bc" providerId="LiveId" clId="{0B629BE3-AC8E-4875-B74F-E93D12223613}" dt="2024-02-21T01:54:34.849" v="121"/>
          <ac:inkMkLst>
            <pc:docMk/>
            <pc:sldMk cId="2510434186" sldId="278"/>
            <ac:inkMk id="63" creationId="{2E044F03-7200-26EA-2664-DE691556488D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65" creationId="{8EF49BF1-F668-1B07-31CF-AF53D1778A21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66" creationId="{9529623E-E918-ACFF-62E2-37A7462F1672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67" creationId="{AE87CBCC-9E34-F3BF-2D64-B935340A2592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68" creationId="{A363C79C-7134-4A15-A344-A7912F963352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69" creationId="{C4D59EF4-489F-79CA-7B6D-EAB64B37401D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70" creationId="{83406887-3EBC-E67E-702C-F4F482C99396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71" creationId="{0453A42B-F47F-9F92-7A3E-9FA343C4469A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72" creationId="{69FE30E8-692C-6950-D355-A0104151D3B8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73" creationId="{3A6691A8-392C-B1D0-54B1-02E7C6B90275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74" creationId="{E0CADA80-121A-627F-68A2-5562BB4A37AA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75" creationId="{09205431-B7CB-5FFB-0F9A-8ACB0DBDD4AD}"/>
          </ac:inkMkLst>
        </pc:inkChg>
        <pc:inkChg chg="add mod">
          <ac:chgData name="Wallter Kang" userId="d5c269cbe9dbe8bc" providerId="LiveId" clId="{0B629BE3-AC8E-4875-B74F-E93D12223613}" dt="2024-02-21T01:54:48.293" v="134"/>
          <ac:inkMkLst>
            <pc:docMk/>
            <pc:sldMk cId="2510434186" sldId="278"/>
            <ac:inkMk id="76" creationId="{4BB70F46-4358-84AD-415F-3723152D1379}"/>
          </ac:inkMkLst>
        </pc:inkChg>
        <pc:inkChg chg="add">
          <ac:chgData name="Wallter Kang" userId="d5c269cbe9dbe8bc" providerId="LiveId" clId="{0B629BE3-AC8E-4875-B74F-E93D12223613}" dt="2024-02-21T01:54:54.685" v="135" actId="9405"/>
          <ac:inkMkLst>
            <pc:docMk/>
            <pc:sldMk cId="2510434186" sldId="278"/>
            <ac:inkMk id="78" creationId="{370096DF-EF16-364B-DFCD-5BE21A7E419F}"/>
          </ac:inkMkLst>
        </pc:inkChg>
        <pc:inkChg chg="add mod">
          <ac:chgData name="Wallter Kang" userId="d5c269cbe9dbe8bc" providerId="LiveId" clId="{0B629BE3-AC8E-4875-B74F-E93D12223613}" dt="2024-02-21T01:55:04.586" v="146"/>
          <ac:inkMkLst>
            <pc:docMk/>
            <pc:sldMk cId="2510434186" sldId="278"/>
            <ac:inkMk id="79" creationId="{A6CB3ADF-9E63-7BA9-9029-EA4293BFAB27}"/>
          </ac:inkMkLst>
        </pc:inkChg>
        <pc:inkChg chg="add mod">
          <ac:chgData name="Wallter Kang" userId="d5c269cbe9dbe8bc" providerId="LiveId" clId="{0B629BE3-AC8E-4875-B74F-E93D12223613}" dt="2024-02-21T01:55:04.586" v="146"/>
          <ac:inkMkLst>
            <pc:docMk/>
            <pc:sldMk cId="2510434186" sldId="278"/>
            <ac:inkMk id="80" creationId="{993150FF-209D-B16B-96FC-96AF354A5219}"/>
          </ac:inkMkLst>
        </pc:inkChg>
        <pc:inkChg chg="add">
          <ac:chgData name="Wallter Kang" userId="d5c269cbe9dbe8bc" providerId="LiveId" clId="{0B629BE3-AC8E-4875-B74F-E93D12223613}" dt="2024-02-21T01:54:56.307" v="138" actId="9405"/>
          <ac:inkMkLst>
            <pc:docMk/>
            <pc:sldMk cId="2510434186" sldId="278"/>
            <ac:inkMk id="81" creationId="{8E5A76AF-9A09-365E-90C5-ABF0C6D3A87C}"/>
          </ac:inkMkLst>
        </pc:inkChg>
        <pc:inkChg chg="add">
          <ac:chgData name="Wallter Kang" userId="d5c269cbe9dbe8bc" providerId="LiveId" clId="{0B629BE3-AC8E-4875-B74F-E93D12223613}" dt="2024-02-21T01:54:56.665" v="139" actId="9405"/>
          <ac:inkMkLst>
            <pc:docMk/>
            <pc:sldMk cId="2510434186" sldId="278"/>
            <ac:inkMk id="82" creationId="{67F7D4A4-5A86-62F1-6CFF-D4539DA86261}"/>
          </ac:inkMkLst>
        </pc:inkChg>
        <pc:inkChg chg="add">
          <ac:chgData name="Wallter Kang" userId="d5c269cbe9dbe8bc" providerId="LiveId" clId="{0B629BE3-AC8E-4875-B74F-E93D12223613}" dt="2024-02-21T01:54:57.038" v="140" actId="9405"/>
          <ac:inkMkLst>
            <pc:docMk/>
            <pc:sldMk cId="2510434186" sldId="278"/>
            <ac:inkMk id="83" creationId="{A89F8813-450D-8EE5-7220-D559E41628AD}"/>
          </ac:inkMkLst>
        </pc:inkChg>
        <pc:inkChg chg="add">
          <ac:chgData name="Wallter Kang" userId="d5c269cbe9dbe8bc" providerId="LiveId" clId="{0B629BE3-AC8E-4875-B74F-E93D12223613}" dt="2024-02-21T01:54:57.386" v="141" actId="9405"/>
          <ac:inkMkLst>
            <pc:docMk/>
            <pc:sldMk cId="2510434186" sldId="278"/>
            <ac:inkMk id="84" creationId="{D17A6B5C-5B71-7282-50C3-147AD9F274A6}"/>
          </ac:inkMkLst>
        </pc:inkChg>
        <pc:inkChg chg="add mod">
          <ac:chgData name="Wallter Kang" userId="d5c269cbe9dbe8bc" providerId="LiveId" clId="{0B629BE3-AC8E-4875-B74F-E93D12223613}" dt="2024-02-21T01:55:04.586" v="146"/>
          <ac:inkMkLst>
            <pc:docMk/>
            <pc:sldMk cId="2510434186" sldId="278"/>
            <ac:inkMk id="85" creationId="{785A780B-2AC5-824E-DAE3-37C74D6DD342}"/>
          </ac:inkMkLst>
        </pc:inkChg>
        <pc:inkChg chg="add mod">
          <ac:chgData name="Wallter Kang" userId="d5c269cbe9dbe8bc" providerId="LiveId" clId="{0B629BE3-AC8E-4875-B74F-E93D12223613}" dt="2024-02-21T01:55:04.586" v="146"/>
          <ac:inkMkLst>
            <pc:docMk/>
            <pc:sldMk cId="2510434186" sldId="278"/>
            <ac:inkMk id="86" creationId="{69D6CE4B-67A0-AD30-8A6A-68DCF77DEF76}"/>
          </ac:inkMkLst>
        </pc:inkChg>
        <pc:inkChg chg="add mod">
          <ac:chgData name="Wallter Kang" userId="d5c269cbe9dbe8bc" providerId="LiveId" clId="{0B629BE3-AC8E-4875-B74F-E93D12223613}" dt="2024-02-21T01:55:04.586" v="146"/>
          <ac:inkMkLst>
            <pc:docMk/>
            <pc:sldMk cId="2510434186" sldId="278"/>
            <ac:inkMk id="87" creationId="{95656890-249E-3847-E367-CBBA8DBB1246}"/>
          </ac:inkMkLst>
        </pc:inkChg>
        <pc:inkChg chg="add mod">
          <ac:chgData name="Wallter Kang" userId="d5c269cbe9dbe8bc" providerId="LiveId" clId="{0B629BE3-AC8E-4875-B74F-E93D12223613}" dt="2024-02-21T01:55:04.586" v="146"/>
          <ac:inkMkLst>
            <pc:docMk/>
            <pc:sldMk cId="2510434186" sldId="278"/>
            <ac:inkMk id="88" creationId="{0C3A43FC-7F33-F6DE-FC97-2A781147972E}"/>
          </ac:inkMkLst>
        </pc:inkChg>
        <pc:inkChg chg="add mod">
          <ac:chgData name="Wallter Kang" userId="d5c269cbe9dbe8bc" providerId="LiveId" clId="{0B629BE3-AC8E-4875-B74F-E93D12223613}" dt="2024-02-21T01:55:09.967" v="157"/>
          <ac:inkMkLst>
            <pc:docMk/>
            <pc:sldMk cId="2510434186" sldId="278"/>
            <ac:inkMk id="91" creationId="{5460D38A-E3CA-685A-574A-020A09A17E9E}"/>
          </ac:inkMkLst>
        </pc:inkChg>
        <pc:inkChg chg="add mod">
          <ac:chgData name="Wallter Kang" userId="d5c269cbe9dbe8bc" providerId="LiveId" clId="{0B629BE3-AC8E-4875-B74F-E93D12223613}" dt="2024-02-21T01:55:09.967" v="157"/>
          <ac:inkMkLst>
            <pc:docMk/>
            <pc:sldMk cId="2510434186" sldId="278"/>
            <ac:inkMk id="92" creationId="{59C21306-4F5D-85B1-B0B8-8F42592C4E7B}"/>
          </ac:inkMkLst>
        </pc:inkChg>
        <pc:inkChg chg="add mod">
          <ac:chgData name="Wallter Kang" userId="d5c269cbe9dbe8bc" providerId="LiveId" clId="{0B629BE3-AC8E-4875-B74F-E93D12223613}" dt="2024-02-21T01:55:09.967" v="157"/>
          <ac:inkMkLst>
            <pc:docMk/>
            <pc:sldMk cId="2510434186" sldId="278"/>
            <ac:inkMk id="93" creationId="{54950698-5D17-A945-E30F-B53D269E1334}"/>
          </ac:inkMkLst>
        </pc:inkChg>
        <pc:inkChg chg="add mod">
          <ac:chgData name="Wallter Kang" userId="d5c269cbe9dbe8bc" providerId="LiveId" clId="{0B629BE3-AC8E-4875-B74F-E93D12223613}" dt="2024-02-21T01:55:09.967" v="157"/>
          <ac:inkMkLst>
            <pc:docMk/>
            <pc:sldMk cId="2510434186" sldId="278"/>
            <ac:inkMk id="94" creationId="{3A30FE22-24C3-9F0E-C0E0-94739BAAF61C}"/>
          </ac:inkMkLst>
        </pc:inkChg>
        <pc:inkChg chg="add mod">
          <ac:chgData name="Wallter Kang" userId="d5c269cbe9dbe8bc" providerId="LiveId" clId="{0B629BE3-AC8E-4875-B74F-E93D12223613}" dt="2024-02-21T01:55:09.967" v="157"/>
          <ac:inkMkLst>
            <pc:docMk/>
            <pc:sldMk cId="2510434186" sldId="278"/>
            <ac:inkMk id="95" creationId="{8EA8C63F-FB02-A8FC-B061-0FACEBD6D598}"/>
          </ac:inkMkLst>
        </pc:inkChg>
        <pc:inkChg chg="add mod">
          <ac:chgData name="Wallter Kang" userId="d5c269cbe9dbe8bc" providerId="LiveId" clId="{0B629BE3-AC8E-4875-B74F-E93D12223613}" dt="2024-02-21T01:55:09.967" v="157"/>
          <ac:inkMkLst>
            <pc:docMk/>
            <pc:sldMk cId="2510434186" sldId="278"/>
            <ac:inkMk id="96" creationId="{20D8DA69-9C3C-2FF4-8958-9CB34B7BB611}"/>
          </ac:inkMkLst>
        </pc:inkChg>
        <pc:inkChg chg="add mod">
          <ac:chgData name="Wallter Kang" userId="d5c269cbe9dbe8bc" providerId="LiveId" clId="{0B629BE3-AC8E-4875-B74F-E93D12223613}" dt="2024-02-21T01:55:09.967" v="157"/>
          <ac:inkMkLst>
            <pc:docMk/>
            <pc:sldMk cId="2510434186" sldId="278"/>
            <ac:inkMk id="97" creationId="{03932E62-4C66-B1DA-C5E4-698ED4D151D4}"/>
          </ac:inkMkLst>
        </pc:inkChg>
        <pc:inkChg chg="add mod">
          <ac:chgData name="Wallter Kang" userId="d5c269cbe9dbe8bc" providerId="LiveId" clId="{0B629BE3-AC8E-4875-B74F-E93D12223613}" dt="2024-02-21T01:55:09.967" v="157"/>
          <ac:inkMkLst>
            <pc:docMk/>
            <pc:sldMk cId="2510434186" sldId="278"/>
            <ac:inkMk id="98" creationId="{269EA7C6-7119-8572-815D-46C307C0699E}"/>
          </ac:inkMkLst>
        </pc:inkChg>
        <pc:inkChg chg="add mod">
          <ac:chgData name="Wallter Kang" userId="d5c269cbe9dbe8bc" providerId="LiveId" clId="{0B629BE3-AC8E-4875-B74F-E93D12223613}" dt="2024-02-21T01:55:09.967" v="157"/>
          <ac:inkMkLst>
            <pc:docMk/>
            <pc:sldMk cId="2510434186" sldId="278"/>
            <ac:inkMk id="99" creationId="{E1CCDF42-05FE-6488-4DFA-2AF8593DBC9E}"/>
          </ac:inkMkLst>
        </pc:inkChg>
        <pc:inkChg chg="add mod">
          <ac:chgData name="Wallter Kang" userId="d5c269cbe9dbe8bc" providerId="LiveId" clId="{0B629BE3-AC8E-4875-B74F-E93D12223613}" dt="2024-02-21T01:55:09.967" v="157"/>
          <ac:inkMkLst>
            <pc:docMk/>
            <pc:sldMk cId="2510434186" sldId="278"/>
            <ac:inkMk id="100" creationId="{100F5C28-4E34-8271-89CD-CE23E09CFF96}"/>
          </ac:inkMkLst>
        </pc:inkChg>
        <pc:inkChg chg="add mod">
          <ac:chgData name="Wallter Kang" userId="d5c269cbe9dbe8bc" providerId="LiveId" clId="{0B629BE3-AC8E-4875-B74F-E93D12223613}" dt="2024-02-21T01:55:21.834" v="162"/>
          <ac:inkMkLst>
            <pc:docMk/>
            <pc:sldMk cId="2510434186" sldId="278"/>
            <ac:inkMk id="102" creationId="{311D8161-140F-42BF-2A1D-1F908754E4E9}"/>
          </ac:inkMkLst>
        </pc:inkChg>
        <pc:inkChg chg="add mod">
          <ac:chgData name="Wallter Kang" userId="d5c269cbe9dbe8bc" providerId="LiveId" clId="{0B629BE3-AC8E-4875-B74F-E93D12223613}" dt="2024-02-21T01:55:21.834" v="162"/>
          <ac:inkMkLst>
            <pc:docMk/>
            <pc:sldMk cId="2510434186" sldId="278"/>
            <ac:inkMk id="103" creationId="{B11DD240-5640-0F2F-32C3-704563EA645C}"/>
          </ac:inkMkLst>
        </pc:inkChg>
        <pc:inkChg chg="add mod">
          <ac:chgData name="Wallter Kang" userId="d5c269cbe9dbe8bc" providerId="LiveId" clId="{0B629BE3-AC8E-4875-B74F-E93D12223613}" dt="2024-02-21T01:55:21.834" v="162"/>
          <ac:inkMkLst>
            <pc:docMk/>
            <pc:sldMk cId="2510434186" sldId="278"/>
            <ac:inkMk id="104" creationId="{9A010647-2DCF-D397-F27E-5F929C0E8B42}"/>
          </ac:inkMkLst>
        </pc:inkChg>
        <pc:inkChg chg="add mod">
          <ac:chgData name="Wallter Kang" userId="d5c269cbe9dbe8bc" providerId="LiveId" clId="{0B629BE3-AC8E-4875-B74F-E93D12223613}" dt="2024-02-21T01:55:21.834" v="162"/>
          <ac:inkMkLst>
            <pc:docMk/>
            <pc:sldMk cId="2510434186" sldId="278"/>
            <ac:inkMk id="105" creationId="{7442D549-3777-E836-A922-5C02354E82D5}"/>
          </ac:inkMkLst>
        </pc:inkChg>
        <pc:inkChg chg="add mod">
          <ac:chgData name="Wallter Kang" userId="d5c269cbe9dbe8bc" providerId="LiveId" clId="{0B629BE3-AC8E-4875-B74F-E93D12223613}" dt="2024-02-21T01:55:25.953" v="171"/>
          <ac:inkMkLst>
            <pc:docMk/>
            <pc:sldMk cId="2510434186" sldId="278"/>
            <ac:inkMk id="107" creationId="{2C3B2EB8-CABE-EF7A-F7B4-000F46DF8CF6}"/>
          </ac:inkMkLst>
        </pc:inkChg>
        <pc:inkChg chg="add mod">
          <ac:chgData name="Wallter Kang" userId="d5c269cbe9dbe8bc" providerId="LiveId" clId="{0B629BE3-AC8E-4875-B74F-E93D12223613}" dt="2024-02-21T01:55:25.953" v="171"/>
          <ac:inkMkLst>
            <pc:docMk/>
            <pc:sldMk cId="2510434186" sldId="278"/>
            <ac:inkMk id="108" creationId="{FCA482B8-727D-1749-E46D-16EE7236A3FA}"/>
          </ac:inkMkLst>
        </pc:inkChg>
        <pc:inkChg chg="add mod">
          <ac:chgData name="Wallter Kang" userId="d5c269cbe9dbe8bc" providerId="LiveId" clId="{0B629BE3-AC8E-4875-B74F-E93D12223613}" dt="2024-02-21T01:55:25.953" v="171"/>
          <ac:inkMkLst>
            <pc:docMk/>
            <pc:sldMk cId="2510434186" sldId="278"/>
            <ac:inkMk id="109" creationId="{E029740B-CF88-791B-768A-E31AA70A1F37}"/>
          </ac:inkMkLst>
        </pc:inkChg>
        <pc:inkChg chg="add mod">
          <ac:chgData name="Wallter Kang" userId="d5c269cbe9dbe8bc" providerId="LiveId" clId="{0B629BE3-AC8E-4875-B74F-E93D12223613}" dt="2024-02-21T01:55:25.953" v="171"/>
          <ac:inkMkLst>
            <pc:docMk/>
            <pc:sldMk cId="2510434186" sldId="278"/>
            <ac:inkMk id="110" creationId="{BC0D520D-C0BE-0B8A-822B-AD0F758FFD38}"/>
          </ac:inkMkLst>
        </pc:inkChg>
        <pc:inkChg chg="add mod">
          <ac:chgData name="Wallter Kang" userId="d5c269cbe9dbe8bc" providerId="LiveId" clId="{0B629BE3-AC8E-4875-B74F-E93D12223613}" dt="2024-02-21T01:55:25.953" v="171"/>
          <ac:inkMkLst>
            <pc:docMk/>
            <pc:sldMk cId="2510434186" sldId="278"/>
            <ac:inkMk id="111" creationId="{F1C2408B-BEBA-4A3D-60AA-AE526E633584}"/>
          </ac:inkMkLst>
        </pc:inkChg>
        <pc:inkChg chg="add mod">
          <ac:chgData name="Wallter Kang" userId="d5c269cbe9dbe8bc" providerId="LiveId" clId="{0B629BE3-AC8E-4875-B74F-E93D12223613}" dt="2024-02-21T01:55:25.953" v="171"/>
          <ac:inkMkLst>
            <pc:docMk/>
            <pc:sldMk cId="2510434186" sldId="278"/>
            <ac:inkMk id="112" creationId="{793717FD-27F3-F046-F978-4381881FCA9A}"/>
          </ac:inkMkLst>
        </pc:inkChg>
        <pc:inkChg chg="add mod">
          <ac:chgData name="Wallter Kang" userId="d5c269cbe9dbe8bc" providerId="LiveId" clId="{0B629BE3-AC8E-4875-B74F-E93D12223613}" dt="2024-02-21T01:55:25.953" v="171"/>
          <ac:inkMkLst>
            <pc:docMk/>
            <pc:sldMk cId="2510434186" sldId="278"/>
            <ac:inkMk id="113" creationId="{A319E8C1-1A93-64FF-4100-5B540BE4E7F6}"/>
          </ac:inkMkLst>
        </pc:inkChg>
        <pc:inkChg chg="add mod">
          <ac:chgData name="Wallter Kang" userId="d5c269cbe9dbe8bc" providerId="LiveId" clId="{0B629BE3-AC8E-4875-B74F-E93D12223613}" dt="2024-02-21T01:55:25.953" v="171"/>
          <ac:inkMkLst>
            <pc:docMk/>
            <pc:sldMk cId="2510434186" sldId="278"/>
            <ac:inkMk id="114" creationId="{10A9E40D-A51B-0DC0-B0C8-C74C9F26D829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16" creationId="{CB0E76FC-DB47-55DC-45EE-9EC767E168DC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17" creationId="{91BFFEF0-EC43-60D2-33EB-28539CB71182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18" creationId="{CB8403EB-B64A-4A3B-2E4C-45721C47D11E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19" creationId="{6283D5EE-CE07-DE38-2FB1-27A97B4F9C26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20" creationId="{977EBB6D-590B-4E68-090D-B2D53BCA75E2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21" creationId="{8168A7A3-3618-9936-5E9F-A5C97480F4CA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22" creationId="{D2D8B61F-353A-C24E-0827-1EE6003715D3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23" creationId="{FC529E1D-CD92-0F15-280D-2942F47848E3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24" creationId="{6502638C-34D7-A4AB-191F-DA260BB8FC62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25" creationId="{55DC717F-E3FA-0215-A26B-4D6F1FE25C24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26" creationId="{93B8CC68-4BD9-46BE-473F-70E2331404B9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27" creationId="{AD9EB821-DFD0-14C0-D4F2-1F57A7994693}"/>
          </ac:inkMkLst>
        </pc:inkChg>
        <pc:inkChg chg="add mod">
          <ac:chgData name="Wallter Kang" userId="d5c269cbe9dbe8bc" providerId="LiveId" clId="{0B629BE3-AC8E-4875-B74F-E93D12223613}" dt="2024-02-21T01:55:37.168" v="185"/>
          <ac:inkMkLst>
            <pc:docMk/>
            <pc:sldMk cId="2510434186" sldId="278"/>
            <ac:inkMk id="128" creationId="{82F41120-F0AC-37B0-701B-096EEB96815C}"/>
          </ac:inkMkLst>
        </pc:inkChg>
        <pc:inkChg chg="add mod">
          <ac:chgData name="Wallter Kang" userId="d5c269cbe9dbe8bc" providerId="LiveId" clId="{0B629BE3-AC8E-4875-B74F-E93D12223613}" dt="2024-02-21T01:56:08.284" v="199"/>
          <ac:inkMkLst>
            <pc:docMk/>
            <pc:sldMk cId="2510434186" sldId="278"/>
            <ac:inkMk id="130" creationId="{7CC88FE6-2E5E-A821-3BC1-15218ED74C11}"/>
          </ac:inkMkLst>
        </pc:inkChg>
        <pc:inkChg chg="add mod">
          <ac:chgData name="Wallter Kang" userId="d5c269cbe9dbe8bc" providerId="LiveId" clId="{0B629BE3-AC8E-4875-B74F-E93D12223613}" dt="2024-02-21T01:56:08.284" v="199"/>
          <ac:inkMkLst>
            <pc:docMk/>
            <pc:sldMk cId="2510434186" sldId="278"/>
            <ac:inkMk id="131" creationId="{3D4BD73D-EFF4-AF70-50CE-DC6E7F7D019C}"/>
          </ac:inkMkLst>
        </pc:inkChg>
        <pc:inkChg chg="add">
          <ac:chgData name="Wallter Kang" userId="d5c269cbe9dbe8bc" providerId="LiveId" clId="{0B629BE3-AC8E-4875-B74F-E93D12223613}" dt="2024-02-21T01:56:03.054" v="188" actId="9405"/>
          <ac:inkMkLst>
            <pc:docMk/>
            <pc:sldMk cId="2510434186" sldId="278"/>
            <ac:inkMk id="132" creationId="{EDE48B3B-15FC-2D83-B723-433ED548B1CB}"/>
          </ac:inkMkLst>
        </pc:inkChg>
        <pc:inkChg chg="add">
          <ac:chgData name="Wallter Kang" userId="d5c269cbe9dbe8bc" providerId="LiveId" clId="{0B629BE3-AC8E-4875-B74F-E93D12223613}" dt="2024-02-21T01:56:03.413" v="189" actId="9405"/>
          <ac:inkMkLst>
            <pc:docMk/>
            <pc:sldMk cId="2510434186" sldId="278"/>
            <ac:inkMk id="133" creationId="{5F4129E2-3A4D-1C17-6EAD-65A4BB72B741}"/>
          </ac:inkMkLst>
        </pc:inkChg>
        <pc:inkChg chg="add mod">
          <ac:chgData name="Wallter Kang" userId="d5c269cbe9dbe8bc" providerId="LiveId" clId="{0B629BE3-AC8E-4875-B74F-E93D12223613}" dt="2024-02-21T01:56:08.284" v="199"/>
          <ac:inkMkLst>
            <pc:docMk/>
            <pc:sldMk cId="2510434186" sldId="278"/>
            <ac:inkMk id="134" creationId="{ACC74C7F-4FFE-B7C1-57A0-513BC098D97C}"/>
          </ac:inkMkLst>
        </pc:inkChg>
        <pc:inkChg chg="add mod">
          <ac:chgData name="Wallter Kang" userId="d5c269cbe9dbe8bc" providerId="LiveId" clId="{0B629BE3-AC8E-4875-B74F-E93D12223613}" dt="2024-02-21T01:56:08.284" v="199"/>
          <ac:inkMkLst>
            <pc:docMk/>
            <pc:sldMk cId="2510434186" sldId="278"/>
            <ac:inkMk id="135" creationId="{1315B13F-3AE3-2694-2016-5FC3A32ABFDE}"/>
          </ac:inkMkLst>
        </pc:inkChg>
        <pc:inkChg chg="add mod">
          <ac:chgData name="Wallter Kang" userId="d5c269cbe9dbe8bc" providerId="LiveId" clId="{0B629BE3-AC8E-4875-B74F-E93D12223613}" dt="2024-02-21T01:56:08.284" v="199"/>
          <ac:inkMkLst>
            <pc:docMk/>
            <pc:sldMk cId="2510434186" sldId="278"/>
            <ac:inkMk id="136" creationId="{F433688F-393A-9EDC-D6A7-141BF23F1141}"/>
          </ac:inkMkLst>
        </pc:inkChg>
        <pc:inkChg chg="add mod">
          <ac:chgData name="Wallter Kang" userId="d5c269cbe9dbe8bc" providerId="LiveId" clId="{0B629BE3-AC8E-4875-B74F-E93D12223613}" dt="2024-02-21T01:56:08.284" v="199"/>
          <ac:inkMkLst>
            <pc:docMk/>
            <pc:sldMk cId="2510434186" sldId="278"/>
            <ac:inkMk id="137" creationId="{F74B8EEA-4A81-8FAA-9E57-F4F793B5620A}"/>
          </ac:inkMkLst>
        </pc:inkChg>
        <pc:inkChg chg="add mod">
          <ac:chgData name="Wallter Kang" userId="d5c269cbe9dbe8bc" providerId="LiveId" clId="{0B629BE3-AC8E-4875-B74F-E93D12223613}" dt="2024-02-21T01:56:08.284" v="199"/>
          <ac:inkMkLst>
            <pc:docMk/>
            <pc:sldMk cId="2510434186" sldId="278"/>
            <ac:inkMk id="138" creationId="{E9EFC3B7-5E4C-F94A-80BF-7005864954F5}"/>
          </ac:inkMkLst>
        </pc:inkChg>
        <pc:inkChg chg="add mod">
          <ac:chgData name="Wallter Kang" userId="d5c269cbe9dbe8bc" providerId="LiveId" clId="{0B629BE3-AC8E-4875-B74F-E93D12223613}" dt="2024-02-21T01:56:08.284" v="199"/>
          <ac:inkMkLst>
            <pc:docMk/>
            <pc:sldMk cId="2510434186" sldId="278"/>
            <ac:inkMk id="139" creationId="{5FA78B4E-8C89-D89A-5605-0AABD83C1CDC}"/>
          </ac:inkMkLst>
        </pc:inkChg>
        <pc:inkChg chg="add mod">
          <ac:chgData name="Wallter Kang" userId="d5c269cbe9dbe8bc" providerId="LiveId" clId="{0B629BE3-AC8E-4875-B74F-E93D12223613}" dt="2024-02-21T01:56:08.284" v="199"/>
          <ac:inkMkLst>
            <pc:docMk/>
            <pc:sldMk cId="2510434186" sldId="278"/>
            <ac:inkMk id="140" creationId="{D1E998C2-28B7-FE18-B0B0-FB8E1ACCBE58}"/>
          </ac:inkMkLst>
        </pc:inkChg>
        <pc:inkChg chg="add mod">
          <ac:chgData name="Wallter Kang" userId="d5c269cbe9dbe8bc" providerId="LiveId" clId="{0B629BE3-AC8E-4875-B74F-E93D12223613}" dt="2024-02-21T01:56:08.284" v="199"/>
          <ac:inkMkLst>
            <pc:docMk/>
            <pc:sldMk cId="2510434186" sldId="278"/>
            <ac:inkMk id="141" creationId="{FC8681DF-A75E-0C1E-C938-8EE578CE8909}"/>
          </ac:inkMkLst>
        </pc:inkChg>
        <pc:inkChg chg="add mod">
          <ac:chgData name="Wallter Kang" userId="d5c269cbe9dbe8bc" providerId="LiveId" clId="{0B629BE3-AC8E-4875-B74F-E93D12223613}" dt="2024-02-21T01:56:08.284" v="199"/>
          <ac:inkMkLst>
            <pc:docMk/>
            <pc:sldMk cId="2510434186" sldId="278"/>
            <ac:inkMk id="142" creationId="{78FED215-711D-CB43-7165-D87976EAEF84}"/>
          </ac:inkMkLst>
        </pc:inkChg>
        <pc:inkChg chg="add mod">
          <ac:chgData name="Wallter Kang" userId="d5c269cbe9dbe8bc" providerId="LiveId" clId="{0B629BE3-AC8E-4875-B74F-E93D12223613}" dt="2024-02-21T01:56:14.375" v="206"/>
          <ac:inkMkLst>
            <pc:docMk/>
            <pc:sldMk cId="2510434186" sldId="278"/>
            <ac:inkMk id="144" creationId="{1CB25FE7-9712-F51C-FB63-8CAB2EBFB034}"/>
          </ac:inkMkLst>
        </pc:inkChg>
        <pc:inkChg chg="add mod">
          <ac:chgData name="Wallter Kang" userId="d5c269cbe9dbe8bc" providerId="LiveId" clId="{0B629BE3-AC8E-4875-B74F-E93D12223613}" dt="2024-02-21T01:56:14.375" v="206"/>
          <ac:inkMkLst>
            <pc:docMk/>
            <pc:sldMk cId="2510434186" sldId="278"/>
            <ac:inkMk id="145" creationId="{8DD0E667-27A7-6416-57C4-6FAF57341278}"/>
          </ac:inkMkLst>
        </pc:inkChg>
        <pc:inkChg chg="add mod">
          <ac:chgData name="Wallter Kang" userId="d5c269cbe9dbe8bc" providerId="LiveId" clId="{0B629BE3-AC8E-4875-B74F-E93D12223613}" dt="2024-02-21T01:56:14.375" v="206"/>
          <ac:inkMkLst>
            <pc:docMk/>
            <pc:sldMk cId="2510434186" sldId="278"/>
            <ac:inkMk id="146" creationId="{09D3DD05-B2BE-30BB-1D2F-8D082714A0A1}"/>
          </ac:inkMkLst>
        </pc:inkChg>
        <pc:inkChg chg="add mod">
          <ac:chgData name="Wallter Kang" userId="d5c269cbe9dbe8bc" providerId="LiveId" clId="{0B629BE3-AC8E-4875-B74F-E93D12223613}" dt="2024-02-21T01:56:14.375" v="206"/>
          <ac:inkMkLst>
            <pc:docMk/>
            <pc:sldMk cId="2510434186" sldId="278"/>
            <ac:inkMk id="148" creationId="{5CCE123A-29CE-F112-F2E6-F4BA1D39952D}"/>
          </ac:inkMkLst>
        </pc:inkChg>
        <pc:inkChg chg="add mod">
          <ac:chgData name="Wallter Kang" userId="d5c269cbe9dbe8bc" providerId="LiveId" clId="{0B629BE3-AC8E-4875-B74F-E93D12223613}" dt="2024-02-21T01:56:14.375" v="206"/>
          <ac:inkMkLst>
            <pc:docMk/>
            <pc:sldMk cId="2510434186" sldId="278"/>
            <ac:inkMk id="149" creationId="{5A31C6C3-A996-A8EC-678E-A74CB1F522E1}"/>
          </ac:inkMkLst>
        </pc:inkChg>
        <pc:inkChg chg="add">
          <ac:chgData name="Wallter Kang" userId="d5c269cbe9dbe8bc" providerId="LiveId" clId="{0B629BE3-AC8E-4875-B74F-E93D12223613}" dt="2024-02-21T01:56:37.292" v="207" actId="9405"/>
          <ac:inkMkLst>
            <pc:docMk/>
            <pc:sldMk cId="2510434186" sldId="278"/>
            <ac:inkMk id="151" creationId="{9D7E2E36-9A54-5415-453E-CD16B013BDB0}"/>
          </ac:inkMkLst>
        </pc:inkChg>
        <pc:inkChg chg="add">
          <ac:chgData name="Wallter Kang" userId="d5c269cbe9dbe8bc" providerId="LiveId" clId="{0B629BE3-AC8E-4875-B74F-E93D12223613}" dt="2024-02-21T01:56:37.693" v="208" actId="9405"/>
          <ac:inkMkLst>
            <pc:docMk/>
            <pc:sldMk cId="2510434186" sldId="278"/>
            <ac:inkMk id="152" creationId="{D6E19DA4-F0B9-F7E3-BA94-58BCC84ED71B}"/>
          </ac:inkMkLst>
        </pc:inkChg>
        <pc:inkChg chg="add">
          <ac:chgData name="Wallter Kang" userId="d5c269cbe9dbe8bc" providerId="LiveId" clId="{0B629BE3-AC8E-4875-B74F-E93D12223613}" dt="2024-02-21T01:56:38.034" v="209" actId="9405"/>
          <ac:inkMkLst>
            <pc:docMk/>
            <pc:sldMk cId="2510434186" sldId="278"/>
            <ac:inkMk id="153" creationId="{0186612B-6E4B-F607-751B-DF0851B6D695}"/>
          </ac:inkMkLst>
        </pc:inkChg>
      </pc:sldChg>
      <pc:sldChg chg="addSp delSp modSp new mod">
        <pc:chgData name="Wallter Kang" userId="d5c269cbe9dbe8bc" providerId="LiveId" clId="{0B629BE3-AC8E-4875-B74F-E93D12223613}" dt="2024-02-21T02:07:46.012" v="518" actId="9405"/>
        <pc:sldMkLst>
          <pc:docMk/>
          <pc:sldMk cId="3629120738" sldId="279"/>
        </pc:sldMkLst>
        <pc:spChg chg="del">
          <ac:chgData name="Wallter Kang" userId="d5c269cbe9dbe8bc" providerId="LiveId" clId="{0B629BE3-AC8E-4875-B74F-E93D12223613}" dt="2024-02-21T02:02:06.268" v="211" actId="478"/>
          <ac:spMkLst>
            <pc:docMk/>
            <pc:sldMk cId="3629120738" sldId="279"/>
            <ac:spMk id="2" creationId="{BD7D77B2-DF25-F2C9-41CB-F4B8AF8C4CB3}"/>
          </ac:spMkLst>
        </pc:spChg>
        <pc:spChg chg="del">
          <ac:chgData name="Wallter Kang" userId="d5c269cbe9dbe8bc" providerId="LiveId" clId="{0B629BE3-AC8E-4875-B74F-E93D12223613}" dt="2024-02-21T02:02:06.268" v="211" actId="478"/>
          <ac:spMkLst>
            <pc:docMk/>
            <pc:sldMk cId="3629120738" sldId="279"/>
            <ac:spMk id="3" creationId="{842C98AF-77F9-9FAF-E796-49C59E352677}"/>
          </ac:spMkLst>
        </pc:spChg>
        <pc:grpChg chg="del mod">
          <ac:chgData name="Wallter Kang" userId="d5c269cbe9dbe8bc" providerId="LiveId" clId="{0B629BE3-AC8E-4875-B74F-E93D12223613}" dt="2024-02-21T02:03:17.795" v="250"/>
          <ac:grpSpMkLst>
            <pc:docMk/>
            <pc:sldMk cId="3629120738" sldId="279"/>
            <ac:grpSpMk id="17" creationId="{AD8B0CFE-C5C9-9C93-1323-96BAE9E54C91}"/>
          </ac:grpSpMkLst>
        </pc:grpChg>
        <pc:grpChg chg="del mod">
          <ac:chgData name="Wallter Kang" userId="d5c269cbe9dbe8bc" providerId="LiveId" clId="{0B629BE3-AC8E-4875-B74F-E93D12223613}" dt="2024-02-21T02:03:17.795" v="250"/>
          <ac:grpSpMkLst>
            <pc:docMk/>
            <pc:sldMk cId="3629120738" sldId="279"/>
            <ac:grpSpMk id="27" creationId="{17AB87EE-3F07-7F95-1A1A-3F41CCBDC9E9}"/>
          </ac:grpSpMkLst>
        </pc:grpChg>
        <pc:grpChg chg="del mod">
          <ac:chgData name="Wallter Kang" userId="d5c269cbe9dbe8bc" providerId="LiveId" clId="{0B629BE3-AC8E-4875-B74F-E93D12223613}" dt="2024-02-21T02:03:10.210" v="244"/>
          <ac:grpSpMkLst>
            <pc:docMk/>
            <pc:sldMk cId="3629120738" sldId="279"/>
            <ac:grpSpMk id="30" creationId="{FA388752-E84E-9858-A6F6-9D455719E7A3}"/>
          </ac:grpSpMkLst>
        </pc:grpChg>
        <pc:grpChg chg="del mod">
          <ac:chgData name="Wallter Kang" userId="d5c269cbe9dbe8bc" providerId="LiveId" clId="{0B629BE3-AC8E-4875-B74F-E93D12223613}" dt="2024-02-21T02:03:17.795" v="250"/>
          <ac:grpSpMkLst>
            <pc:docMk/>
            <pc:sldMk cId="3629120738" sldId="279"/>
            <ac:grpSpMk id="36" creationId="{92BF2E29-ACA4-7BFA-6B6C-D23D1EFCDF89}"/>
          </ac:grpSpMkLst>
        </pc:grpChg>
        <pc:grpChg chg="del mod">
          <ac:chgData name="Wallter Kang" userId="d5c269cbe9dbe8bc" providerId="LiveId" clId="{0B629BE3-AC8E-4875-B74F-E93D12223613}" dt="2024-02-21T02:03:17.795" v="250"/>
          <ac:grpSpMkLst>
            <pc:docMk/>
            <pc:sldMk cId="3629120738" sldId="279"/>
            <ac:grpSpMk id="39" creationId="{72B1E099-8D1C-BD88-3099-95C0CE163FEE}"/>
          </ac:grpSpMkLst>
        </pc:grpChg>
        <pc:grpChg chg="mod">
          <ac:chgData name="Wallter Kang" userId="d5c269cbe9dbe8bc" providerId="LiveId" clId="{0B629BE3-AC8E-4875-B74F-E93D12223613}" dt="2024-02-21T02:03:17.795" v="250"/>
          <ac:grpSpMkLst>
            <pc:docMk/>
            <pc:sldMk cId="3629120738" sldId="279"/>
            <ac:grpSpMk id="42" creationId="{99DE2224-072C-8BAC-E6A0-980385DC6D32}"/>
          </ac:grpSpMkLst>
        </pc:grpChg>
        <pc:grpChg chg="del mod">
          <ac:chgData name="Wallter Kang" userId="d5c269cbe9dbe8bc" providerId="LiveId" clId="{0B629BE3-AC8E-4875-B74F-E93D12223613}" dt="2024-02-21T02:03:29.816" v="275"/>
          <ac:grpSpMkLst>
            <pc:docMk/>
            <pc:sldMk cId="3629120738" sldId="279"/>
            <ac:grpSpMk id="59" creationId="{06FBE4BE-72CF-B680-0C18-C86807823237}"/>
          </ac:grpSpMkLst>
        </pc:grpChg>
        <pc:grpChg chg="mod">
          <ac:chgData name="Wallter Kang" userId="d5c269cbe9dbe8bc" providerId="LiveId" clId="{0B629BE3-AC8E-4875-B74F-E93D12223613}" dt="2024-02-21T02:03:29.816" v="275"/>
          <ac:grpSpMkLst>
            <pc:docMk/>
            <pc:sldMk cId="3629120738" sldId="279"/>
            <ac:grpSpMk id="67" creationId="{D45B02B9-D7BD-D93E-8B5D-3BD5D7B18118}"/>
          </ac:grpSpMkLst>
        </pc:grpChg>
        <pc:grpChg chg="del mod">
          <ac:chgData name="Wallter Kang" userId="d5c269cbe9dbe8bc" providerId="LiveId" clId="{0B629BE3-AC8E-4875-B74F-E93D12223613}" dt="2024-02-21T02:03:41.919" v="294"/>
          <ac:grpSpMkLst>
            <pc:docMk/>
            <pc:sldMk cId="3629120738" sldId="279"/>
            <ac:grpSpMk id="78" creationId="{E3C2FBF3-2921-792F-CE37-5EC3945E3D7C}"/>
          </ac:grpSpMkLst>
        </pc:grpChg>
        <pc:grpChg chg="del mod">
          <ac:chgData name="Wallter Kang" userId="d5c269cbe9dbe8bc" providerId="LiveId" clId="{0B629BE3-AC8E-4875-B74F-E93D12223613}" dt="2024-02-21T02:03:44.557" v="301"/>
          <ac:grpSpMkLst>
            <pc:docMk/>
            <pc:sldMk cId="3629120738" sldId="279"/>
            <ac:grpSpMk id="86" creationId="{AAE887F6-8329-D260-AE2D-F393808F4C2E}"/>
          </ac:grpSpMkLst>
        </pc:grpChg>
        <pc:grpChg chg="mod">
          <ac:chgData name="Wallter Kang" userId="d5c269cbe9dbe8bc" providerId="LiveId" clId="{0B629BE3-AC8E-4875-B74F-E93D12223613}" dt="2024-02-21T02:03:44.557" v="301"/>
          <ac:grpSpMkLst>
            <pc:docMk/>
            <pc:sldMk cId="3629120738" sldId="279"/>
            <ac:grpSpMk id="93" creationId="{26F17A60-45C7-8855-0DD1-C3EC04CDF222}"/>
          </ac:grpSpMkLst>
        </pc:grpChg>
        <pc:grpChg chg="del mod">
          <ac:chgData name="Wallter Kang" userId="d5c269cbe9dbe8bc" providerId="LiveId" clId="{0B629BE3-AC8E-4875-B74F-E93D12223613}" dt="2024-02-21T02:04:01.700" v="313"/>
          <ac:grpSpMkLst>
            <pc:docMk/>
            <pc:sldMk cId="3629120738" sldId="279"/>
            <ac:grpSpMk id="96" creationId="{35E40655-0331-520B-D4AE-3A4D846F8841}"/>
          </ac:grpSpMkLst>
        </pc:grpChg>
        <pc:grpChg chg="del mod">
          <ac:chgData name="Wallter Kang" userId="d5c269cbe9dbe8bc" providerId="LiveId" clId="{0B629BE3-AC8E-4875-B74F-E93D12223613}" dt="2024-02-21T02:04:01.700" v="313"/>
          <ac:grpSpMkLst>
            <pc:docMk/>
            <pc:sldMk cId="3629120738" sldId="279"/>
            <ac:grpSpMk id="103" creationId="{61B69202-CCD3-EF74-1B98-CB61B481645B}"/>
          </ac:grpSpMkLst>
        </pc:grpChg>
        <pc:grpChg chg="del mod">
          <ac:chgData name="Wallter Kang" userId="d5c269cbe9dbe8bc" providerId="LiveId" clId="{0B629BE3-AC8E-4875-B74F-E93D12223613}" dt="2024-02-21T02:04:24.888" v="343"/>
          <ac:grpSpMkLst>
            <pc:docMk/>
            <pc:sldMk cId="3629120738" sldId="279"/>
            <ac:grpSpMk id="105" creationId="{267C935D-6674-4960-415B-3AED2B131DCD}"/>
          </ac:grpSpMkLst>
        </pc:grpChg>
        <pc:grpChg chg="del mod">
          <ac:chgData name="Wallter Kang" userId="d5c269cbe9dbe8bc" providerId="LiveId" clId="{0B629BE3-AC8E-4875-B74F-E93D12223613}" dt="2024-02-21T02:07:11.722" v="517"/>
          <ac:grpSpMkLst>
            <pc:docMk/>
            <pc:sldMk cId="3629120738" sldId="279"/>
            <ac:grpSpMk id="108" creationId="{BEF4BA0E-057F-5CDE-35D0-CF454304FB5D}"/>
          </ac:grpSpMkLst>
        </pc:grpChg>
        <pc:grpChg chg="mod">
          <ac:chgData name="Wallter Kang" userId="d5c269cbe9dbe8bc" providerId="LiveId" clId="{0B629BE3-AC8E-4875-B74F-E93D12223613}" dt="2024-02-21T02:04:12.236" v="325"/>
          <ac:grpSpMkLst>
            <pc:docMk/>
            <pc:sldMk cId="3629120738" sldId="279"/>
            <ac:grpSpMk id="117" creationId="{3E47EEF1-2B3D-5155-17ED-312B72FE0CB3}"/>
          </ac:grpSpMkLst>
        </pc:grpChg>
        <pc:grpChg chg="del mod">
          <ac:chgData name="Wallter Kang" userId="d5c269cbe9dbe8bc" providerId="LiveId" clId="{0B629BE3-AC8E-4875-B74F-E93D12223613}" dt="2024-02-21T02:05:07.862" v="403"/>
          <ac:grpSpMkLst>
            <pc:docMk/>
            <pc:sldMk cId="3629120738" sldId="279"/>
            <ac:grpSpMk id="135" creationId="{409FCFDE-0E16-2AD0-3E57-916E4C8B9C68}"/>
          </ac:grpSpMkLst>
        </pc:grpChg>
        <pc:grpChg chg="del mod">
          <ac:chgData name="Wallter Kang" userId="d5c269cbe9dbe8bc" providerId="LiveId" clId="{0B629BE3-AC8E-4875-B74F-E93D12223613}" dt="2024-02-21T02:07:11.722" v="517"/>
          <ac:grpSpMkLst>
            <pc:docMk/>
            <pc:sldMk cId="3629120738" sldId="279"/>
            <ac:grpSpMk id="137" creationId="{2350D0D3-F052-0980-EABC-7D0E84ED3168}"/>
          </ac:grpSpMkLst>
        </pc:grpChg>
        <pc:grpChg chg="del mod">
          <ac:chgData name="Wallter Kang" userId="d5c269cbe9dbe8bc" providerId="LiveId" clId="{0B629BE3-AC8E-4875-B74F-E93D12223613}" dt="2024-02-21T02:07:11.722" v="517"/>
          <ac:grpSpMkLst>
            <pc:docMk/>
            <pc:sldMk cId="3629120738" sldId="279"/>
            <ac:grpSpMk id="150" creationId="{FFD5A408-3C54-02BB-7332-03B49E1FE7CA}"/>
          </ac:grpSpMkLst>
        </pc:grpChg>
        <pc:grpChg chg="del mod">
          <ac:chgData name="Wallter Kang" userId="d5c269cbe9dbe8bc" providerId="LiveId" clId="{0B629BE3-AC8E-4875-B74F-E93D12223613}" dt="2024-02-21T02:04:47.818" v="367"/>
          <ac:grpSpMkLst>
            <pc:docMk/>
            <pc:sldMk cId="3629120738" sldId="279"/>
            <ac:grpSpMk id="153" creationId="{7C39B7CD-65BE-9E31-AEB1-7B2BFB13E5C6}"/>
          </ac:grpSpMkLst>
        </pc:grpChg>
        <pc:grpChg chg="del mod">
          <ac:chgData name="Wallter Kang" userId="d5c269cbe9dbe8bc" providerId="LiveId" clId="{0B629BE3-AC8E-4875-B74F-E93D12223613}" dt="2024-02-21T02:05:04.606" v="401"/>
          <ac:grpSpMkLst>
            <pc:docMk/>
            <pc:sldMk cId="3629120738" sldId="279"/>
            <ac:grpSpMk id="159" creationId="{810F426C-C477-6D59-4D76-26CB752BF858}"/>
          </ac:grpSpMkLst>
        </pc:grpChg>
        <pc:grpChg chg="del mod">
          <ac:chgData name="Wallter Kang" userId="d5c269cbe9dbe8bc" providerId="LiveId" clId="{0B629BE3-AC8E-4875-B74F-E93D12223613}" dt="2024-02-21T02:04:55.134" v="384"/>
          <ac:grpSpMkLst>
            <pc:docMk/>
            <pc:sldMk cId="3629120738" sldId="279"/>
            <ac:grpSpMk id="170" creationId="{AEB5ED56-05D1-9800-A3E5-007A40587952}"/>
          </ac:grpSpMkLst>
        </pc:grpChg>
        <pc:grpChg chg="del mod">
          <ac:chgData name="Wallter Kang" userId="d5c269cbe9dbe8bc" providerId="LiveId" clId="{0B629BE3-AC8E-4875-B74F-E93D12223613}" dt="2024-02-21T02:05:04.606" v="401"/>
          <ac:grpSpMkLst>
            <pc:docMk/>
            <pc:sldMk cId="3629120738" sldId="279"/>
            <ac:grpSpMk id="176" creationId="{7ED411B5-0388-FB58-775B-6B6E0712AF74}"/>
          </ac:grpSpMkLst>
        </pc:grpChg>
        <pc:grpChg chg="mod">
          <ac:chgData name="Wallter Kang" userId="d5c269cbe9dbe8bc" providerId="LiveId" clId="{0B629BE3-AC8E-4875-B74F-E93D12223613}" dt="2024-02-21T02:05:04.606" v="401"/>
          <ac:grpSpMkLst>
            <pc:docMk/>
            <pc:sldMk cId="3629120738" sldId="279"/>
            <ac:grpSpMk id="193" creationId="{1B45F50B-56C0-AC2A-E33E-212915C0E219}"/>
          </ac:grpSpMkLst>
        </pc:grpChg>
        <pc:grpChg chg="del mod">
          <ac:chgData name="Wallter Kang" userId="d5c269cbe9dbe8bc" providerId="LiveId" clId="{0B629BE3-AC8E-4875-B74F-E93D12223613}" dt="2024-02-21T02:06:59.716" v="511"/>
          <ac:grpSpMkLst>
            <pc:docMk/>
            <pc:sldMk cId="3629120738" sldId="279"/>
            <ac:grpSpMk id="195" creationId="{D2B969D8-7562-9A52-AA7F-CEDAF0600869}"/>
          </ac:grpSpMkLst>
        </pc:grpChg>
        <pc:grpChg chg="mod">
          <ac:chgData name="Wallter Kang" userId="d5c269cbe9dbe8bc" providerId="LiveId" clId="{0B629BE3-AC8E-4875-B74F-E93D12223613}" dt="2024-02-21T02:05:25.228" v="409"/>
          <ac:grpSpMkLst>
            <pc:docMk/>
            <pc:sldMk cId="3629120738" sldId="279"/>
            <ac:grpSpMk id="201" creationId="{C23944C0-50ED-3402-D0EA-D498FBAD7C8E}"/>
          </ac:grpSpMkLst>
        </pc:grpChg>
        <pc:grpChg chg="mod">
          <ac:chgData name="Wallter Kang" userId="d5c269cbe9dbe8bc" providerId="LiveId" clId="{0B629BE3-AC8E-4875-B74F-E93D12223613}" dt="2024-02-21T02:05:27.507" v="412"/>
          <ac:grpSpMkLst>
            <pc:docMk/>
            <pc:sldMk cId="3629120738" sldId="279"/>
            <ac:grpSpMk id="204" creationId="{46923E47-5D73-6D39-A9C0-AC8A0B98FD0E}"/>
          </ac:grpSpMkLst>
        </pc:grpChg>
        <pc:grpChg chg="del mod">
          <ac:chgData name="Wallter Kang" userId="d5c269cbe9dbe8bc" providerId="LiveId" clId="{0B629BE3-AC8E-4875-B74F-E93D12223613}" dt="2024-02-21T02:06:20.348" v="458"/>
          <ac:grpSpMkLst>
            <pc:docMk/>
            <pc:sldMk cId="3629120738" sldId="279"/>
            <ac:grpSpMk id="211" creationId="{6631E319-8260-CD7B-348E-57DC1F62BC8C}"/>
          </ac:grpSpMkLst>
        </pc:grpChg>
        <pc:grpChg chg="del mod">
          <ac:chgData name="Wallter Kang" userId="d5c269cbe9dbe8bc" providerId="LiveId" clId="{0B629BE3-AC8E-4875-B74F-E93D12223613}" dt="2024-02-21T02:05:52.768" v="440"/>
          <ac:grpSpMkLst>
            <pc:docMk/>
            <pc:sldMk cId="3629120738" sldId="279"/>
            <ac:grpSpMk id="223" creationId="{D5A7CFC1-3E77-4734-6B69-9C0C190C7763}"/>
          </ac:grpSpMkLst>
        </pc:grpChg>
        <pc:grpChg chg="del mod">
          <ac:chgData name="Wallter Kang" userId="d5c269cbe9dbe8bc" providerId="LiveId" clId="{0B629BE3-AC8E-4875-B74F-E93D12223613}" dt="2024-02-21T02:06:20.348" v="458"/>
          <ac:grpSpMkLst>
            <pc:docMk/>
            <pc:sldMk cId="3629120738" sldId="279"/>
            <ac:grpSpMk id="232" creationId="{B7608DDC-ACD4-46A6-0E1D-6E763CEF7548}"/>
          </ac:grpSpMkLst>
        </pc:grpChg>
        <pc:grpChg chg="mod">
          <ac:chgData name="Wallter Kang" userId="d5c269cbe9dbe8bc" providerId="LiveId" clId="{0B629BE3-AC8E-4875-B74F-E93D12223613}" dt="2024-02-21T02:05:59.322" v="451"/>
          <ac:grpSpMkLst>
            <pc:docMk/>
            <pc:sldMk cId="3629120738" sldId="279"/>
            <ac:grpSpMk id="243" creationId="{EE1A18E0-6DD3-A241-5528-D371425E5566}"/>
          </ac:grpSpMkLst>
        </pc:grpChg>
        <pc:grpChg chg="del mod">
          <ac:chgData name="Wallter Kang" userId="d5c269cbe9dbe8bc" providerId="LiveId" clId="{0B629BE3-AC8E-4875-B74F-E93D12223613}" dt="2024-02-21T02:06:04.346" v="453"/>
          <ac:grpSpMkLst>
            <pc:docMk/>
            <pc:sldMk cId="3629120738" sldId="279"/>
            <ac:grpSpMk id="244" creationId="{A0478A40-5272-D341-CAD2-D59295A02BBA}"/>
          </ac:grpSpMkLst>
        </pc:grpChg>
        <pc:grpChg chg="del mod">
          <ac:chgData name="Wallter Kang" userId="d5c269cbe9dbe8bc" providerId="LiveId" clId="{0B629BE3-AC8E-4875-B74F-E93D12223613}" dt="2024-02-21T02:06:08.581" v="455"/>
          <ac:grpSpMkLst>
            <pc:docMk/>
            <pc:sldMk cId="3629120738" sldId="279"/>
            <ac:grpSpMk id="246" creationId="{5197BFC1-EC2D-E1D7-58D6-4B30D5EEDD46}"/>
          </ac:grpSpMkLst>
        </pc:grpChg>
        <pc:grpChg chg="del mod">
          <ac:chgData name="Wallter Kang" userId="d5c269cbe9dbe8bc" providerId="LiveId" clId="{0B629BE3-AC8E-4875-B74F-E93D12223613}" dt="2024-02-21T02:06:20.348" v="458"/>
          <ac:grpSpMkLst>
            <pc:docMk/>
            <pc:sldMk cId="3629120738" sldId="279"/>
            <ac:grpSpMk id="248" creationId="{F14D2101-CFD0-7544-FA9B-84743A5CA46F}"/>
          </ac:grpSpMkLst>
        </pc:grpChg>
        <pc:grpChg chg="mod">
          <ac:chgData name="Wallter Kang" userId="d5c269cbe9dbe8bc" providerId="LiveId" clId="{0B629BE3-AC8E-4875-B74F-E93D12223613}" dt="2024-02-21T02:06:20.348" v="458"/>
          <ac:grpSpMkLst>
            <pc:docMk/>
            <pc:sldMk cId="3629120738" sldId="279"/>
            <ac:grpSpMk id="251" creationId="{A119D4A4-F8AD-6AB0-05F5-3E8198B449B5}"/>
          </ac:grpSpMkLst>
        </pc:grpChg>
        <pc:grpChg chg="del mod">
          <ac:chgData name="Wallter Kang" userId="d5c269cbe9dbe8bc" providerId="LiveId" clId="{0B629BE3-AC8E-4875-B74F-E93D12223613}" dt="2024-02-21T02:06:30.783" v="477"/>
          <ac:grpSpMkLst>
            <pc:docMk/>
            <pc:sldMk cId="3629120738" sldId="279"/>
            <ac:grpSpMk id="265" creationId="{5B2DC4F3-FB64-60B0-9B30-AADDFB7842DE}"/>
          </ac:grpSpMkLst>
        </pc:grpChg>
        <pc:grpChg chg="del mod">
          <ac:chgData name="Wallter Kang" userId="d5c269cbe9dbe8bc" providerId="LiveId" clId="{0B629BE3-AC8E-4875-B74F-E93D12223613}" dt="2024-02-21T02:06:37.074" v="486"/>
          <ac:grpSpMkLst>
            <pc:docMk/>
            <pc:sldMk cId="3629120738" sldId="279"/>
            <ac:grpSpMk id="270" creationId="{2940E811-370C-A8D6-C97A-F5942D7449A2}"/>
          </ac:grpSpMkLst>
        </pc:grpChg>
        <pc:grpChg chg="del mod">
          <ac:chgData name="Wallter Kang" userId="d5c269cbe9dbe8bc" providerId="LiveId" clId="{0B629BE3-AC8E-4875-B74F-E93D12223613}" dt="2024-02-21T02:06:37.074" v="486"/>
          <ac:grpSpMkLst>
            <pc:docMk/>
            <pc:sldMk cId="3629120738" sldId="279"/>
            <ac:grpSpMk id="279" creationId="{2CE6E8CA-F7AB-10FD-710A-16F6F3E57975}"/>
          </ac:grpSpMkLst>
        </pc:grpChg>
        <pc:grpChg chg="del mod">
          <ac:chgData name="Wallter Kang" userId="d5c269cbe9dbe8bc" providerId="LiveId" clId="{0B629BE3-AC8E-4875-B74F-E93D12223613}" dt="2024-02-21T02:06:44.364" v="503"/>
          <ac:grpSpMkLst>
            <pc:docMk/>
            <pc:sldMk cId="3629120738" sldId="279"/>
            <ac:grpSpMk id="280" creationId="{4DED8B87-45E8-1554-A331-ACC4ED5A564D}"/>
          </ac:grpSpMkLst>
        </pc:grpChg>
        <pc:grpChg chg="del mod">
          <ac:chgData name="Wallter Kang" userId="d5c269cbe9dbe8bc" providerId="LiveId" clId="{0B629BE3-AC8E-4875-B74F-E93D12223613}" dt="2024-02-21T02:06:48.370" v="508"/>
          <ac:grpSpMkLst>
            <pc:docMk/>
            <pc:sldMk cId="3629120738" sldId="279"/>
            <ac:grpSpMk id="297" creationId="{694177EC-719F-606A-84B3-5EF795A1D256}"/>
          </ac:grpSpMkLst>
        </pc:grpChg>
        <pc:grpChg chg="mod">
          <ac:chgData name="Wallter Kang" userId="d5c269cbe9dbe8bc" providerId="LiveId" clId="{0B629BE3-AC8E-4875-B74F-E93D12223613}" dt="2024-02-21T02:06:48.370" v="508"/>
          <ac:grpSpMkLst>
            <pc:docMk/>
            <pc:sldMk cId="3629120738" sldId="279"/>
            <ac:grpSpMk id="302" creationId="{77411146-F095-4043-7D06-3326CF3BB23E}"/>
          </ac:grpSpMkLst>
        </pc:grpChg>
        <pc:grpChg chg="del mod">
          <ac:chgData name="Wallter Kang" userId="d5c269cbe9dbe8bc" providerId="LiveId" clId="{0B629BE3-AC8E-4875-B74F-E93D12223613}" dt="2024-02-21T02:07:11.722" v="517"/>
          <ac:grpSpMkLst>
            <pc:docMk/>
            <pc:sldMk cId="3629120738" sldId="279"/>
            <ac:grpSpMk id="305" creationId="{8862E1B5-DAEB-29A8-F096-EFE53299880F}"/>
          </ac:grpSpMkLst>
        </pc:grpChg>
        <pc:grpChg chg="del mod">
          <ac:chgData name="Wallter Kang" userId="d5c269cbe9dbe8bc" providerId="LiveId" clId="{0B629BE3-AC8E-4875-B74F-E93D12223613}" dt="2024-02-21T02:07:11.722" v="517"/>
          <ac:grpSpMkLst>
            <pc:docMk/>
            <pc:sldMk cId="3629120738" sldId="279"/>
            <ac:grpSpMk id="308" creationId="{F8E87668-6E1C-8ECE-51DC-4159B43C7728}"/>
          </ac:grpSpMkLst>
        </pc:grpChg>
        <pc:grpChg chg="mod">
          <ac:chgData name="Wallter Kang" userId="d5c269cbe9dbe8bc" providerId="LiveId" clId="{0B629BE3-AC8E-4875-B74F-E93D12223613}" dt="2024-02-21T02:07:11.722" v="517"/>
          <ac:grpSpMkLst>
            <pc:docMk/>
            <pc:sldMk cId="3629120738" sldId="279"/>
            <ac:grpSpMk id="311" creationId="{A1F8CCCC-0128-1332-FDEB-1F0A204E6ADF}"/>
          </ac:grpSpMkLst>
        </pc:grpChg>
        <pc:inkChg chg="add">
          <ac:chgData name="Wallter Kang" userId="d5c269cbe9dbe8bc" providerId="LiveId" clId="{0B629BE3-AC8E-4875-B74F-E93D12223613}" dt="2024-02-21T02:02:33.819" v="212" actId="9405"/>
          <ac:inkMkLst>
            <pc:docMk/>
            <pc:sldMk cId="3629120738" sldId="279"/>
            <ac:inkMk id="4" creationId="{3A7B0DF2-F04D-F365-FBCE-139C9BBD185B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5" creationId="{28F235CD-CCBE-2239-D71D-BE32CDC427F2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6" creationId="{DE87D089-AC58-D140-CBA4-6030BB636263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7" creationId="{2F8EA9FC-EF82-3F4B-F530-6038670D83BD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8" creationId="{281E28FC-9F56-E291-BB0D-8058EA355372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9" creationId="{0FC807D3-DB2F-04AD-D544-2C4FD2470A8F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10" creationId="{C58578B5-D8A7-4847-9187-451068B8BF0B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11" creationId="{196A94BC-6CEA-1CB4-BDDE-8E8F403F0DEF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12" creationId="{A08D86F6-2009-E11D-AE5C-7D21D013C74F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13" creationId="{2C45E488-B402-0C3C-F21E-3DDD30F4187C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14" creationId="{DEFD3350-5ED0-4480-031B-198954C5161D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15" creationId="{DAB1E730-F77E-C389-65A8-CF8E9284EDEC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16" creationId="{E0D31249-097A-5FBE-5CF8-1950655A7676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18" creationId="{EED785E6-0096-5241-D5A3-054DB57B7186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19" creationId="{9DADD898-6289-FA5E-2B51-A4AF980D23C8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20" creationId="{39E17D34-1F5C-E60A-FB17-76533610B764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21" creationId="{2670D812-F1F2-8702-77DB-FDABFC087829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22" creationId="{A3AA4F8B-B0B9-7E36-0766-8063E21D22CD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23" creationId="{B1AC9267-D325-6653-7C26-650DB393D2AC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24" creationId="{45142F9A-CC67-C21C-66EC-372B1EEA1B8D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25" creationId="{31FD8FA4-A218-77BB-D98B-7382493C952B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26" creationId="{AD1C74AE-29D6-7F12-D3B6-F364C953B19B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28" creationId="{247C2049-EE88-B641-6F84-B3A127202F45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29" creationId="{CC7EF723-74C4-127B-3210-A432B4441B5E}"/>
          </ac:inkMkLst>
        </pc:inkChg>
        <pc:inkChg chg="add">
          <ac:chgData name="Wallter Kang" userId="d5c269cbe9dbe8bc" providerId="LiveId" clId="{0B629BE3-AC8E-4875-B74F-E93D12223613}" dt="2024-02-21T02:03:07.166" v="239" actId="9405"/>
          <ac:inkMkLst>
            <pc:docMk/>
            <pc:sldMk cId="3629120738" sldId="279"/>
            <ac:inkMk id="31" creationId="{7440F90E-B407-30BF-F49B-17BDBB6F1C4F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32" creationId="{95CF7995-7641-0764-FDF6-90B3CBBE6B11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33" creationId="{87A210D8-A19E-894C-3AFB-D1817C3B46D4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34" creationId="{81EB6707-DCFD-E369-7395-EE1A288E223A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35" creationId="{4EDFCB78-6320-F2D7-A74E-AC7E70E0FA5E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37" creationId="{88EA2780-2C66-006A-C6A3-A30CCFE8F2D1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38" creationId="{589205D5-BC5A-EBFC-13C4-818E2DEDCAFB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40" creationId="{F4E3AED0-6FC4-FF9A-AADF-59A3781AEACF}"/>
          </ac:inkMkLst>
        </pc:inkChg>
        <pc:inkChg chg="add mod">
          <ac:chgData name="Wallter Kang" userId="d5c269cbe9dbe8bc" providerId="LiveId" clId="{0B629BE3-AC8E-4875-B74F-E93D12223613}" dt="2024-02-21T02:03:17.795" v="250"/>
          <ac:inkMkLst>
            <pc:docMk/>
            <pc:sldMk cId="3629120738" sldId="279"/>
            <ac:inkMk id="41" creationId="{7B6C5470-50F7-111A-F6F2-AA3AFA15AD25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43" creationId="{09EE77E9-8714-E31E-5E5D-48D4856BD02D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44" creationId="{D192E985-1349-299B-3496-871114BCC609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45" creationId="{5E42F54D-889C-BEEF-D554-C30EAC625E6D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46" creationId="{67E53084-1380-ADFD-C957-D1DCEC22DF47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47" creationId="{6124FB54-7A4F-ACD0-0576-94841D3CBC30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48" creationId="{D4DA321A-1A01-A233-9F35-2C6A3FE98A73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49" creationId="{3F370E11-59AF-08EA-BCD5-EA4EA06655BA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50" creationId="{2B0B210B-18F6-FA8C-6F45-F5EE04B4BBD9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51" creationId="{79A5E182-8F81-C436-144D-DD93E3EBFDB8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52" creationId="{D68B4222-37F5-AD4C-9056-F5C6BF59B19B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53" creationId="{77507F92-DEA7-B82F-6563-C7C854EB3537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54" creationId="{16A82D55-2F36-B2B9-2850-B0FBF9273E5B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55" creationId="{A457C2D8-120E-6984-815E-BA11DC1B382E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56" creationId="{010AF7E4-88DD-D0D8-5EDF-1E6F61126C56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57" creationId="{2D8AF42E-78D4-74EF-7D0C-BD98210A6335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58" creationId="{F6D2395E-9BE6-3761-5896-F74B2DB2F528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60" creationId="{976FCDAA-7158-F52A-AA17-9B1F50F41E78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61" creationId="{B8F7B6EE-C1B6-0AAA-759B-2E859783B60C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62" creationId="{0F97A0CD-2E0C-866C-22DC-E9F7FE8403BC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63" creationId="{FCD63C19-84F8-69B8-396C-E3BC60652D8C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64" creationId="{8F343A4A-19FA-F6FF-E56B-089BEECF5041}"/>
          </ac:inkMkLst>
        </pc:inkChg>
        <pc:inkChg chg="add mod">
          <ac:chgData name="Wallter Kang" userId="d5c269cbe9dbe8bc" providerId="LiveId" clId="{0B629BE3-AC8E-4875-B74F-E93D12223613}" dt="2024-02-21T02:03:29.816" v="275"/>
          <ac:inkMkLst>
            <pc:docMk/>
            <pc:sldMk cId="3629120738" sldId="279"/>
            <ac:inkMk id="65" creationId="{CFEE8EA1-7B11-D9DB-C1F4-C5150AF324F9}"/>
          </ac:inkMkLst>
        </pc:inkChg>
        <pc:inkChg chg="add">
          <ac:chgData name="Wallter Kang" userId="d5c269cbe9dbe8bc" providerId="LiveId" clId="{0B629BE3-AC8E-4875-B74F-E93D12223613}" dt="2024-02-21T02:03:29.268" v="274" actId="9405"/>
          <ac:inkMkLst>
            <pc:docMk/>
            <pc:sldMk cId="3629120738" sldId="279"/>
            <ac:inkMk id="66" creationId="{226CF814-683E-DA6A-EE46-288217443F03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68" creationId="{E2158CFA-BEE3-F93D-5A06-BFFC23B51CAB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69" creationId="{72EB578E-F27C-0E48-DF58-FF1457201E76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70" creationId="{6F47F1CE-90C3-13C5-ACA4-6F508AFD8D8C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71" creationId="{88C1585A-A5E9-138E-BDD1-CD61927A1765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72" creationId="{6F57CD4B-EF0F-8B61-8670-ACE511C3B3BC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73" creationId="{F41B3947-0ED2-F81B-744A-571B3F406996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74" creationId="{0659A5D3-E686-22D8-1F83-56907838F9BD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75" creationId="{CC1A3A8B-D261-9B09-D234-060808504078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76" creationId="{5E967577-4721-4C63-740C-8A9482EFB85B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77" creationId="{25F1794D-4393-2869-9D2C-B41390D94EF9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79" creationId="{2A645AC4-CA28-53B8-04E7-826C370E7E5A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80" creationId="{633F6A93-35F9-E8DC-DD3C-CE2AA12AF40A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81" creationId="{539B4417-C8DB-8E3B-79C3-83A2B7CFE3C1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82" creationId="{4804A813-0085-0DE2-5CB7-A6D4242B22CC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83" creationId="{A52B7AF4-AF5A-5760-267B-A09CFB44B9D1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84" creationId="{DAD84E2F-C569-1908-EA7D-A6F0BA58DF31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85" creationId="{0BCD21D6-4DB3-C356-FDB2-5627CC049951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87" creationId="{D462636E-6F02-3D05-7D89-BCC635A34304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88" creationId="{9E5C90D2-D585-06B7-7639-5826157697F3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89" creationId="{F65C98F5-E26C-F8EE-B865-4A70DC81B235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90" creationId="{B2717590-72F6-B24C-A41D-6BFE6021927E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91" creationId="{FDA79537-038C-8101-62EB-40DE44CBDD25}"/>
          </ac:inkMkLst>
        </pc:inkChg>
        <pc:inkChg chg="add mod">
          <ac:chgData name="Wallter Kang" userId="d5c269cbe9dbe8bc" providerId="LiveId" clId="{0B629BE3-AC8E-4875-B74F-E93D12223613}" dt="2024-02-21T02:03:44.557" v="301"/>
          <ac:inkMkLst>
            <pc:docMk/>
            <pc:sldMk cId="3629120738" sldId="279"/>
            <ac:inkMk id="92" creationId="{63B2ED7D-9922-6329-8214-695F9C2C947A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94" creationId="{51DA3CF6-97D3-FE32-F450-6632D86A8771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95" creationId="{1D437E31-329D-B2D6-9676-A19401755F3F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97" creationId="{15488632-2F59-E108-AA94-FBA830712483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98" creationId="{F962B8A3-05A9-38FC-2FEF-E91B6981818F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99" creationId="{47028191-0B3B-5C82-DF61-FE46C4D206EB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00" creationId="{15D97602-1A27-FF1F-6C6A-74321F8B518A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01" creationId="{CD18D392-956F-687A-68BE-0EA11761B8BA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02" creationId="{F89D4775-5B7E-6195-2F2D-51D9A3468DE4}"/>
          </ac:inkMkLst>
        </pc:inkChg>
        <pc:inkChg chg="add mod">
          <ac:chgData name="Wallter Kang" userId="d5c269cbe9dbe8bc" providerId="LiveId" clId="{0B629BE3-AC8E-4875-B74F-E93D12223613}" dt="2024-02-21T02:04:24.888" v="343"/>
          <ac:inkMkLst>
            <pc:docMk/>
            <pc:sldMk cId="3629120738" sldId="279"/>
            <ac:inkMk id="104" creationId="{9354575B-E83D-BB80-ED84-7091C712482E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06" creationId="{A757825F-CB1A-AE5C-6DC3-25235FB00176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07" creationId="{1B893FF6-40EF-B545-E721-35F4E5AEF16B}"/>
          </ac:inkMkLst>
        </pc:inkChg>
        <pc:inkChg chg="add mod">
          <ac:chgData name="Wallter Kang" userId="d5c269cbe9dbe8bc" providerId="LiveId" clId="{0B629BE3-AC8E-4875-B74F-E93D12223613}" dt="2024-02-21T02:04:12.236" v="325"/>
          <ac:inkMkLst>
            <pc:docMk/>
            <pc:sldMk cId="3629120738" sldId="279"/>
            <ac:inkMk id="109" creationId="{9EEE20BF-ACE8-8239-6BD1-6210D0D85A05}"/>
          </ac:inkMkLst>
        </pc:inkChg>
        <pc:inkChg chg="add mod">
          <ac:chgData name="Wallter Kang" userId="d5c269cbe9dbe8bc" providerId="LiveId" clId="{0B629BE3-AC8E-4875-B74F-E93D12223613}" dt="2024-02-21T02:04:12.236" v="325"/>
          <ac:inkMkLst>
            <pc:docMk/>
            <pc:sldMk cId="3629120738" sldId="279"/>
            <ac:inkMk id="110" creationId="{5450230D-032C-4BB1-AC37-A315FA194A57}"/>
          </ac:inkMkLst>
        </pc:inkChg>
        <pc:inkChg chg="add mod">
          <ac:chgData name="Wallter Kang" userId="d5c269cbe9dbe8bc" providerId="LiveId" clId="{0B629BE3-AC8E-4875-B74F-E93D12223613}" dt="2024-02-21T02:04:12.236" v="325"/>
          <ac:inkMkLst>
            <pc:docMk/>
            <pc:sldMk cId="3629120738" sldId="279"/>
            <ac:inkMk id="111" creationId="{11132641-B9A7-6BD1-997E-67079021813E}"/>
          </ac:inkMkLst>
        </pc:inkChg>
        <pc:inkChg chg="add mod">
          <ac:chgData name="Wallter Kang" userId="d5c269cbe9dbe8bc" providerId="LiveId" clId="{0B629BE3-AC8E-4875-B74F-E93D12223613}" dt="2024-02-21T02:04:12.236" v="325"/>
          <ac:inkMkLst>
            <pc:docMk/>
            <pc:sldMk cId="3629120738" sldId="279"/>
            <ac:inkMk id="112" creationId="{D940A7F0-D097-F46C-F87B-869B318A43EC}"/>
          </ac:inkMkLst>
        </pc:inkChg>
        <pc:inkChg chg="add mod">
          <ac:chgData name="Wallter Kang" userId="d5c269cbe9dbe8bc" providerId="LiveId" clId="{0B629BE3-AC8E-4875-B74F-E93D12223613}" dt="2024-02-21T02:04:12.236" v="325"/>
          <ac:inkMkLst>
            <pc:docMk/>
            <pc:sldMk cId="3629120738" sldId="279"/>
            <ac:inkMk id="113" creationId="{5944CF22-4F3F-2518-AD08-36EDE4FDA2C2}"/>
          </ac:inkMkLst>
        </pc:inkChg>
        <pc:inkChg chg="add mod">
          <ac:chgData name="Wallter Kang" userId="d5c269cbe9dbe8bc" providerId="LiveId" clId="{0B629BE3-AC8E-4875-B74F-E93D12223613}" dt="2024-02-21T02:04:12.236" v="325"/>
          <ac:inkMkLst>
            <pc:docMk/>
            <pc:sldMk cId="3629120738" sldId="279"/>
            <ac:inkMk id="114" creationId="{A4DEE48A-A55A-4F2E-FAE9-5508D0F38AED}"/>
          </ac:inkMkLst>
        </pc:inkChg>
        <pc:inkChg chg="add mod">
          <ac:chgData name="Wallter Kang" userId="d5c269cbe9dbe8bc" providerId="LiveId" clId="{0B629BE3-AC8E-4875-B74F-E93D12223613}" dt="2024-02-21T02:04:12.236" v="325"/>
          <ac:inkMkLst>
            <pc:docMk/>
            <pc:sldMk cId="3629120738" sldId="279"/>
            <ac:inkMk id="115" creationId="{14D7AB50-41F9-D538-F1B0-8BDCE9DF135E}"/>
          </ac:inkMkLst>
        </pc:inkChg>
        <pc:inkChg chg="add mod">
          <ac:chgData name="Wallter Kang" userId="d5c269cbe9dbe8bc" providerId="LiveId" clId="{0B629BE3-AC8E-4875-B74F-E93D12223613}" dt="2024-02-21T02:04:12.236" v="325"/>
          <ac:inkMkLst>
            <pc:docMk/>
            <pc:sldMk cId="3629120738" sldId="279"/>
            <ac:inkMk id="116" creationId="{CD363ECF-3864-5B2F-8E41-774453B9288E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18" creationId="{4FF5AE11-696B-A467-AB5C-39241EF001C3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19" creationId="{C20E57C0-23CB-75D3-A938-612992B5DB1C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20" creationId="{2BD5921F-9E4D-EEEF-51D0-6D6364ECE392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21" creationId="{F0F929E4-4DC6-3143-94D1-4C7FF5E4DCD9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22" creationId="{E0F8A84D-7B6B-B40F-7097-E044102A47A6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23" creationId="{00896BDF-E9FB-1C7D-B113-F3A54C7CF20D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24" creationId="{32F4792B-1272-CB8E-F6BD-068CE0372831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25" creationId="{4A3717C9-0AE3-F5D8-97DC-28665B898F88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26" creationId="{AB21E84D-E3CF-801B-C2CD-0EE0DB225DA5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27" creationId="{A1B8B67B-F42A-CD4D-78C9-2C5CEA053CC4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28" creationId="{2EB4EF9D-73E9-FC4F-FC18-5F80B599014E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29" creationId="{DB0E5AEF-8C01-1AA7-7697-D823F1972A12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30" creationId="{C1857D86-E713-9FDE-E34F-AB1FB40BB437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31" creationId="{2AD2F5F4-DE4B-72DC-20E9-2E78D1D2DEA8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32" creationId="{44F43C4D-FB94-2E6C-6C12-4E32BE1A8EAE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33" creationId="{8BD4DA7A-EF10-48DA-0370-7E9FA7266E83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34" creationId="{70E33A81-FDA3-A8B3-E64B-514BFF52109A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36" creationId="{05F38638-397B-4AB9-4EC2-29FA8238096F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38" creationId="{5EF68F59-FC47-66F9-8926-E56DB8780CFC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39" creationId="{8AF5C311-CF1F-4617-F264-1BAAAAAC8403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40" creationId="{D2958871-4500-376C-2573-0B648E9C0F30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41" creationId="{1FBD6636-037A-4875-337C-67048BBB6079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42" creationId="{9E969747-C11C-DA4E-CBC8-4C08AF8C7138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43" creationId="{DB2758E0-91EE-461F-D57D-AACD1F3E9AA4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44" creationId="{4B532D95-8ED9-5A72-CBCA-1D246B187362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45" creationId="{4DCAF4F9-B7AD-FE26-DB5F-161808FC2002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46" creationId="{C20DA5E1-41EC-0BED-359A-B4D37C8E374E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47" creationId="{B7E3A3B5-AE53-C76C-126A-2BE9284C1A0E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48" creationId="{3838D6EF-8F29-7A30-AB5D-FA9E733113DA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149" creationId="{39188D05-B0C0-6C64-DB05-D23B15FC2C74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51" creationId="{0F5C221A-8F77-AED3-32DF-643C3348C92E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52" creationId="{12D18EDF-A651-C670-F15B-0F84E3D7675D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54" creationId="{E0B7990A-2226-CAD9-5C6E-F5DBD4F998E4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55" creationId="{212F2B8B-73ED-E560-0F77-07E6556D562F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56" creationId="{5F095752-F20F-201D-2FF1-2133E7C1C480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57" creationId="{D2D545E0-F046-D68C-6A4C-7759F0E799FF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58" creationId="{AC86246D-95D9-1129-E91C-5ADC5641745E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60" creationId="{46E1D4C7-A2E8-0C6F-A945-021542897C19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61" creationId="{E8B1FC84-C236-94EF-8C12-B1EACA0C7C64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62" creationId="{D00C4715-A4AC-D8AF-FB38-DB1B9654833C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63" creationId="{3C28D291-C1CB-4903-7BD7-92AF7844E68F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64" creationId="{4FF8D392-496F-BCB1-6C61-7606476B3FDA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65" creationId="{956168B7-705D-8821-2F7C-4F314A8B9233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66" creationId="{421C3E23-38F9-3771-51F2-F77F5D15BDB2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67" creationId="{EBB84984-A452-5B30-EF75-E1DA1AAFA246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68" creationId="{E2E396F1-5E1F-5C3F-E798-BD80F11122FE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69" creationId="{A9E6464F-3C20-10E0-0A51-53CA0C81122B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71" creationId="{0F74C311-673B-D9CE-1C8A-DFFE4B0E3CEC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72" creationId="{15A5F999-D811-43CD-4B03-F434FBC16B21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73" creationId="{12DCBD40-6F19-C8C6-CD47-C9F1651A3F64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74" creationId="{16D23279-E9AE-EA94-EC53-780AD49D7910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75" creationId="{A70E26CE-E0F5-6E81-0EA7-AF15317B37D7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77" creationId="{3FB4D19C-ACBE-1817-000B-EAFC2535841B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78" creationId="{ACA603AB-0121-E795-1A72-8CF72DDB43FB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79" creationId="{447083E4-18D4-BA06-F435-07141A64D315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80" creationId="{3913D0C0-E748-5EF6-51D0-4FE384C8A772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81" creationId="{90B5DB8C-188F-2D58-C40F-10E9E13746BA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82" creationId="{5DAFE441-F981-4CA7-B6E3-1D435D42EEA9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83" creationId="{8F648C4C-4D89-FEC5-56E0-E2CDED23FF37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84" creationId="{6129CA75-B18D-E3C5-BC0B-759F95B9EDB3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85" creationId="{70ED2D3E-7FDA-7FDD-D206-F80DE2257868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86" creationId="{D6276DA9-3321-C8B4-DCDF-10F83C907EBA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87" creationId="{82A4D2DC-6997-B758-F089-26CCC5351FD9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88" creationId="{7FA86115-DB7E-FC55-19C7-BCA486724D67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89" creationId="{4D1EC50B-AF7C-59B3-7CDF-AA6BEF8AE8AB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90" creationId="{A9C3167E-39D2-4E70-9CB9-EBE48DBE14BD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91" creationId="{15A74CEA-2674-528F-FD4A-C24D51D032E7}"/>
          </ac:inkMkLst>
        </pc:inkChg>
        <pc:inkChg chg="add mod">
          <ac:chgData name="Wallter Kang" userId="d5c269cbe9dbe8bc" providerId="LiveId" clId="{0B629BE3-AC8E-4875-B74F-E93D12223613}" dt="2024-02-21T02:05:04.606" v="401"/>
          <ac:inkMkLst>
            <pc:docMk/>
            <pc:sldMk cId="3629120738" sldId="279"/>
            <ac:inkMk id="192" creationId="{E7E17E40-2982-E547-5A72-FEC21D04023A}"/>
          </ac:inkMkLst>
        </pc:inkChg>
        <pc:inkChg chg="add mod">
          <ac:chgData name="Wallter Kang" userId="d5c269cbe9dbe8bc" providerId="LiveId" clId="{0B629BE3-AC8E-4875-B74F-E93D12223613}" dt="2024-02-21T02:06:59.716" v="511"/>
          <ac:inkMkLst>
            <pc:docMk/>
            <pc:sldMk cId="3629120738" sldId="279"/>
            <ac:inkMk id="194" creationId="{0781FBD1-39DE-1A4B-BFA0-8FE1F3EC3B7B}"/>
          </ac:inkMkLst>
        </pc:inkChg>
        <pc:inkChg chg="add">
          <ac:chgData name="Wallter Kang" userId="d5c269cbe9dbe8bc" providerId="LiveId" clId="{0B629BE3-AC8E-4875-B74F-E93D12223613}" dt="2024-02-21T02:05:18.876" v="404" actId="9405"/>
          <ac:inkMkLst>
            <pc:docMk/>
            <pc:sldMk cId="3629120738" sldId="279"/>
            <ac:inkMk id="196" creationId="{23189309-CCC2-EC13-73FF-40D36ACAAA62}"/>
          </ac:inkMkLst>
        </pc:inkChg>
        <pc:inkChg chg="add mod">
          <ac:chgData name="Wallter Kang" userId="d5c269cbe9dbe8bc" providerId="LiveId" clId="{0B629BE3-AC8E-4875-B74F-E93D12223613}" dt="2024-02-21T02:05:25.228" v="409"/>
          <ac:inkMkLst>
            <pc:docMk/>
            <pc:sldMk cId="3629120738" sldId="279"/>
            <ac:inkMk id="197" creationId="{A3F45848-336A-0DA1-0BC2-20FFCED1B7EF}"/>
          </ac:inkMkLst>
        </pc:inkChg>
        <pc:inkChg chg="add mod">
          <ac:chgData name="Wallter Kang" userId="d5c269cbe9dbe8bc" providerId="LiveId" clId="{0B629BE3-AC8E-4875-B74F-E93D12223613}" dt="2024-02-21T02:05:25.228" v="409"/>
          <ac:inkMkLst>
            <pc:docMk/>
            <pc:sldMk cId="3629120738" sldId="279"/>
            <ac:inkMk id="198" creationId="{3D44FBA7-F686-6613-9C7E-AB64D3A1FE5C}"/>
          </ac:inkMkLst>
        </pc:inkChg>
        <pc:inkChg chg="add mod">
          <ac:chgData name="Wallter Kang" userId="d5c269cbe9dbe8bc" providerId="LiveId" clId="{0B629BE3-AC8E-4875-B74F-E93D12223613}" dt="2024-02-21T02:05:25.228" v="409"/>
          <ac:inkMkLst>
            <pc:docMk/>
            <pc:sldMk cId="3629120738" sldId="279"/>
            <ac:inkMk id="199" creationId="{5F7C79B6-CBE5-200D-3560-6412DA94031B}"/>
          </ac:inkMkLst>
        </pc:inkChg>
        <pc:inkChg chg="add mod">
          <ac:chgData name="Wallter Kang" userId="d5c269cbe9dbe8bc" providerId="LiveId" clId="{0B629BE3-AC8E-4875-B74F-E93D12223613}" dt="2024-02-21T02:05:25.228" v="409"/>
          <ac:inkMkLst>
            <pc:docMk/>
            <pc:sldMk cId="3629120738" sldId="279"/>
            <ac:inkMk id="200" creationId="{44CDA006-B015-CCB7-49D8-2673F0B9E9FA}"/>
          </ac:inkMkLst>
        </pc:inkChg>
        <pc:inkChg chg="add mod">
          <ac:chgData name="Wallter Kang" userId="d5c269cbe9dbe8bc" providerId="LiveId" clId="{0B629BE3-AC8E-4875-B74F-E93D12223613}" dt="2024-02-21T02:05:27.507" v="412"/>
          <ac:inkMkLst>
            <pc:docMk/>
            <pc:sldMk cId="3629120738" sldId="279"/>
            <ac:inkMk id="202" creationId="{641D2732-4A68-5743-E52B-C9B67A4B96A6}"/>
          </ac:inkMkLst>
        </pc:inkChg>
        <pc:inkChg chg="add mod">
          <ac:chgData name="Wallter Kang" userId="d5c269cbe9dbe8bc" providerId="LiveId" clId="{0B629BE3-AC8E-4875-B74F-E93D12223613}" dt="2024-02-21T02:05:27.507" v="412"/>
          <ac:inkMkLst>
            <pc:docMk/>
            <pc:sldMk cId="3629120738" sldId="279"/>
            <ac:inkMk id="203" creationId="{64BA16E9-F33D-73C4-8FA8-6ECE5A677D4B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05" creationId="{3E32108E-7603-62AD-8148-A005B023DE57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06" creationId="{42784673-500A-7902-5F0A-819F6157253B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07" creationId="{90DDE724-8EE2-D0A3-2E2B-EC2E4A25F2BE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08" creationId="{A46A9D31-4D61-B296-6C29-C94A10F039E2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09" creationId="{CF4075ED-B24C-90D1-9265-4602E2B91FD6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10" creationId="{DA3B48DC-9634-5C87-DA7A-617A9303174D}"/>
          </ac:inkMkLst>
        </pc:inkChg>
        <pc:inkChg chg="add">
          <ac:chgData name="Wallter Kang" userId="d5c269cbe9dbe8bc" providerId="LiveId" clId="{0B629BE3-AC8E-4875-B74F-E93D12223613}" dt="2024-02-21T02:05:40.705" v="420" actId="9405"/>
          <ac:inkMkLst>
            <pc:docMk/>
            <pc:sldMk cId="3629120738" sldId="279"/>
            <ac:inkMk id="212" creationId="{6D1AFEF8-B424-0898-C54F-EFABEC9D1E6A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13" creationId="{2E48F9AF-9E86-A566-A2E1-02B0540F9FC8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14" creationId="{00A719C1-12E7-C6D0-84CC-DF949E47074E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15" creationId="{D73BBAA9-90BC-4416-2BC0-0FA8859DC343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16" creationId="{A57DF22A-A44D-D7BF-68AD-3B136BBBDE7A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17" creationId="{F10B20D2-9E78-2782-4F42-2A76A6745976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18" creationId="{A5AF38BF-305C-CB46-51B7-EB7D7852BD77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19" creationId="{A0A43F2D-3B6E-5A59-D9C3-B9D2DF368C08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20" creationId="{276C2E3C-5021-0F5E-C6E2-D48D95181DEB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21" creationId="{6380CF9F-1B99-B923-862A-EB2BAE567032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22" creationId="{33DB0007-6853-BE05-CC93-DD3F8A81A457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24" creationId="{D0929EC6-3E56-6D53-D934-33AC27E11481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25" creationId="{91CB2BEC-81DF-BF20-66F6-9192406FE106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26" creationId="{59F9C35F-1BA6-3DA1-A628-88B77F67B4D7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27" creationId="{5880976E-A5BA-42DA-28C0-5979AC491D13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28" creationId="{E1D565CD-3C51-6076-A682-B07D9530A624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29" creationId="{3803323B-169A-83D0-87D2-72A1930579A4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30" creationId="{FDFAB33B-80BD-0B9A-ADCA-18A1CE2EDDE4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31" creationId="{9223778D-CE38-D5B3-D40E-A49C9C1BE26A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33" creationId="{AAE4A735-34D0-82DE-CA0D-372E62F0BE4C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34" creationId="{DF4403CA-61A1-A2B6-B548-35481C1154DF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35" creationId="{997515A2-5DF8-19CD-84EF-CBE4E75AED9A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36" creationId="{DDD70F41-0C7B-A7AB-11E2-C3149737FBA5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37" creationId="{0D843A37-523A-C19E-C507-7D6CAA8DC6FF}"/>
          </ac:inkMkLst>
        </pc:inkChg>
        <pc:inkChg chg="add mod">
          <ac:chgData name="Wallter Kang" userId="d5c269cbe9dbe8bc" providerId="LiveId" clId="{0B629BE3-AC8E-4875-B74F-E93D12223613}" dt="2024-02-21T02:05:59.322" v="451"/>
          <ac:inkMkLst>
            <pc:docMk/>
            <pc:sldMk cId="3629120738" sldId="279"/>
            <ac:inkMk id="238" creationId="{774337FE-88DC-C620-F2E4-167739E19F5E}"/>
          </ac:inkMkLst>
        </pc:inkChg>
        <pc:inkChg chg="add mod">
          <ac:chgData name="Wallter Kang" userId="d5c269cbe9dbe8bc" providerId="LiveId" clId="{0B629BE3-AC8E-4875-B74F-E93D12223613}" dt="2024-02-21T02:05:59.322" v="451"/>
          <ac:inkMkLst>
            <pc:docMk/>
            <pc:sldMk cId="3629120738" sldId="279"/>
            <ac:inkMk id="239" creationId="{B7182D1C-F257-B97E-6021-F9C2647E68A4}"/>
          </ac:inkMkLst>
        </pc:inkChg>
        <pc:inkChg chg="add mod">
          <ac:chgData name="Wallter Kang" userId="d5c269cbe9dbe8bc" providerId="LiveId" clId="{0B629BE3-AC8E-4875-B74F-E93D12223613}" dt="2024-02-21T02:05:59.322" v="451"/>
          <ac:inkMkLst>
            <pc:docMk/>
            <pc:sldMk cId="3629120738" sldId="279"/>
            <ac:inkMk id="240" creationId="{4B740408-6FA5-1479-10F3-6B42FDF5B6E2}"/>
          </ac:inkMkLst>
        </pc:inkChg>
        <pc:inkChg chg="add mod">
          <ac:chgData name="Wallter Kang" userId="d5c269cbe9dbe8bc" providerId="LiveId" clId="{0B629BE3-AC8E-4875-B74F-E93D12223613}" dt="2024-02-21T02:05:59.322" v="451"/>
          <ac:inkMkLst>
            <pc:docMk/>
            <pc:sldMk cId="3629120738" sldId="279"/>
            <ac:inkMk id="241" creationId="{837BE2ED-E2DD-16A9-0AF0-E63888B25019}"/>
          </ac:inkMkLst>
        </pc:inkChg>
        <pc:inkChg chg="add mod">
          <ac:chgData name="Wallter Kang" userId="d5c269cbe9dbe8bc" providerId="LiveId" clId="{0B629BE3-AC8E-4875-B74F-E93D12223613}" dt="2024-02-21T02:05:59.322" v="451"/>
          <ac:inkMkLst>
            <pc:docMk/>
            <pc:sldMk cId="3629120738" sldId="279"/>
            <ac:inkMk id="242" creationId="{ACEB9627-EDA3-BF01-3DC4-3D7733A604B5}"/>
          </ac:inkMkLst>
        </pc:inkChg>
        <pc:inkChg chg="add mod">
          <ac:chgData name="Wallter Kang" userId="d5c269cbe9dbe8bc" providerId="LiveId" clId="{0B629BE3-AC8E-4875-B74F-E93D12223613}" dt="2024-02-21T02:06:08.581" v="455"/>
          <ac:inkMkLst>
            <pc:docMk/>
            <pc:sldMk cId="3629120738" sldId="279"/>
            <ac:inkMk id="245" creationId="{94C2E367-C39A-5562-B6E0-E6EB2174089E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47" creationId="{8E82062C-F3E3-11E9-7C5E-F4DA18CE7177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49" creationId="{D12DFDF7-6BE4-2CE4-32A5-82FF1161C73F}"/>
          </ac:inkMkLst>
        </pc:inkChg>
        <pc:inkChg chg="add mod">
          <ac:chgData name="Wallter Kang" userId="d5c269cbe9dbe8bc" providerId="LiveId" clId="{0B629BE3-AC8E-4875-B74F-E93D12223613}" dt="2024-02-21T02:06:20.348" v="458"/>
          <ac:inkMkLst>
            <pc:docMk/>
            <pc:sldMk cId="3629120738" sldId="279"/>
            <ac:inkMk id="250" creationId="{B5CAC759-5E3C-24D0-A89A-D7D2B2355510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52" creationId="{A397FDBB-7707-D143-AD74-A5210723F006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53" creationId="{4281E8C4-C763-925F-72CD-AE9697749425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54" creationId="{CC7C1A8A-4316-29D6-FE59-EAA960E95DF4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55" creationId="{025DD461-A7B5-834B-CA55-0EF80ACE3E2B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56" creationId="{29A88D60-492B-D9C8-B9A0-A44AFEAF643B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57" creationId="{710B8300-43DD-67F5-14A9-E643AFFE84B9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58" creationId="{7D65D19D-4F5E-39A3-5FA4-1483B11A3026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59" creationId="{3C8E18CF-6426-B608-78E3-9F7FCB921247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60" creationId="{1974878B-5BBC-1EC8-3F0D-FA0C9717C967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61" creationId="{95CEFA3E-3D19-3F7F-0522-AF423DC8A0B0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62" creationId="{1E04D8C7-9C1E-12DE-57BE-9A869133B237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63" creationId="{7855A671-0E86-2F61-F426-CAE05A8C4588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64" creationId="{B997D8A7-7CA7-DA62-6179-78F8C0711E26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66" creationId="{9DF4D04C-582A-0F7E-51BF-A40BA8331530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67" creationId="{FF191956-E5AA-F6F0-4A35-9F51B65D0519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68" creationId="{C0CED071-6090-4526-C95D-588E36714418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69" creationId="{07E99241-5A7F-34CD-AB2B-6D1B5FADF1C7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71" creationId="{FF8A21F4-756D-07EA-4511-EFA43C27BCE3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72" creationId="{EC9EF751-5ED4-875B-E6DE-8368A35831EE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73" creationId="{DC7C13F1-5774-22DD-43D9-B80DD4EBF79A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74" creationId="{5626053B-C73C-93E6-48E6-006747EB680E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75" creationId="{AC52B06F-5C40-E80B-2FF7-557060F241D0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76" creationId="{6C4FD578-2586-2AD5-BE06-1C80AE1E0E96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77" creationId="{1804D26E-49CA-5D6B-7042-172968268C24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78" creationId="{9D574C8E-2216-B342-AD40-854A94F42AF5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81" creationId="{53656BC7-EAD9-3775-00DC-DB197CE2C2A1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82" creationId="{4964AC49-3727-C77C-F76C-1DE75D5D0585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83" creationId="{52AAAF76-E549-28A7-0094-D4DFC531D721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84" creationId="{32EFCBCE-C3FE-E504-8285-C0E5B31A4443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85" creationId="{36D94F02-E14C-600D-5992-B6D9581FF95E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86" creationId="{E1A2C43B-79EB-0DDA-4652-923F6600B038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87" creationId="{28F93D53-8B54-11D4-C547-0D860E806E8A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88" creationId="{121C67FC-A33D-67A4-3BD8-FE25175660C0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89" creationId="{703B14F2-765F-05EA-ECD0-FE377EA0DC53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90" creationId="{31829A14-81F5-B1B0-1223-6F297115E3EF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91" creationId="{9EF4C0BB-93FA-B5F3-E434-55430DAAD581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92" creationId="{D56D6665-53D0-389A-F447-189A48FDDB5C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93" creationId="{157DCEC1-1C07-C18E-D940-43F149F737F2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94" creationId="{21AF556F-BBC0-97D4-2FEF-ADD070B603E6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95" creationId="{C07C3ECB-1A0E-D2B0-2EA0-ED05D69D7C27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96" creationId="{24242081-41C8-06E8-11F6-6632D57FAB4D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98" creationId="{585EFBA9-447A-337B-541D-61A8723200A8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299" creationId="{ED66C74B-01A6-6935-B85D-1D70809536F1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300" creationId="{433FA7F3-6A32-62BD-7043-BCE2D38739EF}"/>
          </ac:inkMkLst>
        </pc:inkChg>
        <pc:inkChg chg="add mod">
          <ac:chgData name="Wallter Kang" userId="d5c269cbe9dbe8bc" providerId="LiveId" clId="{0B629BE3-AC8E-4875-B74F-E93D12223613}" dt="2024-02-21T02:06:48.370" v="508"/>
          <ac:inkMkLst>
            <pc:docMk/>
            <pc:sldMk cId="3629120738" sldId="279"/>
            <ac:inkMk id="301" creationId="{4402F9E4-2693-2053-8CAF-E39B52DF4606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303" creationId="{81611E88-8BA0-C39D-1BEB-2ECE93D10E66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304" creationId="{C32E3D21-071F-1846-595F-896F56F91F99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306" creationId="{9041D766-F5A3-6895-0EFC-259CCC4DF0F4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307" creationId="{EDD2787B-BDBA-EC0A-0960-5862F0329622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309" creationId="{48693BE9-C446-27A1-E5DE-DDB755A7090F}"/>
          </ac:inkMkLst>
        </pc:inkChg>
        <pc:inkChg chg="add mod">
          <ac:chgData name="Wallter Kang" userId="d5c269cbe9dbe8bc" providerId="LiveId" clId="{0B629BE3-AC8E-4875-B74F-E93D12223613}" dt="2024-02-21T02:07:11.722" v="517"/>
          <ac:inkMkLst>
            <pc:docMk/>
            <pc:sldMk cId="3629120738" sldId="279"/>
            <ac:inkMk id="310" creationId="{005FBAF0-92FE-7FD3-6E07-EA304CD1F33D}"/>
          </ac:inkMkLst>
        </pc:inkChg>
        <pc:inkChg chg="add">
          <ac:chgData name="Wallter Kang" userId="d5c269cbe9dbe8bc" providerId="LiveId" clId="{0B629BE3-AC8E-4875-B74F-E93D12223613}" dt="2024-02-21T02:07:46.012" v="518" actId="9405"/>
          <ac:inkMkLst>
            <pc:docMk/>
            <pc:sldMk cId="3629120738" sldId="279"/>
            <ac:inkMk id="312" creationId="{E41CFC18-4EEC-13A8-539C-A7FECD6A88E6}"/>
          </ac:inkMkLst>
        </pc:inkChg>
      </pc:sldChg>
      <pc:sldChg chg="add ord">
        <pc:chgData name="Wallter Kang" userId="d5c269cbe9dbe8bc" providerId="LiveId" clId="{0B629BE3-AC8E-4875-B74F-E93D12223613}" dt="2024-02-21T02:08:47.751" v="521"/>
        <pc:sldMkLst>
          <pc:docMk/>
          <pc:sldMk cId="2506383405" sldId="28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3:57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33 4585,'0'0'6723,"-7"-5"-5666,-20-19-79,27 24-899,0 0 1,0-1-1,0 1 0,0 0 1,-1 0-1,1 0 0,0-1 1,0 1-1,0 0 0,-1 0 1,1 0-1,0 0 0,0 0 1,-1-1-1,1 1 0,0 0 1,-1 0-1,1 0 0,0 0 1,0 0-1,-1 0 0,1 0 1,0 0-1,0 0 0,-1 0 1,1 0-1,0 0 0,-1 0 1,1 0-1,0 0 0,0 0 1,-1 0-1,1 0 0,0 1 1,0-1-1,-1 0 0,1 0 1,0 0-1,0 0 0,-1 0 1,1 1-1,0-1 0,0 0 1,0 0-1,-1 1 0,1-1 1,0 0-1,0 0 0,0 0 1,0 1-1,0-1 0,0 0 1,-1 1-1,1-1 0,0 0 1,0 0-1,0 1 0,0-1 1,0 0-1,0 1 0,-2 22-769,2-18 1126,-10 438-68,11-294-332,22 239 50,27 2-31,-8-73-21,101 684 23,23 191-106,-137-896 84,78 741-37,25 669 2,-111-1122 9,7 342 38,-24 485 65,-4-1150-104,12 620 107,-8-761-264,1 431-1767,-9-513-894,-6-12-1976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6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10 7706,'0'0'4586,"15"-2"-3462,-1 0-790,5-1 120,1 1 1,-1 1 0,1 1-1,22 3 1,-36-3-444,-1 1-1,0-1 1,0 1-1,0 1 1,0-1-1,-1 1 1,1 0-1,0 0 1,-1 0-1,1 1 1,-1 0-1,0-1 1,0 2-1,0-1 1,0 0-1,0 1 1,-1 0-1,1 0 1,-1 0-1,0 0 1,0 0-1,-1 0 1,4 8-1,-4-8-33,-1 1 0,1-1 0,-1 1 0,0-1-1,0 1 1,-1-1 0,1 1 0,-1-1-1,0 1 1,0 0 0,-1-1 0,1 1 0,-1-1-1,0 1 1,0-1 0,-1 1 0,1-1 0,-3 5-1,0-3 14,0-1-1,0 1 1,0-1-1,0 0 1,-1 0-1,0 0 1,0 0-1,-1-1 1,1 0-1,-1 0 1,-6 3-1,-4 1-29,0-1-1,0-1 1,-1 0-1,0-1 0,0-1 1,0-1-1,0 0 1,-30 1-1,23-5 40,17-1 49,16-1-20,7 1-38,0 0 0,0 0 0,-1 2 1,1 0-1,0 1 0,0 0 0,-1 1 0,1 1 0,0 0 0,-1 2 1,0-1-1,17 9 0,-27-10 1,0 0 0,-1 0 0,1 0-1,-1 1 1,0-1 0,0 1 0,0 0 0,-1 0 0,1 1 0,-1-1-1,0 1 1,3 5 0,-5-7 16,0-1-1,-1 0 1,1 1 0,0-1-1,-1 1 1,1-1-1,-1 1 1,0-1-1,0 1 1,0-1 0,0 1-1,-1-1 1,1 1-1,0 0 1,-1-1-1,0 0 1,0 1 0,0-1-1,0 1 1,0-1-1,0 0 1,0 0-1,-1 0 1,1 0 0,-1 0-1,1 0 1,-1 0-1,-3 3 1,-7 4 179,-1 1-1,0-2 1,0 1 0,-1-2-1,0 0 1,-28 10 0,16-9-236,0 0 1,0-2 0,-33 4 0,37-8-1452,8-2-2702,6 1-3725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13691,'0'0'312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2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4 5233,'0'0'13559,"-6"-1"-13124,6 0-434,-1 1 0,0 0-1,0-1 1,1 1 0,-1 0 0,0 0 0,0 0 0,0 0 0,1 0 0,-1 0 0,0 0 0,0 0-1,0 0 1,0 0 0,1 0 0,-1 0 0,0 0 0,0 1 0,0-1 0,1 0 0,-1 1 0,0-1-1,0 0 1,1 1 0,-1-1 0,0 1 0,1 0 0,-1-1 0,1 1 0,-1-1 0,1 1 0,-1 0-1,1-1 1,-1 1 0,1 0 0,-1-1 0,1 1 0,0 0 0,-1 0 0,1 0 0,-1 6-9,0 1 0,1-1-1,-1 0 1,2 12 0,0-1 38,4 45 326,16 75 0,0-3-2139,-15-45-4354,-6-67 989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2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12979,'0'0'2040,"31"106"-1792,0-60 0,9-6-48,4-9 136,-1-7 41,-3-12-97,-5-10-112,-2-2 64,-6-14-32,6-15-56,-5-6-144,6-11-800,-8 10-1721,-10 8-2512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2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16756,'0'0'4313,"91"-11"-6082,-67 11 513,-13 28-881,-8-1-1079,-3 0-689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3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5537,'0'0'11536,"18"-1"-11673,8-1 77,69-2-163,-94 4 212,1-1 0,-1 1 0,1 1 0,-1-1 0,1 0 0,-1 0 0,1 0-1,-1 1 1,1-1 0,-1 1 0,0-1 0,1 1 0,-1 0 0,0 0 0,1-1 0,-1 1 0,0 0 0,0 0 0,0 0 0,0 0 0,0 0 0,0 0 0,1 2 0,-1-1 58,-1-1 0,1 1 0,-1 0 0,1-1 0,-1 1 0,0 0 0,0-1 0,0 1 0,0 0 1,0-1-1,0 1 0,0 0 0,-1-1 0,1 1 0,-1 0 0,1-1 0,-1 1 0,1 0 0,-1-1 1,0 1-1,-1 1 0,-11 16 141,0-2 1,0 1-1,-2-2 1,0 0-1,-32 26 1,45-40-645,-1-1-1,0 1 1,1 0 0,-1-1 0,0 1 0,0-1 0,0 0 0,0 0 0,-6 1 0,-4-1-6144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3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0 13635,'0'0'3209,"135"0"-2985,-88 6-144,-9 5-80,-10 1-456,-28 19-1465,0-3-1007,-28-1 447</inkml:trace>
  <inkml:trace contextRef="#ctx0" brushRef="#br0" timeOffset="1">0 321 4793,'0'0'11268,"20"-9"-10829,296-157 181,-291 153-726,-15 8 23,0 1 0,-1-2 0,0 1 0,0-2 0,10-7 0,-19 13 49,-1 12-582,-9 16 248,-1 0-1,-1-1 1,-1 0 0,-31 42 0,31-46-293,-23 33-2407,3-6-2067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3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0 372 10866,'0'0'6099,"22"-11"-5895,-10 5-185,162-78 139,-164 80-165,-1-1-17,0 2 0,-1 0 0,2 0 0,-1 0 0,0 1-1,12-1 1,-20 6-65,0 0 0,0 0 0,0 0-1,0 0 1,-1 1 0,1-1 0,-1 0 0,0 0-1,0 1 1,0-1 0,-1 6 0,0-3 58,-13 112 93,14-117-176,14-23-701,5-8 525,-1-1-1,-2-1 1,21-56-1,-24 46-2473,9-47-1,-8 9-4490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4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13971,'0'0'2942,"22"1"-2571,70 6-318,-85-7-75,0 1-1,0 1 1,0-1-1,0 1 1,-1 0 0,1 1-1,0-1 1,-1 1-1,11 7 1,-14-7 35,1 0 1,0 0-1,-1 0 1,0 1-1,0-1 0,0 1 1,0 0-1,0 0 1,-1 0-1,0 0 0,3 7 1,-1 3 65,-1 1 1,0-1-1,-1 1 1,-1 0-1,0-1 1,-1 1-1,-2 16 1,1 8-3,19-53-2453,25-57-672,-24 35-1001</inkml:trace>
  <inkml:trace contextRef="#ctx0" brushRef="#br0" timeOffset="1">296 95 1688,'0'0'16236,"85"-78"-17188,-59 67 7,-8 5-831,-7 6-184,-3 8-513,-8 6-544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4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0 332 7242,'0'0'8063,"17"-13"-7826,68-59-9,-71 59-540,-1-1 0,-1 0-1,0-1 1,-1 0 0,12-22-1,-17 25-745,-1 0-1,0 0 0,-1 0 0,0 0 1,-1-1-1,-1 1 0,0-1 0,0 0 0,-1-14 1,-1 43 6298,-1-8-4700,0 0 0,1 0 0,1 0 0,0 0 0,0 0 0,2 9 0,8 11 186,1-1 1,2 0-1,0-1 0,2-1 0,19 25 0,15 24-642,-48-70-390,1 1-1,-1 0 0,0 0 0,-1 0 1,1 0-1,-1 0 0,0 0 0,0 0 1,-1 0-1,0 1 0,0-1 0,0 0 1,0 0-1,-1 0 0,1 1 1,-2-1-1,1 0 0,-3 6 0,-13 24-5298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5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9914,'0'0'5233,"93"-88"-5017,-51 55 264,1 6 89,-6 7-129,-10 7-192,-5 6-88,-7 5-120,-6 2-40,-4 0-104,-3 16-24,-2 14-224,-2 19-409,-11-4-1615,-3-8-3385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6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15771,'0'0'3777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5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0 347 13259,'0'0'7385,"157"-67"-7329,-75 34-48,0 0-8,-7 0-512,-13 4-760,-20-6-656,-17 10-1225,-17 5-2792</inkml:trace>
  <inkml:trace contextRef="#ctx0" brushRef="#br0" timeOffset="1">214 1 7826,'0'0'9194,"14"147"-8426,13-70-176,3 7-48,2-17-224,3 1-320,-4-17-240,0-14-832,6-27-801,-10-8-2111,-5-2-817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5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1 241 14603,'0'0'3785,"133"8"-3393,-62-19-8,7-15-88,4-7-168,-5-3-48,-6-2-80,-9 3-704,-3 2-568,-19 11-1329,-18 8-2872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6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13379,'0'0'1835,"16"21"-1020,111 145 292,-102-132-884,0 1-1,19 38 1,-37-59-193,0 1 0,-1 0 0,0 0 0,-1 0 0,-1 1 0,0-1-1,-2 1 1,2 25 0,-3-36 24,-1-1 0,0 0 0,-1 1 0,1-1-1,-1 0 1,0 0 0,0 1 0,0-1 0,0 0 0,-1 0 0,0 0-1,0-1 1,0 1 0,0 0 0,-1-1 0,1 1 0,-4 3 0,1-3 16,0 0 0,0 0 1,-1-1-1,1 1 0,-1-1 1,0 0-1,0-1 0,0 1 1,0-1-1,-11 2 0,-2 0-44,0-1-1,-1 0 1,1-2-1,-1 0 1,1-1-1,-21-3 1,32 2-87,-1 0 0,1 0 1,0-1-1,-1 0 0,1-1 1,0 0-1,0 0 0,1-1 0,-1 0 1,1 0-1,-1 0 0,1-1 1,1 0-1,-1-1 0,1 0 0,-6-6 1,9 8-91,1 1 1,0-1-1,0 0 1,0 1-1,0-1 1,0 0-1,1 0 1,0 0-1,0-1 1,0 1-1,0 0 0,1 0 1,0 0-1,0-1 1,0 1-1,0 0 1,1 0-1,-1 0 1,2-5-1,1-1-723,0 1 0,1 0 0,0 0 0,0 0 0,1 1 0,0-1-1,7-7 1,21-26-5668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6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13555,'0'0'5112,"-19"17"-4987,-60 59-106,71-67-16,1 1 1,0-1-1,0 1 0,1 0 1,0 1-1,1 0 1,1 0-1,-1 0 1,2 0-1,-1 1 1,-2 19-1,5-26-7,0-1 0,0 1 0,1-1 1,0 1-1,-1 0 0,2-1 0,-1 1 0,0-1 0,3 9 0,-2-10 5,0-1 0,0 1 0,1-1-1,-1 1 1,1-1 0,-1 0 0,1 0-1,0 0 1,0 0 0,0 0-1,0 0 1,0 0 0,0-1 0,1 1-1,-1-1 1,1 0 0,2 2 0,18 7 49,1-2 0,40 10 0,-47-15-40,0 1-1,0 1 0,-1 1 0,0 0 0,0 1 0,0 1 1,23 15-1,-37-21-13,0-1 1,0 1-1,0-1 1,0 1 0,0 0-1,-1 0 1,1 0-1,-1 0 1,0 0-1,1 0 1,-1 0-1,0 0 1,0 0-1,0 1 1,-1-1 0,1 0-1,0 1 1,-1-1-1,0 1 1,1 3-1,-2-3 5,1 1 0,-1-1-1,0 0 1,0 1 0,0-1-1,-1 0 1,1 0-1,-1 0 1,1 0 0,-1 0-1,0 0 1,-5 4 0,-4 4 5,0 0 1,-1-2 0,0 1 0,0-2 0,-17 10 0,-4 0-189,0-2 0,-1-1-1,-47 14 1,61-24-2147,-39 6 1,41-10-3832</inkml:trace>
  <inkml:trace contextRef="#ctx0" brushRef="#br0" timeOffset="1">574 780 6361,'0'0'18508,"-50"-26"-32335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3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12227,'0'0'2560,"11"6"-3776,-8-1-280,1 1-1417,-4-1-3432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3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6905,'0'0'10995,"24"48"-13404,-24-39 657,0-2-937,0-1-3416</inkml:trace>
  <inkml:trace contextRef="#ctx0" brushRef="#br0" timeOffset="1">65 323 488,'0'0'16620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2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7154,'0'0'9258,"0"5"-8698,0-3-560,0 2-144,0 8-1073,0 3-1247,0 0-2529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2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8666,'0'0'5441,"11"4"-5441,-9-4-40,0 0-192,-2 1-456,0 1-977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4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12875,'0'0'5569,"99"-9"-5561,-59 7-8,-5 2-56,-8 0-392,-7 0-848,-11 0-1513,-5 4-1704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5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4537,'0'0'5216,"-5"25"-3776,1-5-1357,-7 29 323,-6 85 0,17-129-368,-6 171 600,6-140-566,2 0-1,14 67 1,-16-102 58,1 0-1,0 0 1,0 0 0,0 0-1,0 0 1,0 0 0,0 0 0,0 0-1,0-1 1,0 1 0,0 0 0,0-1-1,0 1 1,1-1 0,-1 0-1,0 1 1,0-1 0,1 0 0,-1 1-1,0-1 1,0 0 0,1 0 0,-1 0-1,0 0 1,1 0 0,-1-1 0,0 1-1,0 0 1,1-1 0,1 0-1,44-11-107,-45 11 85,289-105 72,-280 101-231,-12 0-1024,-18 0-2489,-1 2-1328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6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70 1384,'0'0'0</inkml:trace>
  <inkml:trace contextRef="#ctx0" brushRef="#br0" timeOffset="1">1 1 408,'0'0'864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5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9978,'0'0'5873,"101"-16"-5873,-61 10-208,4 1-1032,-11 3-1056,-10-4-2361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5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87 12243,'0'0'2335,"18"-11"-2655,130-64-1697,-148 75 2021,0 0-1,0 0 1,1 0-1,-1 0 1,0 0-1,1 0 1,-1 0-1,0 0 1,1 0-1,-1 0 1,0 0-1,1 0 1,-1 0-1,0 0 1,0 0-1,1 0 1,-1 0-1,0 0 1,1 0-1,-1 0 1,0 1-1,0-1 1,1 0-1,-1 0 1,0 0-1,0 1 1,1-1-1,-1 0 1,0 0-1,0 0 1,0 1-1,1-1 1,-1 0-1,0 0 1,0 1-1,0-1 1,0 0-1,0 1 1,1-1-1,-1 0 1,0 1-1,0-1 1,0 0-1,0 0 1,0 1-1,0-1 1,0 0-1,0 1 1,0 22-30,-1-14 99,1 234 167,9-249-4521,0-10 351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6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5777,'0'0'6458,"0"102"-5954,-2-42 1032,2 8-184,0-3-640,0-8-455,2-10-241,5-12-16,2-11-489,-2-12-1231,2-12-624,-1-9-809,-1-13-2632</inkml:trace>
  <inkml:trace contextRef="#ctx0" brushRef="#br0" timeOffset="1">238 52 12427,'0'0'2304,"-62"122"-1360,44-75-135,3-6-561,4-9-248,6-6-80,1-13-777,4-26-3624,0-11-416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6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 10682,'0'0'5649,"95"66"-5464,-77-61-185,-7 1-569,-11 4-1215,0 0-1113,-18-3-1728</inkml:trace>
  <inkml:trace contextRef="#ctx0" brushRef="#br0" timeOffset="1">1 421 568,'0'0'15595,"128"-55"-15595,-83 26-72,8-22-1512,-11 7-1329,-9 2-2080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7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13299,'0'0'2566,"18"-3"-2192,249-26-217,-267 29-233,1-1 1,0 1 0,-1 0 0,1 0-1,0-1 1,-1 1 0,1 0 0,0 0-1,-1 0 1,1 0 0,0 0 0,-1 0-1,1 0 1,0 0 0,-1 0 0,1 0-1,0 1 1,-1-1 0,1 0 0,0 0-1,-1 1 1,1-1 0,-1 0 0,1 1-1,-1-1 1,1 0 0,-1 1 0,1-1 0,0 2-1,-11 17-1568,8-17 1817,-30 45-242,-48 93-1,71-120 208,0 0 0,1 1 0,1 0 0,1 0-1,1 1 1,1-1 0,-2 44 0,6-64-108,0 0 0,0 0 0,0 0 0,0 1 0,0-1 0,1 0 0,-1 0 0,0 0 0,1 0 0,-1 0 0,1 0 0,-1 0-1,1 0 1,0 0 0,-1 0 0,1 0 0,0 0 0,0 0 0,0 0 0,-1 0 0,1-1 0,0 1 0,0 0 0,0-1 0,0 1 0,0-1 0,0 1 0,1-1 0,-1 1 0,0-1 0,0 0 0,0 0 0,0 1 0,0-1 0,1 0 0,-1 0 0,0 0 0,0 0 0,0 0 0,0-1 0,2 1-1,1-1 64,1 1 0,0-1 0,-1 0 0,1-1 0,-1 1 0,0-1-1,1 0 1,-1 0 0,6-4 0,0-2-422,-1 0 1,0-1-1,0-1 0,-1 1 0,0-1 1,-1 0-1,12-23 0,-2-2-3505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7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13531,'0'0'3417,"128"-4"-3217,-84-1-200,-6 3-720,-16 2-1665,-13 0-2168,-9 9-1776</inkml:trace>
  <inkml:trace contextRef="#ctx0" brushRef="#br0" timeOffset="1">18 526 10362,'0'0'5433,"97"-10"-4576,-33-6 903,9-2-1160,2 0-392,-4 1-208,-11 4-528,-9 4-800,-2 2-1065,-12 1-1424,-10 5-960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7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14563,'0'0'5281,"13"-24"-13507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10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0 280,'0'0'1232,"50"53"-1416,-39-49-120,-2-1 72,-2-3 104,-3 0-504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11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342 812 3697,'0'0'5326,"-6"6"-4740,1-2-452,4-2-103,0-1 1,0 1-1,0-1 1,0 0 0,-1 1-1,1-1 1,-1 0 0,1 0-1,-1 0 1,1 0 0,-1-1-1,1 1 1,-1 0-1,0-1 1,1 1 0,-1-1-1,0 1 1,0-1 0,1 0-1,-1 0 1,0 1-1,0-2 1,0 1 0,1 0-1,-1 0 1,0 0 0,0-1-1,1 1 1,-1-1-1,0 1 1,1-1 0,-3-1-1,-17-10 235,1-1 0,0-1 0,0-1 0,2-1 0,0 0 0,0-1 0,2-1 0,-26-37 0,30 37-210,2-1-1,0 0 1,1-1 0,0 0-1,2 0 1,1-1 0,0 0-1,2 0 1,0-1 0,0-25-1,2 25-83,2-1 0,1 1 0,0 0 0,2 0 0,0 0 0,2 0-1,0 1 1,1 0 0,12-27 0,-13 38 44,1-1 0,0 1 0,0 0 0,1 0 0,1 0 0,-1 1 0,1 1 0,1-1-1,0 1 1,0 1 0,1-1 0,-1 1 0,1 1 0,1 0 0,-1 1 0,1 0 0,0 0 0,23-5 0,-18 6-5,1 1 0,0 1 0,-1 0 0,1 2 0,0 0 0,0 0 0,0 2 0,-1 0 0,1 1 0,-1 0 0,1 1 0,-1 1 0,0 1 0,-1 1 0,0 0 0,0 0 0,0 2 0,14 10 0,-11-5-4,-1 0-1,0 1 1,-1 0 0,-1 1-1,-1 1 1,0 1 0,-1 0-1,-1 1 1,-1 0 0,0 0-1,-2 2 1,0-1 0,8 29-1,-13-34 10,0 0-1,0 0 1,-2 0-1,0 1 0,0-1 1,-2 1-1,0-1 1,0 1-1,-2-1 0,0 1 1,0-1-1,-2 0 1,0 0-1,-1 0 0,0 0 1,-1-1-1,-1 0 0,0 0 1,-1-1-1,0 1 1,-12 13-1,9-14 24,0 0-1,-1 0 1,-1-1-1,0-1 1,0 0-1,-1-1 1,-1 0-1,1-2 1,-1 1 0,-1-2-1,0 0 1,0-1-1,0 0 1,-1-1-1,1-1 1,-1-1-1,0 0 1,0-1-1,-22-1 1,36-1-58,0 0 1,1-1-1,-1 1 0,0-1 1,0 0-1,0 0 0,1 0 1,-1 0-1,0 0 0,1-1 1,-1 1-1,1-1 0,0 1 1,-1-1-1,-1-2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12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12347,'0'0'3192,"0"-9"-8209,0 0 2225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7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0 241 7562,'0'0'8679,"21"3"-7734,653 20 2161,-667-24-3313,3 2-60,0-2-1,1 0 0,16-3 1,-25 3-58,0 1-1,0-1 1,0 1 0,0-1 0,0 0 0,0 0 0,-1 0 0,1 0-1,0 0 1,0 0 0,-1 0 0,1-1 0,-1 1 0,1-1 0,-1 1 0,0-1-1,1 1 1,-1-1 0,0 0 0,0 0 0,0 0 0,0 1 0,-1-1-1,2-3 1,-1-13-6088</inkml:trace>
  <inkml:trace contextRef="#ctx0" brushRef="#br0" timeOffset="0.88">629 1 9578,'0'0'3254,"16"7"-2060,8 5-159,40 25 1,-54-31-903,-1 2 0,1-1 0,-1 1 0,-1 1 0,1-1 0,-2 1 0,1 1 0,7 11 0,-11-13-123,0-1-1,-1 1 0,0 0 0,0 0 0,0 0 1,-1 0-1,0 0 0,-1 0 0,0 1 1,0-1-1,-1 1 0,0-1 0,0 1 0,-1-1 1,-3 12-1,2-10 11,-2 0 1,1-1 0,-1 1-1,-1-1 1,0 1-1,0-1 1,-1-1-1,0 1 1,0-1-1,-1 0 1,0-1 0,-8 8-1,-24 18-156,-2-2-1,-52 31 1,-30 7-4536,72-45-1955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13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1 3369,'0'0'8203,"-8"22"-7900,-13 44 48,-82 236 1773,-15-29-1100,117-272-1027,0 0 0,1 0-1,-1 0 1,1 0 0,0 0 0,-1 0 0,1-1 0,0 1-1,-1 0 1,1 0 0,0 0 0,0 0 0,0 0-1,0 0 1,0 0 0,0 0 0,0 0 0,0 0 0,0 0-1,1 0 1,-1 0 0,0 0 0,1 2 0,1-3-6,-1 1 0,1 0-1,0-1 1,-1 0 0,1 1 0,0-1 0,0 0 0,0 0 0,-1 1 0,1-2 0,3 1 0,-1 0 7,72-4 553,113-20 0,-27 1 24,-64 14-431,29-3 14,184-40 1,-308 47 819,-9-2-465,-10-6-133,-242-148-242,-23-15-204,38 19 81,240 152-1503,13 3 125,19 3-1222,-24-1 1907,28 1-3577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13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14299,'0'0'2457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37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44 14667,'0'0'3473,"-55"-42"-3473,55 41 0,0 6-6794,6 13 4634,-4 13 24,-2-1 135,0-3-303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37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7210,'0'0'8921,"0"3"-10377,7 10-1176,0-2 111,-1 2-1544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38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10698,'0'0'4305,"-13"2"-5193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33.8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6425,'0'0'4321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7.1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1 126 7194,'0'0'3648,"21"2"-2130,319 10 3644,200-10-2899,-317-3-1742,615-20-89,-1-24-401,-605 31 2,-209 12-52,487-34-406,-491 32-245,-19 4 644,0 0 0,0 0 0,0 0-1,0 0 1,1 0 0,-1 0-1,0 0 1,0 0 0,0 0-1,0 0 1,0 0 0,0 0 0,0 0-1,0 0 1,0 0 0,1-1-1,-1 1 1,0 0 0,0 0-1,0 0 1,0 0 0,0 0-1,0 0 1,0 0 0,0 0 0,0 0-1,0 0 1,0-1 0,0 1-1,0 0 1,0 0 0,0 0-1,0 0 1,0 0 0,0 0-1,0 0 1,0 0 0,0-1 0,0 1-1,0 0 1,0 0 0,0 0-1,0 0 1,0 0 0,0 0-1,0 0 1,0 0 0,0 0 0,0-1-1,0 1 1,0 0 0,0 0-1,0 0 1,0 0 0,0 0-1,0 0 1,-1 0 0,1 0-1,0 0 1,0 0 0,0 0 0,-30-9-3337,-9 4-826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49.6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447 41 8106,'0'0'6812,"0"-7"-6052,0-19 8,0 19 1283,-19 19-545,-150 198-1104,97-114-347,24-33-479,8-9-1181,-59 61-1,104-125-3698,-3 4 3414,8-14-4428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0.2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137 1 3089,'0'0'7919,"-5"24"-7470,1-5-294,-29 151 1430,16-38-146,0 176-1,17-305-1444,0 0 0,0 0 0,0 0 0,0 0 0,1 0 0,-1 0 0,1 0 0,0 0 0,0 0 0,0 0-1,1 0 1,-1 0 0,4 4 0,-4-6 2,0 0 0,0 0 1,1 0-1,-1 0 0,0 0 0,1-1 0,-1 1 0,0 0 0,1-1 0,-1 1 0,1-1 0,-1 0 0,1 0 0,-1 1 0,1-1 0,-1 0 0,1 0 1,-1 0-1,1 0 0,-1-1 0,1 1 0,-1 0 0,1-1 0,-1 1 0,1-1 0,-1 1 0,1-1 0,-1 0 0,0 1 0,2-2 0,5-4-74,-1 1 0,0-2 0,0 1-1,0-1 1,-1 1 0,0-2-1,0 1 1,-1-1 0,0 0-1,0 0 1,-1 0 0,0-1 0,0 1-1,-1-1 1,0 0 0,2-13-1,-4 18 25,-1-1 0,1 1 0,-1-1 0,0 0 0,0 1 1,0-1-1,-1 0 0,0 1 0,0-1 0,0 1 0,0-1 0,-1 1 0,-2-7 0,2 8 51,0 1 0,0-1 1,0 1-1,-1 0 1,1 0-1,-1 0 1,1 0-1,-1 0 1,0 0-1,0 1 1,1-1-1,-1 1 0,0-1 1,0 1-1,-1 0 1,1 1-1,0-1 1,0 0-1,-7 1 1,-3-2 28,1 1 1,-1 1-1,-19 2 1,27-2-267,1 1 0,-1 0 0,0 1 0,1-1 0,-1 1 0,1-1 0,0 1 0,-1 1 0,1-1 0,0 1 0,0-1 0,-4 5 0,-1 2-2474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0.7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165 0 8122,'0'0'2980,"-16"6"-2641,-52 23-44,64-26-220,-1 0 1,0 0-1,1 1 1,0-1 0,0 1-1,0 0 1,0 1-1,1-1 1,0 0-1,-1 1 1,2 0-1,-1 0 1,0 0-1,1 0 1,0 0 0,0 0-1,-1 10 1,0-5 110,-1 1 3,1 0 0,0 0 1,0 1-1,2-1 0,-1 1 1,2 0-1,-1-1 0,4 24 1,-3-32-179,1-1 0,0 0 0,1 0 0,-1 0 0,0 1 1,0-1-1,1 0 0,-1-1 0,1 1 0,0 0 0,0 0 0,0-1 0,0 1 0,0-1 1,0 1-1,0-1 0,0 0 0,0 0 0,0 0 0,1 0 0,-1 0 0,0-1 0,1 1 1,-1-1-1,1 1 0,-1-1 0,1 0 0,3 0 0,0 0 19,0 0 0,0 0 0,0 0 0,0-1 0,0 0 0,0 0 0,0 0 0,-1-1 0,1 0 0,10-5 0,-10 3-13,0 1 0,0-1 0,-1-1 0,1 1 0,-1-1 0,0 0 0,0 0 0,-1-1 0,1 1 0,-1-1 1,-1 0-1,1 0 0,-1 0 0,0-1 0,0 1 0,-1-1 0,0 1 0,0-1 0,0 0 0,-1 0 0,0 0 0,0-10 0,-1 16-12,-1-1 1,1 1-1,0-1 1,-1 1-1,0-1 0,1 1 1,-1-1-1,0 1 1,0 0-1,1-1 0,-1 1 1,0 0-1,0 0 1,-1 0-1,1 0 0,0 0 1,0 0-1,0 0 1,-1 0-1,1 0 0,0 0 1,-1 1-1,1-1 1,-1 1-1,1-1 0,-1 1 1,1-1-1,-1 1 0,1 0 1,-1 0-1,-1 0 1,-10-2-1,0 1 1,-23 1 0,25 0 8,3 0-113,-14-1-362,22 1 282,-1 0 0,1 0 0,-1 0 0,1 0 0,-1-1 0,1 1 0,-1 0 0,1-1 0,0 1 0,-1 0 0,1-1 0,0 1 0,-1 0 0,1-1 0,0 1 0,-1-1 0,1 1 0,0-1 0,0 1 0,-1-1 0,1 1 0,0-1 0,-1-8-4344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9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463 0 9282,'0'0'5480,"-6"2"-4916,-113 42-285,3-1-18,-81 9 850,196-52-1095,-1 0 0,0 1 0,1-1 0,-1 1 0,1 0 0,-1 0 0,0-1 0,1 1 0,0 0 0,-1 0 0,1 0 0,-1 1 0,0 0 0,1-1-14,1-1 0,0 1 0,0 0 0,-1-1 0,1 1 0,0-1 0,0 1 0,0-1 0,0 1 0,0 0 0,0-1-1,0 1 1,0 0 0,0-1 0,0 1 0,0-1 0,0 1 0,0 0 0,0-1 0,0 1 0,1-1 0,-1 1 0,0-1 0,1 2-1,3 2-2,0 1 0,0-1 0,0 0 0,0 0 0,1 0 0,5 3-1,-8-6 10,203 133 363,-135-93-404,-1 4 1,93 79-1,-156-118 0,1 1 0,-1-1 0,0 1-1,5 8 1,-11-14 27,1 0-1,0 0 1,0 0 0,-1 0-1,1 0 1,0 0 0,-1 0-1,1 0 1,-1 0 0,0 0-1,1 1 1,-1-1 0,0 0-1,0 0 1,0 0 0,0 1-1,0-1 1,0 0-1,0 0 1,0 1 0,0-1-1,0 0 1,-1 0 0,1 0-1,0 0 1,-1 1 0,1-1-1,-1 0 1,0 0 0,1 0-1,-1 0 1,0 0 0,1 0-1,-1 0 1,0 0 0,0-1-1,0 1 1,0 0 0,-2 1-1,-6 2 0,-1 1 1,0-1-1,0-1 0,0 0 0,-1-1 0,-12 2 0,-68 5-3,80-9 10,-14 2-31,3 1-240,1-2-1,-1-1 0,1 0 1,-39-6-1,41-4-2065,8-4-2091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1.53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90 0 6753,'0'0'6474,"-11"6"-6370,-37 23-9,46-27-67,-1 0 0,1 1 0,0-1 0,-1 1 0,1 0 0,0 0 0,1 0 0,-1-1 0,1 2 0,-1-1 0,1 0 0,0 0 1,0 0-1,-1 5 0,-1 42 599,3-42-521,0-5-90,0 0 0,0 0-1,0-1 1,0 1 0,1 0-1,-1 0 1,1-1 0,0 1-1,0 0 1,0-1-1,0 1 1,0 0 0,0-1-1,1 1 1,-1-1 0,3 3-1,-1-2-7,0-1-1,0 0 0,0 0 1,0-1-1,1 1 0,-1-1 1,0 1-1,1-1 0,-1 0 1,1 0-1,-1 0 1,7 0-1,-3 0 6,0 0 0,0 0 0,0-1 0,0 0 0,0 0 0,1-1-1,-1 0 1,6-2 0,-9 2-43,-2 0 0,1 0 0,0-1 0,0 1 0,0-1 0,-1 0 0,1 0 0,0 0 0,-1 0 0,0 0 0,0 0 0,0-1 0,0 1 0,0-1 0,0 0 0,0 1 0,-1-1 0,1 0 0,1-6 0,1-3-209,0-1 1,-1 0-1,0 0 1,-1-1-1,-1 1 1,1-20-1,-2 33 249,0-1-1,0 1 1,0 0 0,0-1-1,0 1 1,0-1 0,0 1-1,0 0 1,0-1-1,0 1 1,0 0 0,0-1-1,0 1 1,0-1 0,0 1-1,-1 0 1,1-1 0,0 1-1,0 0 1,0-1 0,0 1-1,-1 0 1,1 0 0,0-1-1,0 1 1,-1 0-1,1 0 1,0-1 0,-1 1-1,1 0 1,0 0 0,-1 0-1,1-1 1,0 1 0,-1 0-1,1 0 1,0 0 0,-1 0-1,1 0 1,0 0-1,-1 0 1,1 0 0,0 0-1,-1 0 1,1 0 0,-1 0-1,1 0 1,0 0 0,-1 0-1,1 0 1,0 0 0,-1 0-1,1 0 1,0 1-1,-1-1 1,0 1 8,-1-1 1,1 1-1,0 0 1,0 0-1,0-1 0,-1 1 1,1 0-1,0 0 1,0 0-1,0 1 0,1-1 1,-1 0-1,-1 2 1,1-1 13,0 1 0,0 0 0,0-1 0,0 1 1,1 0-1,-1 0 0,1-1 0,0 1 0,-1 0 0,1 0 1,1 0-1,-1 0 0,0 0 0,1-1 0,-1 1 1,1 0-1,0 0 0,0-1 0,0 1 0,0 0 1,2 2-1,-1-3-22,0 1 1,0-1-1,1 0 0,-1 0 1,0 0-1,1 0 1,-1-1-1,1 1 0,0-1 1,0 1-1,0-1 1,-1 0-1,1 0 0,0 0 1,0 0-1,1-1 1,-1 1-1,0-1 0,4 0 1,36 0-2077,-27 0-1448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1.9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6265,'0'0'7599,"7"18"-7372,51 129 240,-50-124-463,-2-8 336,-5-38-204,-1 13-183,0 1 1,1-1-1,0 0 0,1 1 1,0-1-1,0 1 1,1-1-1,6-14 0,-7 20 50,0 1-1,0-1 1,0 1 0,1 0-1,-1 0 1,1 0-1,0 0 1,0 0-1,0 1 1,0-1-1,1 1 1,-1 0-1,0 0 1,1 0-1,0 0 1,-1 1-1,1 0 1,0-1-1,0 1 1,0 0 0,0 1-1,0-1 1,7 1-1,17-1-3112,56 5 0,-42 2-1724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2.3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121 278 3425,'0'0'8179,"-18"3"-7296,-53 12-529,69-15-336,0 1-1,0 0 0,0 0 1,1-1-1,-1 2 0,1-1 0,-1 0 1,0 0-1,1 0 0,0 1 1,-1-1-1,1 1 0,0-1 0,0 1 1,0-1-1,0 1 0,0 0 0,0-1 1,0 1-1,0 0 0,1 0 1,-1 0-1,1 0 0,-1-1 0,1 1 1,0 0-1,0 0 0,0 0 1,0 0-1,0 0 0,0 0 0,1 0 1,-1 0-1,1 3 0,0 6 252,-1-9-206,0 0 1,0 1-1,0-1 0,0 0 1,1 1-1,-1-1 0,1 0 1,-1 1-1,1-1 0,0 0 1,0 0-1,0 0 0,0 0 1,0 0-1,1 0 0,-1 0 1,0 0-1,1 0 0,0 0 1,-1-1-1,1 1 0,0-1 1,0 1-1,0-1 1,0 0-1,0 1 0,0-1 1,0 0-1,0-1 0,0 1 1,1 0-1,-1-1 0,0 1 1,1-1-1,-1 1 0,0-1 1,1 0-1,4-1 0,-1 1-48,-1 0 0,1-1-1,0 0 1,0-1 0,0 1-1,-1-1 1,1 0-1,-1 0 1,1-1 0,-1 1-1,0-1 1,0-1 0,0 1-1,-1-1 1,5-4 0,1-3-329,-1-1 0,0-1 1,-1 0-1,0 0 1,-1 0-1,-1-1 1,0 0-1,-1 0 1,-1-1-1,0 1 1,2-18-1,1-15-297,-3-1-1,-1-55 0,-5 96 3290,-2 16-1970,-3 20-617,2 16 648,2 0 0,5 86 0,-2-127-735,1 1 1,0-1 0,0 0 0,0 0-1,0 1 1,1-1 0,-1 0 0,1 0-1,0-1 1,1 1 0,-1 0 0,1-1 0,-1 1-1,4 2 1,-4-4-221,0 0 0,0-1-1,0 0 1,0 1 0,0-1 0,0 0 0,0 0-1,0 0 1,1 0 0,-1-1 0,0 1-1,1 0 1,-1-1 0,0 0 0,1 0 0,-1 1-1,1-1 1,-1-1 0,0 1 0,1 0-1,-1-1 1,0 1 0,1-1 0,-1 1 0,0-1-1,0 0 1,3-1 0,14-11-6292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2.6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287 0 11803,'0'0'3440,"-62"132"-3136,16-27 296,3-3 225,3-7-217,10-22-112,14-25-248,0-3-224,3-3-24,4-11 0,3-11-8,4-9-440,-1-11-1145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3.13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6665,'0'0'7354,"0"131"-6514,0-63-8,0 1-119,0-5-377,0-7-256,2-12-72,2-12-8,1-9-376,4-20-1529,-1-4-2328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3.50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12547,'0'0'4329,"6"117"-4129,-3-86-112,3-7-48,-1-6-40,-1-5-456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3.86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14363,'0'0'2681,"106"0"-13132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4.2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145 67 7826,'0'0'7691,"-17"8"-6890,-57 29-554,71-34-236,-1-1 0,0 1 1,0 0-1,1 0 0,0 0 0,0 1 1,0-1-1,0 1 0,0-1 1,0 1-1,1 0 0,0 0 0,0 1 1,0-1-1,-2 7 0,2-2-10,1-1-1,0 1 1,0 0 0,1 0-1,1 13 1,-1-20 3,0 0 1,1 0-1,-1 0 0,1 0 1,0 0-1,-1 0 1,1 0-1,0 0 0,0 0 1,0-1-1,0 1 1,1 0-1,-1-1 0,0 1 1,1-1-1,-1 1 0,1-1 1,0 0-1,2 2 1,44 21 86,-40-21-85,-1 0 0,0 1 0,0-1 0,-1 1 0,9 6 0,-13-6 0,1-1-1,0 1 1,-1 0 0,0 0 0,0 0 0,0 0 0,0 1 0,-1-1 0,1 1 0,0 7 0,-1-10-1,-1 0 1,1-1-1,-1 1 0,0 0 1,1-1-1,-1 1 0,0 0 1,0 0-1,0 0 0,-1-1 1,1 1-1,0 0 0,-1-1 1,1 1-1,-1 0 0,1 0 1,-1-1-1,0 1 0,1-1 1,-1 1-1,0-1 0,0 1 1,0-1-1,-1 0 0,1 1 1,0-1-1,0 0 0,-1 0 1,1 0-1,-2 1 0,1-2-147,1 1 0,0-1-1,0 0 1,-1 0 0,1 0 0,0 0-1,-1 0 1,1-1 0,0 1-1,0 0 1,-1-1 0,1 1-1,0 0 1,0-1 0,-1 0 0,1 1-1,0-1 1,0 0 0,0 1-1,0-1 1,0 0 0,0 0-1,0 0 1,0 0 0,1 0 0,-1 0-1,0 0 1,1 0 0,-1 0-1,0 0 1,1-1 0,-1 1-1,1 0 1,0 0 0,-1-1 0,1 0-1,-10-26-7641</inkml:trace>
  <inkml:trace contextRef="#ctx0" brushRef="#br0" timeOffset="1">384 92 13811,'0'0'3857,"123"0"-3393,-72 0-256,3-2-160,-2-9-48,-7 0-496,-10-1-568,-17-10-1441,-11 5-1992,-7 1-3033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4.5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30 1 10490,'0'0'2663,"-4"19"-1888,-20 213 1831,24-207-2324,-1 0-111,1 1 1,1-1-1,1 0 0,7 31 1,-8-51-167,0 0 1,0 0-1,1 0 1,-1 0 0,1-1-1,1 1 1,-1 0-1,1-1 1,-1 0-1,1 1 1,1-1-1,-1 0 1,0-1-1,1 1 1,0-1-1,0 1 1,0-1-1,0 0 1,0-1 0,1 1-1,0-1 1,-1 0-1,1 0 1,0 0-1,0 0 1,0-1-1,5 1 1,3-1-69,-1 0 0,0-1 0,1 0 0,-1-1 0,1 0 0,-1-1 0,19-6 0,42-19-5776,-45 14-1197</inkml:trace>
  <inkml:trace contextRef="#ctx0" brushRef="#br0" timeOffset="1">657 612 19300,'0'0'1857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0.1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1584,'0'0'5938,"3"2"-5930,1-2-8,0 0-208,-1 0-1177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9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308 584 10242,'0'0'1790,"-22"2"-815,9-1-846,-161 10 2920,170-11-3032,1 0 0,-1 0 0,1 0 0,-1-1 0,1 0 0,-1 0 0,1 0 0,-1 0 0,1 0 0,0-1 0,-1 1 0,1-1 0,0 0 0,0 0 0,0 0 0,0 0 1,-4-6-1,3 4-16,1-1 0,0 0 1,0 0-1,0 0 1,0 0-1,1-1 0,0 1 1,0-1-1,0 1 0,-1-8 1,1-2-31,1 0 1,0 0-1,1 0 1,0 1-1,1-1 1,1 0-1,0 0 1,5-15-1,1 7 3,2-1-1,1 1 1,0 1 0,2 0 0,0 1-1,2 0 1,0 1 0,1 1-1,1 0 1,1 1 0,1 1-1,0 1 1,1 1 0,37-22-1,-44 30 24,0 1 0,0 1 0,0 0 1,1 1-1,0 0 0,0 1 0,0 1 0,24-2 0,-31 4-2,0 0 1,0 0 0,0 0-1,-1 1 1,1 0 0,0 1-1,0 0 1,-1 0 0,1 0-1,-1 1 1,0-1 0,1 2-1,-1-1 1,-1 1 0,1 0-1,0 0 1,-1 0 0,0 1-1,8 8 1,-7-4-10,0 0 1,-1 1-1,0 0 1,0 0-1,-1 0 1,0 1-1,-1-1 1,0 1-1,3 20 1,-3-4 69,-2 0 0,-3 50 0,2-67-33,-1 1 0,-1-1 0,0 1 0,-1-1 0,0 0-1,0 0 1,-1 0 0,0 0 0,-1-1 0,0 0 0,-1 0-1,0 0 1,-11 13 0,11-15-16,-1-1 0,0 0 0,0-1 0,-1 1 0,0-1 0,1-1 0,-1 1 0,-1-2 0,1 1 0,-1-1 0,1 0 0,-1-1 0,0 0 0,0 0 0,0-1 0,-10 1 0,7-2-70,1 2-50,0-2 0,1 1 0,-1-1 0,0-1 0,0 0 0,1-1 0,-1 0 0,1 0 0,-18-7 0,27 9-256,8 1 378,0 1 0,0 0-1,0 0 1,0 1 0,-1 0-1,1 0 1,-1 1 0,0 0-1,0 0 1,0 0-1,8 8 1,13 8 474,123 68 1463,-130-78-1897,0-1-1,1-1 0,0-1 0,0-1 0,41 7 0,-60-13-222,0 0 0,0 0 0,-1 0-1,1 0 1,0 0 0,0 0-1,0 0 1,0-1 0,0 1 0,-1-1-1,1 1 1,0-1 0,0 0-1,-1 0 1,1 0 0,0 0 0,-1 0-1,1 0 1,-1 0 0,1 0-1,-1-1 1,0 1 0,0-1 0,1 1-1,-1-1 1,0 1 0,0-1-1,0 0 1,-1 1 0,1-1 0,0 0-1,-1 0 1,1 1 0,0-4-1,7-27-6414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1.3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273 22 9114,'0'0'6040,"-18"-4"-5748,-59-12-40,74 15-214,0 1 0,0 0 0,0 0 0,0 0 0,0 0 0,0 0 0,0 1 0,-1-1 0,1 1 0,0 0 0,0 0 0,1 0 0,-1 0 0,0 0 0,0 1 0,0-1 0,1 1 0,-1 0 0,1-1 0,-1 2 0,1-1 0,0 0 0,0 0 0,0 1 0,0-1 0,0 1 0,-2 4 0,-3 3 125,-4 5-22,1 1-1,1 0 1,0 1 0,1 0 0,1 1-1,1-1 1,0 1 0,-5 31 0,4-5 117,2 1 0,1 65 1,4-95-243,1-1 1,0 1 0,1 0-1,0 0 1,1 0 0,1-1-1,9 22 1,-11-31-40,1 1 0,-1-1 0,2 0 1,-1 1-1,1-2 0,-1 1 0,1 0 1,0-1-1,1 1 0,-1-1 0,1-1 0,0 1 1,0-1-1,0 1 0,0-1 0,1-1 1,-1 1-1,1-1 0,0 0 0,0 0 0,7 1 1,3-1-457,0 0 0,24-1 0,5-5-5422,-27-1-639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2.0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150 7 2633,'0'0'13036,"-3"0"-13223,-7 0 76,8 0 589,17 0-584,54-4-1787,-93 3 3775,20 0-1825,-1 1-1,0-1 0,1 1 1,-1 0-1,0 0 1,1 1-1,-1-1 0,1 1 1,-1 0-1,1 0 1,-1 1-1,1-1 0,-1 1 1,1 0-1,0 0 0,0 0 1,0 1-1,-5 4 1,-1 4 19,0 0 0,1 1 0,0 0 1,1 0-1,1 1 0,0 0 0,0 0 1,1 1-1,1 0 0,1 0 1,-6 29-1,4-11 122,2-1 1,2 1 0,0 0-1,5 48 1,-2-75-180,-1 1 0,1-1 0,0 0 0,0 1 0,1-1 1,-1 0-1,1 0 0,0 0 0,1 0 0,-1 0 0,1-1 0,0 1 0,0-1 0,0 0 0,1 1 1,-1-1-1,1-1 0,0 1 0,0-1 0,1 1 0,5 2 0,-3-3 3,-1 0-1,2 0 1,-1-1 0,0 0-1,0 0 1,0-1-1,1 0 1,-1 0 0,1-1-1,-1 0 1,1 0-1,-1 0 1,1-1 0,13-4-1,-5 0-176,0-1 0,-1-1 0,0 0 0,0-1 0,0-1 0,-1 0 0,21-18 0,-16 7-1409,-15 1-3598,-4 11-1311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2.43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46 12763,'0'0'3098,"22"0"-2402,1 0-543,23 1 149,74-8-1,-104 5-275,-1-1 0,0-1-1,1-1 1,-1 0 0,19-10 0,-33 14-42,-1 1 1,1-1-1,-1 1 0,1-1 1,0 1-1,-1 0 0,1-1 1,0 1-1,-1 0 1,1-1-1,0 1 0,-1 0 1,1 0-1,0 0 1,0-1-1,-1 1 0,1 0 1,0 0-1,0 0 0,0 0 1,-1 1-1,1-1 1,0 0-1,0 0 0,-1 0 1,1 0-1,0 1 1,-1-1-1,1 0 0,0 1 1,-1-1-1,1 1 1,0-1-1,-1 0 0,2 2 1,-1 1-69,-1 0 0,1-1 0,0 1 0,-1 0 0,0 0 1,0 0-1,0 0 0,0 3 0,0 4 28,-15 220-28,15-228-1747,6-12-6548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2.7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23 10658,'0'0'6314,"100"2"-5346,-47-2-272,0 0-416,-4-2-144,-9-6-136,-3 1 0,-14 2-376,-6 3-592,-8 2-657,-18 2-5544,-11 5-785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3.13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 1 5169,'0'0'6899,"-2"23"-6223,-12 186 1018,14-200-1624,0 1 1,1-1 0,0 0-1,1 0 1,0 0 0,0 0 0,1 0-1,0-1 1,0 1 0,7 12-1,-8-19 14,0-1 0,0 0 0,0 1 0,0-1 1,0 0-1,0 0 0,0 0 0,0 0 0,0 0 0,0-1 0,0 1 0,1-1 0,-1 0 0,0 1 0,0-1 0,1 0 0,-1 0 0,0 0 0,0 0 0,3-1 1,45-9 564,-5-1-490,-30 8-164,0 0 0,-1-1 1,1-1-1,17-9 0,-31 14-102,0-1-1,0 0 1,0 1-1,0-1 1,0 0-1,-1 0 1,1 0-1,0 0 1,0 0-1,-1 0 1,1 0-1,-1 0 1,1 0-1,-1 0 1,0 0-1,1 0 1,-1 0-1,0-1 1,0 1-1,1-2 1,-4-15-4352,-6 5-1509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3.66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1 356 9826,'0'0'8090,"117"-16"-8034,-92 10-56,-1 1-192,1-2-1016,12-4-1409,-6 0-1984,-4 0-2681</inkml:trace>
  <inkml:trace contextRef="#ctx0" brushRef="#br0" timeOffset="1">439 83 4353,'0'0'12307,"122"0"-11723,-75-8-352,-1 3-112,-4-4-112,-6 2-8,-6-3-192,-8 1-376,-6 2-497,-7-4-647,-5 2-913,-4 2-2800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4.06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30 0 5497,'0'0'8242,"-24"124"-7138,20-60-296,3 7-47,1-1-273,0-5-256,0-8-168,3-13-56,3-10-8,-1-10 0,1-8-849,-1-12-1191,-1-4-1177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4.4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113 0 4673,'0'0'7370,"70"102"-6058,-50-56-384,-2 3-40,-5 6-200,-8 2-232,-5 1-31,0 2-25,-23 2-64,-7 0-80,-6-2-160,-2-3-96,-8 7-648,10-19-1529,6-12-3888</inkml:trace>
  <inkml:trace contextRef="#ctx0" brushRef="#br0" timeOffset="1">119 960 12939,'0'0'544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5.3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1 8938,'0'0'1072,"-5"210"-288,21 9 169,24 49-57,17 5 24,5-30-88,-9-57-304,-4-35-72,-12-36-176,-12-31-104,-10-27-96,-3-8-72,-2 0 0,-3 2-8,-2-1-720,1-10-688,-4-15-1033,-1-12-1928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6.19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6601,'0'0'2120,"21"0"-511,168 18 1170,-59-3-1341,414 13 1680,11-28-2163,-330-1-811,573-14-55,-115 1-151,-309 12-145,271-4-692,-474 1 1422,-171 18-459,-7 540 1524,2 200 14,33-379-1268,0 65-1202,-28-421 221,-1 0-1,0-1 0,-1 0 1,-1 1-1,-9 29 0,-11 1-4479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0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0 5673,'0'0'10773,"-4"23"-10239,-51 317 1662,49-207-2063,6-132-120,0 1-1,0-1 1,1 0-1,-1 0 1,0 1-1,1-1 0,-1 0 1,1 0-1,0 0 1,-1 1-1,1-1 0,0 0 1,-1 0-1,1 0 1,0 0-1,0 0 1,0 0-1,0-1 0,0 1 1,0 0-1,0 0 1,0-1-1,1 1 1,-1-1-1,0 1 0,0-1 1,1 1-1,-1-1 1,0 0-1,0 1 0,1-1 1,-1 0-1,0 0 1,1 0-1,1 0 1,6 0 163,1 0 0,-1-1 0,18-3 1,20-7 39,46-19 1,-52 16-228,80-16-1,-102 27-327,0 0-1,0 2 1,37 2-1,-48-1-280,0 2 1,0-1-1,-1 1 1,1 0-1,0 1 0,-1 0 1,1 0-1,-1 0 0,0 1 1,0 0-1,11 10 1,8 8-4467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8.10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82 7466,'0'0'5165,"17"0"-3940,791-10 4941,-172-24-5520,-365-1-4121,-260 33 3075,-6 1-2053,-11 1-413,-5 0 1505,-20 0-1550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8.4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12619,'0'0'2296,"113"0"-679,-15 0-617,41 0-88,14 0 96,-3 0-480,-15 2-368,-35 1-88,-25 1-72,-18 2-376,-17-3-840,-6 3-352,-19 3-1097,-8 0-2104,-9 0-1048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8.8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59 12291,'0'0'3136,"139"-26"-1263,-37 12-865,27 3-488,8 5 144,-5 4-208,-30 2-256,-31 0-200,-18 0 0,-13 0-320,0 0-856,-12 8-1048,-7 1-2313,-21-2-1641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9.21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80 9554,'0'0'7026,"127"-36"-5714,-33 18-424,28 3-616,-9 8 32,-24 3-64,-21 4-232,-23 0-8,5 0-112,-1 0-792,0 0-512,-20 4-1089,-14 5-1704,-15 0-1536</inkml:trace>
  <inkml:trace contextRef="#ctx0" brushRef="#br0" timeOffset="1">295 343 12579,'0'0'3216,"135"-3"-2880,-15-10 1441,20 0-737,-8 6-776,-26 5-256,-35 2-8,2 0-832,-24 0-1585,-11 0-4888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4.5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258 39 4241,'0'0'9033,"-11"-2"-8749,-36-7-70,42 9-187,0 0 0,0 0 1,0 1-1,0 0 0,0-1 0,0 2 0,0-1 0,0 1 0,0-1 0,0 1 0,0 0 0,1 1 0,-1-1 0,1 1 0,0 0 0,0 0 1,0 1-1,-7 6 0,0-1 110,3-2-45,1 0-1,-1 0 0,1 0 0,1 1 1,0 0-1,0 0 0,0 1 0,1 0 1,0 0-1,1 0 0,-6 18 0,6-12-23,0 0-1,2 0 0,0 1 1,1-1-1,0 0 0,1 1 1,2 17-1,-1-26-53,0-1 0,0 0-1,1 0 1,-1 0 0,1 0-1,1-1 1,-1 1 0,1 0-1,0-1 1,0 0 0,0 1 0,1-1-1,6 7 1,-3-6 22,1 1 0,-1-1 1,1-1-1,0 1 0,0-1 0,0-1 0,1 0 1,9 4-1,5-1 27,1 0 1,-1-2-1,1 0 0,0-2 1,1-1-1,25 0 1,-39-3-96,0 1 0,0-1 0,0-1 1,0 0-1,0-1 0,-1 0 0,1 0 1,-1-1-1,1-1 0,-1 0 1,-1 0-1,1-1 0,-1 0 0,0-1 1,0 0-1,-1 0 0,0-1 0,0 0 1,-1 0-1,0-1 0,0 0 0,-1 0 1,0 0-1,6-14 0,-8 13-16,0-1-1,0 1 1,-1-1 0,0 0-1,-1 0 1,0 0 0,-1 0-1,0 0 1,-1 0 0,0 0-1,-1 0 1,0 0 0,-1 0-1,0 0 1,-1 0 0,0 0-1,-6-12 1,6 14 40,-1 0 1,-1 0 0,0 1-1,0 0 1,-1 0-1,0 0 1,0 1-1,0 0 1,-1 0-1,0 1 1,-1-1-1,0 2 1,1-1-1,-2 1 1,1 0 0,-1 1-1,1 0 1,-1 0-1,-1 1 1,-8-3-1,9 4 29,0 0-1,0 1 1,-1-1-1,1 2 1,0-1-1,0 1 1,-1 1-1,1 0 1,-10 2-1,13-1-34,1 0 0,-1 0-1,1 1 1,0-1 0,0 1-1,0 1 1,0-1 0,0 1-1,1-1 1,0 1 0,-1 1 0,1-1-1,1 1 1,-1-1 0,-3 8-1,-21 37-2168,12-18-2757,5-15-1048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5.0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1 960,'0'0'0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6.8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1372 3697,'0'0'8258,"14"17"-7330,46 53 27,-57-67-875,-1 0 1,1 0 0,1 0 0,-1-1-1,0 0 1,1 1 0,-1-1 0,1-1-1,-1 1 1,1 0 0,0-1 0,0 0-1,0 0 1,0 0 0,0 0 0,8 0-1,2 0 163,36 5 430,0-3 1,1-2-1,66-7 1,-21-8-463,180-53 1,-246 59-205,78-23 2,148-66-1,-187 65-5,-2-3-1,-2-3 0,68-51 0,-31 13-13,751-533 14,-745 546-19,2 4 0,2 5 0,3 5 0,2 5 0,1 6 0,128-25 0,-173 51-14,0 3 1,0 3 0,77 3-1,-142 4 30,1-1 0,-1 1-1,1 0 1,-1 1 0,0 0 0,0 0-1,1 1 1,-2 0 0,16 8 0,-23-11-186,1 1 0,-1-1 0,0 0 0,1 0 0,-1 1 0,0-1 0,1 0 0,-1 0 0,1 1 0,-1-1 0,0 0 0,1 0 0,-1 0 0,1 0 0,-1 0 0,1 0 0,-1 0 0,0 0 0,1 0 0,-1 0 0,1 0 0,-1 0 1,1 0-1,0 0 0,1-5-4406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7.2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2969,'0'0'11799,"19"11"-10965,-10-6-734,141 88 1336,-116-68-925,43 34 391,-68-51-789,0 0 1,-1 0-1,0 1 0,0 0 0,11 19 1,-17-25-106,-1 1 1,1 1-1,-1-1 0,0 0 1,0 0-1,0 0 0,0 1 1,-1-1-1,0 0 1,0 1-1,0-1 0,0 0 1,-1 1-1,1-1 1,-1 0-1,0 1 0,-1-1 1,1 0-1,-1 0 0,1 0 1,-4 4-1,-3 6-60,0-1 1,-2 1-1,1-1 0,-18 16 0,-81 76-5016,60-65-3019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9.0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320 61 1616,'0'0'8362,"0"-11"-7034,-1-3-760,1-9 93,1 10 4577,-16 59-5006,-3-2 0,-1 0 0,-26 42 0,28-54-90,-171 299 511,173-296-1219,12-10-3600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9.5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40 0 1592,'0'0'10561,"-3"19"-10389,-27 291 1467,28-268-1288,-1-5-69,2-1 1,1 1-1,9 67 1,-8-100-283,0 0 1,0 0 0,1-1 0,-1 1-1,1 0 1,0-1 0,-1 0 0,2 1-1,-1-1 1,0 0 0,1 0 0,-1 0-1,1 0 1,0 0 0,0-1 0,0 1-1,0-1 1,0 0 0,5 2-1,-5-3-5,0 0 0,-1 0 0,1 0 0,0 0 0,0-1 0,0 0-1,-1 1 1,1-1 0,0 0 0,0 0 0,0-1 0,0 1 0,0-1-1,-1 1 1,1-1 0,0 0 0,0 0 0,-1 0 0,1 0 0,-1 0-1,1-1 1,-1 1 0,1-1 0,-1 0 0,0 0 0,3-3 0,4-5-116,0 0 0,-1-1 0,0-1 1,-1 1-1,0-1 0,-1-1 0,0 1 1,-1-1-1,-1 0 0,0 0 1,0 0-1,-2-1 0,1 1 0,-2-1 1,0 0-1,-1-17 0,0 30 106,0-1 0,0 0 0,0 0-1,0 1 1,0-1 0,-1 0 0,1 1 0,-1-1 0,0 0-1,1 1 1,-1-1 0,0 1 0,0-1 0,0 1 0,0-1-1,0 1 1,0 0 0,0-1 0,0 1 0,-1 0 0,1 0-1,-2-1 1,-1 0-1,1 0 1,0 1-1,-1-1 0,0 1 0,1 0 0,-1 0 0,1 1 1,-1-1-1,0 1 0,-5 0 0,3 0-1,-1 0 0,0 0 0,0 1 1,1 0-1,-1 1 0,0-1 0,1 1 0,-1 1 0,1-1 0,0 1 1,-11 7-1,14-8-211,0 1 0,0 1 1,0-1-1,0 0 0,0 1 0,1 0 1,-4 6-1,0 3-2515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0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2633,'0'0'16443,"12"0"-18083,-24 0-3105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9.99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163 0 7482,'0'0'4629,"-17"19"-4528,-51 64 118,64-78-140,1 0 1,0 1 0,0-1 0,0 1 0,0 0 0,1-1 0,0 1-1,0 0 1,1 0 0,0 1 0,0-1 0,0 0 0,1 0-1,0 1 1,0-1 0,1 9 0,1 8 426,-2-22-480,-1 0 0,1 0 0,1 0 0,-1 0 0,0 0 1,0 0-1,0 0 0,0 0 0,1 0 0,-1 0 0,0-1 1,1 1-1,-1 0 0,1 0 0,-1 0 0,1 0 0,-1-1 0,1 1 1,0 0-1,-1-1 0,1 1 0,0 0 0,-1-1 0,1 1 0,0-1 1,1 1-1,1 0 13,-1 0 1,0-1-1,0 1 1,0-1-1,1 0 1,-1 0-1,0 0 1,0 0-1,1 0 1,-1 0-1,3-1 1,1-1 4,0 1 1,0-1-1,-1 0 1,1-1-1,0 1 1,-1-1-1,1 0 1,4-4-1,-5 3-53,0 0 1,0 0-1,-1-1 0,1 1 1,-1-1-1,0 0 0,0 0 1,-1-1-1,1 1 0,-1-1 1,-1 1-1,1-1 0,-1 0 1,0 0-1,0 0 0,0-1 1,-1 1-1,0 0 0,0-9 1,-1 14-4,-1 0 0,1-1 0,0 1 1,-1 0-1,1-1 0,-1 1 0,0 0 0,1-1 1,-1 1-1,0 0 0,0 0 0,0 0 0,0 0 1,0 0-1,0 0 0,0 0 0,0 0 0,0 0 1,0 0-1,-1 1 0,1-1 0,0 0 0,0 1 1,-1-1-1,1 1 0,-1-1 0,1 1 0,0 0 1,-1 0-1,-1-1 0,-50-1-547,39 3 413,5-1 74,0 0 0,0 1 0,0 0 0,0 1-1,-8 2 1,14-3-194,0 0-1,0 0 0,0 1 1,0-1-1,0 1 0,0-1 0,0 1 1,1 0-1,-1 0 0,1 0 1,-1 0-1,1 1 0,0-1 1,0 1-1,0-1 0,0 1 0,-2 3 1,2 2-4298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0.46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195 1 3753,'0'0'8698,"-18"1"-8342,-59 9-124,72-8-164,1 0 1,-1 0-1,0 0 1,1 1 0,0-1-1,-1 1 1,1 0-1,0 1 1,1-1-1,-1 1 1,1-1 0,-1 1-1,1 0 1,0 0-1,0 1 1,1-1-1,-1 0 1,1 1 0,0 0-1,-2 7 1,1-4 115,-1 1 41,1 1 1,-1 0-1,2 0 0,0 0 0,0 0 0,-1 19 1,3-26-199,0-1 0,0 0 0,0 1 0,0-1 0,0 1 0,0-1 0,1 0 0,-1 1 0,1-1 1,-1 0-1,1 1 0,0-1 0,0 0 0,0 0 0,0 0 0,1 0 0,-1 0 0,0 0 0,1 0 1,-1 0-1,1-1 0,0 1 0,0 0 0,0-1 0,0 0 0,0 1 0,0-1 0,0 0 0,0 0 1,0 0-1,0 0 0,1 0 0,4 0 0,-2 0-16,1 0 0,0-1 0,-1 0-1,1 0 1,0-1 0,0 1 0,-1-1 0,1 0 0,-1-1-1,1 1 1,-1-1 0,1 0 0,-1-1 0,0 1 0,0-1 0,0 0-1,0 0 1,-1-1 0,1 1 0,-1-1 0,8-8 0,-7 5-63,0-1 0,0 1 1,-1-1-1,0 0 0,0 1 1,-1-2-1,0 1 1,0 0-1,-1-1 0,0 1 1,-1-1-1,0 0 1,1-16-1,-2 12-16,1 10 72,-1-1 0,1 1 0,-1-1 0,0 1-1,-1-1 1,1 1 0,0-1 0,-1 1 0,-1-6 0,-2 34 158,5-19-104,1 0 0,-1 0 0,1 0 1,0-1-1,0 1 0,1-1 0,-1 0 0,1 1 0,0-1 0,1 0 0,-1-1 0,1 1 0,0-1 0,0 1 0,7 4 0,-2-2-349,-1 0-1,1-1 0,11 7 0,-13-10-1196,0 0-1,-1 0 1,1 0-1,13 2 1,-13-4-5177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0.8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35 9218,'0'0'5377,"4"19"-4815,35 133 278,-30-122-778,-8-25-236,-6-19-228,3 8 400,0 0-1,0 1 1,1-1-1,0 0 1,1 0-1,-1 0 0,1 0 1,0 0-1,0 1 1,1-1-1,0 0 1,0 0-1,0 0 1,1 1-1,0-1 1,0 0-1,0 1 0,1 0 1,0-1-1,0 1 1,0 0-1,0 1 1,5-6-1,0 3-49,-1-1-1,2 2 1,-1-1-1,1 1 1,0 0 0,0 1-1,0 0 1,1 0-1,0 1 1,0 0-1,0 1 1,16-3-1,11 0-2172,45-1-1,-28 5-1726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1.2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134 334 7210,'0'0'4058,"-17"10"-3367,-54 35-243,67-42-373,1 0 1,-1 0-1,1 1 1,0-1-1,0 1 0,0 0 1,0 0-1,1 0 1,-1 1-1,1-1 1,0 0-1,1 1 1,-3 8-1,2-2 236,0 0 0,1 0-1,1 22 1,0-21-38,0-9-167,-1 1-1,1-1 0,1 0 1,-1 0-1,0 0 0,1 0 1,-1 0-1,1 0 0,0 0 0,0 0 1,0 0-1,1 0 0,2 4 1,-2-5-50,0-1 0,0 1 0,0-1 0,0 1 0,0-1 0,0 0 0,1 0 0,-1 0 0,0 0 0,1-1 0,-1 1 0,1-1 0,-1 1 0,1-1 0,-1 0 0,1 0 0,4-1 0,0 1-19,0-1-1,0-1 0,1 1 1,-2-1-1,1 0 0,0-1 0,0 0 1,-1 0-1,1 0 0,-1-1 0,0 0 1,0 0-1,-1-1 0,1 1 1,-1-1-1,0 0 0,7-9 0,0-1-292,-1-1 0,0 0 0,-1 0 0,0-1-1,9-27 1,-9 19-683,-3-1-1,0 0 1,-1 0-1,3-45 1,-6 24 162,-6-84 1,-3 98 1832,6 33-963,0-1 1,0 0-1,-1 0 0,1 1 0,0-1 0,0 0 0,0 1 0,-1-1 1,1 0-1,0 0 0,-1 1 0,1-1 0,-1 1 0,1-1 0,-1 0 1,1 1-1,-1-1 0,1 1 0,-1-1 0,1 1 0,-1-1 0,0 1 1,1 0-1,-1-1 0,0 1 0,1 0 0,-1 0 0,0-1 0,0 1 1,1 0-1,-1 0 0,0 0 0,0 0 0,1 0 0,-1 0 0,0 0 0,0 0 1,1 0-1,-2 0 0,1 1-71,0 1 1,0-1-1,0 0 0,0 0 1,0 1-1,1-1 0,-1 0 1,0 1-1,1-1 1,-1 1-1,1-1 0,-1 1 1,1-1-1,0 1 0,0-1 1,-1 1-1,1-1 0,0 1 1,1 2-1,-2 4 18,-5 52 587,2 0 1,3 1 0,9 82 0,-4-118-441,1 1 0,1-1 0,12 31 0,-13-43-532,1 0-1,15 24 1,-17-31-431,0 0 0,1-1-1,-1 1 1,1-1 0,1 0 0,9 8 0,-2-6-4137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1.58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201 1 9282,'0'0'3145,"-16"93"-2113,-8-4 96,-7 28-128,0-4-39,5-22-329,6-31-184,6-21-248,1-1-112,2-3-88,2-8-576,3-23-1577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2.1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 0 9010,'0'0'4370,"-1"16"-3907,0-8-403,-1 88 989,2-80-888,2-1 1,-1 1-1,2-1 0,0 0 0,6 17 0,-5-21-121,-3-6-44,0-1-1,1 1 1,-1-1-1,1 0 1,0 0-1,0 0 1,1 0-1,-1 0 1,1 0-1,0 0 1,0-1-1,6 7 1,-7-34-11,-6-26-1126,2 37 1480,1 0 1,0 0-1,1 0 1,1-12-1,0 23-318,0 0 1,-1 0-1,1 1 0,0-1 1,0 0-1,0 1 0,0-1 0,1 1 1,-1-1-1,0 1 0,1 0 1,-1 0-1,1-1 0,-1 1 0,1 0 1,-1 0-1,3-1 0,35-15-72,-30 13 41,18-6-1970,53-12 1,-72 20 1338,28-7-3609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2.5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64 118 11811,'0'0'3496,"20"-3"-3294,3 0-167,-5 2-19,1-1-1,-1-2 0,1 0 0,34-12 1,-52 16-17,1-1-1,-1 1 1,1-1 0,-1 0 0,0 0 0,1 1 0,-1-1 0,0 0-1,0 0 1,0 0 0,1 0 0,-1-1 0,0 1 0,0 0 0,-1 0-1,1 0 1,0-1 0,0 1 0,-1-1 0,1 1 0,0 0 0,-1-1 0,0 1-1,1-1 1,-1 1 0,0-1 0,0 0 0,0 1 0,0-1 0,0 1-1,0-1 1,0 1 0,0-1 0,0 1 0,-1-1 0,0-1 0,0 0-4,0 1 0,0 0 0,0 0 0,-1 0 0,1 0 1,-1 0-1,1 0 0,-1 0 0,0 0 0,1 1 0,-1-1 1,0 0-1,0 1 0,0 0 0,0-1 0,-1 1 0,1 0 1,0 0-1,0 0 0,-1 1 0,1-1 0,-3 0 0,-3 0 64,0 1-1,0 0 1,0 0-1,0 0 1,0 1-1,0 1 1,0-1-1,0 1 1,0 0-1,1 1 1,-1 0-1,1 0 1,0 1-1,0 0 1,0 0 0,0 0-1,1 1 1,-1 0-1,1 1 1,1-1-1,-1 1 1,1 0-1,0 0 1,0 1-1,1 0 1,0 0-1,0 0 1,0 0-1,1 0 1,0 1-1,-3 11 1,4-12 10,0 1 1,0 0-1,1 0 1,0-1-1,0 1 1,1 0-1,1 15 1,-1-20-69,1 0 0,0-1 0,-1 1 1,1-1-1,0 1 0,0-1 0,0 1 0,1-1 1,-1 0-1,0 1 0,1-1 0,0 0 0,-1 0 0,1 0 1,0 0-1,0 0 0,0-1 0,0 1 0,1-1 1,-1 1-1,0-1 0,1 0 0,-1 1 0,1-2 0,-1 1 1,4 1-1,6 1-224,0-1 0,-1-1 0,1 0 0,0-1 0,0 0 0,0 0-1,-1-1 1,1-1 0,0 0 0,-1-1 0,1 0 0,18-8 0,3-4-2290,0-2 0,55-37-1,-42 21-3046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3.1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192 0 8850,'0'0'6377,"-19"8"-5965,-60 28-158,74-33-192,0 1-1,0 0 1,0 0 0,1 1 0,-1 0 0,1 0-1,0 0 1,0 0 0,1 0 0,0 1 0,0 0-1,0-1 1,1 1 0,-1 0 0,1 0 0,-2 13 0,1-7 122,-1 2 25,1 1 1,1 0-1,0 0 1,1 0 0,1 25-1,0-39-196,0 0 0,0 1 0,1-1 0,-1 0 0,0 0 0,1 0 0,-1 1 0,1-1 0,-1 0 0,1 0 0,-1 0 0,1 0 0,0 0 0,0 0 0,-1 0 0,1 0 0,0 0 0,0 0 0,0-1 0,0 1 0,0 0 0,2 0 0,0 1-3,0-1 0,1 0-1,-1 0 1,0 0 0,0 0 0,1-1 0,-1 1-1,6-1 1,-3 0-39,0 0-1,0-1 1,0 1-1,-1-1 1,1-1-1,0 1 1,-1-1-1,1 0 1,9-5-1,-7 1-188,0-1-1,-1 0 0,0 0 1,-1 0-1,0-1 1,0 0-1,0-1 0,-1 1 1,-1-1-1,1 0 1,3-12-1,-3 10-64,-1-1 0,-1 0 0,0 0 0,-1 0 0,0 0 1,0-13-1,29 353 2905,2 74-337,-33-395-2277,0 0 0,0-1-1,-1 1 1,0-1-1,0 1 1,-3 11-1,3-16-21,0 0-1,0 0 0,-1 0 0,1-1 0,0 1 1,-1 0-1,1 0 0,-1-1 0,0 1 0,1-1 0,-1 1 1,0-1-1,0 0 0,0 0 0,0 0 0,0 0 0,0 0 1,0 0-1,0 0 0,-1-1 0,1 1 0,0-1 0,-3 1 1,-5 0-158,1-1 1,-1 0-1,1 0 0,-1-1 1,0 0-1,1 0 1,0-1-1,-1 0 1,1-1-1,0 0 1,0-1-1,0 0 0,1 0 1,-1-1-1,1 0 1,-9-7-1,11 8 212,-1-2 1,1 1-1,0-1 0,1 0 1,0 0-1,-1-1 0,2 1 0,-1-1 1,1 0-1,0-1 0,1 1 0,-1-1 1,2 1-1,-1-1 0,1 0 0,0 0 1,1 0-1,-1 0 0,1-10 1,2 13 49,0-1 0,0 1 0,0 0 0,0-1 0,1 1 0,0 0 0,0 0 0,1 0 0,-1 0 1,1 1-1,0-1 0,1 1 0,-1-1 0,1 1 0,-1 0 0,1 0 0,0 1 0,1-1 1,5-3-1,12-8 5,1 1 0,40-19 0,-46 25-22,108-46 83,22-10-5489,-108 41-1785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3.4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35 14371,'0'0'2513,"4"2"-2620,-1 1 57,23 15-355,-24-54-6798,-2 14-716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4.0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5009,'0'0'12755,"36"87"-12875,-34-87-672,-2-3-577,0-14-687,-2-4-5634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5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705 1 4081,'0'0'6412,"-18"4"-5277,4-2-895,-1 1-32,-1 1-1,0 0 1,1 1-1,-1 0 1,-25 14-1,-66 40 656,-320 184 2354,412-235-3644,11-7-4287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4.4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182 1 11827,'0'0'4555,"-19"4"-3707,-60 18-446,73-19-359,0 0 1,1 0 0,0 1 0,0 0-1,0 0 1,0 0 0,1 1 0,-1 0-1,1-1 1,1 2 0,-1-1-1,0 0 1,1 1 0,0-1 0,1 1-1,-1 0 1,1 0 0,0 0-1,1 0 1,-1 0 0,1 1 0,0 7-1,0-11-29,0-1 0,1 1-1,0 0 1,0 0 0,0 0 0,0 0-1,0 0 1,0 0 0,1 0-1,-1 0 1,1 0 0,0 0 0,0 0-1,0-1 1,0 1 0,1 0-1,-1-1 1,1 1 0,3 4 0,-1-4-10,0 0 0,1-1 0,-1 1 0,1-1 0,-1 0 1,1 0-1,0 0 0,-1 0 0,1-1 0,10 1 0,130 14-18,-143-16 6,-1 0 1,1 1 0,-1-1-1,1 0 1,-1 1 0,1-1-1,-1 1 1,0-1-1,1 1 1,-1-1 0,0 1-1,1 0 1,-1 0 0,0 0-1,0 0 1,0 0-1,0 0 1,0 0 0,0 0-1,0 0 1,0 1 0,0-1-1,0 0 1,-1 0-1,1 1 1,0-1 0,-1 1-1,1-1 1,-1 0 0,0 1-1,0-1 1,1 1 0,-1-1-1,0 1 1,0-1-1,0 1 1,0-1 0,-1 1-1,1-1 1,0 1 0,-1 1-1,-1 2 8,0 0 0,0 0 0,0 0 0,-1 0 0,0-1 0,0 1 0,0-1 0,0 0 0,-8 8 0,8-10-124,-6 7 257,-1 0-1,-20 13 1,1-10-1213,26-11 638,0-1 0,1 0 0,-1 1 0,0-1 0,1 0 0,-1 0 0,0-1 0,1 1 0,-5-2 0,-5-4-6060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4.87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1 130 10642,'0'0'9298,"116"-18"-9018,-59 5-280,5 2-24,-4 0-328,-8 0-848,-14-11-928,-12 0-2401,-17 0-4081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5.2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1 7770,'0'0'7273,"-1"171"-5352,1-50-441,0-3-488,0-21-264,3-33-432,5-26-192,2 0-104,5-1-616,12-3-984,-1-15-2145,-4-12-1400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5.5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0 201 13987,'0'0'5080,"21"0"-4752,8 1-246,2 0-23,61-6 0,-84 4-195,1 0-1,-1-1 1,1 0 0,-1 0-1,0-1 1,0 0 0,0-1-1,0 1 1,-1-2 0,1 1-1,9-8 1,-14 9-226,0 0 0,0 0 0,0-1 0,0 1 0,0-1 0,-1 0 0,1 0 0,-1 0 0,0 0 0,0 0 0,-1 0 0,1-1 1,-1 1-1,0 0 0,0-1 0,0 1 0,-1-1 0,0 1 0,0-1 0,0 1 0,0-1 0,-2-8 0,1 10 279,0 0 0,0 0-1,0 1 1,0-1 0,0 0 0,-1 1 0,1-1-1,-1 1 1,0 0 0,1-1 0,-1 1 0,0 0-1,0 0 1,-1 0 0,1 0 0,0 1 0,-1-1-1,1 1 1,-1-1 0,1 1 0,-1 0 0,0 0-1,1 0 1,-1 0 0,0 0 0,0 1 0,-5-1-1,4 0 265,0 1-1,0 0 0,0 0 0,0 0 0,0 0 0,0 1 0,0-1 0,0 1 0,0 0 0,0 0 0,0 1 1,1-1-1,-1 1 0,0 0 0,1 0 0,0 0 0,-1 0 0,1 0 0,-5 6 0,2 0 255,0 0 0,1 0 0,0 1 0,1 0-1,-1 0 1,2 0 0,-1 0 0,2 0 0,-4 17-1,3-12 28,2 1-1,-1 0 0,2 0 0,0 0 0,4 26 0,-3-37-400,0 1-1,0-1 0,0 0 1,0 0-1,1 1 1,0-1-1,0 0 0,0-1 1,0 1-1,1 0 1,-1-1-1,1 1 0,0-1 1,0 0-1,0 0 1,0 0-1,1 0 1,-1 0-1,1-1 0,0 0 1,5 3-1,-1-2-109,0 0 0,0-1-1,0 1 1,0-2 0,0 1-1,1-1 1,-1-1 0,1 1 0,-1-1-1,11-2 1,-14 1-149,-1 1 1,1-1-1,-1-1 1,1 1-1,-1-1 1,0 0-1,1 0 1,-1 0-1,0 0 1,0-1-1,6-5 1,34-40-3595,-34 36 2260,21-27-3277</inkml:trace>
  <inkml:trace contextRef="#ctx0" brushRef="#br0" timeOffset="1">533 55 7434,'0'0'7118,"7"21"-4950,46 157 720,-26-115-3663,-27-74-6620,4-14 7339,-2 23 349,0-1-1,0 1 0,0 0 1,1 0-1,-1 0 0,1 0 0,0 0 1,-1 1-1,1-1 0,0 1 1,0 0-1,3-1 0,42-13 1721,-36 12-1874,87-16-23,-67 14-978,4-2-2699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6.8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347 18 5369,'0'0'13775,"-20"-4"-13437,7 0-294,6 2-28,0 0-1,0 0 0,-1 1 0,1 0 0,-14 0 0,17 1-12,1 0-1,-1 1 0,0 0 1,1-1-1,-1 2 0,0-1 0,1 0 1,-1 1-1,1-1 0,0 1 1,0 0-1,-1 0 0,1 0 1,0 1-1,1-1 0,-1 1 1,-4 5-1,-17 24 54,1 1 0,2 1 1,2 1-1,1 1 0,2 0 0,1 1 1,2 1-1,1 0 0,3 1 0,0 0 0,-4 65 1,13-97-47,-1-1 1,1 0 0,1 0-1,-1 0 1,1 0 0,0 0-1,0 0 1,0 0 0,1 0-1,4 10 1,-3-11-11,1-1-1,-1 1 1,1-1-1,-1 0 1,1 0-1,1 0 1,-1-1-1,0 1 1,1-1 0,0 0-1,6 3 1,2 1-52,-1-1 0,2-1 1,-1 0-1,0-1 0,1-1 1,0 0-1,0 0 0,0-1 1,0-1-1,0-1 1,0 0-1,0-1 0,0 0 1,21-5-1,-5-1-798,0-2 0,0-1 1,-1-2-1,-1 0 0,39-24 0,-4-3-4376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7.4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117 26 9826,'0'0'5856,"-4"-1"-5384,-11-4 116,16 4-558,-1 0 1,1 1-1,-1-1 0,1 1 1,-1-1-1,1 1 0,-1-1 0,1 1 1,0-1-1,-1 1 0,1 0 1,0-1-1,-1 1 0,1 0 0,0-1 1,-1 1-1,1 0 0,0 0 1,0 0-1,-1 0 0,1 0 0,0 0 1,1 0-1,16-8 264,-18 8-275,-1 0 0,1 0 0,0 0 0,0-1 0,0 1 0,0 0 1,0 0-1,0 0 0,0 0 0,0-1 0,0 1 0,0 0 0,0 0 0,0 0 0,0 0 1,-1 0-1,1-1 0,0 1 0,0 0 0,0 0 0,0 0 0,0 0 0,-1 0 0,1 0 1,0 0-1,0-1 0,0 1 0,0 0 0,-1 0 0,1 0 0,0 0 0,0 0 1,0 0-1,-1 0 0,1 0 0,0 0 0,0 0 0,0 0 0,0 0 0,-1 0 0,1 0 1,0 0-1,-1 0 0,-1 0 7,0 0 0,0 0 0,0 0 0,-1 1-1,1-1 1,0 0 0,0 1 0,0-1 0,0 1 0,0 0 0,0 0 0,0 0 0,0 0 0,0 0 0,-3 2 0,-1 4-34,0 1 0,0 0-1,0 0 1,1 0 0,0 0 0,0 1 0,-5 16 0,2-1 10,-11 46-1,14-48 17,2 1-1,0 0 1,1 0-1,1 0 1,1-1-1,4 28 1,-3-44-3,0 1 0,0-1 0,0 0 0,1 0 0,0 0 0,0 0 0,1-1-1,0 1 1,-1 0 0,2-1 0,-1 0 0,1 0 0,0 0 0,0 0 0,0-1 0,1 1 0,-1-1 0,1 0 0,0-1 0,0 1 0,1-1 0,-1 0 0,1 0 0,0 0 0,-1-1 0,1 0 0,8 2 0,8-1-118,0-1 0,0 0 0,0-2 0,1 0 0,-1-2 0,0 0 1,0-2-1,-1 0 0,1-2 0,-1 0 0,0-1 0,35-18 0,-49 22-500,-1-1-1,0 1 1,0-1-1,0-1 0,0 1 1,6-8-1,-2-3-3530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7.7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0 120 6329,'0'0'12027,"18"-2"-11822,132-22 103,-118 17-293,-1-2 0,1-1 0,40-18 0,-6-12-497,-64 64-431,-3 36 703,-1-35 222,1 0 0,1 0 0,2 0 0,0 0 0,2 0 0,7 28 0,-10-50-100,0-1 1,0 0 0,0 0 0,0 0-1,0-1 1,0 1 0,0 0 0,1 0-1,-1-1 1,1 1 0,-1 0 0,1-1-1,0 0 1,-1 1 0,1-1 0,0 0-1,0 0 1,0 0 0,0 0 0,3 1-1,-1-1-479,0 0 0,0-1 0,0 1 0,0-1 0,1 0 0,-1 0 0,0-1 0,0 1 0,0-1 0,4-1 0,17-8-5322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8.1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74 14523,'0'0'3077,"21"0"-2570,1 0-383,122-5 292,-117 3-567,91-11 392,-101 10-1049,0-1-1,0 0 1,-1-1 0,27-12-1,-29 6-2928,-14 11 3611,0 0-1,0 0 1,1-1 0,-1 1-1,0 0 1,0 0-1,0 0 1,0 0 0,0-1-1,0 1 1,0 0 0,0 0-1,0 0 1,0-1-1,0 1 1,0 0 0,0 0-1,0 0 1,0-1-1,-1 1 1,1 0 0,0 0-1,0 0 1,0-1-1,0 1 1,0 0 0,0 0-1,0 0 1,0 0 0,-1 0-1,1-1 1,0 1-1,0 0 1,0 0 0,0 0-1,-1 0 1,1 0-1,0 0 1,0 0 0,-16-3-3759,3 5 4846,4 0-722,0 1 0,1 1 0,-1 0 0,1 0 0,0 1 0,1 0 0,-1 0 0,1 1 0,-11 10 0,4-2 751,1 0-1,1 1 1,-17 26-1,13-14-297,2 1-1,2 0 0,0 1 1,2 0-1,1 0 1,1 1-1,2 0 0,1 1 1,1-1-1,1 1 0,3 35 1,0-63-646,0 0 1,0-1-1,0 1 1,0 0 0,1 0-1,-1-1 1,1 1-1,0 0 1,0-1-1,0 1 1,0-1-1,0 1 1,1-1-1,-1 1 1,1-1 0,0 0-1,-1 0 1,1 0-1,0 0 1,0 0-1,0 0 1,4 2-1,-3-3 4,1 1-1,-1-1 0,1 0 1,0 0-1,-1 0 0,1 0 0,0-1 1,0 0-1,-1 1 0,1-1 1,0-1-1,0 1 0,0 0 0,-1-1 1,1 0-1,4-1 0,9-6-158,0 0-1,-1-1 1,-1 0 0,1-2-1,-1 1 1,-1-2 0,18-18-1,-17 16-1494,-1-1 1,16-20-1,-16 11-3496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8.5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1 133 12819,'0'0'2488,"126"-38"-2216,-70 18-272,26-8-520,-12 5-952,-12-1-4113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8.8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68 7818,'0'0'10538,"100"9"-9482,-43-9-544,1 0-352,-1 0-144,-4-4-16,-10-7-832,-8-2-776,-15-7-1249,-9 4-1928,-11 3-4457</inkml:trace>
  <inkml:trace contextRef="#ctx0" brushRef="#br0" timeOffset="1">231 201 9818,'0'0'2297,"-26"95"-1,19-31-207,3 7-721,4-4-528,0-7-520,15-9-176,3-10-144,0-12-88,2-13-512,4-12-936,-4-4-1505,-3 0-2768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5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0 5937,'0'0'5577,"-12"21"-4735,-3 2-524,1-1 115,1 0 0,2 1 1,-17 40-1,15-29 193,3-10-418,1 0-1,1 1 0,1 0 1,1 0-1,2 0 0,-3 27 1,7-51-188,1 1 0,-1-1 0,0 0 0,1 0 0,-1 1 0,1-1 0,-1 0 0,1 0 0,-1 1 0,1-1 0,0 0 0,0 0 0,0 0 0,0 0 0,-1 0 0,1 0 0,0 0 0,1-1 0,-1 1 0,0 0 0,0 0 0,0-1 0,0 1 0,1-1 0,-1 1 0,0-1 0,0 1 0,1-1 0,-1 0 0,0 0 0,1 0 0,-1 1 0,2-2 0,9 3 143,1-2 0,22-1-1,-13 0-118,-12 1-104,21-1 143,-1 2 0,0 1 0,34 7 0,-57-7-333,1-1 0,0 2 1,-1-1-1,1 1 0,-1 0 1,0 1-1,0-1 0,0 1 1,-1 1-1,1 0 0,-1-1 1,0 2-1,0-1 0,-1 1 1,1 0-1,8 13 0,4 17-4517,-11-4-2510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9.2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0 10306,'0'0'6154,"130"60"-5634,-81-14-104,-5 12-216,-12 10-120,-10 7 0,-16 1 56,-6 1 40,-18-6-32,-19-4-144,-10-6-160,-26-5-560,11-16-1857,7-14-4760</inkml:trace>
  <inkml:trace contextRef="#ctx0" brushRef="#br0" timeOffset="1">192 1071 832,'0'0'12371,"-127"-6"-20021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0.4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7258,'0'0'2059,"-1"20"-1865,1 215 1073,52 1068 4728,-6-202-4415,-45-1048-1575,11 188 44,-7-184-83,4 0 0,17 65 0,-20-101-1392,1 0 0,19 37 0,-16-41-3695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1.4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0 309 2801,'0'0'5598,"24"0"-4411,-5 0-1007,233-4 3105,807-96 774,-123 8-3717,853 46-248,-1325 49-809,469-57-1,-882 49-739,22-2-5346,-59 4-562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1.7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 0 4177,'0'0'5844,"-1"16"-4009,-5 105 242,12 135 1,29 133-345,3 162 58,5 50-899,-28-478-789,7-1 0,66 217 0,-66-278-507,5 20-1255,-11-22-2755,-7-16-2852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2.9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0 413 2905,'0'0'5982,"19"2"-4445,260 24 3465,736 5-379,-582-26-4169,-432-5-454,871-13 77,347-54-125,-332 15 61,-711 40-83,15 9 517,-112 4 256,-84-20-341,-43-38-899,3 8-741,-59-86-3589,54 65-524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3.8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0 109 328,'0'0'2173,"3"-16"-1593,1-4-339,-1 9 159,-1-1-1,-1 1 1,0 0-1,0-17 1,-1 55 7340,0 15-3174,6 65-2510,1-53-1465,-2-6-717,2 0-1,2-1 0,29 88 1,-32-125-2189,-1-7-2264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4.48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0 336 9130,'0'0'4257,"16"-2"-2730,602-65 4774,99-12-5649,-343 20-600,207-28-83,9 47-283,-560 40 312,-14-1 6,1 1-1,-1 0 1,1 2 0,22 4-1,-34-4-8,1-1-1,-1 1 0,0 0 1,0 1-1,0 0 1,0-1-1,0 1 1,-1 1-1,0-1 0,1 1 1,-1 0-1,0 0 1,-1 0-1,1 0 1,-1 0-1,0 1 0,4 6 1,7 16 13,-2 1 0,-1 1 1,-1 0-1,-1 0 0,-2 0 1,-1 1-1,-1 0 0,-2 1 0,0 58 1,-4-84-8,1 0 1,-1 0 0,0 0 0,0 0 0,-1-1-1,1 1 1,-1-1 0,0 1 0,0-1 0,-1 1-1,1-1 1,-1 0 0,0 0 0,0-1 0,0 1-1,-1 0 1,1-1 0,-1 0 0,0 0 0,0 0 0,0 0-1,0-1 1,-1 1 0,1-1 0,-6 2 0,-8 2 1,0 0 1,1-1 0,-2-1 0,1-1 0,-32 3 0,-355-1 34,276-6-18,-164-3-6,-261 0 4,2 28-12,-165 53-273,661-70 97,13-3-2607,-46-2 0,82-2 2048,-26 0-5936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4.8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9858,'0'0'4577,"0"93"-2985,2-35 25,11 2-865,7-1-392,4-10-176,-1-11-184,1-12-208,-6-10-520,-7-9-520,-13-23-10907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5.5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0 369 4385,'0'0'11618,"27"-9"-10560,-20 7-989,51-16 422,0 3 1,60-9-1,338-34 1285,185-26-1097,173-27-1234,9 63-395,-807 49 961,-1 1 0,1 0 1,-1 1-1,1 0 0,-1 1 1,0 1-1,0 1 0,-1 0 1,1 1-1,-1 0 0,20 15 1,-15-9 29,-1 1 1,-1 1 0,0 1 0,-1 0 0,0 2 0,-2-1-1,18 28 1,-29-40-25,0-1-1,-1 0 1,1 1-1,-1 0 1,0 0-1,0 0 0,-1 0 1,0 0-1,1 0 1,-2 0-1,1 0 1,0 0-1,-1 1 1,0-1-1,-1 9 1,-1-9 18,1-1 0,-1 1 1,0-1-1,0 1 0,-1-1 1,1 0-1,-1 0 0,0 0 1,0 0-1,0-1 0,0 1 1,-1-1-1,1 0 0,-1 0 1,0 0-1,-8 4 0,-14 8 9,0-3-1,-1 0 0,0-1 0,-1-2 0,0-1 1,-34 6-1,-180 15-138,185-24 69,-1102 94-612,1145-98 559,-622 50-140,424-41-2942,2-6-4359,149-4 155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6.0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18 0 2713,'0'0'6124,"-2"15"-4605,-6 50 745,3-1 1,3 1-1,10 111 0,-6-161-2132,1 1 0,1-1 0,5 16 0,-8-28-168,0 0 1,0 0-1,0-1 0,0 1 1,0 0-1,1-1 0,-1 1 1,1-1-1,-1 1 0,1-1 1,0 0-1,0 0 0,0 0 1,0 0-1,1 0 0,-1 0 1,0-1-1,1 1 0,0-1 1,-1 1-1,1-1 0,0 0 1,-1 0-1,5 1 0,-5-2-189,0-1 0,-1 1-1,1 0 1,0-1 0,0 1-1,0-1 1,-1 0 0,1 0-1,0 1 1,-1-1 0,1 0-1,-1 0 1,1-1 0,-1 1-1,1 0 1,-1 0 0,0-1-1,0 1 1,1-1 0,-1 1-1,0-1 1,0 1 0,0-1-1,-1 0 1,1 1 0,1-4-1,8-28-5874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3:59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5065,'0'0'4349,"4"17"-3856,12 54 190,31 149 1116,-18 153-229,-30 6-252,0-308-1082,-20 549 1149,1-111-651,12 736 78,-2 68-597,1 294-223,10-542 32,-12-518-25,-1 57 79,25 281 9,10 476-1574,-23-1346 296,0-1-1,-1 1 1,-1-1 0,-5 21 0,-5-5-6116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5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9882,'0'0'7754,"-49"175"-7434,34-91 368,3-2-312,6-21-160,1 4-160,-3 1-56,3-11-96,1-13-488,3-15-632,1-21-897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6.7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174 342 3625,'0'0'11281,"19"-2"-10209,614-82 3138,-447 55-3914,1205-148 98,-1201 158-549,220-11-60,-406 30 214,1 0-1,-1 0 0,1 0 0,-1 1 0,1 0 1,-1 0-1,0 0 0,0 0 0,1 1 0,-1 0 1,0 0-1,0 0 0,6 4 0,-4 0 2,0 0 0,0 1 0,0-1 0,0 1 0,-1 0 0,4 8 0,52 75 108,-28-44-18,37 70 0,-69-114-78,0 0-1,0 0 1,0 0-1,0 0 1,0 0-1,0 1 1,-1-1-1,1 0 1,-1 0-1,1 1 1,-1-1-1,0 0 1,0 1-1,0-1 1,0 0-1,0 0 1,-1 1-1,1-1 1,-1 0-1,0 0 1,1 1-1,-1-1 1,0 0-1,0 0 1,0 0-1,-1 0 1,1 0-1,0 0 1,-1-1-1,-2 4 1,-4 1 35,0 0 0,-1-1 0,1 0 1,-1-1-1,0 0 0,-10 3 0,-3 2-106,-334 126 123,274-112-49,-1-3-1,-133 14 1,-392-18-302,443-17 166,53 1 33,-373 6-88,5 38 538,183 20-212,159-32-1118,29-13-4920,64-18-569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8.4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533 0 5401,'0'0'6891,"-3"21"-5857,-1 1-762,-16 121 1309,8 260 1103,13-313-2151,8-23-228,-13-65-286,1-1 0,0 1-1,-1-1 1,1 0 0,-1 0-1,0-1 1,1 1 0,-1-1-1,-5 0 1,-247 2-919,132-3-3625,41 1-2569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9.1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1 6993,'0'0'7874,"-2"137"-6666,-2-66-351,4 0-209,0-9-352,0-13-184,9-14-112,2-13-344,6-15-1313,-3-7-1303,-3 0-1625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9.7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75 680,'0'0'11575,"18"-5"-10306,-5 1-1034,26-8 399,56-9 0,228-8 1197,2 25-1087,-265 4-774,34 4 34,-83-3-4,-1 0 1,1 1-1,0 1 1,-1 0 0,0 0-1,16 8 1,-24-10 4,-1 0 0,0 0-1,1 0 1,-1 0 0,0 0 0,0 0 0,0 1 0,0-1 0,0 0 0,0 1 0,0-1 0,-1 1-1,1-1 1,0 1 0,-1-1 0,1 1 0,-1-1 0,0 1 0,1 0 0,-1 1 0,0 39 221,-1-24-102,1 62 472,-1 95 490,0-166-1005,1 0 0,-2-1 1,1 1-1,-1-1 0,-1 0 0,1 0 0,-1 0 1,-1 0-1,1 0 0,-1 0 0,-1-1 1,0 0-1,0 0 0,0 0 0,0-1 0,-1 1 1,-1-1-1,1-1 0,-1 1 0,1-1 1,-11 6-1,2-4-39,1 0 0,-2 0 0,1-1 0,-1-1 0,1-1 0,-2 0 0,1-1 0,0-1 1,0 0-1,-21-1 0,7-1-57,1-1 0,-1-2 1,1-1-1,0-1 0,-31-10 1,8-1-245,-96-26-1307,126 38 186,0 1 0,-35-1-1,25 4-2485,5 0-1418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0.2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119 0 1504,'0'0'12803,"-42"124"-11315,24-85-551,-1-3-481,5-7-232,1-7-160,4-5-64,5-6-328,4-8-1265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0.6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210 1 7698,'0'0'6801,"-48"97"-5977,19-52-240,0 1-55,0-6-273,1-7-112,7-8-144,6-6-8,8-10-905,3-4-1487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1.0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149 0 10938,'0'0'5458,"-37"122"-5362,13-78-96,-8 4-145,2-14-1855,5-12-4473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1.3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9234,'0'0'8186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2.1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21 3929,'0'0'13968,"13"0"-13496,152-7 169,-91-6-4920,-88 13-4655,-3 0 5674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2.4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81 0 960,'0'0'7683,"-10"16"-5504,-36 52-358,43-63-1619,0 1 1,0-1 0,0 0-1,1 1 1,-1 0-1,2 0 1,-1 0 0,0 0-1,1 0 1,0 0-1,1 0 1,-1 0 0,1 0-1,1 7 1,-1 4 22,1-17-220,-1 1 0,0-1 0,1 1 0,-1-1 0,1 1 0,-1-1 0,1 1 0,-1-1 0,1 1 0,-1-1 0,1 0 0,0 1 0,-1-1 0,1 0 0,-1 0 1,1 1-1,0-1 0,-1 0 0,1 0 0,0 0 0,-1 0 0,1 0 0,0 0 0,-1 0 0,1 0 0,0 0 0,-1 0 0,2 0 0,23-3 165,-12 0-103,0-2 0,0 0 0,17-9-1,-21 9-332,0 1-1,1-1 0,-1 2 0,0-1 0,1 1 0,0 1 0,0 0 0,14-1 0,-23 3 187,-1 0 0,0-1 0,0 1-1,1 0 1,-1 0 0,0 0 0,0 0 0,0 0-1,1 0 1,-1 0 0,0 0 0,0 0-1,1 0 1,-1 0 0,0 0 0,0 0 0,0 1-1,1-1 1,-1 0 0,0 0 0,0 0-1,0 0 1,1 0 0,-1 0 0,0 0-1,0 1 1,0-1 0,0 0 0,1 0 0,-1 0-1,0 0 1,0 1 0,0-1 0,0 0-1,0 0 1,0 0 0,0 1 0,0-1 0,1 0-1,-1 0 1,0 0 0,0 1 0,0-1-1,0 1 1,-7 8-2276,-9 2-597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6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10402,'0'0'2905,"-5"20"-1432,-14 78 19,17-81-1137,1 0 1,0 1 0,1-1 0,1 0 0,5 28 0,-2-31-292,0 0 1,0 0 0,1-1 0,1 0 0,1 0 0,-1 0-1,2-1 1,0 0 0,0 0 0,1-1 0,1 0 0,16 14-1,-23-23-41,0 0-1,0 0 0,0 0 0,0 0 1,0-1-1,0 1 0,1-1 0,-1 0 1,1 0-1,-1-1 0,1 1 0,-1-1 1,1 1-1,-1-1 0,1 0 0,3-1 1,-1 0-2,1 0 0,-1-1 0,0 0 0,0 0 0,-1 0 0,1-1 0,0 0 0,7-5 1,5-6-276,0-1 1,-1 0 0,27-32-1,-44 47 238,14-15-334,-1-1-1,0 0 1,-1-1-1,-1 0 1,-1-1 0,-1 0-1,0 0 1,-1-1-1,-1 0 1,-1-1 0,4-22-1,-49 198 3490,29-95-2232,2 0 0,0 102 0,8-160-936,0 1 0,0-1 1,1 0-1,-1 0 0,1 0 0,-1 0 0,1 0 0,0 0 1,0 0-1,0 0 0,1 0 0,-1-1 0,1 1 0,-1 0 1,1-1-1,0 1 0,3 2 0,-3-4-154,-1 0-1,1 0 1,-1 0 0,1 0 0,0 0-1,0-1 1,0 1 0,-1-1-1,1 1 1,0-1 0,0 0-1,0 0 1,0 1 0,0-1-1,0-1 1,0 1 0,-1 0-1,1 0 1,0-1 0,0 1-1,0-1 1,0 1 0,-1-1-1,1 0 1,0 0 0,0 0-1,-1 0 1,1 0 0,2-2-1,16-14-4614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2.7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51 8754,'0'0'6681,"115"-25"-6329,-60 14-232,-1 4-120,-3 1-448,-3 4-1328,-15 2-1497,-13 0-3792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3.14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75 9538,'0'0'3446,"-2"16"-2023,1 51-284,2-64-1101,-1-1-1,1 1 1,0 0 0,0-1 0,0 1-1,0-1 1,0 1 0,0-1-1,1 1 1,-1-1 0,1 0 0,0 0-1,-1 0 1,1 0 0,0 0-1,0 0 1,1 0 0,-1-1 0,0 1-1,1-1 1,-1 0 0,0 1-1,1-1 1,0 0 0,4 1 0,3 0 25,-1 0 0,1 0 0,0-1 0,20 0 0,-25-1-58,1-1-1,0 1 1,-1-1-1,1 0 1,-1-1 0,1 1-1,-1-1 1,1 0-1,-1-1 1,0 1-1,0-1 1,0 0-1,0 0 1,-1-1 0,1 1-1,-1-1 1,0 0-1,0 0 1,0-1-1,4-6 1,-3 4-55,-1 0 0,-1 0-1,1 0 1,-1-1 0,0 1 0,0-1-1,-1 0 1,0 0 0,-1 0 0,0 0 0,0 0-1,-1 0 1,1 0 0,-2-10 0,0 17-9,1-1-1,-1 1 1,1-1 0,-1 1-1,0-1 1,1 1 0,-1-1-1,0 1 1,0-1 0,0 1 0,0 0-1,0 0 1,0-1 0,-1 1-1,1 0 1,0 0 0,-1 0-1,1 0 1,0 1 0,-1-1 0,1 0-1,-1 0 1,0 1 0,1-1-1,-1 1 1,1 0 0,-1-1-1,0 1 1,-1 0 0,-9-1-295,0 0-1,0 0 1,-13 2 0,8 0-260,-29-2-2736,32-2-314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3.50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66 1 10610,'0'0'3424,"16"9"-3238,44 31-92,-58-38-81,0-1 0,-1 1-1,1 0 1,-1 0 0,0 0 0,1 0 0,-1 0 0,0 0 0,0 1 0,0-1 0,-1 0 0,1 0 0,0 1 0,-1-1 0,0 0-1,1 1 1,-1-1 0,0 1 0,0-1 0,0 0 0,-1 1 0,1-1 0,-1 0 0,1 1 0,-1-1 0,0 0 0,0 1-1,0-1 1,0 0 0,0 0 0,-3 4 0,-3 6 7,-1 0 0,-1-1 0,0 0 0,-1 0-1,0-1 1,0 0 0,-1-1 0,-16 11 0,31-23-46,1 1 0,-1-1 0,1 1-1,0 0 1,0 0 0,0 1 0,0-1 0,0 1 0,0 0 0,0 1 0,1-1 0,-1 1 0,0 0 0,9 1-1,-11 0 29,-1-1 0,1 1 0,-1 0 0,1 0-1,-1 0 1,0 0 0,1 0 0,-1 0-1,0 1 1,0-1 0,0 1 0,0 0-1,0-1 1,0 1 0,0 0 0,-1 0-1,1 0 1,-1 0 0,1 1 0,-1-1-1,0 0 1,0 1 0,0-1 0,0 0-1,0 1 1,-1-1 0,1 1 0,-1 0-1,1-1 1,-1 1 0,0-1 0,-1 6-1,1-3-96,-1 1-1,0-1 0,0 0 0,-1 0 0,0 1 0,0-1 0,0 0 0,0-1 0,-1 1 0,0 0 0,0-1 0,0 1 0,0-1 0,-1 0 0,-5 5 0,-10 8-551,-39 29 0,48-39 609,1 0 24,6-5 47,0 1 0,0-1 0,0 1 1,0-1-1,0 0 0,0-1 0,-1 1 0,1 0 1,0-1-1,-7 2 0,29-20 1807,-4 7-1617,0 0-1,0 1 0,1 1 0,1 1 1,-1 0-1,1 1 0,0 0 0,1 2 1,-1 0-1,1 1 0,18-1 1,-35 4-298,-1 0 0,1 0 0,-1 0 0,0 0 0,1 0 0,-1 0 0,1 0 1,-1 0-1,1 0 0,-1 0 0,0 0 0,1 0 0,-1 1 0,1-1 0,-1 0 1,0 0-1,1 0 0,-1 1 0,0-1 0,1 0 0,-1 0 0,0 1 0,1-1 1,-1 0-1,0 1 0,1-1 0,-1 0 0,0 1 0,0-1 0,1 1 0,-2 15-3966,-4 0-903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3.8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49 7938,'0'0'3833,"102"-42"-3249,-69 37-264,-4 3 32,-5 2-80,-9 0 248,-6 13 264,-6 5-184,-3 2-160,0 4-64,-3-2-96,-5 0-280,3 1-120,1-6-1408,3-8-3009</inkml:trace>
  <inkml:trace contextRef="#ctx0" brushRef="#br0" timeOffset="1">341 192 12323,'0'0'4793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0.7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3082 1 2577,'0'0'10291,"-8"0"-9703,-249 0 4579,-361 6-4626,481 2-546,-203 40-1,68-7 1,158-32 16,63-7 0,-67 13 0,64-2-20,-59 23 0,-21 7-14,109-36 20,1 1 0,0 1 0,-36 20 0,-66 47-17,31-18 12,64-39 5,1 2-1,1 0 1,2 2-1,0 1 1,1 1 0,-25 32-1,40-44 5,-102 126-13,97-116 7,2 0-1,0 1 1,1 1-1,-14 39 0,7 2 14,2 0 0,3 2 0,3 0 0,4 1 0,-1 128 0,15 27 35,-1-177 12,1-1 1,23 82 0,-15-76 10,3-1 0,1 0 0,3-2 1,2 0-1,30 45 0,-20-43 12,48 66 57,-66-98-90,1 0 0,1-2 0,36 31 1,20 8 25,3-2 1,152 80-1,-206-125-73,0-1 0,1-1-1,0-1 1,38 6 0,98 1-171,-6 0-185,-89-4 272,14 4 32,82 1 0,420-9-314,-466-9 341,115-21-1,-128 7 5,115-38-1,-129 31 21,-6 0-328,83-40 0,35-12-22,-131 54 5,-2-3 1,96-53-1,-68 30 263,106-65-398,-179 100 443,-1-1 0,-1-1 1,0-1-1,-1-1 0,-1 0 1,-1-1-1,16-25 0,12-31 101,-3-2 0,-4-2 0,-3-2 0,-4-1-1,-3-1 1,21-111 0,-39 135 40,-2-1 1,-3 0-1,-7-103 0,2 144-98,-1 1-1,-1 0 1,-1 0-1,0 0 0,-1 0 1,-14-29-1,14 36 23,0 1 1,-1 0-1,-1 0 0,0 0 0,0 1 1,0-1-1,-1 2 0,-1-1 1,0 1-1,0 1 0,-15-10 0,-15-10-20,1-1-1,2-2 1,-34-36-1,-48-39-6,-12 20-20,98 67 15,0-2 1,2-1 0,-51-45-1,71 57-36,-1 1-1,0 0 0,0 0 0,-1 1 0,1 1 1,-2-1-1,1 2 0,-1 0 0,0 1 0,-22-5 1,-3-3 39,15 4-1,0-2-1,-39-22 1,35 17 4,-109-47 821,59 11-431,73 48-388,-5-2 13,1 1 0,-1-1 0,0 1 0,0 1 0,-1-1 0,1 2 0,-1-1 0,-10 0 0,-27-3 279,47 6-298,-2 0-242,0 0 0,1 1 0,-1-1-1,0 0 1,0 1 0,1-1 0,-1 1 0,1 0 0,-1 0 0,0-1 0,1 1-1,-3 2 1,-7 6-3718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7.7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730 725 6649,'0'0'6506,"-7"7"-5567,6-6-949,-7 7 477,0 0-1,-1 0 0,0-1 0,0-1 0,0 1 0,-1-2 0,0 1 0,0-1 0,-17 6 0,4-7-284,-1 0 0,1-2 0,-1 0-1,1-2 1,-1-1 0,0 0 0,1-2 0,-29-6-1,15-1-181,0-1 0,1-1 0,0-2 0,-43-24-1,67 32 46,0-1 0,1 0-1,0-1 1,1-1-1,-1 0 1,2 0-1,-1 0 1,-12-18 0,17 19-26,0 0 1,0 1 0,1-2 0,0 1 0,1 0 0,0-1-1,0 1 1,1-1 0,0 0 0,1 0 0,-1 0 0,2 0-1,0-16 1,1 19-25,0 1 0,0 0-1,1-1 1,0 1 0,0 0-1,0 0 1,1 0 0,0 1-1,4-7 1,34-41-8,-34 43 10,10-11 5,101-116-4,-94 111-11,2 2 1,0 0 0,35-21-1,-41 30 5,1 1 0,1 2 0,0 0 0,1 1 0,0 1 0,0 1 0,1 2 0,-1 0 0,2 1 0,-1 1 0,0 2 0,29 0 0,-12 2 1,0 1 0,-1 3 0,1 1-1,-1 1 1,0 3 0,-1 1 0,0 2-1,54 25 1,-77-29 11,1 1 0,-1 0 0,-1 2 0,0 0 0,0 0 0,-1 1 0,0 1 0,-1 0 0,11 16 0,-16-18 46,-1 1 0,0 0 0,0 0 0,-2 0 0,1 1 0,-1 0 0,-1 0 0,-1 0 0,0 0 0,0 1 0,-1-1 0,0 27 0,-2-22 30,-1 0 0,0 0 1,-7 30-1,6-39-39,-1 0 0,-1 0 0,1-1 0,-1 1-1,-1-1 1,0 0 0,0 0 0,-12 14 0,5-9 16,-1 0 1,-1-1-1,0-1 1,-1 0-1,0 0 0,0-2 1,-1 0-1,-1 0 1,1-2-1,-1 0 0,-1-1 1,1-1-1,-28 5 0,6-3-713,-64 3-1,-40-9-6312,103-1 3356,30 0-604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8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5 760,'-8'-4'15481,"6"7"-14085,0 169-1169,3-100-167,3-46-684,-4-25 484,0-1 0,1 1 0,-1-1 0,0 1 0,1-1 0,-1 1 0,1-1 0,-1 0 0,1 1 1,-1-1-1,0 0 0,1 1 0,-1-1 0,1 0 0,0 0 0,-1 1 0,1-1 0,-1 0 0,1 0 0,-1 0 0,1 0 0,-1 0 0,1 0 0,0 0 0,-1 0 1,1 0-1,-1 0 0,1 0 0,-1 0 0,1 0 0,0 0 0,-1 0 0,1-1 0,-1 1 0,1 0 0,-1 0 0,1-1 0,-1 1 0,1 0 0,0-1 0,7-7-3956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9.2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1 7818,'0'0'3163,"-4"19"-2668,-3 8-224,3-12-5,1-1 0,1 1 0,0 0 0,0 0 0,2 21 0,0-35-244,0-1 0,0 1 0,0 0 0,0 0 0,0 0 0,0 0 0,0 0 0,0-1 0,0 1 0,1 0 0,-1 0 0,0 0 0,1-1 0,-1 1 1,0 0-1,1 0 0,-1-1 0,1 1 0,-1 0 0,1-1 0,0 1 0,-1-1 0,1 1 0,-1 0 0,1-1 0,0 0 0,0 1 0,-1-1 0,1 1 0,0-1 0,0 0 0,-1 1 0,1-1 0,0 0 0,0 0 0,0 0 0,0 0 1,-1 0-1,1 0 0,0 0 0,0 0 0,0 0 0,0 0 0,-1 0 0,1 0 0,0 0 0,0-1 0,0 1 0,-1 0 0,1-1 0,0 1 0,0-1 0,-1 1 0,2-1 0,3-1-50,-1-1-1,1 1 0,0-1 1,-1 0-1,0 0 0,0-1 0,6-5 1,-6 5-157,-1-1 1,1 0-1,-1 0 1,0 0-1,0 0 1,-1-1-1,1 1 1,-1-1-1,-1 0 1,1 0-1,-1 1 1,0-1-1,0 0 1,0 0-1,-1 0 1,0 0-1,0 0 1,-1 0-1,-1-6 1,1 10 184,1 1 0,-1-1 0,0 1 0,-1 0 0,1 0 0,0-1 0,0 1 0,0 0 1,-1 0-1,1 0 0,-1 0 0,1 0 0,-1 1 0,1-1 0,-1 0 0,1 1 0,-1-1 1,0 1-1,1-1 0,-1 1 0,0 0 0,1 0 0,-1 0 0,0 0 0,1 0 0,-1 0 1,0 0-1,-3 1 0,3-1 16,-1 1 0,0-1 0,0 1 0,0 0 0,0 0 0,1 0 0,-1 0 0,0 0 0,1 0 0,-1 1 0,1-1 0,-1 1 0,1 0 1,0 0-1,0 0 0,-3 3 0,-1 10-341,7-9-2362,4-4-2628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9.5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5217,'0'0'4176,"-5"18"-3315,2-5-711,-2 4 75,1 0 0,1 0 0,1 1 0,0-1 0,1 27 1,1-42-191,0 0 1,0 0 0,1 0 0,-1 0-1,0 0 1,1 0 0,0 0 0,-1 0-1,1 0 1,0 0 0,0 0 0,0-1 0,0 1-1,1 0 1,-1-1 0,0 1 0,1-1-1,-1 1 1,1-1 0,-1 0 0,1 0 0,0 0-1,-1 1 1,1-2 0,0 1 0,0 0-1,0 0 1,0 0 0,0-1 0,0 1 0,2-1-1,-1 1-20,1-1 0,-1 0 0,0 0 0,0-1-1,0 1 1,0-1 0,0 1 0,0-1 0,0 0 0,0 0-1,0 0 1,0-1 0,-1 1 0,1 0 0,0-1 0,-1 0-1,1 0 1,-1 0 0,0 0 0,3-3 0,0-1-163,-1 1 0,1-1 0,-1 0-1,-1-1 1,1 1 0,-1-1 0,0 0 0,-1 0 0,0 0 0,0 0 0,0 0 0,-1 0-1,0 0 1,0-1 0,-1 1 0,0 0 0,0-8 0,-1 14 141,0-1 1,0 1 0,0 0-1,0 0 1,0 0-1,0 0 1,-1 0-1,1 0 1,0 0-1,0 0 1,-1 0 0,1 1-1,0-1 1,-1 1-1,1-1 1,-1 1-1,1-1 1,-1 1 0,1 0-1,-1-1 1,1 1-1,-1 0 1,1 0-1,-1 0 1,1 0-1,-3 1 1,-1-1 23,0 0-1,-1 0 1,1 1 0,0 0-1,-1 0 1,-7 2 0,-1 7 145,-4 1-3197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0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6993,'0'0'4225,"-1"18"-3458,-6 61 866,5 88 0,2-165-1612,0-1-1,0 1 0,0 0 1,0-1-1,0 1 1,1 0-1,-1-1 0,1 1 1,-1 0-1,1-1 1,-1 1-1,1-1 0,0 1 1,0-1-1,0 1 1,0-1-1,0 0 0,0 1 1,0-1-1,0 0 1,1 0-1,-1 0 0,0 0 1,1 0-1,-1 0 1,1 0-1,-1 0 0,1 0 1,-1-1-1,3 1 1,-1-1-34,-1 0 0,0 0 0,0 0 0,0 0 0,0-1 0,0 1 0,1-1 0,-1 1 0,0-1 1,0 0-1,0 0 0,0 0 0,-1 0 0,1 0 0,0-1 0,0 1 0,-1 0 0,1-1 0,0 1 1,-1-1-1,0 0 0,1 1 0,0-3 0,6-8-406,-1 1-1,-1-1 1,0-1 0,-1 1-1,0-1 1,-1 0 0,4-23-1,-3 6-222,-2 0 0,-1-41 0,-2 71 671,0 0 1,-1 0 0,1-1-1,0 1 1,-1 0-1,1 0 1,0 0 0,-1 0-1,1 0 1,0-1-1,-1 1 1,1 0 0,-1 0-1,1 0 1,0 0-1,-1 0 1,1 0 0,0 0-1,-1 0 1,1 1-1,-1-1 1,1 0 0,0 0-1,-1 0 1,1 0-1,0 0 1,-1 1 0,1-1-1,0 0 1,-1 0-1,1 1 1,0-1-1,0 0 1,-1 0 0,1 1-1,0-1 1,0 0-1,-1 1 1,1-1 0,0 0-1,0 1 1,0-1-1,0 0 1,0 1 0,-1-1-1,1 1 1,-3 17-113,3-13-48,-1 1 0,0 0 0,0 0 0,-1-1 0,1 1 0,-1-1 0,0 1-1,-1-1 1,1 0 0,-1 0 0,0 0 0,-1 0 0,-5 6 0,0-3-2577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6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13299,'0'0'5937,"75"106"-5905,-46-90-32,-4-9-400,1-5-488,-2-2-272,-1-7-737,8-26-391,-5 4-2001,-4 1 1032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0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0 171 8226,'0'0'4893,"19"-8"-4728,2 1-166,2-2-74,-1 0 0,-1-1 1,35-21-1,-50 26-585,1 1 1,-2-1-1,1 0 0,0-1 1,-1 0-1,0 1 0,0-2 1,-1 1-1,0 0 0,0-1 1,0 0-1,-1 0 0,5-14 1,-11 49 7129,4 22-4472,1-12-1068,2 11-238,1-1-5149,-5-46 1452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0.8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 3369,'0'0'9658,"73"60"-8866,-49-60-304,0-5-232,-2-10-256,7-10-352,-7 3-1360,-6 3-2625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1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11602,'0'0'1465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3.9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10 4993,'0'0'10752,"-6"-4"-9596,5 3-1152,0 0 1,1 1-1,-1-1 1,1 1-1,-1 0 0,0-1 1,1 1-1,-1 0 1,0-1-1,0 1 1,1 0-1,-1 0 0,0-1 1,0 1-1,1 0 1,-1 0-1,0 0 1,0 0-1,0 0 0,1 0 1,-1 0-1,0 0 1,0 1-1,1-1 0,-1 0 1,0 0-1,0 1 1,1-1-1,-1 0 1,0 1-1,1-1 0,-1 1 1,0-1-1,1 1 1,-1-1-1,1 1 0,-1-1 1,1 1-1,-1-1 1,1 1-1,-1 0 1,1-1-1,0 1 0,-1 0 1,1 0-1,0-1 1,-1 1-1,1 0 1,0 0-1,0-1 0,0 1 1,0 0-1,0 1 1,-2 13 9,0 1 0,1 26 0,1-16 49,-4 145 395,11 501 1439,1-596-1728,25 96 0,-6-40-1184,-23-105-924,-19-67-6775,8 15 7008,-9-31-3026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4.3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69 4521,'0'0'6044,"20"-12"-4909,-5 2-862,-8 5-174,0 0 1,1 0 0,-1 0-1,1 1 1,0 0-1,0 1 1,0 0-1,1 0 1,-1 0-1,1 1 1,-1 1-1,1-1 1,0 1-1,0 1 1,16 0 0,-10 4 40,0 0 0,0 1 1,0 1-1,-1 0 0,1 1 1,-1 0-1,-1 1 0,0 1 1,0 0-1,0 1 0,13 14 1,11 13 201,-3 0 0,35 50-1,-49-60-258,0 2 0,-2 0-1,-1 1 1,-1 1-1,-2 0 1,15 46 0,-24-57-56,-1-1 1,0 1-1,-1 0 1,-1 0-1,-1 0 1,-1 0-1,-1 0 1,0 0-1,-2 0 1,0 0 0,-1 0-1,-9 25 1,-2-6 48,-1-1 0,-2-1 0,-2 0 0,-26 36 0,29-49-62,-1 0-1,-1-2 0,-1 0 0,-1-1 1,0-1-1,-37 26 0,48-40-12,0-1 0,-1 0-1,1 0 1,-1-1 0,0 0-1,0-1 1,-1-1 0,1 1-1,-12 0 1,17-3-40,0 0-1,1 0 1,-1 0 0,1-1-1,-1 0 1,0 0 0,1 0-1,0-1 1,-7-2-1,9 3-32,0-1-1,0 1 0,0-1 0,1 0 0,-1 0 0,1 0 0,-1-1 0,1 1 1,0 0-1,-1-1 0,1 0 0,1 1 0,-1-1 0,0 0 0,1 0 0,-3-5 0,4 8-46,0-1-1,0 1 0,0-1 0,0 1 0,0-1 0,0 1 1,0-1-1,0 1 0,1-1 0,-1 1 0,0-1 0,0 1 1,0 0-1,0-1 0,1 1 0,-1-1 0,0 1 1,0-1-1,1 1 0,-1 0 0,0-1 0,1 1 0,-1 0 1,0-1-1,1 1 0,-1 0 0,1-1 0,-1 1 0,0 0 1,1 0-1,-1 0 0,1-1 0,-1 1 0,1 0 0,-1 0 1,1 0-1,-1 0 0,1 0 0,-1 0 0,1 0 0,-1 0 1,1 0-1,30-2-1726,-20 2-396,5-2-2521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5.3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0 3881,'0'0'6485,"-2"22"-6213,-14 248 2905,16-264-3107,-1 59 801,3-1-1,17 104 1,-16-156-826,30 125 201,-29-148-5869,-4-5 883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5.8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68 3529,'0'0'8832,"-7"11"-8146,2-2-426,0 1 0,0 0 0,1-1 0,-6 21 0,8-25-135,1 1 0,0 0 0,1 0 0,-1-1 1,1 1-1,0 0 0,1 0 0,-1 0 0,1 0 1,0-1-1,1 1 0,-1 0 0,5 9 0,-3-8-56,1-1 0,-1 0-1,1 1 1,1-1 0,-1-1-1,1 1 1,0-1 0,0 0-1,1 0 1,-1 0 0,11 6-1,-11-8-44,-1-1-1,1 0 1,0 0-1,0 0 1,-1 0-1,1-1 0,1 0 1,-1 0-1,0 0 1,0 0-1,0-1 1,0 0-1,1 0 0,-1-1 1,0 1-1,0-1 1,7-2-1,-8 1-21,1 0 0,-1 0 0,0-1 0,0 1 0,0-1 0,-1 0 0,1 0 0,0 0 0,-1-1 0,0 1 0,0-1 0,0 0 0,0 0 0,-1 0 0,0 0 0,1 0 1,-1 0-1,1-5 0,2-5-83,-1 1 1,0-1 0,-1 1 0,3-27-1,-6 38 63,2-13-105,-1 0 0,-1 0 1,0 0-1,-4-26 0,3 38 109,1 1 1,-1-1 0,0 0-1,0 0 1,0 0-1,0 0 1,0 1-1,-1-1 1,1 1 0,-1-1-1,1 1 1,-1-1-1,0 1 1,0 0 0,0 0-1,-1 0 1,1 0-1,0 0 1,-1 1 0,1-1-1,-1 1 1,1-1-1,-1 1 1,0 0 0,0 0-1,0 0 1,1 0-1,-1 1 1,0-1-1,-5 1 1,3-1-27,0 1 1,0 0-1,0 0 0,0 1 1,0-1-1,0 1 0,1 0 1,-1 1-1,0-1 0,0 1 0,-7 3 1,10-3-124,0-1 1,0 1 0,0 0 0,0-1-1,0 1 1,0 0 0,0 0 0,1 0-1,-4 5 1,4-5-392,0 1-1,0 0 1,0 0-1,0-1 0,0 1 1,0 0-1,1 0 1,-1 0-1,1 6 1,0 0-6312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6.2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1 7786,'0'0'6029,"-8"11"-5922,-25 36 58,31-44-127,0 0 0,1 0 0,0 0 0,-1 0 0,1 0 0,0 1 0,1-1 0,-1 0-1,1 1 1,-1-1 0,1 0 0,0 1 0,0-1 0,0 1 0,1-1 0,-1 1 0,1-1 0,0 0 0,0 0 0,0 1 0,0-1 0,1 0 0,1 4 0,1-2 23,1 1 1,-1 0 0,1-1-1,0 0 1,0 0 0,1-1-1,-1 1 1,12 5 0,-13-7-56,0 0 0,0 0 0,0 0 0,-1 0 1,1 0-1,-1 1 0,0 0 0,0 0 0,0-1 1,-1 2-1,1-1 0,-1 0 0,0 0 0,0 1 0,0-1 1,-1 1-1,0 0 0,0-1 0,0 1 0,0 0 1,-1 0-1,1-1 0,-1 1 0,-1 0 0,1 0 1,-1 0-1,1-1 0,-1 1 0,-1 0 0,1-1 0,-1 1 1,0-1-1,0 1 0,0-1 0,-4 5 0,-3 7 52,-1-1 0,-13 15 0,18-24-52,0-1 0,1 0-1,-1-1 1,-1 1-1,1-1 1,-1 0-1,0 0 1,-10 4-1,15-7-35,1-1-1,-1 0 0,1 1 0,-1-1 0,1 0 0,-1 0 1,0 0-1,1 1 0,-1-1 0,1 0 0,-1 0 0,1 0 1,-1 0-1,0 0 0,1 0 0,-1 0 0,1 0 0,-1 0 1,1 0-1,-1-1 0,0 1 0,1 0 0,-1 0 0,1 0 0,-1-1 1,1 1-1,-1 0 0,1-1 0,-1 1 0,1 0 0,0-1 1,-1 1-1,1-1 0,-1 0 0,-3-19-2898,4-6-2877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6.5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0 163 7666,'0'0'9946,"121"-27"-9338,-69 14-352,0-2-256,-5 1-8,-9-1-376,-9 0-640,-8-8-1337,-11 3-1960,-6 0-1616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6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10418,'0'0'4449,"-17"117"-3857,17-9 785,6 29-345,14-6-432,2-27-328,-2-38-120,-4-26-88,4 0-64,2-6-480,9-10-1176,-9-15-3017,-6-9-3433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7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261 145 3937,'0'0'9466,"-69"173"-6978,29-78-743,3-6-265,6-8-688,9-23-376,0 0-328,4-1-88,5-15-280,4-18-1048,9-22-864,0-12-6954</inkml:trace>
  <inkml:trace contextRef="#ctx0" brushRef="#br0" timeOffset="1">435 1 13291,'0'0'2808,"-24"118"-1399,16-8 47,5-3-576,3-8-552,0-21-208,0-30-120,5-4-248,3-6-560,-3-20-400,1-18 8,-3 0 223,5-53-1335,-3 0-2385,0-5-1096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8.1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1 776,'0'0'13748,"-4"23"-13465,-15 104-44,-15 706 4294,36-781-4414,2 0 0,3 0 0,16 63 0,7-4-2416,-24-92 521,-5-16 381,-1-5-152,-9-31-3365,-3-4-1040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8.6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95 9946,'0'0'1546,"22"-13"-547,-3-1-719,-7 6-98,-1 0 0,1 1-1,0 0 1,1 1 0,-1 0 0,1 1-1,1 0 1,-1 1 0,24-4-1,-31 7-147,0 0-1,0 0 1,0 1-1,0 0 1,0 0-1,1 1 1,-1-1 0,0 1-1,0 0 1,-1 1-1,1 0 1,0 0-1,0 0 1,-1 0-1,1 1 1,-1 0-1,0 0 1,0 1-1,0-1 1,0 1-1,-1 0 1,1 1-1,-1-1 1,0 1-1,0-1 1,-1 1-1,0 0 1,1 1-1,-2-1 1,1 0-1,2 8 1,4 10 104,-2 0 0,0 0 0,-2 0 0,5 36 0,-3 100 631,-7-141-739,-1-1 1,-1 0 0,-1 1-1,0-1 1,-1 0 0,-1-1-1,-1 1 1,0-1 0,-1 0-1,-1 0 1,0-1 0,-1 0-1,-1-1 1,-14 17 0,16-22-86,0 0 1,-1 0 0,1-1 0,-2-1-1,1 1 1,-1-2 0,-1 1-1,1-1 1,-1-1 0,0 0-1,0 0 1,-1-1 0,1-1 0,-1 0-1,0-1 1,0 0 0,0 0-1,0-1 1,0-1 0,-19-1 0,26 0 15,-1 0 0,1 0 1,-1 0-1,1-1 1,-1 0-1,1 0 1,0 0-1,0-1 1,0 1-1,-7-7 1,9 7 42,0 0 0,1 0 0,-1 0 0,1-1 0,0 1 0,0-1 1,0 1-1,0-1 0,0 0 0,1 0 0,-1 0 0,1 0 0,0 0 0,0 0 1,0 0-1,0-1 0,0 1 0,1 0 0,-1-5 0,1 7 0,1 1 1,-1-1-1,0 1 0,0-1 0,0 1 0,0-1 1,1 1-1,-1-1 0,0 1 0,1-1 1,-1 1-1,0-1 0,1 1 0,-1 0 1,0-1-1,1 1 0,-1-1 0,1 1 0,-1 0 1,1-1-1,-1 1 0,1 0 0,-1 0 1,1 0-1,-1-1 0,1 1 0,-1 0 0,1 0 1,0 0-1,-1 0 0,1 0 0,-1 0 1,1 0-1,-1 0 0,1 0 0,-1 0 1,1 0-1,0 0 0,-1 0 0,1 1 0,0-1 1,2 1 22,0-1 1,-1 1 0,1 0-1,0 0 1,0 0 0,-1 0-1,1 1 1,3 1 0,8 13 203,0-1 0,-1 2 0,0 0-1,-1 0 1,-1 1 0,10 22 0,12 17 249,-12-21-208,3-1 0,0-2-1,43 44 1,-57-67-396,1 0 1,0-1 0,1-1 0,-1 0-1,24 12 1,-26-16-303,0-1 0,0 0 1,0 0-1,0-1 0,1 0 0,-1-1 0,0 0 0,1 0 1,16-1-1,6-7-4945,-7-7-3488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8.9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42 208 10098,'0'0'7444,"19"1"-7197,259 6 1235,-275-7-1472,0 0 0,-1-1 1,1 1-1,-1 0 0,1-1 1,-1 1-1,1-1 0,-1 0 0,0 0 1,1 0-1,-1 0 0,0 0 1,0-1-1,0 1 0,0-1 0,0 1 1,0-1-1,0 0 0,0 0 1,-1 0-1,1 0 0,-1 0 0,1 0 1,-1 0-1,0 0 0,0-1 1,0 1-1,0 0 0,0-1 0,0 1 1,-1-1-1,1-4 0,0 1-84,0 1 0,-1-1 0,0 1 0,0-1 0,-1 1 0,1-1 0,-1 1 0,-1-1 0,1 1 0,-1 0 0,0-1 0,0 1 0,0 0 0,-5-7 0,2 6 24,0 0 1,0 0-1,-1 0 1,0 1-1,0 0 1,0 0-1,-1 1 1,1 0 0,-1 0-1,0 1 1,0-1-1,0 1 1,-1 1-1,1 0 1,-1 0-1,-11-2 1,11 3 70,0 0 1,-1 0-1,0 1 1,1 0-1,-1 1 1,1 0-1,0 0 1,-1 1-1,1 0 1,0 0-1,0 1 1,0 0-1,0 0 1,0 1-1,-7 5 1,5-1 76,0 0 0,0 0 0,1 1 0,0 0 0,1 1 1,0 0-1,0 1 0,1-1 0,-8 17 0,11-18-46,0 0 0,0 0 0,1 1 0,0-1 0,1 1 0,0-1 0,0 1-1,1 0 1,1 0 0,-1 0 0,2-1 0,1 20 0,0-24-55,-1 0 0,0-1-1,1 1 1,0 0 0,0-1 0,0 1 0,1-1 0,-1 0 0,1 0 0,0 0-1,0 0 1,1 0 0,6 6 0,-3-5-81,-1-1 1,1 1-1,1-1 0,-1 0 1,1-1-1,-1 0 0,14 4 1,3-2-836,1 0 0,-1-2 0,1-1 0,35-2 0,-3-3-3350,-12-8-1612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9.5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140 644 8794,'0'0'4378,"-16"12"-3764,-51 45 585,61-50-1022,0 0 0,1 0 0,0 1 0,0 0 0,0 0 0,1 0 0,0 1 0,1 0 0,0-1 1,0 1-1,1 0 0,0 0 0,0 1 0,1-1 0,1 0 0,-1 0 0,1 1 0,1-1 1,2 13-1,-3-19-138,1-1 0,-1 1 0,1 0 1,0 0-1,0-1 0,0 1 0,0 0 1,1-1-1,-1 1 0,1-1 1,0 1-1,-1-1 0,1 0 0,0 0 1,0 0-1,0 0 0,1 0 0,-1 0 1,0-1-1,1 1 0,-1-1 0,1 1 1,-1-1-1,1 0 0,0 0 1,0 0-1,-1-1 0,1 1 0,0-1 1,0 1-1,0-1 0,0 0 0,0 0 1,4-1-1,0 1-7,0 0 0,1-1 1,-1 0-1,0 0 0,0-1 0,0 0 1,0 0-1,-1-1 0,1 0 1,0 0-1,-1 0 0,12-9 0,-4-2-149,0 0-1,-2-1 0,1-1 0,-2 0 1,0 0-1,-1-1 0,-1-1 1,0 0-1,6-19 0,5-22-944,18-91-1,-21 60 34,7-119 1,-17 4 2863,-8 184-716,-3 16-433,-3 18-387,-4 29-144,1 0 0,2 1 1,-2 57-1,2 137 989,8-212-1030,-1 31 209,3 0-1,12 75 1,-10-109-345,1-1-1,1 1 1,0-1-1,2 0 1,1 0-1,0-1 0,2 0 1,0-1-1,14 18 1,-21-31-238,1-1-1,-1 0 1,1 0 0,0-1 0,0 1-1,1-1 1,-1 0 0,1-1 0,6 4-1,-6-4-902,1-1 0,-1 0-1,1 0 1,-1 0-1,11 0 1,12 0-8976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9.8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5337,'0'0'8834,"51"102"-7378,-25-64-559,1-3-481,-1-4-264,-6-9-152,-6-8-296,-10-7-377,-19-12-3575,-3-13-1482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0.2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13931,'0'0'2993,"130"66"-3882,-92-40-2143,-11-8-3114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0.5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1 117 10082,'0'0'1043,"0"18"-409,0-13-578,8 129 1468,4 18-567,-13-198-1054,3-1-1,1 1 0,3 0 0,11-48 0,-12 74 76,13-44 155,-16 59-75,0 0-1,0 0 0,1 0 0,-1 0 1,1 1-1,0-1 0,0 1 1,1-1-1,4-3 0,-6 6-69,-1 1 0,1 0 0,0 0 0,0 0 0,0 0 0,0 0 0,0 0-1,0 0 1,1 1 0,-1-1 0,0 1 0,0-1 0,0 1 0,1 0 0,-1 0 0,0 0 0,0 0 0,1 1 0,-1-1-1,0 0 1,0 1 0,0 0 0,0-1 0,0 1 0,0 0 0,2 1 0,6 4-433,-1-1 0,0 1 0,0 1 1,8 7-1,-6-4-928,15 10-3554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0.9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231 138 9658,'0'0'5471,"13"-16"-5119,38-51 246,-50 65-549,1 0-1,-1 1 1,0-1-1,0 0 1,-1 1-1,1-1 0,0 0 1,0 0-1,-1 0 1,1 0-1,0-3 0,-2 4-39,1 0 0,0 0 1,0 0-1,0 1 0,0-1 0,0 0 0,-1 0 0,1 1 0,0-1 0,0 0 0,-1 1 0,1-1 0,-1 0 0,1 1 0,-1-1 0,1 1 0,-1-1 0,1 0 0,-2 0 0,-1-1-14,1 1-1,-1 0 1,0 0 0,0 0-1,0 0 1,0 0 0,0 0-1,0 1 1,-3-1 0,1 0 43,-3 0-21,0 0 1,-1 0-1,1 1 0,-1 0 0,1 0 0,-1 1 1,1 0-1,0 1 0,-1-1 0,1 2 0,0-1 1,0 1-1,0 0 0,1 1 0,-1 0 0,1 0 1,0 1-1,0 0 0,0 0 0,1 0 0,0 1 1,0 0-1,0 0 0,-5 8 0,2-3 82,2 1-1,-1 0 1,2 1-1,-1-1 1,2 1-1,-1 0 0,2 1 1,0-1-1,1 1 1,0 0-1,1 0 1,0 0-1,1 24 1,1-34-115,1 0-1,-1 0 1,1 0 0,0 0 0,0 0 0,0 0 0,0-1 0,1 1-1,-1 0 1,1-1 0,0 1 0,0-1 0,1 1 0,-1-1 0,1 0-1,-1 0 1,1 0 0,0-1 0,0 1 0,0 0 0,1-1 0,-1 0-1,0 0 1,1 0 0,0 0 0,-1-1 0,1 1 0,0-1 0,5 1 0,7 1-282,-1 0 1,1-1 0,0-1 0,0 0 0,30-4 0,28-9-2476,-7-7-1980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1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56 966 9858,'0'0'4318,"-9"19"-3639,-24 60-127,31-74-416,-1 1-1,1-1 1,1 1-1,-1 0 1,1 0-1,0 0 1,0-1-1,1 1 1,-1 0-1,2 0 1,-1 0-1,0 0 1,1 0-1,3 9 1,-3-12-110,0-1 1,1 1-1,-1-1 1,1 0-1,0 1 1,0-1-1,0 0 0,0 0 1,0 0-1,0 0 1,1 0-1,-1-1 1,0 1-1,1-1 1,0 1-1,-1-1 1,1 0-1,0 0 1,0 0-1,-1-1 1,1 1-1,0-1 0,0 1 1,0-1-1,3 0 1,-1 0-29,0 1-96,0 0 0,0-1 1,0 1-1,0-1 1,0-1-1,0 1 1,0-1-1,0 0 1,0 0-1,0 0 1,0 0-1,-1-1 1,1 0-1,0 0 1,-1 0-1,1-1 1,6-5-1,2-5-926,-1-1 0,-1 0 0,0-1-1,12-22 1,3-13-3432</inkml:trace>
  <inkml:trace contextRef="#ctx0" brushRef="#br0" timeOffset="1">424 1 9514,'0'0'6116,"-1"35"-5980,-9 534 2290,9-426-1806,3 167 1086,3-252-1213,20 96-1,-9-70-2299,-25-122-4555,-5 0 390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1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77 7818,'0'0'10138,"93"-20"-9106,-39 13-520,8-1-328,-1 1-120,-3 0-64,-3 3-408,14-5-1064,-12 3-2777,-14-3-3345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7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11242,'0'0'4708,"19"4"-3600,-2-1-894,-3 0-105,0 0 1,0 1-1,0 0 0,-1 1 0,0 0 0,0 1 0,13 8 0,-16-7-78,0 0 0,0 0 0,-1 1 0,0 0 0,0 1 0,-1 0-1,0 0 1,12 19 0,-18-23-32,1-1 0,-1 1 0,0 0 0,0 0 0,0 0-1,-1 0 1,1 0 0,-1 0 0,0 0 0,-1 0 0,1 0 0,-1 1-1,0-1 1,-1 0 0,1 0 0,-1 1 0,0-1 0,0 0 0,-1 0-1,1 0 1,-1 0 0,0 0 0,-4 5 0,0-1-39,0-1 0,-1 0 1,1-1-1,-2 0 0,1 0 0,-1 0 0,0-1 1,0 0-1,-1-1 0,0 1 0,0-2 0,0 1 1,0-2-1,-20 7 0,4-4-116,0 0 1,-1-2-1,0 0 1,-44-1-1,71-3 162,-1 0 0,0 0 0,0 0 0,0-1 0,0 1 0,0 0-1,1 0 1,-1 0 0,0 0 0,0 0 0,0-1 0,0 1 0,0 0 0,0 0 0,0 0 0,0-1 0,0 1 0,0 0-1,0 0 1,0 0 0,0 0 0,0-1 0,0 1 0,0 0 0,0 0 0,0 0 0,0-1 0,0 1 0,0 0 0,0 0 0,0 0-1,0 0 1,0-1 0,0 1 0,0 0 0,-1 0 0,1 0 0,0 0 0,0-1 0,0 1 0,0 0 0,0 0 0,0 0 0,-1 0-1,1 0 1,0 0 0,0 0 0,0-1 0,0 1 0,-1 0 0,1 0 0,0 0 0,0 0 0,0 0 0,-1 0 0,18-10 19,2 2-28,0 1-1,1 2 1,-1-1-1,40-3 1,82 2 78,-137 7-64,-1 0 0,1 0 0,-1 0 0,1 1 0,0 0 0,-1-1 0,0 1 0,1 1 0,-1-1 0,1 0 0,-1 1 0,0 0 0,0-1 0,0 1 0,0 1 0,4 3 0,-6-5-5,1 1 1,-1 0 0,0 0-1,0 0 1,0 0-1,0 0 1,-1 0 0,1 0-1,-1 0 1,1 0 0,-1 0-1,1 0 1,-1 0-1,0 0 1,0 1 0,0-1-1,0 0 1,-1 0-1,1 0 1,-1 0 0,1 0-1,-1 0 1,0 0-1,1 0 1,-1 0 0,0 0-1,0 0 1,-1 0 0,-1 3-1,-5 4 56,1 1 1,-1-1-1,-1-1 0,1 0 0,-1 0 0,-21 13 1,-64 34 121,74-44-213,11-5-31,-1 0 0,-1 0 0,1-1 0,-1-1-1,0 0 1,0 0 0,0-1 0,-16 2-1,23-5-1760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2.6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559 37 7874,'0'0'2323,"-21"-7"-1691,-69-18-132,86 23-426,-1 1-1,0 1 1,1-1 0,-1 1 0,0 0-1,0 0 1,1 0 0,-1 1-1,0-1 1,1 1 0,-1 0-1,0 1 1,1-1 0,0 1-1,-1 0 1,1 0 0,0 0-1,0 1 1,0-1 0,0 1-1,-4 4 1,1-2 96,-16 13 234,1 1 0,1 1 0,1 0 0,0 2 0,2 1 0,1 0 0,-24 42 0,9-6 93,2 3 1,-22 68 0,42-100-319,1-1 0,2 1 0,1 1 0,1-1 0,2 1 0,1 44-1,2-72-125,0 1-1,0-1 1,1 1-1,-1-1 1,1 1-1,0-1 0,0 1 1,0-1-1,0 0 1,1 0-1,0 1 1,-1-1-1,1 0 0,0 0 1,0-1-1,3 4 1,-1-2 17,1-1 1,-1 1 0,1-1 0,0 0-1,0 0 1,0 0 0,0 0 0,0-1-1,6 2 1,11 1 68,1 0 0,-1-1 1,45 1-1,-60-5-153,12 1-175,1 1 149,0-1-1,0-1 0,0-1 1,39-6-1,-53 5-171,-1 1 1,0-1-1,1-1 0,-1 1 1,0-1-1,0 1 0,0-1 1,-1-1-1,6-4 0,-6 4-264,0 0 0,-1 0-1,1 0 1,-1-1 0,0 0-1,0 1 1,-1-1 0,1 0 0,-1 0-1,0-1 1,1-4 0,2-9-3844,-1 0-1734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3.0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9602,'0'0'8618,"14"0"-8493,273 29-1782,-282-28 1585,-1 0 0,0 0 1,0 0-1,0 0 1,1 0-1,-1 1 0,-1 0 1,1 0-1,0 0 1,4 3-1,-5-2 40,-1-1 0,0 0 1,0 0-1,-1 1 0,1-1 0,0 1 0,-1-1 1,0 1-1,1 0 0,-1 0 0,0-1 0,0 1 1,-1 0-1,1 0 0,0 5 0,3 55 278,-2-1 0,-11 103 0,1-10-33,7-136-492,1 38 376,0-55-377,0-1 1,0 1 0,0 0-1,1 0 1,-1 0-1,1-1 1,-1 1 0,1 0-1,0-1 1,-1 1 0,1 0-1,0-1 1,0 1 0,0-1-1,0 1 1,1-1 0,-1 0-1,0 1 1,1-1 0,-1 0-1,0 0 1,1 0 0,3 2-1,8-2-5598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3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1 187 14347,'0'0'1736,"19"2"-1694,-4 0-65,25 2-214,61 0-1,-98-4 44,1 0 0,-1-1 0,1 0 0,-1 0-1,1 0 1,-1 0 0,0 0 0,1-1 0,-1 1-1,0-1 1,0 0 0,0 0 0,0 0 0,0 0-1,-1-1 1,1 1 0,-1-1 0,1 0 0,-1 1-1,0-1 1,0 0 0,0-1 0,0 1-1,2-7 1,-1 3-181,-1 0 0,0-1 0,0 1 0,0-1 0,-1 0 0,0 1 0,-1-1 0,0 0 0,0 0 0,-2-13 0,2 19 412,-1 0 1,1-1-1,-1 1 1,1 0-1,-1 0 0,0 0 1,0 0-1,0 0 1,0 0-1,-1 0 1,1 0-1,0 0 0,-1 0 1,1 0-1,-1 1 1,0-1-1,0 1 1,1-1-1,-1 1 1,0 0-1,0 0 0,0 0 1,0 0-1,-1 0 1,1 0-1,0 0 1,0 1-1,-1-1 0,1 1 1,0-1-1,0 1 1,-1 0-1,1 0 1,0 0-1,-4 1 1,0 0 143,1 0 0,-1 0 0,1 0 0,-1 1 0,1-1 0,0 1 0,0 1 1,0-1-1,0 1 0,0 0 0,1 0 0,-1 0 0,-7 8 0,2 0 193,1 2 0,-1-1-1,2 1 1,0 1 0,1 0-1,0 0 1,1 0 0,0 1-1,2-1 1,-1 1 0,2 1-1,0-1 1,1 0 0,0 1-1,2 26 1,0-37-345,0 0 1,1 0 0,0 0-1,0-1 1,0 1-1,1 0 1,-1-1-1,1 1 1,0-1 0,0 1-1,1-1 1,0 0-1,-1 0 1,1 0 0,0 0-1,1-1 1,-1 1-1,1-1 1,0 0-1,-1 0 1,1 0 0,1-1-1,-1 1 1,0-1-1,1 0 1,-1 0-1,1 0 1,5 1 0,-2-1-113,1 0 1,0-1-1,0 0 1,0 0-1,0-1 1,0 0-1,0-1 1,0 0 0,0 0-1,-1-1 1,1 0-1,0 0 1,-1-1-1,1 0 1,11-7-1,14-11-1429,-1-2 0,32-29-1,-7 0-2635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3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0 1400,'0'0'10068,"-4"33"-10452,-67 456 3082,44 17-390,28-490-2678,-2 40-117,1-55 211,-1 1 0,1 0 0,0 0 0,-1 0 0,1 0 1,-1-1-1,1 1 0,-1 0 0,0-1 0,0 1 0,1 0 0,-1-1 0,-1 1 0,1-1 0,0 1 0,0-1 0,0 0 0,-1 1 0,1-1 0,-1 0 0,1 0 0,-1 0 0,-3 2 0,-7-2-5693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4.2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13771,'0'0'5273,"153"4"-4369,-74 7-336,-1 2-440,-5 1-128,-2-3-696,-18-1-1216,-20-10-5170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6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1 119 6081,'0'0'13539,"91"-9"-13411,-40 2-80,7 0-48,6-2-96,5-2-688,24-15-904,-14 4-2793,-15-5-3185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7.2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0 124 12467,'0'0'6561,"166"-85"-6377,-54 74-184,37 3-160,17 5-664,-1-3-808,-47 3-1233,-34-5-2648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7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13651,'0'0'4889,"146"-2"-5009,-72 9-464,7 0-768,24-7-1089,-21 0-2040,-20 0-2817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8.6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135 87 1464,'0'0'7630,"-2"-16"-5914,-8-47 9,7 56-34,1 11-1135,-2 22-440,3-21 36,-29 207 758,-51 523 2277,80-719-3158,1-1 1,0 1-1,2-1 1,-1 0-1,2 1 1,0-1-1,6 16 1,-4-21-116,0 0 0,0 0 0,1 0 0,0-1 0,1 0 1,0 0-1,0-1 0,1 0 0,11 10 0,-13-13-295,0 0 0,1 0 0,-1-1 0,1 1 0,0-1 0,0-1 0,10 4 0,-13-6-229,0 0-1,-1 0 1,1 0 0,0 0 0,0-1-1,0 0 1,-1 0 0,1 0 0,0 0-1,7-2 1,6-7-5480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9.0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173 60 9778,'0'0'3337,"22"-10"-2390,-7 3-762,-1 0-26,0 0 1,0 2-1,0-1 1,1 2-1,0 0 1,0 1-1,0 0 1,1 1 0,15 0-1,-15 3-108,0 0 1,-1 1-1,1 1 0,0 0 1,-1 1-1,1 1 0,-1 1 1,-1 0-1,1 0 0,-1 2 1,0 0-1,0 0 0,21 20 1,-24-20-26,-1 1 0,-1 1 0,0 0 1,0 0-1,-1 1 0,0 0 0,-1 1 0,0-1 1,-1 1-1,0 1 0,-1-1 0,0 1 0,-1 0 1,-1 0-1,0 0 0,2 25 0,-4-31 3,-1 0-1,-1 0 0,1-1 1,-1 1-1,-1 0 1,1 0-1,-1-1 0,0 1 1,0-1-1,-1 0 1,0 1-1,0-1 0,-6 9 1,2-7 11,1-1 1,-1 1-1,0-1 1,-1-1-1,0 1 1,0-1-1,0 0 1,-13 6-1,-2-1 13,0-2 1,-1 0-1,0-1 0,0-2 1,0 0-1,-45 3 0,38-6-96,0-2 0,0-1 0,0-1 0,0-2-1,1-1 1,-1-2 0,-56-17 0,4-4-1715,83 27 1650,0 0 1,0-1-1,-1 1 0,1 0 1,0 0-1,0 0 1,-1-1-1,1 1 0,0 0 1,-1 0-1,1 0 0,0 0 1,-1 0-1,1 0 0,0 0 1,-1 0-1,1 0 0,0 0 1,-1 0-1,1 0 0,-1 0 1,1 0-1,0 0 1,-1 0-1,1 0 0,0 0 1,-1 0-1,1 1 0,0-1 1,0 0-1,-1 0 0,1 0 1,0 1-1,-1-1 0,1 0 1,0 0-1,0 0 0,0 1 1,-1-1-1,1 0 0,0 1 1,0-1-1,0 0 1,-1 1-1,1-1 0,0 0 1,0 1-1,0-1 0,0 0 1,0 1-1,0-1 0,0 0 1,0 1-1,0-1 0,0 0 1,0 1-1,0-1 0,0 0 1,0 1-1,0-1 1,0 0-1,1 1 0,-1 0-427,1 15-5145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7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52 7818,'0'0'8152,"-16"14"-7939,-49 45 32,62-55-169,-1 1 0,1-1 0,0 1 0,0 0 1,0 0-1,1 0 0,-1 1 0,1-1 1,1 1-1,-1-1 0,1 1 0,0-1 1,0 1-1,0 0 0,1 0 0,0-1 1,1 8-1,-1-3 67,0-9-134,0 0 1,0 0-1,1 0 1,-1 0-1,0 0 1,1 0-1,-1-1 1,0 1-1,1 0 1,-1 0-1,1 0 1,-1 0-1,1-1 1,0 1-1,-1 0 1,1 0-1,0-1 1,0 1-1,-1-1 1,1 1-1,0-1 1,0 1-1,0-1 1,0 1 0,0-1-1,-1 0 1,1 1-1,0-1 1,0 0-1,0 0 1,0 0-1,0 0 1,0 0-1,0 0 1,0 0-1,0 0 1,0 0-1,0 0 1,0 0-1,1-1 1,3 0-20,0 0 1,1 0-1,-1 0 0,0 0 1,0-1-1,7-4 0,0-1-238,0-1 0,-1-1 0,0 0 0,0-1 0,-1 0 0,0 0 0,10-17 0,-5 6-374,-1 0 1,-1-1-1,12-28 1,-16 24 452,-5 14 439,-3 15 1589,-4 16-1622,-1 2 65,1 0 0,0 0 0,2 0 0,1 0 0,0 0-1,5 29 1,-4-48-302,-1 1-1,1-1 1,0 0-1,0 0 1,0 0-1,0 0 0,0 0 1,0 0-1,1 0 1,-1 0-1,1 0 1,-1 0-1,1-1 1,0 1-1,1 1 1,-2-3-49,0 0 0,0 1 0,1-1 0,-1 0 0,0 1 0,0-1 1,0 0-1,0 0 0,0 0 0,0 0 0,0 0 0,0 0 1,0-1-1,0 1 0,0 0 0,0 0 0,0-1 0,0 1 0,0-1 1,0 1-1,0-1 0,0 1 0,0-1 0,0 1 0,0-1 0,-1 0 1,1 0-1,0 1 0,0-1 0,-1 0 0,1 0 0,0 0 1,-1 0-1,1 0 0,-1 0 0,0 0 0,1 0 0,0-1 0,40-86-5558,-22 41 168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9.6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741 237 3209,'0'0'3459,"0"-19"-1809,-1-65 61,1 78-1536,-1 0 1,0 0-1,0 0 1,-1 1 0,0-1-1,0 0 1,0 0-1,0 1 1,-1 0-1,0-1 1,0 1-1,-1 0 1,1 0-1,-1 1 1,0-1-1,0 1 1,-1 0-1,1 0 1,-1 0 0,0 0-1,0 1 1,0 0-1,-8-3 1,6 3-102,0 0 1,0 1 0,0 0-1,-1 0 1,1 1 0,-1 0-1,0 0 1,1 1 0,-1 0 0,1 0-1,-1 1 1,0 0 0,1 0-1,-1 1 1,1 0 0,-14 6-1,4 0 21,1 2-1,0 0 1,1 0-1,-1 2 1,-19 19-1,-67 79 529,60-61-297,3 2 1,1 1-1,3 2 0,3 2 1,1 0-1,-25 71 0,50-110-245,1 1-1,0 0 1,1 0-1,1 0 1,1 0 0,1 0-1,0 1 1,1-1-1,1 1 1,6 29-1,-6-40-67,1-1-1,0 0 1,1 0 0,-1 0-1,1 0 1,1-1-1,-1 1 1,1-1 0,0 0-1,1 0 1,0 0 0,-1-1-1,2 0 1,-1 0-1,1 0 1,-1 0 0,1-1-1,1 0 1,-1 0-1,0-1 1,1 1 0,0-1-1,0-1 1,0 1-1,0-1 1,0-1 0,13 2-1,11 0 42,1-2 0,-1-2 0,0 0 0,0-2 0,0-2 0,0 0-1,36-13 1,-8-1-738,-1-2 0,92-49 0,-141 66 498,-7 4 159,0-1 0,0 0-1,0 1 1,0-1-1,-1 0 1,1 0-1,0 0 1,0 0 0,-1-1-1,1 1 1,-1 0-1,1-1 1,-1 1 0,0-1-1,1 1 1,-1-1-1,0 1 1,0-1 0,1-2-1,-25 4-1176,13 0 288,0 0 0,0 1 1,1 0-1,-1 1 0,0 0 0,0 1 1,1 0-1,-11 4 0,8-2-1206,4-4-1602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0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155 0 1688,'0'0'8614,"0"22"-7804,-3 103 177,-67 409 3732,16-169-2663,29 10-748,23-294-1246,1 34 149,10-43-3182,-10-95-1792,-2-8-228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0.6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51 11466,'0'0'1754,"16"-7"-543,5-3-729,1 1 0,28-7-1,-40 14-346,-1 0 0,1 0 0,0 1 0,-1 0 0,1 0 0,0 1 0,0 1 0,0-1 0,-1 2 0,19 4 0,-16-1-87,0 0 0,0 1 0,-1 1 1,0 0-1,0 0 0,0 1 0,-1 1 0,-1 0 0,1 0 0,-1 1 0,15 20 1,-5 0 70,0 0 1,-2 0 0,18 44-1,-20-39-14,-1 2 1,-2-1-1,-2 1 0,-1 1 0,-2 0 1,-1 0-1,-2 0 0,-2 1 0,-3 44 0,0-76-102,0 1-1,-1-1 1,0 0-1,-1 1 1,1-1-1,-1-1 1,0 1-1,-1 0 1,0-1-1,0 1 1,0-1-1,-1 0 1,0-1-1,0 1 1,0-1-1,-1 0 1,0 0-1,0-1 1,0 1-1,-11 4 1,3-1-87,-1-2 1,0 0 0,0 0-1,0-1 1,-1-1 0,0-1 0,0 0-1,-22 1 1,4-3-142,0-1-1,0-2 1,0-2-1,0 0 1,0-3 0,-40-12-1,73 18 227,1 1-1,-1 0 1,0-1 0,1 1-1,-1-1 1,0 1-1,0 0 1,1 0-1,-1-1 1,0 1-1,0 0 1,0 0 0,1 0-1,-1 0 1,0 0-1,0 0 1,0 0-1,1 0 1,-1 0-1,0 0 1,0 0-1,-1 1 1,16 11 113,-1-2 11,158 153 2241,-8-9-538,-127-123-1614,1-3 1,74 44-1,9-12-112,-101-52-596,-1-1 0,1-1 0,1-1 0,31 5 0,-50-10 418,0-1 0,-1 1 0,1 0 0,0 0 0,-1 0 0,1-1 0,0 1 0,-1 0 0,1-1 0,-1 1 0,1 0 0,0-1 0,-1 1 0,1-1 0,-1 1 0,0-1 0,1 1 0,-1-1 0,1 1 0,-1-1 0,0 0 0,1 1 0,-1-1 0,0 0 1,0 1-1,1-1 0,-1 1 0,0-1 0,0 0 0,0 0 0,0 1 0,0-1 0,0 0 0,0 1 0,0-1 0,0 0 0,0 1 0,0-1 0,-1 0 0,-4-31-2884,-7-2-1882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1.0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634 86 7466,'0'0'4775,"-15"-15"-3421,4 3-1106,-1 0 1,0 1-1,-21-15 0,31 25-227,-1-1 0,1 1 0,-1 0 0,0 0-1,1 0 1,-1 0 0,0 1 0,1-1 0,-1 1-1,0 0 1,0-1 0,1 1 0,-1 0 0,0 1 0,0-1-1,1 0 1,-1 1 0,0 0 0,0-1 0,1 1-1,-1 0 1,1 1 0,-1-1 0,-2 2 0,-11 6 70,0 1 0,1 1 0,0 0 0,0 1 0,-17 19 0,-65 81 563,55-58-16,2 2 0,-62 117 1,86-141-401,2 0 1,1 2-1,2-1 1,1 2 0,1-1-1,2 1 1,-3 55-1,9-78-146,1 1-1,0-1 1,1 1-1,1-1 0,5 24 1,-4-28-51,0-1 1,0 1 0,1-1-1,0 0 1,0 0-1,1-1 1,-1 1-1,2-1 1,10 11 0,0-3-4,0-1 0,1-1 0,1 0 0,0-1 1,0-1-1,1-1 0,0 0 0,1-2 1,-1 0-1,2-1 0,-1-1 0,1-1 1,-1-1-1,34 1 0,-32-3-173,-1-2 0,1 0 0,-1-1 0,1-1 0,-1-1 0,0-1 0,0-1 0,-1-1 0,1-1 0,-1 0 0,-1-2 0,0 0 0,0-1 1,17-15-1,-30 22-143,-1-1 0,0 0 0,0 0 0,0 0 1,0-1-1,-1 1 0,0-1 0,0 0 1,-1 0-1,0-1 0,4-9 0,-4 6-866,-1 0 1,1 0-1,-2 0 0,1-13 0,-1-14-5104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1.4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94 11586,'0'0'3381,"25"0"-1662,169 0 898,25-14-1486,-193 11-1222,0-2 0,0-1 0,0-1 0,-1-1 0,0-1 0,29-16 1,-40 16-148,2 2-315,-16 8 537,0 0-1,0 1 1,0-1-1,0 0 1,0 0 0,0 1-1,0-1 1,0 0-1,0 0 1,-1 1 0,1-1-1,0 0 1,-1 0 0,1 0-1,-1 1 1,0-1-1,0 1 1,-21 54 38,6-21 134,2 1 0,2 1 0,1 0 1,2 1-1,-5 44 0,14-76-191,-2 8 86,1 1 1,1 0-1,0-1 1,1 1 0,5 24-1,-5-36-131,0 0-1,0 0 0,0 0 1,0 0-1,1 0 1,-1 0-1,1 0 1,0-1-1,0 1 1,0-1-1,0 1 1,0-1-1,1 0 1,-1 1-1,1-1 1,-1-1-1,1 1 1,0 0-1,0-1 1,-1 1-1,1-1 0,0 0 1,1 0-1,-1 0 1,0 0-1,0-1 1,0 1-1,0-1 1,1 0-1,-1 0 1,0 0-1,5 0 1,0-1-610,1 0 1,-1 0 0,0-1 0,0 0 0,1 0-1,-1-1 1,-1 0 0,1-1 0,9-5 0,24-19-4474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1.7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 10418,'0'0'5281,"96"-1"-4392,-26 1-441,10 1-328,2 7-120,-5-3-544,-8-3-625,-11-2-871,-12 0-497,-17-13-391,-16-3 175,-13-1-1512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2.3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 1 3185,'-15'16'2207,"-16"19"-826,1 1 1,-44 72 0,48-62-179,-24 60 0,43-87-953,0 0 0,1 1 1,1 0-1,1 0 0,1 1 1,-1 25-1,3-19-60,0 42 45,1-65-230,0 0 0,0 0 1,1 0-1,0-1 0,0 1 0,0 0 1,0-1-1,0 1 0,1-1 1,-1 1-1,1-1 0,0 1 0,4 3 1,-5-5-20,0-1 1,1 0-1,-1 0 1,1 0-1,-1 0 1,1 0 0,0-1-1,-1 1 1,1 0-1,0-1 1,0 1-1,-1-1 1,1 1-1,0-1 1,0 0 0,0 0-1,-1 0 1,1 0-1,0 0 1,0 0-1,0-1 1,-1 1-1,1-1 1,0 1 0,0-1-1,2-1 1,2 0-99,-1-1 0,0 0 0,1-1 0,-1 1 0,-1-1 0,9-7 0,18-24-1623,0-1 1,-3-1-1,-1-1 0,-1-2 1,36-76-1,-31 43 2428,-5 1 3573,-61 175-168,-42 133 559,64-186-4317,2 1 0,-8 89 0,18-107-320,2-31 184,2-6-101,-2 4-81,328-364-578,-146 171-820,-172 181 1309,-5 5 51,0 1 0,0-1 0,13-9 0,-19 16 16,0 0 0,0 0 0,0 0 0,0 0 0,1 0 0,-1 0 0,0 0 0,0 0 0,0-1-1,0 1 1,0 0 0,1 0 0,-1 0 0,0 0 0,0 0 0,0 0 0,0 0 0,1 0 0,-1 0 0,0 0-1,0 0 1,0 0 0,0 0 0,0 0 0,1 0 0,-1 0 0,0 1 0,0-1 0,0 0 0,0 0 0,0 0-1,1 0 1,-1 0 0,0 0 0,0 0 0,0 0 0,0 0 0,0 1 0,0-1 0,0 0 0,1 0 0,-1 0-1,0 0 1,0 0 0,0 1 0,0-1 0,0 0 0,0 0 0,0 0 0,0 0 0,0 0 0,0 1 0,0-1-1,0 0 1,0 0 0,0 0 0,0 0 0,0 1 0,0-1 0,0 0 0,0 0 0,0 0 0,-2 17 24,2-16-20,-10 43 537,-1 0 0,-26 63 0,4-14 76,23-62-438,-1 0-97,1 1 0,2 0 0,1 0 0,2 0 0,-2 41 0,11-74 243,-4 0-286,269-262 500,39-29-1279,-300 288 718,-7 11 7,-9 18-8,-63 131 371,-27 63 666,17 29-99,72-214-905,3 1 0,0-1 0,3 1 0,0 0 1,5 56-1,-2-90-77,0 1 1,0-1-1,0 1 1,0-1-1,1 1 1,-1-1 0,1 1-1,-1-1 1,1 1-1,-1-1 1,1 1-1,0-1 1,-1 0-1,1 1 1,0-1-1,0 0 1,0 0-1,0 0 1,0 0-1,1 0 1,-1 0-1,0 0 1,0 0-1,1 0 1,-1 0-1,0-1 1,1 1 0,-1-1-1,1 1 1,-1-1-1,1 1 1,-1-1-1,1 0 1,-1 0-1,1 1 1,-1-1-1,1 0 1,-1-1-1,1 1 1,2-1-1,3 0-492,-1 0 0,1-1 0,-1 0-1,0-1 1,0 0 0,0 0-1,0 0 1,9-6 0,26-25-4546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2.8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 10882,'0'0'9070,"22"-4"-8962,-3 0-112,10-3-34,-1 2 1,1 2-1,39-1 1,5 3-576,80 2-2489,-156 4 2772,-139 142-745,106-106 1493,2 2 0,2 2 1,2 1-1,2 1 0,-28 63 1,52-101-358,1 0 0,0-1 0,1 1 0,0 0 1,0 0-1,1 0 0,0 12 0,1-20-45,0 0-1,0-1 0,0 1 1,0-1-1,0 1 1,1-1-1,-1 1 0,0 0 1,0-1-1,0 1 0,1-1 1,-1 1-1,0-1 1,1 1-1,-1-1 0,1 0 1,-1 1-1,0-1 1,1 1-1,-1-1 0,1 0 1,-1 1-1,1-1 1,-1 0-1,1 0 0,-1 1 1,1-1-1,-1 0 1,1 0-1,0 0 0,-1 0 1,1 0-1,0 0 1,25 0 422,-17 0-262,20 0-111,-1-2 1,0 0-1,47-11 1,-60 9-737,0-1 1,0 0-1,15-9 1,-19 8-786,-1 0 1,0 0 0,-1-1-1,16-15 1,-1-5-5162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3.1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4889,'0'0'10610,"5"-27"-10666,30 27-272,25-4-936,-5-3-1241,-8-6-1880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3.5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245 241 1328,'0'0'13942,"17"-7"-12851,-5 2-960,9-4-34,1 0 1,0 2 0,31-7-1,-17 7-872,0-2 0,-1-1 0,38-17 0,-61 22 408,0-1 1,0 0 0,-1-1 0,0 0 0,0-1 0,-1 0 0,0-1 0,0 0-1,-1-1 1,0 1 0,-1-2 0,8-11 0,-9 3 3207,-13 20-672,-7 12-1703,-15 21 190,1 1-1,2 1 1,-27 51 0,-49 126 1391,81-161-1705,2 1 0,3 0 0,2 1 0,3 0 0,-7 97 1,18-120-457,-1-24-219,1 0-1,-1 0 1,0 0 0,-1 0 0,0-1 0,0 1-1,-3 12 1,4-18 77,-1-1-1,1 1 1,-1-1-1,1 0 1,-1 1-1,1-1 1,-1 0-1,1 1 0,-1-1 1,1 0-1,-1 0 1,1 1-1,-1-1 1,1 0-1,-1 0 1,1 0-1,-1 0 1,0 0-1,1 0 1,-1 0-1,1 0 1,-1 0-1,0 0 1,1 0-1,-1 0 0,1 0 1,-2-1-1,-8-2-4776</inkml:trace>
  <inkml:trace contextRef="#ctx0" brushRef="#br0" timeOffset="1">23 1071 7962,'0'0'7169,"-22"99"-5632,38-79-577,21-4-336,10-5-136,10-3-240,3-8-144,0 0-104,0 0-200,-3-17-816,18-17-1305,-17 3-2240,-7-2-3504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8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0 9178,'0'0'4265,"0"141"-2297,0-56-551,0 1-417,0-9-168,0-21-392,5 3-232,1-3-192,-1-14-16,-3-16-464,-2-12-696,-13-14-953,-10-3-999,-5-16-8907</inkml:trace>
  <inkml:trace contextRef="#ctx0" brushRef="#br0" timeOffset="1">0 389 12915,'0'0'4993,"139"-28"-4001,-81 23-696,1 3-224,-6 0-72,-6 2-560,-3-2-1176,-13 1-2753,-13-5-2697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3.9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2473,'0'0'18547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7.3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266 0 1664,'0'0'1449,"-113"24"-2658,88-22 1209,-3-1 8,-10 1 400,5-2-263,4 0-145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18.8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7178,'0'0'1288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1.8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346 214 2921,'0'0'9122,"-5"5"-8656,-5 4-60,1 0 1,-1-2-1,-1 1 0,1-1 0,-1 0 0,0-1 0,-1-1 1,-16 7-1,11-8-141,0 0 1,-1-1-1,1-1 1,-20 0 0,31-2-234,0 0 1,0 0-1,0-1 0,0 0 1,0 0-1,0 0 1,0-1-1,0 1 1,1-2-1,-1 1 1,0 0-1,1-1 0,0 0 1,0 0-1,-6-5 1,8 5-43,1 0 0,0 0 1,-1 0-1,1 0 0,0 0 0,0 0 1,1 0-1,-1-1 0,1 1 1,0-1-1,0 1 0,0-1 0,0 1 1,0-1-1,1 0 0,0 1 0,0-1 1,0 0-1,0 1 0,0-1 1,2-6-1,-1 5-15,1-1 0,0 1 0,0 0 1,0-1-1,1 1 0,0 0 0,0 1 1,0-1-1,0 0 0,1 1 0,0 0 1,8-8-1,7-3-4,1 1 1,1 0-1,0 2 1,1 0-1,36-14 0,-41 20-24,0 1-1,0 0 0,0 1 1,0 1-1,1 1 0,-1 0 0,1 2 1,27 1-1,-41 0 36,1 0 1,-1 0-1,0 1 1,1-1-1,-1 1 0,0 0 1,0 0-1,0 0 0,0 1 1,0 0-1,-1 0 1,1 0-1,-1 0 0,0 0 1,0 0-1,0 1 1,0 0-1,-1-1 0,1 1 1,-1 0-1,0 0 1,0 1-1,0-1 0,-1 0 1,0 0-1,0 1 1,1 5-1,0-1 25,0 0 0,-1 0 0,-1 0 0,1-1 0,-1 1 0,-1 0 0,1 0 0,-2 0 0,1 0 0,-1-1 0,-1 1 0,1-1 0,-7 13 0,5-14 42,-1 1 0,0-1 0,0 0 0,0 0 0,-1-1 0,0 0 1,-1 0-1,0 0 0,0-1 0,0 1 0,0-2 0,-10 6 0,12-8-198,-1 0 1,1 0-1,0 0 1,0-1-1,-1 0 1,1 0-1,-1 0 1,-10-1-1,12 0-399,-1-1 0,0 1 0,0-1 0,0-1 0,1 1 0,-1 0 0,1-1-1,-1 0 1,1 0 0,-1-1 0,-3-2 0,-5-5-5433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3.7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0 3937,'0'0'5126,"0"6"-4999,-1 383 3331,3 461-456,13-342-1988,2 137 569,-10-123-1043,2-385-373,-8-120-3356,0-33-12576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4.2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6425,'0'0'1873,"4"23"-906,-3-11-789,7 33 631,21 71 1,-18-78-405,32 87 698,-37-111-987,0 0 0,1 0 0,1-1 1,0 1-1,1-2 0,14 16 0,-21-26-85,0 1-1,1-1 1,-1 1 0,1-1-1,0 0 1,0 0 0,0-1 0,0 1-1,0 0 1,0-1 0,0 0 0,1 0-1,-1 0 1,0 0 0,1 0-1,-1-1 1,1 1 0,-1-1 0,5 0-1,-3-1 57,0 0-1,0 0 1,0 0 0,0-1-1,0 0 1,0 0-1,-1-1 1,1 1 0,0-1-1,-1 0 1,6-5-1,4-5 101,0 0-1,-1-1 0,-1-1 0,0 0 1,17-30-1,-16 22-296,16-25-89,-4 21-3611,-14 18-1272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4.6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5905,'0'0'7242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5.8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223 1 3121,'0'0'10733,"-5"17"-10203,-112 338 2947,98-308-3404,-2-1 0,-39 63 0,59-119-5218,1-5-933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6.5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 1 880,'0'0'9593,"-4"25"-9169,-20 342 1460,24-321-1584,-1 15 209,3 0 0,11 73 0,-13-132-511,0-1 0,0 0-1,0 0 1,0 1-1,0-1 1,0 0-1,1 0 1,-1 0 0,0 1-1,1-1 1,-1 0-1,1 0 1,-1 0-1,1 0 1,0 0 0,-1 0-1,1 0 1,0 0-1,0 0 1,0 0-1,0 0 1,-1 0 0,1-1-1,2 2 1,-1-2 13,0-1 1,-1 0-1,0 0 0,1 0 1,-1 0-1,0 0 1,1 0-1,-1-1 0,0 1 1,0 0-1,0 0 1,0-1-1,0 1 0,0-1 1,-1 1-1,1-1 1,0 1-1,0-3 0,5-8-59,-1-1-1,0 1 0,-1-1 0,0 0 1,-1 0-1,-1-1 0,0 1 0,0-1 1,-2 1-1,1-1 0,-2 1 0,0-1 0,-4-21 1,3 32 10,1-1 1,-1 0 0,1 1 0,-1-1 0,0 1-1,0 0 1,-1-1 0,1 1 0,-1 0 0,1 1-1,-6-5 1,6 5-606,0 0 0,-1 1 0,1-1 0,-1 1 0,0 0 0,1-1-1,-1 1 1,0 0 0,-4-1 0,1 1-3704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0.70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344 0 3649,'0'0'9734,"-10"18"-9538,-45 95 732,-52 150 0,-25 144 2096,108-317-2099,9-35-3545,15-89-2307,0 22 372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8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30 159 2529,'0'0'15147,"-27"123"-13539,27-76-904,3-3-440,10-10-264,-2-8-160,-5-11-440,-5-10-552,-1-9-240,0-14-921,-7-7-4536</inkml:trace>
  <inkml:trace contextRef="#ctx0" brushRef="#br0" timeOffset="1">1 1 9874,'0'0'6433,"124"31"-8865,-89-22-385,-8-4-2192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6.7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77 10418,'0'0'6298,"22"-5"-6240,147-39 33,-149 38-86,-3 1-26,0 0-1,0 1 0,0 1 1,28-2-1,-45 6 22,1 0 0,-1-1 0,1 1 0,-1 0-1,1 0 1,-1-1 0,0 1 0,1 0 0,-1 0 0,0-1-1,1 1 1,-1 0 0,0 0 0,0 0 0,0 0-1,0 0 1,0-1 0,0 1 0,0 0 0,0 0 0,0 0-1,0 0 1,-1-1 0,1 1 0,0 0 0,0 0 0,-1 1-1,1-1 4,-7 21 181,-1-1 0,0 0 0,-2 0 0,0 0 0,-1-1 0,-15 20 0,3-4-113,5-6-60,-94 140-581,95-152-869,4-13-3266,6-4-2470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7.0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7722,'0'0'9058,"122"2"-8658,-78 2-312,-6 3-88,-11 4-552,-23 9-1777,-4-2-1608,-11-3 1297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7.4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30 8434,'0'0'4017,"39"96"-2201,-17-55-312,5-7-631,-2-6-433,-3-10-216,-2-9-96,-5-9-48,1 0 104,-3-2 88,0-16-208,2-13-64,8-40-1024,-6 5-2761,-8-1-3785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7.9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44 15 14147,'0'0'2678,"18"8"-2389,-2-1-199,124 60 352,-136-65-435,0 0-1,-1 0 0,1 0 0,-1 1 0,0 0 0,0 0 0,5 5 0,-7-7-21,0 1-1,0-1 0,-1 0 0,1 1 1,0-1-1,-1 1 0,1-1 1,-1 1-1,0-1 0,1 1 0,-1-1 1,0 1-1,0-1 0,0 1 0,0-1 1,0 1-1,-1-1 0,1 1 0,0-1 1,-1 1-1,1-1 0,-1 1 1,1-1-1,-1 1 0,0 1 0,-7 8-249,0-1 0,-1 1-1,0-1 1,0-1 0,-1 0-1,-14 11 1,7-6-281,-12 10-155,9-5 546,-1-1 0,-1-1 0,-43 25 0,64-42 839,21-3-56,11-9-122,-1 0 1,0-2-1,35-22 1,7-3-323,-65 35-215,27-13-269,43-15 1,-96 53-361,-123 104 43,19-17 490,122-108 110,1 0 1,0 0-1,-1 0 0,1 1 1,0-1-1,-1 0 1,1 0-1,0 0 0,-1 1 1,1-1-1,0 0 1,0 0-1,-1 1 0,1-1 1,0 0-1,0 0 1,0 1-1,-1-1 0,1 0 1,0 1-1,0-1 0,0 0 1,0 1-1,0-1 1,0 1-1,-1-1 0,1 0 1,0 1-1,0-1 1,0 0-1,0 1 0,0-1 1,1 0-1,-1 1 1,0 0-1,14-2-254,22-11 292,-15 2 172,1 1 0,-1 1-1,1 1 1,1 0 0,-1 2 0,1 1 0,0 0 0,25 1 0,-46 3-198,0 0 0,-1 0-1,1 1 1,-1-1 0,1 1 0,-1-1 0,1 1-1,-1 0 1,1 0 0,-1 0 0,1 0-1,-1 0 1,0 0 0,0 0 0,1 0-1,-1 0 1,0 0 0,0 1 0,0-1 0,0 0-1,-1 1 1,1-1 0,0 1 0,0-1-1,-1 1 1,1-1 0,-1 1 0,0 0 0,1-1-1,-1 3 1,2 8-3,0 1 0,-1-1 0,-1 13 0,0-14 19,1 171 108,-1-182-117,0 1-1,0-1 1,0 0 0,0 1-1,0-1 1,0 0-1,1 0 1,-1 1 0,0-1-1,0 0 1,0 0 0,1 1-1,-1-1 1,0 0-1,0 0 1,1 1 0,-1-1-1,0 0 1,0 0 0,1 0-1,-1 0 1,0 1-1,1-1 1,-1 0 0,0 0-1,1 0 1,-1 0 0,0 0-1,1 0 1,-1 0 0,0 0-1,1 0 1,-1 0-1,0 0 1,1 0 0,0 0-1,14-3 260,-6-1-109,1-1-1,-2 0 0,1 0 0,0 0 0,-1-1 0,0 0 0,9-10 0,52-57 193,-59 62-320,12-15-337,0 0 0,-2-1 0,-1-1 1,-2-1-1,0-1 0,-2 0 0,-1-1 1,-2 0-1,-1-1 0,-1-1 0,-2 1 0,-1-2 1,-2 1-1,2-64 0,-8 66 1519,1 23 304,-1 22-797,1 101 485,3 177 1742,1-228-2148,2 0 0,23 92 1,-23-133-767,2 0 1,0 0 0,1-1 0,19 33 0,-20-43-572,-1-1 0,2 1 0,0-1 1,19 18-1,-24-25-51,1-1 0,-1 1-1,1-1 1,0 0 0,10 3 0,12 2-4709,-4-6-3838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8.3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9 110 18612,'0'0'5945,"-9"-109"-25197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03.3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137 21 4337,'0'0'5614,"-14"12"-5447,-43 41-89,51-48 1,2 1 0,-1 0 1,1 0-1,-1 0 1,2 0-1,-1 1 1,1 0-1,0 0 1,0 0-1,1 0 1,0 0-1,-2 12 1,0 0 327,-1-1-117,2 0 0,0 0 1,1 1-1,1-1 0,1 1 0,4 35 1,-2-42-206,0-1 1,1 1-1,0-1 1,0 0 0,1 0-1,1 0 1,0-1-1,1 1 1,-1-1 0,2-1-1,0 1 1,8 8-1,-5-8-68,0-1 0,1 0 0,1 0 0,-1-1 0,1-1 0,1 0 0,-1 0 0,1-2 0,0 1 0,1-2 0,-1 0 0,1 0 0,0-1 0,0-1 0,0 0 0,0-1 0,0-1 0,0 0 0,0-1 0,0 0 0,0-1 0,21-6 0,-22 4-20,0 0 0,0 0-1,0-1 1,0-1 0,-1 0 0,0-1 0,0 0 0,-1-1-1,0 0 1,0-1 0,-1 0 0,0-1 0,-1 0-1,0-1 1,-1 1 0,0-2 0,0 1 0,-1-1 0,-1 0-1,0-1 1,0 1 0,6-28 0,-8 24-22,0-1 1,-2-1-1,0 1 1,-1 0-1,-1-1 1,-1 1-1,0 0 1,-1 0-1,-1 0 0,-5-17 1,6 25 22,-1 0-1,-1 1 1,1 0 0,-2 0 0,1 0-1,-1 0 1,0 1 0,0-1 0,-1 1-1,0 1 1,-1-1 0,1 1 0,-1 0-1,0 1 1,-1-1 0,1 1 0,-1 1-1,0 0 1,0 0 0,-15-5-1,-1 3 43,0 1 1,0 1-1,0 1 0,-1 2 0,-43 1 0,61 1-43,1 0 0,-1 0 0,0 0 0,1 0 0,-1 1 1,1 1-1,-1-1 0,1 1 0,0 0 0,0 0 1,0 1-1,0-1 0,-9 10 0,10-9-659,1 0-1,0 1 1,0 0-1,0 0 1,-4 7-1,5-8-3133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07.6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68 1 3321,'0'0'9807,"-11"2"-8135,7 2-1672,0 0-1,1 0 0,0 0 0,0 0 0,0 1 0,0-1 0,1 1 0,-1-1 0,1 1 0,-2 8 0,-11 51 29,11-25 23,1 1 0,2-1 0,6 53 0,0-33 164,3-1-1,3 0 1,22 74 0,-28-122 127,-1-3-1071,-3-3-3940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1.73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328 1 4201,'0'0'9823,"-15"25"-9573,-163 340 1233,141-284-849,9-24-157,14-31-404,1 0 0,2 1-1,0 0 1,-9 42 0,20-52-990,7-14-1456,16-19-3298,2-11-2488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2.1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132 0 5641,'0'0'6594,"-14"27"-6078,-3 9-366,1 0 1,2 1 0,1 1 0,2 0-1,-7 52 1,1 70 1413,5 166-1,12-308-1473,1 0 0,1 0 0,0 0 0,1 0 0,1-1 0,0 1 0,8 16 0,-11-32-88,0 0 0,0 0 0,0 0 0,0 0 0,0-1 0,0 1-1,0 0 1,1-1 0,-1 1 0,1-1 0,0 1 0,-1-1 0,1 1 0,0-1-1,0 0 1,-1 0 0,1 0 0,0 0 0,0 0 0,0-1 0,0 1 0,1-1-1,-1 1 1,0-1 0,0 0 0,0 1 0,0-1 0,0 0 0,0-1-1,1 1 1,-1 0 0,0 0 0,0-1 0,0 0 0,0 1 0,0-1 0,3-1-1,1-1 10,1 0 0,-1 0 0,0-1-1,0 0 1,-1 0 0,1 0 0,-1 0 0,0-1-1,0 0 1,6-8 0,-6 3-1,1 0 0,-2 0 0,1 0 1,-1-1-1,-1 0 0,0 0 0,-1 0 0,0 0 1,0 0-1,-1-1 0,-1 1 0,0 0 0,-3-20 0,3 27-15,-1-1-1,0 1 1,0 0-1,0 0 1,-1 0-1,1 0 1,-1 0-1,0 0 1,0 1-1,-1-1 0,1 1 1,-1-1-1,1 1 1,-1 0-1,0 0 1,0 0-1,-1 0 1,1 1-1,-1-1 1,1 1-1,-1 0 0,0 0 1,0 0-1,0 0 1,0 1-1,0 0 1,0 0-1,0 0 1,0 0-1,0 0 0,-1 1 1,-4 0-1,4 0-68,1 0 0,-1 0 0,1 0 0,-1 1 0,0-1 0,1 1 0,0 0 0,-1 1 0,1-1 0,0 1 0,-1 0 0,1 0 0,-4 3 0,5-3-93,1 0 0,0 0 0,-1 0 0,1 0 0,0 1 0,0-1-1,0 1 1,1-1 0,-1 1 0,1 0 0,-1 0 0,1-1 0,0 1 0,0 0 0,0 0 0,1 0 0,-1 0 0,0 0 0,1 0 0,0 6 0,3 12-4070,10-5-1864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2.5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219 9 6753,'0'0'7198,"-16"-2"-6207,-52-5-603,65 7-378,0 0 0,1 0 0,-1 1 0,0-1 0,1 0 1,-1 1-1,1 0 0,-1 0 0,1-1 0,-1 2 0,1-1 0,-1 0 0,1 0 0,0 1 1,0-1-1,0 1 0,0 0 0,0-1 0,0 1 0,0 0 0,1 0 0,-1 0 0,0 1 0,1-1 1,-1 3-1,-3 2-1,-5 8 78,1 2 0,0-1 0,1 1 1,1 0-1,1 1 0,0 0 0,1 0 0,1 0 0,1 1 0,1-1 0,-1 33 1,3-47-84,0 0 1,0 0-1,1-1 1,-1 1 0,1 0-1,-1-1 1,1 1 0,1-1-1,-1 1 1,0-1 0,1 1-1,-1-1 1,1 0-1,0 0 1,0 0 0,1 0-1,-1 0 1,1 0 0,-1-1-1,5 4 1,-3-3-2,1-1 1,-1 0 0,1 1-1,-1-2 1,1 1-1,0-1 1,0 1-1,0-1 1,0-1-1,0 1 1,0-1 0,0 1-1,0-2 1,8 0-1,-7 0 5,0 0 1,0-1-1,-1 0 0,1 0 0,0 0 0,-1-1 1,0 1-1,0-1 0,1-1 0,-2 1 0,1-1 1,0 0-1,-1 0 0,0 0 0,0 0 0,0-1 1,0 0-1,-1 0 0,0 0 0,0 0 1,0 0-1,0-1 0,2-9 0,1-3-28,0 0 0,-2 0 0,0 0 0,-1-1 0,-1 1 1,0-26-1,-2 35 2,0 1-1,0-1 1,-1 1 0,0-1 0,-1 1 0,-4-16 0,4 21-1,1 1 0,0-1 0,0 1 0,-1 0 0,0 0 0,1 0 0,-1-1 0,0 1 0,0 1 0,0-1 0,0 0-1,0 0 1,-1 1 0,1 0 0,-1-1 0,1 1 0,0 0 0,-1 0 0,0 0 0,1 0 0,-1 1 0,0-1 0,1 1 0,-6-1 0,5 1-82,0-1 0,1 1 0,-1 0 0,0 0 0,0 0 0,1 1 0,-1-1 0,0 1 0,1-1 0,-1 1 0,0 0 0,-2 1 0,4-1-94,-1 0-1,1 0 1,0 1-1,0-1 1,0 0-1,0 1 0,0-1 1,0 1-1,0-1 1,0 1-1,0-1 1,1 1-1,-1 0 0,1-1 1,-1 1-1,1 0 1,0-1-1,0 1 1,0 2-1,-1 11-3503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1 9434,'0'0'4084,"-16"8"-2596,-50 29-183,62-34-1272,0 0-1,1-1 0,-1 1 0,1 1 0,0-1 0,0 0 0,0 1 0,0 0 0,1 0 0,0-1 0,-1 1 0,1 1 0,1-1 0,-1 0 0,1 0 1,-1 1-1,1-1 0,0 1 0,1-1 0,-1 1 0,1-1 0,0 1 0,0-1 0,0 1 0,2 6 0,-2-5 9,1-3-33,-1 0-1,1 1 1,-1-1-1,1 0 0,0 0 1,0 0-1,0 0 1,1 0-1,-1 0 0,1 0 1,0 0-1,-1-1 1,1 1-1,1-1 0,-1 1 1,0-1-1,4 3 1,5 4 54,1-1 1,24 13 0,-27-17-43,0 1 0,-1 0 0,1 1 0,-1 0 0,12 12 0,-18-17-22,-1 1 0,1 0 1,-1 0-1,0 0 0,0 0 0,0-1 1,0 2-1,0-1 0,0 0 0,0 0 1,-1 0-1,1 0 0,-1 0 0,0 1 1,0-1-1,1 0 0,-1 0 1,-1 0-1,1 1 0,0-1 0,0 0 1,-1 0-1,1 0 0,-1 1 0,0-1 1,0 0-1,0 0 0,0 0 0,0 0 1,0-1-1,0 1 0,-1 0 0,1 0 1,-1-1-1,1 1 0,-3 1 1,-6 6-32,-1 0 1,1-1-1,-2 0 1,-18 9 0,28-16 26,-50 26-1299,0-2 0,-83 25 1,62-28-4392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3.0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211 56 10306,'0'0'5596,"-16"-6"-5356,-49-19-211,64 24-30,0 0 0,0 1 0,-1-1 0,1 1-1,0-1 1,-1 1 0,1 0 0,-1-1 0,1 1-1,0 0 1,-1 0 0,1 0 0,-1 0 0,1 0-1,-1 1 1,1-1 0,0 0 0,-1 1 0,1-1-1,0 1 1,-1-1 0,1 1 0,0-1 0,-1 1-1,1 0 1,0 0 0,0 0 0,0 0 0,0 0-1,0 0 1,0 0 0,0 0 0,0 0 0,0 0-1,1 0 1,-1 1 0,-1 1 0,-1 3 0,-8 11 47,1-1 1,1 2 0,0-1-1,1 1 1,2 1 0,-1-1 0,2 1-1,1 0 1,0 1 0,1-1-1,0 35 1,3-52-47,0 0-1,0 0 1,0 0 0,0 0 0,1 0 0,-1 0-1,1-1 1,-1 1 0,1 0 0,0 0 0,0 0-1,-1 0 1,1-1 0,1 1 0,-1 0 0,0-1-1,0 1 1,1-1 0,-1 1 0,0-1 0,3 2-1,0-1 2,-1 0-1,0-1 0,1 1 0,-1-1 1,1 0-1,-1 0 0,1 0 0,0-1 1,0 1-1,6-1 0,3 0 1,-1-1 1,1 0-1,-1-1 0,0-1 0,1 0 0,11-5 1,-16 5-182,0 0 0,0-1 1,0 0-1,0 0 0,-1-1 1,0 0-1,1 0 0,-2 0 1,1-1-1,8-10 0,-11 10 23,0 0-1,0 0 0,-1 0 0,0 0 0,0 0 0,-1-1 0,0 1 1,0-1-1,0 0 0,-1 0 0,0 0 0,0 1 0,-1-14 0,0 1-96,0-1 0,-7-33 0,6 47 422,-1-1-1,0 1 1,0-1 0,0 1 0,-1 0 0,0-1-1,0 2 1,-1-1 0,0 0 0,0 1-1,-6-8 1,9 13-139,1 0 0,0 0 0,0 0 0,0 0 0,-1 0 0,1 0 0,0 0 0,0 1 0,0-1 0,-1 0 0,1 0 0,0 0 0,0 0 0,0 0 0,-1 0 0,1 0 1,0 1-1,0-1 0,0 0 0,0 0 0,0 0 0,-1 0 0,1 1 0,0-1 0,0 0 0,0 0 0,0 0 0,0 0 0,0 1 0,0-1 0,0 0 0,0 0 0,0 1 0,0-1 0,0 0 0,0 0 0,0 0 0,0 1 0,0-1 0,0 0 0,0 0 0,0 0 0,0 1 0,0-1 0,0 0 0,0 0 0,0 1 0,-1 12-104,2 11 338,0 1 0,2-1 1,0 0-1,2 0 0,9 29 0,-11-44-190,0 1 0,1-1-1,0 0 1,0 0 0,1 0 0,1 0-1,-1-1 1,1 0 0,1 0 0,-1-1-1,1 0 1,1 0 0,-1 0 0,1-1-1,14 9 1,-15-12-45,0 0 0,0-1 0,1 0 0,-1 0 0,0-1 1,1 1-1,-1-2 0,1 1 0,0-1 0,-1 0 0,1-1 0,7-1 0,-10 2-179,0-2-1,1 1 1,-1-1 0,0 0 0,0 0-1,-1 0 1,10-6 0,-11 7-257,-1-2 0,1 1 0,-1 0 1,1 0-1,-1-1 0,0 0 0,0 1 0,0-1 1,0 0-1,0 0 0,-1 0 0,3-6 1,-3 2-3438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3.64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33 8386,'0'0'4462,"4"18"-3770,0-2-520,2 15 274,20 54 0,-17-61-214,18 54 81,-25-72-233,0 1 0,-1 0-1,0 0 1,0 0 0,-1 0-1,0 0 1,0 0 0,0 0-1,-3 8 1,-2-40-134,1-1 0,0 1 0,2-1-1,1 1 1,1-1 0,2 1 0,8-51 0,-9 70 62,1-1-1,0 1 1,0 0 0,0 0 0,1 0 0,0 0 0,0 1 0,0-1-1,1 1 1,0 0 0,6-7 0,-6 8-53,0 1 0,0 0 0,1 0 0,-1 0 0,1 1 0,-1 0-1,1 0 1,0 0 0,0 0 0,0 1 0,-1 0 0,2 0 0,-1 0 0,0 0 0,7 1 0,-1 0-503,-1 0 1,0 1-1,1 0 0,-1 1 1,0 0-1,0 1 1,10 4-1,20 9-3380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4.0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143 499 10114,'0'0'3896,"-16"1"-3335,6 0-500,7-2-55,0 1 1,-1 0 0,1 0-1,0 0 1,-1 0 0,1 0-1,0 1 1,-1 0 0,1-1-1,0 1 1,0 1-1,0-1 1,0 0 0,0 1-1,0-1 1,0 1 0,0 0-1,0 0 1,1 0 0,-1 0-1,1 1 1,0-1 0,-1 1-1,1-1 1,0 1 0,-2 5-1,-5 16 293,2 1 1,1 1-1,1-1 0,1 1 1,1 0-1,0 37 0,3-61-292,0 0-1,0 0 1,0 0-1,0 0 1,1 0 0,-1 0-1,1 0 1,-1 0-1,1 0 1,0 0-1,-1 0 1,1 0-1,0 0 1,0-1 0,0 1-1,1 0 1,-1-1-1,0 1 1,1-1-1,-1 1 1,1-1-1,-1 0 1,1 1-1,-1-1 1,1 0 0,0 0-1,0 0 1,0 0-1,-1-1 1,1 1-1,0 0 1,0-1-1,0 0 1,0 1-1,0-1 1,0 0 0,0 0-1,0 0 1,1 0-1,-1 0 1,3-1-1,2 0 11,0 0 0,0 0-1,0-1 1,0 0 0,0-1 0,-1 1-1,1-1 1,-1-1 0,1 1-1,10-9 1,0-3-145,0-1-1,-2-1 1,0 0 0,-1-2-1,0 1 1,-2-1-1,0-1 1,-2 0 0,0-1-1,-1 0 1,-1-1 0,6-26-1,-2-2-626,-4-1 0,-1 0-1,-3-1 1,-2-67 0,-2 99 807,-2 1 0,0-1 0,0 1 0,-9-29 0,-9-2 3106,19 65-2339,3 131 482,33 226 0,-32-355-1216,0 1 0,2-1 1,0 0-1,1 0 0,0 0 1,2-1-1,0 1 0,0-2 1,2 0-1,15 21 1,-22-32-231,1 0 0,-1-1 0,1 1 0,-1-1 0,1 0 0,0 0 0,0 0 0,1 0 0,-1-1 0,1 0 0,-1 0 0,1 0 0,-1 0 0,1-1 0,0 1 0,0-1 1,0-1-1,0 1 0,0-1 0,0 0 0,9 0 0,12 0-4425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4.1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220 20 4945,'0'0'7784,"-18"-4"-7358,-59-11-259,74 14-156,0 1 1,0 0 0,0 0 0,0 0 0,0 1 0,0-1 0,0 1-1,0 0 1,0-1 0,0 1 0,0 1 0,0-1 0,0 0 0,1 1-1,-1-1 1,1 1 0,-1 0 0,1 0 0,-1 0 0,1 0 0,0 0-1,0 1 1,0-1 0,0 1 0,-2 3 0,-3 3 77,1-1-11,1 0-1,0 0 1,0 1 0,1-1-1,0 1 1,1 0 0,0 0 0,0 0-1,1 0 1,0 1 0,0-1-1,1 14 1,0-19-78,1-1 1,0 0-1,0 0 0,0 1 1,0-1-1,1 0 0,0 0 0,-1 1 1,1-1-1,0 0 0,0 0 1,1 0-1,-1 0 0,1 0 0,-1-1 1,1 1-1,0 0 0,0-1 1,0 1-1,0-1 0,1 0 0,-1 1 1,1-1-1,-1 0 0,1-1 1,0 1-1,0 0 0,0-1 0,0 1 1,0-1-1,0 0 0,0 0 1,0 0-1,0-1 0,0 1 0,1-1 1,-1 0-1,0 0 0,4 0 0,-3 0 7,-1 0-1,1 0 0,-1-1 0,1 1 0,-1-1 0,1 0 0,-1 0 0,1 0 0,-1-1 0,1 1 0,-1-1 0,0 0 0,0 0 0,0 0 0,0 0 0,0 0 0,4-6 0,-3 3-79,0 0 0,0 0 0,-1-1 0,0 0 0,0 0 1,0 0-1,-1 0 0,3-10 0,-1 2-104,-2-1 1,1 0 0,-2 1-1,0-24 1,8 122 902,23 90 0,-18-103-436,1 6-145,-4 0 0,2 101 1,-12-175-130,-1 0 1,0 1 0,0-1 0,-1 0-1,1 0 1,0 0 0,-1 0 0,0 1 0,0-1-1,0 0 1,0 0 0,0-1 0,-1 1-1,0 0 1,1 0 0,-1-1 0,-3 4-1,3-4 4,-1-1-1,1 1 0,-1-1 0,0 0 0,0 0 1,1 0-1,-1 0 0,0 0 0,0-1 1,0 1-1,0-1 0,0 0 0,0 0 0,0 0 1,0 0-1,0 0 0,0-1 0,-5-1 0,1 0-93,1 0 0,0-1 0,0 0 0,0 0 0,1 0 0,-1-1-1,1 0 1,0 0 0,0 0 0,0-1 0,0 0 0,1 0-1,0 0 1,0 0 0,-5-9 0,-7-11-1333,-24-55 0,36 70 820,0 0 0,1 0 0,0 0 0,1-1 0,0 1 0,0-1 0,1 1 0,1-19 0,0 8-3372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4.6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1 194 10098,'0'0'4448,"4"1"-4607,9 2 186,0-1-1,-1-1 1,1 0-1,0-1 1,0-1-1,0 0 1,0 0 0,0-1-1,0-1 1,24-8-1,-31 9-189,0 0 0,-1-1 0,1 0 0,-1 0 0,1 0 0,-1-1 0,0 0 0,0 0 0,-1 0 0,1 0-1,-1-1 1,0 0 0,0 0 0,-1 0 0,1 0 0,-1-1 0,0 1 0,-1-1 0,1 0 0,-1 0 0,0 1 0,-1-2 0,1 1 0,-1 0 0,0-7 0,0 11 92,-1 0 0,0-1 0,0 1 1,0-1-1,0 1 0,0 0 0,0-1 1,-1 1-1,1 0 0,-1-1 1,1 1-1,-1 0 0,0 0 0,0 0 1,0-1-1,0 1 0,-1 0 1,1 0-1,-3-2 0,2 3 79,0 0 0,0 0 0,0 0 0,0 0 0,-1 0 0,1 0-1,0 1 1,-1-1 0,1 1 0,0 0 0,-1 0 0,1 0 0,0 0 0,-1 0 0,1 0 0,-1 1 0,1-1 0,0 1-1,0-1 1,-3 2 0,0 0 47,0 0-1,0 1 0,1-1 0,-1 1 0,1 0 1,0 1-1,0-1 0,0 1 0,0-1 1,1 1-1,-1 0 0,1 0 0,0 1 1,-4 6-1,-1 4 225,0 0 1,0 1-1,-5 18 0,9-21-114,0 1-1,0 0 1,1 0-1,1 1 0,0-1 1,1 0-1,1 1 1,0-1-1,1 1 0,5 25 1,-5-37-165,1 0 1,-1 0-1,1-1 1,0 1-1,-1 0 1,1-1-1,1 1 1,-1-1 0,0 1-1,1-1 1,-1 0-1,1 0 1,-1 0-1,1 0 1,0-1-1,0 1 1,0-1-1,0 0 1,0 0-1,0 0 1,0 0-1,0 0 1,4 0-1,-2 0-56,-1-1 0,1 1 0,0-1 1,0 0-1,-1-1 0,1 1 0,0-1 0,-1 0 0,1 0 0,-1 0 0,1-1 0,-1 1 0,1-1 0,-1 0 0,0 0 0,6-5 0,5-6-664,-1-1 1,-1 0-1,0-2 0,11-17 1,6-15-3074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5.0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 1 4657,'0'0'6105,"-12"137"-5321,12-66-39,7 7 47,11 1-112,0-6-344,-1-11-240,-3-15-40,-3-10-48,-3-12-8,-5-10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5.3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1 142 9634,'0'0'4393,"127"-34"-3945,-81 15-264,3 1-184,-3 2-256,10-6-1208,-10 5-1289,-10 1-2368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5.74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178 1 9178,'0'0'5305,"-35"144"-5025,11-26 504,-1 1 40,3-19-159,11-34-305,4-26-224,-1 2-120,1 0-16,-2-6-80,2-10-736,-1-13-953,1-8-1183,0-5-1857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6.3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22 6449,'0'0'11180,"14"-5"-11232,48-12-45,-58 17 93,-1 0 1,1 0 0,-1 0 0,1 1 0,0-1-1,-1 1 1,1 0 0,-1 0 0,0 0-1,1 1 1,-1-1 0,0 1 0,1-1-1,-1 1 1,5 4 0,-2-1-8,-1 0 1,1 0-1,-1 1 1,0 0 0,7 9-1,-10-11-7,0-1 0,-1 1 1,1 0-1,0 0 0,-1 0 0,0 0 0,0 0 0,0 0 1,-1 0-1,1 0 0,-1 1 0,0-1 0,0 0 0,-1 0 1,1 0-1,-1 1 0,0-1 0,0 0 0,0 0 0,0 0 1,-1 0-1,0-1 0,0 1 0,0 0 0,0-1 0,-4 5 1,-3 6-248,-2-2 0,0 1 0,0-1 1,-1-1-1,-18 14 0,30-25 260,0 0 1,0 0-1,0 0 0,0 0 0,0 0 0,0 0 1,0 0-1,0 1 0,0-1 0,0 0 0,0 0 0,0 0 1,0 0-1,0 0 0,0 0 0,0 1 0,0-1 0,0 0 1,0 0-1,0 0 0,0 0 0,0 0 0,0 0 1,0 0-1,0 1 0,1-1 0,-1 0 0,0 0 0,0 0 1,0 0-1,0 0 0,0 0 0,0 0 0,0 0 0,0 0 1,1 0-1,-1 0 0,0 0 0,0 0 0,0 1 1,0-1-1,0 0 0,0 0 0,1 0 0,-1 0 0,0 0 1,0 0-1,0 0 0,0 0 0,0-1 0,0 1 1,1 0-1,-1 0 0,0 0 0,0 0 0,0 0 0,0 0 1,0 0-1,0 0 0,0 0 0,1 0 0,-1 0 0,0 0 1,0 0-1,0-1 0,0 1 0,0 0 0,21-1-71,26-4 92,-31 2-15,0 1 1,0 1-1,0 0 0,0 2 0,25 2 0,-38-2 1,1-1-1,-1 1 1,0 0-1,1 0 0,-1 0 1,0 0-1,1 1 1,-1 0-1,0-1 1,0 1-1,0 0 1,0 0-1,-1 0 0,1 1 1,0-1-1,-1 1 1,0 0-1,0-1 1,1 1-1,-2 0 1,1 0-1,0 0 0,-1 0 1,1 1-1,-1-1 1,0 0-1,0 1 1,0-1-1,0 1 1,-1-1-1,1 5 1,-1-2 82,0 1 0,-1-1 0,1 1 1,-1-1-1,-1 1 0,1-1 1,-1 0-1,0 1 0,-1-1 1,1 0-1,-1 0 0,0-1 0,-1 1 1,1-1-1,-1 1 0,0-1 1,-1 0-1,-8 8 0,6-8-162,1 0 0,-1 0 1,-1 0-1,1-1 0,0 0 0,-9 3 0,8-4-545,1 0 0,-1-1-1,1-1 1,-1 1 0,0-1 0,-12 0-1,11-1-4061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6.8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14211,'0'0'4018,"17"3"-4060,57 13-6,-69-15 41,0 0 1,-1 1 0,1 0 0,0 0 0,-1 0 0,0 0 0,1 1-1,-1-1 1,0 1 0,-1 0 0,1 1 0,0-1 0,-1 1-1,0-1 1,1 1 0,-2 0 0,1 0 0,0 1 0,-1-1 0,0 0-1,0 1 1,0 0 0,0-1 0,-1 1 0,0 0 0,0 0 0,0 0-1,-1-1 1,1 10 0,-2-1-82,0 0 1,0 0-1,-1 0 0,-1 0 1,0-1-1,-1 1 0,0-1 0,-1 0 1,-7 14-1,-12 12-402,18-29 349,-1 0 1,2 1 0,-1-1-1,-3 13 1,9-22 130,0 0-1,0 1 1,0-1 0,0 1 0,0-1 0,0 0 0,0 1 0,0-1 0,0 0-1,0 1 1,0-1 0,1 0 0,-1 1 0,0-1 0,0 0 0,0 0-1,0 1 1,1-1 0,-1 0 0,0 0 0,0 1 0,1-1 0,-1 0-1,0 0 1,1 1 0,-1-1 0,0 0 0,1 0 0,-1 0 0,0 0 0,1 0-1,-1 0 1,0 1 0,1-1 0,-1 0 0,0 0 0,1 0 0,-1 0-1,0 0 1,1 0 0,-1 0 0,0 0 0,1-1 0,22 1 161,-18 0-131,21-3 191,-1-1-1,0 0 1,0-2-1,27-10 1,-18 5-351,50-8-1,34 6-5128,-72 10-523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9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 5433,'0'0'8778,"-64"122"-7882,47-58 873,8 3-825,7-1-528,2-10-256,0-8-96,0-8-64,0-11-192,0-7-304,0-7-504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7.1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14267,'0'0'1104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7.6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1 115 8146,'0'0'4497,"18"-3"-3923,119-22 888,-26 3-388,196-13-1,-109 22-427,-116 4-3472,-38 5-1175,-20 0-3227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8.0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14875,'0'0'1969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9.6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368 13 6585,'0'0'6943,"-21"-4"-6404,9 2-470,4 0-34,0 0 0,1 1 0,-1 1 0,0-1 0,0 1 0,-13 1 0,17 0-13,-1 0 0,1 1 0,-1-1 0,1 1 0,-1 0 0,1 0 0,0 1 0,0-1 0,0 1 0,0 0 0,1 0 0,-1 0 0,1 0 1,-1 1-1,1 0 0,0-1 0,-2 6 0,-24 35 400,1 2 0,3 1 0,2 2 0,3 0 0,1 1 0,2 0 0,-10 58 1,24-95-358,2 1 1,-1-1-1,1 1 1,1-1-1,1 1 1,0 0-1,0-1 1,1 1-1,1-1 1,5 14-1,-5-18-158,1-1 0,0 1 0,0-1 0,1 0 0,0 0 0,0-1 0,1 1 0,0-1 0,0 0 0,1-1 0,0 0 0,0 0 0,0 0 0,15 8 0,-15-11-208,0 1 0,-1-2 0,1 1 0,0-1 0,0 0 1,1 0-1,-1-1 0,0 0 0,1 0 0,-1-1 0,0 0 0,1 0 1,-1-1-1,0 1 0,14-5 0,-6 0-670,1 0 1,-1-1-1,-1-1 1,1 0-1,24-18 1,10-9-5697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0.07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168 16 2961,'0'0'7975,"-11"-5"-7052,9 4-881,-1 0-1,0-1 0,0 1 0,0 0 1,0 0-1,0 0 0,0 0 0,-1 1 0,1-1 0,-6 1 0,7 0-20,-1 1-1,1 0 0,0-1 1,0 1-1,1 0 0,-1 0 1,0 0-1,0 0 0,0 1 1,1-1-1,-1 0 1,0 1-1,1-1 0,-1 1 1,1 0-1,0 0 0,0-1 1,0 1-1,-1 0 0,2 0 1,-3 4-1,-11 24 484,1 1 1,1 1-1,2 0 1,1 0-1,2 1 0,1 0 1,1 0-1,0 64 1,5-89-472,1 1 1,-1 0 0,2 0 0,-1-1-1,1 1 1,1-1 0,-1 1 0,1-1-1,1 0 1,0 0 0,6 11 0,-6-15-34,-1 1 1,1-1-1,0 1 1,0-1-1,1 0 1,-1-1 0,1 1-1,0-1 1,0 0-1,0 0 1,0 0 0,1-1-1,-1 0 1,1 0-1,-1 0 1,1-1 0,0 0-1,7 1 1,-6 0-83,0-1 0,0-1 0,1 1 0,-1-1 0,0 0 0,0-1 0,0 1 1,0-1-1,0-1 0,0 0 0,0 0 0,0 0 0,0 0 0,-1-1 0,1-1 0,6-3 0,-3-2-671,0-1-1,-1 1 1,0-2 0,0 1-1,11-21 1,-1-8-3656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0.4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1 187 9098,'0'0'5744,"20"-7"-5207,137-48-217,-145 50-323,24-9-153,-1 0 0,0-3 0,-1-1-1,53-37 1,-87 55 159,1-1 1,-1 1-1,0 0 0,0 0 0,0 0 0,1 0 1,-1 0-1,0 0 0,0 0 0,0-1 0,1 1 1,-1 0-1,0 0 0,0 0 0,1 0 0,-1 0 1,0 0-1,0 0 0,0 0 0,1 0 0,-1 0 1,0 0-1,0 0 0,1 0 0,-1 1 1,0-1-1,0 0 0,0 0 0,1 0 0,-1 0 1,0 0-1,0 0 0,0 0 0,1 1 0,-1-1 1,0 0-1,0 0 0,0 0 0,0 1 0,1-1 1,-1 0-1,0 0 0,0 0 0,0 1 0,0-1 1,0 0-1,0 0 0,0 0 0,0 1 0,0-1 1,0 0-1,0 0 0,0 1 0,0-1 0,0 0 1,0 0-1,0 1 0,0-1 0,0 0 0,0 0 1,0 0-1,0 1 0,0-1 0,0 0 1,0 0-1,-1 1 0,1-1 0,0 0 0,-3 24 287,3-23-283,-17 85 521,7-46-65,3 1-1,-4 62 0,10-85-409,1 37 71,0-53-138,0 0-1,0 0 0,1-1 0,-1 1 0,0 0 1,1 0-1,0 0 0,-1 0 0,1-1 0,0 1 0,0 0 1,0-1-1,0 1 0,0 0 0,0-1 0,0 1 1,1-1-1,-1 0 0,0 1 0,1-1 0,2 2 1,-3-3-118,1 1 1,-1-1-1,1 0 1,0 1-1,-1-1 1,1 0-1,0 0 1,-1 0-1,1 0 1,-1 0-1,1-1 0,0 1 1,-1 0-1,1-1 1,-1 1-1,1-1 1,-1 1-1,1-1 1,-1 0-1,1 0 1,2-2-1,-1 1-539,1-1 0,-1 0-1,0-1 1,0 1 0,0 0 0,4-6-1,10-23-6342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0.7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26 12883,'0'0'3488,"102"0"-2887,-36 0-345,5-4-160,-3 2-96,-8 2 0,-13-1-104,-9-3-336,-10 0-177,-8 1-431,-7-1-248,-6 2-80,-5 0 199,-8 2-2991,-8 0-1162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1.12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59 0 4689,'0'0'3945,"-33"112"-1793,28-52 153,1 6-649,4-4-296,0-8-575,9-8-465,6-10-200,1-12-112,-3-8-8,0-8-320,-4-8-713,0 0-655,0-17 248,-3-6-1057,-4-1-1840</inkml:trace>
  <inkml:trace contextRef="#ctx0" brushRef="#br0" timeOffset="1">1 276 6769,'0'0'8290,"115"-29"-8290,-88 21-336,-3 1-696,-2 2-456,-6 3-1193,-5 0-2776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1.4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81 7538,'0'0'5065,"108"-59"-4889,-88 54-176,2 1-160,2-1-1089,-6 1-919,-5 1-2289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1.8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0 111 11626,'0'0'4810,"121"-5"-4074,-67-6-432,3-2-200,1-1-104,-7 1-88,-7 2-528,-9 0-737,-11-2-1207,-8 2-1545,-11 2-2481</inkml:trace>
  <inkml:trace contextRef="#ctx0" brushRef="#br0" timeOffset="1">294 122 9250,'0'0'5137,"-13"135"-3825,13-85-672,4-3-359,9-5-193,1-7-88,-1-6-40,-2-9-833,2-9-1015,-4-6-1241,-2-5-2520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0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7906,'0'0'1445,"6"20"-1029,57 281 2469,19 768 1246,-77 14-2228,-6-822-1549,-4 233 82,0 253 102,32-2 223,2-376-515,27 530 70,-71 842 721,3-1160-506,-8 108-324,-1 19-31,27-1-51,8-418-115,5 226 12,-18-431-477,-3 0 0,-22 129-1,24-213 377,-5 20-306,5-20 316,0 0 0,0 0 1,0 1-1,0-1 0,0 0 1,0 0-1,0 1 1,0-1-1,-1 0 0,1 0 1,0 1-1,0-1 0,0 0 1,0 0-1,0 1 0,0-1 1,0 0-1,-1 0 1,1 1-1,0-1 0,0 0 1,0 0-1,0 0 0,-1 0 1,1 1-1,0-1 0,0 0 1,0 0-1,-1 0 0,1 0 1,0 0-1,0 0 1,-1 0-1,1 1 0,0-1 1,0 0-1,-1 0 0,1 0 1,0 0-1,0 0 0,-1 0 1,1 0-1,0 0 0,0 0 1,-1 0-1,1-1 1,0 1-1,0 0 0,-1 0 1,1 0-1,0 0 0,0 0 1,0 0-1,-1 0 0,1-1 1,0 1-1,0 0 0,0 0 1,-1 0-1,1 0 1,0-1-1,0 1 0,0 0 1,0 0-1,0-1 0,-1 1 1,-4-15-4001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9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4 185 13099,'0'0'2676,"-1"16"-1837,1-12-755,-1 5 52,0 0 0,1-1 0,0 1 0,0 0 0,1-1 0,0 1 0,0 0 0,1-1-1,1 1 1,-1-1 0,1 0 0,7 14 0,1-6-36,-1 1-1,2-2 1,0 1-1,1-2 1,1 1-1,0-2 1,0 0-1,23 15 1,-31-24-78,1 0 0,-1 0 0,1-1 0,0 1 0,0-2 0,0 1 0,1-1 0,-1 0 0,0 0 0,1-1 0,-1 0 0,1 0 1,0-1-1,-1 0 0,1-1 0,-1 1 0,1-1 0,-1-1 0,1 0 0,-1 0 0,0 0 0,1-1 0,-1 1 0,10-7 0,5-6-172,-1 0 0,0-1 0,-2-1-1,0-1 1,22-27 0,-4 0-860,40-64-1,-59 81 854,-1 0 1,-1-1-1,-2-1 0,21-60 0,-94 235 2710,43-102-2378,2 1 0,1 0-1,3 1 1,1 0 0,-4 85 0,13-129-286,0 1-1,0 0 1,0-1-1,0 1 1,0-1-1,1 1 1,-1-1-1,0 1 1,1 0-1,-1-1 1,1 1-1,0 1 1,0-2-122,0-1 0,0 1 0,0 0 1,0-1-1,0 1 0,0-1 1,0 0-1,0 1 0,0-1 1,0 0-1,0 0 0,0 1 1,0-1-1,0 0 0,0 0 1,0 0-1,0 0 0,1 0 1,16 0-4640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2.2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0 8874,'0'0'2528,"54"100"-967,-23-49-281,0 6-456,0 0-184,-5-1-288,-4-1-208,-9-6-64,-8-1 0,-5-5-64,-7 1 65,-17 4-33,-11 1-48,-3 2-241,-9 20-679,8-14-1416,10-12-2345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3.37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7666,'0'29'1256,"30"405"389,34 24 445,-61-435-1969,190 1080 3434,-184-1059-3494,30 120 333,-32-143-429,0-1 0,1 0 1,1-1-1,1 0 0,19 28 1,-26-44-164,-1 0 0,1 0 0,-1 0-1,1-1 1,0 1 0,0-1 0,0 0 0,7 4 0,-8-5-71,-1 0-1,1-1 1,-1 1-1,1-1 1,-1 1 0,1-1-1,-1 0 1,1 0-1,0 1 1,-1-1-1,1 0 1,0 0-1,-1-1 1,1 1-1,-1 0 1,1 0-1,0-1 1,-1 1-1,1-1 1,-1 0-1,1 1 1,-1-1-1,3-2 1,10-18-5733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4.4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0 306 5473,'0'0'4266,"23"-1"-3103,302-45 2419,-124 4-2412,595-101 940,-255 95-2011,582 23 1,-621 59-162,-3 33 3,-481-65 56,-5-1-24,1 1 0,-1 0 0,0 1-1,0 1 1,0-1 0,-1 2-1,25 12 1,-36-16 13,0 0 0,1 1 0,-1-1 0,0 1 0,0 0 1,0-1-1,0 1 0,0 0 0,0-1 0,0 1 0,-1 0 0,1 0 0,-1 0 0,1 0 0,-1 0 0,1 3 0,-1 41-28,0-24 48,12 920 1139,-10-827-764,21 420 707,-13-442-1037,3 0-1,5-2 1,51 154-1,-58-215-72,-1 1-1,-1 1 1,5 39-1,-13-62 23,0 0 1,0 0-1,-1 0 0,0 1 1,-1-1-1,0 0 0,0 0 0,-1 0 1,0 0-1,-1 0 0,0-1 1,-1 1-1,1-1 0,-1 0 1,-10 15-1,0-7 59,0-1 1,-1 0-1,-1-1 0,0-1 1,-1-1-1,0 0 1,-1-1-1,0-1 0,-28 11 1,-18 5 246,-104 25 0,-765 141 82,577-128-330,229-40-40,-690 119 97,554-109 68,-299 0-1,539-34-200,-101 1-859,-141-17 1,247 14 30,0-2 1,0 0 0,-18-7-1,-18-14-4880,20 2-1639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5.32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62 8890,'0'0'2726,"17"0"-2633,445-12 3495,-329 12-2733,504-19 822,-586 14-2462,79-18 0,-127 21-1489,-11 1 810,-19 1-1503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5.7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1 146 8370,'0'0'4313,"120"-18"-3729,-18-4 88,35-2 480,16 1 40,0 3-615,-12 3-305,-21 6-136,-21 4-136,-24 3-8,-21 4-672,-4 0-1593,-12 11-223,-14 2-3066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6.03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0 200 10202,'0'0'2305,"124"-24"-1073,-20-5 40,24-6-416,7 0-71,-24 10-513,-29 7-184,-32 7-88,-5 2-592,8 1-1537,-11 5-1040,-13 1-2424</inkml:trace>
  <inkml:trace contextRef="#ctx0" brushRef="#br0" timeOffset="1">75 539 11763,'0'0'4272,"151"-66"-4272,-10 12 857,19-1-489,-3 11-320,-22 18-48,-42 8-977,-32 9-3559,-36 2-5099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19.3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3294 1672,'0'0'6504,"3"0"-5989,25 2 1370,38 6-1,-35-3-1387,42 0 1,-51-5-292,46 1 573,121-16-1,20-19-496,592-71-115,-753 103-162,101-6 8,221-40 1,-320 37-9,349-64 78,-367 71-80,54-10 32,-85 13 70,0 0 0,0 0 0,0 0 1,-1 1-1,1-1 0,0 0 0,-1 0 1,1 0-1,-1 0 0,1-1 0,-1 1 1,1 0-1,-1 0 0,0 0 0,0 0 0,0 0 1,1 0-1,-1-1 0,0 1 0,0 0 1,0 0-1,-1 0 0,1 0 0,0-1 1,-1 0-1,-6-32 38,-3 12 14,2 0-1,0 0 1,1-1 0,1 0-1,2 0 1,0-1-1,1 1 1,1-31 0,2-8-130,3 1 1,14-80-1,145-923-373,-107 708-88,-38 274 246,5 0 0,39-99 0,-60 177 176,0 1 1,1-1-1,-1 1 0,1-1 1,0 1-1,0 0 0,0 0 1,0 0-1,0 0 0,1 0 1,-1 1-1,1-1 0,0 1 1,0 0-1,0-1 0,0 1 1,0 0-1,1 1 0,-1-1 1,0 1-1,1-1 0,-1 1 1,1 0-1,0 0 0,-1 1 1,1-1-1,6 1 0,458-69-53,591-109 97,-908 153-38,822-119 52,239-11-38,-931 122-32,-237 30 72,0 1 1,44 6-1,-8-1 159,106 4-63,196 31 0,-356-33-148,34 1 35,-60-6 213,-14 2-808,10-2 179,1 0 0,-1 0 1,1-1-1,0 1 1,-1-1-1,1 0 0,0 0 1,0 0-1,-4-2 1,-10-7-4159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19.7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194 1 9522,'0'0'4136,"20"10"-3439,0-2-513,-5-1-56,-1-1-1,0 1 0,0 1 1,-1 1-1,0 0 0,0 1 1,14 13-1,-5-1 87,5 2 50,-2 2 0,0 1 1,-2 1-1,26 40 0,-45-62-260,-2-1-1,1 1 1,0 0 0,-1 0-1,0 0 1,-1 1-1,1-1 1,-1 0 0,0 1-1,-1-1 1,1 1 0,-1-1-1,-1 0 1,1 1 0,-1-1-1,0 1 1,-1-1 0,1 0-1,-1 0 1,-1 0-1,1 0 1,-1 0 0,0 0-1,0-1 1,-7 9 0,-7 7 2,0-1 1,-2 0 0,0-2-1,-40 29 1,34-27-2,-39 30-123,16-14-484,2 1 0,2 3 0,2 1 0,-39 50 0,44-42-3590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1.3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336 1 9434,'0'0'2152,"-93"120"-1087,53-45-233,-1 7-328,1 4-72,8-19-112,0 3-168,5-14-72,7-14-80,9-13-152,11-16-1096,0-8-1465,4-5-1688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1.75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203 0 9394,'0'0'1126,"-6"18"-677,-33 100 439,5 1 1,5 2-1,6 1 1,-13 222-1,36-335-833,-1 15 162,4 44 0,-2-63-209,0 0 1,0 0 0,0 0 0,0 0 0,1 0 0,0 0 0,0 0-1,1 0 1,-1-1 0,1 1 0,0-1 0,0 0 0,6 7-1,-8-11-4,-1 1 0,1 0 0,0 0 0,1-1 0,-1 1 0,0 0 0,0-1 0,0 1-1,0-1 1,0 1 0,1-1 0,-1 0 0,0 1 0,0-1 0,1 0 0,-1 0 0,0 0-1,0 0 1,1 0 0,-1 0 0,0 0 0,0-1 0,1 1 0,-1 0 0,0-1 0,0 1 0,0-1-1,1 1 1,-1-1 0,0 1 0,0-1 0,0 0 0,0 0 0,0 0 0,1-1 0,4-3 55,-1-1 1,0 0 0,0 0-1,6-10 1,-8 12-56,24-37-312,42-83 1,-62 109 138,-1 0 1,0-1 0,-1 0 0,-1 0-1,0-1 1,-1 1 0,-1-1 0,0 1 0,-2-24-1,0 38 169,0 0 0,-1-1 0,1 1-1,-1 0 1,0 0 0,1 0 0,-1 0-1,0 0 1,0 1 0,-1-1-1,1 0 1,0 0 0,-1 1 0,1-1-1,-1 1 1,1-1 0,-1 1 0,0-1-1,1 1 1,-1 0 0,0 0 0,0 0-1,0 0 1,0 0 0,0 1 0,0-1-1,0 0 1,0 1 0,-3-1-1,-9-1-29,1 1-1,0 0 0,-23 1 0,17 1-66,1 0-392,0 1-1,0 1 0,0 0 0,-19 7 1,9-3-3763,20-6-2892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0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0 9282,'0'0'5967,"-18"11"-4772,-4 3-851,-29 23 1,47-34-310,1 1 1,0 0-1,0 0 0,0 0 1,1 0-1,-1 0 0,1 1 1,0-1-1,0 1 0,1-1 0,-1 1 1,1 0-1,0 0 0,0 0 1,1 0-1,0 0 0,-1-1 1,2 1-1,-1 0 0,1 7 1,0 7 56,-1-16-79,0-1 1,0 1 0,0 0 0,0-1-1,1 1 1,-1 0 0,1-1 0,-1 1-1,1-1 1,0 1 0,0 0 0,0-1 0,1 0-1,-1 1 1,0-1 0,1 0 0,1 2-1,-1-2 2,0-1 0,0 0 0,0 0 0,1 0 0,-1 0 0,0 0 0,0-1 0,0 1 0,1-1 0,-1 1 0,0-1 0,1 0 0,-1 0-1,0 0 1,0 0 0,1 0 0,-1-1 0,0 1 0,1 0 0,3-3 0,0 1-8,0 0 1,0-1-1,0 0 1,-1 0-1,1-1 1,-1 0-1,0 0 1,0 0-1,0 0 1,7-9-1,42-57-683,-43 54 402,-1 3 124,-1-1-1,9-21 1,-19 38 112,1 1-1,-1-1 0,1 0 1,0 0-1,0 1 1,0-1-1,0 0 1,1 5-1,1 7-51,-3-6-85,1-7-103,-1 0-1,1 0 0,0 1 1,0-1-1,0 0 1,0 0-1,0 1 0,0-1 1,1 0-1,-1 0 1,1 0-1,-1 0 1,1 1-1,0-1 0,0 0 1,0 0-1,0 0 1,0-1-1,0 1 1,1 0-1,-1 0 0,0 0 1,1-1-1,2 3 1,6-2-6418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2.1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207 1 6329,'0'0'4388,"-19"13"-4053,5-4-231,4-3-31,0 1 0,0 0 1,1 0-1,0 1 0,0 0 1,1 0-1,0 1 0,0 0 1,1 1-1,0 0 1,1 0-1,-5 11 0,-2 10 127,2 0-1,2 1 1,0 1 0,2 0-1,2 0 1,1 0-1,1 0 1,3 40 0,0-72-181,0 0 1,0 0-1,0 0 0,0-1 1,0 1-1,0 0 1,0 0-1,0 0 1,0 0-1,0 0 0,1 0 1,-1 0-1,0-1 1,1 1-1,-1 0 1,1 0-1,-1 0 0,1-1 1,-1 1-1,1 0 1,-1 0-1,1-1 1,0 1-1,-1-1 1,1 1-1,0 0 0,0-1 1,-1 0-1,1 1 1,0-1-1,0 1 1,0-1-1,0 0 0,0 1 1,0-1-1,-1 0 1,1 0-1,0 0 1,0 0-1,0 0 0,0 0 1,0 0-1,0 0 1,0 0-1,0 0 1,0-1-1,-1 1 1,3-1-1,2-1 121,0 0 0,0 0 0,-1 0 0,1-1 0,-1 0 0,1 0 0,4-4 0,15-14-235,-1-1 0,-1-1-1,-1-1 1,33-49 0,-47 62 48,-1-1 1,1 0-1,-2 0 0,0 0 1,0-1-1,-1 1 1,-1-1-1,0 0 1,-1 0-1,0-1 0,-1 1 1,0 0-1,-1 0 1,-2-18-1,1 28 48,0 0 0,0 1 0,0-1-1,0 0 1,0 0 0,-1 1 0,1-1-1,-1 1 1,0-1 0,0 1 0,1 0 0,-1-1-1,-1 1 1,1 0 0,0 1 0,-1-1 0,1 0-1,-1 0 1,1 1 0,-1 0 0,1-1-1,-1 1 1,0 0 0,0 0 0,0 1 0,0-1-1,0 1 1,0-1 0,0 1 0,-4 0 0,0 0 0,1 0 1,-1 0-1,0 0 1,1 1-1,-1 0 1,1 0 0,-1 1-1,1 0 1,0 0-1,-1 0 1,1 1 0,0 0-1,-5 4 1,6-3-45,0-1 0,0 2 0,1-1 0,-1 1 0,1-1 0,0 1 0,-4 7 0,6-8-392,0-1 0,1 1 0,-1-1 0,1 1 0,0-1-1,0 1 1,0-1 0,0 6 0,1 3-3346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2.6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328 47 7922,'0'0'2974,"-19"3"-2204,2-2-652,10 0-93,-1-1 0,0 1 0,1 0 0,-1 0 0,1 1 0,-1 0 1,1 1-1,0-1 0,0 2 0,0-1 0,0 1 0,0 0 0,1 0 0,0 0 0,-8 8 0,-7 9 339,1 2 0,1 0-1,2 1 1,-27 47 0,36-56-185,1 0 0,0 0 0,1 1 0,1 0 0,1 0 0,0 0 0,1 1 0,0-1 0,2 1 0,-1 19 0,3-34-174,-1 1 0,0-1 0,0 1 1,1-1-1,-1 1 0,1-1 0,0 1 0,0-1 1,0 0-1,0 0 0,0 1 0,0-1 1,1 0-1,-1 0 0,1 0 0,-1 0 0,1 0 1,0-1-1,0 1 0,0 0 0,0-1 1,0 1-1,0-1 0,0 0 0,0 0 0,1 0 1,-1 0-1,0 0 0,1 0 0,-1-1 0,1 1 1,-1-1-1,1 1 0,-1-1 0,1 0 1,-1 0-1,1 0 0,-1-1 0,4 0 0,2 1 0,0-2-1,0 1 0,0-1 1,-1 0-1,1-1 0,-1 0 0,1 0 1,-1-1-1,0 1 0,0-2 1,8-5-1,1-6-223,0 0 0,-2-1 0,0 0 0,-1-1 0,-1 0 0,0-2 0,-1 1 0,-2-1-1,10-27 1,-9 18-96,-1-1 0,-1 0 0,-2 0 0,-1-1 0,2-62 0,-9 74 822,-3 15 212,3 6-685,1-1-1,0 1 1,0-1-1,0 1 1,0-1-1,0 1 1,0 0-1,0 0 1,1-1-1,-1 1 1,1 0-1,-1 0 0,0 2 1,-4 22 317,1 0 0,-2 41 0,6-52-168,0 1 1,1-1-1,0 0 0,2 0 0,7 29 0,-8-38-142,1 0 0,0 1 0,1-1 0,-1-1 0,1 1 0,0 0 0,0-1 0,1 0 0,0 0 0,7 6 0,-10-9-213,1 0-1,-1 0 1,1 0-1,0 0 0,0-1 1,0 1-1,-1-1 1,1 0-1,1 0 0,-1 0 1,0 0-1,0 0 1,0-1-1,0 0 0,1 1 1,-1-1-1,0 0 1,0 0-1,1-1 0,-1 1 1,0-1-1,0 0 1,6-1-1,5-11-4397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3.10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17 9738,'0'0'1547,"0"16"-948,25 296 177,-17-244-569,-8-95-315,-2 5 53,2 0-1,1 0 1,1 0 0,1 0 0,0 1-1,14-42 1,-12 49-44,3-8 726,1 0 0,24-40 0,-30 57-504,0 0 1,1 0 0,0 0 0,0 1 0,0-1 0,0 1 0,1 0 0,0 0-1,-1 1 1,2 0 0,-1-1 0,0 2 0,0-1 0,1 0 0,0 1 0,10-3-1,1 3-379,0 0-1,0 1 0,24 1 0,19 7-3422,-26 0-913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3.52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198 457 5417,'0'0'4209,"-21"10"-3261,4-3-686,9-4-160,1 0 1,-1 1 0,0-1-1,1 2 1,0-1-1,0 1 1,0 0 0,0 0-1,1 1 1,0 0-1,0 0 1,0 0 0,1 1-1,0 0 1,0 0-1,-4 10 1,0 6 169,0 0 0,2 0 1,1 1-1,1 0 0,1 0 0,1 0 1,1 40-1,2-61-237,0 1 1,0-1 0,0 1-1,0 0 1,1-1-1,-1 1 1,1-1 0,0 1-1,0-1 1,1 1-1,-1-1 1,1 0 0,2 6-1,-2-8 16,0 1-1,0 0 0,1-1 1,-1 1-1,0-1 0,0 0 1,1 0-1,-1 1 0,1-2 1,-1 1-1,1 0 1,-1 0-1,1-1 0,-1 1 1,1-1-1,0 0 0,-1 0 1,1 0-1,3-1 0,1 1 26,0-2-1,0 1 1,-1-1-1,1 0 0,0 0 1,-1-1-1,0 0 0,1 0 1,-1 0-1,0-1 0,-1 0 1,7-5-1,11-11-34,30-32 0,-49 48-38,22-26-367,0-1 0,-2-1 1,-2-2-1,-1 0 0,-1-1 1,-2 0-1,-2-2 0,-1 0 1,-2-1-1,-2 0 0,-1-1 1,-2 0-1,-1-1 0,-3 0 1,0-52-1,-2 59 356,-1 24 103,-1 0 1,1 0-1,-1 0 0,-1 0 1,0 0-1,0 0 0,-1 0 0,-4-12 1,6 21-79,0 0 1,0 1-1,0-1 0,0 0 1,0 1-1,0-1 1,0 1-1,0-1 1,0 0-1,-1 0 0,1 1 1,0-1-1,0 0 1,0 1-1,-1-1 1,1 0-1,0 1 1,0-1-1,-1 0 0,1 0 1,0 0-1,-1 1 1,1-1-1,0 0 1,0 0-1,-1 0 0,1 0 1,0 0-1,-1 1 1,1-1-1,-1 0 1,1 0-1,0 0 1,-1 0-1,1 0 0,0 0 1,-1 0-1,1 0 1,0 0-1,-1 0 1,1 0-1,0-1 0,-1 1 1,1 0-1,0 0 1,-1 0-1,1 0 1,0-1-1,-1 1 1,1 0-1,0 0 0,-1 0 1,1-1-1,0 1 1,0 0-1,-1 0 1,1-1-1,0 1 0,0 0 1,0-1-1,0 1 1,-1 0-1,1-1 1,0 1-1,0-1 1,-6 27 156,1 0 1,-3 41-1,3-27 69,-26 485 3533,31-512-3750,1 1 0,0 0 0,1-1 0,1 0 0,0 1 0,0-1 0,1 0 0,1 0 0,0-1 0,1 0 0,0 1 1,10 12-1,-14-22-138,0 0 0,0 0 1,0 0-1,1 0 0,-1 0 1,1-1-1,-1 0 1,1 1-1,0-1 0,0 0 1,0 0-1,0 0 1,5 2-1,-4-3-430,0 0-1,-1 0 1,1-1 0,0 1-1,0-1 1,0 0 0,7 0-1,10-3-4961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3.87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386 1 9722,'0'0'3153,"-60"149"-2049,-1-12-120,-12 22-56,4-4 161,16-37-345,22-41-352,13-22-264,7-15-128,2 0-64,9-13-936,0-6-3113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5.2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3 261 1712,'0'0'5351,"0"-16"-4414,-1-5-711,0 11-22,0 0 0,1 1 0,0-1 0,1 0 0,0 1 0,3-11 0,-4 19-93,0-1-1,1 1 1,-1 0-1,0-1 1,1 1-1,0-1 1,-1 1-1,1 0 1,0 0-1,-1-1 1,1 1-1,0 0 1,0 0-1,0 0 1,0 0-1,0 0 1,1 0-1,-1 0 1,2-1-1,-2 2-85,0 0 0,0 0 0,0-1 0,-1 1 0,1 0 1,0 1-1,0-1 0,0 0 0,0 0 0,0 0 0,-1 0 0,1 1 0,0-1 0,0 0 0,0 1 0,-1-1 0,1 1 0,0-1 0,0 1 1,-1-1-1,1 1 0,-1-1 0,1 1 0,0 0 0,-1-1 0,1 1 0,-1 0 0,1 0 0,-1-1 0,0 1 0,1 0 0,-1 0 0,0 0 1,1-1-1,-1 3 0,6 13 216,-1 0 0,0 1-1,-1 0 1,-1 0 0,2 29 0,-6 93 593,0-64-723,1-50-120,0-16 64,0-10 263,1-23-392,1-1 1,2 1-1,0-1 1,2 1-1,11-33 1,-1 15-78,1 1 1,27-45-1,-39 78 147,1-1 0,-1 1-1,1 0 1,1 0-1,13-12 1,-19 18 5,1 1 0,-1 0 0,1-1 0,-1 1 0,1 0 0,-1 0-1,1 0 1,0 0 0,-1 1 0,1-1 0,0 0 0,0 1 0,-1-1 0,1 1 0,0-1 0,0 1 0,0 0 0,0 0 0,0 0 0,0 0 0,0 0 0,-1 0 0,1 1 0,0-1 0,0 1 0,0-1 0,0 1 0,-1 0 0,1-1 0,0 1-1,-1 0 1,1 0 0,0 0 0,-1 1 0,1-1 0,-1 0 0,0 0 0,3 3 0,2 6 45,0-1 0,-1 1 0,1 0 0,-2 0 0,0 0 0,0 1 0,-1-1 0,0 1-1,0 0 1,0 16 0,2 18 87,-3 52 0,-2-51-58,0-32 109,0-34 57,1-4-337,0-1 1,2 1-1,0 0 0,2 1 1,0-1-1,2 1 0,0 0 1,2 0-1,0 1 0,2 0 1,0 1-1,2 0 0,0 0 0,1 2 1,20-22-1,-29 36 92,0 1 1,0 0-1,0 0 1,0 0-1,1 0 1,6-3-1,-10 6 5,0 0 0,-1 1 0,1-1 0,-1 0 1,1 1-1,0-1 0,-1 1 0,1 0 0,0 0 0,0-1 0,-1 1 0,1 0 0,0 0 0,0 1 1,-1-1-1,1 0 0,0 1 0,-1-1 0,1 1 0,0-1 0,-1 1 0,1 0 0,-1-1 0,1 1 1,-1 0-1,1 0 0,-1 0 0,1 0 0,0 2 0,2 3 56,1 0-1,-2 0 1,1 0-1,-1 1 1,0-1 0,0 1-1,-1 0 1,3 11 0,11 65 359,-13-57-336,4 23-35,-5-30-99,0-1 0,1 1 0,1-1 1,1 0-1,8 22 0,-12-38-259,0 0-1,1 0 1,-1 1 0,0-1-1,1 0 1,-1 0-1,1 0 1,0-1 0,0 1-1,-1 0 1,1-1-1,0 1 1,0-1 0,4 2-1,7-1-5035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5.5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200 73 6329,'0'0'5032,"-16"3"-4082,7-1-821,4-2-95,0 1 0,-1 0 0,1 0 0,0 0 0,0 0 0,1 1 0,-1 0 0,0 0 1,0 1-1,1-1 0,0 1 0,-1 0 0,1 0 0,0 0 0,0 0 0,1 1 0,-1 0 0,1 0 0,-1 0 0,-3 6 0,-4 11 252,0-1 0,1 2 1,1 0-1,1 0 0,0 0 1,2 1-1,1 0 0,1 0 1,-2 31-1,6-52-270,0 0-1,0 0 1,0 0 0,0 0-1,0 0 1,1 0 0,-1 0-1,1 0 1,-1 0 0,1 0-1,0 0 1,0 0 0,0 0-1,0 0 1,0 0 0,0-1-1,0 1 1,1 0 0,-1-1-1,1 1 1,-1-1 0,4 3-1,-2-3 8,0 1-1,1-1 1,-1 0-1,1 0 1,-1-1-1,1 1 1,0 0-1,-1-1 0,1 0 1,-1 0-1,1 0 1,5-1-1,-1-1 4,0 0-1,0 0 0,-1-1 0,1 0 1,-1 0-1,0 0 0,0-1 1,0 0-1,0-1 0,-1 0 1,0 0-1,0 0 0,0 0 1,7-10-1,1-1-100,-2-1 0,1 0 0,-2-1-1,12-24 1,-15 25 5,-1 0-1,-1 0 0,0 0 1,-2 0-1,0-1 0,0 0 0,-2 0 1,0 0-1,-2-31 0,0 46 65,0 1-1,0 0 0,0 0 0,0 0 0,-1-1 0,1 1 0,-1 0 0,1 0 1,-1 0-1,0 0 0,0-1 0,0 1 0,0 0 0,0 1 0,0-1 0,0 0 1,-1 0-1,1 0 0,-1 1 0,1-1 0,-1 1 0,0-1 0,0 1 0,1 0 1,-1 0-1,0-1 0,0 1 0,0 1 0,0-1 0,-1 0 0,1 0 0,0 1 1,0-1-1,0 1 0,-1 0 0,1 0 0,0-1 0,0 2 0,-1-1 0,1 0 1,0 0-1,0 1 0,0-1 0,-3 2 0,3-2-42,0 1-1,0 0 1,-1-1 0,1 1-1,0 0 1,0 0 0,0 1-1,0-1 1,1 0-1,-1 1 1,0-1 0,0 1-1,1 0 1,-1-1 0,1 1-1,0 0 1,-1 0 0,0 3-1,-2 1-565,1 2 0,0-1 0,1 0 0,-3 9 0,1 12-3652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6.04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132 503 7218,'0'0'5065,"-15"8"-4757,3-2-252,6-4-12,0 1 0,1-1 1,-1 2-1,0-1 0,1 0 0,0 1 1,0 0-1,0 0 0,0 1 0,1-1 0,0 1 1,0 0-1,0 0 0,0 1 0,1-1 1,-5 9-1,4-1 228,0 1-1,0 0 1,2 0 0,-1 0-1,2 1 1,0-1 0,2 28 0,-1-41-250,0 0 0,0 1 0,0-1 0,0 0 0,1 0 0,-1 0 0,0 0 0,1 0 0,-1 0 1,1 0-1,0 0 0,-1 0 0,1 0 0,0 0 0,-1 0 0,1 0 0,0 0 0,0-1 0,0 1 1,0 0-1,0-1 0,-1 1 0,1 0 0,1-1 0,-1 1 0,0-1 0,0 0 0,0 1 0,0-1 0,0 0 1,0 1-1,0-1 0,1 0 0,-1 0 0,0 0 0,0 0 0,0 0 0,0-1 0,0 1 0,1 0 0,-1 0 1,0-1-1,1 0 0,3 0 56,0 0 1,-1-1 0,1 0 0,-1 0-1,1 0 1,-1-1 0,0 1-1,0-1 1,4-4 0,7-10-150,-1 0 0,-1-1 0,0 0 0,-1-1 0,-2-1 0,0 0 0,-1 0 0,0-1 0,8-36 0,-2-6-713,-3 0 1,4-67-1,-11 56 687,-4-77 1,-6 130 910,-1 17-326,-1 15-289,2 10-120,0 1 0,1 0 0,1 0 0,0 44-1,1-24 134,-4 82 604,13 171 0,-5-277-854,7 57 133,-8-68-175,1 0-1,0 1 1,0-1-1,1 0 1,0 0-1,0 0 1,5 7-1,-7-12-206,1 0-1,-1-1 0,1 1 1,-1-1-1,1 0 0,-1 1 0,1-1 1,0 0-1,0 0 0,0 0 1,0 0-1,-1 0 0,1 0 0,4 0 1,8 0-4074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6.44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0 308 11899,'0'0'3040,"15"110"-2944,-8-85-96,-3-3 0,-2-5-376,-2-4-600,0-24-11827</inkml:trace>
  <inkml:trace contextRef="#ctx0" brushRef="#br0" timeOffset="1">11 0 12139,'0'0'2952,"93"18"-3952,-47-7-1080,-10-3-1033,-8-5-3657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6.8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0 477 10610,'0'0'4053,"18"-5"-3250,20-2-499,95-24-59,-129 30-342,1 0 0,-1 0 0,0-1 0,1 0 0,-1 0 0,0 0 0,0-1 0,0 1 0,0-1 0,-1 0 0,1 0 0,-1 0 0,0 0 0,1-1 0,-1 1 0,4-8 0,-4 3-91,0 1 0,0-1 0,-1 1 0,0-1 0,0 0 0,-1 0-1,0 0 1,-1-16 0,1 0-94,0-11-218,-5-63 0,2 89 518,1-1 1,-1 1-1,0-1 0,-1 1 0,0 0 0,-1 0 0,0 0 1,0 0-1,-1 1 0,0 0 0,-9-11 0,13 17 45,0 0 0,-1 0 0,1 1 0,-1-1 0,0 0 0,1 1 0,-1 0 0,0-1 0,0 1-1,0 0 1,0 0 0,0 0 0,0 0 0,0 0 0,-1 0 0,1 1 0,0-1 0,0 1 0,-3-1 0,3 1-37,0 1 1,1-1-1,-1 1 0,0 0 1,0-1-1,1 1 1,-1 0-1,1 0 0,-1 0 1,1 0-1,-1 0 1,1 0-1,0 1 1,-1-1-1,1 0 0,0 1 1,0-1-1,0 1 1,-1 1-1,-5 10 49,1 1 0,0 0 0,1 0 0,-6 26 0,10-36-34,-23 102 801,5 1-1,5 0 1,4 1-1,7 174 1,5-243-937,2 0 0,15 64-1,-19-102-306,0-6-217,3-57-5557,0 25-1040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0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10970,'0'0'4473,"-11"140"-3168,5-16 487,4-4-832,2-8-304,0-21-360,6-34-248,5-1-48,0-7-112,-4-18-424,-1-16-496,-5-15-128,-1-37-1329,-5-3-639,-4-5-1761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7.2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170 62 9026,'0'0'8194,"77"106"-7770,-44-67-272,-2-7-96,-4-4-56,-7-10-288,-5-9-488,-6-7-537,-2-2 201,1-13-32,10-34-1081,-4 1-671,3 0-1057</inkml:trace>
  <inkml:trace contextRef="#ctx0" brushRef="#br0" timeOffset="1">491 0 3489,'0'0'7617,"-74"146"-5336,10-18-25,-7 16-767,1-3-377,17-34-464,17-37-392,10-21-168,6-13-88,-9-3-824,5-7-2097,1-14-4232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8.13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338 0 6105,'0'0'6607,"-10"20"-5915,-76 182 1546,-70 244 0,87-180-766,62-224-1844,2 0-1,0 57 1,6-99 247,-1 1 0,0-1 0,0 0 1,0 0-1,1 0 0,-1 0 0,0 0 1,0 0-1,0 0 0,1 0 0,-1 0 1,0 0-1,0 0 0,0 0 1,1 0-1,-1 0 0,0 0 0,0 0 1,0 0-1,1 0 0,-1 0 0,0 0 1,0 0-1,0 0 0,1-1 0,-1 1 1,0 0-1,0 0 0,0 0 1,0 0-1,1 0 0,-1-1 0,0 1 1,0 0-1,0 0 0,0 0 0,0 0 1,0-1-1,1 1 0,-1 0 0,0 0 1,0 0-1,0-1 0,0 1 1,0 0-1,0 0 0,0 0 0,0-1 1,9-21-3773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9.14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99 44 2865,'0'0'8567,"18"-8"-6521,62-21-338,-76 28-1620,0-1 0,1 1 0,-1 0-1,1 1 1,-1-1 0,1 1 0,-1-1 0,1 1 0,-1 1 0,1-1 0,-1 1 0,1 0-1,-1 0 1,1 0 0,-1 0 0,7 4 0,-8-3-63,0 0-1,1 0 1,-1 1-1,0-1 1,-1 1-1,1 0 1,0 0 0,-1 0-1,1 0 1,-1 1-1,0-1 1,0 1-1,-1-1 1,1 1 0,1 5-1,-1-3-27,0 0 0,-1 1-1,0-1 1,0 1-1,-1-1 1,1 1 0,-1 0-1,-1-1 1,1 1 0,-1-1-1,-1 1 1,1-1 0,-1 0-1,0 1 1,0-1 0,-1 0-1,0 0 1,0 0 0,-6 8-1,-5 0-26,0 0 0,0-1-1,-1-1 1,-1 0 0,0-1-1,-32 16 1,-110 39-168,155-64 198,76 2-210,-69-4 216,74 6 44,-72-5-49,0 0 0,0 0 0,1 1 0,-1 0 0,0 0 0,0 1 0,-1-1 0,1 1 0,10 8 0,-14-10-4,0 1 0,-1 0 1,1 0-1,0-1 1,-1 1-1,1 0 1,-1 1-1,0-1 0,0 0 1,1 0-1,-1 0 1,-1 1-1,1-1 1,0 1-1,-1-1 0,1 0 1,-1 1-1,0-1 1,1 1-1,-1-1 1,-1 1-1,1-1 0,0 1 1,-1-1-1,1 1 1,-1-1-1,1 1 1,-1-1-1,0 0 0,0 0 1,-2 4-1,-2 2 14,0 1 0,-1-1-1,1 0 1,-2-1-1,1 0 1,-12 10 0,-8 6 85,0-2 0,-51 30 0,68-47-2265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9.4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 1 13899,'0'0'3035,"16"4"-2391,-3-1-500,-2-1-61,0 0 1,0 1 0,0 1-1,0 0 1,0 0 0,-1 1-1,0 1 1,15 9 0,-18-10-86,-1 1 1,1 0-1,-1 0 1,0 0-1,-1 1 1,1 0-1,-1 0 1,-1 0-1,1 1 1,-1 0 0,-1 0-1,1 0 1,-1 0-1,2 12 1,-4-14-26,0 1 0,0-1 1,-1 1-1,0-1 0,0 1 1,-1-1-1,0 0 1,0 1-1,-1-1 0,1 0 1,-1 0-1,-1 1 0,1-2 1,-1 1-1,0 0 0,0 0 1,-1-1-1,1 0 0,-1 0 1,-5 5-1,-10 7-28,0 0-1,-1-2 1,-1 0 0,-1-1-1,0-2 1,-32 15-1,40-20 60,14-7-4,0 0-1,0 0 1,0 0-1,0 0 1,1 0-1,-1 0 1,0 0-1,0 0 1,0 0-1,0 0 1,0 0-1,0 0 1,0 0 0,0 0-1,1 0 1,-1 0-1,0 1 1,0-1-1,0 0 1,0 0-1,0 0 1,0 0-1,0 0 1,0 0-1,0 0 1,0 0-1,0 0 1,1 1-1,-1-1 1,0 0 0,0 0-1,0 0 1,0 0-1,0 0 1,0 0-1,0 0 1,0 1-1,0-1 1,0 0-1,0 0 1,0 0-1,0 0 1,0 0-1,0 0 1,0 0 0,0 1-1,0-1 1,-1 0-1,1 0 1,0 0-1,0 0 1,0 0-1,0 0 1,0 0-1,0 0 1,0 0-1,0 1 1,0-1-1,21 2 75,30-1 312,20-7-126,83-18 0,-77 10-2425,-2 3-3355,-31 6-3488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9.8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13811,'0'0'4169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4.1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0 210 8970,'0'0'2124,"18"-2"-1578,274-22 2641,414 27-870,-27 1-1385,658-49-631,-723-15-1061,-601 58 613,-6 2-97,0-1 0,0 0 0,-1-1 0,1 0 0,0 0 1,-1 0-1,1-1 0,-1 0 0,11-7 0,-17 10 207,1 0 1,-1 0-1,0-1 0,1 1 0,-1 0 0,0-1 0,0 1 1,1 0-1,-1-1 0,0 1 0,0 0 0,0-1 1,0 1-1,1-1 0,-1 1 0,0 0 0,0-1 1,0 1-1,0-1 0,0 1 0,0-1 0,0 1 0,0 0 1,0-1-1,0 1 0,0-1 0,-1 1 0,1 0 1,0-1-1,0 1 0,0-1 0,0 1 0,-1 0 0,1-1 1,0 1-1,0 0 0,-1-1 0,1 1 0,0 0 1,-1-1-1,1 1 0,0 0 0,-1 0 0,1-1 0,0 1 1,-1 0-1,0 0 0,-21-12-994,-28-3-1615,-13 0-1596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2.05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28 1 5737,'-1'15'1629,"-16"193"-86,7 685 3092,54-348-2166,-14-267-1853,-24-15-260,-2-58-2799,-2-181-364,-1-13-1670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2.8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0 378 5945,'0'0'1630,"19"2"-981,262 6 1823,61-26-180,-27 1-1045,109 4-555,301-13-421,-6-31-606,-332-11-580,-9-26 563,-319 78 392,39-8-20,2 5-1,0 3 0,203-3 1,-119 22-1419,-8 6-4639,-146-9 3682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3.25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9522,'0'0'2998,"10"22"-2825,0 1-18,0 1 0,-1 1-1,-2-1 1,0 2 0,-2-1 0,4 51-1,-18 621 3361,-3-200-1823,47 132-797,99 230-1332,-111-754-1726,-4-37-4943,-12-41-2874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5.03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85 8586,'0'0'3282,"25"0"-2282,495-37 3048,-209 9-3128,373 9-1786,-684 19 809,0 0 0,1 0 0,-1-1-1,0 1 1,1 0 0,-1 0 0,0 0-1,0 0 1,1 0 0,-1 0 0,0 0-1,1 0 1,-1 0 0,0 0 0,0 0-1,1 0 1,-1 0 0,0 0 0,1 0-1,-1 1 1,0-1 0,0 0 0,1 0-1,-1 0 1,0 0 0,0 1 0,1-1-1,-1 0 1,0 0 0,0 0 0,0 1-1,1-1 1,-1 0 0,0 0 0,0 1-1,0-1 1,0 0 0,1 1 0,-11 8-2093,-24 7-1441,-11-3 1123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0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6281,'0'0'3662,"19"-17"-2464,63-50 285,-77 63-1313,1-1 0,0 1 0,0 0 0,0 1-1,0-1 1,1 1 0,-1 0 0,1 1 0,0 0 0,0 0 0,0 0 0,0 1 0,0 0-1,0 0 1,0 1 0,0 0 0,11 1 0,-17-1-145,0 1-1,0-1 1,0 1 0,0-1-1,0 1 1,0-1 0,-1 1-1,1 0 1,0-1-1,0 1 1,-1 0 0,1-1-1,0 1 1,-1 0 0,1 0-1,-1 0 1,1 0 0,-1 0-1,1 0 1,-1 0 0,0-1-1,1 1 1,-1 0-1,0 0 1,0 0 0,0 0-1,0 0 1,0 0 0,0 1-1,0-1 1,0 0 0,0 0-1,0 0 1,-1 1-1,1 3 81,-1 0 0,0 0 0,0-1 0,-1 1 0,1 0 0,-3 5-1,-4 2-49,0-1 0,-1-1 0,0 1 0,0-1 0,-1-1 0,-1 0 0,0 0 0,0-1-1,0 0 1,-1-1 0,-17 7 0,26-12-489,-1-1 0,0 0 0,1 0 0,-1 0 1,0 0-1,0-1 0,-7 1 0,2-1-4038</inkml:trace>
  <inkml:trace contextRef="#ctx0" brushRef="#br0" timeOffset="1">373 0 11747,'0'0'3432,"0"99"-2648,0 5 745,4 2-761,1-8-304,2-12-216,1-28-152,-1 3-16,2-3-80,-3-14-184,-5-17-584,-1-12-768,-5-23-3762,-8-15-607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5.3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95 10066,'0'0'2493,"21"-5"-1927,49-11 859,75-8 0,462-9 892,-403 26-2018,195-2-221,-224 8-6919,-193 1 2493,-14 0-1068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5.76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0 102 11602,'0'0'2689,"166"-33"-2137,-18 10 1049,18 1-857,4 9-272,-13 6-48,-21 5-80,-1 0-128,-12 2-208,-27 0-8,-26 0 0,-28 0-576,-19 0-768,-6 0-889,-17 4-327,-15 3-585,-18 2 704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6.10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87 12099,'0'0'1504,"132"-15"-1064,-8-7 656,20 0 385,-2 6-1025,-16 7-360,-37 7 0,-21 2-96,-21 0-184,-12 0-1105,12 0-1063,-8 5-1993,-7-1-928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7.9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1 7330,'0'0'5457,"-2"162"-4665,2-36-24,0-5-416,0-25-136,0-32-136,2-26-40,6 1-40,3-6-504,3-15-1408,-3-14-1321,-4-4-2864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8.5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91 10522,'0'0'3342,"23"-3"-2311,275-21 1210,862 9 115,-1117 14-2381,0-2-1,0-2 0,-1-2 1,1-2-1,45-15 1,-88 25 8,1-1 0,-1 0 0,1 1 0,-1-1 0,0 1 0,1-1 0,-1 1 0,1 0 0,-1-1 0,0 1 1,1-1-1,-1 1 0,0 0 0,0-1 0,0 1 0,1-1 0,-1 1 0,0 0 0,0-1 0,0 1 0,0 0 0,0-1 0,0 1 0,0 0 0,-1 0 1,2 5-28,17 108 156,49 163 1,-57-246-93,-2 0 0,-1 0 1,-1 1-1,-1 0 0,-2 0 0,-2 56 0,-1-85-14,0 0-1,-1 0 0,1 0 0,-1 0 0,1 0 1,-1 0-1,0 0 0,0 0 0,0-1 0,0 1 0,-1 0 1,1-1-1,-1 1 0,1-1 0,-1 1 0,0-1 0,0 0 1,0 0-1,0 0 0,-1 0 0,1 0 0,0 0 1,-1-1-1,0 1 0,1-1 0,-1 1 0,0-1 0,-4 1 1,-6 1 27,1-1 1,-2 0 0,1-1 0,0-1 0,-18-1-1,0 0-19,-650-8-137,190 9-517,490 0 485,0 0 0,0 0-1,-1-1 1,1 1 0,0 0-1,0-1 1,0 1 0,0 0-1,0-1 1,0 0 0,0 1-1,0-1 1,0 0 0,0 1-1,0-1 1,0 0 0,0 0-1,0 0 1,1 0 0,-1 0-1,0 0 1,1 0 0,-1 0-1,0 0 1,1 0 0,0 0-1,-1 0 1,1 0 0,0 0-1,-1-1 1,1 1 0,0 0-1,0 0 1,0 0 0,0-2-1,-1-4-1748,-5-12-3984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8.94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133 1 10506,'0'0'5809,"-64"104"-5761,48-69-48,1-4 8,1-6-16,3-7-680,4-5-1880,1-11-2297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9.30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157 1 11963,'0'0'3224,"90"107"-3792,-92-90-1232,-18-4-585,-7-6-775</inkml:trace>
  <inkml:trace contextRef="#ctx0" brushRef="#br0" timeOffset="1">1 200 2577,'0'0'10786,"127"-15"-9346,-74 2-480,0-1-472,0-3-271,-6 4-217,-6 1-129,-10 1-1311,-11 2-896,-19 3-545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9.6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50 263 4489,'0'0'4977,"-44"126"-3273,39-81-519,5-1-545,0-4-248,0-7-272,9-9-120,6-8-440,6-16-1585,-2 0-1943,-1-13-2274</inkml:trace>
  <inkml:trace contextRef="#ctx0" brushRef="#br0" timeOffset="1">236 2 11562,'0'0'3925,"16"-1"-3361,-12 1-525,14-1 59,1 2 1,21 2 0,-32-2-98,-1 0 0,0 0 0,0 1 1,0 0-1,0 1 0,0 0 1,0 0-1,-1 0 0,1 1 0,-1 0 1,8 5-1,-13-7-6,0-1 1,1 0 0,-1 1-1,0-1 1,1 1 0,-1-1-1,0 1 1,0-1 0,0 1-1,-1 0 1,1 0 0,0-1-1,-1 1 1,1 0-1,-1 0 1,1 0 0,-1 0-1,0 0 1,0 3 0,0-1 15,-1-1 1,0 0 0,0 0 0,0 0 0,0 0-1,0 0 1,-1 0 0,1 0 0,-1 0-1,-3 5 1,-6 4 70,0 0 0,-1-1 0,-24 18 0,23-19-88,-38 33 174,4-4-1385,16-15-4860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0.0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0 145 8186,'0'0'8634,"99"102"-8634,-88-91-176,-6-4-929,-14-25-12033</inkml:trace>
  <inkml:trace contextRef="#ctx0" brushRef="#br0" timeOffset="1">0 145 12827,'113'-71'1880,"-105"69"-1008,6 0 265,6-2-1057,8 3-80,1-3-1313,-2-2-655,4-12-425,-7 2-791,-8-4-1689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0.4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 1 4721,'0'0'10474,"-16"133"-9073,14-82-465,2-2-448,0-1-320,0-6-160,9-8-8,0-6-624,-2-8-1337,-3-6-1927,-4-8-777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1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14 9762,'0'0'4976,"20"-2"-3808,64-9-550,-79 11-597,-1 0 1,0-1-1,1 1 1,-1 1-1,1-1 1,-1 1-1,0 0 1,0 0-1,1 0 1,-1 0 0,0 1-1,0-1 1,0 1-1,0 0 1,0 1-1,-1-1 1,1 1-1,-1-1 1,6 7-1,-7-7 0,-1-1 0,0 1-1,0 0 1,0 0-1,0 0 1,0 0 0,0 0-1,0 1 1,-1-1-1,1 0 1,-1 0-1,1 0 1,-1 1 0,0-1-1,0 0 1,0 0-1,0 1 1,0-1 0,-1 0-1,1 0 1,-1 0-1,1 1 1,-1-1 0,0 0-1,0 0 1,0 0-1,0 0 1,0 0-1,-1 0 1,1-1 0,0 1-1,-1 0 1,-2 2-1,-5 4 87,0 0 0,-1-1 0,0 0 0,0-1-1,0 0 1,-1-1 0,0 0 0,0 0 0,-18 4-1,7-3-420,-1-1 0,-1-1-1,-43 2 1,65-5 152,0-1 0,1 0 0,-1 0 0,0 0 0,0 1 0,0-2 0,1 1 0,-1 0 0,0 0 0,0 0 0,0-1 1,1 1-1,-1-1 0,0 0 0,1 1 0,-1-1 0,0 0 0,1 0 0,-1 0 0,1 0 0,-1 0 0,1 0 0,0-1 0,0 1 0,-1 0 0,0-3 0,-3-17-2880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0.7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0 172 5353,'0'0'7536,"1"18"-6786,0 0-550,0 0 1,5 20-1,-5-36-162,0 0-1,0 0 0,-1 0 1,1 0-1,0 0 1,1 0-1,-1 0 0,0 0 1,0 0-1,1-1 0,-1 1 1,1 0-1,0-1 0,-1 0 1,1 1-1,0-1 0,0 0 1,0 0-1,0 0 1,0 0-1,0 0 0,3 1 1,2-1 111,0 0 1,0 0 0,0 0-1,0-1 1,8 0 0,-7 0 25,-1 0-108,0-1 1,0 1-1,0-1 1,0-1-1,0 1 1,-1-1-1,1-1 1,-1 1-1,1-1 1,-1 0 0,0 0-1,0-1 1,0 0-1,0 0 1,-1 0-1,10-10 1,-9 7-81,0 0 1,-1-1 0,1 1-1,-2-1 1,1 0-1,-1-1 1,0 1 0,-1-1-1,0 1 1,-1-1-1,1 0 1,0-15 0,-1 16-64,-1-1 0,-1 0 1,0 1-1,0-1 0,0 0 1,-1 1-1,-2-10 0,2 15 33,0 1-1,0-1 0,-1 0 1,1 1-1,-1-1 1,1 0-1,-1 1 0,0 0 1,0-1-1,0 1 0,0 0 1,0 0-1,0 0 1,0 0-1,-1 0 0,1 1 1,-1-1-1,0 1 0,1 0 1,-1 0-1,0 0 1,0 0-1,-4-1 0,-6 0-606,0 0 0,0 1-1,1 0 1,-1 1 0,-17 2-1,7 1-2152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1.1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4601,'0'0'9466,"0"140"-7410,0-72-799,4 3-585,5-2-256,0-5-192,4-7-176,0-14-48,-4-8-24,0-9-640,-7-17-1129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1.5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0 126 13771,'0'0'2665,"18"-4"-1615,41-10-561,1 3 0,70-3 0,53 4 113,546-40-299,-377 28-1916,-352 31 1393,0 80 348,3 0 0,5 0-1,3-1 1,25 91 0,-28-152-119,10 42 34,-17-62-40,0-1-1,-1 0 1,1 0 0,-1 1-1,0-1 1,-1 0 0,0 0-1,-2 11 1,2-15 7,0 1 1,-1-1-1,1 1 1,-1-1-1,0 0 0,1 0 1,-1 0-1,0 0 1,-1 0-1,1 0 0,0 0 1,0-1-1,-1 1 1,1-1-1,-1 1 0,1-1 1,-6 2-1,-54 14 205,55-16-196,-377 48 152,289-41-154,-3 1 32,-387 27 469,476-35-602,-14 0 268,22-2-246,0 1 0,1 0 0,-1 0-1,0 0 1,1 0 0,-1 0 0,0 0-1,1-1 1,-1 1 0,1 0 0,-1-1-1,0 1 1,1 0 0,-1-1 0,1 1-1,-1-1 1,1 1 0,-1-1 0,1 1-1,-1-1 1,1 1 0,0-1 0,-1 1-1,1-1 1,0 0 0,-1 1 0,1-2-1,-11-44-6566,4 22 2002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1.9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235 0 3577,'0'0'11514,"-111"58"-9609,78-16-961,4 2-544,7 2-280,4-8-72,7-5-48,4-9-72,3-8-568,4-14-1121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2.2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1 171 1672,'0'0'13411,"91"89"-13411,-75-82-344,1-7-776,-1-3-208,-5-16-881,-2-6-1064</inkml:trace>
  <inkml:trace contextRef="#ctx0" brushRef="#br0" timeOffset="1">258 1 5617,'0'0'7042,"-7"120"-5202,5-72-656,2-3-608,0-5-375,0-9-121,0-7-80,0-9-481,0-10-959,0-25-3449,0-4-4209</inkml:trace>
  <inkml:trace contextRef="#ctx0" brushRef="#br0" timeOffset="2">293 119 10218,'0'0'4993,"96"-3"-4993,-68 3-40,-6 2-632,-10 9-960,-12 7-1025,-16 0-415,-10-2-1641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2.6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1 144 8938,'0'0'5776,"16"-4"-4864,37-10-315,80-32 1,-75 18-508,-32 14-72,0 2-1,42-13 1,-68 25-23,1 0 1,-1 0 0,1 1-1,-1-1 1,0 0 0,1 1 0,-1-1-1,1 0 1,-1 1 0,0-1-1,1 1 1,-1-1 0,1 0 0,-1 1-1,0-1 1,0 1 0,1-1-1,-1 1 1,0-1 0,0 1 0,0-1-1,0 1 1,1-1 0,-1 1-1,0 0 1,0-1 0,0 1-1,0-1 1,0 1 0,0-1 0,0 1-1,-1-1 1,1 1 0,0-1-1,0 1 1,0-1 0,-1 2 0,-3 25-142,4-27 148,-9 41 101,4-23-340,1-1 1,1 1 0,-1 23-1,4-41 133,0 0 0,0 0 0,0 0 0,0 1-1,0-1 1,1 0 0,-1 0 0,0 0 0,0 0 0,0 1 0,0-1 0,0 0 0,0 0-1,0 0 1,0 0 0,1 0 0,-1 1 0,0-1 0,0 0 0,0 0 0,0 0-1,0 0 1,1 0 0,-1 0 0,0 0 0,0 0 0,0 1 0,0-1 0,1 0 0,-1 0-1,0 0 1,0 0 0,0 0 0,0 0 0,1 0 0,-1 0 0,0 0 0,0 0 0,0 0-1,0 0 1,1 0 0,-1-1 0,0 1 0,0 0 0,2 0-905,9 0-2382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2.9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 4 11763,'0'0'3314,"18"0"-2757,155-3-165,-171 2-395,1 1 0,0 0 0,0 0 0,-1 0 0,1 1 0,0-1-1,-1 1 1,1-1 0,-1 1 0,1 0 0,-1 0 0,4 2 0,-5-2-9,0 0-1,-1 0 1,1 0 0,-1 0-1,1 1 1,-1-1 0,0 0-1,1 0 1,-1 0 0,0 1 0,0-1-1,0 0 1,0 0 0,0 1-1,0-1 1,0 0 0,0 0 0,0 0-1,-1 1 1,1-1 0,0 0-1,-1 0 1,1 0 0,-1 0-1,1 1 1,-1-1 0,0 0 0,1 0-1,-1 0 1,-1 1 0,-17 28 145,-38 46-1,3-4 189,48-63-474,-70 113 1047,47-56-1619,25-55-300,1 0 0,0 0 0,-2 22 0,5-24-3816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3.3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10882,'0'0'6402,"67"91"-6402,-59-76 0,-1-4-296,-5-4-897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3.71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1 156 6281,'90'-64'4683,"-52"42"813,-16 19-5311,-7 3 222,7-2-537,0 0 1,-1-2 0,0-1-1,0 0 1,0-1-1,21-10 1,-42 16 74,-1 6-387,-48 89 538,-4 9 1020,47-89-1090,1-1 0,0 1-1,1 0 1,0 1 0,-1 20 0,5-36-118,0 0-1,0-1 1,0 1 0,0 0 0,0 0 0,1 0 0,-1 0 0,0 0 0,0 0 0,0 0 0,0 0-1,1 0 1,-1 0 0,0 0 0,0 0 0,0 0 0,0 0 0,1 0 0,-1 0 0,0 0 0,0 0-1,0 0 1,1 0 0,-1 0 0,0 0 0,0 0 0,0 0 0,0 0 0,0 1 0,1-1 0,-1 0-1,0 0 1,0 0 0,0 0 0,0 0 0,0 0 0,0 1 0,0-1 0,1 0 0,-1 0 0,0 0-1,0 0 1,0 1 0,0-1 0,0 0 0,0 0 0,0 0 0,0 0 0,0 1 0,0-1 0,0 0 0,0 0-1,0 0 1,0 0 0,0 1 0,0-1 0,13-17-2889,-11 13 2274,16-22-3642</inkml:trace>
  <inkml:trace contextRef="#ctx0" brushRef="#br0" timeOffset="1">422 1 6489,'0'0'10299,"15"106"-9203,-6-55-320,0 4-408,2-1-224,-4-1-144,1-3-104,-8-3-1032,0-12-2689,-2-15-3545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5.9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1 2481,'0'0'4978,"-4"6"1505,2-3-6757,6 34-3138,-4-28 534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1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0 103 5393,'0'0'11421,"18"3"-10633,-14-3-737,40 8 494,46 15 1,-66-17-450,0 0 0,1-2 0,0 0 0,45 0 0,-67-4-106,0-1 0,0 1 0,0-1 0,0 1 0,0-1 0,0 0 0,0 0 0,0-1 0,-1 1 1,1-1-1,0 1 0,-1-1 0,1 0 0,-1 0 0,1 0 0,-1 0 0,0 0 0,0-1 0,0 1 0,0 0 0,0-1 0,-1 0 0,1 1 0,-1-1 0,2-3 0,-1 1-135,-1 0-1,1 0 1,-1 0-1,0 0 1,0 0-1,0 0 1,0 0-1,-1 0 1,0 0-1,0 0 0,-1 0 1,1 0-1,-1 0 1,0 0-1,-2-5 1,2 8 87,-1 0-1,1 0 1,0 0 0,-1 0 0,0 0 0,1 1-1,-1-1 1,0 1 0,0-1 0,0 1-1,0 0 1,0 0 0,0 0 0,0 0-1,0 0 1,-1 0 0,1 0 0,0 1 0,-1-1-1,1 1 1,0 0 0,-3-1 0,-2 1 22,1-1 1,-1 1 0,1 1-1,0-1 1,-1 1 0,1 0 0,-9 2-1,8 1 116,0-1 0,0 1-1,1-1 1,0 2 0,-1-1-1,2 1 1,-1 0 0,0 0-1,1 1 1,0-1 0,1 1-1,-1 0 1,1 1 0,0-1-1,0 1 1,1-1 0,0 1-1,-2 8 1,0-2 132,1 1 0,0-1 0,1 1 1,1 0-1,0 1 0,1-1 0,0 0 0,3 25 1,-1-34-220,0 0 1,0-1-1,1 1 1,-1-1-1,1 1 1,0-1-1,1 0 1,-1 0-1,1 0 1,-1 0-1,1 0 1,0 0-1,0-1 1,1 1-1,-1-1 1,1 0-1,0 0 1,0 0-1,0-1 1,0 0-1,0 1 1,9 2-1,-9-4-149,0 1 0,0-1 0,0 0-1,0 0 1,1-1 0,-1 1 0,0-1 0,0 0 0,1 0-1,-1-1 1,0 1 0,1-1 0,-1 0 0,0 0-1,0 0 1,0-1 0,0 1 0,0-1 0,0 0 0,0 0-1,-1-1 1,1 1 0,-1-1 0,0 1 0,1-1 0,3-5-1,5-7-1471,0-1-1,-2 0 0,14-26 1,-5-3-2969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6.4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1 9010,'0'0'3353,"-6"0"-6026,5 0 1329,-1 0-577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7.4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1792,'0'0'6778,"12"0"-6467,51 0 1704,106 15 0,-44 8-1250,1-6 1,146 1-1,-29-10-720,106 0-20,-323-10 0,0-1 0,0-2 0,31-9 0,38-7-15,-36 11 24,-23 4 159,66-4 436,-104 1-4475,-3 2-1237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7.8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4689,'0'0'3913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4.3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9026 3013 8666,'0'0'7244,"-30"0"-981,6-4-5424,-60-3-153,27 9-641,-107 17-1,-57 28-48,52-11 18,-859 117 73,751-137-81,-1-13-1,-469-55 1,699 46-9,-722-98-28,10-47 33,91-35-15,16-47 41,-171-118-99,680 286 77,3-7 0,3-7 0,4-5 1,-124-102-1,-269-251-6,30-39-23,457 432-5,2-3-1,2-1 0,2-2 1,2-1-1,2-2 1,-32-80-1,38 76 23,-33-87 1,50 123-4,2 1 1,0-1-1,1 0 0,1 0 1,0-24-1,1 35-639,2 10 501,0 0 0,0 0 0,-1-1 0,1 1 0,0 0 0,0 0 0,0-1 0,0 1 0,0 0 0,0 0-1,0-1 1,0 1 0,-1 0 0,1 0 0,0-1 0,0 1 0,0 0 0,0 0 0,0-1 0,1 1 0,-1 0 0,0 0 0,0-1 0,0 1 0,0 0 0,0 0 0,0-1 0,0 1-1,0 0 1,0 0 0,1 0 0,-1-1 0,0 1 0,0 0 0,0 0 0,0 0 0,1-1 0,-1 1 0,0 0 0,0 0 0,1 0 0,-1 0 0,0 0 0,0 0 0,0 0-1,1-1 1,-1 1 0,0 0 0,0 0 0,1 0 0,-1 0 0,0 0 0,1 0 0,-1 0 0,0 0 0,0 0 0,1 0 0,-1 0 0,0 1 0,0-1 0,1 0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5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4 378 6705,'0'0'6765,"0"-5"-3352,-3-25-2631,5 7-747,1 0 0,2 1 0,0-1 0,2 1 0,0 0 0,17-35 0,4-15-21,-20 52-7,-5 13-1,0 0-1,0-1 1,-1 1 0,0-1-1,2-13 1,0 20-53,0 1 0,0 0 1,0 1-1,0-1 0,0 1 0,6 2 0,98 49 201,-79-36-155,0-1 0,1-1 0,38 11-1,-67-25-170,1 0 0,-1 0 1,1 1-1,-1-1 0,1 0 0,-1 1 0,0-1 0,1 1 0,-1 0 0,0 0 0,0-1 0,1 1 0,-1 0 0,0 0 0,0 0 0,0 0 0,0 0 0,0 1 0,0-1 0,0 0 0,-1 0 0,1 1 0,0-1 0,-1 0 0,2 4 5696,-11-3-6222,-5 2-1764,-5-1-3155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0.4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411 2 6009,'2'-2'10872,"-2"2"-10792,3 16 0,-1 1 0,-1-1 0,0 1-1,-1 0 1,-1-1 0,-1 1 0,-4 23 0,-83 349 804,65-295-845,-80 270 52,34-125-54,0 28 113,62-244-68,4-10-75,0 0 0,0 0 0,2 0-1,-1 0 1,0 17 0,-13-33-5079,7-3-978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0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1 7538,'0'0'3866,"-5"18"-2629,-2 16-449,1 1 0,-4 67 0,10-98-714,0 1 1,0-1 0,0 0-1,1 1 1,-1-1 0,1 1 0,0-1-1,0 0 1,0 0 0,1 0-1,0 0 1,0 0 0,0 0 0,0 0-1,0 0 1,1-1 0,-1 1-1,1-1 1,0 1 0,0-1 0,1 0-1,-1-1 1,1 1 0,-1 0-1,1-1 1,0 0 0,0 0 0,0 0-1,0 0 1,0-1 0,0 1 0,0-1-1,1 0 1,-1-1 0,0 1-1,9-1 1,4 0 25,-1-1 0,1 0 0,0-2 0,-1 0 0,0 0 0,18-8 0,93-41-1410,-68 25-116,0 2-1270,-14 4-1427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6.6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1 489 3569,'0'0'600,"9"-93"-448,5 37-64,5-8-16,4 2-72,1 3-8,-2 8-328,-4 8 40,-7 12 296,-5 10 0,-6 12 64,-4 9-632,-5 0-1393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0.4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1 2657,'0'0'736,"-93"51"-1128,56-46-393,2-5-1431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0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0 120,'0'0'248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2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3753,'0'0'6419,"1"17"-4432,21 293 4297,-22-320-6278,0-1 0,1 1 0,0 0 0,0 0 0,1 0 0,1 0 1,-1 0-1,2 0 0,-1 1 0,1-1 0,1 1 0,0 0 0,0 0 0,1 1 1,0-1-1,0 1 0,1 0 0,0 1 0,0 0 0,1 0 0,0 1 1,0-1-1,1 2 0,13-8 0,-14 9-244,0 1 0,0 1 1,0-1-1,0 1 0,0 0 0,1 1 1,-1 0-1,1 0 0,9 1 0,-13 0-117,0 1 0,0-1 0,0 1-1,0 0 1,0 0 0,0 1 0,0 0-1,0 0 1,0 0 0,-1 0 0,1 0-1,-1 1 1,1 0 0,-1 0 0,6 6-1,2 6-7705</inkml:trace>
  <inkml:trace contextRef="#ctx0" brushRef="#br0" timeOffset="1">486 301 104,'0'0'17028,"60"0"-26982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1.5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2737,'0'0'10066,"-20"162"-8906,20-16 64,2 9-184,7-27-415,0-43-385,2-33-232,-1-14-8,-3 0-360,2-7-1241,-2-18-1359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1.9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74 8314,'0'0'5208,"16"-13"-4412,51-38-137,-65 50-639,-1 0 1,1 0-1,-1 0 1,1 0 0,0 0-1,-1 1 1,1-1-1,0 0 1,0 1 0,-1 0-1,1-1 1,0 1-1,0 0 1,0 0 0,0 0-1,0 0 1,-1 0 0,1 0-1,0 0 1,0 1-1,0-1 1,-1 1 0,1-1-1,2 2 1,-1 0 21,0 1-1,-1-1 1,1 1 0,-1-1-1,1 1 1,-1 0 0,0 0 0,3 6-1,-3-5 13,6 11 119,-1 1 0,0-1 0,-1 2 0,-1-1 0,-1 1 0,0-1 0,-2 1 0,2 24 1,-1 8 127,-8 83 0,4-120-323,-1-1 1,0 1-1,0 0 0,-1-1 0,-1 1 0,0-1 1,0 0-1,-1 0 0,-1-1 0,-7 12 1,10-18-79,0 0 1,0 0 0,-1 0 0,1-1 0,-1 1 0,0-1-1,0 0 1,0 0 0,0 0 0,-1-1 0,1 1 0,-1-1-1,1 0 1,-1-1 0,0 1 0,0-1 0,0 0 0,0 0-1,0 0 1,0-1 0,0 1 0,0-1 0,0 0 0,0-1-1,-9-1 1,10 1 113,0-1-1,0 1 1,0-1-1,1 1 0,-1-1 1,1 0-1,-1 0 1,1-1-1,0 1 0,0-1 1,0 0-1,0 1 1,1-1-1,-1 0 1,1-1-1,-1 1 0,1 0 1,0-1-1,0 1 1,1-1-1,-1 0 1,1 1-1,0-1 0,0 0 1,0 0-1,0 0 1,1 0-1,-1 0 1,1 0-1,1-6 0,-1 9 10,0 1-1,1-1 1,-1 0-1,1 1 0,0-1 1,-1 1-1,1-1 1,-1 1-1,1-1 1,0 1-1,-1-1 0,1 1 1,0 0-1,0-1 1,-1 1-1,1 0 1,0 0-1,0 0 0,-1-1 1,1 1-1,0 0 1,0 0-1,0 0 1,1 0-1,24 1 264,-21-1-186,2 1 14,1 0 1,0 1-1,-1 0 0,1 0 0,-1 1 0,0-1 1,1 2-1,-1-1 0,-1 1 0,13 9 0,7 6 240,30 30 0,-36-30-281,71 62-958,-88-79 378,0 0-1,-1-1 1,1 1-1,0-1 0,0 0 1,0 0-1,0 0 1,0 0-1,0-1 1,0 1-1,0-1 0,4 0 1,5 1-3808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2.3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34 202 10066,'0'0'6602,"16"-3"-5996,19-3-357,67-14 199,-91 18-422,0-1 1,0-1-1,0 0 1,-1 0-1,0-1 0,18-11 1,-26 14-47,0 0 0,0 0 0,0 1 0,0-1 0,-1 0 0,1 0 0,-1-1 0,1 1 0,-1 0 0,0 0 0,0-1 0,0 1 0,0-1 0,0 1 0,-1-1 0,1 1 0,-1-1 0,0 1 0,1-1 0,-1 1 0,0-1 0,-1 0 0,1 1 0,0-1 0,-1 1 0,1-1 0,-1 1 0,-1-3 0,1 1-65,-1 0 0,0 0 0,0 1 0,0-1 0,0 1 0,0 0 0,-1 0 0,1-1 0,-1 2 0,0-1 0,0 0 0,0 0 0,0 1 0,-1 0 0,1 0 0,-1 0 0,-4-2 0,2 2 72,-1 0 1,1 0-1,-1 1 0,0 0 0,0 0 1,0 1-1,0-1 0,0 2 0,0-1 1,0 1-1,1 0 0,-1 0 0,0 1 1,0 0-1,1 0 0,-1 1 1,1-1-1,0 2 0,0-1 0,0 1 1,0-1-1,0 1 0,1 1 0,0-1 1,0 1-1,-6 7 0,4-4 132,0 1 1,0 0-1,1 1 1,0 0-1,0 0 0,1 0 1,0 0-1,1 1 0,1-1 1,-1 1-1,2 0 0,-1 1 1,2-1-1,-1 0 0,1 16 1,1-23-96,1 0 0,-1 0 0,1 0 0,-1 0 0,1-1 0,0 1 0,0 0 0,1-1 0,-1 1 0,1-1 0,0 0 0,0 1 0,0-1 0,0 0 0,1 0 0,-1 0 0,1 0 0,4 3 0,-1-2-43,-1-1 0,0 0 0,1 0 0,0 0 0,0-1 0,0 0 0,0 0 0,0-1 0,0 1 0,10 0 0,2-1-399,0-1 1,0-1-1,0 0 0,0-1 1,0-1-1,34-10 0,11-12-2449,-8 0-2023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2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211 408 7762,'0'0'4357,"-16"0"-3576,-54 4-319,64-2-383,1 0 0,-1 1 1,1-1-1,-1 1 1,1 0-1,0 1 1,0-1-1,1 1 1,-1 0-1,1 0 1,0 0-1,0 1 1,0-1-1,1 1 0,-1 0 1,1 0-1,-4 10 1,1-5 157,1-3-68,1 0 0,0 0 0,1 0 0,-1 1 0,1-1 0,1 1 0,0 0 0,0-1 0,0 1 0,1 0 0,0 1 1,0-1-1,1 9 0,1-16-142,0 1 1,-1 0-1,1-1 1,0 1 0,0-1-1,0 0 1,0 1-1,0-1 1,0 0-1,0 1 1,0-1 0,0 0-1,1 0 1,-1 0-1,1 0 1,-1 0-1,0-1 1,1 1 0,0 0-1,-1 0 1,1-1-1,-1 1 1,1-1-1,0 0 1,-1 0-1,1 1 1,0-1 0,-1 0-1,1 0 1,0 0-1,2-1 1,2 1 6,1 0 0,0-1-1,0 1 1,-1-1 0,1-1 0,12-3 0,-10 0-75,0-1 1,-1 1 0,1-2 0,-1 1 0,0-1 0,-1 0-1,0 0 1,0-1 0,0 0 0,-1-1 0,0 1 0,7-15 0,0-2-538,-2-1 1,0 0 0,10-39-1,-8 3 116,-2 1 0,-3-2 0,-3 1 0,-3-74 1,-15 240 2846,9 283 807,5-366-3159,2-1 0,0 0 0,1 0 0,1-1 0,1 1 0,0-1 1,2 0-1,0-1 0,1 0 0,1 0 0,14 19 0,-23-35-145,0-1 1,0 1-1,1 0 0,-1-1 0,0 0 0,0 1 1,1-1-1,-1 0 0,1 1 0,-1-1 1,1 0-1,-1 0 0,1 0 0,0-1 0,0 1 1,-1 0-1,1-1 0,0 1 0,0-1 1,0 1-1,0-1 0,-1 0 0,1 0 0,0 0 1,0 0-1,0 0 0,0 0 0,0 0 1,2-1-1,-1-1-345,0 0 1,0 0-1,0 0 1,-1 0-1,1-1 1,-1 1-1,0-1 1,1 1 0,-1-1-1,0 0 1,-1 0-1,1 0 1,0 0-1,-1 0 1,1-3-1,10-28-5889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3.1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3041,'0'0'10226,"0"126"-8954,11-91-280,0-8-424,-2-5-328,2-8-103,-6-6-137,-1-5-177,0-3-367,-4-7-680,2-11-712,-2-6-2657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3.4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10522,'0'0'4729,"84"18"-6881,-66-3-361,-4-2-1432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3.8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8834,'0'0'1111,"0"15"-410,4 50 527,2-1 0,28 123 0,-33-181-1076,4 13-290,-3-16 493,-1-9 773,-1-55-979,3 1 0,15-95 0,-17 153-124,-1-1-1,0 1 1,1-1 0,0 1-1,0-1 1,0 1 0,0 0-1,0-1 1,0 1 0,1 0-1,-1 0 1,1 0 0,-1 0-1,1 0 1,0 0-1,0 0 1,0 1 0,0-1-1,0 1 1,0-1 0,0 1-1,0 0 1,1 0 0,-1 0-1,0 0 1,4-1 0,-2 2-332,0-1 1,0 1-1,0 0 1,0 0-1,-1 1 1,1-1-1,0 1 1,0 0-1,-1 0 1,1 0-1,0 1 1,-1-1-1,0 1 1,1 0-1,-1 0 1,5 4-1,9 5-3988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4.2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1 187 10386,'0'0'3216,"15"-2"-2706,0 0-385,16-1 40,33-7 0,-57 8-145,1 1 0,-1-1-1,0-1 1,0 1 0,0-1-1,-1 0 1,1-1 0,-1 0-1,1 0 1,-1 0 0,8-8-1,-11 8-36,-1 0-1,0 0 1,0 0-1,-1 0 1,1 0-1,-1 0 1,0 0-1,0-1 1,0 1-1,-1 0 0,0-1 1,1 1-1,-2-1 1,0-8-1,1 12 8,0 1 0,-1-1-1,1 0 1,-1 0 0,1 0-1,-1 1 1,1-1 0,-1 0-1,1 0 1,-1 1-1,0-1 1,1 1 0,-1-1-1,0 0 1,1 1 0,-1-1-1,0 1 1,0 0 0,0-1-1,1 1 1,-1 0-1,0-1 1,0 1 0,0 0-1,0 0 1,0 0 0,0 0-1,0 0 1,1 0 0,-1 0-1,0 0 1,-1 0-1,-32 6-31,25-2 110,1 1-1,1-1 0,-1 2 0,0-1 1,1 1-1,0 0 0,1 1 0,-1 0 1,1 0-1,1 0 0,-9 14 0,8-11 68,0-1 1,1 1-1,1 1 0,0-1 0,0 0 0,1 1 0,0 0 0,1 0 0,-2 17 0,4-24-140,0 1 0,0-1 0,0 1-1,0-1 1,1 1 0,0-1 0,0 0-1,0 1 1,0-1 0,4 8 0,-4-10-98,1 0 1,0 0-1,-1 0 1,1 0-1,0-1 0,0 1 1,0 0-1,1-1 1,-1 0-1,0 1 1,0-1-1,1 0 0,-1 0 1,1 0-1,-1-1 1,1 1-1,-1 0 1,1-1-1,0 0 1,4 1-1,13 0-1813,-1-1 0,22-2 0,-5-6-1134</inkml:trace>
  <inkml:trace contextRef="#ctx0" brushRef="#br0" timeOffset="1">427 79 6465,'0'0'4756,"-4"23"-3561,-13 74 8,15-84-900,1-1 0,0 1 0,1 0 0,0 0 0,1-1 0,4 17 0,-4-23-182,0 0 0,1-1 0,0 1 0,0-1 0,1 1 0,0-1 0,0 0 0,0 0 0,0 0 0,1 0 0,0 0 0,7 6 0,-9-10-102,0 1 1,0-1-1,1 1 1,-1-1-1,0 0 1,1 0-1,-1 0 1,1 0-1,-1 0 1,1-1-1,0 1 1,-1-1-1,1 1 0,0-1 1,-1 0-1,1 0 1,0-1-1,-1 1 1,1 0-1,0-1 1,-1 0-1,1 1 1,-1-1-1,1 0 1,-1 0-1,1 0 0,-1-1 1,4-2-1,4-2-228,-2-1 0,1 0-1,-1 0 1,0-1-1,11-13 1,-8 6-577,0 0 0,-1-1 0,-1 0 0,0 0 0,8-25 0,23-90-4079,-23 58 1090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4.5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97 3121,'0'0'7123,"0"-15"-5837,0-66 285,5 263 1074,-5-154-2386,0 84 1478,26 222 0,-18-297-1668,3 0-1,0-1 1,3 0 0,29 57 0,-40-88-178,-2-1-108,1 0-1,0 0 0,0 0 0,0 0 0,0-1 1,0 1-1,1-1 0,0 0 0,0 1 0,0-1 0,0 0 1,0-1-1,4 3 0,-6-5 6,-1-1 0,1 1 0,-1-1 0,1 0 0,-1 1-1,1-1 1,-1 0 0,1 0 0,-1 1 0,0-1 0,0 0 0,1 0 0,-1 1 0,0-1 0,0 0 0,0 0 0,0 0 0,0 0 0,0 1 0,0-1-1,0 0 1,0 0 0,0 0 0,-1 0 0,1-1-537,0-24-4640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4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1 103 10802,'0'0'4873,"100"-38"-3912,-50 25-513,3 2-272,-2 2-160,-4 2-16,-1-1-48,-3 5-568,12-3-1529,-9 3-1736,-10-1-2808</inkml:trace>
  <inkml:trace contextRef="#ctx0" brushRef="#br0" timeOffset="1">919 406 13219,'0'0'5993,"-2"0"-6201,-11 0-7530,0 0-255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2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11626,'0'0'3593,"5"128"-1904,15-72-649,8-1-352,3-6-192,3-5-184,3-11-136,-4-7-96,-4-10-80,0-9-104,-4-5-752,1-2-600,3-16-1353,-5-10-2216,-8-3-3593</inkml:trace>
  <inkml:trace contextRef="#ctx0" brushRef="#br0" timeOffset="1">338 139 10474,'0'0'5689,"-115"78"-4368,69-25-625,0 6-128,1-1-224,6-3-192,10-12-152,11-10-336,18-13-1160,7-11-2537,13-9-1152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1.4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5129,'0'0'5915,"3"21"-5325,26 324 3922,-8-51-2126,2-174-1769,-4-26-4020,-22-100-1605,-7-11-161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1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56 9234,'0'0'2782,"16"-9"-1978,-1 1-560,0 0 0,0 1 0,32-9 1,-41 14-211,1 0 0,-1 1 0,1 0 0,-1 1 0,1-1 1,0 1-1,-1 0 0,1 1 0,-1-1 0,1 1 1,-1 1-1,1-1 0,-1 1 0,0 0 0,1 1 1,9 5-1,-9-3 35,0 1 1,-1 0 0,1 0 0,-1 1-1,-1 0 1,1 0 0,-1 0-1,-1 1 1,1-1 0,-1 1-1,0 0 1,-1 1 0,0-1 0,0 0-1,-1 1 1,0 0 0,-1 0-1,0-1 1,0 14 0,0-10 49,-1 0-1,0 0 1,-1 0 0,0-1 0,-1 1 0,0 0 0,-1-1 0,0 1-1,-1-1 1,0 0 0,-1 0 0,0 0 0,-1-1 0,-7 11-1,5-12-217,1-1 1,-1 0-1,0-1 0,-1 0 0,1 0 0,-1 0 0,-1-2 0,1 1 0,-1-1 0,0 0 0,-1-1 0,1 0 0,-1-1 0,1 0 0,-1-1 0,0 0 0,0 0 0,0-2 1,0 1-1,-18-2 0,4-6-2803,10-7-2391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2.1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189 0 7538,'0'0'6365,"-20"25"-5854,1-1-291,5-7-14,0 0-1,1 1 1,1 0-1,0 1 1,2 0-1,0 1 1,-10 30-1,10-17 194,0 1-1,2 0 1,2 0-1,1 1 1,1 0 0,2 45-1,2-74-373,1-1-1,-1 1 1,1-1 0,1 1-1,-1-1 1,1 1 0,-1-1-1,1 0 1,1 0 0,-1 0-1,1 0 1,4 4 0,-5-5-6,1-1 1,0 0-1,0 0 0,0-1 1,1 1-1,-1-1 1,1 0-1,0 0 0,-1 0 1,1 0-1,0 0 1,0-1-1,0 0 1,0 0-1,0 0 0,6 1 1,-2-1 0,0-1 0,0 0 0,0 0 0,0 0 0,0-1 0,0 0 0,-1-1 0,1 0 0,0 0 0,-1-1 0,1 0-1,-1 0 1,12-7 0,-11 4-66,1 0-1,-1 0 0,0-1 0,0-1 0,-1 1 0,0-1 0,0-1 0,-1 1 1,0-1-1,5-10 0,-4 4-180,0-1-1,-1 0 1,0-1 0,-2 1-1,0-1 1,3-30 0,-5 36 90,-2 0 0,1 0 1,-1 0-1,-1 0 0,0 0 1,-1 0-1,0 0 0,0 0 1,-1 0-1,-1 0 0,-6-13 0,6 17 48,-1 0-1,-1 1 0,1-1 0,-1 1 1,0 0-1,-1 0 0,1 1 0,-1 0 1,0 0-1,0 1 0,-1-1 0,1 2 1,-1-1-1,0 1 0,0 0 0,0 1 1,-1 0-1,1 0 0,0 1 0,-1 0 1,1 0-1,-16 1 0,20 3-4047,4-1 2972,0 4-3895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2.5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174 0 7786,'0'0'6893,"-19"12"-6639,-62 39 131,74-46-300,1 1 0,0 1 0,0-1 0,0 1 0,1 0 1,0 1-1,0-1 0,1 1 0,0 0 0,0 0 0,1 0 0,0 1 0,0-1 0,1 1 0,0-1 1,1 1-1,0 0 0,0 0 0,1 0 0,1 8 0,-1-13-79,0-1 1,0 0-1,1 1 0,-1-1 0,1 0 1,0 0-1,0 1 0,0-1 0,0 0 1,1 0-1,-1 0 0,1 0 1,0-1-1,0 1 0,0 0 0,0-1 1,5 5-1,3 1 34,-1-1-1,1-1 1,20 11 0,-19-12-20,0 1 0,-1 0 0,0 1-1,10 8 1,-18-13-24,1 1 0,-1 0-1,1-1 1,-1 1-1,0 0 1,0 0 0,0 1-1,-1-1 1,1 0-1,-1 0 1,0 1 0,1-1-1,-2 1 1,1 0-1,0-1 1,-1 1-1,1 6 1,-2-4-7,0 0 0,0 1 0,0-1 0,-1 0 0,0 0-1,0 0 1,0 0 0,-1-1 0,0 1 0,0-1 0,-1 1 0,1-1 0,-1 0 0,0-1-1,-1 1 1,1 0 0,-1-1 0,0 0 0,0 0 0,0-1 0,-9 5 0,10-5-305,-1-1 1,0 0 0,0 0-1,-1 0 1,1 0-1,0-1 1,-1 0 0,1 0-1,-8 0 1,-4-3-4318,4-6-2989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2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90 12347,'0'0'4401,"102"-9"-3505,-51 0-488,4-2-240,2 2-40,-3-2-112,-6 0 40,-6 2-56,-11 0-120,-8 3-624,-10 2-408,-13 3-593,-5 1-4832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3.1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11002,'0'0'3146,"-3"28"-2267,-24 369 3070,25-352-3562,0 6 29,6 65 1,4-86-266,0 4-2227,-21-34-10234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7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22 1488,'0'0'2785,"-6"-22"-5154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7.8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 5297,'0'0'4337,"-23"105"-3177,19 3 873,4 3-489,0-8-600,11-18-520,5-28-176,3 1-176,-1-3-72,-2-17-168,-3-12-400,-6-15-800,-1-9-520,-3-13-73,-3-15-247,0-3-3177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8.3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64 6673,'0'0'6098,"16"-12"-5780,53-33-64,-67 44-245,0 0 0,-1 1 0,1-1 0,0 0 0,0 1 0,0-1 0,0 1 1,0-1-1,0 1 0,0 0 0,0 0 0,0 0 0,0 0 0,0 0 0,0 0 0,0 1 0,0-1 0,0 1 0,0 0 1,0-1-1,-1 1 0,1 0 0,0 0 0,0 0 0,-1 0 0,1 0 0,0 0 0,1 2 0,1 2 3,1 0 1,-2 0-1,1 1 0,0-1 0,-1 1 0,3 6 0,-4-9-8,2 6 7,0 1-1,-1-1 1,0 1 0,-1 0-1,0 0 1,0-1 0,-1 1 0,0 0-1,-1 1 1,0-1 0,0 0-1,-1 0 1,-1 0 0,1 0 0,-2-1-1,-6 19 1,6-19-101,-1-1-1,0 1 1,0-1 0,-1 0 0,0-1 0,-1 1-1,0-1 1,0 0 0,0-1 0,-1 1-1,0-1 1,0 0 0,0-1 0,-1 0 0,0 0-1,0-1 1,0 0 0,-15 6 0,2-8-242,20-2 326,1 0 1,0 0 0,0 0 0,-1 0-1,1-1 1,0 1 0,-1 0-1,1 0 1,0 0 0,0 0 0,0-1-1,-1 1 1,1 0 0,0 0 0,0 0-1,0-1 1,-1 1 0,1 0 0,0 0-1,0-1 1,0 1 0,0 0-1,0-1 1,-1 1 0,1 0 0,0 0-1,0-1 1,0 1 0,0 0 0,0-1-1,0 1 1,0 0 0,0-1-1,0 1 1,1-2 10,0 0 0,0 1-1,-1-1 1,1 0 0,0 1-1,0-1 1,1 1 0,-1-1-1,0 1 1,0 0 0,1-1-1,-1 1 1,1 0 0,-1 0-1,1 0 1,0 0 0,1-1 0,6-2 44,-1 1 1,1 0 0,0 0-1,1 0 1,-1 1 0,0 1 0,1 0-1,-1 0 1,0 1 0,1 0-1,-1 0 1,1 1 0,-1 0 0,0 1-1,1 0 1,-1 1 0,0 0 0,0 0-1,13 7 1,-16-7-9,0 0 0,-1 1 0,1 0 0,-1 0 0,0 0 1,0 0-1,0 1 0,0 0 0,-1 0 0,0 0 0,0 1 0,0-1 0,-1 1 0,0 0 0,0 0 0,0 0 0,-1 0 0,1 1 1,-2-1-1,1 1 0,-1-1 0,0 1 0,0 0 0,-1-1 0,0 1 0,0 0 0,0-1 0,-3 10 0,2-12-13,0 1 1,-1-1-1,0 0 0,0 0 0,0 1 0,0-1 1,0-1-1,-1 1 0,0 0 0,0-1 0,0 1 1,0-1-1,-1 0 0,1 0 0,-1 0 0,0 0 1,1-1-1,-1 0 0,0 1 0,-1-1 0,1-1 0,0 1 1,-9 1-1,-5 2-41,0-1 0,1-2-1,-1 0 1,-31 0 0,44-2-204,-1-1 1,1 1-1,0-1 0,0-1 0,1 1 0,-1-1 1,0 1-1,0-2 0,1 1 0,-1 0 1,1-1-1,0 0 0,-1 0 0,1 0 0,1 0 1,-1-1-1,0 1 0,1-1 0,0 0 1,0 0-1,-3-6 0,-8-7-2467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8.7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255 4 5881,'0'0'2553,"-15"-1"-1774,-52-1-354,62 2-354,-1 2 1,1-1-1,0 0 1,-1 1-1,1 0 1,0 0-1,0 1 0,1-1 1,-1 1-1,0 0 1,1 0-1,-1 1 0,1-1 1,0 1-1,0 0 1,1 0-1,-1 0 1,-5 10-1,2-5 144,-1 1 78,0 1-1,0 0 0,1 0 0,1 1 0,0 0 0,0 0 0,1 1 1,1-1-1,0 1 0,1 0 0,0 0 0,1 0 0,0 0 1,1 20-1,1-30-264,1 0 1,-1 0-1,1 0 1,-1 0 0,1 0-1,0 0 1,0 0-1,1-1 1,-1 1-1,0 0 1,1-1 0,0 1-1,-1-1 1,1 1-1,0-1 1,0 0 0,1 0-1,-1 0 1,0 0-1,1 0 1,-1 0-1,1-1 1,-1 1 0,1-1-1,0 0 1,0 0-1,-1 0 1,1 0 0,6 1-1,-4-1-22,0 0 0,1 0 0,-1-1 0,0 0 0,0 0 0,1 0 0,-1-1 0,0 1 0,0-1 0,1-1 0,-1 1 0,0-1 0,0 1 0,0-1 0,-1-1 0,8-4 0,-5 2-91,0-1 1,-1 0-1,0 0 1,-1-1 0,1 0-1,-1 0 1,-1 0-1,1-1 1,-1 0 0,0 1-1,-1-1 1,0-1-1,4-15 1,-3 7-308,-2 0 1,1 0-1,-2 0 0,0-1 1,-4-33-1,3 48 371,-1 0 1,1 0-1,-1 0 1,0 0-1,0 1 0,0-1 1,0 0-1,0 1 0,-1-1 1,1 1-1,-1-1 0,1 1 1,-1 0-1,0-1 0,0 1 1,0 0-1,0 0 0,-1 0 1,1 1-1,-5-4 0,3 3 36,-1 0 0,1 1-1,-1-1 1,0 1 0,0-1-1,0 2 1,1-1 0,-1 0-1,0 1 1,0 0 0,-9 1-1,8 0-11,0 0-1,1 0 1,-1 0-1,0 1 0,1 0 1,0 0-1,-1 0 1,1 1-1,0 0 0,-5 3 1,7-4-50,1 0 1,-1 0 0,1 0-1,0 1 1,0-1-1,0 0 1,0 1-1,0 0 1,0-1-1,1 1 1,-1 0 0,1 0-1,0 0 1,0 0-1,0 0 1,0 0-1,1 0 1,-1 5 0,0 8-2295,1-2-1576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2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14027,'0'0'3627,"0"19"-2712,0 19-531,1 7-123,-2 0 0,-13 88 0,13-132-382,3-12-626,0 0 247,1-1 0,0 1 0,0 0 0,1 1 0,1-1 0,0 1 0,12-19 0,1 2 12,40-46-1,-53 68 549,0 0 0,0 1 0,1-1-1,7-5 1,-12 10-25,0-1-1,0 0 1,0 1 0,-1-1-1,1 1 1,0-1-1,0 1 1,0-1 0,0 1-1,0 0 1,0-1-1,0 1 1,0 0 0,0 0-1,0-1 1,0 1-1,0 0 1,0 0 0,0 0-1,0 0 1,0 1-1,0-1 1,0 0 0,0 0-1,0 1 1,0-1-1,0 0 1,0 1 0,0-1-1,0 1 1,0-1-1,0 1 1,-1 0 0,1-1-1,0 1 1,0 0-1,-1-1 1,1 1-1,0 0 1,0 1 0,2 8 138,1 0 0,-1 0 0,-1 0 0,0 1 0,-1-1 0,0 0 1,0 1-1,-1 12 0,0-6-92,1 0 0,3 19 0,-4-36-81,0 1 0,0-1-1,0 0 1,0 0 0,0 0-1,0 0 1,0 0 0,1 1-1,-1-1 1,0 0-1,0 0 1,0 0 0,0 0-1,0 0 1,0 0 0,0 1-1,1-1 1,-1 0 0,0 0-1,0 0 1,0 0 0,0 0-1,0 0 1,1 0 0,-1 0-1,0 0 1,0 0-1,0 0 1,0 0 0,1 0-1,-1 0 1,0 0 0,0 0-1,0 0 1,0 0 0,0 0-1,1 0 1,-1 0 0,0 0-1,0 0 1,0 0 0,0 0-1,1 0 1,-1 0-1,0 0 1,0-1 0,0 1-1,0 0 1,0 0 0,0 0-1,0 0 1,1 0 0,-1-1-1,6-5-98,1-2-180,82-98-3647,-77 93 3874,1 1-1,1 0 1,-1 1-1,2 0 1,26-14-1,-40 24 122,0 1 0,-1-1 0,1 1 0,-1-1-1,1 1 1,0 0 0,-1-1 0,1 1 0,0 0 0,0 0 0,-1 0 0,1-1 0,0 1-1,0 0 1,-1 0 0,1 0 0,0 0 0,0 0 0,-1 0 0,1 1 0,0-1-1,0 0 1,-1 0 0,1 0 0,0 1 0,-1-1 0,1 0 0,0 1 0,-1-1 0,1 1-1,0-1 1,-1 0 0,1 1 0,-1-1 0,1 1 0,-1 0 0,1-1 0,-1 1-1,1-1 1,-1 1 0,0 0 0,1-1 0,-1 1 0,0 0 0,0 0 0,1-1 0,-1 2-1,1 5 188,0-1 0,0 1-1,-1-1 1,-1 11 0,1-6 171,-1 39 324,2 55 286,-1-104-1046,0-1 0,0 1 0,0-1 1,0 0-1,0 1 0,0-1 0,0 0 0,0 1 0,0-1 0,0 1 0,0-1 0,1 0 0,-1 1 1,0-1-1,0 0 0,0 1 0,1-1 0,-1 0 0,0 1 0,0-1 0,1 0 0,-1 0 0,0 1 1,0-1-1,1 0 0,-1 0 0,0 0 0,1 1 0,-1-1 0,0 0 0,1 0 0,0 0 0,12-4-803,11-16-1961,3-11-2560,0-3-4427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9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162 1 5337,'0'0'3538,"-15"8"-2866,-52 30-225,61-34-357,1 1 1,0-1-1,0 1 0,0 0 1,1 1-1,-1-1 0,1 1 0,1 0 1,-1 0-1,1 0 0,0 0 0,0 1 1,1-1-1,0 1 0,-2 8 1,1-3 122,-1-2 59,2 0 0,-1 1 0,1-1 0,1 1 0,0-1 0,0 1 0,1 0-1,0-1 1,1 1 0,3 14 0,-3-21-201,1 0-1,-1 0 0,1 0 0,-1 0 0,1 0 1,0-1-1,1 1 0,-1-1 0,1 0 1,-1 1-1,1-1 0,0 0 0,0 0 0,1-1 1,-1 1-1,0-1 0,1 1 0,0-1 0,-1 0 1,1-1-1,0 1 0,0-1 0,0 1 0,0-1 1,0 0-1,0-1 0,0 1 0,8-1 1,-7 1-83,0-1 1,0 0-1,0 0 1,0 0 0,0 0-1,-1-1 1,1 0 0,0 0-1,0 0 1,-1-1 0,1 0-1,-1 1 1,8-6-1,-8 4-76,-1 1 0,0-1 0,0-1 0,-1 1-1,1 0 1,-1-1 0,1 1 0,-1-1-1,0 0 1,0 1 0,-1-1 0,1 0-1,-1 0 1,0 0 0,0-1 0,1-5 0,0-8-468,0 1 1,-1-1 0,-1-21-1,0 33 502,0 1-1,-1 0 0,0-1 0,0 1 1,0 0-1,-1 0 0,1-1 1,-1 1-1,0 1 0,-1-1 0,1 0 1,-1 0-1,0 1 0,-6-8 1,8 11 95,1 1 1,-1-1-1,0 0 1,1 1-1,-1-1 1,0 0 0,1 1-1,-1-1 1,0 1-1,0-1 1,0 1 0,1-1-1,-1 1 1,0 0-1,0-1 1,0 1-1,0 0 1,0 0 0,0 0-1,0-1 1,0 1-1,0 0 1,1 0-1,-1 0 1,-1 1 0,1-1 3,0 1 0,1 0 0,-1 0 0,1-1 0,-1 1 0,1 0 1,-1 0-1,1 0 0,-1-1 0,1 1 0,0 0 0,-1 0 0,1 0 1,0 0-1,0 0 0,0 0 0,0 0 0,0 0 0,0 1 0,0 4 158,0-1-1,1 1 0,-1 0 0,1-1 1,1 1-1,-1-1 0,4 8 1,1-4-52,1 1 0,0-1 0,0-1 1,1 0-1,0 0 0,0 0 0,1-1 1,0 0-1,1-1 0,-1 0 0,12 5 0,50 21-906,-4-8-3292,-53-20-568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9.6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37 9658,'0'0'3033,"2"18"-2378,3 28-173,19 68 1,-18-96-455,-4-12-19,0-1 1,0 0 0,-1 1 0,0-1 0,0 1-1,1 11 1,-18-43-1582,13 16 1431,1-1 1,1 1-1,0-1 1,0 1-1,1-1 1,1 0-1,0 1 1,0-1-1,1 1 1,0-1-1,0 1 1,2 0-1,-1 0 1,8-14-1,-9 18 131,2 1 0,-1-1 0,1 0 0,0 1-1,0 0 1,0 0 0,1 0 0,0 1 0,0 0 0,0-1-1,0 2 1,1-1 0,-1 1 0,1-1 0,0 2 0,0-1 0,0 1-1,1-1 1,-1 2 0,0-1 0,1 1 0,-1 0 0,13 0 0,9 1-2134,-6 0-1739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0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125 389 6601,'0'0'2398,"-16"11"-1638,-51 40-153,63-47-491,0 0-1,1 0 1,0 1 0,-1-1-1,1 1 1,1 0-1,-1 0 1,1 0-1,0 0 1,0 0 0,0 0-1,-1 7 1,1 2 325,1-1-1,0 1 1,1 15 0,0-14 14,0-12-359,0-1 1,0 1-1,0-1 1,0 1-1,0 0 1,0-1-1,1 1 1,-1-1-1,1 1 1,0-1-1,0 0 1,0 1-1,0-1 1,0 0-1,3 5 0,-2-6-38,0 0 0,0 0 0,1 0 0,-1 0-1,0 0 1,1 0 0,-1 0 0,0-1 0,1 1-1,-1-1 1,0 0 0,1 0 0,-1 0 0,1 0-1,-1 0 1,5-1 0,-1 0-42,-1 0 0,0-1 1,0 0-1,0 0 0,0 0 0,0-1 0,0 1 1,0-1-1,-1 0 0,0 0 0,1-1 1,-1 1-1,0-1 0,-1 0 0,1 0 1,5-9-1,4-6-368,-1 0 0,16-33 0,-16 24-617,-1 0 1,-1 0-1,-2-1 0,-1 0 1,6-53-1,-4-150-1756,-9 224 2805,0 1 78,0 6-12,1-1-1,-1 0 1,0 0-1,0 1 0,0-1 1,0 0-1,0 0 0,0 1 1,0-1-1,-1 0 1,1 0-1,-1 1 0,1-1 1,-1 0-1,0 1 1,1-1-1,-1 1 0,0-1 1,0 1-1,0-1 1,-3-1-1,4 3-111,-1 0 0,1 0 0,0 1-1,-1-1 1,1 1 0,-1-1 0,1 0 0,0 1 0,-1-1 0,1 1-1,0-1 1,-1 1 0,1-1 0,0 1 0,0-1 0,0 1 0,-1-1-1,1 1 1,0-1 0,0 1 0,0-1 0,0 1 0,0-1 0,0 1-1,0 0 1,0-1 0,0 1 0,0-1 0,0 1 0,1 0 0,-1 1 50,1 353 5233,3-314-4999,17 72-1,-16-92-328,1-1 0,1 0 0,1 0 0,1 0 0,13 22 0,-20-40-99,0 1 0,-1-1 1,1 0-1,0 1 0,0-1 0,1 0 0,-1 0 0,0 0 1,1-1-1,2 3 0,18 3-3594,-9-7-767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0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268 0 4625,'0'0'6228,"-19"8"-4985,4-3-1033,7-3-138,0 0-1,0 1 0,1 0 0,-1 0 0,1 1 1,0 0-1,0 1 0,0-1 0,1 1 0,-1 0 1,1 1-1,0 0 0,1 0 0,-1 0 0,-4 8 1,-12 23 750,1 1 1,-26 69-1,40-89-668,1 1 0,1 0 0,1 0-1,0 0 1,2 0 0,0 1 0,1-1-1,2 27 1,0-43-147,0 0 1,-1 0-1,1 0 0,0 0 1,1 0-1,-1-1 0,0 1 0,1 0 1,0-1-1,-1 1 0,1-1 1,0 0-1,0 1 0,0-1 1,1 0-1,-1 0 0,0-1 0,1 1 1,-1 0-1,1-1 0,0 1 1,0-1-1,-1 0 0,1 0 1,0 0-1,0 0 0,0-1 1,0 1-1,6 0 0,7 0-27,0 0 0,0-1 0,0 0 0,21-4 0,-15-1-752,-1 0 0,1-2 0,-1 0 0,-1-1 1,1-1-1,-2-1 0,27-18 0,-8 4-3580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0.8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49 4177,'0'0'4394,"-16"4"-2882,-52 18-101,65-21-1324,0 1-1,0 0 1,0 0 0,0 0-1,0 0 1,0 1-1,0-1 1,1 1-1,-1 0 1,1-1-1,0 1 1,0 0-1,0 0 1,0 1-1,0-1 1,1 0-1,0 1 1,-1-1-1,0 4 1,0 4 200,0 0-1,1 0 1,0 0 0,1 15 0,0-16-35,0-4-120,0 0 0,0-1 0,1 1 0,-1-1 0,1 1 0,1-1 0,-1 1 0,1-1 0,-1 1 0,5 7 0,-4-11-97,0 1 1,0-1-1,0 0 1,0 0-1,1 0 0,-1 0 1,0 0-1,1-1 1,0 1-1,-1-1 1,1 0-1,0 1 0,-1-1 1,1 0-1,0-1 1,0 1-1,0 0 1,0-1-1,0 0 0,0 1 1,5-2-1,-1 1-49,1 0-1,-1-1 0,1 0 1,-1-1-1,0 1 1,1-1-1,-1-1 0,0 1 1,0-1-1,0-1 0,-1 1 1,1-1-1,-1 0 1,0-1-1,0 1 0,0-1 1,-1-1-1,0 1 0,0-1 1,0 0-1,0 0 1,5-11-1,-3 6-354,-1-2 0,0 1 0,-1-1 1,0 1-1,-1-1 0,0-1 0,-1 1 0,-1 0 0,0-1 1,-1 1-1,0-26 0,-2 38 330,1-1 0,0 0 0,0 0 0,-1 1 0,1-1-1,-1 0 1,0 1 0,1-1 0,-1 1 0,0-1 0,0 1 0,0-1 0,0 1 0,0-1 0,0 1 0,0 0-1,-1-1 1,1 1 0,0 0 0,-1 0 0,1 0 0,-1 0 0,1 0 0,-1 1 0,1-1 0,-1 0-1,0 1 1,1-1 0,-1 1 0,0 0 0,0-1 0,1 1 0,-1 0 0,0 0 0,0 0 0,1 0 0,-1 0-1,0 1 1,-2-1 0,-2 1-298,0 0 0,-1 1 0,1-1 0,0 1 0,0 0 0,0 1 0,0 0 0,0-1 0,-9 7 0,-3 6-3396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1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 9914,'0'0'2722,"5"20"-2155,17 64-287,-19-71-169,0 0 1,-1 0-1,-1 1 1,0-1-1,-1 1 1,-2 15-1,1-18 25,-1 0 160,1-19-549,1-21-885,9 3 575,1 1 0,1 0 0,2 0 0,0 1 0,27-36 0,-37 55 566,20-24 337,-22 28-290,1 0 1,-1 0 0,0 0 0,1-1 0,-1 2 0,1-1 0,-1 0 0,1 0 0,-1 0 0,1 1 0,-1-1 0,1 1 0,0-1 0,-1 1 0,1-1 0,0 1 0,3 0 0,-4 0-14,-1 1 1,1-1-1,0 1 0,0-1 0,0 1 0,0-1 0,0 1 0,-1 0 0,1-1 0,0 1 0,0 0 0,-1-1 0,1 1 0,-1 0 0,1 0 1,0 0-1,-1 0 0,0 0 0,1-1 0,-1 1 0,1 0 0,-1 0 0,0 2 0,7 27 632,-6-22-426,5 26 384,-5-21-570,1 0 1,1 0-1,0-1 1,1 1-1,0-1 1,0 1-1,12 19 1,-16-31-174,1 0 1,0 0-1,-1 0 0,1 0 0,0 0 1,0 0-1,0 0 0,-1 0 1,1-1-1,0 1 0,0 0 0,0 0 1,0-1-1,1 1 0,-1-1 1,0 1-1,0-1 0,0 1 0,0-1 1,0 0-1,1 1 0,-1-1 1,0 0-1,0 0 0,1 0 0,-1 0 1,0 0-1,0 0 0,1 0 0,-1-1 1,0 1-1,0 0 0,0-1 1,0 1-1,1-1 0,-1 1 0,0-1 1,0 0-1,0 1 0,0-1 1,0 0-1,0 0 0,0 1 0,0-1 1,-1 0-1,1 0 0,0 0 1,0 0-1,-1 0 0,1 0 0,0-2 1,9-19-2990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1.6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9618,'0'0'2505,"-9"151"-585,9-78-480,0 0-752,4-3-367,5-12-193,-2-10-48,0-14-80,-3-10-48,-2-10-321,-2-8-479,-4-6-464,-10-6-1080,-3-12-3106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1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 4385,'0'0'9498,"93"0"-8346,-53 0-544,0 0-360,-1-2-192,-7 0-56,-4 2-680,-1-5-1048,-7 1-2217,-7 0-2568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2.3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1640,'0'0'10081,"0"21"-8970,-4 269 1674,1-242-2504,2-44-238,0-29-379,2 1 199,1 0 0,1 0 0,1 0 0,1 1 0,1-1 0,1 1 0,1 1 0,1-1 0,1 1 0,17-27 0,-25 47 158,0-1 0,0 0 0,0 1 0,0 0 0,0-1 1,0 1-1,1 0 0,-1 0 0,1 0 0,-1 0 0,1 1 0,0-1 0,0 1 1,-1-1-1,1 1 0,0 0 0,0 0 0,1 0 0,-1 1 0,0-1 1,0 1-1,0 0 0,4 0 0,0 1-722,1 0-1,-1 0 1,1 1-1,-1 0 1,0 0 0,0 1-1,0 0 1,10 6-1,2 2-4693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2.7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0 5193,'0'0'7326,"-17"18"-6345,-55 59-83,67-69-743,0 0 1,0 0-1,0 1 0,1-1 1,0 1-1,1 0 1,0 0-1,1 1 0,-1-1 1,2 0-1,-1 1 0,1-1 1,1 1-1,0 11 1,0-4 39,0-10-117,-1 5 57,0-1 0,2 0 0,-1 0 0,1 0 0,3 13 0,-3-22-114,0 1 1,0-1-1,0 1 1,0-1-1,0 0 1,0 1 0,1-1-1,-1 0 1,1 0-1,-1 0 1,1 0 0,0 0-1,0 0 1,0 0-1,0-1 1,0 1 0,0-1-1,0 1 1,1-1-1,-1 0 1,0 0-1,1 0 1,-1 0 0,1 0-1,-1-1 1,1 1-1,3-1 1,-1 1-8,-1-1 0,0 1-1,0-1 1,0-1 0,0 1 0,1-1 0,-1 1 0,0-1 0,0 0-1,0-1 1,0 1 0,0-1 0,-1 1 0,1-1 0,0 0 0,4-4-1,-3 1-41,0 1-1,-1 0 0,0-1 0,0 0 0,-1 0 1,1 0-1,-1-1 0,0 1 0,0-1 0,2-6 1,0-4-172,0-1 0,-2 0 0,0 0-1,0 0 1,-2 0 0,0 0 0,-1-20 0,0 34 167,-1 0 1,1 0-1,0 0 0,-1 0 0,0 0 0,1 0 0,-1 0 1,0 1-1,-1-1 0,1 0 0,0 0 0,-1 1 0,0-1 1,0 1-1,1-1 0,-1 1 0,-1 0 0,1 0 0,0 0 1,0 0-1,-1 0 0,-4-3 0,2 3-42,0 0 0,0 0 0,-1 1 0,1 0 0,0 0 0,0 0 0,-1 0 0,1 1 0,-1 0 0,1 0 0,0 0 1,-7 2-1,12-2-65,-1 0 0,1 0 1,-1 0-1,0 0 0,1 0 1,-1 0-1,1 1 0,-1-1 1,0 0-1,1 0 1,-1 1-1,1-1 0,-1 0 1,1 1-1,-1-1 0,1 1 1,-1-1-1,1 0 0,0 1 1,-1-1-1,1 1 1,-1-1-1,1 1 0,0 0 1,0-1-1,-1 2 0,0 4-3932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3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0 4417,'0'0'13331,"-22"161"-11979,3-26-80,3-2-527,0-20-337,6-42-216,5-25-136,-2 3-8,-1 0-48,-1 2 0,2-11-632,5 2-1249,2-11-1856,0-9-3008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3.1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0 5049,'0'0'3990,"0"8"-3474,-17 186 4742,0-19-3297,16 63-1617,3-227-732,2-11-694,6-21-683,16-79-3245,-13 46 762</inkml:trace>
  <inkml:trace contextRef="#ctx0" brushRef="#br0" timeOffset="1">158 33 5393,'0'0'5049,"-15"128"-2928,8-59-89,1 6-600,5-4-727,1-7-377,0-11-256,3-11-16,5-13-56,-1-11-352,0-8-761,8-10-1039,-3-11-713,-1-9-1184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3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0 128 7074,'0'0'7382,"19"1"-7007,64-1-181,-74 0-342,-1 0 1,0-1 0,1 0 0,-1-1 0,0 0 0,0 0-1,0 0 1,0-1 0,0 0 0,-1-1 0,1 0 0,-1 0-1,0 0 1,0-1 0,-1 0 0,1-1 0,-1 1 0,0-1-1,-1 0 1,1-1 0,-1 1 0,7-13 0,-5-2-1661,-7 21 1772,0-1 1,0 1 0,0-1-1,0 1 1,-1-1 0,1 1 0,0-1-1,0 1 1,0-1 0,0 1 0,-1 0-1,1-1 1,0 1 0,0-1 0,-1 1-1,1 0 1,0-1 0,-1 1-1,1 0 1,0-1 0,-1 1 0,1 0-1,-1 0 1,1-1 0,-1 1 0,-1 0 49,0-1 1,0 1-1,1 0 1,-1 0 0,0 0-1,0 1 1,0-1 0,1 0-1,-1 1 1,0-1 0,0 1-1,1-1 1,-1 1-1,1 0 1,-1 0 0,0 0-1,1 0 1,-1 0 0,-1 2-1,-4 3 373,0 1 1,0 0-1,0 0 0,1 1 0,0-1 0,1 2 1,-5 8-1,7-13-191,1 0 0,0 1 0,0-1 1,0 1-1,0 0 0,1 0 0,0-1 1,0 1-1,0 0 0,1 0 0,0 0 1,-1 0-1,2 0 0,-1 0 0,1 0 0,1 5 1,-2-9-167,1 1 0,0-1 1,1 0-1,-1 0 0,0 0 0,0 0 1,0 0-1,1 0 0,-1 0 1,0 0-1,1 0 0,-1-1 0,1 1 1,-1-1-1,1 1 0,-1-1 1,1 1-1,-1-1 0,1 0 0,0 0 1,-1 1-1,1-1 0,-1-1 1,1 1-1,0 0 0,-1 0 0,1 0 1,1-1-1,5-1-30,0 1-1,-1-1 1,1 0-1,11-5 1,4-6-588,0-1 1,-1-1-1,-1 0 0,21-21 1,29-22-207,-69 57 884,-1 0-1,1 0 0,-1 0 0,1 1 0,-1-1 0,1 0 1,-1 1-1,1 0 0,-1-1 0,1 1 0,0 0 1,-1 0-1,1-1 0,0 1 0,-1 1 0,1-1 0,-1 0 1,1 0-1,3 1 0,29 17 674,-2-2-597,-12-12-119,0-1 0,0-1 0,0 0 0,0-2 0,25-2 0,-10 0-41,148-3-3180,-140 5-532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3.9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 12859,'0'0'7809,"36"-47"-20483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58.1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2659 5784 7458,'0'0'8107,"-5"0"-7315,-25 1 328,0-2 1,0-1-1,0-2 0,1 0 1,-42-13-1,-149-58-465,72 22 132,27 17-274,-85-30 186,156 47-617,2-2 1,-53-31-1,-182-146 262,106 68-309,109 83-38,-227-172 103,265 193-103,1-2-1,1-1 1,2-2 0,0 0 0,3-2-1,1 0 1,-20-41 0,4-14-84,5-2 1,-27-117-1,-14-40 59,59 207 31,-40-114-166,-45-203 0,-1-167-203,94 477 271,2 0-1,3 0 1,4-69-1,-1 27-102,-4-420-472,5 458 541,18-94 0,-4 39-10,8-137-126,5-49 154,-15 208 69,3 0 0,4 1 0,4 1 0,42-95 0,-56 156 13,1 0 1,2 1 0,0 1 0,1 0 0,0 0-1,36-30 1,31-38 27,-40 34-3,-11 11-61,3 2-1,0 2 1,62-53 0,-54 54 33,-31 26-8,0 1 0,0 0-1,1 1 1,0 1-1,1-1 1,0 2 0,0 0-1,17-7 1,-18 10-1413,-18 5-3937,-21 0-1649,7-4 1881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58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 5065,'0'0'7155,"3"-3"-6947,-1 1-136,1-1 1,0 2-1,0-1 0,0 0 1,0 0-1,0 1 0,0 0 1,0-1-1,0 1 0,1 1 1,-1-1-1,0 0 0,1 1 1,-1 0-1,1-1 0,-1 1 0,1 1 1,-1-1-1,0 0 0,1 1 1,3 1-1,15 3 285,-1 1 1,26 11-1,-17-6-89,5 0-20,1-2-1,-1 0 1,1-3 0,1-1-1,49 0 1,-85-5-246,0 0 0,-1 0 0,1 0 0,-1 0 0,1 0-1,-1 1 1,1-1 0,0 0 0,-1 0 0,1 0 0,-1 0 0,1 1 0,-1-1 0,1 0 0,-1 0 0,1 1 0,-1-1 0,1 1-1,-1-1 1,1 0 0,-1 1 0,0-1 0,1 1 0,-1-1 0,1 1 0,-1-1 0,0 1 0,0-1 0,1 1 0,-1 0 0,1 22-37,-1-12 13,-3 44 28,-20 107 0,-2 15-120,24-163 14,-1 8-522,1 0 0,1 0 1,0 0-1,2 0 1,5 24-1,-6-43 51,0 0-1,0 0 1,0 0-1,1-1 1,-1 1-1,1-1 1,-1 1-1,1-1 1,4 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7:00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2434 4587 5033,'-1'-3'12508,"-1"-17"-11165,30-139-936,-21-294-214,-11 385-193,-19-103-1,-29-67-2,15 75-1,-12-97-63,-16-78 34,42 248 23,-56-148 0,19 88 14,-109-246-28,132 320 10,-4 3-1,-3 2 1,-61-76 0,101 141 10,-383-517 84,190 237 34,153 229-114,-3 3 0,-98-87 0,103 108 1,0 3 0,-2 1 0,-1 2-1,-51-21 1,-199-70-2,40 18 20,221 81-8,33 18-9,1 1-14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7:01.4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273 2 6185,'0'0'6154,"-4"-1"-6114,1 1-13,1 0 1,0 0 0,0 1 0,0-1-1,-1 0 1,1 1 0,0 0 0,0-1 0,0 1-1,0 0 1,0 0 0,0 0 0,0 1-1,1-1 1,-1 0 0,0 1 0,1-1-1,-1 1 1,0-1 0,1 1 0,0 0-1,-2 2 1,-36 56 984,22-33-641,-31 43 154,25-39-483,1 2 1,2 0 0,1 1 0,-15 38 0,33-70-41,1-1-1,0 1 0,0 0 0,0 0 1,0 0-1,0 0 0,0-1 1,1 1-1,-1 0 0,0 0 0,1 0 1,0-1-1,-1 1 0,1 0 1,0-1-1,0 1 0,0-1 1,0 1-1,0-1 0,0 1 0,1-1 1,-1 0-1,2 2 0,43 34 237,-25-21-5,22 18 193,69 41 0,-8-7-569,-100-65-293,0 0 0,0 0 0,0 1 0,0 0 0,-1 0 0,1 0 0,-1 0-1,0 0 1,0 0 0,2 7 0,-3-3-4043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7:09.7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8171 3 3273,'0'0'14834,"-30"-1"-14232,-6-1-592,0 2 1,0 1-1,-1 2 0,2 2 0,-1 0 0,-38 13 0,-7 2-11,-280 77-15,124-28-94,-129 43-91,-406 176-46,456-177 159,89-33 54,65-18 28,-270 95-11,124-57 40,-279 96 114,452-150 34,-271 50 1,310-74 0,-107 38 1,-87 48 129,166-60-340,-130 46 72,-293 113 28,499-187-64,6-2 0,0 1 0,2 2 1,-41 25-1,18 4-85,-153 57 114,34-19-6,20-5 81,56-30-121,-114 75 0,124-66 2,-2-3-1,-3-5 0,-2-4 1,-129 41-1,217-85 41,10-3-22,1 0-1,0 0 0,0 0 1,1 1-1,-1-1 0,0 1 1,0 0-1,1 0 0,-6 4 1,8-5 73,0-1 1,0 1 0,0-1-1,0 0 1,1 0-1,-1 1 1,0-1 0,0 0-1,0 0 1,0 0-1,0 0 1,0 0 0,0 0-1,0 0 1,0-1-1,0 1 1,-1 0 0,1-1-209,0 1 1,0 0 0,-1-1 0,1 1 0,0 0 0,0 0-1,0 0 1,-1 0 0,1 0 0,0 1 0,0-1 0,0 0-1,-1 0 1,0 1 0,-11 12-5001,8-7-58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7:11.1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188 1 6937,'0'0'4632,"-7"16"-4032,-3 4-427,2-5-36,1 1 0,0 0 0,2 1 0,-6 20 0,-79 264 1609,50-177-1541,40-123-164,-1 0-1,1-1 1,0 1 0,-1 0 0,1 0 0,0-1 0,0 1-1,0 0 1,-1 0 0,1 0 0,0-1 0,0 1-1,0 0 1,0 0 0,0 0 0,1 0 0,-1-1-1,0 1 1,0 0 0,0 0 0,1 0 0,-1-1-1,0 1 1,2 1 0,17 0 1259,-10-2-1548,14 1 427,-1 1 0,1 0 1,-1 2-1,0 1 0,24 7 0,100 46-44,-8-2-54,-116-51-63,0-1 0,1 0 0,-1-2 0,1 0 0,0-2 1,24-2-1,9 0 4476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7:46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9 232,'0'0'440,"0"-7"-784,0 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3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1092 110 9658,'0'0'6171,"-5"-5"-5634,2 2-509,0 0 0,0 1 0,0-1 0,-1 1 0,1 0 0,0 0 0,-1 1 0,0-1 0,1 1-1,-1-1 1,0 1 0,0 0 0,0 1 0,0-1 0,0 1 0,-7-1 0,-27 0 75,-359-1 520,323 5-501,0 4 1,0 3 0,-90 24-1,147-29-79,0 0 0,1 2 0,-1-1-1,1 2 1,0 0 0,-24 17 0,35-21-36,1-1 0,-1 1 0,1 0 0,0 1 0,0-1 0,0 1 1,0-1-1,1 1 0,0 0 0,0 0 0,0 1 0,1-1 0,0 1 0,0-1 0,0 1 0,1 0 0,-1-1 1,1 1-1,1 0 0,-1 0 0,1 0 0,1 11 0,0-13 3,-1 0 1,1-1-1,0 1 0,0 0 1,0-1-1,1 1 0,-1-1 1,1 1-1,0-1 1,0 0-1,0 0 0,5 5 1,0-1 39,1 0 0,0-1 0,15 11 0,8 1 78,1-1 0,0-1 0,66 22 0,111 18 80,16-11-71,375 26 1,-491-64-162,178-10 0,-249 0 18,-1-2 0,0-2 0,0-1 0,-1-2 0,0-1-1,-1-2 1,0-1 0,47-28 0,-61 30 17,-2-2-1,1 0 1,23-24-1,-37 32-8,0 1 0,-1-2-1,1 1 1,-1-1 0,0 0-1,-1 0 1,0 0 0,0 0-1,-1-1 1,0 0 0,0 1-1,3-17 1,-5 21-6,-1-1 0,0 0 0,0 1 0,0-1 0,-1 0 0,1 1 0,-1-1 0,0 1 0,0-1 1,0 1-1,0-1 0,-1 1 0,0 0 0,1-1 0,-1 1 0,0 0 0,0 0 0,-1 0 0,1 1 0,-3-4 0,-5-2-14,0 0-1,0 1 1,-1 0 0,-18-9-1,-31-12-24,0 2 1,-120-33-1,-135-12-144,-104 11-1161,144 47-2923,182 13 270,17 0-1547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3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14 15371,'0'0'6946,"-103"-8"-16788,54 3 1600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4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9642,'0'0'5069,"16"0"-3463,728-12 3227,-174-2-4330,-222 14-518,-208 0-2354,-298 7-4733,92-7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4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687 1932 11883,'-174'-45'2586,"141"34"-1845,0-1 0,2-2 0,-42-24 0,43 20-635,1-2-1,1 0 1,1-2 0,0-2-1,-43-49 1,55 54 14,1 0 0,1-1 0,0-1 0,2 0 0,1-1 0,0 0 0,1 0 0,2-1 0,-9-39 0,10 21 11,2 0 1,2 0-1,1 0 0,2 0 1,2 0-1,2 0 0,1 1 1,3 0-1,18-57 1,2 18-69,4 1 0,3 2 0,74-116 1,-89 159-58,21-37 14,3 2 1,90-103 0,-120 157-24,0 0 0,2 1 0,0 1-1,0 0 1,1 1 0,0 1 0,1 1 0,0 0 0,0 1 0,1 2 0,23-6 0,-1 4-12,1 1 0,1 2 0,-1 2 0,51 4 0,-37 2 3,0 3 0,-1 3 0,83 23 1,160 68 0,-283-94 10,98 36-2,-3 5 1,173 100-1,-232-115-52,-1 3-1,-2 2 1,-1 2-1,-3 2 1,-1 2-1,-2 1 1,41 58-1,-49-52-51,-1 1 1,-3 1-1,-3 1 1,31 82 0,-46-101 11,-2 0 1,-1 1-1,-1 0 1,-2 1-1,-2-1 1,-1 1-1,-2 0 1,-5 61-1,2-84 66,-1 1 0,0-1 0,-1 0 1,-1 0-1,0 0 0,0-1 0,-1 1 0,-1-1 0,-15 20 0,9-15 14,-1-1-1,-1-1 1,0-1-1,-1 0 0,-30 21 1,3-10 48,-1-1 1,-2-2-1,0-2 1,-70 20-1,50-21 83,-2-3 0,-113 11 0,-135-14-2304,238-13-2450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1 680,'0'0'17524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9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1 11811,'0'0'1216,"-19"6"-651,4-2-409,7-3-78,1 1 0,-1 0 0,1 0 0,0 1 0,0 0 0,0 0 0,0 1 0,0 0 0,1 0 0,0 0-1,-1 1 1,2 0 0,-1 0 0,1 1 0,-10 11 0,6-2 3,0 1-1,1 0 1,1 1-1,1 0 1,0 0-1,1 0 0,0 0 1,2 1-1,0 0 1,1 0-1,1 0 1,1 0-1,0 0 1,4 26-1,-2-38-36,0 1-1,0 0 1,0-1-1,1 1 1,0-1-1,0 1 1,0-1-1,1 0 1,0-1-1,0 1 1,1-1-1,0 1 1,-1-1-1,2-1 1,-1 1-1,1-1 1,-1 0-1,1 0 1,0 0-1,0-1 1,1 0-1,-1 0 1,13 3-1,-10-3-17,1-1 1,0 0-1,0 0 0,-1-1 0,1-1 0,0 1 0,0-2 0,0 1 0,0-1 1,0-1-1,0 1 0,-1-2 0,1 1 0,-1-2 0,1 1 0,11-7 0,-12 4-257,1-1 0,-1 1-1,0-2 1,-1 1 0,1-1-1,-2-1 1,1 0-1,-1 0 1,0 0 0,-1 0-1,0-1 1,6-16 0,-8 17 30,-1 0 0,1 0 0,-2-1 0,0 1 1,0-1-1,0 0 0,-1 0 0,-1 1 1,0-1-1,0 0 0,-1 0 0,0 0 1,0 1-1,-1-1 0,-4-9 0,3 12 359,0 1 0,-1 0 0,0 0 0,0 0 0,-1 1 0,1-1 0,-1 1 0,0 0 0,-1 0 0,1 1 0,-1-1 0,0 1 0,0 1 0,0-1 0,-1 1 0,-8-3 0,12 1 1566,10 1-1392,13-1-460,-20 5 158,98-22 657,-53 10-785,2 2 1,-1 2 0,94-3 0,-139 10-63,-1 1 1,1 0 0,0 0 0,0 0-1,-1 0 1,1 0 0,0 0 0,0 0 0,0 0-1,-1 0 1,1 1 0,0-1 0,0 0 0,-1 0-1,1 1 1,0-1 0,-1 0 0,1 1-1,0-1 1,-1 1 0,1-1 0,0 1 0,-1-1-1,1 1 1,-1-1 0,1 1 0,-1 0 0,1-1-1,-1 1 1,0 0 0,1-1 0,-1 1-1,0 0 1,0 0 0,1-1 0,-1 1 0,0 0-1,0 1 1,1 12-4378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0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0 298 9570,'0'0'6777,"124"-6"-6432,-76-3-233,-3-2-112,-1-4-849,-6-1-1255,-7-6-729,-5-14-383,-8 3 351,-9 2-1432</inkml:trace>
  <inkml:trace contextRef="#ctx0" brushRef="#br0" timeOffset="1">389 0 3449,'0'0'10322,"11"93"-9410,-8-29-24,1 11-272,2 5-367,-3 0-129,3-7-120,1-9-529,2-7-927,0-17-1224,-3-18-1841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0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9794,'0'0'4798,"5"20"-4525,-3-6-202,-2-8-50,1 0 0,0 0 0,0-1 0,0 1 0,1 0 0,0-1 0,0 1 0,0-1 0,1 0 0,0 0 0,0 0 0,0 0 0,0 0 0,1 0 0,0-1 0,0 0 0,0 0 1,0 0-1,10 6 0,-3-4 28,0 0 0,1-1 0,-1 0-1,1-1 1,0-1 0,1 0 0,-1-1 0,0 0 0,1 0 0,-1-2 0,1 1 0,-1-2 0,15-1 0,-25 1-36,1 0 0,0 0 0,-1 0 0,1 0 0,-1-1 0,0 1 0,1-1 0,-1 0-1,0 1 1,0-1 0,0 0 0,0 0 0,0 0 0,-1-1 0,1 1 0,-1 0 0,1-1 0,-1 1 0,0-1 0,0 1 0,0-1 0,0 0-1,0 1 1,-1-1 0,1 0 0,-1 1 0,0-1 0,0 0 0,0 0 0,0 0 0,0-3 0,-1 0-38,1 0 1,-1 0-1,0 0 1,0 0-1,-1 0 1,0 0-1,0 0 1,0 1-1,-1-1 1,0 1-1,0-1 1,0 1-1,-5-6 1,-2 2-160,-1 0 0,0 1 0,0 0 0,-19-9 0,18 10-548,0 0 1,0-1-1,1 0 0,-11-11 0,6 0-3384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0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1 13899,'0'0'2288,"-51"98"-1655,18-39-217,-3 1-304,1-5-24,2-10-88,8-12-168,6-13-1145,7-11-1839,6-9-2545</inkml:trace>
  <inkml:trace contextRef="#ctx0" brushRef="#br0" timeOffset="1">175 253 8026,'0'0'7433,"123"109"-6729,-87-85-391,-3-6-313,-9-3-449,-24-8-1279,0-4-1081,-10-3-1680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1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1 1672,'0'0'11666,"-2"17"-11532,-10 124-370,10-131 84,1 0 1,-2 0-1,1 0 0,-1-1 1,0 1-1,-1-1 0,-8 14 0,10-20-53,1 1 0,-2-1 0,1 0 0,0 0-1,-1 0 1,1 0 0,-1 0 0,0-1 0,0 1-1,0-1 1,0 1 0,0-1 0,0 0 0,-1-1-1,1 1 1,-1 0 0,0-1 0,1 0 0,-1 0-1,0 0 1,0 0 0,-4 0 0,7-1 227,0-1 1,0 1-1,0 0 0,0 0 1,0-1-1,0 1 1,1-1-1,-1 1 0,0 0 1,0-1-1,0 0 1,1 1-1,-1-1 0,0 1 1,0-1-1,1 0 1,-1 0-1,1 1 0,-1-1 1,1 0-1,-1 0 1,1 0-1,-1-1 0,0 1 119,1 1 0,0-1 0,0 1 0,0-1-1,0 0 1,-1 1 0,1-1 0,0 1 0,0-1-1,0 0 1,0 1 0,0-1 0,0 0 0,1 1-1,-1-1 1,0 1 0,0-1 0,0 0 0,0 1-1,1-1 1,-1 1 0,0-1 0,1 1 0,-1-1-1,0 1 1,1-1 0,-1 1 0,1-1 0,-1 1-1,1 0 1,-1-1 0,0 1 0,1 0-1,0-1 1,-1 1 0,1 0 0,-1-1 0,1 1-1,0 0 1,133-41 4051,-67 23-3496,71-10 0,-138 28-696,13-2-208,0 0 0,-1 1 0,1 1 0,0-1 0,24 4 0,-36-2 104,0-1 0,0 0 1,0 1-1,0-1 0,0 0 0,-1 1 1,1-1-1,0 1 0,0 0 0,0-1 1,0 1-1,-1 0 0,1-1 0,0 1 1,-1 0-1,1 0 0,0 0 0,-1-1 1,1 1-1,-1 0 0,1 0 0,-1 0 1,0 0-1,1 0 0,-1 0 0,0 0 1,0 0-1,0 0 0,0 0 0,0 0 1,0 0-1,0 0 0,0 2 0,0 0-340,-1 0 0,1 1-1,-1-1 1,0 0 0,0 1-1,0-1 1,-1 0-1,1 0 1,-3 4 0,-19 19-4496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1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74 10162,'0'0'4209,"120"-55"-2897,-69 42-487,-2 8-377,-7 5-200,-9 0-248,-11 4-48,-9 8-48,-6 7 32,-3-3 16,-4 2 40,0-1-472,2-8-1305,1-4-1432,3-5-2120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4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6873,'0'0'4992,"3"14"-4661,5 20 55,-2 1 0,-2 0 1,-1 0-1,-3 45 0,-17 154 1106,0-29-641,17-182-787,-3 36 117,3 0 0,9 76 0,-7-118-163,2 1 0,-1-1 0,2 0 0,1 0 0,0-1 0,0 0 0,2 0 0,0 0 0,1-1 0,1 0 0,0-1-1,15 17 1,-1-8-78,1-2-1,1 0 0,0-2 0,1-1 0,2-1 0,59 27 1,-33-22 52,2-2 1,115 24-1,-100-32-269,114 3 0,75-14 153,-123-3 398,-44 4 36,-49 1-399,0-3-1,0-1 1,0-2 0,69-15 0,-103 15-531,-1 0 0,0-1 0,0-1 0,0 1-1,-1-2 1,0 1 0,0-1 0,0-1 0,8-8 0,6-5-5244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1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10746,'0'0'3630,"-18"24"-2497,-51 80-186,65-96-889,0 0 1,0 1 0,1-1 0,0 1 0,0 0 0,1 0 0,1 0 0,-1 1 0,1-1 0,1 0 0,0 0 0,0 1 0,1-1 0,2 15 0,-1-15-21,-2-5-13,1-1 0,-1 0 0,1 1-1,0-1 1,0 0 0,0 0 0,1 0-1,-1 0 1,1 0 0,0 0 0,0 0-1,0-1 1,0 1 0,0-1 0,0 1-1,1-1 1,-1 0 0,1 0 0,0 0-1,-1 0 1,1 0 0,0-1 0,0 1-1,0-1 1,1 0 0,-1 0 0,0 0 0,0 0-1,6 0 1,-3 0 6,0-1 0,0 1 0,0-1 0,0-1 0,0 1 0,0-1 0,0 0 0,0 0-1,0-1 1,0 0 0,-1 0 0,1 0 0,0-1 0,-1 0 0,8-5 0,-5 1-273,0 0-1,0 0 1,0-1 0,-1-1 0,0 1-1,0-1 1,-1 0 0,0 0-1,6-16 1,-8 17-271,-1 1 1,-1-1-1,0 0 1,0 0-1,0 0 0,-1 0 1,0 0-1,0 0 1,-1-1-1,0 1 0,-1 0 1,0 0-1,-2-12 1,2 17 464,0 1 0,0-1 0,-1 0 1,1 0-1,-1 0 0,1 1 0,-1-1 0,0 1 1,0-1-1,0 1 0,0 0 0,-1 0 1,1 0-1,-1 0 0,1 0 0,-1 0 1,1 1-1,-1-1 0,0 1 0,0 0 0,-6-2 1,-1 0 932,-1 1 1,1 0-1,-1 1 1,-21 0-1,31 1-285,17 0 191,55-1 1220,77-13-1,-92 9-2525,-19 3-3524,-26 2-1002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2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1 325 5905,'0'0'7762,"120"-22"-7762,-61-9-560,-12 5-1977,-9-3-1576</inkml:trace>
  <inkml:trace contextRef="#ctx0" brushRef="#br0" timeOffset="1">344 0 6913,'0'0'6474,"14"137"-5050,-6-86-712,1 0-392,0-5-200,-2-4-112,1-9-8,-3-10-496,-1-10-1392,-1-8-2361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2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19 118 10018,'0'0'3829,"-4"22"-2838,-9 72-214,12-90-740,1 0 0,0 0 0,0 1-1,0-1 1,0 0 0,1 0 0,0 0-1,0 0 1,0 0 0,0 0 0,0 0-1,1 0 1,0 0 0,0-1 0,0 1 0,0 0-1,0-1 1,1 0 0,0 0 0,-1 1-1,1-2 1,0 1 0,1 0 0,-1 0-1,0-1 1,1 0 0,0 0 0,-1 0-1,1 0 1,0-1 0,0 1 0,7 1 0,-5-2 15,1 1 0,-1-1 1,0-1-1,0 1 1,0-1-1,1 0 1,-1-1-1,0 0 0,0 0 1,0 0-1,0 0 1,0-1-1,0 0 1,0 0-1,0-1 0,-1 0 1,1 0-1,-1 0 1,6-5-1,0-2-256,-1-1 1,-1-1-1,0 0 0,-1 0 1,0 0-1,-1-1 0,0 0 1,-1-1-1,0 1 0,-1-1 1,-1 0-1,0-1 0,-1 1 1,-1-1-1,0 1 0,-1-1 1,-1-20-1,0 33 185,0 0 1,0-1-1,-1 1 1,1 0-1,-1 0 0,1 0 1,-1 0-1,0 0 1,0 0-1,0 0 0,0 0 1,0 0-1,0 1 1,-1-1-1,1 0 0,-1 1 1,1-1-1,-4-2 1,2 2 14,-1 0 0,0 0 0,0 0 0,0 0 0,0 1 0,0-1 0,0 1 0,0 0 0,-5 0 0,-7-1-189,0 2 0,0 0 0,0 0-1,-18 4 1,5 3-2062,9-1-1709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3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32 304,'0'0'13190,"-8"22"-11563,0 1-1208,0-3-156,2-1 0,0 1 1,1 1-1,1-1 0,-1 26 1,3-30-126,2 0-1,0 0 1,0 1 0,2-1 0,4 20 0,-5-32-113,0 0-1,0 0 0,0 0 1,1-1-1,-1 1 1,1-1-1,0 1 0,0-1 1,1 1-1,-1-1 1,0 0-1,1 0 0,0 0 1,0-1-1,0 1 1,0-1-1,0 1 1,1-1-1,-1 0 0,1 0 1,-1-1-1,1 1 1,0-1-1,-1 0 0,1 0 1,0 0-1,5 1 1,-4-2-74,0 1 0,-1-1 0,1 1 0,-1-1 0,1-1 0,0 1 1,-1-1-1,1 1 0,-1-1 0,1 0 0,-1-1 0,0 1 0,1-1 0,-1 0 1,0 0-1,0-1 0,0 1 0,0-1 0,-1 1 0,1-1 0,-1-1 0,0 1 1,1 0-1,-2-1 0,1 1 0,0-1 0,-1 0 0,1 0 0,-1 0 0,0 0 1,0-1-1,-1 1 0,1 0 0,-1-1 0,0 1 0,1-9 0,-2 6-255,1 0 0,-1 0 0,0 0-1,0 0 1,-1 0 0,0 0 0,0 0 0,0 0 0,-1 0-1,-3-7 1,0 5 232,0 0-1,0 0 0,-1 0 1,0 1-1,0 0 1,-9-8-1,14 15 158,0 0 0,-1 0 0,1 0 0,0 0 0,0 0 1,1 0-1,-1 0 0,0 0 0,0 0 0,0-1 0,1 1 0,-1 0 0,1-1 0,-1 1 0,1 0 0,-1-1 0,1 1 0,0-1 1,0 1-1,0 0 0,0-1 0,0 1 0,0-1 0,0-1 0,2 1-6,-1 0 1,1 0-1,0 0 1,-1 0-1,1 0 0,0 0 1,0 1-1,0-1 1,0 1-1,1 0 1,-1-1-1,3 0 0,43-23 1159,61-22 0,-85 39-1509,0 0 0,0 2 1,1 0-1,44-3 0,-65 9-211,7 0-1810,-6 5-2170,-4 4-2142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3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0 240 11602,'0'0'4145,"102"-11"-3112,-61 0-945,1 0-88,10-18-1337,-10 1-1415,-7-1-3154</inkml:trace>
  <inkml:trace contextRef="#ctx0" brushRef="#br0" timeOffset="1">378 1 8130,'0'0'4513,"-9"104"-2345,7-46-239,2 4-633,0-2-576,0-3-424,7-4-184,-3-8-112,-4-1-408,-7 4-1376,-15-12-2913,-4-9-4073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3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3993,'0'0'16111,"15"2"-15925,6 1-126,-10-2-5,0 0-1,0 2 0,0-1 0,17 7 1,-27-8-44,0-1 1,0 1-1,0-1 1,0 1-1,0 0 0,0-1 1,0 1-1,-1 0 1,1 0-1,0 0 1,-1 0-1,1 0 1,0 0-1,-1 0 1,1 0-1,-1 0 1,1 0-1,-1 0 0,0 0 1,0 0-1,1 0 1,-1 0-1,0 0 1,0 0-1,0 1 1,0-1-1,0 0 1,0 0-1,0 0 0,-1 0 1,1 0-1,0 0 1,-1 0-1,0 2 1,-17 42-1069,13-34 372,-11 24-3402,2-4-3265</inkml:trace>
  <inkml:trace contextRef="#ctx0" brushRef="#br0" timeOffset="1">306 561 2633,'0'0'18460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3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0 5297,'0'0'12643,"-131"133"-12395,85-56-96,11 7 48,15-2-56,11-7-144,9-11-728,0-13-1369,13-22-975,2-15-1257,-4-14-1704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3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1 107 4537,'0'0'11154,"32"111"-10882,-15-78-248,1-2-24,-5-4-1080,-2-7-1744,-9-9-2306</inkml:trace>
  <inkml:trace contextRef="#ctx0" brushRef="#br0" timeOffset="1">101 138 15067,'0'0'3129,"124"-31"-3129,-75 16-416,0-1-1249,1-12-1463,-14 3-1409,-12 3 576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3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5721,'0'0'5257,"-20"141"-3768,20-87-545,0-1-480,0-5-464,9-10-32,7-9-704,10-20-873,-3-7-1655,-4-2-3562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4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11506,'0'15'2206,"0"3"-1759,0 22 867,1-1-1,11 71 1,-9-94-1194,1-1 1,1 1-1,1-1 0,0 0 1,1 0-1,0-1 1,1 0-1,1 0 0,0-1 1,22 24-1,-29-34-122,0-1 1,0 0-1,0-1 0,0 1 1,0 0-1,1-1 0,-1 1 0,1-1 1,-1 0-1,1 0 0,-1 0 0,1 0 1,0 0-1,-1 0 0,1-1 0,0 1 1,0-1-1,0 0 0,-1 0 1,1 0-1,5-1 0,-5 0-4,0 0 0,1-1 0,-1 0 0,0 1 0,0-1 0,0-1 0,0 1 0,0 0 0,0-1 0,-1 1 0,1-1 0,-1 0 0,1 0-1,1-4 1,6-9-277,-2-1-1,0 0 1,0-1-1,-2 1 1,5-21-1,-3 7-861,-2 0-1,-1-1 1,-2 1-1,0-35 1,-3 66 1161,0 0 1,-1 0 0,1 0 0,0 1-1,0-1 1,0 0 0,0 0 0,0 0-1,0 0 1,0 0 0,-1 0 0,1 0-1,0 0 1,0 0 0,0 1 0,0-1-1,0 0 1,-1 0 0,1 0 0,0 0 0,0 0-1,0 0 1,0 0 0,0 0 0,-1 0-1,1 0 1,0 0 0,0 0 0,0 0-1,0 0 1,0 0 0,-1 0 0,1 0-1,0 0 1,0-1 0,0 1 0,0 0-1,0 0 1,-1 0 0,1 0 0,0 0 0,0 0-1,0 0 1,0 0 0,0 0 0,0-1-1,0 1 1,-1 0 0,1 0 0,0 0-1,0 0 1,0 0 0,0-1 0,0 1-1,0 0 1,0 0 0,-9 14 264,-23 67 781,23-55-1614,-1 0-1,-17 30 1,8-27-3954</inkml:trace>
  <inkml:trace contextRef="#ctx0" brushRef="#br0" timeOffset="1">100 236 14131,'0'0'6417,"104"0"-6113,-53 0-304,0 0-264,-5-5-928,-8-4-712,-9-17-1969,-9 4-552,-9-1-1832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4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 6353,'0'0'2317,"0"18"-1478,11 391 4125,-6 20-3980,-5-425-1202,0 0 0,-1 0 0,1 0 0,-1 0 0,0 0 1,0 0-1,-1-1 0,1 1 0,-1 0 0,0-1 0,0 1 1,0-1-1,0 0 0,0 1 0,-1-1 0,1 0 0,-1 0 0,0-1 1,0 1-1,0-1 0,-1 1 0,-5 3 0,-17 3-3403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4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 9818,'0'0'7034,"0"124"-5202,-2-66-840,2 4-608,0 0-240,0-5-144,0-6-48,11-9-736,4-11-472,16-22-1873,-4-7-1640,-3-2-2856</inkml:trace>
  <inkml:trace contextRef="#ctx0" brushRef="#br0" timeOffset="1">318 0 14683,'0'0'4361,"-48"114"-3393,38-76-504,-1-2-344,-4-3-120,-1-7-72,-3-8-624,-10-13-752,4-5-1217,5 0-3336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5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3145,'0'0'14787,"99"48"-13875,-61-30-560,0 0-352,-7 2-248,-14 11-1336,-12-5-2513,-5-4-1848</inkml:trace>
  <inkml:trace contextRef="#ctx0" brushRef="#br0" timeOffset="1">0 427 10186,'0'0'6674,"101"-27"-6306,-54 7-336,6 0-32,-2-2-504,11-9-1665,-15 5-2688,-8 1-4137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5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16860,'0'0'2976,"120"33"-2856,-83-9-120,-10 3-88,-12 4-32,-12 4 120,-3 5 96,-16 3 112,-13 5-112,-4-2-80,2-6-16,0-6-752,9-10-1744,5-13-3722</inkml:trace>
  <inkml:trace contextRef="#ctx0" brushRef="#br0" timeOffset="1">283 8 4609,'0'0'12043,"110"-7"-12043,-84 7-297,-6 0-1087,-15 0-728,-5 11-849,0-2-1504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5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0 206 7210,'0'0'8305,"108"-3"-8209,-77-10-96,2-3-728,-4-6-568,4-17-985,-8 5-1823,-3 3-361</inkml:trace>
  <inkml:trace contextRef="#ctx0" brushRef="#br0" timeOffset="1">318 0 3633,'0'0'7425,"-20"130"-4936,12-79-641,3-2-815,3-3-553,2-8-280,0-11-112,0-7-88,0-9-232,0-7-825,0-17-4472,4-5 560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6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0 192 11122,'0'0'3937,"0"106"-2200,0-48-489,0 2-736,0-3-360,5-6-152,5-9-752,-1-9-833,0-11-871,-2-13-3393</inkml:trace>
  <inkml:trace contextRef="#ctx0" brushRef="#br0" timeOffset="1">312 0 3265,'0'0'13539,"55"70"-24102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6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0 4113,'-65'98'5072,"64"-98"-5034,1 0 0,0 1 0,-1-1 0,1 1 0,0-1 0,-1 1 0,1-1 0,0 1 0,0-1 0,0 1 0,0-1 0,-1 1 0,1-1-1,0 1 1,0-1 0,0 1 0,0-1 0,0 1 0,0-1 0,0 1 0,0-1 0,0 1 0,1-1 0,-1 1 0,0-1 0,0 1 0,0-1 0,1 1 0,-1-1 0,0 1 0,0-1 0,1 1 0,-1-1 0,0 0 0,1 1 0,-1-1 0,1 1 0,-1-1 0,0 0 0,1 0 0,-1 1 0,1-1 0,-1 0 0,1 0 0,-1 1 0,1-1 0,-1 0 0,1 0 0,-1 0 0,1 0 0,-1 0 0,2 0 0,32 0 995,-27-1-491,-2 1-455,0 0 0,-1 0 0,1 0 0,-1 1 0,1-1-1,-1 1 1,1 1 0,-1-1 0,1 0 0,-1 1 0,0 0-1,5 3 1,-7-4-14,0 1 0,-1 0 0,1 0 0,-1 0 0,1 0 0,-1 0 0,0 0 0,0 0 0,0 0 0,0 0 0,0 1 0,0-1 0,-1 0 0,1 1 0,-1-1 0,1 1 0,-1-1 0,0 1 0,0-1 0,0 0 0,0 1 0,-1-1 0,1 1 0,-2 3 0,0 1 196,-1 1-1,1-1 1,-2 0-1,1 0 1,-1 0-1,0-1 1,0 0-1,-1 1 1,0-1-1,0-1 1,-10 10-1,-2 0 38,0 0 0,-35 21 0,51-36-388,-22 12 4,23-12-124,-1 1 1,0-1-1,0 1 1,0-1 0,0 0-1,0 0 1,0 0-1,0 1 1,0-1-1,0 0 1,0 0 0,0 0-1,0-1 1,0 1-1,0 0 1,0 0-1,0 0 1,0-1 0,0 1-1,0-1 1,0 1-1,-1-1 1,-4-10-6039</inkml:trace>
  <inkml:trace contextRef="#ctx0" brushRef="#br0" timeOffset="1">283 241 13035,'0'0'5601,"99"59"-5601,-92-32-920,-7-3-1897,0-4-3360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6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3041,'0'0'12898,"126"-18"-11049,-71 7-1049,3 2-568,-3 0-232,-7 3-584,-14 4-1617,-12 2-3008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7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67 12883,'0'0'1715,"3"18"-194,-1-3-1220,-2-6-164,1 0 0,1 1-1,0-1 1,0 0 0,0 0-1,2 0 1,-1-1 0,1 1-1,0-1 1,0 0 0,1 0 0,7 9-1,-5-9-90,0-1 0,1 0 0,-1-1 0,1 1 0,1-2 0,-1 1 0,1-1 0,0 0-1,0-1 1,0 0 0,1-1 0,-1 1 0,1-2 0,0 0 0,0 0 0,0 0 0,0-1 0,0-1 0,0 0 0,15-2-1,-22 2-25,1-1-1,-1 0 1,0 0 0,0 0-1,0-1 1,0 1-1,0-1 1,0 0-1,0 0 1,0 0-1,0 0 1,-1 0-1,1 0 1,-1-1-1,0 1 1,0-1-1,0 0 1,0 0-1,0 1 1,0-1-1,-1-1 1,0 1 0,1 0-1,-1 0 1,0 0-1,0-1 1,0-2-1,1-7 23,0 0 0,-1 0 0,0 0 0,-1-1 0,-3-21 0,2 29-70,0 1 0,0 0 1,0 0-1,-1 0 0,1 0 0,-1 0 0,0 0 0,-1 1 0,1-1 0,-1 1 0,0-1 1,0 1-1,-1 0 0,-4-4 0,2 2-3,0 1 0,-1 0 0,0 1 0,0 0 0,0 0 0,0 0 0,-1 1 0,-11-4 0,1 3-382,0 0-1,-1 1 0,1 1 1,-1 0-1,1 2 0,-1 0 1,-24 3-1,14 5-4299,9-1-3015</inkml:trace>
  <inkml:trace contextRef="#ctx0" brushRef="#br0" timeOffset="1">464 123 17244,'0'0'3833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4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7586,'0'0'7617,"-4"9"-11546,-3 4 1737,-2-2-2721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6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9754,'0'0'6329,"-2"0"-6457,2 14-3680,-2-1 871,-1 2-3969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5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8954,'0'0'4993,"0"96"-3625,0-34-496,0 10-519,2 1-249,5-4-104,0-9 0,0-12-200,1-12-1097,1-20-991,-2-8-969,0-8-2112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6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10626,'0'0'5962,"19"56"-5962,-14-39 8,-1-1-8,-1 2 0,-3 2-393,0 13-1031,0-4-1248,0-5-2522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7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14995,'0'0'1761,"31"117"-9443,-31-90 1953</inkml:trace>
  <inkml:trace contextRef="#ctx0" brushRef="#br0" timeOffset="1">65 1070 4065,'0'0'11770,"60"60"-20828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7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16668,'0'0'1712,"23"48"-8714,-23-37 3122,0-2-3202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2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1443 271 7938,'-3'-2'13867,"-20"-10"-13899,-29-20-7,-1 1 0,-2 3 1,-1 2-1,-1 3 0,-73-20 1,48 22-208,-1 5 0,-1 2 0,-106-2 1,-275 10-1160,355 6-3564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2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1 11450,'0'0'3500,"-9"20"-3001,-70 136 481,41-89-676,13-27-213,-25 60-1,49-99-94,1 0-1,-1 0 1,0 0-1,1 1 1,-1-1-1,1 0 0,0 0 1,-1 0-1,1 1 1,0-1-1,0 0 1,0 0-1,0 0 1,0 1-1,0-1 1,0 0-1,0 0 0,0 1 1,1-1-1,-1 0 1,0 0-1,1 0 1,-1 0-1,1 1 1,-1-1-1,1 0 1,0 0-1,-1 0 0,1 0 1,0 0-1,1 1 1,2 0-5,0 0 0,0 0 0,0-1 0,0 0 0,1 0 0,-1 0 0,7 1 0,6 1 36,18 5 39,0 1 1,57 23 0,-74-24-340,0 1 0,0 1 0,-1 1 0,0 0 1,-1 1-1,20 19 0,-6 3-4275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5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11026,'0'0'1169,"16"28"-2466,-10-6-87,-2-4-488,-3-2-4050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5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9914,'0'0'4641,"35"20"-8434,-26-5 585,-5-1-3850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3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1790 27 10458,'0'0'4823,"-19"-3"-4218,3 0-499,-19-4 200,-62-3 1,-20 6 341,-223 24 0,63 29-206,-327 104 0,533-130-321,1 2 0,-67 35 0,132-59-1112,5-8-4737,0 0 3234,-1-7-5953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3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1 4705,'0'0'9841,"-4"12"-9254,-25 78 229,11-32-391,-2 0 0,-37 75 0,55-130-434,0 1 0,0-1 0,0 1 0,1-1 0,0 1 0,0 0 0,0-1 0,0 1 0,0 0 0,1 0 0,-1 0 0,1 0 0,0-1 0,0 1 0,2 5 0,-1-4-12,1 0-1,0 0 1,1 0 0,-1 0-1,1 0 1,0-1-1,0 0 1,1 1 0,-1-1-1,6 5 1,10 9-747,0-1 1,1-1-1,32 19 1,-48-32 448,32 20-3559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5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482 87 3089,'0'0'9907,"-16"-14"-8337,-51-42-335,63 54-1160,1 0 0,0 0 1,0 0-1,-1 0 0,1 1 1,-1 0-1,0 0 1,1 0-1,-1 0 0,0 0 1,1 1-1,-1-1 0,0 1 1,0 0-1,0 0 0,1 1 1,-1-1-1,-4 2 1,1 0-9,0 0 0,0 1 0,1 1 0,-1-1 0,1 1 0,-9 6 0,-2 4 14,0 1-1,1 0 1,0 1-1,2 0 1,0 2-1,1-1 1,-13 23-1,-4 14 244,-29 72-1,50-104-242,0 1 0,2-1 0,1 1 0,0 0 0,2 1 0,0-1 0,2 1 0,1 27 0,1-43-76,1 1 0,0 0 0,1-1 1,0 1-1,0-1 0,1 0 0,0 0 0,0 0 1,1 0-1,9 14 0,-9-16-10,1-1 0,0 1-1,0-1 1,1-1 0,-1 1 0,1-1-1,0 0 1,0 0 0,1 0-1,-1-1 1,1 0 0,0 0 0,-1-1-1,14 3 1,-2-2-34,0 0-1,0-1 1,0-1 0,0-1-1,0-1 1,-1 0 0,1-2-1,0 0 1,0 0 0,20-8-1,19-10-2603,90-46 0,-103 45-417,6-2-2900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5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 9538,'0'0'2833,"111"4"-1609,-70 12-560,-5 8-384,-10 1-280,-12 1-80,-12 1 8,-2 2 48,-27 2 24,-15 0 368,-11 0-288,-6-1-80,3-9-176,-1 1-224,19-9-1184,14-7-1633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6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25 150 10786,'0'0'3558,"3"16"-3519,0-3-19,0 0 1,0 0-1,7 13 0,-9-24-4,1 0-1,-1 0 0,1-1 0,-1 1 0,1 0 0,0-1 1,0 0-1,-1 1 0,1-1 0,0 0 0,0 0 0,1 0 0,-1 0 1,0 0-1,0 0 0,0-1 0,1 1 0,-1-1 0,0 0 1,0 1-1,5-1 0,1 0 55,0-1 0,-1 1 0,1-1 0,11-3 1,-14 3-63,-1-1 1,1 0 0,-1 0 0,0 0 0,1 0 0,-1-1 0,0 0 0,-1 0 0,1 0 0,0 0 0,-1-1 0,0 1 0,1-1-1,-2 0 1,1 0 0,0 0 0,-1 0 0,0 0 0,3-7 0,-1 1-14,-1 1 1,0-1-1,-1 0 0,0 0 0,0 0 1,-1 0-1,-1 0 0,0-13 1,-1 19-17,1 1 1,-1-1 0,0 1 0,0-1 0,0 1 0,0-1 0,-1 1 0,0 0-1,1-1 1,-1 1 0,0 0 0,-1 0 0,1 0 0,0 1 0,-1-1-1,0 1 1,1-1 0,-1 1 0,0 0 0,0 0 0,-1 0 0,1 0-1,0 1 1,0-1 0,-1 1 0,1 0 0,-7-1 0,5 0-51,0 1 0,1 1 0,-1-1 0,0 1 0,1-1 1,-1 1-1,0 1 0,0-1 0,1 1 0,-1 0 0,0 0 0,1 0 0,-1 1 1,1-1-1,-1 1 0,1 0 0,0 0 0,0 1 0,0-1 0,0 1 0,-6 6 0,2 1-871,0 0 0,0 1-1,1 1 1,-7 15 0,0 3-6044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6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11803,'0'0'1647,"14"16"-1555,43 53 48,-55-66-126,1-1 0,-1 1 0,0 0 1,1 0-1,-1 1 0,-1-1 1,1 0-1,0 1 0,-1-1 0,2 5 1,0 2 34,-3-10-63,0 1 0,0-1 0,0 0 0,1 0 0,-1 0-1,0 1 1,0-1 0,1 0 0,-1 0 0,0 0 0,0 0 0,1 0-1,-1 0 1,0 1 0,1-1 0,-1 0 0,0 0 0,0 0 0,1 0-1,-1 0 1,0 0 0,1 0 0,-1 0 0,0 0 0,0 0 0,1 0-1,-1 0 1,0-1 0,1 1 0,-1 0 0,0 0 0,0 0-1,1 0 1,-1 0 0,0-1 0,0 1 0,1 0 0,-1 0 0,0 0-1,0-1 1,0 1 0,1 0 0,-1 0 0,0-1 0,0 1 0,0 0-1,0 0 1,1-1 0,-1 1 0,0 0 0,0 0 0,0-1 0,0 1-1,0 0 1,0-1 0,10-16-446,15-35-399,-15 27 385,1 1 1,2 1 0,27-39-1,-40 61 517,1 0 0,-1 1-1,1-1 1,-1 0 0,1 1 0,0-1-1,-1 0 1,1 1 0,0-1-1,-1 1 1,1-1 0,0 1-1,0-1 1,0 1 0,-1-1-1,1 1 1,0 0 0,0-1-1,0 1 1,0 0 0,0 0-1,0 0 1,0 0 0,-1 0-1,1 0 1,0 0 0,0 0-1,0 0 1,0 0 0,0 0 0,0 1-1,0-1 1,-1 0 0,1 1-1,0-1 1,0 1 0,0-1-1,-1 1 1,1-1 0,0 1-1,0-1 1,-1 1 0,1 0-1,-1-1 1,1 1 0,0 0-1,-1-1 1,1 1 0,-1 1-1,5 6 297,0 0-1,-1 0 1,0 0 0,3 10-1,-2-5-112,3 5-9,-3-8-176,-1 0 0,1 0 0,0 0 0,1-1 0,0 1 0,15 15 0,-20-24-124,1 0 0,-1 0 0,1 0-1,0 0 1,-1 0 0,1-1-1,-1 1 1,1 0 0,0-1 0,0 0-1,-1 1 1,1-1 0,0 0 0,0 0-1,0 0 1,-1 0 0,1 0-1,0 0 1,0-1 0,-1 1 0,1-1-1,0 1 1,-1-1 0,1 1-1,0-1 1,-1 0 0,4-2 0,1-1-555,0 0 0,0-1 0,0 0-1,-1 0 1,7-6 0,13-20-4257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7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0 11843,'0'0'2384,"2"163"-1680,21-36 128,10 10 97,-2-24 39,-5-34-464,-10-34-304,-5-12-136,0-4-64,0-1 0,-4-6 0,-7-11-392,-1-11-1281,-30-26-1159,0-5-2489,3-4-2425</inkml:trace>
  <inkml:trace contextRef="#ctx0" brushRef="#br0" timeOffset="1">0 464 7586,'0'0'6929,"113"-20"-5937,-63 7-416,6-3-400,-6 1-176,6 2-688,-12 4-1488,-11 5-2585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7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11666,'0'0'1549,"2"17"-689,11 54 27,30 102 0,-36-150-849,-4-14-34,0 0 0,0 1 0,1-1 0,9 16 0,-13-25-5,0 0-1,0-1 1,0 1 0,0 0-1,0 0 1,0 0-1,0 0 1,0-1-1,0 1 1,1 0-1,-1 0 1,0 0-1,0 0 1,0 0-1,0 0 1,0-1-1,0 1 1,0 0 0,1 0-1,-1 0 1,0 0-1,0 0 1,0 0-1,0 0 1,0 0-1,1 0 1,-1 0-1,0-1 1,0 1-1,0 0 1,0 0 0,1 0-1,-1 0 1,0 0-1,0 0 1,0 0-1,0 0 1,1 1-1,-1-1 1,0 0-1,0 0 1,0 0-1,0 0 1,1 0-1,-1 0 1,0 0 0,0 0-1,0 0 1,0 0-1,0 0 1,0 1-1,1-1 1,-1 0-1,0 0 1,0 0-1,0 0 1,0 0-1,0 0 1,0 1 0,0-1-1,0 0 1,0 0-1,0 0 1,1 0-1,-1 1 1,0-1-1,0 0 1,1-15-34,-1 13 33,1-87-7,-1 33-64,3 0 0,10-61 0,-13 114 71,0 0 0,1 0 0,0 1 0,-1-1 0,1 0 0,0 1 0,0-1 0,1 1 0,-1-1 0,0 1 0,1-1 0,0 1 0,-1 0 0,1 0 0,0 0-1,0 0 1,4-3 0,-3 3-189,1 1 0,0-1-1,0 1 1,0 0 0,0 0-1,-1 0 1,1 1 0,1-1-1,-1 1 1,6 0 0,15 0-2662,-3 0-1207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7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49 3209,'0'0'11837,"-12"18"-11456,-38 60-199,48-74-168,0 1 1,0-1 0,1 1 0,-1-1-1,1 1 1,0 0 0,1-1 0,-1 1-1,1 0 1,0 0 0,0 0 0,0-1 0,1 1-1,-1 0 1,1 0 0,1-1 0,-1 1-1,0-1 1,1 1 0,0-1 0,0 1-1,1-1 1,-1 0 0,1 0 0,0 0-1,0-1 1,0 1 0,0 0 0,5 2-1,-6-4 1,-1-1-1,1 1 0,0-1 1,0 0-1,0 1 0,0-1 1,1 0-1,-1-1 0,0 1 1,0 0-1,1 0 0,-1-1 0,0 0 1,1 1-1,-1-1 0,0 0 1,1 0-1,-1 0 0,1 0 1,2-1-1,-1-1 4,-1 1-1,1-1 1,-1 1 0,1-1-1,-1 0 1,0 0-1,0-1 1,0 1 0,0 0-1,-1-1 1,5-5 0,0-1-2,0-1 0,0 0 0,-2 0 0,1-1 0,-1 1 0,-1-1 0,5-15 0,-6 15-17,-1 0 0,0-1 0,-1 1 0,0 0 0,0-1 0,-3-16 0,2 24-10,0 1 0,0 0 0,-1 0 0,0 0 0,1 0 0,-1 0 0,0 0 0,-1 1 1,1-1-1,0 0 0,-1 0 0,0 1 0,1-1 0,-1 1 0,0 0 0,0-1 0,0 1 0,-1 0 0,1 0 0,-1 0 0,1 0 0,-1 1 0,1-1 0,-1 1 0,0 0 0,0-1 0,0 1 0,-4-1 0,2 1-26,-1 0 0,1 1 0,0 0 0,0-1-1,0 2 1,-1-1 0,1 0 0,0 1 0,0 0-1,0 1 1,0-1 0,0 1 0,0 0 0,0 0-1,0 0 1,1 1 0,-9 5 0,8-4-719,0 1 0,0-1 0,1 1 0,-1 0 1,1 0-1,0 1 0,1-1 0,-5 10 0,3-1-6299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8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1824,'0'0'11739,"0"163"-10675,0-30 288,0-2-463,11-25-209,0-40-272,0-25-256,2 0-152,1-3 0,-3-5-96,-2-17-552,-1-10-785,-1-6-615,4-39 216,-2-4-1193,0-7-2672</inkml:trace>
  <inkml:trace contextRef="#ctx0" brushRef="#br0" timeOffset="1">252 7 8242,'0'0'4657,"0"104"-3329,-2-32-96,2 8-215,0 4-305,2-17-312,7 3-272,0-12-128,0-11 0,2-10-920,2-13-1601,0-12-1920,-6-10-1888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8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13795,'0'0'3042,"20"-1"-2947,-14 0-95,21 0 111,1-2-1,41-10 0,-61 11-124,0 0-1,0 0 1,0-1 0,0 0-1,-1 0 1,0-1-1,0 0 1,0 0 0,0-1-1,0 0 1,-1 0 0,0-1-1,0 1 1,0-1-1,7-11 1,-11 13-83,-1 1-1,1-1 1,-1 0-1,0 0 1,0 0-1,0 0 1,0-7-1,-1 10 66,1 0-1,-1 0 1,0 0-1,0 0 1,0 0 0,0 0-1,0 0 1,0 0-1,0 0 1,0 0-1,-1 0 1,1 0-1,0 0 1,-1 0-1,1 0 1,0 0-1,-1 0 1,1 0-1,-1 0 1,1 1-1,-1-1 1,0 0-1,1 0 1,-1 1-1,0-1 1,0 0-1,1 1 1,-1-1-1,0 0 1,0 1-1,0 0 1,0-1-1,-1 0 1,-2 1 6,0 0 0,0-1 1,0 2-1,-1-1 1,1 0-1,0 1 0,0 0 1,0 0-1,0 0 1,0 0-1,0 1 1,0 0-1,1 0 0,-8 4 1,5-2 51,1 1 0,-1 0 0,1 0 1,0 1-1,0-1 0,0 1 0,-7 13 1,6-7 125,0 0 1,0 0-1,1 1 1,1 0-1,0 0 1,1 0-1,0 1 1,-2 24-1,5-31-120,0-1-1,0 0 0,1 0 0,-1 0 0,1 0 0,1 0 0,-1 0 0,4 9 0,-4-12-35,1-1 1,-1 0 0,0 0 0,1 0 0,0 0 0,-1 0-1,1 0 1,0 0 0,0-1 0,0 1 0,0-1-1,0 1 1,0-1 0,1 0 0,-1 0 0,0 0-1,1 0 1,-1 0 0,1-1 0,-1 1 0,1-1 0,-1 1-1,5-1 1,-3 1-96,0-1-1,1 0 0,-1 0 1,0 0-1,1-1 1,-1 0-1,0 1 0,0-1 1,0-1-1,1 1 1,-1-1-1,0 1 0,5-5 1,-3 2-257,0-1-1,-1 0 1,0 0 0,0 0-1,0-1 1,-1 0 0,5-6-1,16-30-2933,-5 1-2020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8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5825,'0'0'4761,"4"16"-2332,8 24-1237,1 12 124,2-2 0,37 83 0,-52-133-1318,0 0 0,0 0 0,0 1 1,0-1-1,0 0 0,0 0 0,0 0 1,1 0-1,-1 0 0,0 1 0,0-1 1,0 0-1,0 0 0,0 0 0,0 0 1,0 0-1,1 0 0,-1 0 1,0 1-1,0-1 0,0 0 0,0 0 1,0 0-1,1 0 0,-1 0 0,0 0 1,0 0-1,0 0 0,0 0 0,1 0 1,-1 0-1,0 0 0,0 0 0,0 0 1,0 0-1,1 0 0,-1 0 0,0 0 1,0 0-1,0 0 0,0 0 1,0 0-1,1-1 0,5-8-40,7-26-2,-5 14-12,-3 9 81,2 1 1,0 0-1,0 0 1,1 0 0,0 1-1,1 0 1,0 1-1,1 0 1,0 1-1,0 0 1,1 0-1,0 1 1,23-12-1,-15 11-260,0 0 0,0 1-1,23-4 1,-17 5-1548,-1 2 0,29-1 0,-20 5-4347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9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16492,'0'0'1512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19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1 347 6025,'0'0'3892,"8"-4"-3403,36-18 289,1 1 0,1 3 0,48-12 0,157-29-22,362-17 25,9 51-459,-157 10-289,-259 5-34,392-24 50,-508 25-46,91-3-93,-196 7-2252,1-1-1173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5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10962,'0'0'3761,"0"111"-3089,0-49 240,4 6-215,8-1-361,1-5-240,-2-11-96,-4-11-296,-3-14-553,-4-13-751,0-24-3065,-9-13-232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0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0 11827,'0'0'1256,"129"51"-1248,-79-25 184,3 5 192,-4 5-200,-7 6-176,-9 4-8,-17 7-80,-16 7-104,-7 4 184,-52 18 160,-34 13 64,-29 10-224,-9-2-480,34-32-1080,26-26-1689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0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1942 0 6009,'0'0'4727,"-19"15"-4090,4-4-471,-7 5 89,0 1-1,1 1 0,0 1 0,-18 24 1,30-33-135,-371 409 2760,-207 65-2520,194-173-329,332-259 415,-89 100 1,122-118-362,1 1 1,2 0-1,1 2 1,-28 60-1,50-92-569,1-2 506,0 0 1,0 0 0,-1 0 0,1-1 0,-1 1-1,0 0 1,0-1 0,0 1 0,0-1-1,0 1 1,-5 3 0,-12-2-7332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1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9994,'0'0'1471,"-6"23"-1057,-2 1-306,2-4 12,1 0 0,0 0 0,1 1 0,1 0 0,0 28 0,3-16 224,1 92 508,1-111-806,-1 1 0,2-1 0,0 1 0,1-1 0,0 0-1,9 18 1,-10-28-32,-1 1 0,1-1-1,0 0 1,0 0 0,0-1 0,1 1-1,-1-1 1,1 1 0,0-1-1,0 0 1,0-1 0,0 1-1,1-1 1,-1 0 0,1 0-1,-1 0 1,1 0 0,0-1 0,0 0-1,0 0 1,-1 0 0,1-1-1,0 1 1,0-1 0,6-1-1,13 0 121,1-2 1,-1-1-1,43-12 0,-43 10-132,22-4-119,68-7 0,-8 11-3164,-61 6-1754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2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1 8674,'0'0'3267,"20"28"-2447,-18-24-775,51 72 943,46 89 0,-86-140-712,68 147 980,-72-149-1137,-1 0 0,-1 1 0,-2 0 0,0 1 0,2 43 0,-6-56-51,0 0 52,-1 0 0,0 1 1,-1-1-1,-4 21 1,4-29-96,0-1 1,0 0 0,0 1 0,-1-1 0,0 0 0,1 0 0,-1 0-1,0 0 1,0 0 0,-1 0 0,1-1 0,-1 1 0,1-1 0,-1 1 0,0-1-1,0 0 1,0 0 0,0 0 0,0-1 0,0 1 0,-4 0 0,1 1-43,0-1 0,0 0 0,0 0 0,-1-1 0,1 0 0,-1 0 0,1-1 0,-1 1 0,1-2 0,-1 1 0,1 0 0,-1-1 0,1-1 0,0 1 0,-1-1 0,1 0 0,0 0 0,0-1 0,0 1 0,1-1 0,-10-7 0,-7-11-1147,1-2 0,2 0-1,0-2 1,-21-35 0,-9-25-4955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2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15947,'0'0'2137,"102"-13"-7074,-49 21 552,-7 3-4265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3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0 3529,'0'0'12026,"-9"3"-12450,21 149 278,-12-152 146,1 7-29,0 0 0,-1 0 0,0-1 0,0 1 0,-1 0 0,1 0 0,-2 0 0,1-1 0,-1 1 0,0 0 0,0-1 0,-1 1 0,1-1 0,-2 0 0,1 0 0,-1 0 0,1-1 0,-2 1 0,1-1 0,-1 0 0,1 0 0,-10 7 0,-131 118-503,160-141-3853,1 1 2608,10-14-2750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3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12483,'0'0'4306,"5"1"-4354,-2 0 52,-1-1 0,-1 0 0,1 0 0,-1 0 0,1 0 0,-1 1 0,0-1 0,1 1 0,-1-1 0,0 1 0,1-1 0,-1 1 0,0 0 0,2 1 0,-3-2 112,-11 9-2541,11-9 2571,-1 0-1,1 1 1,-1-1-1,1 0 0,-1 0 1,1 1-1,-1-1 1,1 1-1,-1-1 0,1 0 1,-1 1-1,1-1 1,-1 1-1,1-1 0,0 1 1,-1-1-1,1 1 0,0-1 1,-1 1-1,1-1 1,0 1-1,0 0 0,0-1 1,-1 1-1,1-1 1,0 1-1,0 0 0,0-1 1,0 1-1,0-1 1,0 1-1,0 0 0,0 0 1,8 30-1120,-3-14 1305,86 403 312,36 133-36,-122-538-987,-3-11-50,0 0 0,-1 0 0,1 1 0,-1-1 0,0 0 0,-1 1 0,1-1 0,-1 1 0,0 8 0,0-13 378,0 0 0,0 0 1,0 1-1,-1-1 0,1 0 0,0 0 0,0 0 0,0 0 0,0 0 0,-1 1 0,1-1 0,0 0 0,0 0 0,0 0 0,0 0 1,-1 0-1,1 0 0,0 0 0,0 0 0,-1 0 0,1 0 0,0 0 0,0 0 0,0 0 0,-1 0 0,1 0 0,0 0 0,0 0 1,0 0-1,-1 0 0,1 0 0,0 0 0,0 0 0,0 0 0,-1 0 0,1-1 0,0 1 0,0 0 0,0 0 0,0 0 0,-1 0 1,1 0-1,0-1 0,0 1 0,-20-16-3338,-7-9-2758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3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59 9946,'0'0'4538,"20"-8"-3852,5-3-549,-12 5-76,1 0 1,-1 1-1,1 1 1,1 0 0,-1 0-1,1 2 1,15-2-1,-16 3 30,53-2 144,-63 3-233,0 0-1,-1 0 0,1 0 1,0 1-1,0-1 0,-1 1 0,1 0 1,-1 0-1,1 0 0,-1 1 1,1-1-1,-1 1 0,5 3 0,-7-4-1,0 0-1,0 0 1,0 0-1,-1 1 0,1-1 1,0 0-1,-1 1 1,1-1-1,-1 0 0,1 1 1,-1-1-1,0 0 1,1 1-1,-1-1 0,0 1 1,0-1-1,0 1 1,0-1-1,0 1 0,0-1 1,-1 0-1,1 1 1,0-1-1,-1 1 0,0 1 1,-20 32 476,-2-9-72,-2-1 1,-48 39-1,-15 14-470,77-67-245,0 1-1,1 0 1,0 1-1,1 0 1,-8 15-1,4 7-3650,11-13-1821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4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17 10970,'0'0'10499,"2"0"-10755,-20-2-2769,-10-5-3192,-3-1-1817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5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23 4865,'0'0'3119,"2"-4"-3060,7-14 6000,-10 20-5366,-43 70-1,34-59-678,1-1-1,1 1 1,0 1 0,1-1-1,0 1 1,1 0-1,1 1 1,0 0 0,-3 19-1,8-31-28,1 1-1,-1-1 1,1 1-1,-1-1 1,1 1-1,0-1 1,1 0-1,-1 1 0,1-1 1,-1 0-1,1 0 1,0 0-1,0 0 1,0 0-1,0-1 1,1 1-1,-1-1 0,1 1 1,0-1-1,3 3 1,10 6 45,-1-1 0,26 13 0,-32-18-36,105 47 87,-113-52-77,-1 0 0,1 1 0,-1-1 0,0 1 0,1-1 0,-1 1 1,1-1-1,-1 1 0,0-1 0,1 1 0,-1 0 0,0-1 0,1 1 0,-1-1 0,0 1 0,0 0 0,0-1 0,0 1 1,0-1-1,0 1 0,0 0 0,0-1 0,0 1 0,0 0 0,0-1 0,0 1 0,0 0 0,0-1 0,0 1 0,-1-1 1,1 1-1,0 0 0,0-1 0,-1 1 0,1-1 0,-1 1 0,1-1 0,-1 2 0,-19 23-12,19-23-10,-55 58-2653,30-35-1379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41AD-D3DC-F4B5-3165-AD7D1A6FE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637EB-9661-1668-66C6-A55CD227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61430-A986-1D44-B74C-419F4FA9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E5ABC-1D41-FE63-4F76-42911378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8B5-5335-ECFA-DB54-D3868687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4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8B63E-BA5B-706E-577A-AC156F21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60F60-E151-4E48-7C68-DEB9FC5E8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26867-1DF4-92F0-CD4F-4C675101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4FD0-9044-41BD-07EB-EA123734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F0962-9DF6-8A7A-31AC-7A8DFFB7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0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A4E563-82FA-0807-446A-C3A926471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55273-BB49-52F5-63A1-803475FD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0DCAB-A68C-005F-9E89-8F36BC12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FD549-6CB0-781C-1CF7-E63B8B53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8087F-332F-E4DE-B356-592CD5BF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D1F00-5CF8-2A13-96F1-94490C0C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A629D-D1CD-4A9D-F078-9B213984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D20DE-2C80-C1C4-F626-0279B7EE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0596E-92FD-CBA1-AABB-1A9D480E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B436E-2012-46A1-03BB-1144EB5D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8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0A734-29CA-D278-5874-905BFB35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47965-CDA3-667D-C9AA-36430D14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73B3D-17BA-99AC-BF49-C80B0B19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FB73-BB62-B671-69F5-E5BC82D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04B0F-6A01-4A20-90B7-12392668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BE1C0-C894-6123-E425-88FDD4EA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FAEF0-AA6E-4DC8-1FF2-E5358BBE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03A9D-DA0D-86F6-7170-653EBB566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6B278-07FC-E390-A1A9-9090AD39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D6114-81D2-B2C3-AA79-5D6881B7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867FB-4DB0-C8C5-29CA-BB88CBE7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0134A-E9A9-7114-10AE-B1651A4D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4691C-80F4-9BA6-ACFF-8A40379A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AFB5A-CE67-3DFB-8383-B5E1A20DF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3EC4D6-E687-DFC1-EDBB-6CC30D62D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E0112A-3A1E-0B51-478F-4454F01F3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6F867B-6931-A071-4C8C-8F76ED7B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7EF9AF-5C39-3196-4009-E733A24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820D9D-D07D-F6E3-6300-A3B2A8E6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9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6B186-2231-F2B8-C8E8-96F3F4C7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E60665-AE14-2593-788B-F636E410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0B7CF3-AF5B-8ACA-5B91-EDDADD6C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C6968-90AE-19E3-CCA6-3E17408C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0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B173C-2B6D-02FF-D82C-B2A7AB8F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5D71A-1545-98DC-FF3C-E6A6B672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15AAF-8480-6460-E942-4107678D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0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15B40-3C62-6FBE-A62B-2BC0C0E0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CA8A6-5A14-B655-83F2-A16F9E11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2DEB63-8156-FFA9-84D0-8C78A55C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F14DD-D154-F13F-40D1-319E63AA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F54C2-5805-7500-8D22-B9CB393C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7690C-80DA-001C-10A9-95277AA4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0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E75D-AF1A-5164-7700-590B09F0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461793-FC90-0E1E-8A68-517BECE23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07C26A-F671-CE40-D4C6-28942E40E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F4F8B-C6E2-0D58-FDC5-AFEBBEF1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9136B-D187-7F6E-0E9A-53AD0DB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D938D-7FD5-5968-6A79-45D69F7C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95C331-6E47-6176-F708-5114A569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78D10-3E02-5700-9FC4-613D554B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5AC8C-035C-2F28-DBD1-3E9B119C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1EC9-6000-4248-9965-D2578496C61B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382FC-5A31-CC6F-938D-92CD770D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5FB13-625E-3C20-A17A-9B86556FD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0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1.png"/><Relationship Id="rId63" Type="http://schemas.openxmlformats.org/officeDocument/2006/relationships/customXml" Target="../ink/ink32.xml"/><Relationship Id="rId159" Type="http://schemas.openxmlformats.org/officeDocument/2006/relationships/image" Target="../media/image79.png"/><Relationship Id="rId170" Type="http://schemas.openxmlformats.org/officeDocument/2006/relationships/customXml" Target="../ink/ink86.xml"/><Relationship Id="rId191" Type="http://schemas.openxmlformats.org/officeDocument/2006/relationships/customXml" Target="../ink/ink97.xml"/><Relationship Id="rId205" Type="http://schemas.openxmlformats.org/officeDocument/2006/relationships/image" Target="../media/image101.png"/><Relationship Id="rId226" Type="http://schemas.openxmlformats.org/officeDocument/2006/relationships/customXml" Target="../ink/ink115.xml"/><Relationship Id="rId247" Type="http://schemas.openxmlformats.org/officeDocument/2006/relationships/image" Target="../media/image122.png"/><Relationship Id="rId107" Type="http://schemas.openxmlformats.org/officeDocument/2006/relationships/image" Target="../media/image53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customXml" Target="../ink/ink27.xml"/><Relationship Id="rId74" Type="http://schemas.openxmlformats.org/officeDocument/2006/relationships/image" Target="../media/image37.png"/><Relationship Id="rId128" Type="http://schemas.openxmlformats.org/officeDocument/2006/relationships/customXml" Target="../ink/ink65.xml"/><Relationship Id="rId149" Type="http://schemas.openxmlformats.org/officeDocument/2006/relationships/image" Target="../media/image74.png"/><Relationship Id="rId5" Type="http://schemas.openxmlformats.org/officeDocument/2006/relationships/image" Target="../media/image3.png"/><Relationship Id="rId95" Type="http://schemas.openxmlformats.org/officeDocument/2006/relationships/image" Target="../media/image47.png"/><Relationship Id="rId160" Type="http://schemas.openxmlformats.org/officeDocument/2006/relationships/customXml" Target="../ink/ink81.xml"/><Relationship Id="rId181" Type="http://schemas.openxmlformats.org/officeDocument/2006/relationships/customXml" Target="../ink/ink92.xml"/><Relationship Id="rId216" Type="http://schemas.openxmlformats.org/officeDocument/2006/relationships/customXml" Target="../ink/ink110.xml"/><Relationship Id="rId237" Type="http://schemas.openxmlformats.org/officeDocument/2006/relationships/image" Target="../media/image117.png"/><Relationship Id="rId258" Type="http://schemas.openxmlformats.org/officeDocument/2006/relationships/customXml" Target="../ink/ink131.xml"/><Relationship Id="rId22" Type="http://schemas.openxmlformats.org/officeDocument/2006/relationships/customXml" Target="../ink/ink11.xml"/><Relationship Id="rId43" Type="http://schemas.openxmlformats.org/officeDocument/2006/relationships/customXml" Target="../ink/ink22.xml"/><Relationship Id="rId64" Type="http://schemas.openxmlformats.org/officeDocument/2006/relationships/image" Target="../media/image32.png"/><Relationship Id="rId118" Type="http://schemas.openxmlformats.org/officeDocument/2006/relationships/customXml" Target="../ink/ink60.xml"/><Relationship Id="rId139" Type="http://schemas.openxmlformats.org/officeDocument/2006/relationships/image" Target="../media/image69.png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71" Type="http://schemas.openxmlformats.org/officeDocument/2006/relationships/image" Target="../media/image85.png"/><Relationship Id="rId192" Type="http://schemas.openxmlformats.org/officeDocument/2006/relationships/image" Target="../media/image95.png"/><Relationship Id="rId206" Type="http://schemas.openxmlformats.org/officeDocument/2006/relationships/customXml" Target="../ink/ink105.xml"/><Relationship Id="rId227" Type="http://schemas.openxmlformats.org/officeDocument/2006/relationships/image" Target="../media/image112.png"/><Relationship Id="rId248" Type="http://schemas.openxmlformats.org/officeDocument/2006/relationships/customXml" Target="../ink/ink126.xml"/><Relationship Id="rId12" Type="http://schemas.openxmlformats.org/officeDocument/2006/relationships/customXml" Target="../ink/ink6.xml"/><Relationship Id="rId33" Type="http://schemas.openxmlformats.org/officeDocument/2006/relationships/image" Target="../media/image17.png"/><Relationship Id="rId108" Type="http://schemas.openxmlformats.org/officeDocument/2006/relationships/customXml" Target="../ink/ink55.xml"/><Relationship Id="rId129" Type="http://schemas.openxmlformats.org/officeDocument/2006/relationships/image" Target="../media/image64.png"/><Relationship Id="rId54" Type="http://schemas.openxmlformats.org/officeDocument/2006/relationships/image" Target="../media/image27.png"/><Relationship Id="rId75" Type="http://schemas.openxmlformats.org/officeDocument/2006/relationships/customXml" Target="../ink/ink38.xml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0.png"/><Relationship Id="rId182" Type="http://schemas.openxmlformats.org/officeDocument/2006/relationships/image" Target="../media/image90.png"/><Relationship Id="rId217" Type="http://schemas.openxmlformats.org/officeDocument/2006/relationships/image" Target="../media/image107.png"/><Relationship Id="rId6" Type="http://schemas.openxmlformats.org/officeDocument/2006/relationships/customXml" Target="../ink/ink3.xml"/><Relationship Id="rId238" Type="http://schemas.openxmlformats.org/officeDocument/2006/relationships/customXml" Target="../ink/ink121.xml"/><Relationship Id="rId259" Type="http://schemas.openxmlformats.org/officeDocument/2006/relationships/customXml" Target="../ink/ink132.xml"/><Relationship Id="rId23" Type="http://schemas.openxmlformats.org/officeDocument/2006/relationships/image" Target="../media/image12.png"/><Relationship Id="rId119" Type="http://schemas.openxmlformats.org/officeDocument/2006/relationships/image" Target="../media/image59.png"/><Relationship Id="rId44" Type="http://schemas.openxmlformats.org/officeDocument/2006/relationships/image" Target="../media/image22.png"/><Relationship Id="rId65" Type="http://schemas.openxmlformats.org/officeDocument/2006/relationships/customXml" Target="../ink/ink33.xml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5.png"/><Relationship Id="rId172" Type="http://schemas.openxmlformats.org/officeDocument/2006/relationships/customXml" Target="../ink/ink87.xml"/><Relationship Id="rId193" Type="http://schemas.openxmlformats.org/officeDocument/2006/relationships/customXml" Target="../ink/ink98.xml"/><Relationship Id="rId207" Type="http://schemas.openxmlformats.org/officeDocument/2006/relationships/image" Target="../media/image102.png"/><Relationship Id="rId228" Type="http://schemas.openxmlformats.org/officeDocument/2006/relationships/customXml" Target="../ink/ink116.xml"/><Relationship Id="rId249" Type="http://schemas.openxmlformats.org/officeDocument/2006/relationships/image" Target="../media/image123.png"/><Relationship Id="rId13" Type="http://schemas.openxmlformats.org/officeDocument/2006/relationships/image" Target="../media/image7.png"/><Relationship Id="rId109" Type="http://schemas.openxmlformats.org/officeDocument/2006/relationships/image" Target="../media/image54.png"/><Relationship Id="rId260" Type="http://schemas.openxmlformats.org/officeDocument/2006/relationships/image" Target="../media/image128.png"/><Relationship Id="rId34" Type="http://schemas.openxmlformats.org/officeDocument/2006/relationships/customXml" Target="../ink/ink17.xml"/><Relationship Id="rId55" Type="http://schemas.openxmlformats.org/officeDocument/2006/relationships/customXml" Target="../ink/ink28.xml"/><Relationship Id="rId76" Type="http://schemas.openxmlformats.org/officeDocument/2006/relationships/image" Target="../media/image38.png"/><Relationship Id="rId97" Type="http://schemas.openxmlformats.org/officeDocument/2006/relationships/image" Target="../media/image48.png"/><Relationship Id="rId120" Type="http://schemas.openxmlformats.org/officeDocument/2006/relationships/customXml" Target="../ink/ink61.xml"/><Relationship Id="rId141" Type="http://schemas.openxmlformats.org/officeDocument/2006/relationships/image" Target="../media/image70.png"/><Relationship Id="rId7" Type="http://schemas.openxmlformats.org/officeDocument/2006/relationships/image" Target="../media/image4.png"/><Relationship Id="rId162" Type="http://schemas.openxmlformats.org/officeDocument/2006/relationships/customXml" Target="../ink/ink82.xml"/><Relationship Id="rId183" Type="http://schemas.openxmlformats.org/officeDocument/2006/relationships/customXml" Target="../ink/ink93.xml"/><Relationship Id="rId218" Type="http://schemas.openxmlformats.org/officeDocument/2006/relationships/customXml" Target="../ink/ink111.xml"/><Relationship Id="rId239" Type="http://schemas.openxmlformats.org/officeDocument/2006/relationships/image" Target="../media/image118.png"/><Relationship Id="rId250" Type="http://schemas.openxmlformats.org/officeDocument/2006/relationships/customXml" Target="../ink/ink127.xml"/><Relationship Id="rId24" Type="http://schemas.openxmlformats.org/officeDocument/2006/relationships/customXml" Target="../ink/ink12.xml"/><Relationship Id="rId45" Type="http://schemas.openxmlformats.org/officeDocument/2006/relationships/customXml" Target="../ink/ink23.xml"/><Relationship Id="rId66" Type="http://schemas.openxmlformats.org/officeDocument/2006/relationships/image" Target="../media/image33.png"/><Relationship Id="rId87" Type="http://schemas.openxmlformats.org/officeDocument/2006/relationships/image" Target="../media/image43.png"/><Relationship Id="rId110" Type="http://schemas.openxmlformats.org/officeDocument/2006/relationships/customXml" Target="../ink/ink56.xml"/><Relationship Id="rId131" Type="http://schemas.openxmlformats.org/officeDocument/2006/relationships/image" Target="../media/image65.png"/><Relationship Id="rId152" Type="http://schemas.openxmlformats.org/officeDocument/2006/relationships/customXml" Target="../ink/ink77.xml"/><Relationship Id="rId173" Type="http://schemas.openxmlformats.org/officeDocument/2006/relationships/image" Target="../media/image86.png"/><Relationship Id="rId194" Type="http://schemas.openxmlformats.org/officeDocument/2006/relationships/image" Target="../media/image96.png"/><Relationship Id="rId208" Type="http://schemas.openxmlformats.org/officeDocument/2006/relationships/customXml" Target="../ink/ink106.xml"/><Relationship Id="rId229" Type="http://schemas.openxmlformats.org/officeDocument/2006/relationships/image" Target="../media/image113.png"/><Relationship Id="rId240" Type="http://schemas.openxmlformats.org/officeDocument/2006/relationships/customXml" Target="../ink/ink122.xml"/><Relationship Id="rId261" Type="http://schemas.openxmlformats.org/officeDocument/2006/relationships/customXml" Target="../ink/ink133.xml"/><Relationship Id="rId14" Type="http://schemas.openxmlformats.org/officeDocument/2006/relationships/customXml" Target="../ink/ink7.xml"/><Relationship Id="rId35" Type="http://schemas.openxmlformats.org/officeDocument/2006/relationships/customXml" Target="../ink/ink18.xml"/><Relationship Id="rId56" Type="http://schemas.openxmlformats.org/officeDocument/2006/relationships/image" Target="../media/image28.png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8" Type="http://schemas.openxmlformats.org/officeDocument/2006/relationships/customXml" Target="../ink/ink4.xml"/><Relationship Id="rId98" Type="http://schemas.openxmlformats.org/officeDocument/2006/relationships/customXml" Target="../ink/ink50.xml"/><Relationship Id="rId121" Type="http://schemas.openxmlformats.org/officeDocument/2006/relationships/image" Target="../media/image60.png"/><Relationship Id="rId142" Type="http://schemas.openxmlformats.org/officeDocument/2006/relationships/customXml" Target="../ink/ink72.xml"/><Relationship Id="rId163" Type="http://schemas.openxmlformats.org/officeDocument/2006/relationships/image" Target="../media/image81.png"/><Relationship Id="rId184" Type="http://schemas.openxmlformats.org/officeDocument/2006/relationships/image" Target="../media/image91.png"/><Relationship Id="rId219" Type="http://schemas.openxmlformats.org/officeDocument/2006/relationships/image" Target="../media/image108.png"/><Relationship Id="rId230" Type="http://schemas.openxmlformats.org/officeDocument/2006/relationships/customXml" Target="../ink/ink117.xml"/><Relationship Id="rId251" Type="http://schemas.openxmlformats.org/officeDocument/2006/relationships/image" Target="../media/image124.png"/><Relationship Id="rId25" Type="http://schemas.openxmlformats.org/officeDocument/2006/relationships/image" Target="../media/image13.png"/><Relationship Id="rId46" Type="http://schemas.openxmlformats.org/officeDocument/2006/relationships/image" Target="../media/image23.png"/><Relationship Id="rId67" Type="http://schemas.openxmlformats.org/officeDocument/2006/relationships/customXml" Target="../ink/ink34.xml"/><Relationship Id="rId88" Type="http://schemas.openxmlformats.org/officeDocument/2006/relationships/customXml" Target="../ink/ink45.xml"/><Relationship Id="rId111" Type="http://schemas.openxmlformats.org/officeDocument/2006/relationships/image" Target="../media/image55.png"/><Relationship Id="rId132" Type="http://schemas.openxmlformats.org/officeDocument/2006/relationships/customXml" Target="../ink/ink67.xml"/><Relationship Id="rId153" Type="http://schemas.openxmlformats.org/officeDocument/2006/relationships/image" Target="../media/image76.png"/><Relationship Id="rId174" Type="http://schemas.openxmlformats.org/officeDocument/2006/relationships/customXml" Target="../ink/ink88.xml"/><Relationship Id="rId195" Type="http://schemas.openxmlformats.org/officeDocument/2006/relationships/customXml" Target="../ink/ink99.xml"/><Relationship Id="rId209" Type="http://schemas.openxmlformats.org/officeDocument/2006/relationships/image" Target="../media/image103.png"/><Relationship Id="rId220" Type="http://schemas.openxmlformats.org/officeDocument/2006/relationships/customXml" Target="../ink/ink112.xml"/><Relationship Id="rId241" Type="http://schemas.openxmlformats.org/officeDocument/2006/relationships/image" Target="../media/image119.png"/><Relationship Id="rId15" Type="http://schemas.openxmlformats.org/officeDocument/2006/relationships/image" Target="../media/image8.png"/><Relationship Id="rId36" Type="http://schemas.openxmlformats.org/officeDocument/2006/relationships/image" Target="../media/image18.png"/><Relationship Id="rId57" Type="http://schemas.openxmlformats.org/officeDocument/2006/relationships/customXml" Target="../ink/ink29.xml"/><Relationship Id="rId262" Type="http://schemas.openxmlformats.org/officeDocument/2006/relationships/image" Target="../media/image129.png"/><Relationship Id="rId78" Type="http://schemas.openxmlformats.org/officeDocument/2006/relationships/image" Target="../media/image39.png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2.xml"/><Relationship Id="rId143" Type="http://schemas.openxmlformats.org/officeDocument/2006/relationships/image" Target="../media/image71.png"/><Relationship Id="rId164" Type="http://schemas.openxmlformats.org/officeDocument/2006/relationships/customXml" Target="../ink/ink83.xml"/><Relationship Id="rId185" Type="http://schemas.openxmlformats.org/officeDocument/2006/relationships/customXml" Target="../ink/ink94.xml"/><Relationship Id="rId9" Type="http://schemas.openxmlformats.org/officeDocument/2006/relationships/image" Target="../media/image5.png"/><Relationship Id="rId210" Type="http://schemas.openxmlformats.org/officeDocument/2006/relationships/customXml" Target="../ink/ink107.xml"/><Relationship Id="rId26" Type="http://schemas.openxmlformats.org/officeDocument/2006/relationships/customXml" Target="../ink/ink13.xml"/><Relationship Id="rId231" Type="http://schemas.openxmlformats.org/officeDocument/2006/relationships/image" Target="../media/image114.png"/><Relationship Id="rId252" Type="http://schemas.openxmlformats.org/officeDocument/2006/relationships/customXml" Target="../ink/ink128.xml"/><Relationship Id="rId47" Type="http://schemas.openxmlformats.org/officeDocument/2006/relationships/customXml" Target="../ink/ink24.xml"/><Relationship Id="rId68" Type="http://schemas.openxmlformats.org/officeDocument/2006/relationships/image" Target="../media/image34.png"/><Relationship Id="rId89" Type="http://schemas.openxmlformats.org/officeDocument/2006/relationships/image" Target="../media/image44.png"/><Relationship Id="rId112" Type="http://schemas.openxmlformats.org/officeDocument/2006/relationships/customXml" Target="../ink/ink57.xml"/><Relationship Id="rId133" Type="http://schemas.openxmlformats.org/officeDocument/2006/relationships/image" Target="../media/image66.png"/><Relationship Id="rId154" Type="http://schemas.openxmlformats.org/officeDocument/2006/relationships/customXml" Target="../ink/ink78.xml"/><Relationship Id="rId175" Type="http://schemas.openxmlformats.org/officeDocument/2006/relationships/customXml" Target="../ink/ink89.xml"/><Relationship Id="rId196" Type="http://schemas.openxmlformats.org/officeDocument/2006/relationships/image" Target="../media/image97.png"/><Relationship Id="rId200" Type="http://schemas.openxmlformats.org/officeDocument/2006/relationships/customXml" Target="../ink/ink102.xml"/><Relationship Id="rId16" Type="http://schemas.openxmlformats.org/officeDocument/2006/relationships/customXml" Target="../ink/ink8.xml"/><Relationship Id="rId221" Type="http://schemas.openxmlformats.org/officeDocument/2006/relationships/image" Target="../media/image109.png"/><Relationship Id="rId242" Type="http://schemas.openxmlformats.org/officeDocument/2006/relationships/customXml" Target="../ink/ink123.xml"/><Relationship Id="rId263" Type="http://schemas.openxmlformats.org/officeDocument/2006/relationships/customXml" Target="../ink/ink134.xml"/><Relationship Id="rId37" Type="http://schemas.openxmlformats.org/officeDocument/2006/relationships/customXml" Target="../ink/ink19.xml"/><Relationship Id="rId58" Type="http://schemas.openxmlformats.org/officeDocument/2006/relationships/image" Target="../media/image29.png"/><Relationship Id="rId79" Type="http://schemas.openxmlformats.org/officeDocument/2006/relationships/customXml" Target="../ink/ink40.xml"/><Relationship Id="rId102" Type="http://schemas.openxmlformats.org/officeDocument/2006/relationships/customXml" Target="../ink/ink52.xml"/><Relationship Id="rId123" Type="http://schemas.openxmlformats.org/officeDocument/2006/relationships/image" Target="../media/image61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2.png"/><Relationship Id="rId186" Type="http://schemas.openxmlformats.org/officeDocument/2006/relationships/image" Target="../media/image92.png"/><Relationship Id="rId211" Type="http://schemas.openxmlformats.org/officeDocument/2006/relationships/image" Target="../media/image104.png"/><Relationship Id="rId232" Type="http://schemas.openxmlformats.org/officeDocument/2006/relationships/customXml" Target="../ink/ink118.xml"/><Relationship Id="rId253" Type="http://schemas.openxmlformats.org/officeDocument/2006/relationships/image" Target="../media/image125.png"/><Relationship Id="rId27" Type="http://schemas.openxmlformats.org/officeDocument/2006/relationships/image" Target="../media/image14.png"/><Relationship Id="rId48" Type="http://schemas.openxmlformats.org/officeDocument/2006/relationships/image" Target="../media/image24.png"/><Relationship Id="rId69" Type="http://schemas.openxmlformats.org/officeDocument/2006/relationships/customXml" Target="../ink/ink35.xml"/><Relationship Id="rId113" Type="http://schemas.openxmlformats.org/officeDocument/2006/relationships/image" Target="../media/image56.png"/><Relationship Id="rId134" Type="http://schemas.openxmlformats.org/officeDocument/2006/relationships/customXml" Target="../ink/ink68.xml"/><Relationship Id="rId80" Type="http://schemas.openxmlformats.org/officeDocument/2006/relationships/image" Target="../media/image40.png"/><Relationship Id="rId155" Type="http://schemas.openxmlformats.org/officeDocument/2006/relationships/image" Target="../media/image77.png"/><Relationship Id="rId176" Type="http://schemas.openxmlformats.org/officeDocument/2006/relationships/image" Target="../media/image87.png"/><Relationship Id="rId197" Type="http://schemas.openxmlformats.org/officeDocument/2006/relationships/customXml" Target="../ink/ink100.xml"/><Relationship Id="rId201" Type="http://schemas.openxmlformats.org/officeDocument/2006/relationships/image" Target="../media/image99.png"/><Relationship Id="rId222" Type="http://schemas.openxmlformats.org/officeDocument/2006/relationships/customXml" Target="../ink/ink113.xml"/><Relationship Id="rId243" Type="http://schemas.openxmlformats.org/officeDocument/2006/relationships/image" Target="../media/image120.png"/><Relationship Id="rId17" Type="http://schemas.openxmlformats.org/officeDocument/2006/relationships/image" Target="../media/image9.png"/><Relationship Id="rId38" Type="http://schemas.openxmlformats.org/officeDocument/2006/relationships/image" Target="../media/image19.png"/><Relationship Id="rId59" Type="http://schemas.openxmlformats.org/officeDocument/2006/relationships/customXml" Target="../ink/ink30.xml"/><Relationship Id="rId103" Type="http://schemas.openxmlformats.org/officeDocument/2006/relationships/image" Target="../media/image51.png"/><Relationship Id="rId124" Type="http://schemas.openxmlformats.org/officeDocument/2006/relationships/customXml" Target="../ink/ink63.xml"/><Relationship Id="rId70" Type="http://schemas.openxmlformats.org/officeDocument/2006/relationships/image" Target="../media/image35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4.xml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8.xml"/><Relationship Id="rId233" Type="http://schemas.openxmlformats.org/officeDocument/2006/relationships/image" Target="../media/image115.png"/><Relationship Id="rId254" Type="http://schemas.openxmlformats.org/officeDocument/2006/relationships/customXml" Target="../ink/ink129.xml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customXml" Target="../ink/ink58.xml"/><Relationship Id="rId60" Type="http://schemas.openxmlformats.org/officeDocument/2006/relationships/image" Target="../media/image30.png"/><Relationship Id="rId81" Type="http://schemas.openxmlformats.org/officeDocument/2006/relationships/customXml" Target="../ink/ink41.xml"/><Relationship Id="rId135" Type="http://schemas.openxmlformats.org/officeDocument/2006/relationships/image" Target="../media/image67.png"/><Relationship Id="rId156" Type="http://schemas.openxmlformats.org/officeDocument/2006/relationships/customXml" Target="../ink/ink79.xml"/><Relationship Id="rId177" Type="http://schemas.openxmlformats.org/officeDocument/2006/relationships/customXml" Target="../ink/ink90.xml"/><Relationship Id="rId198" Type="http://schemas.openxmlformats.org/officeDocument/2006/relationships/customXml" Target="../ink/ink101.xml"/><Relationship Id="rId202" Type="http://schemas.openxmlformats.org/officeDocument/2006/relationships/customXml" Target="../ink/ink103.xml"/><Relationship Id="rId223" Type="http://schemas.openxmlformats.org/officeDocument/2006/relationships/image" Target="../media/image110.png"/><Relationship Id="rId244" Type="http://schemas.openxmlformats.org/officeDocument/2006/relationships/customXml" Target="../ink/ink124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50" Type="http://schemas.openxmlformats.org/officeDocument/2006/relationships/image" Target="../media/image25.png"/><Relationship Id="rId104" Type="http://schemas.openxmlformats.org/officeDocument/2006/relationships/customXml" Target="../ink/ink53.xml"/><Relationship Id="rId125" Type="http://schemas.openxmlformats.org/officeDocument/2006/relationships/image" Target="../media/image62.png"/><Relationship Id="rId146" Type="http://schemas.openxmlformats.org/officeDocument/2006/relationships/customXml" Target="../ink/ink74.xml"/><Relationship Id="rId167" Type="http://schemas.openxmlformats.org/officeDocument/2006/relationships/image" Target="../media/image83.png"/><Relationship Id="rId188" Type="http://schemas.openxmlformats.org/officeDocument/2006/relationships/image" Target="../media/image93.png"/><Relationship Id="rId71" Type="http://schemas.openxmlformats.org/officeDocument/2006/relationships/customXml" Target="../ink/ink36.xml"/><Relationship Id="rId92" Type="http://schemas.openxmlformats.org/officeDocument/2006/relationships/customXml" Target="../ink/ink47.xml"/><Relationship Id="rId213" Type="http://schemas.openxmlformats.org/officeDocument/2006/relationships/image" Target="../media/image105.png"/><Relationship Id="rId234" Type="http://schemas.openxmlformats.org/officeDocument/2006/relationships/customXml" Target="../ink/ink119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6.png"/><Relationship Id="rId40" Type="http://schemas.openxmlformats.org/officeDocument/2006/relationships/image" Target="../media/image20.png"/><Relationship Id="rId115" Type="http://schemas.openxmlformats.org/officeDocument/2006/relationships/image" Target="../media/image57.png"/><Relationship Id="rId136" Type="http://schemas.openxmlformats.org/officeDocument/2006/relationships/customXml" Target="../ink/ink69.xml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Relationship Id="rId61" Type="http://schemas.openxmlformats.org/officeDocument/2006/relationships/customXml" Target="../ink/ink31.xml"/><Relationship Id="rId82" Type="http://schemas.openxmlformats.org/officeDocument/2006/relationships/image" Target="../media/image41.png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19" Type="http://schemas.openxmlformats.org/officeDocument/2006/relationships/image" Target="../media/image10.png"/><Relationship Id="rId224" Type="http://schemas.openxmlformats.org/officeDocument/2006/relationships/customXml" Target="../ink/ink114.xml"/><Relationship Id="rId245" Type="http://schemas.openxmlformats.org/officeDocument/2006/relationships/image" Target="../media/image121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4.xml"/><Relationship Id="rId147" Type="http://schemas.openxmlformats.org/officeDocument/2006/relationships/image" Target="../media/image73.png"/><Relationship Id="rId168" Type="http://schemas.openxmlformats.org/officeDocument/2006/relationships/customXml" Target="../ink/ink85.xml"/><Relationship Id="rId51" Type="http://schemas.openxmlformats.org/officeDocument/2006/relationships/customXml" Target="../ink/ink26.xml"/><Relationship Id="rId72" Type="http://schemas.openxmlformats.org/officeDocument/2006/relationships/image" Target="../media/image36.png"/><Relationship Id="rId93" Type="http://schemas.openxmlformats.org/officeDocument/2006/relationships/image" Target="../media/image46.png"/><Relationship Id="rId189" Type="http://schemas.openxmlformats.org/officeDocument/2006/relationships/customXml" Target="../ink/ink96.xml"/><Relationship Id="rId3" Type="http://schemas.openxmlformats.org/officeDocument/2006/relationships/image" Target="../media/image2.png"/><Relationship Id="rId214" Type="http://schemas.openxmlformats.org/officeDocument/2006/relationships/customXml" Target="../ink/ink109.xml"/><Relationship Id="rId235" Type="http://schemas.openxmlformats.org/officeDocument/2006/relationships/image" Target="../media/image116.png"/><Relationship Id="rId256" Type="http://schemas.openxmlformats.org/officeDocument/2006/relationships/customXml" Target="../ink/ink130.xml"/><Relationship Id="rId116" Type="http://schemas.openxmlformats.org/officeDocument/2006/relationships/customXml" Target="../ink/ink59.xml"/><Relationship Id="rId137" Type="http://schemas.openxmlformats.org/officeDocument/2006/relationships/image" Target="../media/image68.png"/><Relationship Id="rId158" Type="http://schemas.openxmlformats.org/officeDocument/2006/relationships/customXml" Target="../ink/ink80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1.png"/><Relationship Id="rId83" Type="http://schemas.openxmlformats.org/officeDocument/2006/relationships/customXml" Target="../ink/ink42.xml"/><Relationship Id="rId179" Type="http://schemas.openxmlformats.org/officeDocument/2006/relationships/customXml" Target="../ink/ink91.xml"/><Relationship Id="rId190" Type="http://schemas.openxmlformats.org/officeDocument/2006/relationships/image" Target="../media/image94.png"/><Relationship Id="rId204" Type="http://schemas.openxmlformats.org/officeDocument/2006/relationships/customXml" Target="../ink/ink104.xml"/><Relationship Id="rId225" Type="http://schemas.openxmlformats.org/officeDocument/2006/relationships/image" Target="../media/image111.png"/><Relationship Id="rId246" Type="http://schemas.openxmlformats.org/officeDocument/2006/relationships/customXml" Target="../ink/ink125.xml"/><Relationship Id="rId106" Type="http://schemas.openxmlformats.org/officeDocument/2006/relationships/customXml" Target="../ink/ink54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image" Target="../media/image26.png"/><Relationship Id="rId73" Type="http://schemas.openxmlformats.org/officeDocument/2006/relationships/customXml" Target="../ink/ink37.xml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image" Target="../media/image89.png"/><Relationship Id="rId215" Type="http://schemas.openxmlformats.org/officeDocument/2006/relationships/image" Target="../media/image106.png"/><Relationship Id="rId236" Type="http://schemas.openxmlformats.org/officeDocument/2006/relationships/customXml" Target="../ink/ink120.xml"/><Relationship Id="rId257" Type="http://schemas.openxmlformats.org/officeDocument/2006/relationships/image" Target="../media/image127.png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customXml" Target="../ink/ink7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3.xml"/><Relationship Id="rId21" Type="http://schemas.openxmlformats.org/officeDocument/2006/relationships/image" Target="../media/image139.png"/><Relationship Id="rId324" Type="http://schemas.openxmlformats.org/officeDocument/2006/relationships/customXml" Target="../ink/ink299.xml"/><Relationship Id="rId170" Type="http://schemas.openxmlformats.org/officeDocument/2006/relationships/customXml" Target="../ink/ink220.xml"/><Relationship Id="rId268" Type="http://schemas.openxmlformats.org/officeDocument/2006/relationships/customXml" Target="../ink/ink270.xml"/><Relationship Id="rId475" Type="http://schemas.openxmlformats.org/officeDocument/2006/relationships/customXml" Target="../ink/ink376.xml"/><Relationship Id="rId32" Type="http://schemas.openxmlformats.org/officeDocument/2006/relationships/customXml" Target="../ink/ink150.xml"/><Relationship Id="rId74" Type="http://schemas.openxmlformats.org/officeDocument/2006/relationships/image" Target="../media/image165.png"/><Relationship Id="rId128" Type="http://schemas.openxmlformats.org/officeDocument/2006/relationships/image" Target="../media/image192.png"/><Relationship Id="rId335" Type="http://schemas.openxmlformats.org/officeDocument/2006/relationships/image" Target="../media/image293.png"/><Relationship Id="rId377" Type="http://schemas.openxmlformats.org/officeDocument/2006/relationships/customXml" Target="../ink/ink326.xml"/><Relationship Id="rId500" Type="http://schemas.openxmlformats.org/officeDocument/2006/relationships/image" Target="../media/image374.png"/><Relationship Id="rId5" Type="http://schemas.openxmlformats.org/officeDocument/2006/relationships/image" Target="../media/image131.png"/><Relationship Id="rId181" Type="http://schemas.openxmlformats.org/officeDocument/2006/relationships/image" Target="../media/image218.png"/><Relationship Id="rId237" Type="http://schemas.openxmlformats.org/officeDocument/2006/relationships/image" Target="../media/image246.png"/><Relationship Id="rId402" Type="http://schemas.openxmlformats.org/officeDocument/2006/relationships/image" Target="../media/image326.png"/><Relationship Id="rId279" Type="http://schemas.openxmlformats.org/officeDocument/2006/relationships/image" Target="../media/image266.png"/><Relationship Id="rId444" Type="http://schemas.openxmlformats.org/officeDocument/2006/relationships/image" Target="../media/image346.png"/><Relationship Id="rId486" Type="http://schemas.openxmlformats.org/officeDocument/2006/relationships/image" Target="../media/image367.png"/><Relationship Id="rId43" Type="http://schemas.openxmlformats.org/officeDocument/2006/relationships/image" Target="../media/image150.png"/><Relationship Id="rId139" Type="http://schemas.openxmlformats.org/officeDocument/2006/relationships/customXml" Target="../ink/ink204.xml"/><Relationship Id="rId290" Type="http://schemas.openxmlformats.org/officeDocument/2006/relationships/customXml" Target="../ink/ink281.xml"/><Relationship Id="rId304" Type="http://schemas.openxmlformats.org/officeDocument/2006/relationships/customXml" Target="../ink/ink288.xml"/><Relationship Id="rId346" Type="http://schemas.openxmlformats.org/officeDocument/2006/relationships/customXml" Target="../ink/ink310.xml"/><Relationship Id="rId388" Type="http://schemas.openxmlformats.org/officeDocument/2006/relationships/image" Target="../media/image319.png"/><Relationship Id="rId511" Type="http://schemas.openxmlformats.org/officeDocument/2006/relationships/customXml" Target="../ink/ink394.xml"/><Relationship Id="rId85" Type="http://schemas.openxmlformats.org/officeDocument/2006/relationships/customXml" Target="../ink/ink177.xml"/><Relationship Id="rId150" Type="http://schemas.openxmlformats.org/officeDocument/2006/relationships/customXml" Target="../ink/ink210.xml"/><Relationship Id="rId192" Type="http://schemas.openxmlformats.org/officeDocument/2006/relationships/customXml" Target="../ink/ink231.xml"/><Relationship Id="rId206" Type="http://schemas.openxmlformats.org/officeDocument/2006/relationships/customXml" Target="../ink/ink238.xml"/><Relationship Id="rId413" Type="http://schemas.openxmlformats.org/officeDocument/2006/relationships/customXml" Target="../ink/ink344.xml"/><Relationship Id="rId248" Type="http://schemas.openxmlformats.org/officeDocument/2006/relationships/customXml" Target="../ink/ink259.xml"/><Relationship Id="rId455" Type="http://schemas.openxmlformats.org/officeDocument/2006/relationships/customXml" Target="../ink/ink366.xml"/><Relationship Id="rId497" Type="http://schemas.openxmlformats.org/officeDocument/2006/relationships/customXml" Target="../ink/ink387.xml"/><Relationship Id="rId12" Type="http://schemas.openxmlformats.org/officeDocument/2006/relationships/customXml" Target="../ink/ink140.xml"/><Relationship Id="rId108" Type="http://schemas.openxmlformats.org/officeDocument/2006/relationships/image" Target="../media/image182.png"/><Relationship Id="rId315" Type="http://schemas.openxmlformats.org/officeDocument/2006/relationships/image" Target="../media/image283.png"/><Relationship Id="rId357" Type="http://schemas.openxmlformats.org/officeDocument/2006/relationships/image" Target="../media/image304.png"/><Relationship Id="rId522" Type="http://schemas.openxmlformats.org/officeDocument/2006/relationships/image" Target="../media/image385.png"/><Relationship Id="rId54" Type="http://schemas.openxmlformats.org/officeDocument/2006/relationships/customXml" Target="../ink/ink161.xml"/><Relationship Id="rId96" Type="http://schemas.openxmlformats.org/officeDocument/2006/relationships/image" Target="../media/image176.png"/><Relationship Id="rId161" Type="http://schemas.openxmlformats.org/officeDocument/2006/relationships/image" Target="../media/image208.png"/><Relationship Id="rId217" Type="http://schemas.openxmlformats.org/officeDocument/2006/relationships/image" Target="../media/image236.png"/><Relationship Id="rId399" Type="http://schemas.openxmlformats.org/officeDocument/2006/relationships/customXml" Target="../ink/ink337.xml"/><Relationship Id="rId259" Type="http://schemas.openxmlformats.org/officeDocument/2006/relationships/customXml" Target="../ink/ink265.xml"/><Relationship Id="rId424" Type="http://schemas.openxmlformats.org/officeDocument/2006/relationships/image" Target="../media/image337.png"/><Relationship Id="rId466" Type="http://schemas.openxmlformats.org/officeDocument/2006/relationships/image" Target="../media/image357.png"/><Relationship Id="rId23" Type="http://schemas.openxmlformats.org/officeDocument/2006/relationships/image" Target="../media/image140.png"/><Relationship Id="rId119" Type="http://schemas.openxmlformats.org/officeDocument/2006/relationships/customXml" Target="../ink/ink194.xml"/><Relationship Id="rId270" Type="http://schemas.openxmlformats.org/officeDocument/2006/relationships/customXml" Target="../ink/ink271.xml"/><Relationship Id="rId326" Type="http://schemas.openxmlformats.org/officeDocument/2006/relationships/customXml" Target="../ink/ink300.xml"/><Relationship Id="rId65" Type="http://schemas.openxmlformats.org/officeDocument/2006/relationships/customXml" Target="../ink/ink167.xml"/><Relationship Id="rId130" Type="http://schemas.openxmlformats.org/officeDocument/2006/relationships/image" Target="../media/image193.png"/><Relationship Id="rId368" Type="http://schemas.openxmlformats.org/officeDocument/2006/relationships/customXml" Target="../ink/ink321.xml"/><Relationship Id="rId172" Type="http://schemas.openxmlformats.org/officeDocument/2006/relationships/customXml" Target="../ink/ink221.xml"/><Relationship Id="rId228" Type="http://schemas.openxmlformats.org/officeDocument/2006/relationships/customXml" Target="../ink/ink249.xml"/><Relationship Id="rId435" Type="http://schemas.openxmlformats.org/officeDocument/2006/relationships/image" Target="../media/image342.png"/><Relationship Id="rId477" Type="http://schemas.openxmlformats.org/officeDocument/2006/relationships/customXml" Target="../ink/ink377.xml"/><Relationship Id="rId281" Type="http://schemas.openxmlformats.org/officeDocument/2006/relationships/image" Target="../media/image267.png"/><Relationship Id="rId337" Type="http://schemas.openxmlformats.org/officeDocument/2006/relationships/image" Target="../media/image294.png"/><Relationship Id="rId502" Type="http://schemas.openxmlformats.org/officeDocument/2006/relationships/image" Target="../media/image375.png"/><Relationship Id="rId34" Type="http://schemas.openxmlformats.org/officeDocument/2006/relationships/customXml" Target="../ink/ink151.xml"/><Relationship Id="rId76" Type="http://schemas.openxmlformats.org/officeDocument/2006/relationships/image" Target="../media/image166.png"/><Relationship Id="rId141" Type="http://schemas.openxmlformats.org/officeDocument/2006/relationships/customXml" Target="../ink/ink205.xml"/><Relationship Id="rId379" Type="http://schemas.openxmlformats.org/officeDocument/2006/relationships/customXml" Target="../ink/ink327.xml"/><Relationship Id="rId7" Type="http://schemas.openxmlformats.org/officeDocument/2006/relationships/image" Target="../media/image132.png"/><Relationship Id="rId183" Type="http://schemas.openxmlformats.org/officeDocument/2006/relationships/image" Target="../media/image219.png"/><Relationship Id="rId239" Type="http://schemas.openxmlformats.org/officeDocument/2006/relationships/image" Target="../media/image247.png"/><Relationship Id="rId390" Type="http://schemas.openxmlformats.org/officeDocument/2006/relationships/image" Target="../media/image320.png"/><Relationship Id="rId404" Type="http://schemas.openxmlformats.org/officeDocument/2006/relationships/image" Target="../media/image327.png"/><Relationship Id="rId446" Type="http://schemas.openxmlformats.org/officeDocument/2006/relationships/image" Target="../media/image347.png"/><Relationship Id="rId250" Type="http://schemas.openxmlformats.org/officeDocument/2006/relationships/customXml" Target="../ink/ink260.xml"/><Relationship Id="rId292" Type="http://schemas.openxmlformats.org/officeDocument/2006/relationships/customXml" Target="../ink/ink282.xml"/><Relationship Id="rId306" Type="http://schemas.openxmlformats.org/officeDocument/2006/relationships/customXml" Target="../ink/ink289.xml"/><Relationship Id="rId488" Type="http://schemas.openxmlformats.org/officeDocument/2006/relationships/image" Target="../media/image368.png"/><Relationship Id="rId45" Type="http://schemas.openxmlformats.org/officeDocument/2006/relationships/image" Target="../media/image151.png"/><Relationship Id="rId87" Type="http://schemas.openxmlformats.org/officeDocument/2006/relationships/customXml" Target="../ink/ink178.xml"/><Relationship Id="rId110" Type="http://schemas.openxmlformats.org/officeDocument/2006/relationships/image" Target="../media/image183.png"/><Relationship Id="rId348" Type="http://schemas.openxmlformats.org/officeDocument/2006/relationships/customXml" Target="../ink/ink311.xml"/><Relationship Id="rId513" Type="http://schemas.openxmlformats.org/officeDocument/2006/relationships/customXml" Target="../ink/ink395.xml"/><Relationship Id="rId152" Type="http://schemas.openxmlformats.org/officeDocument/2006/relationships/customXml" Target="../ink/ink211.xml"/><Relationship Id="rId194" Type="http://schemas.openxmlformats.org/officeDocument/2006/relationships/customXml" Target="../ink/ink232.xml"/><Relationship Id="rId208" Type="http://schemas.openxmlformats.org/officeDocument/2006/relationships/customXml" Target="../ink/ink239.xml"/><Relationship Id="rId415" Type="http://schemas.openxmlformats.org/officeDocument/2006/relationships/customXml" Target="../ink/ink345.xml"/><Relationship Id="rId457" Type="http://schemas.openxmlformats.org/officeDocument/2006/relationships/customXml" Target="../ink/ink367.xml"/><Relationship Id="rId261" Type="http://schemas.openxmlformats.org/officeDocument/2006/relationships/customXml" Target="../ink/ink266.xml"/><Relationship Id="rId499" Type="http://schemas.openxmlformats.org/officeDocument/2006/relationships/customXml" Target="../ink/ink388.xml"/><Relationship Id="rId14" Type="http://schemas.openxmlformats.org/officeDocument/2006/relationships/customXml" Target="../ink/ink141.xml"/><Relationship Id="rId56" Type="http://schemas.openxmlformats.org/officeDocument/2006/relationships/customXml" Target="../ink/ink162.xml"/><Relationship Id="rId317" Type="http://schemas.openxmlformats.org/officeDocument/2006/relationships/image" Target="../media/image284.png"/><Relationship Id="rId359" Type="http://schemas.openxmlformats.org/officeDocument/2006/relationships/image" Target="../media/image305.png"/><Relationship Id="rId98" Type="http://schemas.openxmlformats.org/officeDocument/2006/relationships/image" Target="../media/image177.png"/><Relationship Id="rId121" Type="http://schemas.openxmlformats.org/officeDocument/2006/relationships/customXml" Target="../ink/ink195.xml"/><Relationship Id="rId163" Type="http://schemas.openxmlformats.org/officeDocument/2006/relationships/image" Target="../media/image209.png"/><Relationship Id="rId219" Type="http://schemas.openxmlformats.org/officeDocument/2006/relationships/image" Target="../media/image237.png"/><Relationship Id="rId370" Type="http://schemas.openxmlformats.org/officeDocument/2006/relationships/customXml" Target="../ink/ink322.xml"/><Relationship Id="rId426" Type="http://schemas.openxmlformats.org/officeDocument/2006/relationships/image" Target="../media/image338.png"/><Relationship Id="rId230" Type="http://schemas.openxmlformats.org/officeDocument/2006/relationships/customXml" Target="../ink/ink250.xml"/><Relationship Id="rId468" Type="http://schemas.openxmlformats.org/officeDocument/2006/relationships/image" Target="../media/image358.png"/><Relationship Id="rId25" Type="http://schemas.openxmlformats.org/officeDocument/2006/relationships/image" Target="../media/image141.png"/><Relationship Id="rId67" Type="http://schemas.openxmlformats.org/officeDocument/2006/relationships/customXml" Target="../ink/ink168.xml"/><Relationship Id="rId272" Type="http://schemas.openxmlformats.org/officeDocument/2006/relationships/customXml" Target="../ink/ink272.xml"/><Relationship Id="rId328" Type="http://schemas.openxmlformats.org/officeDocument/2006/relationships/customXml" Target="../ink/ink301.xml"/><Relationship Id="rId132" Type="http://schemas.openxmlformats.org/officeDocument/2006/relationships/image" Target="../media/image194.png"/><Relationship Id="rId174" Type="http://schemas.openxmlformats.org/officeDocument/2006/relationships/customXml" Target="../ink/ink222.xml"/><Relationship Id="rId381" Type="http://schemas.openxmlformats.org/officeDocument/2006/relationships/customXml" Target="../ink/ink328.xml"/><Relationship Id="rId241" Type="http://schemas.openxmlformats.org/officeDocument/2006/relationships/image" Target="../media/image248.png"/><Relationship Id="rId437" Type="http://schemas.openxmlformats.org/officeDocument/2006/relationships/image" Target="../media/image343.png"/><Relationship Id="rId479" Type="http://schemas.openxmlformats.org/officeDocument/2006/relationships/customXml" Target="../ink/ink378.xml"/><Relationship Id="rId36" Type="http://schemas.openxmlformats.org/officeDocument/2006/relationships/customXml" Target="../ink/ink152.xml"/><Relationship Id="rId283" Type="http://schemas.openxmlformats.org/officeDocument/2006/relationships/image" Target="../media/image268.png"/><Relationship Id="rId339" Type="http://schemas.openxmlformats.org/officeDocument/2006/relationships/image" Target="../media/image295.png"/><Relationship Id="rId490" Type="http://schemas.openxmlformats.org/officeDocument/2006/relationships/image" Target="../media/image369.png"/><Relationship Id="rId504" Type="http://schemas.openxmlformats.org/officeDocument/2006/relationships/image" Target="../media/image376.png"/><Relationship Id="rId78" Type="http://schemas.openxmlformats.org/officeDocument/2006/relationships/image" Target="../media/image167.png"/><Relationship Id="rId101" Type="http://schemas.openxmlformats.org/officeDocument/2006/relationships/customXml" Target="../ink/ink185.xml"/><Relationship Id="rId143" Type="http://schemas.openxmlformats.org/officeDocument/2006/relationships/customXml" Target="../ink/ink206.xml"/><Relationship Id="rId185" Type="http://schemas.openxmlformats.org/officeDocument/2006/relationships/image" Target="../media/image220.png"/><Relationship Id="rId350" Type="http://schemas.openxmlformats.org/officeDocument/2006/relationships/customXml" Target="../ink/ink312.xml"/><Relationship Id="rId406" Type="http://schemas.openxmlformats.org/officeDocument/2006/relationships/image" Target="../media/image328.png"/><Relationship Id="rId9" Type="http://schemas.openxmlformats.org/officeDocument/2006/relationships/image" Target="../media/image133.png"/><Relationship Id="rId210" Type="http://schemas.openxmlformats.org/officeDocument/2006/relationships/customXml" Target="../ink/ink240.xml"/><Relationship Id="rId392" Type="http://schemas.openxmlformats.org/officeDocument/2006/relationships/image" Target="../media/image321.png"/><Relationship Id="rId448" Type="http://schemas.openxmlformats.org/officeDocument/2006/relationships/image" Target="../media/image348.png"/><Relationship Id="rId252" Type="http://schemas.openxmlformats.org/officeDocument/2006/relationships/image" Target="../media/image253.png"/><Relationship Id="rId294" Type="http://schemas.openxmlformats.org/officeDocument/2006/relationships/customXml" Target="../ink/ink283.xml"/><Relationship Id="rId308" Type="http://schemas.openxmlformats.org/officeDocument/2006/relationships/customXml" Target="../ink/ink290.xml"/><Relationship Id="rId515" Type="http://schemas.openxmlformats.org/officeDocument/2006/relationships/customXml" Target="../ink/ink396.xml"/><Relationship Id="rId47" Type="http://schemas.openxmlformats.org/officeDocument/2006/relationships/image" Target="../media/image152.png"/><Relationship Id="rId89" Type="http://schemas.openxmlformats.org/officeDocument/2006/relationships/customXml" Target="../ink/ink179.xml"/><Relationship Id="rId112" Type="http://schemas.openxmlformats.org/officeDocument/2006/relationships/image" Target="../media/image184.png"/><Relationship Id="rId154" Type="http://schemas.openxmlformats.org/officeDocument/2006/relationships/customXml" Target="../ink/ink212.xml"/><Relationship Id="rId361" Type="http://schemas.openxmlformats.org/officeDocument/2006/relationships/image" Target="../media/image306.png"/><Relationship Id="rId196" Type="http://schemas.openxmlformats.org/officeDocument/2006/relationships/customXml" Target="../ink/ink233.xml"/><Relationship Id="rId417" Type="http://schemas.openxmlformats.org/officeDocument/2006/relationships/customXml" Target="../ink/ink346.xml"/><Relationship Id="rId459" Type="http://schemas.openxmlformats.org/officeDocument/2006/relationships/customXml" Target="../ink/ink368.xml"/><Relationship Id="rId16" Type="http://schemas.openxmlformats.org/officeDocument/2006/relationships/customXml" Target="../ink/ink142.xml"/><Relationship Id="rId221" Type="http://schemas.openxmlformats.org/officeDocument/2006/relationships/image" Target="../media/image238.png"/><Relationship Id="rId263" Type="http://schemas.openxmlformats.org/officeDocument/2006/relationships/image" Target="../media/image258.png"/><Relationship Id="rId319" Type="http://schemas.openxmlformats.org/officeDocument/2006/relationships/image" Target="../media/image285.png"/><Relationship Id="rId470" Type="http://schemas.openxmlformats.org/officeDocument/2006/relationships/image" Target="../media/image359.png"/><Relationship Id="rId58" Type="http://schemas.openxmlformats.org/officeDocument/2006/relationships/customXml" Target="../ink/ink163.xml"/><Relationship Id="rId123" Type="http://schemas.openxmlformats.org/officeDocument/2006/relationships/customXml" Target="../ink/ink196.xml"/><Relationship Id="rId330" Type="http://schemas.openxmlformats.org/officeDocument/2006/relationships/customXml" Target="../ink/ink302.xml"/><Relationship Id="rId165" Type="http://schemas.openxmlformats.org/officeDocument/2006/relationships/image" Target="../media/image210.png"/><Relationship Id="rId372" Type="http://schemas.openxmlformats.org/officeDocument/2006/relationships/customXml" Target="../ink/ink323.xml"/><Relationship Id="rId428" Type="http://schemas.openxmlformats.org/officeDocument/2006/relationships/image" Target="../media/image339.png"/><Relationship Id="rId232" Type="http://schemas.openxmlformats.org/officeDocument/2006/relationships/customXml" Target="../ink/ink251.xml"/><Relationship Id="rId274" Type="http://schemas.openxmlformats.org/officeDocument/2006/relationships/customXml" Target="../ink/ink273.xml"/><Relationship Id="rId481" Type="http://schemas.openxmlformats.org/officeDocument/2006/relationships/customXml" Target="../ink/ink379.xml"/><Relationship Id="rId27" Type="http://schemas.openxmlformats.org/officeDocument/2006/relationships/image" Target="../media/image142.png"/><Relationship Id="rId69" Type="http://schemas.openxmlformats.org/officeDocument/2006/relationships/customXml" Target="../ink/ink169.xml"/><Relationship Id="rId134" Type="http://schemas.openxmlformats.org/officeDocument/2006/relationships/image" Target="../media/image195.png"/><Relationship Id="rId80" Type="http://schemas.openxmlformats.org/officeDocument/2006/relationships/image" Target="../media/image168.png"/><Relationship Id="rId176" Type="http://schemas.openxmlformats.org/officeDocument/2006/relationships/customXml" Target="../ink/ink223.xml"/><Relationship Id="rId341" Type="http://schemas.openxmlformats.org/officeDocument/2006/relationships/image" Target="../media/image296.png"/><Relationship Id="rId383" Type="http://schemas.openxmlformats.org/officeDocument/2006/relationships/customXml" Target="../ink/ink329.xml"/><Relationship Id="rId439" Type="http://schemas.openxmlformats.org/officeDocument/2006/relationships/image" Target="../media/image344.png"/><Relationship Id="rId201" Type="http://schemas.openxmlformats.org/officeDocument/2006/relationships/image" Target="../media/image228.png"/><Relationship Id="rId243" Type="http://schemas.openxmlformats.org/officeDocument/2006/relationships/image" Target="../media/image249.png"/><Relationship Id="rId285" Type="http://schemas.openxmlformats.org/officeDocument/2006/relationships/image" Target="../media/image269.png"/><Relationship Id="rId450" Type="http://schemas.openxmlformats.org/officeDocument/2006/relationships/image" Target="../media/image349.png"/><Relationship Id="rId506" Type="http://schemas.openxmlformats.org/officeDocument/2006/relationships/image" Target="../media/image377.png"/><Relationship Id="rId38" Type="http://schemas.openxmlformats.org/officeDocument/2006/relationships/customXml" Target="../ink/ink153.xml"/><Relationship Id="rId103" Type="http://schemas.openxmlformats.org/officeDocument/2006/relationships/customXml" Target="../ink/ink186.xml"/><Relationship Id="rId310" Type="http://schemas.openxmlformats.org/officeDocument/2006/relationships/image" Target="../media/image281.png"/><Relationship Id="rId492" Type="http://schemas.openxmlformats.org/officeDocument/2006/relationships/image" Target="../media/image370.png"/><Relationship Id="rId91" Type="http://schemas.openxmlformats.org/officeDocument/2006/relationships/customXml" Target="../ink/ink180.xml"/><Relationship Id="rId145" Type="http://schemas.openxmlformats.org/officeDocument/2006/relationships/customXml" Target="../ink/ink207.xml"/><Relationship Id="rId187" Type="http://schemas.openxmlformats.org/officeDocument/2006/relationships/image" Target="../media/image221.png"/><Relationship Id="rId352" Type="http://schemas.openxmlformats.org/officeDocument/2006/relationships/customXml" Target="../ink/ink313.xml"/><Relationship Id="rId394" Type="http://schemas.openxmlformats.org/officeDocument/2006/relationships/image" Target="../media/image322.png"/><Relationship Id="rId408" Type="http://schemas.openxmlformats.org/officeDocument/2006/relationships/image" Target="../media/image329.png"/><Relationship Id="rId212" Type="http://schemas.openxmlformats.org/officeDocument/2006/relationships/customXml" Target="../ink/ink241.xml"/><Relationship Id="rId254" Type="http://schemas.openxmlformats.org/officeDocument/2006/relationships/image" Target="../media/image254.png"/><Relationship Id="rId49" Type="http://schemas.openxmlformats.org/officeDocument/2006/relationships/image" Target="../media/image153.png"/><Relationship Id="rId114" Type="http://schemas.openxmlformats.org/officeDocument/2006/relationships/image" Target="../media/image185.png"/><Relationship Id="rId296" Type="http://schemas.openxmlformats.org/officeDocument/2006/relationships/customXml" Target="../ink/ink284.xml"/><Relationship Id="rId461" Type="http://schemas.openxmlformats.org/officeDocument/2006/relationships/customXml" Target="../ink/ink369.xml"/><Relationship Id="rId517" Type="http://schemas.openxmlformats.org/officeDocument/2006/relationships/customXml" Target="../ink/ink397.xml"/><Relationship Id="rId60" Type="http://schemas.openxmlformats.org/officeDocument/2006/relationships/customXml" Target="../ink/ink164.xml"/><Relationship Id="rId156" Type="http://schemas.openxmlformats.org/officeDocument/2006/relationships/customXml" Target="../ink/ink213.xml"/><Relationship Id="rId198" Type="http://schemas.openxmlformats.org/officeDocument/2006/relationships/customXml" Target="../ink/ink234.xml"/><Relationship Id="rId321" Type="http://schemas.openxmlformats.org/officeDocument/2006/relationships/image" Target="../media/image286.png"/><Relationship Id="rId363" Type="http://schemas.openxmlformats.org/officeDocument/2006/relationships/image" Target="../media/image307.png"/><Relationship Id="rId419" Type="http://schemas.openxmlformats.org/officeDocument/2006/relationships/customXml" Target="../ink/ink347.xml"/><Relationship Id="rId223" Type="http://schemas.openxmlformats.org/officeDocument/2006/relationships/image" Target="../media/image239.png"/><Relationship Id="rId430" Type="http://schemas.openxmlformats.org/officeDocument/2006/relationships/customXml" Target="../ink/ink353.xml"/><Relationship Id="rId18" Type="http://schemas.openxmlformats.org/officeDocument/2006/relationships/customXml" Target="../ink/ink143.xml"/><Relationship Id="rId265" Type="http://schemas.openxmlformats.org/officeDocument/2006/relationships/image" Target="../media/image259.png"/><Relationship Id="rId472" Type="http://schemas.openxmlformats.org/officeDocument/2006/relationships/image" Target="../media/image360.png"/><Relationship Id="rId125" Type="http://schemas.openxmlformats.org/officeDocument/2006/relationships/customXml" Target="../ink/ink197.xml"/><Relationship Id="rId167" Type="http://schemas.openxmlformats.org/officeDocument/2006/relationships/image" Target="../media/image211.png"/><Relationship Id="rId332" Type="http://schemas.openxmlformats.org/officeDocument/2006/relationships/customXml" Target="../ink/ink303.xml"/><Relationship Id="rId374" Type="http://schemas.openxmlformats.org/officeDocument/2006/relationships/customXml" Target="../ink/ink324.xml"/><Relationship Id="rId71" Type="http://schemas.openxmlformats.org/officeDocument/2006/relationships/customXml" Target="../ink/ink170.xml"/><Relationship Id="rId234" Type="http://schemas.openxmlformats.org/officeDocument/2006/relationships/customXml" Target="../ink/ink252.xml"/><Relationship Id="rId2" Type="http://schemas.openxmlformats.org/officeDocument/2006/relationships/customXml" Target="../ink/ink135.xml"/><Relationship Id="rId29" Type="http://schemas.openxmlformats.org/officeDocument/2006/relationships/image" Target="../media/image143.png"/><Relationship Id="rId276" Type="http://schemas.openxmlformats.org/officeDocument/2006/relationships/customXml" Target="../ink/ink274.xml"/><Relationship Id="rId441" Type="http://schemas.openxmlformats.org/officeDocument/2006/relationships/image" Target="../media/image345.png"/><Relationship Id="rId483" Type="http://schemas.openxmlformats.org/officeDocument/2006/relationships/customXml" Target="../ink/ink380.xml"/><Relationship Id="rId40" Type="http://schemas.openxmlformats.org/officeDocument/2006/relationships/customXml" Target="../ink/ink154.xml"/><Relationship Id="rId136" Type="http://schemas.openxmlformats.org/officeDocument/2006/relationships/image" Target="../media/image196.png"/><Relationship Id="rId178" Type="http://schemas.openxmlformats.org/officeDocument/2006/relationships/customXml" Target="../ink/ink224.xml"/><Relationship Id="rId301" Type="http://schemas.openxmlformats.org/officeDocument/2006/relationships/image" Target="../media/image277.png"/><Relationship Id="rId343" Type="http://schemas.openxmlformats.org/officeDocument/2006/relationships/image" Target="../media/image297.png"/><Relationship Id="rId82" Type="http://schemas.openxmlformats.org/officeDocument/2006/relationships/image" Target="../media/image169.png"/><Relationship Id="rId203" Type="http://schemas.openxmlformats.org/officeDocument/2006/relationships/image" Target="../media/image229.png"/><Relationship Id="rId385" Type="http://schemas.openxmlformats.org/officeDocument/2006/relationships/customXml" Target="../ink/ink330.xml"/><Relationship Id="rId245" Type="http://schemas.openxmlformats.org/officeDocument/2006/relationships/image" Target="../media/image250.png"/><Relationship Id="rId287" Type="http://schemas.openxmlformats.org/officeDocument/2006/relationships/image" Target="../media/image270.png"/><Relationship Id="rId410" Type="http://schemas.openxmlformats.org/officeDocument/2006/relationships/image" Target="../media/image330.png"/><Relationship Id="rId452" Type="http://schemas.openxmlformats.org/officeDocument/2006/relationships/image" Target="../media/image350.png"/><Relationship Id="rId494" Type="http://schemas.openxmlformats.org/officeDocument/2006/relationships/image" Target="../media/image371.png"/><Relationship Id="rId508" Type="http://schemas.openxmlformats.org/officeDocument/2006/relationships/image" Target="../media/image378.png"/><Relationship Id="rId105" Type="http://schemas.openxmlformats.org/officeDocument/2006/relationships/customXml" Target="../ink/ink187.xml"/><Relationship Id="rId147" Type="http://schemas.openxmlformats.org/officeDocument/2006/relationships/image" Target="../media/image201.png"/><Relationship Id="rId312" Type="http://schemas.openxmlformats.org/officeDocument/2006/relationships/customXml" Target="../ink/ink293.xml"/><Relationship Id="rId354" Type="http://schemas.openxmlformats.org/officeDocument/2006/relationships/customXml" Target="../ink/ink314.xml"/><Relationship Id="rId51" Type="http://schemas.openxmlformats.org/officeDocument/2006/relationships/image" Target="../media/image154.png"/><Relationship Id="rId93" Type="http://schemas.openxmlformats.org/officeDocument/2006/relationships/customXml" Target="../ink/ink181.xml"/><Relationship Id="rId189" Type="http://schemas.openxmlformats.org/officeDocument/2006/relationships/image" Target="../media/image222.png"/><Relationship Id="rId396" Type="http://schemas.openxmlformats.org/officeDocument/2006/relationships/image" Target="../media/image323.png"/><Relationship Id="rId214" Type="http://schemas.openxmlformats.org/officeDocument/2006/relationships/customXml" Target="../ink/ink242.xml"/><Relationship Id="rId256" Type="http://schemas.openxmlformats.org/officeDocument/2006/relationships/image" Target="../media/image255.png"/><Relationship Id="rId298" Type="http://schemas.openxmlformats.org/officeDocument/2006/relationships/customXml" Target="../ink/ink285.xml"/><Relationship Id="rId421" Type="http://schemas.openxmlformats.org/officeDocument/2006/relationships/customXml" Target="../ink/ink348.xml"/><Relationship Id="rId463" Type="http://schemas.openxmlformats.org/officeDocument/2006/relationships/customXml" Target="../ink/ink370.xml"/><Relationship Id="rId519" Type="http://schemas.openxmlformats.org/officeDocument/2006/relationships/customXml" Target="../ink/ink398.xml"/><Relationship Id="rId116" Type="http://schemas.openxmlformats.org/officeDocument/2006/relationships/image" Target="../media/image186.png"/><Relationship Id="rId158" Type="http://schemas.openxmlformats.org/officeDocument/2006/relationships/customXml" Target="../ink/ink214.xml"/><Relationship Id="rId323" Type="http://schemas.openxmlformats.org/officeDocument/2006/relationships/image" Target="../media/image287.png"/><Relationship Id="rId20" Type="http://schemas.openxmlformats.org/officeDocument/2006/relationships/customXml" Target="../ink/ink144.xml"/><Relationship Id="rId62" Type="http://schemas.openxmlformats.org/officeDocument/2006/relationships/customXml" Target="../ink/ink165.xml"/><Relationship Id="rId365" Type="http://schemas.openxmlformats.org/officeDocument/2006/relationships/image" Target="../media/image308.png"/><Relationship Id="rId225" Type="http://schemas.openxmlformats.org/officeDocument/2006/relationships/image" Target="../media/image240.png"/><Relationship Id="rId267" Type="http://schemas.openxmlformats.org/officeDocument/2006/relationships/image" Target="../media/image260.png"/><Relationship Id="rId432" Type="http://schemas.openxmlformats.org/officeDocument/2006/relationships/customXml" Target="../ink/ink354.xml"/><Relationship Id="rId474" Type="http://schemas.openxmlformats.org/officeDocument/2006/relationships/image" Target="../media/image361.png"/><Relationship Id="rId127" Type="http://schemas.openxmlformats.org/officeDocument/2006/relationships/customXml" Target="../ink/ink198.xml"/><Relationship Id="rId31" Type="http://schemas.openxmlformats.org/officeDocument/2006/relationships/image" Target="../media/image144.png"/><Relationship Id="rId73" Type="http://schemas.openxmlformats.org/officeDocument/2006/relationships/customXml" Target="../ink/ink171.xml"/><Relationship Id="rId169" Type="http://schemas.openxmlformats.org/officeDocument/2006/relationships/image" Target="../media/image212.png"/><Relationship Id="rId334" Type="http://schemas.openxmlformats.org/officeDocument/2006/relationships/customXml" Target="../ink/ink304.xml"/><Relationship Id="rId376" Type="http://schemas.openxmlformats.org/officeDocument/2006/relationships/image" Target="../media/image313.png"/><Relationship Id="rId4" Type="http://schemas.openxmlformats.org/officeDocument/2006/relationships/customXml" Target="../ink/ink136.xml"/><Relationship Id="rId180" Type="http://schemas.openxmlformats.org/officeDocument/2006/relationships/customXml" Target="../ink/ink225.xml"/><Relationship Id="rId236" Type="http://schemas.openxmlformats.org/officeDocument/2006/relationships/customXml" Target="../ink/ink253.xml"/><Relationship Id="rId278" Type="http://schemas.openxmlformats.org/officeDocument/2006/relationships/customXml" Target="../ink/ink275.xml"/><Relationship Id="rId401" Type="http://schemas.openxmlformats.org/officeDocument/2006/relationships/customXml" Target="../ink/ink338.xml"/><Relationship Id="rId443" Type="http://schemas.openxmlformats.org/officeDocument/2006/relationships/customXml" Target="../ink/ink360.xml"/><Relationship Id="rId303" Type="http://schemas.openxmlformats.org/officeDocument/2006/relationships/image" Target="../media/image278.png"/><Relationship Id="rId485" Type="http://schemas.openxmlformats.org/officeDocument/2006/relationships/customXml" Target="../ink/ink381.xml"/><Relationship Id="rId42" Type="http://schemas.openxmlformats.org/officeDocument/2006/relationships/customXml" Target="../ink/ink155.xml"/><Relationship Id="rId84" Type="http://schemas.openxmlformats.org/officeDocument/2006/relationships/image" Target="../media/image170.png"/><Relationship Id="rId138" Type="http://schemas.openxmlformats.org/officeDocument/2006/relationships/image" Target="../media/image197.png"/><Relationship Id="rId345" Type="http://schemas.openxmlformats.org/officeDocument/2006/relationships/image" Target="../media/image298.png"/><Relationship Id="rId387" Type="http://schemas.openxmlformats.org/officeDocument/2006/relationships/customXml" Target="../ink/ink331.xml"/><Relationship Id="rId510" Type="http://schemas.openxmlformats.org/officeDocument/2006/relationships/image" Target="../media/image379.png"/><Relationship Id="rId191" Type="http://schemas.openxmlformats.org/officeDocument/2006/relationships/image" Target="../media/image223.png"/><Relationship Id="rId205" Type="http://schemas.openxmlformats.org/officeDocument/2006/relationships/image" Target="../media/image230.png"/><Relationship Id="rId247" Type="http://schemas.openxmlformats.org/officeDocument/2006/relationships/image" Target="../media/image251.png"/><Relationship Id="rId412" Type="http://schemas.openxmlformats.org/officeDocument/2006/relationships/image" Target="../media/image331.png"/><Relationship Id="rId107" Type="http://schemas.openxmlformats.org/officeDocument/2006/relationships/customXml" Target="../ink/ink188.xml"/><Relationship Id="rId289" Type="http://schemas.openxmlformats.org/officeDocument/2006/relationships/image" Target="../media/image271.png"/><Relationship Id="rId454" Type="http://schemas.openxmlformats.org/officeDocument/2006/relationships/image" Target="../media/image351.png"/><Relationship Id="rId496" Type="http://schemas.openxmlformats.org/officeDocument/2006/relationships/image" Target="../media/image372.png"/><Relationship Id="rId11" Type="http://schemas.openxmlformats.org/officeDocument/2006/relationships/image" Target="../media/image134.png"/><Relationship Id="rId53" Type="http://schemas.openxmlformats.org/officeDocument/2006/relationships/image" Target="../media/image155.png"/><Relationship Id="rId149" Type="http://schemas.openxmlformats.org/officeDocument/2006/relationships/image" Target="../media/image202.png"/><Relationship Id="rId314" Type="http://schemas.openxmlformats.org/officeDocument/2006/relationships/customXml" Target="../ink/ink294.xml"/><Relationship Id="rId356" Type="http://schemas.openxmlformats.org/officeDocument/2006/relationships/customXml" Target="../ink/ink315.xml"/><Relationship Id="rId398" Type="http://schemas.openxmlformats.org/officeDocument/2006/relationships/image" Target="../media/image324.png"/><Relationship Id="rId521" Type="http://schemas.openxmlformats.org/officeDocument/2006/relationships/customXml" Target="../ink/ink399.xml"/><Relationship Id="rId95" Type="http://schemas.openxmlformats.org/officeDocument/2006/relationships/customXml" Target="../ink/ink182.xml"/><Relationship Id="rId160" Type="http://schemas.openxmlformats.org/officeDocument/2006/relationships/customXml" Target="../ink/ink215.xml"/><Relationship Id="rId216" Type="http://schemas.openxmlformats.org/officeDocument/2006/relationships/customXml" Target="../ink/ink243.xml"/><Relationship Id="rId423" Type="http://schemas.openxmlformats.org/officeDocument/2006/relationships/customXml" Target="../ink/ink349.xml"/><Relationship Id="rId258" Type="http://schemas.openxmlformats.org/officeDocument/2006/relationships/image" Target="../media/image256.png"/><Relationship Id="rId465" Type="http://schemas.openxmlformats.org/officeDocument/2006/relationships/customXml" Target="../ink/ink371.xml"/><Relationship Id="rId22" Type="http://schemas.openxmlformats.org/officeDocument/2006/relationships/customXml" Target="../ink/ink145.xml"/><Relationship Id="rId64" Type="http://schemas.openxmlformats.org/officeDocument/2006/relationships/image" Target="../media/image160.png"/><Relationship Id="rId118" Type="http://schemas.openxmlformats.org/officeDocument/2006/relationships/image" Target="../media/image187.png"/><Relationship Id="rId325" Type="http://schemas.openxmlformats.org/officeDocument/2006/relationships/image" Target="../media/image288.png"/><Relationship Id="rId367" Type="http://schemas.openxmlformats.org/officeDocument/2006/relationships/image" Target="../media/image309.png"/><Relationship Id="rId171" Type="http://schemas.openxmlformats.org/officeDocument/2006/relationships/image" Target="../media/image213.png"/><Relationship Id="rId227" Type="http://schemas.openxmlformats.org/officeDocument/2006/relationships/image" Target="../media/image241.png"/><Relationship Id="rId269" Type="http://schemas.openxmlformats.org/officeDocument/2006/relationships/image" Target="../media/image261.png"/><Relationship Id="rId434" Type="http://schemas.openxmlformats.org/officeDocument/2006/relationships/customXml" Target="../ink/ink355.xml"/><Relationship Id="rId476" Type="http://schemas.openxmlformats.org/officeDocument/2006/relationships/image" Target="../media/image362.png"/><Relationship Id="rId33" Type="http://schemas.openxmlformats.org/officeDocument/2006/relationships/image" Target="../media/image145.png"/><Relationship Id="rId129" Type="http://schemas.openxmlformats.org/officeDocument/2006/relationships/customXml" Target="../ink/ink199.xml"/><Relationship Id="rId280" Type="http://schemas.openxmlformats.org/officeDocument/2006/relationships/customXml" Target="../ink/ink276.xml"/><Relationship Id="rId336" Type="http://schemas.openxmlformats.org/officeDocument/2006/relationships/customXml" Target="../ink/ink305.xml"/><Relationship Id="rId501" Type="http://schemas.openxmlformats.org/officeDocument/2006/relationships/customXml" Target="../ink/ink389.xml"/><Relationship Id="rId75" Type="http://schemas.openxmlformats.org/officeDocument/2006/relationships/customXml" Target="../ink/ink172.xml"/><Relationship Id="rId140" Type="http://schemas.openxmlformats.org/officeDocument/2006/relationships/image" Target="../media/image198.png"/><Relationship Id="rId182" Type="http://schemas.openxmlformats.org/officeDocument/2006/relationships/customXml" Target="../ink/ink226.xml"/><Relationship Id="rId378" Type="http://schemas.openxmlformats.org/officeDocument/2006/relationships/image" Target="../media/image314.png"/><Relationship Id="rId403" Type="http://schemas.openxmlformats.org/officeDocument/2006/relationships/customXml" Target="../ink/ink339.xml"/><Relationship Id="rId6" Type="http://schemas.openxmlformats.org/officeDocument/2006/relationships/customXml" Target="../ink/ink137.xml"/><Relationship Id="rId238" Type="http://schemas.openxmlformats.org/officeDocument/2006/relationships/customXml" Target="../ink/ink254.xml"/><Relationship Id="rId445" Type="http://schemas.openxmlformats.org/officeDocument/2006/relationships/customXml" Target="../ink/ink361.xml"/><Relationship Id="rId487" Type="http://schemas.openxmlformats.org/officeDocument/2006/relationships/customXml" Target="../ink/ink382.xml"/><Relationship Id="rId291" Type="http://schemas.openxmlformats.org/officeDocument/2006/relationships/image" Target="../media/image272.png"/><Relationship Id="rId305" Type="http://schemas.openxmlformats.org/officeDocument/2006/relationships/image" Target="../media/image279.png"/><Relationship Id="rId347" Type="http://schemas.openxmlformats.org/officeDocument/2006/relationships/image" Target="../media/image299.png"/><Relationship Id="rId512" Type="http://schemas.openxmlformats.org/officeDocument/2006/relationships/image" Target="../media/image380.png"/><Relationship Id="rId44" Type="http://schemas.openxmlformats.org/officeDocument/2006/relationships/customXml" Target="../ink/ink156.xml"/><Relationship Id="rId86" Type="http://schemas.openxmlformats.org/officeDocument/2006/relationships/image" Target="../media/image171.png"/><Relationship Id="rId151" Type="http://schemas.openxmlformats.org/officeDocument/2006/relationships/image" Target="../media/image203.png"/><Relationship Id="rId389" Type="http://schemas.openxmlformats.org/officeDocument/2006/relationships/customXml" Target="../ink/ink332.xml"/><Relationship Id="rId193" Type="http://schemas.openxmlformats.org/officeDocument/2006/relationships/image" Target="../media/image224.png"/><Relationship Id="rId207" Type="http://schemas.openxmlformats.org/officeDocument/2006/relationships/image" Target="../media/image231.png"/><Relationship Id="rId249" Type="http://schemas.openxmlformats.org/officeDocument/2006/relationships/image" Target="../media/image252.png"/><Relationship Id="rId414" Type="http://schemas.openxmlformats.org/officeDocument/2006/relationships/image" Target="../media/image332.png"/><Relationship Id="rId456" Type="http://schemas.openxmlformats.org/officeDocument/2006/relationships/image" Target="../media/image352.png"/><Relationship Id="rId498" Type="http://schemas.openxmlformats.org/officeDocument/2006/relationships/image" Target="../media/image373.png"/><Relationship Id="rId13" Type="http://schemas.openxmlformats.org/officeDocument/2006/relationships/image" Target="../media/image135.png"/><Relationship Id="rId109" Type="http://schemas.openxmlformats.org/officeDocument/2006/relationships/customXml" Target="../ink/ink189.xml"/><Relationship Id="rId260" Type="http://schemas.openxmlformats.org/officeDocument/2006/relationships/image" Target="../media/image257.png"/><Relationship Id="rId316" Type="http://schemas.openxmlformats.org/officeDocument/2006/relationships/customXml" Target="../ink/ink295.xml"/><Relationship Id="rId55" Type="http://schemas.openxmlformats.org/officeDocument/2006/relationships/image" Target="../media/image156.png"/><Relationship Id="rId97" Type="http://schemas.openxmlformats.org/officeDocument/2006/relationships/customXml" Target="../ink/ink183.xml"/><Relationship Id="rId120" Type="http://schemas.openxmlformats.org/officeDocument/2006/relationships/image" Target="../media/image188.png"/><Relationship Id="rId358" Type="http://schemas.openxmlformats.org/officeDocument/2006/relationships/customXml" Target="../ink/ink316.xml"/><Relationship Id="rId162" Type="http://schemas.openxmlformats.org/officeDocument/2006/relationships/customXml" Target="../ink/ink216.xml"/><Relationship Id="rId218" Type="http://schemas.openxmlformats.org/officeDocument/2006/relationships/customXml" Target="../ink/ink244.xml"/><Relationship Id="rId425" Type="http://schemas.openxmlformats.org/officeDocument/2006/relationships/customXml" Target="../ink/ink350.xml"/><Relationship Id="rId467" Type="http://schemas.openxmlformats.org/officeDocument/2006/relationships/customXml" Target="../ink/ink372.xml"/><Relationship Id="rId271" Type="http://schemas.openxmlformats.org/officeDocument/2006/relationships/image" Target="../media/image262.png"/><Relationship Id="rId24" Type="http://schemas.openxmlformats.org/officeDocument/2006/relationships/customXml" Target="../ink/ink146.xml"/><Relationship Id="rId66" Type="http://schemas.openxmlformats.org/officeDocument/2006/relationships/image" Target="../media/image161.png"/><Relationship Id="rId131" Type="http://schemas.openxmlformats.org/officeDocument/2006/relationships/customXml" Target="../ink/ink200.xml"/><Relationship Id="rId327" Type="http://schemas.openxmlformats.org/officeDocument/2006/relationships/image" Target="../media/image289.png"/><Relationship Id="rId369" Type="http://schemas.openxmlformats.org/officeDocument/2006/relationships/image" Target="../media/image310.png"/><Relationship Id="rId173" Type="http://schemas.openxmlformats.org/officeDocument/2006/relationships/image" Target="../media/image214.png"/><Relationship Id="rId229" Type="http://schemas.openxmlformats.org/officeDocument/2006/relationships/image" Target="../media/image242.png"/><Relationship Id="rId380" Type="http://schemas.openxmlformats.org/officeDocument/2006/relationships/image" Target="../media/image315.png"/><Relationship Id="rId436" Type="http://schemas.openxmlformats.org/officeDocument/2006/relationships/customXml" Target="../ink/ink356.xml"/><Relationship Id="rId240" Type="http://schemas.openxmlformats.org/officeDocument/2006/relationships/customXml" Target="../ink/ink255.xml"/><Relationship Id="rId478" Type="http://schemas.openxmlformats.org/officeDocument/2006/relationships/image" Target="../media/image363.png"/><Relationship Id="rId35" Type="http://schemas.openxmlformats.org/officeDocument/2006/relationships/image" Target="../media/image146.png"/><Relationship Id="rId77" Type="http://schemas.openxmlformats.org/officeDocument/2006/relationships/customXml" Target="../ink/ink173.xml"/><Relationship Id="rId100" Type="http://schemas.openxmlformats.org/officeDocument/2006/relationships/image" Target="../media/image178.png"/><Relationship Id="rId282" Type="http://schemas.openxmlformats.org/officeDocument/2006/relationships/customXml" Target="../ink/ink277.xml"/><Relationship Id="rId338" Type="http://schemas.openxmlformats.org/officeDocument/2006/relationships/customXml" Target="../ink/ink306.xml"/><Relationship Id="rId503" Type="http://schemas.openxmlformats.org/officeDocument/2006/relationships/customXml" Target="../ink/ink390.xml"/><Relationship Id="rId8" Type="http://schemas.openxmlformats.org/officeDocument/2006/relationships/customXml" Target="../ink/ink138.xml"/><Relationship Id="rId142" Type="http://schemas.openxmlformats.org/officeDocument/2006/relationships/image" Target="../media/image199.png"/><Relationship Id="rId184" Type="http://schemas.openxmlformats.org/officeDocument/2006/relationships/customXml" Target="../ink/ink227.xml"/><Relationship Id="rId391" Type="http://schemas.openxmlformats.org/officeDocument/2006/relationships/customXml" Target="../ink/ink333.xml"/><Relationship Id="rId405" Type="http://schemas.openxmlformats.org/officeDocument/2006/relationships/customXml" Target="../ink/ink340.xml"/><Relationship Id="rId447" Type="http://schemas.openxmlformats.org/officeDocument/2006/relationships/customXml" Target="../ink/ink362.xml"/><Relationship Id="rId251" Type="http://schemas.openxmlformats.org/officeDocument/2006/relationships/customXml" Target="../ink/ink261.xml"/><Relationship Id="rId489" Type="http://schemas.openxmlformats.org/officeDocument/2006/relationships/customXml" Target="../ink/ink383.xml"/><Relationship Id="rId46" Type="http://schemas.openxmlformats.org/officeDocument/2006/relationships/customXml" Target="../ink/ink157.xml"/><Relationship Id="rId293" Type="http://schemas.openxmlformats.org/officeDocument/2006/relationships/image" Target="../media/image273.png"/><Relationship Id="rId307" Type="http://schemas.openxmlformats.org/officeDocument/2006/relationships/image" Target="../media/image280.png"/><Relationship Id="rId349" Type="http://schemas.openxmlformats.org/officeDocument/2006/relationships/image" Target="../media/image300.png"/><Relationship Id="rId514" Type="http://schemas.openxmlformats.org/officeDocument/2006/relationships/image" Target="../media/image381.png"/><Relationship Id="rId88" Type="http://schemas.openxmlformats.org/officeDocument/2006/relationships/image" Target="../media/image172.png"/><Relationship Id="rId111" Type="http://schemas.openxmlformats.org/officeDocument/2006/relationships/customXml" Target="../ink/ink190.xml"/><Relationship Id="rId153" Type="http://schemas.openxmlformats.org/officeDocument/2006/relationships/image" Target="../media/image204.png"/><Relationship Id="rId195" Type="http://schemas.openxmlformats.org/officeDocument/2006/relationships/image" Target="../media/image225.png"/><Relationship Id="rId209" Type="http://schemas.openxmlformats.org/officeDocument/2006/relationships/image" Target="../media/image232.png"/><Relationship Id="rId360" Type="http://schemas.openxmlformats.org/officeDocument/2006/relationships/customXml" Target="../ink/ink317.xml"/><Relationship Id="rId416" Type="http://schemas.openxmlformats.org/officeDocument/2006/relationships/image" Target="../media/image333.png"/><Relationship Id="rId220" Type="http://schemas.openxmlformats.org/officeDocument/2006/relationships/customXml" Target="../ink/ink245.xml"/><Relationship Id="rId458" Type="http://schemas.openxmlformats.org/officeDocument/2006/relationships/image" Target="../media/image353.png"/><Relationship Id="rId15" Type="http://schemas.openxmlformats.org/officeDocument/2006/relationships/image" Target="../media/image136.png"/><Relationship Id="rId57" Type="http://schemas.openxmlformats.org/officeDocument/2006/relationships/image" Target="../media/image157.png"/><Relationship Id="rId262" Type="http://schemas.openxmlformats.org/officeDocument/2006/relationships/customXml" Target="../ink/ink267.xml"/><Relationship Id="rId318" Type="http://schemas.openxmlformats.org/officeDocument/2006/relationships/customXml" Target="../ink/ink296.xml"/><Relationship Id="rId99" Type="http://schemas.openxmlformats.org/officeDocument/2006/relationships/customXml" Target="../ink/ink184.xml"/><Relationship Id="rId122" Type="http://schemas.openxmlformats.org/officeDocument/2006/relationships/image" Target="../media/image189.png"/><Relationship Id="rId164" Type="http://schemas.openxmlformats.org/officeDocument/2006/relationships/customXml" Target="../ink/ink217.xml"/><Relationship Id="rId371" Type="http://schemas.openxmlformats.org/officeDocument/2006/relationships/image" Target="../media/image311.png"/><Relationship Id="rId427" Type="http://schemas.openxmlformats.org/officeDocument/2006/relationships/customXml" Target="../ink/ink351.xml"/><Relationship Id="rId469" Type="http://schemas.openxmlformats.org/officeDocument/2006/relationships/customXml" Target="../ink/ink373.xml"/><Relationship Id="rId26" Type="http://schemas.openxmlformats.org/officeDocument/2006/relationships/customXml" Target="../ink/ink147.xml"/><Relationship Id="rId231" Type="http://schemas.openxmlformats.org/officeDocument/2006/relationships/image" Target="../media/image243.png"/><Relationship Id="rId273" Type="http://schemas.openxmlformats.org/officeDocument/2006/relationships/image" Target="../media/image263.png"/><Relationship Id="rId329" Type="http://schemas.openxmlformats.org/officeDocument/2006/relationships/image" Target="../media/image290.png"/><Relationship Id="rId480" Type="http://schemas.openxmlformats.org/officeDocument/2006/relationships/image" Target="../media/image364.png"/><Relationship Id="rId68" Type="http://schemas.openxmlformats.org/officeDocument/2006/relationships/image" Target="../media/image162.png"/><Relationship Id="rId133" Type="http://schemas.openxmlformats.org/officeDocument/2006/relationships/customXml" Target="../ink/ink201.xml"/><Relationship Id="rId175" Type="http://schemas.openxmlformats.org/officeDocument/2006/relationships/image" Target="../media/image215.png"/><Relationship Id="rId340" Type="http://schemas.openxmlformats.org/officeDocument/2006/relationships/customXml" Target="../ink/ink307.xml"/><Relationship Id="rId200" Type="http://schemas.openxmlformats.org/officeDocument/2006/relationships/customXml" Target="../ink/ink235.xml"/><Relationship Id="rId382" Type="http://schemas.openxmlformats.org/officeDocument/2006/relationships/image" Target="../media/image316.png"/><Relationship Id="rId438" Type="http://schemas.openxmlformats.org/officeDocument/2006/relationships/customXml" Target="../ink/ink357.xml"/><Relationship Id="rId242" Type="http://schemas.openxmlformats.org/officeDocument/2006/relationships/customXml" Target="../ink/ink256.xml"/><Relationship Id="rId284" Type="http://schemas.openxmlformats.org/officeDocument/2006/relationships/customXml" Target="../ink/ink278.xml"/><Relationship Id="rId491" Type="http://schemas.openxmlformats.org/officeDocument/2006/relationships/customXml" Target="../ink/ink384.xml"/><Relationship Id="rId505" Type="http://schemas.openxmlformats.org/officeDocument/2006/relationships/customXml" Target="../ink/ink391.xml"/><Relationship Id="rId37" Type="http://schemas.openxmlformats.org/officeDocument/2006/relationships/image" Target="../media/image147.png"/><Relationship Id="rId79" Type="http://schemas.openxmlformats.org/officeDocument/2006/relationships/customXml" Target="../ink/ink174.xml"/><Relationship Id="rId102" Type="http://schemas.openxmlformats.org/officeDocument/2006/relationships/image" Target="../media/image179.png"/><Relationship Id="rId144" Type="http://schemas.openxmlformats.org/officeDocument/2006/relationships/image" Target="../media/image200.png"/><Relationship Id="rId90" Type="http://schemas.openxmlformats.org/officeDocument/2006/relationships/image" Target="../media/image173.png"/><Relationship Id="rId186" Type="http://schemas.openxmlformats.org/officeDocument/2006/relationships/customXml" Target="../ink/ink228.xml"/><Relationship Id="rId351" Type="http://schemas.openxmlformats.org/officeDocument/2006/relationships/image" Target="../media/image301.png"/><Relationship Id="rId393" Type="http://schemas.openxmlformats.org/officeDocument/2006/relationships/customXml" Target="../ink/ink334.xml"/><Relationship Id="rId407" Type="http://schemas.openxmlformats.org/officeDocument/2006/relationships/customXml" Target="../ink/ink341.xml"/><Relationship Id="rId449" Type="http://schemas.openxmlformats.org/officeDocument/2006/relationships/customXml" Target="../ink/ink363.xml"/><Relationship Id="rId211" Type="http://schemas.openxmlformats.org/officeDocument/2006/relationships/image" Target="../media/image233.png"/><Relationship Id="rId253" Type="http://schemas.openxmlformats.org/officeDocument/2006/relationships/customXml" Target="../ink/ink262.xml"/><Relationship Id="rId295" Type="http://schemas.openxmlformats.org/officeDocument/2006/relationships/image" Target="../media/image274.png"/><Relationship Id="rId309" Type="http://schemas.openxmlformats.org/officeDocument/2006/relationships/customXml" Target="../ink/ink291.xml"/><Relationship Id="rId460" Type="http://schemas.openxmlformats.org/officeDocument/2006/relationships/image" Target="../media/image354.png"/><Relationship Id="rId516" Type="http://schemas.openxmlformats.org/officeDocument/2006/relationships/image" Target="../media/image382.png"/><Relationship Id="rId48" Type="http://schemas.openxmlformats.org/officeDocument/2006/relationships/customXml" Target="../ink/ink158.xml"/><Relationship Id="rId113" Type="http://schemas.openxmlformats.org/officeDocument/2006/relationships/customXml" Target="../ink/ink191.xml"/><Relationship Id="rId320" Type="http://schemas.openxmlformats.org/officeDocument/2006/relationships/customXml" Target="../ink/ink297.xml"/><Relationship Id="rId155" Type="http://schemas.openxmlformats.org/officeDocument/2006/relationships/image" Target="../media/image205.png"/><Relationship Id="rId197" Type="http://schemas.openxmlformats.org/officeDocument/2006/relationships/image" Target="../media/image226.png"/><Relationship Id="rId362" Type="http://schemas.openxmlformats.org/officeDocument/2006/relationships/customXml" Target="../ink/ink318.xml"/><Relationship Id="rId418" Type="http://schemas.openxmlformats.org/officeDocument/2006/relationships/image" Target="../media/image334.png"/><Relationship Id="rId222" Type="http://schemas.openxmlformats.org/officeDocument/2006/relationships/customXml" Target="../ink/ink246.xml"/><Relationship Id="rId264" Type="http://schemas.openxmlformats.org/officeDocument/2006/relationships/customXml" Target="../ink/ink268.xml"/><Relationship Id="rId471" Type="http://schemas.openxmlformats.org/officeDocument/2006/relationships/customXml" Target="../ink/ink374.xml"/><Relationship Id="rId17" Type="http://schemas.openxmlformats.org/officeDocument/2006/relationships/image" Target="../media/image137.png"/><Relationship Id="rId59" Type="http://schemas.openxmlformats.org/officeDocument/2006/relationships/image" Target="../media/image158.png"/><Relationship Id="rId124" Type="http://schemas.openxmlformats.org/officeDocument/2006/relationships/image" Target="../media/image190.png"/><Relationship Id="rId70" Type="http://schemas.openxmlformats.org/officeDocument/2006/relationships/image" Target="../media/image163.png"/><Relationship Id="rId166" Type="http://schemas.openxmlformats.org/officeDocument/2006/relationships/customXml" Target="../ink/ink218.xml"/><Relationship Id="rId331" Type="http://schemas.openxmlformats.org/officeDocument/2006/relationships/image" Target="../media/image291.png"/><Relationship Id="rId373" Type="http://schemas.openxmlformats.org/officeDocument/2006/relationships/image" Target="../media/image312.png"/><Relationship Id="rId429" Type="http://schemas.openxmlformats.org/officeDocument/2006/relationships/customXml" Target="../ink/ink352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44.png"/><Relationship Id="rId440" Type="http://schemas.openxmlformats.org/officeDocument/2006/relationships/customXml" Target="../ink/ink358.xml"/><Relationship Id="rId28" Type="http://schemas.openxmlformats.org/officeDocument/2006/relationships/customXml" Target="../ink/ink148.xml"/><Relationship Id="rId275" Type="http://schemas.openxmlformats.org/officeDocument/2006/relationships/image" Target="../media/image264.png"/><Relationship Id="rId300" Type="http://schemas.openxmlformats.org/officeDocument/2006/relationships/customXml" Target="../ink/ink286.xml"/><Relationship Id="rId482" Type="http://schemas.openxmlformats.org/officeDocument/2006/relationships/image" Target="../media/image365.png"/><Relationship Id="rId81" Type="http://schemas.openxmlformats.org/officeDocument/2006/relationships/customXml" Target="../ink/ink175.xml"/><Relationship Id="rId135" Type="http://schemas.openxmlformats.org/officeDocument/2006/relationships/customXml" Target="../ink/ink202.xml"/><Relationship Id="rId177" Type="http://schemas.openxmlformats.org/officeDocument/2006/relationships/image" Target="../media/image216.png"/><Relationship Id="rId342" Type="http://schemas.openxmlformats.org/officeDocument/2006/relationships/customXml" Target="../ink/ink308.xml"/><Relationship Id="rId384" Type="http://schemas.openxmlformats.org/officeDocument/2006/relationships/image" Target="../media/image317.png"/><Relationship Id="rId202" Type="http://schemas.openxmlformats.org/officeDocument/2006/relationships/customXml" Target="../ink/ink236.xml"/><Relationship Id="rId244" Type="http://schemas.openxmlformats.org/officeDocument/2006/relationships/customXml" Target="../ink/ink257.xml"/><Relationship Id="rId39" Type="http://schemas.openxmlformats.org/officeDocument/2006/relationships/image" Target="../media/image148.png"/><Relationship Id="rId286" Type="http://schemas.openxmlformats.org/officeDocument/2006/relationships/customXml" Target="../ink/ink279.xml"/><Relationship Id="rId451" Type="http://schemas.openxmlformats.org/officeDocument/2006/relationships/customXml" Target="../ink/ink364.xml"/><Relationship Id="rId493" Type="http://schemas.openxmlformats.org/officeDocument/2006/relationships/customXml" Target="../ink/ink385.xml"/><Relationship Id="rId507" Type="http://schemas.openxmlformats.org/officeDocument/2006/relationships/customXml" Target="../ink/ink392.xml"/><Relationship Id="rId50" Type="http://schemas.openxmlformats.org/officeDocument/2006/relationships/customXml" Target="../ink/ink159.xml"/><Relationship Id="rId104" Type="http://schemas.openxmlformats.org/officeDocument/2006/relationships/image" Target="../media/image180.png"/><Relationship Id="rId146" Type="http://schemas.openxmlformats.org/officeDocument/2006/relationships/customXml" Target="../ink/ink208.xml"/><Relationship Id="rId188" Type="http://schemas.openxmlformats.org/officeDocument/2006/relationships/customXml" Target="../ink/ink229.xml"/><Relationship Id="rId311" Type="http://schemas.openxmlformats.org/officeDocument/2006/relationships/customXml" Target="../ink/ink292.xml"/><Relationship Id="rId353" Type="http://schemas.openxmlformats.org/officeDocument/2006/relationships/image" Target="../media/image302.png"/><Relationship Id="rId395" Type="http://schemas.openxmlformats.org/officeDocument/2006/relationships/customXml" Target="../ink/ink335.xml"/><Relationship Id="rId409" Type="http://schemas.openxmlformats.org/officeDocument/2006/relationships/customXml" Target="../ink/ink342.xml"/><Relationship Id="rId92" Type="http://schemas.openxmlformats.org/officeDocument/2006/relationships/image" Target="../media/image174.png"/><Relationship Id="rId213" Type="http://schemas.openxmlformats.org/officeDocument/2006/relationships/image" Target="../media/image234.png"/><Relationship Id="rId420" Type="http://schemas.openxmlformats.org/officeDocument/2006/relationships/image" Target="../media/image335.png"/><Relationship Id="rId255" Type="http://schemas.openxmlformats.org/officeDocument/2006/relationships/customXml" Target="../ink/ink263.xml"/><Relationship Id="rId297" Type="http://schemas.openxmlformats.org/officeDocument/2006/relationships/image" Target="../media/image275.png"/><Relationship Id="rId462" Type="http://schemas.openxmlformats.org/officeDocument/2006/relationships/image" Target="../media/image355.png"/><Relationship Id="rId518" Type="http://schemas.openxmlformats.org/officeDocument/2006/relationships/image" Target="../media/image383.png"/><Relationship Id="rId115" Type="http://schemas.openxmlformats.org/officeDocument/2006/relationships/customXml" Target="../ink/ink192.xml"/><Relationship Id="rId157" Type="http://schemas.openxmlformats.org/officeDocument/2006/relationships/image" Target="../media/image206.png"/><Relationship Id="rId322" Type="http://schemas.openxmlformats.org/officeDocument/2006/relationships/customXml" Target="../ink/ink298.xml"/><Relationship Id="rId364" Type="http://schemas.openxmlformats.org/officeDocument/2006/relationships/customXml" Target="../ink/ink319.xml"/><Relationship Id="rId61" Type="http://schemas.openxmlformats.org/officeDocument/2006/relationships/image" Target="../media/image159.png"/><Relationship Id="rId199" Type="http://schemas.openxmlformats.org/officeDocument/2006/relationships/image" Target="../media/image227.png"/><Relationship Id="rId19" Type="http://schemas.openxmlformats.org/officeDocument/2006/relationships/image" Target="../media/image138.png"/><Relationship Id="rId224" Type="http://schemas.openxmlformats.org/officeDocument/2006/relationships/customXml" Target="../ink/ink247.xml"/><Relationship Id="rId266" Type="http://schemas.openxmlformats.org/officeDocument/2006/relationships/customXml" Target="../ink/ink269.xml"/><Relationship Id="rId431" Type="http://schemas.openxmlformats.org/officeDocument/2006/relationships/image" Target="../media/image340.png"/><Relationship Id="rId473" Type="http://schemas.openxmlformats.org/officeDocument/2006/relationships/customXml" Target="../ink/ink375.xml"/><Relationship Id="rId30" Type="http://schemas.openxmlformats.org/officeDocument/2006/relationships/customXml" Target="../ink/ink149.xml"/><Relationship Id="rId126" Type="http://schemas.openxmlformats.org/officeDocument/2006/relationships/image" Target="../media/image191.png"/><Relationship Id="rId168" Type="http://schemas.openxmlformats.org/officeDocument/2006/relationships/customXml" Target="../ink/ink219.xml"/><Relationship Id="rId333" Type="http://schemas.openxmlformats.org/officeDocument/2006/relationships/image" Target="../media/image292.png"/><Relationship Id="rId72" Type="http://schemas.openxmlformats.org/officeDocument/2006/relationships/image" Target="../media/image164.png"/><Relationship Id="rId375" Type="http://schemas.openxmlformats.org/officeDocument/2006/relationships/customXml" Target="../ink/ink325.xml"/><Relationship Id="rId3" Type="http://schemas.openxmlformats.org/officeDocument/2006/relationships/image" Target="../media/image130.png"/><Relationship Id="rId235" Type="http://schemas.openxmlformats.org/officeDocument/2006/relationships/image" Target="../media/image245.png"/><Relationship Id="rId277" Type="http://schemas.openxmlformats.org/officeDocument/2006/relationships/image" Target="../media/image265.png"/><Relationship Id="rId400" Type="http://schemas.openxmlformats.org/officeDocument/2006/relationships/image" Target="../media/image325.png"/><Relationship Id="rId442" Type="http://schemas.openxmlformats.org/officeDocument/2006/relationships/customXml" Target="../ink/ink359.xml"/><Relationship Id="rId484" Type="http://schemas.openxmlformats.org/officeDocument/2006/relationships/image" Target="../media/image366.png"/><Relationship Id="rId137" Type="http://schemas.openxmlformats.org/officeDocument/2006/relationships/customXml" Target="../ink/ink203.xml"/><Relationship Id="rId302" Type="http://schemas.openxmlformats.org/officeDocument/2006/relationships/customXml" Target="../ink/ink287.xml"/><Relationship Id="rId344" Type="http://schemas.openxmlformats.org/officeDocument/2006/relationships/customXml" Target="../ink/ink309.xml"/><Relationship Id="rId41" Type="http://schemas.openxmlformats.org/officeDocument/2006/relationships/image" Target="../media/image149.png"/><Relationship Id="rId83" Type="http://schemas.openxmlformats.org/officeDocument/2006/relationships/customXml" Target="../ink/ink176.xml"/><Relationship Id="rId179" Type="http://schemas.openxmlformats.org/officeDocument/2006/relationships/image" Target="../media/image217.png"/><Relationship Id="rId386" Type="http://schemas.openxmlformats.org/officeDocument/2006/relationships/image" Target="../media/image318.png"/><Relationship Id="rId190" Type="http://schemas.openxmlformats.org/officeDocument/2006/relationships/customXml" Target="../ink/ink230.xml"/><Relationship Id="rId204" Type="http://schemas.openxmlformats.org/officeDocument/2006/relationships/customXml" Target="../ink/ink237.xml"/><Relationship Id="rId246" Type="http://schemas.openxmlformats.org/officeDocument/2006/relationships/customXml" Target="../ink/ink258.xml"/><Relationship Id="rId288" Type="http://schemas.openxmlformats.org/officeDocument/2006/relationships/customXml" Target="../ink/ink280.xml"/><Relationship Id="rId411" Type="http://schemas.openxmlformats.org/officeDocument/2006/relationships/customXml" Target="../ink/ink343.xml"/><Relationship Id="rId453" Type="http://schemas.openxmlformats.org/officeDocument/2006/relationships/customXml" Target="../ink/ink365.xml"/><Relationship Id="rId509" Type="http://schemas.openxmlformats.org/officeDocument/2006/relationships/customXml" Target="../ink/ink393.xml"/><Relationship Id="rId106" Type="http://schemas.openxmlformats.org/officeDocument/2006/relationships/image" Target="../media/image181.png"/><Relationship Id="rId313" Type="http://schemas.openxmlformats.org/officeDocument/2006/relationships/image" Target="../media/image282.png"/><Relationship Id="rId495" Type="http://schemas.openxmlformats.org/officeDocument/2006/relationships/customXml" Target="../ink/ink386.xml"/><Relationship Id="rId10" Type="http://schemas.openxmlformats.org/officeDocument/2006/relationships/customXml" Target="../ink/ink139.xml"/><Relationship Id="rId52" Type="http://schemas.openxmlformats.org/officeDocument/2006/relationships/customXml" Target="../ink/ink160.xml"/><Relationship Id="rId94" Type="http://schemas.openxmlformats.org/officeDocument/2006/relationships/image" Target="../media/image175.png"/><Relationship Id="rId148" Type="http://schemas.openxmlformats.org/officeDocument/2006/relationships/customXml" Target="../ink/ink209.xml"/><Relationship Id="rId355" Type="http://schemas.openxmlformats.org/officeDocument/2006/relationships/image" Target="../media/image303.png"/><Relationship Id="rId397" Type="http://schemas.openxmlformats.org/officeDocument/2006/relationships/customXml" Target="../ink/ink336.xml"/><Relationship Id="rId520" Type="http://schemas.openxmlformats.org/officeDocument/2006/relationships/image" Target="../media/image384.png"/><Relationship Id="rId215" Type="http://schemas.openxmlformats.org/officeDocument/2006/relationships/image" Target="../media/image235.png"/><Relationship Id="rId257" Type="http://schemas.openxmlformats.org/officeDocument/2006/relationships/customXml" Target="../ink/ink264.xml"/><Relationship Id="rId422" Type="http://schemas.openxmlformats.org/officeDocument/2006/relationships/image" Target="../media/image336.png"/><Relationship Id="rId464" Type="http://schemas.openxmlformats.org/officeDocument/2006/relationships/image" Target="../media/image356.png"/><Relationship Id="rId299" Type="http://schemas.openxmlformats.org/officeDocument/2006/relationships/image" Target="../media/image276.png"/><Relationship Id="rId63" Type="http://schemas.openxmlformats.org/officeDocument/2006/relationships/customXml" Target="../ink/ink166.xml"/><Relationship Id="rId159" Type="http://schemas.openxmlformats.org/officeDocument/2006/relationships/image" Target="../media/image207.png"/><Relationship Id="rId366" Type="http://schemas.openxmlformats.org/officeDocument/2006/relationships/customXml" Target="../ink/ink320.xml"/><Relationship Id="rId226" Type="http://schemas.openxmlformats.org/officeDocument/2006/relationships/customXml" Target="../ink/ink248.xml"/><Relationship Id="rId433" Type="http://schemas.openxmlformats.org/officeDocument/2006/relationships/image" Target="../media/image3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코드로 배우는 스프링 웹 프로젝트">
            <a:extLst>
              <a:ext uri="{FF2B5EF4-FFF2-40B4-BE49-F238E27FC236}">
                <a16:creationId xmlns:a16="http://schemas.microsoft.com/office/drawing/2014/main" id="{22ACBA1C-10FF-6B64-6D36-ABA8217B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0"/>
            <a:ext cx="5526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5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B5259-BBB2-DAE4-908D-2CECF8450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0664-FD3C-DC15-8314-EE0E94E5B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en-US" altLang="ko-KR"/>
              <a:t>Part 3 </a:t>
            </a:r>
            <a:r>
              <a:rPr lang="ko-KR" altLang="en-US"/>
              <a:t>웹 게시물 관리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DD93D-29BD-F86C-5B00-05E915464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0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FF6D678-CA7F-932C-0C29-C0B1943D09FF}"/>
                  </a:ext>
                </a:extLst>
              </p14:cNvPr>
              <p14:cNvContentPartPr/>
              <p14:nvPr/>
            </p14:nvContentPartPr>
            <p14:xfrm>
              <a:off x="2506855" y="881978"/>
              <a:ext cx="276480" cy="423108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FF6D678-CA7F-932C-0C29-C0B1943D09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0735" y="875858"/>
                <a:ext cx="28872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F4B0E5D-D2DF-2289-8867-BD445F67A19C}"/>
                  </a:ext>
                </a:extLst>
              </p14:cNvPr>
              <p14:cNvContentPartPr/>
              <p14:nvPr/>
            </p14:nvContentPartPr>
            <p14:xfrm>
              <a:off x="5701855" y="869018"/>
              <a:ext cx="34920" cy="396396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F4B0E5D-D2DF-2289-8867-BD445F67A1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5735" y="862898"/>
                <a:ext cx="47160" cy="39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2F83B8A-3536-74FD-6CC9-1EF32A7F34F4}"/>
                  </a:ext>
                </a:extLst>
              </p14:cNvPr>
              <p14:cNvContentPartPr/>
              <p14:nvPr/>
            </p14:nvContentPartPr>
            <p14:xfrm>
              <a:off x="8632975" y="834098"/>
              <a:ext cx="92520" cy="418536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2F83B8A-3536-74FD-6CC9-1EF32A7F34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855" y="827978"/>
                <a:ext cx="104760" cy="419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50C9F2-2600-396F-75BA-633B3ACA2472}"/>
              </a:ext>
            </a:extLst>
          </p:cNvPr>
          <p:cNvGrpSpPr/>
          <p:nvPr/>
        </p:nvGrpSpPr>
        <p:grpSpPr>
          <a:xfrm>
            <a:off x="10013215" y="1948658"/>
            <a:ext cx="1576080" cy="1259280"/>
            <a:chOff x="10013215" y="1948658"/>
            <a:chExt cx="1576080" cy="12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3539F65-780C-1E7B-EBB6-87F8257E986E}"/>
                    </a:ext>
                  </a:extLst>
                </p14:cNvPr>
                <p14:cNvContentPartPr/>
                <p14:nvPr/>
              </p14:nvContentPartPr>
              <p14:xfrm>
                <a:off x="10786135" y="1948658"/>
                <a:ext cx="803160" cy="2437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3539F65-780C-1E7B-EBB6-87F8257E98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80015" y="1942538"/>
                  <a:ext cx="815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DB95E2D-77DD-8D83-349B-6D0C687F498D}"/>
                    </a:ext>
                  </a:extLst>
                </p14:cNvPr>
                <p14:cNvContentPartPr/>
                <p14:nvPr/>
              </p14:nvContentPartPr>
              <p14:xfrm>
                <a:off x="10776415" y="2156018"/>
                <a:ext cx="652680" cy="52380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DB95E2D-77DD-8D83-349B-6D0C687F49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70295" y="2149898"/>
                  <a:ext cx="6649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0A2E2F2-6D74-D65C-C4BF-CC1521DFD142}"/>
                    </a:ext>
                  </a:extLst>
                </p14:cNvPr>
                <p14:cNvContentPartPr/>
                <p14:nvPr/>
              </p14:nvContentPartPr>
              <p14:xfrm>
                <a:off x="11463655" y="2246738"/>
                <a:ext cx="27360" cy="34128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0A2E2F2-6D74-D65C-C4BF-CC1521DFD1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57535" y="2240618"/>
                  <a:ext cx="39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71F7F25-14AF-96B9-354F-9B4D9A500D94}"/>
                    </a:ext>
                  </a:extLst>
                </p14:cNvPr>
                <p14:cNvContentPartPr/>
                <p14:nvPr/>
              </p14:nvContentPartPr>
              <p14:xfrm>
                <a:off x="10923655" y="2361578"/>
                <a:ext cx="20160" cy="1947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71F7F25-14AF-96B9-354F-9B4D9A500D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17535" y="2355458"/>
                  <a:ext cx="32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A9CDEB-5BD3-AFFE-08E0-7543D174C3FA}"/>
                    </a:ext>
                  </a:extLst>
                </p14:cNvPr>
                <p14:cNvContentPartPr/>
                <p14:nvPr/>
              </p14:nvContentPartPr>
              <p14:xfrm>
                <a:off x="10891615" y="2372018"/>
                <a:ext cx="128520" cy="1213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A9CDEB-5BD3-AFFE-08E0-7543D174C3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85495" y="2365898"/>
                  <a:ext cx="140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588FC01-1750-8F81-E24F-4EE65C643B71}"/>
                    </a:ext>
                  </a:extLst>
                </p14:cNvPr>
                <p14:cNvContentPartPr/>
                <p14:nvPr/>
              </p14:nvContentPartPr>
              <p14:xfrm>
                <a:off x="11098255" y="2372738"/>
                <a:ext cx="18720" cy="1803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588FC01-1750-8F81-E24F-4EE65C643B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92135" y="2366618"/>
                  <a:ext cx="30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9EB1462-FAFC-57BC-610F-47D1E9BF0711}"/>
                    </a:ext>
                  </a:extLst>
                </p14:cNvPr>
                <p14:cNvContentPartPr/>
                <p14:nvPr/>
              </p14:nvContentPartPr>
              <p14:xfrm>
                <a:off x="11133895" y="2373458"/>
                <a:ext cx="117000" cy="1872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9EB1462-FAFC-57BC-610F-47D1E9BF07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27775" y="2367338"/>
                  <a:ext cx="129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96E42A5-AECD-53F2-D9D3-51807D603DBD}"/>
                    </a:ext>
                  </a:extLst>
                </p14:cNvPr>
                <p14:cNvContentPartPr/>
                <p14:nvPr/>
              </p14:nvContentPartPr>
              <p14:xfrm>
                <a:off x="11224615" y="2645258"/>
                <a:ext cx="360" cy="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96E42A5-AECD-53F2-D9D3-51807D603D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18495" y="26391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795C84B-3219-65D0-2415-FC5328F8504E}"/>
                    </a:ext>
                  </a:extLst>
                </p14:cNvPr>
                <p14:cNvContentPartPr/>
                <p14:nvPr/>
              </p14:nvContentPartPr>
              <p14:xfrm>
                <a:off x="10538095" y="2708978"/>
                <a:ext cx="60840" cy="252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795C84B-3219-65D0-2415-FC5328F850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31975" y="2702858"/>
                  <a:ext cx="73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03F5F1A-1D30-B56B-7AEB-19A09846C014}"/>
                    </a:ext>
                  </a:extLst>
                </p14:cNvPr>
                <p14:cNvContentPartPr/>
                <p14:nvPr/>
              </p14:nvContentPartPr>
              <p14:xfrm>
                <a:off x="10335415" y="2538338"/>
                <a:ext cx="304560" cy="2257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03F5F1A-1D30-B56B-7AEB-19A09846C0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29295" y="2532218"/>
                  <a:ext cx="316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C7E61B4-DFAE-3F01-5F98-5125D2A4EB5F}"/>
                    </a:ext>
                  </a:extLst>
                </p14:cNvPr>
                <p14:cNvContentPartPr/>
                <p14:nvPr/>
              </p14:nvContentPartPr>
              <p14:xfrm>
                <a:off x="10013215" y="2876018"/>
                <a:ext cx="212400" cy="2419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C7E61B4-DFAE-3F01-5F98-5125D2A4EB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07095" y="2869898"/>
                  <a:ext cx="224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CC56A1B-1FEF-7BEB-506E-D12DE67145E0}"/>
                    </a:ext>
                  </a:extLst>
                </p14:cNvPr>
                <p14:cNvContentPartPr/>
                <p14:nvPr/>
              </p14:nvContentPartPr>
              <p14:xfrm>
                <a:off x="10282495" y="2914898"/>
                <a:ext cx="267840" cy="25812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CC56A1B-1FEF-7BEB-506E-D12DE67145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76375" y="2908778"/>
                  <a:ext cx="280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86B3B94-8950-4B71-708A-B8C1C7BACF08}"/>
                    </a:ext>
                  </a:extLst>
                </p14:cNvPr>
                <p14:cNvContentPartPr/>
                <p14:nvPr/>
              </p14:nvContentPartPr>
              <p14:xfrm>
                <a:off x="10612975" y="2936498"/>
                <a:ext cx="227520" cy="1890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86B3B94-8950-4B71-708A-B8C1C7BACF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6855" y="2930378"/>
                  <a:ext cx="239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083C4ED-B781-5271-85B1-7C37FC5BB99C}"/>
                    </a:ext>
                  </a:extLst>
                </p14:cNvPr>
                <p14:cNvContentPartPr/>
                <p14:nvPr/>
              </p14:nvContentPartPr>
              <p14:xfrm>
                <a:off x="10882975" y="3207578"/>
                <a:ext cx="5040" cy="3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083C4ED-B781-5271-85B1-7C37FC5BB9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76855" y="3201458"/>
                  <a:ext cx="1728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530B26-7559-F3FB-369B-0F315E846975}"/>
              </a:ext>
            </a:extLst>
          </p:cNvPr>
          <p:cNvGrpSpPr/>
          <p:nvPr/>
        </p:nvGrpSpPr>
        <p:grpSpPr>
          <a:xfrm>
            <a:off x="9511735" y="3093818"/>
            <a:ext cx="323280" cy="235080"/>
            <a:chOff x="9511735" y="3093818"/>
            <a:chExt cx="32328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F59040C-EF9C-8885-1BF7-53F89DAE1831}"/>
                    </a:ext>
                  </a:extLst>
                </p14:cNvPr>
                <p14:cNvContentPartPr/>
                <p14:nvPr/>
              </p14:nvContentPartPr>
              <p14:xfrm>
                <a:off x="9581215" y="3093818"/>
                <a:ext cx="253800" cy="128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F59040C-EF9C-8885-1BF7-53F89DAE18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75095" y="3087698"/>
                  <a:ext cx="266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69BAD34-4256-9A2C-2911-EC8B01E773FA}"/>
                    </a:ext>
                  </a:extLst>
                </p14:cNvPr>
                <p14:cNvContentPartPr/>
                <p14:nvPr/>
              </p14:nvContentPartPr>
              <p14:xfrm>
                <a:off x="9511735" y="3114338"/>
                <a:ext cx="154080" cy="2145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69BAD34-4256-9A2C-2911-EC8B01E773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05615" y="3108218"/>
                  <a:ext cx="1663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B922CD-C76F-0959-51CF-453B83B3A04A}"/>
              </a:ext>
            </a:extLst>
          </p:cNvPr>
          <p:cNvGrpSpPr/>
          <p:nvPr/>
        </p:nvGrpSpPr>
        <p:grpSpPr>
          <a:xfrm>
            <a:off x="8968495" y="3503858"/>
            <a:ext cx="2075400" cy="977400"/>
            <a:chOff x="8968495" y="3503858"/>
            <a:chExt cx="2075400" cy="97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E9E97FB-7B50-2B4F-537A-EA42BB25322B}"/>
                    </a:ext>
                  </a:extLst>
                </p14:cNvPr>
                <p14:cNvContentPartPr/>
                <p14:nvPr/>
              </p14:nvContentPartPr>
              <p14:xfrm>
                <a:off x="8968495" y="3503858"/>
                <a:ext cx="38520" cy="2386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E9E97FB-7B50-2B4F-537A-EA42BB2532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62375" y="3497738"/>
                  <a:ext cx="50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D4CCB33-5127-BFCA-93A9-6E1B27984C84}"/>
                    </a:ext>
                  </a:extLst>
                </p14:cNvPr>
                <p14:cNvContentPartPr/>
                <p14:nvPr/>
              </p14:nvContentPartPr>
              <p14:xfrm>
                <a:off x="8998735" y="3516818"/>
                <a:ext cx="174600" cy="2156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D4CCB33-5127-BFCA-93A9-6E1B27984C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92615" y="3510698"/>
                  <a:ext cx="186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3FE04F4-AB46-F575-88CD-897A7DCC219F}"/>
                    </a:ext>
                  </a:extLst>
                </p14:cNvPr>
                <p14:cNvContentPartPr/>
                <p14:nvPr/>
              </p14:nvContentPartPr>
              <p14:xfrm>
                <a:off x="9180535" y="3666578"/>
                <a:ext cx="101520" cy="475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3FE04F4-AB46-F575-88CD-897A7DCC219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74415" y="3660458"/>
                  <a:ext cx="113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AADBE95-819B-D65A-E94C-ABBA9D870247}"/>
                    </a:ext>
                  </a:extLst>
                </p14:cNvPr>
                <p14:cNvContentPartPr/>
                <p14:nvPr/>
              </p14:nvContentPartPr>
              <p14:xfrm>
                <a:off x="9205015" y="3602858"/>
                <a:ext cx="160560" cy="2966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AADBE95-819B-D65A-E94C-ABBA9D87024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98895" y="3596738"/>
                  <a:ext cx="172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DD3127B-38C8-6C9E-52F8-987E362875EC}"/>
                    </a:ext>
                  </a:extLst>
                </p14:cNvPr>
                <p14:cNvContentPartPr/>
                <p14:nvPr/>
              </p14:nvContentPartPr>
              <p14:xfrm>
                <a:off x="9363415" y="3584498"/>
                <a:ext cx="132120" cy="2156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DD3127B-38C8-6C9E-52F8-987E362875E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57295" y="3578378"/>
                  <a:ext cx="144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287483A-E79B-8050-1B26-A88FA8B46FBA}"/>
                    </a:ext>
                  </a:extLst>
                </p14:cNvPr>
                <p14:cNvContentPartPr/>
                <p14:nvPr/>
              </p14:nvContentPartPr>
              <p14:xfrm>
                <a:off x="9523975" y="3676298"/>
                <a:ext cx="129240" cy="9288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287483A-E79B-8050-1B26-A88FA8B46FB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17855" y="3670178"/>
                  <a:ext cx="141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05A2A33-E13A-CD40-FE54-0E7EDFBFCFD5}"/>
                    </a:ext>
                  </a:extLst>
                </p14:cNvPr>
                <p14:cNvContentPartPr/>
                <p14:nvPr/>
              </p14:nvContentPartPr>
              <p14:xfrm>
                <a:off x="9620095" y="3522938"/>
                <a:ext cx="162000" cy="23148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05A2A33-E13A-CD40-FE54-0E7EDFBFCFD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13975" y="3516818"/>
                  <a:ext cx="174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FA66282-0FF9-2ED4-3CCB-5DAE7BD81CE5}"/>
                    </a:ext>
                  </a:extLst>
                </p14:cNvPr>
                <p14:cNvContentPartPr/>
                <p14:nvPr/>
              </p14:nvContentPartPr>
              <p14:xfrm>
                <a:off x="9774895" y="3614738"/>
                <a:ext cx="67320" cy="1630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FA66282-0FF9-2ED4-3CCB-5DAE7BD81CE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768775" y="3608618"/>
                  <a:ext cx="79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11B2FFB-4A06-BA00-CE97-DE02C4CF0F5D}"/>
                    </a:ext>
                  </a:extLst>
                </p14:cNvPr>
                <p14:cNvContentPartPr/>
                <p14:nvPr/>
              </p14:nvContentPartPr>
              <p14:xfrm>
                <a:off x="9815215" y="3639578"/>
                <a:ext cx="146520" cy="1972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11B2FFB-4A06-BA00-CE97-DE02C4CF0F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09095" y="3633458"/>
                  <a:ext cx="158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36FB7CC-6EFD-6BB9-3E4B-3016A8272D65}"/>
                    </a:ext>
                  </a:extLst>
                </p14:cNvPr>
                <p14:cNvContentPartPr/>
                <p14:nvPr/>
              </p14:nvContentPartPr>
              <p14:xfrm>
                <a:off x="9216175" y="4142138"/>
                <a:ext cx="33120" cy="1908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36FB7CC-6EFD-6BB9-3E4B-3016A8272D6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10055" y="4136018"/>
                  <a:ext cx="45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4324613-8F7D-D0DE-B1DB-C6C7EE363AEA}"/>
                    </a:ext>
                  </a:extLst>
                </p14:cNvPr>
                <p14:cNvContentPartPr/>
                <p14:nvPr/>
              </p14:nvContentPartPr>
              <p14:xfrm>
                <a:off x="9241015" y="4076978"/>
                <a:ext cx="255240" cy="18900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4324613-8F7D-D0DE-B1DB-C6C7EE363A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234895" y="4070858"/>
                  <a:ext cx="267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55081C2-227F-F93F-B54F-87FA5E8903B6}"/>
                    </a:ext>
                  </a:extLst>
                </p14:cNvPr>
                <p14:cNvContentPartPr/>
                <p14:nvPr/>
              </p14:nvContentPartPr>
              <p14:xfrm>
                <a:off x="9507415" y="4195418"/>
                <a:ext cx="95760" cy="864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55081C2-227F-F93F-B54F-87FA5E8903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01295" y="4189298"/>
                  <a:ext cx="108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5FD8CE9-8121-77DF-9BCD-3DB6A5D66A30}"/>
                    </a:ext>
                  </a:extLst>
                </p14:cNvPr>
                <p14:cNvContentPartPr/>
                <p14:nvPr/>
              </p14:nvContentPartPr>
              <p14:xfrm>
                <a:off x="9649615" y="4164458"/>
                <a:ext cx="15480" cy="2865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5FD8CE9-8121-77DF-9BCD-3DB6A5D66A3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43495" y="4158338"/>
                  <a:ext cx="27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FE315AC-5518-BB1A-2C8C-4A4B4244D897}"/>
                    </a:ext>
                  </a:extLst>
                </p14:cNvPr>
                <p14:cNvContentPartPr/>
                <p14:nvPr/>
              </p14:nvContentPartPr>
              <p14:xfrm>
                <a:off x="9651415" y="4172378"/>
                <a:ext cx="151560" cy="2721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FE315AC-5518-BB1A-2C8C-4A4B4244D89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5295" y="4166258"/>
                  <a:ext cx="163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86ED79B-5C96-9693-64EE-8C537B741B80}"/>
                    </a:ext>
                  </a:extLst>
                </p14:cNvPr>
                <p14:cNvContentPartPr/>
                <p14:nvPr/>
              </p14:nvContentPartPr>
              <p14:xfrm>
                <a:off x="9761935" y="4204778"/>
                <a:ext cx="117000" cy="694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86ED79B-5C96-9693-64EE-8C537B741B8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55815" y="4198658"/>
                  <a:ext cx="129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48BF58A-D77F-65EE-A1F0-0E5F37C5A373}"/>
                    </a:ext>
                  </a:extLst>
                </p14:cNvPr>
                <p14:cNvContentPartPr/>
                <p14:nvPr/>
              </p14:nvContentPartPr>
              <p14:xfrm>
                <a:off x="9893335" y="4154018"/>
                <a:ext cx="154080" cy="1292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48BF58A-D77F-65EE-A1F0-0E5F37C5A37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87215" y="4147898"/>
                  <a:ext cx="166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CB75C44-298B-6F6D-61AF-40011F35D346}"/>
                    </a:ext>
                  </a:extLst>
                </p14:cNvPr>
                <p14:cNvContentPartPr/>
                <p14:nvPr/>
              </p14:nvContentPartPr>
              <p14:xfrm>
                <a:off x="10063255" y="4155458"/>
                <a:ext cx="196560" cy="1180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CB75C44-298B-6F6D-61AF-40011F35D3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57135" y="4149338"/>
                  <a:ext cx="208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D5F2A5A-46DE-27FC-5191-0C6B12ED522B}"/>
                    </a:ext>
                  </a:extLst>
                </p14:cNvPr>
                <p14:cNvContentPartPr/>
                <p14:nvPr/>
              </p14:nvContentPartPr>
              <p14:xfrm>
                <a:off x="10339375" y="4083818"/>
                <a:ext cx="133560" cy="1972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D5F2A5A-46DE-27FC-5191-0C6B12ED52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33255" y="4077698"/>
                  <a:ext cx="14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B890483-02DD-C315-B969-A82CC90BB7E3}"/>
                    </a:ext>
                  </a:extLst>
                </p14:cNvPr>
                <p14:cNvContentPartPr/>
                <p14:nvPr/>
              </p14:nvContentPartPr>
              <p14:xfrm>
                <a:off x="10544215" y="4147538"/>
                <a:ext cx="201960" cy="1015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B890483-02DD-C315-B969-A82CC90BB7E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38095" y="4141418"/>
                  <a:ext cx="214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4F77E21-4382-EF3F-6F22-043CE05B3EBF}"/>
                    </a:ext>
                  </a:extLst>
                </p14:cNvPr>
                <p14:cNvContentPartPr/>
                <p14:nvPr/>
              </p14:nvContentPartPr>
              <p14:xfrm>
                <a:off x="10858855" y="3941978"/>
                <a:ext cx="43560" cy="3398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34F77E21-4382-EF3F-6F22-043CE05B3EB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852735" y="3935858"/>
                  <a:ext cx="558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67DBAAF-9E18-4E9D-EB34-1DBC9821569D}"/>
                    </a:ext>
                  </a:extLst>
                </p14:cNvPr>
                <p14:cNvContentPartPr/>
                <p14:nvPr/>
              </p14:nvContentPartPr>
              <p14:xfrm>
                <a:off x="10914655" y="4376498"/>
                <a:ext cx="54720" cy="504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67DBAAF-9E18-4E9D-EB34-1DBC9821569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08535" y="4370378"/>
                  <a:ext cx="66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8E3AB31-DE95-2A7E-5027-77480D58261A}"/>
                    </a:ext>
                  </a:extLst>
                </p14:cNvPr>
                <p14:cNvContentPartPr/>
                <p14:nvPr/>
              </p14:nvContentPartPr>
              <p14:xfrm>
                <a:off x="10299055" y="4397738"/>
                <a:ext cx="654840" cy="97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8E3AB31-DE95-2A7E-5027-77480D58261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92935" y="4391618"/>
                  <a:ext cx="667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A9ACE45-7895-97E9-C9BF-20E2D47994EC}"/>
                    </a:ext>
                  </a:extLst>
                </p14:cNvPr>
                <p14:cNvContentPartPr/>
                <p14:nvPr/>
              </p14:nvContentPartPr>
              <p14:xfrm>
                <a:off x="10040215" y="3713378"/>
                <a:ext cx="1003680" cy="70236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A9ACE45-7895-97E9-C9BF-20E2D47994E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34095" y="3707258"/>
                  <a:ext cx="101592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1D79C1F-FA78-2EF6-1F2E-10AAAFBCA3A5}"/>
                    </a:ext>
                  </a:extLst>
                </p14:cNvPr>
                <p14:cNvContentPartPr/>
                <p14:nvPr/>
              </p14:nvContentPartPr>
              <p14:xfrm>
                <a:off x="10732495" y="4480898"/>
                <a:ext cx="360" cy="3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1D79C1F-FA78-2EF6-1F2E-10AAAFBCA3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26375" y="44747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FF1866B-B6BA-2631-BF41-54D503B598DE}"/>
              </a:ext>
            </a:extLst>
          </p:cNvPr>
          <p:cNvGrpSpPr/>
          <p:nvPr/>
        </p:nvGrpSpPr>
        <p:grpSpPr>
          <a:xfrm>
            <a:off x="9288895" y="439898"/>
            <a:ext cx="1384920" cy="487080"/>
            <a:chOff x="9288895" y="439898"/>
            <a:chExt cx="138492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AF987CF-11CB-A340-B7BD-FA583BC24235}"/>
                    </a:ext>
                  </a:extLst>
                </p14:cNvPr>
                <p14:cNvContentPartPr/>
                <p14:nvPr/>
              </p14:nvContentPartPr>
              <p14:xfrm>
                <a:off x="9288895" y="515498"/>
                <a:ext cx="268200" cy="18036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AF987CF-11CB-A340-B7BD-FA583BC242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82775" y="509378"/>
                  <a:ext cx="280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3329024-EBFB-3916-E5AC-1568AEB62D96}"/>
                    </a:ext>
                  </a:extLst>
                </p14:cNvPr>
                <p14:cNvContentPartPr/>
                <p14:nvPr/>
              </p14:nvContentPartPr>
              <p14:xfrm>
                <a:off x="9482215" y="483458"/>
                <a:ext cx="163080" cy="2336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3329024-EBFB-3916-E5AC-1568AEB62D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76095" y="477338"/>
                  <a:ext cx="175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6240890-2A52-FB16-E2B1-FEF32D0A1415}"/>
                    </a:ext>
                  </a:extLst>
                </p14:cNvPr>
                <p14:cNvContentPartPr/>
                <p14:nvPr/>
              </p14:nvContentPartPr>
              <p14:xfrm>
                <a:off x="9535135" y="698018"/>
                <a:ext cx="106920" cy="10116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6240890-2A52-FB16-E2B1-FEF32D0A141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29015" y="691898"/>
                  <a:ext cx="119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073F774D-AB11-F935-22B6-9CD7B7C25AE3}"/>
                    </a:ext>
                  </a:extLst>
                </p14:cNvPr>
                <p14:cNvContentPartPr/>
                <p14:nvPr/>
              </p14:nvContentPartPr>
              <p14:xfrm>
                <a:off x="9751495" y="439898"/>
                <a:ext cx="140760" cy="15480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073F774D-AB11-F935-22B6-9CD7B7C25A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45375" y="433778"/>
                  <a:ext cx="153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4D0D2C8-9CB8-3217-3F72-B6B37BD10F85}"/>
                    </a:ext>
                  </a:extLst>
                </p14:cNvPr>
                <p14:cNvContentPartPr/>
                <p14:nvPr/>
              </p14:nvContentPartPr>
              <p14:xfrm>
                <a:off x="9752935" y="590378"/>
                <a:ext cx="169200" cy="1080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4D0D2C8-9CB8-3217-3F72-B6B37BD10F8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46815" y="584258"/>
                  <a:ext cx="181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00C240ED-4A05-713A-910B-DDB8818417CF}"/>
                    </a:ext>
                  </a:extLst>
                </p14:cNvPr>
                <p14:cNvContentPartPr/>
                <p14:nvPr/>
              </p14:nvContentPartPr>
              <p14:xfrm>
                <a:off x="9786775" y="730778"/>
                <a:ext cx="127080" cy="363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00C240ED-4A05-713A-910B-DDB8818417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80655" y="724658"/>
                  <a:ext cx="139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A4323245-2B64-F9E8-E1D1-33CF1CEEDCAC}"/>
                    </a:ext>
                  </a:extLst>
                </p14:cNvPr>
                <p14:cNvContentPartPr/>
                <p14:nvPr/>
              </p14:nvContentPartPr>
              <p14:xfrm>
                <a:off x="10004575" y="532418"/>
                <a:ext cx="172800" cy="12888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A4323245-2B64-F9E8-E1D1-33CF1CEEDC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98455" y="526298"/>
                  <a:ext cx="185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2A496FA-277A-56DB-D0A2-8A77A198D47C}"/>
                    </a:ext>
                  </a:extLst>
                </p14:cNvPr>
                <p14:cNvContentPartPr/>
                <p14:nvPr/>
              </p14:nvContentPartPr>
              <p14:xfrm>
                <a:off x="10103935" y="487418"/>
                <a:ext cx="147960" cy="14472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2A496FA-277A-56DB-D0A2-8A77A198D4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7815" y="481298"/>
                  <a:ext cx="160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30FB56D-8701-B6B2-E7D4-45E86510C369}"/>
                    </a:ext>
                  </a:extLst>
                </p14:cNvPr>
                <p14:cNvContentPartPr/>
                <p14:nvPr/>
              </p14:nvContentPartPr>
              <p14:xfrm>
                <a:off x="10143535" y="649058"/>
                <a:ext cx="109800" cy="12492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30FB56D-8701-B6B2-E7D4-45E86510C3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37415" y="642938"/>
                  <a:ext cx="122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243988A-BF47-EC7A-71A0-099AD805210D}"/>
                    </a:ext>
                  </a:extLst>
                </p14:cNvPr>
                <p14:cNvContentPartPr/>
                <p14:nvPr/>
              </p14:nvContentPartPr>
              <p14:xfrm>
                <a:off x="10363135" y="443858"/>
                <a:ext cx="185760" cy="1497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243988A-BF47-EC7A-71A0-099AD80521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57015" y="437738"/>
                  <a:ext cx="198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D5E50CB-4CE6-04B0-6F56-C0DC0A672B90}"/>
                    </a:ext>
                  </a:extLst>
                </p14:cNvPr>
                <p14:cNvContentPartPr/>
                <p14:nvPr/>
              </p14:nvContentPartPr>
              <p14:xfrm>
                <a:off x="10476535" y="439898"/>
                <a:ext cx="136440" cy="2145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D5E50CB-4CE6-04B0-6F56-C0DC0A672B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70415" y="433778"/>
                  <a:ext cx="148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2E044F03-7200-26EA-2664-DE691556488D}"/>
                    </a:ext>
                  </a:extLst>
                </p14:cNvPr>
                <p14:cNvContentPartPr/>
                <p14:nvPr/>
              </p14:nvContentPartPr>
              <p14:xfrm>
                <a:off x="10563655" y="725018"/>
                <a:ext cx="110160" cy="2019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2E044F03-7200-26EA-2664-DE69155648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57535" y="718898"/>
                  <a:ext cx="1224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957ECAB-1CD6-2470-D623-DFE056344029}"/>
              </a:ext>
            </a:extLst>
          </p:cNvPr>
          <p:cNvGrpSpPr/>
          <p:nvPr/>
        </p:nvGrpSpPr>
        <p:grpSpPr>
          <a:xfrm>
            <a:off x="6325735" y="489938"/>
            <a:ext cx="1384560" cy="380160"/>
            <a:chOff x="6325735" y="489938"/>
            <a:chExt cx="1384560" cy="38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EF49BF1-F668-1B07-31CF-AF53D1778A21}"/>
                    </a:ext>
                  </a:extLst>
                </p14:cNvPr>
                <p14:cNvContentPartPr/>
                <p14:nvPr/>
              </p14:nvContentPartPr>
              <p14:xfrm>
                <a:off x="6325735" y="551138"/>
                <a:ext cx="87120" cy="2196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EF49BF1-F668-1B07-31CF-AF53D1778A2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19615" y="545018"/>
                  <a:ext cx="99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529623E-E918-ACFF-62E2-37A7462F1672}"/>
                    </a:ext>
                  </a:extLst>
                </p14:cNvPr>
                <p14:cNvContentPartPr/>
                <p14:nvPr/>
              </p14:nvContentPartPr>
              <p14:xfrm>
                <a:off x="6421495" y="607298"/>
                <a:ext cx="155880" cy="1224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529623E-E918-ACFF-62E2-37A7462F167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15375" y="601178"/>
                  <a:ext cx="168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E87CBCC-9E34-F3BF-2D64-B935340A2592}"/>
                    </a:ext>
                  </a:extLst>
                </p14:cNvPr>
                <p14:cNvContentPartPr/>
                <p14:nvPr/>
              </p14:nvContentPartPr>
              <p14:xfrm>
                <a:off x="6574495" y="583898"/>
                <a:ext cx="33840" cy="13500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E87CBCC-9E34-F3BF-2D64-B935340A25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68375" y="577778"/>
                  <a:ext cx="46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A363C79C-7134-4A15-A344-A7912F963352}"/>
                    </a:ext>
                  </a:extLst>
                </p14:cNvPr>
                <p14:cNvContentPartPr/>
                <p14:nvPr/>
              </p14:nvContentPartPr>
              <p14:xfrm>
                <a:off x="6653695" y="558698"/>
                <a:ext cx="162360" cy="15480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A363C79C-7134-4A15-A344-A7912F9633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47575" y="552578"/>
                  <a:ext cx="174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4D59EF4-489F-79CA-7B6D-EAB64B37401D}"/>
                    </a:ext>
                  </a:extLst>
                </p14:cNvPr>
                <p14:cNvContentPartPr/>
                <p14:nvPr/>
              </p14:nvContentPartPr>
              <p14:xfrm>
                <a:off x="6844495" y="549698"/>
                <a:ext cx="114480" cy="1821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4D59EF4-489F-79CA-7B6D-EAB64B3740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38375" y="543578"/>
                  <a:ext cx="126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3406887-3EBC-E67E-702C-F4F482C99396}"/>
                    </a:ext>
                  </a:extLst>
                </p14:cNvPr>
                <p14:cNvContentPartPr/>
                <p14:nvPr/>
              </p14:nvContentPartPr>
              <p14:xfrm>
                <a:off x="6965455" y="595778"/>
                <a:ext cx="144360" cy="1540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3406887-3EBC-E67E-702C-F4F482C9939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59335" y="589658"/>
                  <a:ext cx="156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453A42B-F47F-9F92-7A3E-9FA343C4469A}"/>
                    </a:ext>
                  </a:extLst>
                </p14:cNvPr>
                <p14:cNvContentPartPr/>
                <p14:nvPr/>
              </p14:nvContentPartPr>
              <p14:xfrm>
                <a:off x="7120255" y="559418"/>
                <a:ext cx="159840" cy="1677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453A42B-F47F-9F92-7A3E-9FA343C446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14135" y="553298"/>
                  <a:ext cx="172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69FE30E8-692C-6950-D355-A0104151D3B8}"/>
                    </a:ext>
                  </a:extLst>
                </p14:cNvPr>
                <p14:cNvContentPartPr/>
                <p14:nvPr/>
              </p14:nvContentPartPr>
              <p14:xfrm>
                <a:off x="7245175" y="524138"/>
                <a:ext cx="114480" cy="1357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69FE30E8-692C-6950-D355-A0104151D3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39055" y="518018"/>
                  <a:ext cx="126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A6691A8-392C-B1D0-54B1-02E7C6B90275}"/>
                    </a:ext>
                  </a:extLst>
                </p14:cNvPr>
                <p14:cNvContentPartPr/>
                <p14:nvPr/>
              </p14:nvContentPartPr>
              <p14:xfrm>
                <a:off x="7403575" y="489938"/>
                <a:ext cx="132480" cy="2268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A6691A8-392C-B1D0-54B1-02E7C6B902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97455" y="483818"/>
                  <a:ext cx="144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0CADA80-121A-627F-68A2-5562BB4A37AA}"/>
                    </a:ext>
                  </a:extLst>
                </p14:cNvPr>
                <p14:cNvContentPartPr/>
                <p14:nvPr/>
              </p14:nvContentPartPr>
              <p14:xfrm>
                <a:off x="7468375" y="489938"/>
                <a:ext cx="140400" cy="13356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0CADA80-121A-627F-68A2-5562BB4A37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62255" y="483818"/>
                  <a:ext cx="152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9205431-B7CB-5FFB-0F9A-8ACB0DBDD4AD}"/>
                    </a:ext>
                  </a:extLst>
                </p14:cNvPr>
                <p14:cNvContentPartPr/>
                <p14:nvPr/>
              </p14:nvContentPartPr>
              <p14:xfrm>
                <a:off x="7514455" y="643658"/>
                <a:ext cx="143640" cy="2016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9205431-B7CB-5FFB-0F9A-8ACB0DBDD4A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08335" y="637538"/>
                  <a:ext cx="155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BB70F46-4358-84AD-415F-3723152D1379}"/>
                    </a:ext>
                  </a:extLst>
                </p14:cNvPr>
                <p14:cNvContentPartPr/>
                <p14:nvPr/>
              </p14:nvContentPartPr>
              <p14:xfrm>
                <a:off x="7543255" y="761018"/>
                <a:ext cx="167040" cy="10908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BB70F46-4358-84AD-415F-3723152D137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37135" y="754898"/>
                  <a:ext cx="17928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370096DF-EF16-364B-DFCD-5BE21A7E419F}"/>
                  </a:ext>
                </a:extLst>
              </p14:cNvPr>
              <p14:cNvContentPartPr/>
              <p14:nvPr/>
            </p14:nvContentPartPr>
            <p14:xfrm>
              <a:off x="5722015" y="223178"/>
              <a:ext cx="7560" cy="12240"/>
            </p14:xfrm>
          </p:contentPart>
        </mc:Choice>
        <mc:Fallback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370096DF-EF16-364B-DFCD-5BE21A7E419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715895" y="217058"/>
                <a:ext cx="19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8E5A76AF-9A09-365E-90C5-ABF0C6D3A87C}"/>
                  </a:ext>
                </a:extLst>
              </p14:cNvPr>
              <p14:cNvContentPartPr/>
              <p14:nvPr/>
            </p14:nvContentPartPr>
            <p14:xfrm>
              <a:off x="5769895" y="5079218"/>
              <a:ext cx="2880" cy="15480"/>
            </p14:xfrm>
          </p:contentPart>
        </mc:Choice>
        <mc:Fallback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8E5A76AF-9A09-365E-90C5-ABF0C6D3A87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63775" y="5073098"/>
                <a:ext cx="151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67F7D4A4-5A86-62F1-6CFF-D4539DA86261}"/>
                  </a:ext>
                </a:extLst>
              </p14:cNvPr>
              <p14:cNvContentPartPr/>
              <p14:nvPr/>
            </p14:nvContentPartPr>
            <p14:xfrm>
              <a:off x="5771335" y="5292698"/>
              <a:ext cx="11520" cy="77040"/>
            </p14:xfrm>
          </p:contentPart>
        </mc:Choice>
        <mc:Fallback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67F7D4A4-5A86-62F1-6CFF-D4539DA8626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65215" y="5286578"/>
                <a:ext cx="237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A89F8813-450D-8EE5-7220-D559E41628AD}"/>
                  </a:ext>
                </a:extLst>
              </p14:cNvPr>
              <p14:cNvContentPartPr/>
              <p14:nvPr/>
            </p14:nvContentPartPr>
            <p14:xfrm>
              <a:off x="5785015" y="5572418"/>
              <a:ext cx="45000" cy="40680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A89F8813-450D-8EE5-7220-D559E41628A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78895" y="5566298"/>
                <a:ext cx="572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D17A6B5C-5B71-7282-50C3-147AD9F274A6}"/>
                  </a:ext>
                </a:extLst>
              </p14:cNvPr>
              <p14:cNvContentPartPr/>
              <p14:nvPr/>
            </p14:nvContentPartPr>
            <p14:xfrm>
              <a:off x="5844775" y="6124298"/>
              <a:ext cx="9000" cy="24840"/>
            </p14:xfrm>
          </p:contentPart>
        </mc:Choice>
        <mc:Fallback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D17A6B5C-5B71-7282-50C3-147AD9F274A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38655" y="6118178"/>
                <a:ext cx="212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56AC0EC0-236D-2505-36DD-ABC82C2D03A9}"/>
              </a:ext>
            </a:extLst>
          </p:cNvPr>
          <p:cNvGrpSpPr/>
          <p:nvPr/>
        </p:nvGrpSpPr>
        <p:grpSpPr>
          <a:xfrm>
            <a:off x="8494015" y="141818"/>
            <a:ext cx="599040" cy="220320"/>
            <a:chOff x="8494015" y="141818"/>
            <a:chExt cx="59904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85A780B-2AC5-824E-DAE3-37C74D6DD342}"/>
                    </a:ext>
                  </a:extLst>
                </p14:cNvPr>
                <p14:cNvContentPartPr/>
                <p14:nvPr/>
              </p14:nvContentPartPr>
              <p14:xfrm>
                <a:off x="8573215" y="241538"/>
                <a:ext cx="519840" cy="975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85A780B-2AC5-824E-DAE3-37C74D6DD34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67095" y="235418"/>
                  <a:ext cx="532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9D6CE4B-67A0-AD30-8A6A-68DCF77DEF76}"/>
                    </a:ext>
                  </a:extLst>
                </p14:cNvPr>
                <p14:cNvContentPartPr/>
                <p14:nvPr/>
              </p14:nvContentPartPr>
              <p14:xfrm>
                <a:off x="8494015" y="141818"/>
                <a:ext cx="143640" cy="22032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9D6CE4B-67A0-AD30-8A6A-68DCF77DEF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87895" y="135698"/>
                  <a:ext cx="15588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A943A8B-A3AB-3C24-5542-6227FA5A966A}"/>
              </a:ext>
            </a:extLst>
          </p:cNvPr>
          <p:cNvGrpSpPr/>
          <p:nvPr/>
        </p:nvGrpSpPr>
        <p:grpSpPr>
          <a:xfrm>
            <a:off x="5353375" y="379778"/>
            <a:ext cx="792720" cy="226080"/>
            <a:chOff x="5353375" y="379778"/>
            <a:chExt cx="792720" cy="22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6CB3ADF-9E63-7BA9-9029-EA4293BFAB27}"/>
                    </a:ext>
                  </a:extLst>
                </p14:cNvPr>
                <p14:cNvContentPartPr/>
                <p14:nvPr/>
              </p14:nvContentPartPr>
              <p14:xfrm>
                <a:off x="5739295" y="388778"/>
                <a:ext cx="10080" cy="3060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6CB3ADF-9E63-7BA9-9029-EA4293BFAB2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3175" y="382658"/>
                  <a:ext cx="22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993150FF-209D-B16B-96FC-96AF354A5219}"/>
                    </a:ext>
                  </a:extLst>
                </p14:cNvPr>
                <p14:cNvContentPartPr/>
                <p14:nvPr/>
              </p14:nvContentPartPr>
              <p14:xfrm>
                <a:off x="5787175" y="551498"/>
                <a:ext cx="17280" cy="180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993150FF-209D-B16B-96FC-96AF354A521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81055" y="545378"/>
                  <a:ext cx="29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5656890-249E-3847-E367-CBBA8DBB1246}"/>
                    </a:ext>
                  </a:extLst>
                </p14:cNvPr>
                <p14:cNvContentPartPr/>
                <p14:nvPr/>
              </p14:nvContentPartPr>
              <p14:xfrm>
                <a:off x="5501335" y="379778"/>
                <a:ext cx="644760" cy="1191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5656890-249E-3847-E367-CBBA8DBB12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95215" y="373658"/>
                  <a:ext cx="657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0C3A43FC-7F33-F6DE-FC97-2A781147972E}"/>
                    </a:ext>
                  </a:extLst>
                </p14:cNvPr>
                <p14:cNvContentPartPr/>
                <p14:nvPr/>
              </p14:nvContentPartPr>
              <p14:xfrm>
                <a:off x="5353375" y="395258"/>
                <a:ext cx="67680" cy="2106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0C3A43FC-7F33-F6DE-FC97-2A781147972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47255" y="389138"/>
                  <a:ext cx="7992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96751A1-AC5D-1A68-2D66-472E53712553}"/>
              </a:ext>
            </a:extLst>
          </p:cNvPr>
          <p:cNvGrpSpPr/>
          <p:nvPr/>
        </p:nvGrpSpPr>
        <p:grpSpPr>
          <a:xfrm>
            <a:off x="3353935" y="375098"/>
            <a:ext cx="1468800" cy="357480"/>
            <a:chOff x="3353935" y="375098"/>
            <a:chExt cx="146880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5460D38A-E3CA-685A-574A-020A09A17E9E}"/>
                    </a:ext>
                  </a:extLst>
                </p14:cNvPr>
                <p14:cNvContentPartPr/>
                <p14:nvPr/>
              </p14:nvContentPartPr>
              <p14:xfrm>
                <a:off x="3353935" y="453578"/>
                <a:ext cx="234720" cy="27900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5460D38A-E3CA-685A-574A-020A09A17E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47815" y="447458"/>
                  <a:ext cx="246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59C21306-4F5D-85B1-B0B8-8F42592C4E7B}"/>
                    </a:ext>
                  </a:extLst>
                </p14:cNvPr>
                <p14:cNvContentPartPr/>
                <p14:nvPr/>
              </p14:nvContentPartPr>
              <p14:xfrm>
                <a:off x="3592615" y="595778"/>
                <a:ext cx="84240" cy="9180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59C21306-4F5D-85B1-B0B8-8F42592C4E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86495" y="589658"/>
                  <a:ext cx="96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54950698-5D17-A945-E30F-B53D269E1334}"/>
                    </a:ext>
                  </a:extLst>
                </p14:cNvPr>
                <p14:cNvContentPartPr/>
                <p14:nvPr/>
              </p14:nvContentPartPr>
              <p14:xfrm>
                <a:off x="3697735" y="588218"/>
                <a:ext cx="166680" cy="7992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54950698-5D17-A945-E30F-B53D269E133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91615" y="582098"/>
                  <a:ext cx="178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A30FE22-24C3-9F0E-C0E0-94739BAAF61C}"/>
                    </a:ext>
                  </a:extLst>
                </p14:cNvPr>
                <p14:cNvContentPartPr/>
                <p14:nvPr/>
              </p14:nvContentPartPr>
              <p14:xfrm>
                <a:off x="3819415" y="392738"/>
                <a:ext cx="144720" cy="28332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A30FE22-24C3-9F0E-C0E0-94739BAAF6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13295" y="386618"/>
                  <a:ext cx="156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8EA8C63F-FB02-A8FC-B061-0FACEBD6D598}"/>
                    </a:ext>
                  </a:extLst>
                </p14:cNvPr>
                <p14:cNvContentPartPr/>
                <p14:nvPr/>
              </p14:nvContentPartPr>
              <p14:xfrm>
                <a:off x="3992935" y="561578"/>
                <a:ext cx="86400" cy="14148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8EA8C63F-FB02-A8FC-B061-0FACEBD6D5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86815" y="555458"/>
                  <a:ext cx="98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0D8DA69-9C3C-2FF4-8958-9CB34B7BB611}"/>
                    </a:ext>
                  </a:extLst>
                </p14:cNvPr>
                <p14:cNvContentPartPr/>
                <p14:nvPr/>
              </p14:nvContentPartPr>
              <p14:xfrm>
                <a:off x="4110295" y="560498"/>
                <a:ext cx="73800" cy="10620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0D8DA69-9C3C-2FF4-8958-9CB34B7BB61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04175" y="554378"/>
                  <a:ext cx="86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03932E62-4C66-B1DA-C5E4-698ED4D151D4}"/>
                    </a:ext>
                  </a:extLst>
                </p14:cNvPr>
                <p14:cNvContentPartPr/>
                <p14:nvPr/>
              </p14:nvContentPartPr>
              <p14:xfrm>
                <a:off x="4243135" y="375098"/>
                <a:ext cx="116640" cy="27900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03932E62-4C66-B1DA-C5E4-698ED4D151D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37015" y="368978"/>
                  <a:ext cx="128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69EA7C6-7119-8572-815D-46C307C0699E}"/>
                    </a:ext>
                  </a:extLst>
                </p14:cNvPr>
                <p14:cNvContentPartPr/>
                <p14:nvPr/>
              </p14:nvContentPartPr>
              <p14:xfrm>
                <a:off x="4377055" y="522698"/>
                <a:ext cx="116640" cy="11232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69EA7C6-7119-8572-815D-46C307C069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70935" y="516578"/>
                  <a:ext cx="128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E1CCDF42-05FE-6488-4DFA-2AF8593DBC9E}"/>
                    </a:ext>
                  </a:extLst>
                </p14:cNvPr>
                <p14:cNvContentPartPr/>
                <p14:nvPr/>
              </p14:nvContentPartPr>
              <p14:xfrm>
                <a:off x="4523935" y="532418"/>
                <a:ext cx="183600" cy="10620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E1CCDF42-05FE-6488-4DFA-2AF8593DBC9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17815" y="526298"/>
                  <a:ext cx="195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100F5C28-4E34-8271-89CD-CE23E09CFF96}"/>
                    </a:ext>
                  </a:extLst>
                </p14:cNvPr>
                <p14:cNvContentPartPr/>
                <p14:nvPr/>
              </p14:nvContentPartPr>
              <p14:xfrm>
                <a:off x="4822375" y="681098"/>
                <a:ext cx="360" cy="3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100F5C28-4E34-8271-89CD-CE23E09CFF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6255" y="6749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8CF4B7-8F8A-CFE6-07F1-3AF8492585EB}"/>
              </a:ext>
            </a:extLst>
          </p:cNvPr>
          <p:cNvGrpSpPr/>
          <p:nvPr/>
        </p:nvGrpSpPr>
        <p:grpSpPr>
          <a:xfrm>
            <a:off x="2059735" y="1018778"/>
            <a:ext cx="1289520" cy="1280520"/>
            <a:chOff x="2059735" y="1018778"/>
            <a:chExt cx="1289520" cy="12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311D8161-140F-42BF-2A1D-1F908754E4E9}"/>
                    </a:ext>
                  </a:extLst>
                </p14:cNvPr>
                <p14:cNvContentPartPr/>
                <p14:nvPr/>
              </p14:nvContentPartPr>
              <p14:xfrm>
                <a:off x="2059735" y="1121018"/>
                <a:ext cx="1175040" cy="12528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311D8161-140F-42BF-2A1D-1F908754E4E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53615" y="1114898"/>
                  <a:ext cx="1187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B11DD240-5640-0F2F-32C3-704563EA645C}"/>
                    </a:ext>
                  </a:extLst>
                </p14:cNvPr>
                <p14:cNvContentPartPr/>
                <p14:nvPr/>
              </p14:nvContentPartPr>
              <p14:xfrm>
                <a:off x="3140095" y="1018778"/>
                <a:ext cx="209160" cy="3279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B11DD240-5640-0F2F-32C3-704563EA645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33975" y="1012658"/>
                  <a:ext cx="2214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A010647-2DCF-D397-F27E-5F929C0E8B42}"/>
                    </a:ext>
                  </a:extLst>
                </p14:cNvPr>
                <p14:cNvContentPartPr/>
                <p14:nvPr/>
              </p14:nvContentPartPr>
              <p14:xfrm>
                <a:off x="2473375" y="1532858"/>
                <a:ext cx="699120" cy="66636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A010647-2DCF-D397-F27E-5F929C0E8B4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467255" y="1526738"/>
                  <a:ext cx="71136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7442D549-3777-E836-A922-5C02354E82D5}"/>
                    </a:ext>
                  </a:extLst>
                </p14:cNvPr>
                <p14:cNvContentPartPr/>
                <p14:nvPr/>
              </p14:nvContentPartPr>
              <p14:xfrm>
                <a:off x="2313895" y="2106338"/>
                <a:ext cx="223200" cy="19296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7442D549-3777-E836-A922-5C02354E82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07775" y="2100218"/>
                  <a:ext cx="23544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5A703EB-C107-D460-2CC9-63ABDCFF3584}"/>
              </a:ext>
            </a:extLst>
          </p:cNvPr>
          <p:cNvGrpSpPr/>
          <p:nvPr/>
        </p:nvGrpSpPr>
        <p:grpSpPr>
          <a:xfrm>
            <a:off x="840055" y="2172578"/>
            <a:ext cx="669960" cy="425160"/>
            <a:chOff x="840055" y="2172578"/>
            <a:chExt cx="669960" cy="42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2C3B2EB8-CABE-EF7A-F7B4-000F46DF8CF6}"/>
                    </a:ext>
                  </a:extLst>
                </p14:cNvPr>
                <p14:cNvContentPartPr/>
                <p14:nvPr/>
              </p14:nvContentPartPr>
              <p14:xfrm>
                <a:off x="840055" y="2297138"/>
                <a:ext cx="135360" cy="29628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2C3B2EB8-CABE-EF7A-F7B4-000F46DF8CF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3935" y="2291018"/>
                  <a:ext cx="147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CA482B8-727D-1749-E46D-16EE7236A3FA}"/>
                    </a:ext>
                  </a:extLst>
                </p14:cNvPr>
                <p14:cNvContentPartPr/>
                <p14:nvPr/>
              </p14:nvContentPartPr>
              <p14:xfrm>
                <a:off x="844015" y="2210018"/>
                <a:ext cx="72720" cy="68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CA482B8-727D-1749-E46D-16EE7236A3F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37895" y="2203898"/>
                  <a:ext cx="84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E029740B-CF88-791B-768A-E31AA70A1F37}"/>
                    </a:ext>
                  </a:extLst>
                </p14:cNvPr>
                <p14:cNvContentPartPr/>
                <p14:nvPr/>
              </p14:nvContentPartPr>
              <p14:xfrm>
                <a:off x="1011415" y="2278418"/>
                <a:ext cx="74520" cy="15660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E029740B-CF88-791B-768A-E31AA70A1F3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05295" y="2272298"/>
                  <a:ext cx="86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BC0D520D-C0BE-0B8A-822B-AD0F758FFD38}"/>
                    </a:ext>
                  </a:extLst>
                </p14:cNvPr>
                <p14:cNvContentPartPr/>
                <p14:nvPr/>
              </p14:nvContentPartPr>
              <p14:xfrm>
                <a:off x="1261975" y="2192378"/>
                <a:ext cx="91800" cy="40536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BC0D520D-C0BE-0B8A-822B-AD0F758FFD3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255855" y="2186258"/>
                  <a:ext cx="1040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F1C2408B-BEBA-4A3D-60AA-AE526E633584}"/>
                    </a:ext>
                  </a:extLst>
                </p14:cNvPr>
                <p14:cNvContentPartPr/>
                <p14:nvPr/>
              </p14:nvContentPartPr>
              <p14:xfrm>
                <a:off x="1297255" y="2172578"/>
                <a:ext cx="114840" cy="15408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F1C2408B-BEBA-4A3D-60AA-AE526E63358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91135" y="2166458"/>
                  <a:ext cx="127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793717FD-27F3-F046-F978-4381881FCA9A}"/>
                    </a:ext>
                  </a:extLst>
                </p14:cNvPr>
                <p14:cNvContentPartPr/>
                <p14:nvPr/>
              </p14:nvContentPartPr>
              <p14:xfrm>
                <a:off x="1481935" y="2347898"/>
                <a:ext cx="28080" cy="612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793717FD-27F3-F046-F978-4381881FCA9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75815" y="2341778"/>
                  <a:ext cx="40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A319E8C1-1A93-64FF-4100-5B540BE4E7F6}"/>
                    </a:ext>
                  </a:extLst>
                </p14:cNvPr>
                <p14:cNvContentPartPr/>
                <p14:nvPr/>
              </p14:nvContentPartPr>
              <p14:xfrm>
                <a:off x="1043455" y="2188778"/>
                <a:ext cx="86040" cy="1922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A319E8C1-1A93-64FF-4100-5B540BE4E7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37335" y="2182658"/>
                  <a:ext cx="98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10A9E40D-A51B-0DC0-B0C8-C74C9F26D829}"/>
                    </a:ext>
                  </a:extLst>
                </p14:cNvPr>
                <p14:cNvContentPartPr/>
                <p14:nvPr/>
              </p14:nvContentPartPr>
              <p14:xfrm>
                <a:off x="1204015" y="2429978"/>
                <a:ext cx="360" cy="36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10A9E40D-A51B-0DC0-B0C8-C74C9F26D8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97895" y="24238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B10A24AE-F69C-2678-0836-BFCC16362C10}"/>
              </a:ext>
            </a:extLst>
          </p:cNvPr>
          <p:cNvGrpSpPr/>
          <p:nvPr/>
        </p:nvGrpSpPr>
        <p:grpSpPr>
          <a:xfrm>
            <a:off x="482215" y="2788538"/>
            <a:ext cx="1451160" cy="714960"/>
            <a:chOff x="482215" y="2788538"/>
            <a:chExt cx="1451160" cy="71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CB0E76FC-DB47-55DC-45EE-9EC767E168DC}"/>
                    </a:ext>
                  </a:extLst>
                </p14:cNvPr>
                <p14:cNvContentPartPr/>
                <p14:nvPr/>
              </p14:nvContentPartPr>
              <p14:xfrm>
                <a:off x="781375" y="2788538"/>
                <a:ext cx="19800" cy="19080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CB0E76FC-DB47-55DC-45EE-9EC767E168D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5255" y="2782418"/>
                  <a:ext cx="32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91BFFEF0-EC43-60D2-33EB-28539CB71182}"/>
                    </a:ext>
                  </a:extLst>
                </p14:cNvPr>
                <p14:cNvContentPartPr/>
                <p14:nvPr/>
              </p14:nvContentPartPr>
              <p14:xfrm>
                <a:off x="706855" y="2957378"/>
                <a:ext cx="166680" cy="9432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91BFFEF0-EC43-60D2-33EB-28539CB711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0735" y="2951258"/>
                  <a:ext cx="178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CB8403EB-B64A-4A3B-2E4C-45721C47D11E}"/>
                    </a:ext>
                  </a:extLst>
                </p14:cNvPr>
                <p14:cNvContentPartPr/>
                <p14:nvPr/>
              </p14:nvContentPartPr>
              <p14:xfrm>
                <a:off x="482215" y="3208298"/>
                <a:ext cx="47160" cy="2988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CB8403EB-B64A-4A3B-2E4C-45721C47D11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6095" y="3202178"/>
                  <a:ext cx="59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6283D5EE-CE07-DE38-2FB1-27A97B4F9C26}"/>
                    </a:ext>
                  </a:extLst>
                </p14:cNvPr>
                <p14:cNvContentPartPr/>
                <p14:nvPr/>
              </p14:nvContentPartPr>
              <p14:xfrm>
                <a:off x="499855" y="3281738"/>
                <a:ext cx="63000" cy="7128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6283D5EE-CE07-DE38-2FB1-27A97B4F9C2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3735" y="3275618"/>
                  <a:ext cx="75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977EBB6D-590B-4E68-090D-B2D53BCA75E2}"/>
                    </a:ext>
                  </a:extLst>
                </p14:cNvPr>
                <p14:cNvContentPartPr/>
                <p14:nvPr/>
              </p14:nvContentPartPr>
              <p14:xfrm>
                <a:off x="520375" y="3309458"/>
                <a:ext cx="154080" cy="14472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977EBB6D-590B-4E68-090D-B2D53BCA75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4255" y="3303338"/>
                  <a:ext cx="166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8168A7A3-3618-9936-5E9F-A5C97480F4CA}"/>
                    </a:ext>
                  </a:extLst>
                </p14:cNvPr>
                <p14:cNvContentPartPr/>
                <p14:nvPr/>
              </p14:nvContentPartPr>
              <p14:xfrm>
                <a:off x="611815" y="3354098"/>
                <a:ext cx="157320" cy="14940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8168A7A3-3618-9936-5E9F-A5C97480F4C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5695" y="3347978"/>
                  <a:ext cx="169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2D8B61F-353A-C24E-0827-1EE6003715D3}"/>
                    </a:ext>
                  </a:extLst>
                </p14:cNvPr>
                <p14:cNvContentPartPr/>
                <p14:nvPr/>
              </p14:nvContentPartPr>
              <p14:xfrm>
                <a:off x="701095" y="3212258"/>
                <a:ext cx="159840" cy="12816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2D8B61F-353A-C24E-0827-1EE6003715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4975" y="3206138"/>
                  <a:ext cx="172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FC529E1D-CD92-0F15-280D-2942F47848E3}"/>
                    </a:ext>
                  </a:extLst>
                </p14:cNvPr>
                <p14:cNvContentPartPr/>
                <p14:nvPr/>
              </p14:nvContentPartPr>
              <p14:xfrm>
                <a:off x="831055" y="3188858"/>
                <a:ext cx="141480" cy="17136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FC529E1D-CD92-0F15-280D-2942F47848E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4935" y="3182738"/>
                  <a:ext cx="153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6502638C-34D7-A4AB-191F-DA260BB8FC62}"/>
                    </a:ext>
                  </a:extLst>
                </p14:cNvPr>
                <p14:cNvContentPartPr/>
                <p14:nvPr/>
              </p14:nvContentPartPr>
              <p14:xfrm>
                <a:off x="886855" y="3414938"/>
                <a:ext cx="106920" cy="6876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6502638C-34D7-A4AB-191F-DA260BB8FC6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0735" y="3408818"/>
                  <a:ext cx="119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55DC717F-E3FA-0215-A26B-4D6F1FE25C24}"/>
                    </a:ext>
                  </a:extLst>
                </p14:cNvPr>
                <p14:cNvContentPartPr/>
                <p14:nvPr/>
              </p14:nvContentPartPr>
              <p14:xfrm>
                <a:off x="1128055" y="3147098"/>
                <a:ext cx="192240" cy="19620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55DC717F-E3FA-0215-A26B-4D6F1FE25C2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1935" y="3140978"/>
                  <a:ext cx="204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93B8CC68-4BD9-46BE-473F-70E2331404B9}"/>
                    </a:ext>
                  </a:extLst>
                </p14:cNvPr>
                <p14:cNvContentPartPr/>
                <p14:nvPr/>
              </p14:nvContentPartPr>
              <p14:xfrm>
                <a:off x="1399135" y="2994098"/>
                <a:ext cx="250560" cy="8964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93B8CC68-4BD9-46BE-473F-70E2331404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93015" y="2987978"/>
                  <a:ext cx="262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D9EB821-DFD0-14C0-D4F2-1F57A7994693}"/>
                    </a:ext>
                  </a:extLst>
                </p14:cNvPr>
                <p14:cNvContentPartPr/>
                <p14:nvPr/>
              </p14:nvContentPartPr>
              <p14:xfrm>
                <a:off x="1482655" y="3080858"/>
                <a:ext cx="147960" cy="22140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D9EB821-DFD0-14C0-D4F2-1F57A799469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76535" y="3074738"/>
                  <a:ext cx="160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82F41120-F0AC-37B0-701B-096EEB96815C}"/>
                    </a:ext>
                  </a:extLst>
                </p14:cNvPr>
                <p14:cNvContentPartPr/>
                <p14:nvPr/>
              </p14:nvContentPartPr>
              <p14:xfrm>
                <a:off x="1726735" y="2986898"/>
                <a:ext cx="206640" cy="28080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82F41120-F0AC-37B0-701B-096EEB96815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20615" y="2980778"/>
                  <a:ext cx="21888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EDE48B3B-15FC-2D83-B723-433ED548B1CB}"/>
                  </a:ext>
                </a:extLst>
              </p14:cNvPr>
              <p14:cNvContentPartPr/>
              <p14:nvPr/>
            </p14:nvContentPartPr>
            <p14:xfrm>
              <a:off x="8743855" y="5631098"/>
              <a:ext cx="6840" cy="8280"/>
            </p14:xfrm>
          </p:contentPart>
        </mc:Choice>
        <mc:Fallback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EDE48B3B-15FC-2D83-B723-433ED548B1C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737735" y="5624978"/>
                <a:ext cx="190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5F4129E2-3A4D-1C17-6EAD-65A4BB72B741}"/>
                  </a:ext>
                </a:extLst>
              </p14:cNvPr>
              <p14:cNvContentPartPr/>
              <p14:nvPr/>
            </p14:nvContentPartPr>
            <p14:xfrm>
              <a:off x="8753575" y="5807138"/>
              <a:ext cx="23400" cy="11664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5F4129E2-3A4D-1C17-6EAD-65A4BB72B74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747455" y="5801018"/>
                <a:ext cx="3564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16F49EB-0405-FD15-675B-2BDB6A0A785A}"/>
              </a:ext>
            </a:extLst>
          </p:cNvPr>
          <p:cNvGrpSpPr/>
          <p:nvPr/>
        </p:nvGrpSpPr>
        <p:grpSpPr>
          <a:xfrm>
            <a:off x="8749255" y="5192978"/>
            <a:ext cx="1007280" cy="300240"/>
            <a:chOff x="8749255" y="5192978"/>
            <a:chExt cx="100728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7CC88FE6-2E5E-A821-3BC1-15218ED74C11}"/>
                    </a:ext>
                  </a:extLst>
                </p14:cNvPr>
                <p14:cNvContentPartPr/>
                <p14:nvPr/>
              </p14:nvContentPartPr>
              <p14:xfrm>
                <a:off x="8755735" y="5263178"/>
                <a:ext cx="360" cy="1944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7CC88FE6-2E5E-A821-3BC1-15218ED74C1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49615" y="5257058"/>
                  <a:ext cx="12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3D4BD73D-EFF4-AF70-50CE-DC6E7F7D019C}"/>
                    </a:ext>
                  </a:extLst>
                </p14:cNvPr>
                <p14:cNvContentPartPr/>
                <p14:nvPr/>
              </p14:nvContentPartPr>
              <p14:xfrm>
                <a:off x="8749255" y="5490338"/>
                <a:ext cx="5760" cy="288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3D4BD73D-EFF4-AF70-50CE-DC6E7F7D019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43135" y="5484218"/>
                  <a:ext cx="18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ACC74C7F-4FFE-B7C1-57A0-513BC098D97C}"/>
                    </a:ext>
                  </a:extLst>
                </p14:cNvPr>
                <p14:cNvContentPartPr/>
                <p14:nvPr/>
              </p14:nvContentPartPr>
              <p14:xfrm>
                <a:off x="8916655" y="5192978"/>
                <a:ext cx="84600" cy="432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ACC74C7F-4FFE-B7C1-57A0-513BC098D9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910535" y="5186858"/>
                  <a:ext cx="968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1315B13F-3AE3-2694-2016-5FC3A32ABFDE}"/>
                    </a:ext>
                  </a:extLst>
                </p14:cNvPr>
                <p14:cNvContentPartPr/>
                <p14:nvPr/>
              </p14:nvContentPartPr>
              <p14:xfrm>
                <a:off x="8904775" y="5235818"/>
                <a:ext cx="146520" cy="215640"/>
              </p14:xfrm>
            </p:contentPart>
          </mc:Choice>
          <mc:Fallback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1315B13F-3AE3-2694-2016-5FC3A32ABFD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98655" y="5229698"/>
                  <a:ext cx="158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F433688F-393A-9EDC-D6A7-141BF23F1141}"/>
                    </a:ext>
                  </a:extLst>
                </p14:cNvPr>
                <p14:cNvContentPartPr/>
                <p14:nvPr/>
              </p14:nvContentPartPr>
              <p14:xfrm>
                <a:off x="8912695" y="5327618"/>
                <a:ext cx="87120" cy="1296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F433688F-393A-9EDC-D6A7-141BF23F11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06575" y="5321498"/>
                  <a:ext cx="99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F74B8EEA-4A81-8FAA-9E57-F4F793B5620A}"/>
                    </a:ext>
                  </a:extLst>
                </p14:cNvPr>
                <p14:cNvContentPartPr/>
                <p14:nvPr/>
              </p14:nvContentPartPr>
              <p14:xfrm>
                <a:off x="9037975" y="5268938"/>
                <a:ext cx="69840" cy="102240"/>
              </p14:xfrm>
            </p:contentPart>
          </mc:Choice>
          <mc:Fallback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F74B8EEA-4A81-8FAA-9E57-F4F793B5620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31855" y="5262818"/>
                  <a:ext cx="82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E9EFC3B7-5E4C-F94A-80BF-7005864954F5}"/>
                    </a:ext>
                  </a:extLst>
                </p14:cNvPr>
                <p14:cNvContentPartPr/>
                <p14:nvPr/>
              </p14:nvContentPartPr>
              <p14:xfrm>
                <a:off x="9154255" y="5232938"/>
                <a:ext cx="85680" cy="16992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E9EFC3B7-5E4C-F94A-80BF-7005864954F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148135" y="5226818"/>
                  <a:ext cx="97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5FA78B4E-8C89-D89A-5605-0AABD83C1CDC}"/>
                    </a:ext>
                  </a:extLst>
                </p14:cNvPr>
                <p14:cNvContentPartPr/>
                <p14:nvPr/>
              </p14:nvContentPartPr>
              <p14:xfrm>
                <a:off x="9214015" y="5280818"/>
                <a:ext cx="108720" cy="15156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5FA78B4E-8C89-D89A-5605-0AABD83C1CD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07895" y="5274698"/>
                  <a:ext cx="120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D1E998C2-28B7-FE18-B0B0-FB8E1ACCBE58}"/>
                    </a:ext>
                  </a:extLst>
                </p14:cNvPr>
                <p14:cNvContentPartPr/>
                <p14:nvPr/>
              </p14:nvContentPartPr>
              <p14:xfrm>
                <a:off x="9333535" y="5196938"/>
                <a:ext cx="110520" cy="16344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D1E998C2-28B7-FE18-B0B0-FB8E1ACCBE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327415" y="5190818"/>
                  <a:ext cx="122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FC8681DF-A75E-0C1E-C938-8EE578CE8909}"/>
                    </a:ext>
                  </a:extLst>
                </p14:cNvPr>
                <p14:cNvContentPartPr/>
                <p14:nvPr/>
              </p14:nvContentPartPr>
              <p14:xfrm>
                <a:off x="9388975" y="5276498"/>
                <a:ext cx="224280" cy="18936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FC8681DF-A75E-0C1E-C938-8EE578CE890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382855" y="5270378"/>
                  <a:ext cx="236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78FED215-711D-CB43-7165-D87976EAEF84}"/>
                    </a:ext>
                  </a:extLst>
                </p14:cNvPr>
                <p14:cNvContentPartPr/>
                <p14:nvPr/>
              </p14:nvContentPartPr>
              <p14:xfrm>
                <a:off x="9751495" y="5478098"/>
                <a:ext cx="5040" cy="900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78FED215-711D-CB43-7165-D87976EAEF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45375" y="5471978"/>
                  <a:ext cx="17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BE36120-E801-2931-4B96-658B906AD928}"/>
              </a:ext>
            </a:extLst>
          </p:cNvPr>
          <p:cNvGrpSpPr/>
          <p:nvPr/>
        </p:nvGrpSpPr>
        <p:grpSpPr>
          <a:xfrm>
            <a:off x="5940535" y="5147618"/>
            <a:ext cx="820800" cy="303840"/>
            <a:chOff x="5940535" y="5147618"/>
            <a:chExt cx="82080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CB25FE7-9712-F51C-FB63-8CAB2EBFB034}"/>
                    </a:ext>
                  </a:extLst>
                </p14:cNvPr>
                <p14:cNvContentPartPr/>
                <p14:nvPr/>
              </p14:nvContentPartPr>
              <p14:xfrm>
                <a:off x="5988055" y="5269298"/>
                <a:ext cx="29160" cy="2196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CB25FE7-9712-F51C-FB63-8CAB2EBFB03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81935" y="5263178"/>
                  <a:ext cx="41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8DD0E667-27A7-6416-57C4-6FAF57341278}"/>
                    </a:ext>
                  </a:extLst>
                </p14:cNvPr>
                <p14:cNvContentPartPr/>
                <p14:nvPr/>
              </p14:nvContentPartPr>
              <p14:xfrm>
                <a:off x="5940535" y="5147618"/>
                <a:ext cx="273960" cy="30384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8DD0E667-27A7-6416-57C4-6FAF5734127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34415" y="5141498"/>
                  <a:ext cx="286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09D3DD05-B2BE-30BB-1D2F-8D082714A0A1}"/>
                    </a:ext>
                  </a:extLst>
                </p14:cNvPr>
                <p14:cNvContentPartPr/>
                <p14:nvPr/>
              </p14:nvContentPartPr>
              <p14:xfrm>
                <a:off x="6234295" y="5401778"/>
                <a:ext cx="360" cy="684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09D3DD05-B2BE-30BB-1D2F-8D082714A0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28175" y="5395658"/>
                  <a:ext cx="12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5CCE123A-29CE-F112-F2E6-F4BA1D39952D}"/>
                    </a:ext>
                  </a:extLst>
                </p14:cNvPr>
                <p14:cNvContentPartPr/>
                <p14:nvPr/>
              </p14:nvContentPartPr>
              <p14:xfrm>
                <a:off x="6316375" y="5185058"/>
                <a:ext cx="358920" cy="24948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5CCE123A-29CE-F112-F2E6-F4BA1D3995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10255" y="5178938"/>
                  <a:ext cx="371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5A31C6C3-A996-A8EC-678E-A74CB1F522E1}"/>
                    </a:ext>
                  </a:extLst>
                </p14:cNvPr>
                <p14:cNvContentPartPr/>
                <p14:nvPr/>
              </p14:nvContentPartPr>
              <p14:xfrm>
                <a:off x="6760975" y="5278298"/>
                <a:ext cx="360" cy="36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5A31C6C3-A996-A8EC-678E-A74CB1F522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54855" y="52721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9D7E2E36-9A54-5415-453E-CD16B013BDB0}"/>
                  </a:ext>
                </a:extLst>
              </p14:cNvPr>
              <p14:cNvContentPartPr/>
              <p14:nvPr/>
            </p14:nvContentPartPr>
            <p14:xfrm>
              <a:off x="2750215" y="5364338"/>
              <a:ext cx="20160" cy="40320"/>
            </p14:xfrm>
          </p:contentPart>
        </mc:Choice>
        <mc:Fallback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9D7E2E36-9A54-5415-453E-CD16B013BDB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744095" y="5358218"/>
                <a:ext cx="32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1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D6E19DA4-F0B9-F7E3-BA94-58BCC84ED71B}"/>
                  </a:ext>
                </a:extLst>
              </p14:cNvPr>
              <p14:cNvContentPartPr/>
              <p14:nvPr/>
            </p14:nvContentPartPr>
            <p14:xfrm>
              <a:off x="2815735" y="5651978"/>
              <a:ext cx="7560" cy="14760"/>
            </p14:xfrm>
          </p:contentPart>
        </mc:Choice>
        <mc:Fallback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D6E19DA4-F0B9-F7E3-BA94-58BCC84ED71B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809615" y="5645858"/>
                <a:ext cx="198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3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0186612B-6E4B-F607-751B-DF0851B6D695}"/>
                  </a:ext>
                </a:extLst>
              </p14:cNvPr>
              <p14:cNvContentPartPr/>
              <p14:nvPr/>
            </p14:nvContentPartPr>
            <p14:xfrm>
              <a:off x="2833375" y="5852858"/>
              <a:ext cx="5040" cy="1080"/>
            </p14:xfrm>
          </p:contentPart>
        </mc:Choice>
        <mc:Fallback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0186612B-6E4B-F607-751B-DF0851B6D6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27255" y="5846738"/>
                <a:ext cx="17280" cy="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43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A7B0DF2-F04D-F365-FBCE-139C9BBD185B}"/>
                  </a:ext>
                </a:extLst>
              </p14:cNvPr>
              <p14:cNvContentPartPr/>
              <p14:nvPr/>
            </p14:nvContentPartPr>
            <p14:xfrm>
              <a:off x="578695" y="365738"/>
              <a:ext cx="360" cy="36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A7B0DF2-F04D-F365-FBCE-139C9BBD1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575" y="35961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7440F90E-B407-30BF-F49B-17BDBB6F1C4F}"/>
                  </a:ext>
                </a:extLst>
              </p14:cNvPr>
              <p14:cNvContentPartPr/>
              <p14:nvPr/>
            </p14:nvContentPartPr>
            <p14:xfrm>
              <a:off x="1113295" y="2108138"/>
              <a:ext cx="1290960" cy="51120"/>
            </p14:xfrm>
          </p:contentPart>
        </mc:Choice>
        <mc:Fallback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7440F90E-B407-30BF-F49B-17BDBB6F1C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7175" y="2102018"/>
                <a:ext cx="130320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99DE2224-072C-8BAC-E6A0-980385DC6D32}"/>
              </a:ext>
            </a:extLst>
          </p:cNvPr>
          <p:cNvGrpSpPr/>
          <p:nvPr/>
        </p:nvGrpSpPr>
        <p:grpSpPr>
          <a:xfrm>
            <a:off x="850855" y="606218"/>
            <a:ext cx="3470040" cy="1354320"/>
            <a:chOff x="850855" y="606218"/>
            <a:chExt cx="3470040" cy="13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8F235CD-CCBE-2239-D71D-BE32CDC427F2}"/>
                    </a:ext>
                  </a:extLst>
                </p14:cNvPr>
                <p14:cNvContentPartPr/>
                <p14:nvPr/>
              </p14:nvContentPartPr>
              <p14:xfrm>
                <a:off x="850855" y="690098"/>
                <a:ext cx="161280" cy="1987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8F235CD-CCBE-2239-D71D-BE32CDC427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4735" y="683978"/>
                  <a:ext cx="173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E87D089-AC58-D140-CBA4-6030BB636263}"/>
                    </a:ext>
                  </a:extLst>
                </p14:cNvPr>
                <p14:cNvContentPartPr/>
                <p14:nvPr/>
              </p14:nvContentPartPr>
              <p14:xfrm>
                <a:off x="1043815" y="626378"/>
                <a:ext cx="77040" cy="25560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E87D089-AC58-D140-CBA4-6030BB6362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7695" y="620258"/>
                  <a:ext cx="89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F8EA9FC-EF82-3F4B-F530-6038670D83BD}"/>
                    </a:ext>
                  </a:extLst>
                </p14:cNvPr>
                <p14:cNvContentPartPr/>
                <p14:nvPr/>
              </p14:nvContentPartPr>
              <p14:xfrm>
                <a:off x="1161175" y="759218"/>
                <a:ext cx="79560" cy="1072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F8EA9FC-EF82-3F4B-F530-6038670D83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5055" y="753098"/>
                  <a:ext cx="91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81E28FC-9F56-E291-BB0D-8058EA355372}"/>
                    </a:ext>
                  </a:extLst>
                </p14:cNvPr>
                <p14:cNvContentPartPr/>
                <p14:nvPr/>
              </p14:nvContentPartPr>
              <p14:xfrm>
                <a:off x="1277455" y="775058"/>
                <a:ext cx="105480" cy="763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81E28FC-9F56-E291-BB0D-8058EA3553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1335" y="768938"/>
                  <a:ext cx="117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FC807D3-DB2F-04AD-D544-2C4FD2470A8F}"/>
                    </a:ext>
                  </a:extLst>
                </p14:cNvPr>
                <p14:cNvContentPartPr/>
                <p14:nvPr/>
              </p14:nvContentPartPr>
              <p14:xfrm>
                <a:off x="1393375" y="767858"/>
                <a:ext cx="122040" cy="734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FC807D3-DB2F-04AD-D544-2C4FD2470A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7255" y="761738"/>
                  <a:ext cx="134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58578B5-D8A7-4847-9187-451068B8BF0B}"/>
                    </a:ext>
                  </a:extLst>
                </p14:cNvPr>
                <p14:cNvContentPartPr/>
                <p14:nvPr/>
              </p14:nvContentPartPr>
              <p14:xfrm>
                <a:off x="1514695" y="681098"/>
                <a:ext cx="123840" cy="1522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58578B5-D8A7-4847-9187-451068B8BF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8575" y="674978"/>
                  <a:ext cx="136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96A94BC-6CEA-1CB4-BDDE-8E8F403F0DEF}"/>
                    </a:ext>
                  </a:extLst>
                </p14:cNvPr>
                <p14:cNvContentPartPr/>
                <p14:nvPr/>
              </p14:nvContentPartPr>
              <p14:xfrm>
                <a:off x="1693975" y="629258"/>
                <a:ext cx="103320" cy="2538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96A94BC-6CEA-1CB4-BDDE-8E8F403F0D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7855" y="623138"/>
                  <a:ext cx="115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08D86F6-2009-E11D-AE5C-7D21D013C74F}"/>
                    </a:ext>
                  </a:extLst>
                </p14:cNvPr>
                <p14:cNvContentPartPr/>
                <p14:nvPr/>
              </p14:nvContentPartPr>
              <p14:xfrm>
                <a:off x="1890535" y="670658"/>
                <a:ext cx="10080" cy="1782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08D86F6-2009-E11D-AE5C-7D21D013C7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84415" y="664538"/>
                  <a:ext cx="22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C45E488-B402-0C3C-F21E-3DDD30F4187C}"/>
                    </a:ext>
                  </a:extLst>
                </p14:cNvPr>
                <p14:cNvContentPartPr/>
                <p14:nvPr/>
              </p14:nvContentPartPr>
              <p14:xfrm>
                <a:off x="1968655" y="751298"/>
                <a:ext cx="9000" cy="734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C45E488-B402-0C3C-F21E-3DDD30F418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2535" y="745178"/>
                  <a:ext cx="21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EFD3350-5ED0-4480-031B-198954C5161D}"/>
                    </a:ext>
                  </a:extLst>
                </p14:cNvPr>
                <p14:cNvContentPartPr/>
                <p14:nvPr/>
              </p14:nvContentPartPr>
              <p14:xfrm>
                <a:off x="1958215" y="708458"/>
                <a:ext cx="38520" cy="3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EFD3350-5ED0-4480-031B-198954C516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2095" y="702338"/>
                  <a:ext cx="50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AB1E730-F77E-C389-65A8-CF8E9284EDEC}"/>
                    </a:ext>
                  </a:extLst>
                </p14:cNvPr>
                <p14:cNvContentPartPr/>
                <p14:nvPr/>
              </p14:nvContentPartPr>
              <p14:xfrm>
                <a:off x="2028055" y="697298"/>
                <a:ext cx="277200" cy="1551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AB1E730-F77E-C389-65A8-CF8E9284ED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1935" y="691178"/>
                  <a:ext cx="289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0D31249-097A-5FBE-5CF8-1950655A7676}"/>
                    </a:ext>
                  </a:extLst>
                </p14:cNvPr>
                <p14:cNvContentPartPr/>
                <p14:nvPr/>
              </p14:nvContentPartPr>
              <p14:xfrm>
                <a:off x="2207695" y="642218"/>
                <a:ext cx="236520" cy="2203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0D31249-097A-5FBE-5CF8-1950655A76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01575" y="636098"/>
                  <a:ext cx="248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ED785E6-0096-5241-D5A3-054DB57B7186}"/>
                    </a:ext>
                  </a:extLst>
                </p14:cNvPr>
                <p14:cNvContentPartPr/>
                <p14:nvPr/>
              </p14:nvContentPartPr>
              <p14:xfrm>
                <a:off x="953095" y="1130378"/>
                <a:ext cx="5760" cy="10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ED785E6-0096-5241-D5A3-054DB57B71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6975" y="1124258"/>
                  <a:ext cx="18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DADD898-6289-FA5E-2B51-A4AF980D23C8}"/>
                    </a:ext>
                  </a:extLst>
                </p14:cNvPr>
                <p14:cNvContentPartPr/>
                <p14:nvPr/>
              </p14:nvContentPartPr>
              <p14:xfrm>
                <a:off x="2526655" y="635738"/>
                <a:ext cx="98280" cy="2379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DADD898-6289-FA5E-2B51-A4AF980D23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20535" y="629618"/>
                  <a:ext cx="110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9E17D34-1F5C-E60A-FB17-76533610B764}"/>
                    </a:ext>
                  </a:extLst>
                </p14:cNvPr>
                <p14:cNvContentPartPr/>
                <p14:nvPr/>
              </p14:nvContentPartPr>
              <p14:xfrm>
                <a:off x="2635375" y="651218"/>
                <a:ext cx="127080" cy="19296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9E17D34-1F5C-E60A-FB17-76533610B7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29255" y="645098"/>
                  <a:ext cx="139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670D812-F1F2-8702-77DB-FDABFC087829}"/>
                    </a:ext>
                  </a:extLst>
                </p14:cNvPr>
                <p14:cNvContentPartPr/>
                <p14:nvPr/>
              </p14:nvContentPartPr>
              <p14:xfrm>
                <a:off x="2678575" y="763898"/>
                <a:ext cx="126720" cy="1000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670D812-F1F2-8702-77DB-FDABFC0878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2455" y="757778"/>
                  <a:ext cx="138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3AA4F8B-B0B9-7E36-0766-8063E21D22CD}"/>
                    </a:ext>
                  </a:extLst>
                </p14:cNvPr>
                <p14:cNvContentPartPr/>
                <p14:nvPr/>
              </p14:nvContentPartPr>
              <p14:xfrm>
                <a:off x="2823655" y="641498"/>
                <a:ext cx="137520" cy="90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3AA4F8B-B0B9-7E36-0766-8063E21D22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17535" y="635378"/>
                  <a:ext cx="149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1AC9267-D325-6653-7C26-650DB393D2AC}"/>
                    </a:ext>
                  </a:extLst>
                </p14:cNvPr>
                <p14:cNvContentPartPr/>
                <p14:nvPr/>
              </p14:nvContentPartPr>
              <p14:xfrm>
                <a:off x="2856775" y="697298"/>
                <a:ext cx="98640" cy="12888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1AC9267-D325-6653-7C26-650DB393D2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50655" y="691178"/>
                  <a:ext cx="110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5142F9A-CC67-C21C-66EC-372B1EEA1B8D}"/>
                    </a:ext>
                  </a:extLst>
                </p14:cNvPr>
                <p14:cNvContentPartPr/>
                <p14:nvPr/>
              </p14:nvContentPartPr>
              <p14:xfrm>
                <a:off x="2852455" y="619898"/>
                <a:ext cx="292680" cy="1285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5142F9A-CC67-C21C-66EC-372B1EEA1B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46335" y="613778"/>
                  <a:ext cx="304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1FD8FA4-A218-77BB-D98B-7382493C952B}"/>
                    </a:ext>
                  </a:extLst>
                </p14:cNvPr>
                <p14:cNvContentPartPr/>
                <p14:nvPr/>
              </p14:nvContentPartPr>
              <p14:xfrm>
                <a:off x="3088975" y="629258"/>
                <a:ext cx="10800" cy="20664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1FD8FA4-A218-77BB-D98B-7382493C95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82855" y="623138"/>
                  <a:ext cx="23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D1C74AE-29D6-7F12-D3B6-F364C953B19B}"/>
                    </a:ext>
                  </a:extLst>
                </p14:cNvPr>
                <p14:cNvContentPartPr/>
                <p14:nvPr/>
              </p14:nvContentPartPr>
              <p14:xfrm>
                <a:off x="3221095" y="606218"/>
                <a:ext cx="86400" cy="34596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D1C74AE-29D6-7F12-D3B6-F364C953B1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14975" y="600098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47C2049-EE88-B641-6F84-B3A127202F45}"/>
                    </a:ext>
                  </a:extLst>
                </p14:cNvPr>
                <p14:cNvContentPartPr/>
                <p14:nvPr/>
              </p14:nvContentPartPr>
              <p14:xfrm>
                <a:off x="1001695" y="1105178"/>
                <a:ext cx="143640" cy="7502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47C2049-EE88-B641-6F84-B3A127202F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575" y="1099058"/>
                  <a:ext cx="15588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C7EF723-74C4-127B-3210-A432B4441B5E}"/>
                    </a:ext>
                  </a:extLst>
                </p14:cNvPr>
                <p14:cNvContentPartPr/>
                <p14:nvPr/>
              </p14:nvContentPartPr>
              <p14:xfrm>
                <a:off x="1058935" y="1120298"/>
                <a:ext cx="1576440" cy="84024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C7EF723-74C4-127B-3210-A432B4441B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2815" y="1114178"/>
                  <a:ext cx="158868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5CF7995-7641-0764-FDF6-90B3CBBE6B11}"/>
                    </a:ext>
                  </a:extLst>
                </p14:cNvPr>
                <p14:cNvContentPartPr/>
                <p14:nvPr/>
              </p14:nvContentPartPr>
              <p14:xfrm>
                <a:off x="1222375" y="1377338"/>
                <a:ext cx="629640" cy="2988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5CF7995-7641-0764-FDF6-90B3CBBE6B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16255" y="1371218"/>
                  <a:ext cx="641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7A210D8-A19E-894C-3AFB-D1817C3B46D4}"/>
                    </a:ext>
                  </a:extLst>
                </p14:cNvPr>
                <p14:cNvContentPartPr/>
                <p14:nvPr/>
              </p14:nvContentPartPr>
              <p14:xfrm>
                <a:off x="1345855" y="1515938"/>
                <a:ext cx="402480" cy="187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7A210D8-A19E-894C-3AFB-D1817C3B46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9735" y="1509818"/>
                  <a:ext cx="414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1EB6707-DCFD-E369-7395-EE1A288E223A}"/>
                    </a:ext>
                  </a:extLst>
                </p14:cNvPr>
                <p14:cNvContentPartPr/>
                <p14:nvPr/>
              </p14:nvContentPartPr>
              <p14:xfrm>
                <a:off x="1378255" y="1615658"/>
                <a:ext cx="358200" cy="212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1EB6707-DCFD-E369-7395-EE1A288E22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72135" y="1609538"/>
                  <a:ext cx="370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EDFCB78-6320-F2D7-A74E-AC7E70E0FA5E}"/>
                    </a:ext>
                  </a:extLst>
                </p14:cNvPr>
                <p14:cNvContentPartPr/>
                <p14:nvPr/>
              </p14:nvContentPartPr>
              <p14:xfrm>
                <a:off x="1379335" y="1720778"/>
                <a:ext cx="417240" cy="12384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EDFCB78-6320-F2D7-A74E-AC7E70E0FA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73215" y="1714658"/>
                  <a:ext cx="429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8EA2780-2C66-006A-C6A3-A30CCFE8F2D1}"/>
                    </a:ext>
                  </a:extLst>
                </p14:cNvPr>
                <p14:cNvContentPartPr/>
                <p14:nvPr/>
              </p14:nvContentPartPr>
              <p14:xfrm>
                <a:off x="2320015" y="1243778"/>
                <a:ext cx="206280" cy="18036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8EA2780-2C66-006A-C6A3-A30CCFE8F2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13895" y="1237658"/>
                  <a:ext cx="218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89205D5-BC5A-EBFC-13C4-818E2DEDCAFB}"/>
                    </a:ext>
                  </a:extLst>
                </p14:cNvPr>
                <p14:cNvContentPartPr/>
                <p14:nvPr/>
              </p14:nvContentPartPr>
              <p14:xfrm>
                <a:off x="2386255" y="1329818"/>
                <a:ext cx="360" cy="36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89205D5-BC5A-EBFC-13C4-818E2DEDCA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0135" y="13236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4E3AED0-6FC4-FF9A-AADF-59A3781AEACF}"/>
                    </a:ext>
                  </a:extLst>
                </p14:cNvPr>
                <p14:cNvContentPartPr/>
                <p14:nvPr/>
              </p14:nvContentPartPr>
              <p14:xfrm>
                <a:off x="2852455" y="740138"/>
                <a:ext cx="1398600" cy="54108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4E3AED0-6FC4-FF9A-AADF-59A3781AEA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46335" y="734018"/>
                  <a:ext cx="14108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B6C5470-50F7-111A-F6F2-AA3AFA15AD25}"/>
                    </a:ext>
                  </a:extLst>
                </p14:cNvPr>
                <p14:cNvContentPartPr/>
                <p14:nvPr/>
              </p14:nvContentPartPr>
              <p14:xfrm>
                <a:off x="4190935" y="641498"/>
                <a:ext cx="129960" cy="2116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B6C5470-50F7-111A-F6F2-AA3AFA15AD2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84815" y="635378"/>
                  <a:ext cx="1422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45B02B9-D7BD-D93E-8B5D-3BD5D7B18118}"/>
              </a:ext>
            </a:extLst>
          </p:cNvPr>
          <p:cNvGrpSpPr/>
          <p:nvPr/>
        </p:nvGrpSpPr>
        <p:grpSpPr>
          <a:xfrm>
            <a:off x="4885375" y="218138"/>
            <a:ext cx="3318120" cy="538920"/>
            <a:chOff x="4885375" y="218138"/>
            <a:chExt cx="3318120" cy="53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9EE77E9-8714-E31E-5E5D-48D4856BD02D}"/>
                    </a:ext>
                  </a:extLst>
                </p14:cNvPr>
                <p14:cNvContentPartPr/>
                <p14:nvPr/>
              </p14:nvContentPartPr>
              <p14:xfrm>
                <a:off x="4885375" y="466178"/>
                <a:ext cx="115560" cy="2314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9EE77E9-8714-E31E-5E5D-48D4856BD02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79255" y="460058"/>
                  <a:ext cx="127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192E985-1349-299B-3496-871114BCC609}"/>
                    </a:ext>
                  </a:extLst>
                </p14:cNvPr>
                <p14:cNvContentPartPr/>
                <p14:nvPr/>
              </p14:nvContentPartPr>
              <p14:xfrm>
                <a:off x="5068255" y="411818"/>
                <a:ext cx="78840" cy="23580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192E985-1349-299B-3496-871114BCC60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62135" y="405698"/>
                  <a:ext cx="91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E42F54D-889C-BEEF-D554-C30EAC625E6D}"/>
                    </a:ext>
                  </a:extLst>
                </p14:cNvPr>
                <p14:cNvContentPartPr/>
                <p14:nvPr/>
              </p14:nvContentPartPr>
              <p14:xfrm>
                <a:off x="5213695" y="513698"/>
                <a:ext cx="76320" cy="9360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E42F54D-889C-BEEF-D554-C30EAC625E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07575" y="507578"/>
                  <a:ext cx="88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7E53084-1380-ADFD-C957-D1DCEC22DF47}"/>
                    </a:ext>
                  </a:extLst>
                </p14:cNvPr>
                <p14:cNvContentPartPr/>
                <p14:nvPr/>
              </p14:nvContentPartPr>
              <p14:xfrm>
                <a:off x="5346535" y="518738"/>
                <a:ext cx="129600" cy="910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7E53084-1380-ADFD-C957-D1DCEC22DF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40415" y="512618"/>
                  <a:ext cx="141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124FB54-7A4F-ACD0-0576-94841D3CBC30}"/>
                    </a:ext>
                  </a:extLst>
                </p14:cNvPr>
                <p14:cNvContentPartPr/>
                <p14:nvPr/>
              </p14:nvContentPartPr>
              <p14:xfrm>
                <a:off x="5489455" y="521978"/>
                <a:ext cx="137520" cy="867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124FB54-7A4F-ACD0-0576-94841D3CBC3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83335" y="515858"/>
                  <a:ext cx="149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4DA321A-1A01-A233-9F35-2C6A3FE98A73}"/>
                    </a:ext>
                  </a:extLst>
                </p14:cNvPr>
                <p14:cNvContentPartPr/>
                <p14:nvPr/>
              </p14:nvContentPartPr>
              <p14:xfrm>
                <a:off x="5638495" y="381578"/>
                <a:ext cx="133200" cy="22032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4DA321A-1A01-A233-9F35-2C6A3FE98A7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32375" y="375458"/>
                  <a:ext cx="145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F370E11-59AF-08EA-BCD5-EA4EA06655BA}"/>
                    </a:ext>
                  </a:extLst>
                </p14:cNvPr>
                <p14:cNvContentPartPr/>
                <p14:nvPr/>
              </p14:nvContentPartPr>
              <p14:xfrm>
                <a:off x="5835055" y="384818"/>
                <a:ext cx="72720" cy="2545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F370E11-59AF-08EA-BCD5-EA4EA06655B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28935" y="378698"/>
                  <a:ext cx="84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B0B210B-18F6-FA8C-6F45-F5EE04B4BBD9}"/>
                    </a:ext>
                  </a:extLst>
                </p14:cNvPr>
                <p14:cNvContentPartPr/>
                <p14:nvPr/>
              </p14:nvContentPartPr>
              <p14:xfrm>
                <a:off x="5979055" y="480218"/>
                <a:ext cx="99000" cy="10800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B0B210B-18F6-FA8C-6F45-F5EE04B4BBD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72935" y="474098"/>
                  <a:ext cx="111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9A5E182-8F81-C436-144D-DD93E3EBFDB8}"/>
                    </a:ext>
                  </a:extLst>
                </p14:cNvPr>
                <p14:cNvContentPartPr/>
                <p14:nvPr/>
              </p14:nvContentPartPr>
              <p14:xfrm>
                <a:off x="6098575" y="471938"/>
                <a:ext cx="151560" cy="10080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9A5E182-8F81-C436-144D-DD93E3EBFDB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92455" y="465818"/>
                  <a:ext cx="163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D68B4222-37F5-AD4C-9056-F5C6BF59B19B}"/>
                    </a:ext>
                  </a:extLst>
                </p14:cNvPr>
                <p14:cNvContentPartPr/>
                <p14:nvPr/>
              </p14:nvContentPartPr>
              <p14:xfrm>
                <a:off x="6232495" y="431618"/>
                <a:ext cx="178200" cy="3254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68B4222-37F5-AD4C-9056-F5C6BF59B19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26375" y="425498"/>
                  <a:ext cx="1904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7507F92-DEA7-B82F-6563-C7C854EB3537}"/>
                    </a:ext>
                  </a:extLst>
                </p14:cNvPr>
                <p14:cNvContentPartPr/>
                <p14:nvPr/>
              </p14:nvContentPartPr>
              <p14:xfrm>
                <a:off x="6434095" y="469058"/>
                <a:ext cx="12960" cy="2124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7507F92-DEA7-B82F-6563-C7C854EB353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27975" y="462938"/>
                  <a:ext cx="25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6A82D55-2F36-B2B9-2850-B0FBF9273E5B}"/>
                    </a:ext>
                  </a:extLst>
                </p14:cNvPr>
                <p14:cNvContentPartPr/>
                <p14:nvPr/>
              </p14:nvContentPartPr>
              <p14:xfrm>
                <a:off x="6458215" y="573818"/>
                <a:ext cx="14040" cy="320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6A82D55-2F36-B2B9-2850-B0FBF9273E5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52095" y="567698"/>
                  <a:ext cx="26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457C2D8-120E-6984-815E-BA11DC1B382E}"/>
                    </a:ext>
                  </a:extLst>
                </p14:cNvPr>
                <p14:cNvContentPartPr/>
                <p14:nvPr/>
              </p14:nvContentPartPr>
              <p14:xfrm>
                <a:off x="6515095" y="425498"/>
                <a:ext cx="92160" cy="14652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457C2D8-120E-6984-815E-BA11DC1B382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8975" y="419378"/>
                  <a:ext cx="104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10AF7E4-88DD-D0D8-5EDF-1E6F61126C56}"/>
                    </a:ext>
                  </a:extLst>
                </p14:cNvPr>
                <p14:cNvContentPartPr/>
                <p14:nvPr/>
              </p14:nvContentPartPr>
              <p14:xfrm>
                <a:off x="6649375" y="377618"/>
                <a:ext cx="147960" cy="4716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010AF7E4-88DD-D0D8-5EDF-1E6F61126C5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43255" y="371498"/>
                  <a:ext cx="160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2D8AF42E-78D4-74EF-7D0C-BD98210A6335}"/>
                    </a:ext>
                  </a:extLst>
                </p14:cNvPr>
                <p14:cNvContentPartPr/>
                <p14:nvPr/>
              </p14:nvContentPartPr>
              <p14:xfrm>
                <a:off x="6739375" y="302018"/>
                <a:ext cx="40320" cy="26820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2D8AF42E-78D4-74EF-7D0C-BD98210A633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33255" y="295898"/>
                  <a:ext cx="52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6D2395E-9BE6-3761-5896-F74B2DB2F528}"/>
                    </a:ext>
                  </a:extLst>
                </p14:cNvPr>
                <p14:cNvContentPartPr/>
                <p14:nvPr/>
              </p14:nvContentPartPr>
              <p14:xfrm>
                <a:off x="6848455" y="408578"/>
                <a:ext cx="319680" cy="12312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6D2395E-9BE6-3761-5896-F74B2DB2F52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42335" y="402458"/>
                  <a:ext cx="331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76FCDAA-7158-F52A-AA17-9B1F50F41E78}"/>
                    </a:ext>
                  </a:extLst>
                </p14:cNvPr>
                <p14:cNvContentPartPr/>
                <p14:nvPr/>
              </p14:nvContentPartPr>
              <p14:xfrm>
                <a:off x="7299175" y="300938"/>
                <a:ext cx="205920" cy="2523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76FCDAA-7158-F52A-AA17-9B1F50F41E7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93055" y="294818"/>
                  <a:ext cx="218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8F7B6EE-C1B6-0AAA-759B-2E859783B60C}"/>
                    </a:ext>
                  </a:extLst>
                </p14:cNvPr>
                <p14:cNvContentPartPr/>
                <p14:nvPr/>
              </p14:nvContentPartPr>
              <p14:xfrm>
                <a:off x="7512655" y="301298"/>
                <a:ext cx="178200" cy="1832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8F7B6EE-C1B6-0AAA-759B-2E859783B60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06535" y="295178"/>
                  <a:ext cx="190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F97A0CD-2E0C-866C-22DC-E9F7FE8403BC}"/>
                    </a:ext>
                  </a:extLst>
                </p14:cNvPr>
                <p14:cNvContentPartPr/>
                <p14:nvPr/>
              </p14:nvContentPartPr>
              <p14:xfrm>
                <a:off x="7582855" y="389138"/>
                <a:ext cx="189360" cy="11700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F97A0CD-2E0C-866C-22DC-E9F7FE8403B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76735" y="383018"/>
                  <a:ext cx="201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FCD63C19-84F8-69B8-396C-E3BC60652D8C}"/>
                    </a:ext>
                  </a:extLst>
                </p14:cNvPr>
                <p14:cNvContentPartPr/>
                <p14:nvPr/>
              </p14:nvContentPartPr>
              <p14:xfrm>
                <a:off x="7775815" y="275738"/>
                <a:ext cx="172440" cy="21456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FCD63C19-84F8-69B8-396C-E3BC60652D8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69695" y="269618"/>
                  <a:ext cx="184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F343A4A-19FA-F6FF-E56B-089BEECF5041}"/>
                    </a:ext>
                  </a:extLst>
                </p14:cNvPr>
                <p14:cNvContentPartPr/>
                <p14:nvPr/>
              </p14:nvContentPartPr>
              <p14:xfrm>
                <a:off x="7860415" y="371858"/>
                <a:ext cx="141480" cy="482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F343A4A-19FA-F6FF-E56B-089BEECF504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54295" y="365738"/>
                  <a:ext cx="153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FEE8EA1-7B11-D9DB-C1F4-C5150AF324F9}"/>
                    </a:ext>
                  </a:extLst>
                </p14:cNvPr>
                <p14:cNvContentPartPr/>
                <p14:nvPr/>
              </p14:nvContentPartPr>
              <p14:xfrm>
                <a:off x="8046895" y="218138"/>
                <a:ext cx="156600" cy="2520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FEE8EA1-7B11-D9DB-C1F4-C5150AF324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40775" y="212018"/>
                  <a:ext cx="16884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226CF814-683E-DA6A-EE46-288217443F03}"/>
                  </a:ext>
                </a:extLst>
              </p14:cNvPr>
              <p14:cNvContentPartPr/>
              <p14:nvPr/>
            </p14:nvContentPartPr>
            <p14:xfrm>
              <a:off x="8375935" y="237218"/>
              <a:ext cx="105480" cy="385920"/>
            </p14:xfrm>
          </p:contentPart>
        </mc:Choice>
        <mc:Fallback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226CF814-683E-DA6A-EE46-288217443F0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369815" y="231098"/>
                <a:ext cx="117720" cy="39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26F17A60-45C7-8855-0DD1-C3EC04CDF222}"/>
              </a:ext>
            </a:extLst>
          </p:cNvPr>
          <p:cNvGrpSpPr/>
          <p:nvPr/>
        </p:nvGrpSpPr>
        <p:grpSpPr>
          <a:xfrm>
            <a:off x="5075815" y="820778"/>
            <a:ext cx="2201400" cy="1383480"/>
            <a:chOff x="5075815" y="820778"/>
            <a:chExt cx="2201400" cy="138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E2158CFA-BEE3-F93D-5A06-BFFC23B51CAB}"/>
                    </a:ext>
                  </a:extLst>
                </p14:cNvPr>
                <p14:cNvContentPartPr/>
                <p14:nvPr/>
              </p14:nvContentPartPr>
              <p14:xfrm>
                <a:off x="5096695" y="901058"/>
                <a:ext cx="72000" cy="119052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E2158CFA-BEE3-F93D-5A06-BFFC23B51CA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90575" y="894938"/>
                  <a:ext cx="8424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2EB578E-F27C-0E48-DF58-FF1457201E76}"/>
                    </a:ext>
                  </a:extLst>
                </p14:cNvPr>
                <p14:cNvContentPartPr/>
                <p14:nvPr/>
              </p14:nvContentPartPr>
              <p14:xfrm>
                <a:off x="5075815" y="820778"/>
                <a:ext cx="2021400" cy="1112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2EB578E-F27C-0E48-DF58-FF1457201E7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69695" y="814658"/>
                  <a:ext cx="2033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F47F1CE-90C3-13C5-ACA4-6F508AFD8D8C}"/>
                    </a:ext>
                  </a:extLst>
                </p14:cNvPr>
                <p14:cNvContentPartPr/>
                <p14:nvPr/>
              </p14:nvContentPartPr>
              <p14:xfrm>
                <a:off x="7123855" y="845978"/>
                <a:ext cx="115920" cy="99468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F47F1CE-90C3-13C5-ACA4-6F508AFD8D8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17735" y="839858"/>
                  <a:ext cx="128160" cy="10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88C1585A-A5E9-138E-BDD1-CD61927A1765}"/>
                    </a:ext>
                  </a:extLst>
                </p14:cNvPr>
                <p14:cNvContentPartPr/>
                <p14:nvPr/>
              </p14:nvContentPartPr>
              <p14:xfrm>
                <a:off x="5210455" y="2032538"/>
                <a:ext cx="1861560" cy="17172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8C1585A-A5E9-138E-BDD1-CD61927A176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04335" y="2026418"/>
                  <a:ext cx="1873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6F57CD4B-EF0F-8B61-8670-ACE511C3B3BC}"/>
                    </a:ext>
                  </a:extLst>
                </p14:cNvPr>
                <p14:cNvContentPartPr/>
                <p14:nvPr/>
              </p14:nvContentPartPr>
              <p14:xfrm>
                <a:off x="5401615" y="1142978"/>
                <a:ext cx="35640" cy="18792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6F57CD4B-EF0F-8B61-8670-ACE511C3B3B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95495" y="1136858"/>
                  <a:ext cx="47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41B3947-0ED2-F81B-744A-571B3F406996}"/>
                    </a:ext>
                  </a:extLst>
                </p14:cNvPr>
                <p14:cNvContentPartPr/>
                <p14:nvPr/>
              </p14:nvContentPartPr>
              <p14:xfrm>
                <a:off x="5427895" y="1032458"/>
                <a:ext cx="1149480" cy="23976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41B3947-0ED2-F81B-744A-571B3F40699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21775" y="1026338"/>
                  <a:ext cx="1161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0659A5D3-E686-22D8-1F83-56907838F9BD}"/>
                    </a:ext>
                  </a:extLst>
                </p14:cNvPr>
                <p14:cNvContentPartPr/>
                <p14:nvPr/>
              </p14:nvContentPartPr>
              <p14:xfrm>
                <a:off x="5491615" y="1498658"/>
                <a:ext cx="48960" cy="14688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0659A5D3-E686-22D8-1F83-56907838F9B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85495" y="1492538"/>
                  <a:ext cx="61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CC1A3A8B-D261-9B09-D234-060808504078}"/>
                    </a:ext>
                  </a:extLst>
                </p14:cNvPr>
                <p14:cNvContentPartPr/>
                <p14:nvPr/>
              </p14:nvContentPartPr>
              <p14:xfrm>
                <a:off x="5496295" y="1376618"/>
                <a:ext cx="1215000" cy="2376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CC1A3A8B-D261-9B09-D234-06080850407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90175" y="1370498"/>
                  <a:ext cx="1227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5E967577-4721-4C63-740C-8A9482EFB85B}"/>
                    </a:ext>
                  </a:extLst>
                </p14:cNvPr>
                <p14:cNvContentPartPr/>
                <p14:nvPr/>
              </p14:nvContentPartPr>
              <p14:xfrm>
                <a:off x="5499535" y="1833098"/>
                <a:ext cx="46080" cy="1854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5E967577-4721-4C63-740C-8A9482EFB85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93415" y="1826978"/>
                  <a:ext cx="58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25F1794D-4393-2869-9D2C-B41390D94EF9}"/>
                    </a:ext>
                  </a:extLst>
                </p14:cNvPr>
                <p14:cNvContentPartPr/>
                <p14:nvPr/>
              </p14:nvContentPartPr>
              <p14:xfrm>
                <a:off x="5448775" y="1729778"/>
                <a:ext cx="1182960" cy="30060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25F1794D-4393-2869-9D2C-B41390D94EF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42655" y="1723658"/>
                  <a:ext cx="1195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A645AC4-CA28-53B8-04E7-826C370E7E5A}"/>
                    </a:ext>
                  </a:extLst>
                </p14:cNvPr>
                <p14:cNvContentPartPr/>
                <p14:nvPr/>
              </p14:nvContentPartPr>
              <p14:xfrm>
                <a:off x="7084975" y="1857938"/>
                <a:ext cx="192240" cy="27288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A645AC4-CA28-53B8-04E7-826C370E7E5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78855" y="1851818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633F6A93-35F9-E8DC-DD3C-CE2AA12AF40A}"/>
                    </a:ext>
                  </a:extLst>
                </p14:cNvPr>
                <p14:cNvContentPartPr/>
                <p14:nvPr/>
              </p14:nvContentPartPr>
              <p14:xfrm>
                <a:off x="6767095" y="1942538"/>
                <a:ext cx="22680" cy="16380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633F6A93-35F9-E8DC-DD3C-CE2AA12AF40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60975" y="1936418"/>
                  <a:ext cx="34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39B4417-C8DB-8E3B-79C3-83A2B7CFE3C1}"/>
                    </a:ext>
                  </a:extLst>
                </p14:cNvPr>
                <p14:cNvContentPartPr/>
                <p14:nvPr/>
              </p14:nvContentPartPr>
              <p14:xfrm>
                <a:off x="6772135" y="1936778"/>
                <a:ext cx="387000" cy="2113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39B4417-C8DB-8E3B-79C3-83A2B7CFE3C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66015" y="1930658"/>
                  <a:ext cx="399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4804A813-0085-0DE2-5CB7-A6D4242B22CC}"/>
                    </a:ext>
                  </a:extLst>
                </p14:cNvPr>
                <p14:cNvContentPartPr/>
                <p14:nvPr/>
              </p14:nvContentPartPr>
              <p14:xfrm>
                <a:off x="6785455" y="1974218"/>
                <a:ext cx="43200" cy="10152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4804A813-0085-0DE2-5CB7-A6D4242B22C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79335" y="1968098"/>
                  <a:ext cx="55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52B7AF4-AF5A-5760-267B-A09CFB44B9D1}"/>
                    </a:ext>
                  </a:extLst>
                </p14:cNvPr>
                <p14:cNvContentPartPr/>
                <p14:nvPr/>
              </p14:nvContentPartPr>
              <p14:xfrm>
                <a:off x="6838735" y="1972058"/>
                <a:ext cx="75960" cy="11520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52B7AF4-AF5A-5760-267B-A09CFB44B9D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32615" y="1965938"/>
                  <a:ext cx="88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DAD84E2F-C569-1908-EA7D-A6F0BA58DF31}"/>
                    </a:ext>
                  </a:extLst>
                </p14:cNvPr>
                <p14:cNvContentPartPr/>
                <p14:nvPr/>
              </p14:nvContentPartPr>
              <p14:xfrm>
                <a:off x="6906775" y="2001218"/>
                <a:ext cx="53640" cy="975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DAD84E2F-C569-1908-EA7D-A6F0BA58DF3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00655" y="1995098"/>
                  <a:ext cx="65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0BCD21D6-4DB3-C356-FDB2-5627CC049951}"/>
                    </a:ext>
                  </a:extLst>
                </p14:cNvPr>
                <p14:cNvContentPartPr/>
                <p14:nvPr/>
              </p14:nvContentPartPr>
              <p14:xfrm>
                <a:off x="6977695" y="2042978"/>
                <a:ext cx="360" cy="3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0BCD21D6-4DB3-C356-FDB2-5627CC0499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71575" y="20368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462636E-6F02-3D05-7D89-BCC635A34304}"/>
                    </a:ext>
                  </a:extLst>
                </p14:cNvPr>
                <p14:cNvContentPartPr/>
                <p14:nvPr/>
              </p14:nvContentPartPr>
              <p14:xfrm>
                <a:off x="6797695" y="1721858"/>
                <a:ext cx="91080" cy="756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462636E-6F02-3D05-7D89-BCC635A3430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91575" y="1715738"/>
                  <a:ext cx="103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9E5C90D2-D585-06B7-7639-5826157697F3}"/>
                    </a:ext>
                  </a:extLst>
                </p14:cNvPr>
                <p14:cNvContentPartPr/>
                <p14:nvPr/>
              </p14:nvContentPartPr>
              <p14:xfrm>
                <a:off x="6826495" y="1731938"/>
                <a:ext cx="79560" cy="7308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9E5C90D2-D585-06B7-7639-5826157697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20375" y="1725818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F65C98F5-E26C-F8EE-B865-4A70DC81B235}"/>
                    </a:ext>
                  </a:extLst>
                </p14:cNvPr>
                <p14:cNvContentPartPr/>
                <p14:nvPr/>
              </p14:nvContentPartPr>
              <p14:xfrm>
                <a:off x="6823975" y="1814018"/>
                <a:ext cx="135720" cy="1872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F65C98F5-E26C-F8EE-B865-4A70DC81B23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17855" y="1807898"/>
                  <a:ext cx="14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2717590-72F6-B24C-A41D-6BFE6021927E}"/>
                    </a:ext>
                  </a:extLst>
                </p14:cNvPr>
                <p14:cNvContentPartPr/>
                <p14:nvPr/>
              </p14:nvContentPartPr>
              <p14:xfrm>
                <a:off x="6887695" y="1848218"/>
                <a:ext cx="93240" cy="7920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2717590-72F6-B24C-A41D-6BFE6021927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81575" y="1842098"/>
                  <a:ext cx="105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DA79537-038C-8101-62EB-40DE44CBDD25}"/>
                    </a:ext>
                  </a:extLst>
                </p14:cNvPr>
                <p14:cNvContentPartPr/>
                <p14:nvPr/>
              </p14:nvContentPartPr>
              <p14:xfrm>
                <a:off x="6978415" y="1676498"/>
                <a:ext cx="89640" cy="16524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DA79537-038C-8101-62EB-40DE44CBDD2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72295" y="1670378"/>
                  <a:ext cx="101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63B2ED7D-9922-6329-8214-695F9C2C947A}"/>
                    </a:ext>
                  </a:extLst>
                </p14:cNvPr>
                <p14:cNvContentPartPr/>
                <p14:nvPr/>
              </p14:nvContentPartPr>
              <p14:xfrm>
                <a:off x="7029175" y="1844978"/>
                <a:ext cx="123120" cy="694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63B2ED7D-9922-6329-8214-695F9C2C947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23055" y="1838858"/>
                  <a:ext cx="13536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9354575B-E83D-BB80-ED84-7091C712482E}"/>
                  </a:ext>
                </a:extLst>
              </p14:cNvPr>
              <p14:cNvContentPartPr/>
              <p14:nvPr/>
            </p14:nvContentPartPr>
            <p14:xfrm>
              <a:off x="5709415" y="2798978"/>
              <a:ext cx="1567440" cy="1029600"/>
            </p14:xfrm>
          </p:contentPart>
        </mc:Choice>
        <mc:Fallback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9354575B-E83D-BB80-ED84-7091C712482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703295" y="2792858"/>
                <a:ext cx="1579680" cy="104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E47EEF1-2B3D-5155-17ED-312B72FE0CB3}"/>
              </a:ext>
            </a:extLst>
          </p:cNvPr>
          <p:cNvGrpSpPr/>
          <p:nvPr/>
        </p:nvGrpSpPr>
        <p:grpSpPr>
          <a:xfrm>
            <a:off x="1676335" y="1474898"/>
            <a:ext cx="504720" cy="293760"/>
            <a:chOff x="1676335" y="1474898"/>
            <a:chExt cx="50472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9EEE20BF-ACE8-8239-6BD1-6210D0D85A05}"/>
                    </a:ext>
                  </a:extLst>
                </p14:cNvPr>
                <p14:cNvContentPartPr/>
                <p14:nvPr/>
              </p14:nvContentPartPr>
              <p14:xfrm>
                <a:off x="1676335" y="1474898"/>
                <a:ext cx="470520" cy="2937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9EEE20BF-ACE8-8239-6BD1-6210D0D85A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70215" y="1468778"/>
                  <a:ext cx="482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5450230D-032C-4BB1-AC37-A315FA194A57}"/>
                    </a:ext>
                  </a:extLst>
                </p14:cNvPr>
                <p14:cNvContentPartPr/>
                <p14:nvPr/>
              </p14:nvContentPartPr>
              <p14:xfrm>
                <a:off x="1779655" y="1617098"/>
                <a:ext cx="12600" cy="10152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5450230D-032C-4BB1-AC37-A315FA194A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73535" y="1610978"/>
                  <a:ext cx="24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11132641-B9A7-6BD1-997E-67079021813E}"/>
                    </a:ext>
                  </a:extLst>
                </p14:cNvPr>
                <p14:cNvContentPartPr/>
                <p14:nvPr/>
              </p14:nvContentPartPr>
              <p14:xfrm>
                <a:off x="1827175" y="1628618"/>
                <a:ext cx="38880" cy="6480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11132641-B9A7-6BD1-997E-6707902181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21055" y="1622498"/>
                  <a:ext cx="51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D940A7F0-D097-F46C-F87B-869B318A43EC}"/>
                    </a:ext>
                  </a:extLst>
                </p14:cNvPr>
                <p14:cNvContentPartPr/>
                <p14:nvPr/>
              </p14:nvContentPartPr>
              <p14:xfrm>
                <a:off x="1890535" y="1610258"/>
                <a:ext cx="52920" cy="7524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D940A7F0-D097-F46C-F87B-869B318A43E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84415" y="1604138"/>
                  <a:ext cx="65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944CF22-4F3F-2518-AD08-36EDE4FDA2C2}"/>
                    </a:ext>
                  </a:extLst>
                </p14:cNvPr>
                <p14:cNvContentPartPr/>
                <p14:nvPr/>
              </p14:nvContentPartPr>
              <p14:xfrm>
                <a:off x="1979815" y="1566338"/>
                <a:ext cx="48960" cy="11016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944CF22-4F3F-2518-AD08-36EDE4FDA2C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73695" y="1560218"/>
                  <a:ext cx="61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A4DEE48A-A55A-4F2E-FAE9-5508D0F38AED}"/>
                    </a:ext>
                  </a:extLst>
                </p14:cNvPr>
                <p14:cNvContentPartPr/>
                <p14:nvPr/>
              </p14:nvContentPartPr>
              <p14:xfrm>
                <a:off x="1987015" y="1554098"/>
                <a:ext cx="87840" cy="7776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A4DEE48A-A55A-4F2E-FAE9-5508D0F38AE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80895" y="1547978"/>
                  <a:ext cx="100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4D7AB50-41F9-D538-F1B0-8BDCE9DF135E}"/>
                    </a:ext>
                  </a:extLst>
                </p14:cNvPr>
                <p14:cNvContentPartPr/>
                <p14:nvPr/>
              </p14:nvContentPartPr>
              <p14:xfrm>
                <a:off x="2032375" y="1645178"/>
                <a:ext cx="75960" cy="3132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4D7AB50-41F9-D538-F1B0-8BDCE9DF13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26255" y="1639058"/>
                  <a:ext cx="88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CD363ECF-3864-5B2F-8E41-774453B9288E}"/>
                    </a:ext>
                  </a:extLst>
                </p14:cNvPr>
                <p14:cNvContentPartPr/>
                <p14:nvPr/>
              </p14:nvContentPartPr>
              <p14:xfrm>
                <a:off x="2180695" y="1683338"/>
                <a:ext cx="360" cy="36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CD363ECF-3864-5B2F-8E41-774453B9288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74575" y="16772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1B45F50B-56C0-AC2A-E33E-212915C0E219}"/>
              </a:ext>
            </a:extLst>
          </p:cNvPr>
          <p:cNvGrpSpPr/>
          <p:nvPr/>
        </p:nvGrpSpPr>
        <p:grpSpPr>
          <a:xfrm>
            <a:off x="8399695" y="728978"/>
            <a:ext cx="3129120" cy="1585080"/>
            <a:chOff x="8399695" y="728978"/>
            <a:chExt cx="3129120" cy="15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0F5C221A-8F77-AED3-32DF-643C3348C92E}"/>
                    </a:ext>
                  </a:extLst>
                </p14:cNvPr>
                <p14:cNvContentPartPr/>
                <p14:nvPr/>
              </p14:nvContentPartPr>
              <p14:xfrm>
                <a:off x="8399695" y="960098"/>
                <a:ext cx="28800" cy="49284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0F5C221A-8F77-AED3-32DF-643C3348C92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93575" y="953978"/>
                  <a:ext cx="410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12D18EDF-A651-C670-F15B-0F84E3D7675D}"/>
                    </a:ext>
                  </a:extLst>
                </p14:cNvPr>
                <p14:cNvContentPartPr/>
                <p14:nvPr/>
              </p14:nvContentPartPr>
              <p14:xfrm>
                <a:off x="8409415" y="936698"/>
                <a:ext cx="236520" cy="44712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12D18EDF-A651-C670-F15B-0F84E3D7675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03295" y="930578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E0B7990A-2226-CAD9-5C6E-F5DBD4F998E4}"/>
                    </a:ext>
                  </a:extLst>
                </p14:cNvPr>
                <p14:cNvContentPartPr/>
                <p14:nvPr/>
              </p14:nvContentPartPr>
              <p14:xfrm>
                <a:off x="8419855" y="1384538"/>
                <a:ext cx="22320" cy="26820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E0B7990A-2226-CAD9-5C6E-F5DBD4F998E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13735" y="1378418"/>
                  <a:ext cx="34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212F2B8B-73ED-E560-0F77-07E6556D562F}"/>
                    </a:ext>
                  </a:extLst>
                </p14:cNvPr>
                <p14:cNvContentPartPr/>
                <p14:nvPr/>
              </p14:nvContentPartPr>
              <p14:xfrm>
                <a:off x="8561695" y="1508018"/>
                <a:ext cx="94680" cy="11880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212F2B8B-73ED-E560-0F77-07E6556D562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55575" y="1501898"/>
                  <a:ext cx="106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5F095752-F20F-201D-2FF1-2133E7C1C480}"/>
                    </a:ext>
                  </a:extLst>
                </p14:cNvPr>
                <p14:cNvContentPartPr/>
                <p14:nvPr/>
              </p14:nvContentPartPr>
              <p14:xfrm>
                <a:off x="8734855" y="1452578"/>
                <a:ext cx="51840" cy="16488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5F095752-F20F-201D-2FF1-2133E7C1C48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28735" y="1446458"/>
                  <a:ext cx="64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2D545E0-F046-D68C-6A4C-7759F0E799FF}"/>
                    </a:ext>
                  </a:extLst>
                </p14:cNvPr>
                <p14:cNvContentPartPr/>
                <p14:nvPr/>
              </p14:nvContentPartPr>
              <p14:xfrm>
                <a:off x="8812975" y="1390298"/>
                <a:ext cx="135000" cy="5868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2D545E0-F046-D68C-6A4C-7759F0E799F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06855" y="1384178"/>
                  <a:ext cx="147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AC86246D-95D9-1129-E91C-5ADC5641745E}"/>
                    </a:ext>
                  </a:extLst>
                </p14:cNvPr>
                <p14:cNvContentPartPr/>
                <p14:nvPr/>
              </p14:nvContentPartPr>
              <p14:xfrm>
                <a:off x="8913415" y="1275458"/>
                <a:ext cx="70560" cy="29196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AC86246D-95D9-1129-E91C-5ADC564174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07295" y="1269338"/>
                  <a:ext cx="82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46E1D4C7-A2E8-0C6F-A945-021542897C19}"/>
                    </a:ext>
                  </a:extLst>
                </p14:cNvPr>
                <p14:cNvContentPartPr/>
                <p14:nvPr/>
              </p14:nvContentPartPr>
              <p14:xfrm>
                <a:off x="9157855" y="906818"/>
                <a:ext cx="26640" cy="49968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6E1D4C7-A2E8-0C6F-A945-021542897C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51735" y="900698"/>
                  <a:ext cx="388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E8B1FC84-C236-94EF-8C12-B1EACA0C7C64}"/>
                    </a:ext>
                  </a:extLst>
                </p14:cNvPr>
                <p14:cNvContentPartPr/>
                <p14:nvPr/>
              </p14:nvContentPartPr>
              <p14:xfrm>
                <a:off x="9205015" y="881618"/>
                <a:ext cx="205200" cy="41148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E8B1FC84-C236-94EF-8C12-B1EACA0C7C6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8895" y="875498"/>
                  <a:ext cx="2174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D00C4715-A4AC-D8AF-FB38-DB1B9654833C}"/>
                    </a:ext>
                  </a:extLst>
                </p14:cNvPr>
                <p14:cNvContentPartPr/>
                <p14:nvPr/>
              </p14:nvContentPartPr>
              <p14:xfrm>
                <a:off x="9428935" y="1181498"/>
                <a:ext cx="144720" cy="144720"/>
              </p14:xfrm>
            </p:contentPart>
          </mc:Choice>
          <mc:Fallback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D00C4715-A4AC-D8AF-FB38-DB1B965483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22815" y="1175378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3C28D291-C1CB-4903-7BD7-92AF7844E68F}"/>
                    </a:ext>
                  </a:extLst>
                </p14:cNvPr>
                <p14:cNvContentPartPr/>
                <p14:nvPr/>
              </p14:nvContentPartPr>
              <p14:xfrm>
                <a:off x="9609295" y="981338"/>
                <a:ext cx="212040" cy="37188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3C28D291-C1CB-4903-7BD7-92AF7844E6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03175" y="975218"/>
                  <a:ext cx="2242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4FF8D392-496F-BCB1-6C61-7606476B3FDA}"/>
                    </a:ext>
                  </a:extLst>
                </p14:cNvPr>
                <p14:cNvContentPartPr/>
                <p14:nvPr/>
              </p14:nvContentPartPr>
              <p14:xfrm>
                <a:off x="9875695" y="1188698"/>
                <a:ext cx="60840" cy="9036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4FF8D392-496F-BCB1-6C61-7606476B3FD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69215" y="1182578"/>
                  <a:ext cx="73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956168B7-705D-8821-2F7C-4F314A8B9233}"/>
                    </a:ext>
                  </a:extLst>
                </p14:cNvPr>
                <p14:cNvContentPartPr/>
                <p14:nvPr/>
              </p14:nvContentPartPr>
              <p14:xfrm>
                <a:off x="9867055" y="1024538"/>
                <a:ext cx="70560" cy="3960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956168B7-705D-8821-2F7C-4F314A8B923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60935" y="1018418"/>
                  <a:ext cx="82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421C3E23-38F9-3771-51F2-F77F5D15BDB2}"/>
                    </a:ext>
                  </a:extLst>
                </p14:cNvPr>
                <p14:cNvContentPartPr/>
                <p14:nvPr/>
              </p14:nvContentPartPr>
              <p14:xfrm>
                <a:off x="10000255" y="1094738"/>
                <a:ext cx="91080" cy="15372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421C3E23-38F9-3771-51F2-F77F5D15BDB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94135" y="1088618"/>
                  <a:ext cx="103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EBB84984-A452-5B30-EF75-E1DA1AAFA246}"/>
                    </a:ext>
                  </a:extLst>
                </p14:cNvPr>
                <p14:cNvContentPartPr/>
                <p14:nvPr/>
              </p14:nvContentPartPr>
              <p14:xfrm>
                <a:off x="10154335" y="1125338"/>
                <a:ext cx="123120" cy="139320"/>
              </p14:xfrm>
            </p:contentPart>
          </mc:Choice>
          <mc:Fallback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EBB84984-A452-5B30-EF75-E1DA1AAFA24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48215" y="1119218"/>
                  <a:ext cx="135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E2E396F1-5E1F-5C3F-E798-BD80F11122FE}"/>
                    </a:ext>
                  </a:extLst>
                </p14:cNvPr>
                <p14:cNvContentPartPr/>
                <p14:nvPr/>
              </p14:nvContentPartPr>
              <p14:xfrm>
                <a:off x="10380415" y="790538"/>
                <a:ext cx="165960" cy="48744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E2E396F1-5E1F-5C3F-E798-BD80F11122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74295" y="784418"/>
                  <a:ext cx="1782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A9E6464F-3C20-10E0-0A51-53CA0C81122B}"/>
                    </a:ext>
                  </a:extLst>
                </p14:cNvPr>
                <p14:cNvContentPartPr/>
                <p14:nvPr/>
              </p14:nvContentPartPr>
              <p14:xfrm>
                <a:off x="10463935" y="1047578"/>
                <a:ext cx="199440" cy="2808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A9E6464F-3C20-10E0-0A51-53CA0C81122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57815" y="1041458"/>
                  <a:ext cx="211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0F74C311-673B-D9CE-1C8A-DFFE4B0E3CEC}"/>
                    </a:ext>
                  </a:extLst>
                </p14:cNvPr>
                <p14:cNvContentPartPr/>
                <p14:nvPr/>
              </p14:nvContentPartPr>
              <p14:xfrm>
                <a:off x="10796215" y="807098"/>
                <a:ext cx="201240" cy="311400"/>
              </p14:xfrm>
            </p:contentPart>
          </mc:Choice>
          <mc:Fallback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0F74C311-673B-D9CE-1C8A-DFFE4B0E3C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790095" y="800978"/>
                  <a:ext cx="213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15A5F999-D811-43CD-4B03-F434FBC16B21}"/>
                    </a:ext>
                  </a:extLst>
                </p14:cNvPr>
                <p14:cNvContentPartPr/>
                <p14:nvPr/>
              </p14:nvContentPartPr>
              <p14:xfrm>
                <a:off x="10892695" y="980618"/>
                <a:ext cx="143640" cy="23616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15A5F999-D811-43CD-4B03-F434FBC16B2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86575" y="974498"/>
                  <a:ext cx="155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12DCBD40-6F19-C8C6-CD47-C9F1651A3F64}"/>
                    </a:ext>
                  </a:extLst>
                </p14:cNvPr>
                <p14:cNvContentPartPr/>
                <p14:nvPr/>
              </p14:nvContentPartPr>
              <p14:xfrm>
                <a:off x="11106895" y="996818"/>
                <a:ext cx="164520" cy="14616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12DCBD40-6F19-C8C6-CD47-C9F1651A3F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00775" y="990698"/>
                  <a:ext cx="176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16D23279-E9AE-EA94-EC53-780AD49D7910}"/>
                    </a:ext>
                  </a:extLst>
                </p14:cNvPr>
                <p14:cNvContentPartPr/>
                <p14:nvPr/>
              </p14:nvContentPartPr>
              <p14:xfrm>
                <a:off x="11367535" y="728978"/>
                <a:ext cx="50760" cy="410040"/>
              </p14:xfrm>
            </p:contentPart>
          </mc:Choice>
          <mc:Fallback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16D23279-E9AE-EA94-EC53-780AD49D791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61415" y="722858"/>
                  <a:ext cx="630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A70E26CE-E0F5-6E81-0EA7-AF15317B37D7}"/>
                    </a:ext>
                  </a:extLst>
                </p14:cNvPr>
                <p14:cNvContentPartPr/>
                <p14:nvPr/>
              </p14:nvContentPartPr>
              <p14:xfrm>
                <a:off x="11334055" y="885938"/>
                <a:ext cx="194760" cy="22680"/>
              </p14:xfrm>
            </p:contentPart>
          </mc:Choice>
          <mc:Fallback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A70E26CE-E0F5-6E81-0EA7-AF15317B37D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27935" y="879818"/>
                  <a:ext cx="207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3FB4D19C-ACBE-1817-000B-EAFC2535841B}"/>
                    </a:ext>
                  </a:extLst>
                </p14:cNvPr>
                <p14:cNvContentPartPr/>
                <p14:nvPr/>
              </p14:nvContentPartPr>
              <p14:xfrm>
                <a:off x="8414815" y="1796738"/>
                <a:ext cx="205200" cy="4320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3FB4D19C-ACBE-1817-000B-EAFC2535841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08695" y="1790618"/>
                  <a:ext cx="217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ACA603AB-0121-E795-1A72-8CF72DDB43FB}"/>
                    </a:ext>
                  </a:extLst>
                </p14:cNvPr>
                <p14:cNvContentPartPr/>
                <p14:nvPr/>
              </p14:nvContentPartPr>
              <p14:xfrm>
                <a:off x="9417775" y="1540778"/>
                <a:ext cx="345960" cy="4500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ACA603AB-0121-E795-1A72-8CF72DDB43F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11655" y="1534658"/>
                  <a:ext cx="358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447083E4-18D4-BA06-F435-07141A64D315}"/>
                    </a:ext>
                  </a:extLst>
                </p14:cNvPr>
                <p14:cNvContentPartPr/>
                <p14:nvPr/>
              </p14:nvContentPartPr>
              <p14:xfrm>
                <a:off x="10927615" y="1363298"/>
                <a:ext cx="200160" cy="576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447083E4-18D4-BA06-F435-07141A64D31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921495" y="1357178"/>
                  <a:ext cx="21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3913D0C0-E748-5EF6-51D0-4FE384C8A772}"/>
                    </a:ext>
                  </a:extLst>
                </p14:cNvPr>
                <p14:cNvContentPartPr/>
                <p14:nvPr/>
              </p14:nvContentPartPr>
              <p14:xfrm>
                <a:off x="9111055" y="1802498"/>
                <a:ext cx="80280" cy="45576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3913D0C0-E748-5EF6-51D0-4FE384C8A77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04935" y="1796378"/>
                  <a:ext cx="925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90B5DB8C-188F-2D58-C40F-10E9E13746BA}"/>
                    </a:ext>
                  </a:extLst>
                </p14:cNvPr>
                <p14:cNvContentPartPr/>
                <p14:nvPr/>
              </p14:nvContentPartPr>
              <p14:xfrm>
                <a:off x="9088375" y="1770098"/>
                <a:ext cx="259200" cy="19404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90B5DB8C-188F-2D58-C40F-10E9E13746B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82255" y="1763978"/>
                  <a:ext cx="271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5DAFE441-F981-4CA7-B6E3-1D435D42EEA9}"/>
                    </a:ext>
                  </a:extLst>
                </p14:cNvPr>
                <p14:cNvContentPartPr/>
                <p14:nvPr/>
              </p14:nvContentPartPr>
              <p14:xfrm>
                <a:off x="9399415" y="1814018"/>
                <a:ext cx="271080" cy="36828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5DAFE441-F981-4CA7-B6E3-1D435D42EEA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93295" y="1807898"/>
                  <a:ext cx="2833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8F648C4C-4D89-FEC5-56E0-E2CDED23FF37}"/>
                    </a:ext>
                  </a:extLst>
                </p14:cNvPr>
                <p14:cNvContentPartPr/>
                <p14:nvPr/>
              </p14:nvContentPartPr>
              <p14:xfrm>
                <a:off x="9465295" y="1705658"/>
                <a:ext cx="56160" cy="60840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8F648C4C-4D89-FEC5-56E0-E2CDED23FF3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59175" y="1699538"/>
                  <a:ext cx="684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6129CA75-B18D-E3C5-BC0B-759F95B9EDB3}"/>
                    </a:ext>
                  </a:extLst>
                </p14:cNvPr>
                <p14:cNvContentPartPr/>
                <p14:nvPr/>
              </p14:nvContentPartPr>
              <p14:xfrm>
                <a:off x="9476455" y="1739858"/>
                <a:ext cx="290520" cy="50796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6129CA75-B18D-E3C5-BC0B-759F95B9EDB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70335" y="1733738"/>
                  <a:ext cx="3027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70ED2D3E-7FDA-7FDD-D206-F80DE2257868}"/>
                    </a:ext>
                  </a:extLst>
                </p14:cNvPr>
                <p14:cNvContentPartPr/>
                <p14:nvPr/>
              </p14:nvContentPartPr>
              <p14:xfrm>
                <a:off x="9768415" y="1771178"/>
                <a:ext cx="277920" cy="40320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70ED2D3E-7FDA-7FDD-D206-F80DE22578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62295" y="1765058"/>
                  <a:ext cx="2901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D6276DA9-3321-C8B4-DCDF-10F83C907EBA}"/>
                    </a:ext>
                  </a:extLst>
                </p14:cNvPr>
                <p14:cNvContentPartPr/>
                <p14:nvPr/>
              </p14:nvContentPartPr>
              <p14:xfrm>
                <a:off x="9885415" y="2024618"/>
                <a:ext cx="285480" cy="18756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D6276DA9-3321-C8B4-DCDF-10F83C907EB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79295" y="2018498"/>
                  <a:ext cx="297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82A4D2DC-6997-B758-F089-26CCC5351FD9}"/>
                    </a:ext>
                  </a:extLst>
                </p14:cNvPr>
                <p14:cNvContentPartPr/>
                <p14:nvPr/>
              </p14:nvContentPartPr>
              <p14:xfrm>
                <a:off x="10272775" y="1630058"/>
                <a:ext cx="223560" cy="1692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82A4D2DC-6997-B758-F089-26CCC5351FD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266655" y="1623938"/>
                  <a:ext cx="235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7FA86115-DB7E-FC55-19C7-BCA486724D67}"/>
                    </a:ext>
                  </a:extLst>
                </p14:cNvPr>
                <p14:cNvContentPartPr/>
                <p14:nvPr/>
              </p14:nvContentPartPr>
              <p14:xfrm>
                <a:off x="10339735" y="1635818"/>
                <a:ext cx="442080" cy="42048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7FA86115-DB7E-FC55-19C7-BCA486724D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33615" y="1629698"/>
                  <a:ext cx="4543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4D1EC50B-AF7C-59B3-7CDF-AA6BEF8AE8AB}"/>
                    </a:ext>
                  </a:extLst>
                </p14:cNvPr>
                <p14:cNvContentPartPr/>
                <p14:nvPr/>
              </p14:nvContentPartPr>
              <p14:xfrm>
                <a:off x="10807375" y="1639418"/>
                <a:ext cx="151920" cy="20988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4D1EC50B-AF7C-59B3-7CDF-AA6BEF8AE8A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01255" y="1633298"/>
                  <a:ext cx="164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A9C3167E-39D2-4E70-9CB9-EBE48DBE14BD}"/>
                    </a:ext>
                  </a:extLst>
                </p14:cNvPr>
                <p14:cNvContentPartPr/>
                <p14:nvPr/>
              </p14:nvContentPartPr>
              <p14:xfrm>
                <a:off x="10886215" y="1706738"/>
                <a:ext cx="73440" cy="1872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A9C3167E-39D2-4E70-9CB9-EBE48DBE14B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80095" y="1700618"/>
                  <a:ext cx="85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15A74CEA-2674-528F-FD4A-C24D51D032E7}"/>
                    </a:ext>
                  </a:extLst>
                </p14:cNvPr>
                <p14:cNvContentPartPr/>
                <p14:nvPr/>
              </p14:nvContentPartPr>
              <p14:xfrm>
                <a:off x="10945975" y="1562378"/>
                <a:ext cx="259200" cy="44100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15A74CEA-2674-528F-FD4A-C24D51D032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39855" y="1556258"/>
                  <a:ext cx="2714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E7E17E40-2982-E547-5A72-FEC21D04023A}"/>
                    </a:ext>
                  </a:extLst>
                </p14:cNvPr>
                <p14:cNvContentPartPr/>
                <p14:nvPr/>
              </p14:nvContentPartPr>
              <p14:xfrm>
                <a:off x="11269975" y="2035418"/>
                <a:ext cx="360" cy="36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E7E17E40-2982-E547-5A72-FEC21D04023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263855" y="20292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1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0781FBD1-39DE-1A4B-BFA0-8FE1F3EC3B7B}"/>
                  </a:ext>
                </a:extLst>
              </p14:cNvPr>
              <p14:cNvContentPartPr/>
              <p14:nvPr/>
            </p14:nvContentPartPr>
            <p14:xfrm>
              <a:off x="7220335" y="3157178"/>
              <a:ext cx="96120" cy="10800"/>
            </p14:xfrm>
          </p:contentPart>
        </mc:Choice>
        <mc:Fallback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0781FBD1-39DE-1A4B-BFA0-8FE1F3EC3B7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214215" y="3151058"/>
                <a:ext cx="1083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23189309-CCC2-EC13-73FF-40D36ACAAA62}"/>
                  </a:ext>
                </a:extLst>
              </p14:cNvPr>
              <p14:cNvContentPartPr/>
              <p14:nvPr/>
            </p14:nvContentPartPr>
            <p14:xfrm>
              <a:off x="487615" y="345578"/>
              <a:ext cx="360" cy="360"/>
            </p14:xfrm>
          </p:contentPart>
        </mc:Choice>
        <mc:Fallback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23189309-CCC2-EC13-73FF-40D36ACAAA6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81495" y="33945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C23944C0-50ED-3402-D0EA-D498FBAD7C8E}"/>
              </a:ext>
            </a:extLst>
          </p:cNvPr>
          <p:cNvGrpSpPr/>
          <p:nvPr/>
        </p:nvGrpSpPr>
        <p:grpSpPr>
          <a:xfrm>
            <a:off x="1188175" y="1479578"/>
            <a:ext cx="225720" cy="1377720"/>
            <a:chOff x="1188175" y="1479578"/>
            <a:chExt cx="225720" cy="137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A3F45848-336A-0DA1-0BC2-20FFCED1B7EF}"/>
                    </a:ext>
                  </a:extLst>
                </p14:cNvPr>
                <p14:cNvContentPartPr/>
                <p14:nvPr/>
              </p14:nvContentPartPr>
              <p14:xfrm>
                <a:off x="1221655" y="1479578"/>
                <a:ext cx="173880" cy="11700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A3F45848-336A-0DA1-0BC2-20FFCED1B7E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215535" y="1473458"/>
                  <a:ext cx="186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3D44FBA7-F686-6613-9C7E-AB64D3A1FE5C}"/>
                    </a:ext>
                  </a:extLst>
                </p14:cNvPr>
                <p14:cNvContentPartPr/>
                <p14:nvPr/>
              </p14:nvContentPartPr>
              <p14:xfrm>
                <a:off x="1269895" y="1619618"/>
                <a:ext cx="19080" cy="110664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3D44FBA7-F686-6613-9C7E-AB64D3A1FE5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263775" y="1613498"/>
                  <a:ext cx="31320" cy="11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5F7C79B6-CBE5-200D-3560-6412DA94031B}"/>
                    </a:ext>
                  </a:extLst>
                </p14:cNvPr>
                <p14:cNvContentPartPr/>
                <p14:nvPr/>
              </p14:nvContentPartPr>
              <p14:xfrm>
                <a:off x="1188175" y="2678378"/>
                <a:ext cx="167040" cy="17892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5F7C79B6-CBE5-200D-3560-6412DA94031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82055" y="2672258"/>
                  <a:ext cx="179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44CDA006-B015-CCB7-49D8-2673F0B9E9FA}"/>
                    </a:ext>
                  </a:extLst>
                </p14:cNvPr>
                <p14:cNvContentPartPr/>
                <p14:nvPr/>
              </p14:nvContentPartPr>
              <p14:xfrm>
                <a:off x="1413535" y="2812298"/>
                <a:ext cx="360" cy="36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44CDA006-B015-CCB7-49D8-2673F0B9E9F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407415" y="28061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46923E47-5D73-6D39-A9C0-AC8A0B98FD0E}"/>
              </a:ext>
            </a:extLst>
          </p:cNvPr>
          <p:cNvGrpSpPr/>
          <p:nvPr/>
        </p:nvGrpSpPr>
        <p:grpSpPr>
          <a:xfrm>
            <a:off x="719455" y="3674498"/>
            <a:ext cx="209520" cy="260640"/>
            <a:chOff x="719455" y="3674498"/>
            <a:chExt cx="20952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641D2732-4A68-5743-E52B-C9B67A4B96A6}"/>
                    </a:ext>
                  </a:extLst>
                </p14:cNvPr>
                <p14:cNvContentPartPr/>
                <p14:nvPr/>
              </p14:nvContentPartPr>
              <p14:xfrm>
                <a:off x="719455" y="3722378"/>
                <a:ext cx="80640" cy="20700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641D2732-4A68-5743-E52B-C9B67A4B96A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3335" y="3716258"/>
                  <a:ext cx="92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64BA16E9-F33D-73C4-8FA8-6ECE5A677D4B}"/>
                    </a:ext>
                  </a:extLst>
                </p14:cNvPr>
                <p14:cNvContentPartPr/>
                <p14:nvPr/>
              </p14:nvContentPartPr>
              <p14:xfrm>
                <a:off x="898375" y="3674498"/>
                <a:ext cx="30600" cy="26064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64BA16E9-F33D-73C4-8FA8-6ECE5A677D4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2255" y="3668378"/>
                  <a:ext cx="4284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6D1AFEF8-B424-0898-C54F-EFABEC9D1E6A}"/>
                  </a:ext>
                </a:extLst>
              </p14:cNvPr>
              <p14:cNvContentPartPr/>
              <p14:nvPr/>
            </p14:nvContentPartPr>
            <p14:xfrm>
              <a:off x="1701895" y="3581978"/>
              <a:ext cx="123840" cy="340920"/>
            </p14:xfrm>
          </p:contentPart>
        </mc:Choice>
        <mc:Fallback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6D1AFEF8-B424-0898-C54F-EFABEC9D1E6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695775" y="3575858"/>
                <a:ext cx="136080" cy="3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EE1A18E0-6DD3-A241-5528-D371425E5566}"/>
              </a:ext>
            </a:extLst>
          </p:cNvPr>
          <p:cNvGrpSpPr/>
          <p:nvPr/>
        </p:nvGrpSpPr>
        <p:grpSpPr>
          <a:xfrm>
            <a:off x="899815" y="5650178"/>
            <a:ext cx="713160" cy="345600"/>
            <a:chOff x="899815" y="5650178"/>
            <a:chExt cx="71316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774337FE-88DC-C620-F2E4-167739E19F5E}"/>
                    </a:ext>
                  </a:extLst>
                </p14:cNvPr>
                <p14:cNvContentPartPr/>
                <p14:nvPr/>
              </p14:nvContentPartPr>
              <p14:xfrm>
                <a:off x="899815" y="5690138"/>
                <a:ext cx="118800" cy="16272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774337FE-88DC-C620-F2E4-167739E19F5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93695" y="5684018"/>
                  <a:ext cx="131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B7182D1C-F257-B97E-6021-F9C2647E68A4}"/>
                    </a:ext>
                  </a:extLst>
                </p14:cNvPr>
                <p14:cNvContentPartPr/>
                <p14:nvPr/>
              </p14:nvContentPartPr>
              <p14:xfrm>
                <a:off x="1020775" y="5788778"/>
                <a:ext cx="84960" cy="2808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B7182D1C-F257-B97E-6021-F9C2647E68A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4655" y="5782658"/>
                  <a:ext cx="97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4B740408-6FA5-1479-10F3-6B42FDF5B6E2}"/>
                    </a:ext>
                  </a:extLst>
                </p14:cNvPr>
                <p14:cNvContentPartPr/>
                <p14:nvPr/>
              </p14:nvContentPartPr>
              <p14:xfrm>
                <a:off x="1033375" y="5869418"/>
                <a:ext cx="99360" cy="9216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4B740408-6FA5-1479-10F3-6B42FDF5B6E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7255" y="5863298"/>
                  <a:ext cx="111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837BE2ED-E2DD-16A9-0AF0-E63888B25019}"/>
                    </a:ext>
                  </a:extLst>
                </p14:cNvPr>
                <p14:cNvContentPartPr/>
                <p14:nvPr/>
              </p14:nvContentPartPr>
              <p14:xfrm>
                <a:off x="1131295" y="5650178"/>
                <a:ext cx="370080" cy="34560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837BE2ED-E2DD-16A9-0AF0-E63888B2501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175" y="5644058"/>
                  <a:ext cx="382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ACEB9627-EDA3-BF01-3DC4-3D7733A604B5}"/>
                    </a:ext>
                  </a:extLst>
                </p14:cNvPr>
                <p14:cNvContentPartPr/>
                <p14:nvPr/>
              </p14:nvContentPartPr>
              <p14:xfrm>
                <a:off x="1609375" y="5890298"/>
                <a:ext cx="3600" cy="3960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ACEB9627-EDA3-BF01-3DC4-3D7733A604B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03255" y="5884178"/>
                  <a:ext cx="1584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94C2E367-C39A-5562-B6E0-E6EB2174089E}"/>
                  </a:ext>
                </a:extLst>
              </p14:cNvPr>
              <p14:cNvContentPartPr/>
              <p14:nvPr/>
            </p14:nvContentPartPr>
            <p14:xfrm>
              <a:off x="2124895" y="5198018"/>
              <a:ext cx="229320" cy="219240"/>
            </p14:xfrm>
          </p:contentPart>
        </mc:Choice>
        <mc:Fallback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94C2E367-C39A-5562-B6E0-E6EB2174089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118775" y="5191898"/>
                <a:ext cx="241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8E82062C-F3E3-11E9-7C5E-F4DA18CE7177}"/>
                  </a:ext>
                </a:extLst>
              </p14:cNvPr>
              <p14:cNvContentPartPr/>
              <p14:nvPr/>
            </p14:nvContentPartPr>
            <p14:xfrm>
              <a:off x="1238935" y="5270378"/>
              <a:ext cx="25920" cy="237960"/>
            </p14:xfrm>
          </p:contentPart>
        </mc:Choice>
        <mc:Fallback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8E82062C-F3E3-11E9-7C5E-F4DA18CE7177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232815" y="5264258"/>
                <a:ext cx="381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A119D4A4-F8AD-6AB0-05F5-3E8198B449B5}"/>
              </a:ext>
            </a:extLst>
          </p:cNvPr>
          <p:cNvGrpSpPr/>
          <p:nvPr/>
        </p:nvGrpSpPr>
        <p:grpSpPr>
          <a:xfrm>
            <a:off x="716575" y="3607538"/>
            <a:ext cx="4860000" cy="1905120"/>
            <a:chOff x="716575" y="3607538"/>
            <a:chExt cx="4860000" cy="190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3E32108E-7603-62AD-8148-A005B023DE57}"/>
                    </a:ext>
                  </a:extLst>
                </p14:cNvPr>
                <p14:cNvContentPartPr/>
                <p14:nvPr/>
              </p14:nvContentPartPr>
              <p14:xfrm>
                <a:off x="716575" y="3744698"/>
                <a:ext cx="118080" cy="26064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3E32108E-7603-62AD-8148-A005B023DE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0455" y="3738578"/>
                  <a:ext cx="1303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42784673-500A-7902-5F0A-819F6157253B}"/>
                    </a:ext>
                  </a:extLst>
                </p14:cNvPr>
                <p14:cNvContentPartPr/>
                <p14:nvPr/>
              </p14:nvContentPartPr>
              <p14:xfrm>
                <a:off x="887575" y="3628058"/>
                <a:ext cx="73440" cy="35316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42784673-500A-7902-5F0A-819F6157253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1455" y="3621938"/>
                  <a:ext cx="85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90DDE724-8EE2-D0A3-2E2B-EC2E4A25F2BE}"/>
                    </a:ext>
                  </a:extLst>
                </p14:cNvPr>
                <p14:cNvContentPartPr/>
                <p14:nvPr/>
              </p14:nvContentPartPr>
              <p14:xfrm>
                <a:off x="1007815" y="3835778"/>
                <a:ext cx="90360" cy="13536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90DDE724-8EE2-D0A3-2E2B-EC2E4A25F2B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1695" y="3829658"/>
                  <a:ext cx="102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A46A9D31-4D61-B296-6C29-C94A10F039E2}"/>
                    </a:ext>
                  </a:extLst>
                </p14:cNvPr>
                <p14:cNvContentPartPr/>
                <p14:nvPr/>
              </p14:nvContentPartPr>
              <p14:xfrm>
                <a:off x="1124455" y="3803018"/>
                <a:ext cx="198000" cy="12744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A46A9D31-4D61-B296-6C29-C94A10F039E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8335" y="3796898"/>
                  <a:ext cx="210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CF4075ED-B24C-90D1-9265-4602E2B91FD6}"/>
                    </a:ext>
                  </a:extLst>
                </p14:cNvPr>
                <p14:cNvContentPartPr/>
                <p14:nvPr/>
              </p14:nvContentPartPr>
              <p14:xfrm>
                <a:off x="1314535" y="3805898"/>
                <a:ext cx="118440" cy="13032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CF4075ED-B24C-90D1-9265-4602E2B91FD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308415" y="3799778"/>
                  <a:ext cx="130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DA3B48DC-9634-5C87-DA7A-617A9303174D}"/>
                    </a:ext>
                  </a:extLst>
                </p14:cNvPr>
                <p14:cNvContentPartPr/>
                <p14:nvPr/>
              </p14:nvContentPartPr>
              <p14:xfrm>
                <a:off x="1448455" y="3614018"/>
                <a:ext cx="201960" cy="29088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A3B48DC-9634-5C87-DA7A-617A9303174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442335" y="3607898"/>
                  <a:ext cx="214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2E48F9AF-9E86-A566-A2E1-02B0540F9FC8}"/>
                    </a:ext>
                  </a:extLst>
                </p14:cNvPr>
                <p14:cNvContentPartPr/>
                <p14:nvPr/>
              </p14:nvContentPartPr>
              <p14:xfrm>
                <a:off x="1803415" y="3796178"/>
                <a:ext cx="101880" cy="28980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2E48F9AF-9E86-A566-A2E1-02B0540F9F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97295" y="3790058"/>
                  <a:ext cx="114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00A719C1-12E7-C6D0-84CC-DF949E47074E}"/>
                    </a:ext>
                  </a:extLst>
                </p14:cNvPr>
                <p14:cNvContentPartPr/>
                <p14:nvPr/>
              </p14:nvContentPartPr>
              <p14:xfrm>
                <a:off x="1963255" y="3774218"/>
                <a:ext cx="124560" cy="13428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00A719C1-12E7-C6D0-84CC-DF949E47074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57135" y="3768098"/>
                  <a:ext cx="136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D73BBAA9-90BC-4416-2BC0-0FA8859DC343}"/>
                    </a:ext>
                  </a:extLst>
                </p14:cNvPr>
                <p14:cNvContentPartPr/>
                <p14:nvPr/>
              </p14:nvContentPartPr>
              <p14:xfrm>
                <a:off x="2097895" y="3643538"/>
                <a:ext cx="35280" cy="22500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D73BBAA9-90BC-4416-2BC0-0FA8859DC34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091775" y="3637418"/>
                  <a:ext cx="47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A57DF22A-A44D-D7BF-68AD-3B136BBBDE7A}"/>
                    </a:ext>
                  </a:extLst>
                </p14:cNvPr>
                <p14:cNvContentPartPr/>
                <p14:nvPr/>
              </p14:nvContentPartPr>
              <p14:xfrm>
                <a:off x="2057215" y="3729218"/>
                <a:ext cx="146880" cy="51480"/>
              </p14:xfrm>
            </p:contentPart>
          </mc:Choice>
          <mc:Fallback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A57DF22A-A44D-D7BF-68AD-3B136BBBDE7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51095" y="3723098"/>
                  <a:ext cx="159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F10B20D2-9E78-2782-4F42-2A76A6745976}"/>
                    </a:ext>
                  </a:extLst>
                </p14:cNvPr>
                <p14:cNvContentPartPr/>
                <p14:nvPr/>
              </p14:nvContentPartPr>
              <p14:xfrm>
                <a:off x="2284375" y="3607538"/>
                <a:ext cx="64080" cy="27108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F10B20D2-9E78-2782-4F42-2A76A674597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278255" y="3601418"/>
                  <a:ext cx="76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A5AF38BF-305C-CB46-51B7-EB7D7852BD77}"/>
                    </a:ext>
                  </a:extLst>
                </p14:cNvPr>
                <p14:cNvContentPartPr/>
                <p14:nvPr/>
              </p14:nvContentPartPr>
              <p14:xfrm>
                <a:off x="2403535" y="3679178"/>
                <a:ext cx="126360" cy="18036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A5AF38BF-305C-CB46-51B7-EB7D7852BD7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97415" y="3673058"/>
                  <a:ext cx="138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A0A43F2D-3B6E-5A59-D9C3-B9D2DF368C08}"/>
                    </a:ext>
                  </a:extLst>
                </p14:cNvPr>
                <p14:cNvContentPartPr/>
                <p14:nvPr/>
              </p14:nvContentPartPr>
              <p14:xfrm>
                <a:off x="2571655" y="3671978"/>
                <a:ext cx="201960" cy="13644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A0A43F2D-3B6E-5A59-D9C3-B9D2DF368C0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565535" y="3665858"/>
                  <a:ext cx="214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276C2E3C-5021-0F5E-C6E2-D48D95181DEB}"/>
                    </a:ext>
                  </a:extLst>
                </p14:cNvPr>
                <p14:cNvContentPartPr/>
                <p14:nvPr/>
              </p14:nvContentPartPr>
              <p14:xfrm>
                <a:off x="2817895" y="3849098"/>
                <a:ext cx="360" cy="36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276C2E3C-5021-0F5E-C6E2-D48D95181D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1775" y="38429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6380CF9F-1B99-B923-862A-EB2BAE567032}"/>
                    </a:ext>
                  </a:extLst>
                </p14:cNvPr>
                <p14:cNvContentPartPr/>
                <p14:nvPr/>
              </p14:nvContentPartPr>
              <p14:xfrm>
                <a:off x="2438815" y="3941258"/>
                <a:ext cx="331920" cy="4176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6380CF9F-1B99-B923-862A-EB2BAE56703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432695" y="3935138"/>
                  <a:ext cx="344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33DB0007-6853-BE05-CC93-DD3F8A81A457}"/>
                    </a:ext>
                  </a:extLst>
                </p14:cNvPr>
                <p14:cNvContentPartPr/>
                <p14:nvPr/>
              </p14:nvContentPartPr>
              <p14:xfrm>
                <a:off x="2876215" y="3959618"/>
                <a:ext cx="360" cy="36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33DB0007-6853-BE05-CC93-DD3F8A81A4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70095" y="39534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D0929EC6-3E56-6D53-D934-33AC27E11481}"/>
                    </a:ext>
                  </a:extLst>
                </p14:cNvPr>
                <p14:cNvContentPartPr/>
                <p14:nvPr/>
              </p14:nvContentPartPr>
              <p14:xfrm>
                <a:off x="2913295" y="3695018"/>
                <a:ext cx="146160" cy="28656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D0929EC6-3E56-6D53-D934-33AC27E1148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907175" y="3688898"/>
                  <a:ext cx="1584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91CB2BEC-81DF-BF20-66F6-9192406FE106}"/>
                    </a:ext>
                  </a:extLst>
                </p14:cNvPr>
                <p14:cNvContentPartPr/>
                <p14:nvPr/>
              </p14:nvContentPartPr>
              <p14:xfrm>
                <a:off x="3077455" y="3731378"/>
                <a:ext cx="123840" cy="20160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91CB2BEC-81DF-BF20-66F6-9192406FE10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071335" y="3725258"/>
                  <a:ext cx="136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59F9C35F-1BA6-3DA1-A628-88B77F67B4D7}"/>
                    </a:ext>
                  </a:extLst>
                </p14:cNvPr>
                <p14:cNvContentPartPr/>
                <p14:nvPr/>
              </p14:nvContentPartPr>
              <p14:xfrm>
                <a:off x="3106615" y="3815618"/>
                <a:ext cx="171720" cy="15048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59F9C35F-1BA6-3DA1-A628-88B77F67B4D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100495" y="3809498"/>
                  <a:ext cx="183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5880976E-A5BA-42DA-28C0-5979AC491D13}"/>
                    </a:ext>
                  </a:extLst>
                </p14:cNvPr>
                <p14:cNvContentPartPr/>
                <p14:nvPr/>
              </p14:nvContentPartPr>
              <p14:xfrm>
                <a:off x="3222535" y="3716618"/>
                <a:ext cx="188280" cy="972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5880976E-A5BA-42DA-28C0-5979AC491D1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216415" y="3710498"/>
                  <a:ext cx="20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E1D565CD-3C51-6076-A682-B07D9530A624}"/>
                    </a:ext>
                  </a:extLst>
                </p14:cNvPr>
                <p14:cNvContentPartPr/>
                <p14:nvPr/>
              </p14:nvContentPartPr>
              <p14:xfrm>
                <a:off x="3327295" y="3754058"/>
                <a:ext cx="77760" cy="174240"/>
              </p14:xfrm>
            </p:contentPart>
          </mc:Choice>
          <mc:Fallback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E1D565CD-3C51-6076-A682-B07D9530A62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321175" y="3747938"/>
                  <a:ext cx="90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3803323B-169A-83D0-87D2-72A1930579A4}"/>
                    </a:ext>
                  </a:extLst>
                </p14:cNvPr>
                <p14:cNvContentPartPr/>
                <p14:nvPr/>
              </p14:nvContentPartPr>
              <p14:xfrm>
                <a:off x="3347815" y="3936578"/>
                <a:ext cx="73800" cy="2916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3803323B-169A-83D0-87D2-72A1930579A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41695" y="3930458"/>
                  <a:ext cx="86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FDFAB33B-80BD-0B9A-ADCA-18A1CE2EDDE4}"/>
                    </a:ext>
                  </a:extLst>
                </p14:cNvPr>
                <p14:cNvContentPartPr/>
                <p14:nvPr/>
              </p14:nvContentPartPr>
              <p14:xfrm>
                <a:off x="3427375" y="3736418"/>
                <a:ext cx="167760" cy="17892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FDFAB33B-80BD-0B9A-ADCA-18A1CE2EDDE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421255" y="3730298"/>
                  <a:ext cx="180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9223778D-CE38-D5B3-D40E-A49C9C1BE26A}"/>
                    </a:ext>
                  </a:extLst>
                </p14:cNvPr>
                <p14:cNvContentPartPr/>
                <p14:nvPr/>
              </p14:nvContentPartPr>
              <p14:xfrm>
                <a:off x="3681535" y="3676658"/>
                <a:ext cx="79200" cy="31752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9223778D-CE38-D5B3-D40E-A49C9C1BE26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675415" y="3670538"/>
                  <a:ext cx="91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AAE4A735-34D0-82DE-CA0D-372E62F0BE4C}"/>
                    </a:ext>
                  </a:extLst>
                </p14:cNvPr>
                <p14:cNvContentPartPr/>
                <p14:nvPr/>
              </p14:nvContentPartPr>
              <p14:xfrm>
                <a:off x="1090615" y="4388378"/>
                <a:ext cx="178200" cy="87624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AAE4A735-34D0-82DE-CA0D-372E62F0BE4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84495" y="4382258"/>
                  <a:ext cx="19044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DF4403CA-61A1-A2B6-B548-35481C1154DF}"/>
                    </a:ext>
                  </a:extLst>
                </p14:cNvPr>
                <p14:cNvContentPartPr/>
                <p14:nvPr/>
              </p14:nvContentPartPr>
              <p14:xfrm>
                <a:off x="1085935" y="4294778"/>
                <a:ext cx="1571760" cy="121788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DF4403CA-61A1-A2B6-B548-35481C1154D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79815" y="4288658"/>
                  <a:ext cx="1584000" cy="12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997515A2-5DF8-19CD-84EF-CBE4E75AED9A}"/>
                    </a:ext>
                  </a:extLst>
                </p14:cNvPr>
                <p14:cNvContentPartPr/>
                <p14:nvPr/>
              </p14:nvContentPartPr>
              <p14:xfrm>
                <a:off x="1399855" y="4659098"/>
                <a:ext cx="515880" cy="2268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997515A2-5DF8-19CD-84EF-CBE4E75AED9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393735" y="4652978"/>
                  <a:ext cx="528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DDD70F41-0C7B-A7AB-11E2-C3149737FBA5}"/>
                    </a:ext>
                  </a:extLst>
                </p14:cNvPr>
                <p14:cNvContentPartPr/>
                <p14:nvPr/>
              </p14:nvContentPartPr>
              <p14:xfrm>
                <a:off x="1503535" y="4782578"/>
                <a:ext cx="456120" cy="5292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DDD70F41-0C7B-A7AB-11E2-C3149737FBA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497415" y="4776458"/>
                  <a:ext cx="468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0D843A37-523A-C19E-C507-7D6CAA8DC6FF}"/>
                    </a:ext>
                  </a:extLst>
                </p14:cNvPr>
                <p14:cNvContentPartPr/>
                <p14:nvPr/>
              </p14:nvContentPartPr>
              <p14:xfrm>
                <a:off x="1643575" y="4915058"/>
                <a:ext cx="359640" cy="19404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0D843A37-523A-C19E-C507-7D6CAA8DC6F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637455" y="4908938"/>
                  <a:ext cx="371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D12DFDF7-6BE4-2CE4-32A5-82FF1161C73F}"/>
                    </a:ext>
                  </a:extLst>
                </p14:cNvPr>
                <p14:cNvContentPartPr/>
                <p14:nvPr/>
              </p14:nvContentPartPr>
              <p14:xfrm>
                <a:off x="2671375" y="4078778"/>
                <a:ext cx="2896920" cy="119340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D12DFDF7-6BE4-2CE4-32A5-82FF1161C73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665255" y="4072658"/>
                  <a:ext cx="2909160" cy="12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B5CAC759-5E3C-24D0-A89A-D7D2B2355510}"/>
                    </a:ext>
                  </a:extLst>
                </p14:cNvPr>
                <p14:cNvContentPartPr/>
                <p14:nvPr/>
              </p14:nvContentPartPr>
              <p14:xfrm>
                <a:off x="5378575" y="3946298"/>
                <a:ext cx="198000" cy="34200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B5CAC759-5E3C-24D0-A89A-D7D2B235551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372455" y="3940178"/>
                  <a:ext cx="21024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A397FDBB-7707-D143-AD74-A5210723F006}"/>
                  </a:ext>
                </a:extLst>
              </p14:cNvPr>
              <p14:cNvContentPartPr/>
              <p14:nvPr/>
            </p14:nvContentPartPr>
            <p14:xfrm>
              <a:off x="5881135" y="4119098"/>
              <a:ext cx="121320" cy="232920"/>
            </p14:xfrm>
          </p:contentPart>
        </mc:Choice>
        <mc:Fallback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A397FDBB-7707-D143-AD74-A5210723F00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875015" y="4112978"/>
                <a:ext cx="133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4281E8C4-C763-925F-72CD-AE9697749425}"/>
                  </a:ext>
                </a:extLst>
              </p14:cNvPr>
              <p14:cNvContentPartPr/>
              <p14:nvPr/>
            </p14:nvContentPartPr>
            <p14:xfrm>
              <a:off x="6025495" y="4027298"/>
              <a:ext cx="102600" cy="369000"/>
            </p14:xfrm>
          </p:contentPart>
        </mc:Choice>
        <mc:Fallback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4281E8C4-C763-925F-72CD-AE9697749425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019375" y="4021178"/>
                <a:ext cx="1148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254" name="잉크 253">
                <a:extLst>
                  <a:ext uri="{FF2B5EF4-FFF2-40B4-BE49-F238E27FC236}">
                    <a16:creationId xmlns:a16="http://schemas.microsoft.com/office/drawing/2014/main" id="{CC7C1A8A-4316-29D6-FE59-EAA960E95DF4}"/>
                  </a:ext>
                </a:extLst>
              </p14:cNvPr>
              <p14:cNvContentPartPr/>
              <p14:nvPr/>
            </p14:nvContentPartPr>
            <p14:xfrm>
              <a:off x="6181735" y="4190738"/>
              <a:ext cx="96480" cy="180360"/>
            </p14:xfrm>
          </p:contentPart>
        </mc:Choice>
        <mc:Fallback>
          <p:pic>
            <p:nvPicPr>
              <p:cNvPr id="254" name="잉크 253">
                <a:extLst>
                  <a:ext uri="{FF2B5EF4-FFF2-40B4-BE49-F238E27FC236}">
                    <a16:creationId xmlns:a16="http://schemas.microsoft.com/office/drawing/2014/main" id="{CC7C1A8A-4316-29D6-FE59-EAA960E95DF4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175615" y="4184618"/>
                <a:ext cx="1087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255" name="잉크 254">
                <a:extLst>
                  <a:ext uri="{FF2B5EF4-FFF2-40B4-BE49-F238E27FC236}">
                    <a16:creationId xmlns:a16="http://schemas.microsoft.com/office/drawing/2014/main" id="{025DD461-A7B5-834B-CA55-0EF80ACE3E2B}"/>
                  </a:ext>
                </a:extLst>
              </p14:cNvPr>
              <p14:cNvContentPartPr/>
              <p14:nvPr/>
            </p14:nvContentPartPr>
            <p14:xfrm>
              <a:off x="6338335" y="4171298"/>
              <a:ext cx="169560" cy="185400"/>
            </p14:xfrm>
          </p:contentPart>
        </mc:Choice>
        <mc:Fallback>
          <p:pic>
            <p:nvPicPr>
              <p:cNvPr id="255" name="잉크 254">
                <a:extLst>
                  <a:ext uri="{FF2B5EF4-FFF2-40B4-BE49-F238E27FC236}">
                    <a16:creationId xmlns:a16="http://schemas.microsoft.com/office/drawing/2014/main" id="{025DD461-A7B5-834B-CA55-0EF80ACE3E2B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332215" y="4165178"/>
                <a:ext cx="1818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29A88D60-492B-D9C8-B9A0-A44AFEAF643B}"/>
                  </a:ext>
                </a:extLst>
              </p14:cNvPr>
              <p14:cNvContentPartPr/>
              <p14:nvPr/>
            </p14:nvContentPartPr>
            <p14:xfrm>
              <a:off x="6536335" y="4150058"/>
              <a:ext cx="139680" cy="148680"/>
            </p14:xfrm>
          </p:contentPart>
        </mc:Choice>
        <mc:Fallback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29A88D60-492B-D9C8-B9A0-A44AFEAF643B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530215" y="4143938"/>
                <a:ext cx="151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257" name="잉크 256">
                <a:extLst>
                  <a:ext uri="{FF2B5EF4-FFF2-40B4-BE49-F238E27FC236}">
                    <a16:creationId xmlns:a16="http://schemas.microsoft.com/office/drawing/2014/main" id="{710B8300-43DD-67F5-14A9-E643AFFE84B9}"/>
                  </a:ext>
                </a:extLst>
              </p14:cNvPr>
              <p14:cNvContentPartPr/>
              <p14:nvPr/>
            </p14:nvContentPartPr>
            <p14:xfrm>
              <a:off x="6689335" y="3973298"/>
              <a:ext cx="200880" cy="327240"/>
            </p14:xfrm>
          </p:contentPart>
        </mc:Choice>
        <mc:Fallback>
          <p:pic>
            <p:nvPicPr>
              <p:cNvPr id="257" name="잉크 256">
                <a:extLst>
                  <a:ext uri="{FF2B5EF4-FFF2-40B4-BE49-F238E27FC236}">
                    <a16:creationId xmlns:a16="http://schemas.microsoft.com/office/drawing/2014/main" id="{710B8300-43DD-67F5-14A9-E643AFFE84B9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683215" y="3967178"/>
                <a:ext cx="2131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258" name="잉크 257">
                <a:extLst>
                  <a:ext uri="{FF2B5EF4-FFF2-40B4-BE49-F238E27FC236}">
                    <a16:creationId xmlns:a16="http://schemas.microsoft.com/office/drawing/2014/main" id="{7D65D19D-4F5E-39A3-5FA4-1483B11A3026}"/>
                  </a:ext>
                </a:extLst>
              </p14:cNvPr>
              <p14:cNvContentPartPr/>
              <p14:nvPr/>
            </p14:nvContentPartPr>
            <p14:xfrm>
              <a:off x="6966535" y="3984458"/>
              <a:ext cx="138960" cy="352440"/>
            </p14:xfrm>
          </p:contentPart>
        </mc:Choice>
        <mc:Fallback>
          <p:pic>
            <p:nvPicPr>
              <p:cNvPr id="258" name="잉크 257">
                <a:extLst>
                  <a:ext uri="{FF2B5EF4-FFF2-40B4-BE49-F238E27FC236}">
                    <a16:creationId xmlns:a16="http://schemas.microsoft.com/office/drawing/2014/main" id="{7D65D19D-4F5E-39A3-5FA4-1483B11A3026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960415" y="3978338"/>
                <a:ext cx="1512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3C8E18CF-6426-B608-78E3-9F7FCB921247}"/>
                  </a:ext>
                </a:extLst>
              </p14:cNvPr>
              <p14:cNvContentPartPr/>
              <p14:nvPr/>
            </p14:nvContentPartPr>
            <p14:xfrm>
              <a:off x="7150855" y="4107578"/>
              <a:ext cx="260280" cy="185760"/>
            </p14:xfrm>
          </p:contentPart>
        </mc:Choice>
        <mc:Fallback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3C8E18CF-6426-B608-78E3-9F7FCB921247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144735" y="4101458"/>
                <a:ext cx="272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1974878B-5BBC-1EC8-3F0D-FA0C9717C967}"/>
                  </a:ext>
                </a:extLst>
              </p14:cNvPr>
              <p14:cNvContentPartPr/>
              <p14:nvPr/>
            </p14:nvContentPartPr>
            <p14:xfrm>
              <a:off x="7432015" y="4094978"/>
              <a:ext cx="108000" cy="158760"/>
            </p14:xfrm>
          </p:contentPart>
        </mc:Choice>
        <mc:Fallback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1974878B-5BBC-1EC8-3F0D-FA0C9717C967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7425895" y="4088858"/>
                <a:ext cx="1202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95CEFA3E-3D19-3F7F-0522-AF423DC8A0B0}"/>
                  </a:ext>
                </a:extLst>
              </p14:cNvPr>
              <p14:cNvContentPartPr/>
              <p14:nvPr/>
            </p14:nvContentPartPr>
            <p14:xfrm>
              <a:off x="7575295" y="3944138"/>
              <a:ext cx="106920" cy="289080"/>
            </p14:xfrm>
          </p:contentPart>
        </mc:Choice>
        <mc:Fallback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95CEFA3E-3D19-3F7F-0522-AF423DC8A0B0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569175" y="3938018"/>
                <a:ext cx="119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1E04D8C7-9C1E-12DE-57BE-9A869133B237}"/>
                  </a:ext>
                </a:extLst>
              </p14:cNvPr>
              <p14:cNvContentPartPr/>
              <p14:nvPr/>
            </p14:nvContentPartPr>
            <p14:xfrm>
              <a:off x="7731175" y="4024058"/>
              <a:ext cx="77040" cy="178200"/>
            </p14:xfrm>
          </p:contentPart>
        </mc:Choice>
        <mc:Fallback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1E04D8C7-9C1E-12DE-57BE-9A869133B237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7725055" y="4017938"/>
                <a:ext cx="89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263" name="잉크 262">
                <a:extLst>
                  <a:ext uri="{FF2B5EF4-FFF2-40B4-BE49-F238E27FC236}">
                    <a16:creationId xmlns:a16="http://schemas.microsoft.com/office/drawing/2014/main" id="{7855A671-0E86-2F61-F426-CAE05A8C4588}"/>
                  </a:ext>
                </a:extLst>
              </p14:cNvPr>
              <p14:cNvContentPartPr/>
              <p14:nvPr/>
            </p14:nvContentPartPr>
            <p14:xfrm>
              <a:off x="7840975" y="3895178"/>
              <a:ext cx="100080" cy="365040"/>
            </p14:xfrm>
          </p:contentPart>
        </mc:Choice>
        <mc:Fallback>
          <p:pic>
            <p:nvPicPr>
              <p:cNvPr id="263" name="잉크 262">
                <a:extLst>
                  <a:ext uri="{FF2B5EF4-FFF2-40B4-BE49-F238E27FC236}">
                    <a16:creationId xmlns:a16="http://schemas.microsoft.com/office/drawing/2014/main" id="{7855A671-0E86-2F61-F426-CAE05A8C4588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834855" y="3889058"/>
                <a:ext cx="1123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B997D8A7-7CA7-DA62-6179-78F8C0711E26}"/>
                  </a:ext>
                </a:extLst>
              </p14:cNvPr>
              <p14:cNvContentPartPr/>
              <p14:nvPr/>
            </p14:nvContentPartPr>
            <p14:xfrm>
              <a:off x="7909735" y="4067978"/>
              <a:ext cx="177120" cy="321480"/>
            </p14:xfrm>
          </p:contentPart>
        </mc:Choice>
        <mc:Fallback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B997D8A7-7CA7-DA62-6179-78F8C0711E26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903615" y="4061858"/>
                <a:ext cx="1893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9DF4D04C-582A-0F7E-51BF-A40BA8331530}"/>
                  </a:ext>
                </a:extLst>
              </p14:cNvPr>
              <p14:cNvContentPartPr/>
              <p14:nvPr/>
            </p14:nvContentPartPr>
            <p14:xfrm>
              <a:off x="8258575" y="3810578"/>
              <a:ext cx="122040" cy="402840"/>
            </p14:xfrm>
          </p:contentPart>
        </mc:Choice>
        <mc:Fallback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9DF4D04C-582A-0F7E-51BF-A40BA8331530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252455" y="3804458"/>
                <a:ext cx="1342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267" name="잉크 266">
                <a:extLst>
                  <a:ext uri="{FF2B5EF4-FFF2-40B4-BE49-F238E27FC236}">
                    <a16:creationId xmlns:a16="http://schemas.microsoft.com/office/drawing/2014/main" id="{FF191956-E5AA-F6F0-4A35-9F51B65D0519}"/>
                  </a:ext>
                </a:extLst>
              </p14:cNvPr>
              <p14:cNvContentPartPr/>
              <p14:nvPr/>
            </p14:nvContentPartPr>
            <p14:xfrm>
              <a:off x="8420935" y="3916418"/>
              <a:ext cx="118080" cy="232560"/>
            </p14:xfrm>
          </p:contentPart>
        </mc:Choice>
        <mc:Fallback>
          <p:pic>
            <p:nvPicPr>
              <p:cNvPr id="267" name="잉크 266">
                <a:extLst>
                  <a:ext uri="{FF2B5EF4-FFF2-40B4-BE49-F238E27FC236}">
                    <a16:creationId xmlns:a16="http://schemas.microsoft.com/office/drawing/2014/main" id="{FF191956-E5AA-F6F0-4A35-9F51B65D0519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8414815" y="3910298"/>
                <a:ext cx="1303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268" name="잉크 267">
                <a:extLst>
                  <a:ext uri="{FF2B5EF4-FFF2-40B4-BE49-F238E27FC236}">
                    <a16:creationId xmlns:a16="http://schemas.microsoft.com/office/drawing/2014/main" id="{C0CED071-6090-4526-C95D-588E36714418}"/>
                  </a:ext>
                </a:extLst>
              </p14:cNvPr>
              <p14:cNvContentPartPr/>
              <p14:nvPr/>
            </p14:nvContentPartPr>
            <p14:xfrm>
              <a:off x="8610655" y="3961418"/>
              <a:ext cx="178920" cy="155880"/>
            </p14:xfrm>
          </p:contentPart>
        </mc:Choice>
        <mc:Fallback>
          <p:pic>
            <p:nvPicPr>
              <p:cNvPr id="268" name="잉크 267">
                <a:extLst>
                  <a:ext uri="{FF2B5EF4-FFF2-40B4-BE49-F238E27FC236}">
                    <a16:creationId xmlns:a16="http://schemas.microsoft.com/office/drawing/2014/main" id="{C0CED071-6090-4526-C95D-588E36714418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8604535" y="3955298"/>
                <a:ext cx="1911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269" name="잉크 268">
                <a:extLst>
                  <a:ext uri="{FF2B5EF4-FFF2-40B4-BE49-F238E27FC236}">
                    <a16:creationId xmlns:a16="http://schemas.microsoft.com/office/drawing/2014/main" id="{07E99241-5A7F-34CD-AB2B-6D1B5FADF1C7}"/>
                  </a:ext>
                </a:extLst>
              </p14:cNvPr>
              <p14:cNvContentPartPr/>
              <p14:nvPr/>
            </p14:nvContentPartPr>
            <p14:xfrm>
              <a:off x="8845735" y="4207658"/>
              <a:ext cx="360" cy="360"/>
            </p14:xfrm>
          </p:contentPart>
        </mc:Choice>
        <mc:Fallback>
          <p:pic>
            <p:nvPicPr>
              <p:cNvPr id="269" name="잉크 268">
                <a:extLst>
                  <a:ext uri="{FF2B5EF4-FFF2-40B4-BE49-F238E27FC236}">
                    <a16:creationId xmlns:a16="http://schemas.microsoft.com/office/drawing/2014/main" id="{07E99241-5A7F-34CD-AB2B-6D1B5FADF1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9615" y="420153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77411146-F095-4043-7D06-3326CF3BB23E}"/>
              </a:ext>
            </a:extLst>
          </p:cNvPr>
          <p:cNvGrpSpPr/>
          <p:nvPr/>
        </p:nvGrpSpPr>
        <p:grpSpPr>
          <a:xfrm>
            <a:off x="6235015" y="4482338"/>
            <a:ext cx="1888560" cy="1466280"/>
            <a:chOff x="6235015" y="4482338"/>
            <a:chExt cx="1888560" cy="146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5626053B-C73C-93E6-48E6-006747EB680E}"/>
                    </a:ext>
                  </a:extLst>
                </p14:cNvPr>
                <p14:cNvContentPartPr/>
                <p14:nvPr/>
              </p14:nvContentPartPr>
              <p14:xfrm>
                <a:off x="6401335" y="5780138"/>
                <a:ext cx="1346760" cy="7596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5626053B-C73C-93E6-48E6-006747EB680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395215" y="5774018"/>
                  <a:ext cx="1359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FF8A21F4-756D-07EA-4511-EFA43C27BCE3}"/>
                    </a:ext>
                  </a:extLst>
                </p14:cNvPr>
                <p14:cNvContentPartPr/>
                <p14:nvPr/>
              </p14:nvContentPartPr>
              <p14:xfrm>
                <a:off x="6251935" y="4661618"/>
                <a:ext cx="31320" cy="87984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FF8A21F4-756D-07EA-4511-EFA43C27BCE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245815" y="4655498"/>
                  <a:ext cx="4356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EC9EF751-5ED4-875B-E6DE-8368A35831EE}"/>
                    </a:ext>
                  </a:extLst>
                </p14:cNvPr>
                <p14:cNvContentPartPr/>
                <p14:nvPr/>
              </p14:nvContentPartPr>
              <p14:xfrm>
                <a:off x="6235015" y="4482338"/>
                <a:ext cx="1670400" cy="13968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EC9EF751-5ED4-875B-E6DE-8368A35831E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228895" y="4476218"/>
                  <a:ext cx="1682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DC7C13F1-5774-22DD-43D9-B80DD4EBF79A}"/>
                    </a:ext>
                  </a:extLst>
                </p14:cNvPr>
                <p14:cNvContentPartPr/>
                <p14:nvPr/>
              </p14:nvContentPartPr>
              <p14:xfrm>
                <a:off x="7960855" y="4487018"/>
                <a:ext cx="95760" cy="1126080"/>
              </p14:xfrm>
            </p:contentPart>
          </mc:Choice>
          <mc:Fallback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DC7C13F1-5774-22DD-43D9-B80DD4EBF79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954735" y="4480898"/>
                  <a:ext cx="10800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AC52B06F-5C40-E80B-2FF7-557060F241D0}"/>
                    </a:ext>
                  </a:extLst>
                </p14:cNvPr>
                <p14:cNvContentPartPr/>
                <p14:nvPr/>
              </p14:nvContentPartPr>
              <p14:xfrm>
                <a:off x="6704095" y="4821098"/>
                <a:ext cx="558360" cy="3096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AC52B06F-5C40-E80B-2FF7-557060F241D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697975" y="4814978"/>
                  <a:ext cx="570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6C4FD578-2586-2AD5-BE06-1C80AE1E0E96}"/>
                    </a:ext>
                  </a:extLst>
                </p14:cNvPr>
                <p14:cNvContentPartPr/>
                <p14:nvPr/>
              </p14:nvContentPartPr>
              <p14:xfrm>
                <a:off x="6659095" y="4961138"/>
                <a:ext cx="583920" cy="34560"/>
              </p14:xfrm>
            </p:contentPart>
          </mc:Choice>
          <mc:Fallback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6C4FD578-2586-2AD5-BE06-1C80AE1E0E9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652975" y="4955018"/>
                  <a:ext cx="596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1804D26E-49CA-5D6B-7042-172968268C24}"/>
                    </a:ext>
                  </a:extLst>
                </p14:cNvPr>
                <p14:cNvContentPartPr/>
                <p14:nvPr/>
              </p14:nvContentPartPr>
              <p14:xfrm>
                <a:off x="6722455" y="5108378"/>
                <a:ext cx="522000" cy="3708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1804D26E-49CA-5D6B-7042-172968268C2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716335" y="5102258"/>
                  <a:ext cx="534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9D574C8E-2216-B342-AD40-854A94F42AF5}"/>
                    </a:ext>
                  </a:extLst>
                </p14:cNvPr>
                <p14:cNvContentPartPr/>
                <p14:nvPr/>
              </p14:nvContentPartPr>
              <p14:xfrm>
                <a:off x="6853135" y="5225018"/>
                <a:ext cx="369360" cy="3132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9D574C8E-2216-B342-AD40-854A94F42AF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847015" y="5218898"/>
                  <a:ext cx="381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53656BC7-EAD9-3775-00DC-DB197CE2C2A1}"/>
                    </a:ext>
                  </a:extLst>
                </p14:cNvPr>
                <p14:cNvContentPartPr/>
                <p14:nvPr/>
              </p14:nvContentPartPr>
              <p14:xfrm>
                <a:off x="6709855" y="5568458"/>
                <a:ext cx="19440" cy="25272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53656BC7-EAD9-3775-00DC-DB197CE2C2A1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703735" y="5562338"/>
                  <a:ext cx="31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4964AC49-3727-C77C-F76C-1DE75D5D0585}"/>
                    </a:ext>
                  </a:extLst>
                </p14:cNvPr>
                <p14:cNvContentPartPr/>
                <p14:nvPr/>
              </p14:nvContentPartPr>
              <p14:xfrm>
                <a:off x="6698695" y="5569538"/>
                <a:ext cx="689040" cy="27612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4964AC49-3727-C77C-F76C-1DE75D5D058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692575" y="5563418"/>
                  <a:ext cx="701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52AAAF76-E549-28A7-0094-D4DFC531D721}"/>
                    </a:ext>
                  </a:extLst>
                </p14:cNvPr>
                <p14:cNvContentPartPr/>
                <p14:nvPr/>
              </p14:nvContentPartPr>
              <p14:xfrm>
                <a:off x="6812455" y="5665658"/>
                <a:ext cx="48240" cy="82440"/>
              </p14:xfrm>
            </p:contentPart>
          </mc:Choice>
          <mc:Fallback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52AAAF76-E549-28A7-0094-D4DFC531D72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806335" y="5659538"/>
                  <a:ext cx="60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32EFCBCE-C3FE-E504-8285-C0E5B31A4443}"/>
                    </a:ext>
                  </a:extLst>
                </p14:cNvPr>
                <p14:cNvContentPartPr/>
                <p14:nvPr/>
              </p14:nvContentPartPr>
              <p14:xfrm>
                <a:off x="6825415" y="5711738"/>
                <a:ext cx="154080" cy="7200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32EFCBCE-C3FE-E504-8285-C0E5B31A444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819295" y="5705618"/>
                  <a:ext cx="166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36D94F02-E14C-600D-5992-B6D9581FF95E}"/>
                    </a:ext>
                  </a:extLst>
                </p14:cNvPr>
                <p14:cNvContentPartPr/>
                <p14:nvPr/>
              </p14:nvContentPartPr>
              <p14:xfrm>
                <a:off x="6929095" y="5662058"/>
                <a:ext cx="158040" cy="21312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36D94F02-E14C-600D-5992-B6D9581FF95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922975" y="5655938"/>
                  <a:ext cx="170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E1A2C43B-79EB-0DDA-4652-923F6600B038}"/>
                    </a:ext>
                  </a:extLst>
                </p14:cNvPr>
                <p14:cNvContentPartPr/>
                <p14:nvPr/>
              </p14:nvContentPartPr>
              <p14:xfrm>
                <a:off x="7066615" y="5681498"/>
                <a:ext cx="111960" cy="95760"/>
              </p14:xfrm>
            </p:contentPart>
          </mc:Choice>
          <mc:Fallback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E1A2C43B-79EB-0DDA-4652-923F6600B03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060495" y="5675378"/>
                  <a:ext cx="124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28F93D53-8B54-11D4-C547-0D860E806E8A}"/>
                    </a:ext>
                  </a:extLst>
                </p14:cNvPr>
                <p14:cNvContentPartPr/>
                <p14:nvPr/>
              </p14:nvContentPartPr>
              <p14:xfrm>
                <a:off x="7183255" y="5648018"/>
                <a:ext cx="10800" cy="153360"/>
              </p14:xfrm>
            </p:contentPart>
          </mc:Choice>
          <mc:Fallback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28F93D53-8B54-11D4-C547-0D860E806E8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177135" y="5641898"/>
                  <a:ext cx="23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121C67FC-A33D-67A4-3BD8-FE25175660C0}"/>
                    </a:ext>
                  </a:extLst>
                </p14:cNvPr>
                <p14:cNvContentPartPr/>
                <p14:nvPr/>
              </p14:nvContentPartPr>
              <p14:xfrm>
                <a:off x="7108015" y="5784818"/>
                <a:ext cx="100800" cy="110160"/>
              </p14:xfrm>
            </p:contentPart>
          </mc:Choice>
          <mc:Fallback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121C67FC-A33D-67A4-3BD8-FE25175660C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101895" y="5778698"/>
                  <a:ext cx="113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703B14F2-765F-05EA-ECD0-FE377EA0DC53}"/>
                    </a:ext>
                  </a:extLst>
                </p14:cNvPr>
                <p14:cNvContentPartPr/>
                <p14:nvPr/>
              </p14:nvContentPartPr>
              <p14:xfrm>
                <a:off x="7536775" y="5584298"/>
                <a:ext cx="24840" cy="209880"/>
              </p14:xfrm>
            </p:contentPart>
          </mc:Choice>
          <mc:Fallback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703B14F2-765F-05EA-ECD0-FE377EA0DC5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530655" y="5578178"/>
                  <a:ext cx="3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31829A14-81F5-B1B0-1223-6F297115E3EF}"/>
                    </a:ext>
                  </a:extLst>
                </p14:cNvPr>
                <p14:cNvContentPartPr/>
                <p14:nvPr/>
              </p14:nvContentPartPr>
              <p14:xfrm>
                <a:off x="7526335" y="5536418"/>
                <a:ext cx="582840" cy="311400"/>
              </p14:xfrm>
            </p:contentPart>
          </mc:Choice>
          <mc:Fallback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31829A14-81F5-B1B0-1223-6F297115E3E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520215" y="5530298"/>
                  <a:ext cx="595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9EF4C0BB-93FA-B5F3-E434-55430DAAD581}"/>
                    </a:ext>
                  </a:extLst>
                </p14:cNvPr>
                <p14:cNvContentPartPr/>
                <p14:nvPr/>
              </p14:nvContentPartPr>
              <p14:xfrm>
                <a:off x="7657735" y="5631818"/>
                <a:ext cx="84960" cy="109440"/>
              </p14:xfrm>
            </p:contentPart>
          </mc:Choice>
          <mc:Fallback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9EF4C0BB-93FA-B5F3-E434-55430DAAD58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651615" y="5625698"/>
                  <a:ext cx="97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D56D6665-53D0-389A-F447-189A48FDDB5C}"/>
                    </a:ext>
                  </a:extLst>
                </p14:cNvPr>
                <p14:cNvContentPartPr/>
                <p14:nvPr/>
              </p14:nvContentPartPr>
              <p14:xfrm>
                <a:off x="7710655" y="5624978"/>
                <a:ext cx="162720" cy="11844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D56D6665-53D0-389A-F447-189A48FDDB5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704535" y="5618858"/>
                  <a:ext cx="174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157DCEC1-1C07-C18E-D940-43F149F737F2}"/>
                    </a:ext>
                  </a:extLst>
                </p14:cNvPr>
                <p14:cNvContentPartPr/>
                <p14:nvPr/>
              </p14:nvContentPartPr>
              <p14:xfrm>
                <a:off x="7729735" y="5737658"/>
                <a:ext cx="140040" cy="66600"/>
              </p14:xfrm>
            </p:contentPart>
          </mc:Choice>
          <mc:Fallback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157DCEC1-1C07-C18E-D940-43F149F737F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723615" y="5731538"/>
                  <a:ext cx="152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21AF556F-BBC0-97D4-2FEF-ADD070B603E6}"/>
                    </a:ext>
                  </a:extLst>
                </p14:cNvPr>
                <p14:cNvContentPartPr/>
                <p14:nvPr/>
              </p14:nvContentPartPr>
              <p14:xfrm>
                <a:off x="7882735" y="5588978"/>
                <a:ext cx="95760" cy="17856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21AF556F-BBC0-97D4-2FEF-ADD070B603E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876615" y="5582858"/>
                  <a:ext cx="10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C07C3ECB-1A0E-D2B0-2EA0-ED05D69D7C27}"/>
                    </a:ext>
                  </a:extLst>
                </p14:cNvPr>
                <p14:cNvContentPartPr/>
                <p14:nvPr/>
              </p14:nvContentPartPr>
              <p14:xfrm>
                <a:off x="7950415" y="5684378"/>
                <a:ext cx="30600" cy="4500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C07C3ECB-1A0E-D2B0-2EA0-ED05D69D7C2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944295" y="5678258"/>
                  <a:ext cx="42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24242081-41C8-06E8-11F6-6632D57FAB4D}"/>
                    </a:ext>
                  </a:extLst>
                </p14:cNvPr>
                <p14:cNvContentPartPr/>
                <p14:nvPr/>
              </p14:nvContentPartPr>
              <p14:xfrm>
                <a:off x="7950415" y="5628218"/>
                <a:ext cx="173160" cy="169920"/>
              </p14:xfrm>
            </p:contentPart>
          </mc:Choice>
          <mc:Fallback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24242081-41C8-06E8-11F6-6632D57FAB4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944295" y="5622098"/>
                  <a:ext cx="185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585EFBA9-447A-337B-541D-61A8723200A8}"/>
                    </a:ext>
                  </a:extLst>
                </p14:cNvPr>
                <p14:cNvContentPartPr/>
                <p14:nvPr/>
              </p14:nvContentPartPr>
              <p14:xfrm>
                <a:off x="6717775" y="5860058"/>
                <a:ext cx="2160" cy="2016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585EFBA9-447A-337B-541D-61A8723200A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711655" y="5853938"/>
                  <a:ext cx="14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ED66C74B-01A6-6935-B85D-1D70809536F1}"/>
                    </a:ext>
                  </a:extLst>
                </p14:cNvPr>
                <p14:cNvContentPartPr/>
                <p14:nvPr/>
              </p14:nvContentPartPr>
              <p14:xfrm>
                <a:off x="7355335" y="5936378"/>
                <a:ext cx="3600" cy="360"/>
              </p14:xfrm>
            </p:contentPart>
          </mc:Choice>
          <mc:Fallback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ED66C74B-01A6-6935-B85D-1D70809536F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349215" y="5930258"/>
                  <a:ext cx="15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433FA7F3-6A32-62BD-7043-BCE2D38739EF}"/>
                    </a:ext>
                  </a:extLst>
                </p14:cNvPr>
                <p14:cNvContentPartPr/>
                <p14:nvPr/>
              </p14:nvContentPartPr>
              <p14:xfrm>
                <a:off x="6756655" y="5916218"/>
                <a:ext cx="643320" cy="3240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433FA7F3-6A32-62BD-7043-BCE2D38739E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750535" y="5910098"/>
                  <a:ext cx="655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4402F9E4-2693-2053-8CAF-E39B52DF4606}"/>
                    </a:ext>
                  </a:extLst>
                </p14:cNvPr>
                <p14:cNvContentPartPr/>
                <p14:nvPr/>
              </p14:nvContentPartPr>
              <p14:xfrm>
                <a:off x="7423735" y="5863658"/>
                <a:ext cx="360" cy="36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4402F9E4-2693-2053-8CAF-E39B52DF46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17615" y="58575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1F8CCCC-0128-1332-FDEB-1F0A204E6ADF}"/>
              </a:ext>
            </a:extLst>
          </p:cNvPr>
          <p:cNvGrpSpPr/>
          <p:nvPr/>
        </p:nvGrpSpPr>
        <p:grpSpPr>
          <a:xfrm>
            <a:off x="2363215" y="2126138"/>
            <a:ext cx="5338440" cy="3652560"/>
            <a:chOff x="2363215" y="2126138"/>
            <a:chExt cx="5338440" cy="36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757825F-CB1A-AE5C-6DC3-25235FB00176}"/>
                    </a:ext>
                  </a:extLst>
                </p14:cNvPr>
                <p14:cNvContentPartPr/>
                <p14:nvPr/>
              </p14:nvContentPartPr>
              <p14:xfrm>
                <a:off x="2402095" y="2368058"/>
                <a:ext cx="3249360" cy="11804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757825F-CB1A-AE5C-6DC3-25235FB0017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395975" y="2361938"/>
                  <a:ext cx="3261600" cy="11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B893FF6-40EF-B545-E721-35F4E5AEF16B}"/>
                    </a:ext>
                  </a:extLst>
                </p14:cNvPr>
                <p14:cNvContentPartPr/>
                <p14:nvPr/>
              </p14:nvContentPartPr>
              <p14:xfrm>
                <a:off x="2363215" y="2344658"/>
                <a:ext cx="156600" cy="1364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B893FF6-40EF-B545-E721-35F4E5AEF16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357095" y="2338538"/>
                  <a:ext cx="168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51DA3CF6-97D3-FE32-F450-6632D86A8771}"/>
                    </a:ext>
                  </a:extLst>
                </p14:cNvPr>
                <p14:cNvContentPartPr/>
                <p14:nvPr/>
              </p14:nvContentPartPr>
              <p14:xfrm>
                <a:off x="6749815" y="2126138"/>
                <a:ext cx="151200" cy="5860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51DA3CF6-97D3-FE32-F450-6632D86A877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743695" y="2120018"/>
                  <a:ext cx="1634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D437E31-329D-B2D6-9676-A19401755F3F}"/>
                    </a:ext>
                  </a:extLst>
                </p14:cNvPr>
                <p14:cNvContentPartPr/>
                <p14:nvPr/>
              </p14:nvContentPartPr>
              <p14:xfrm>
                <a:off x="6672055" y="2634818"/>
                <a:ext cx="189720" cy="10872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D437E31-329D-B2D6-9676-A19401755F3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65935" y="2628698"/>
                  <a:ext cx="201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05F38638-397B-4AB9-4EC2-29FA8238096F}"/>
                    </a:ext>
                  </a:extLst>
                </p14:cNvPr>
                <p14:cNvContentPartPr/>
                <p14:nvPr/>
              </p14:nvContentPartPr>
              <p14:xfrm>
                <a:off x="6847015" y="2479298"/>
                <a:ext cx="52920" cy="176400"/>
              </p14:xfrm>
            </p:contentPart>
          </mc:Choice>
          <mc:Fallback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05F38638-397B-4AB9-4EC2-29FA8238096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840895" y="2473178"/>
                  <a:ext cx="65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5EF68F59-FC47-66F9-8926-E56DB8780CFC}"/>
                    </a:ext>
                  </a:extLst>
                </p14:cNvPr>
                <p14:cNvContentPartPr/>
                <p14:nvPr/>
              </p14:nvContentPartPr>
              <p14:xfrm>
                <a:off x="4241695" y="3461738"/>
                <a:ext cx="59400" cy="20880"/>
              </p14:xfrm>
            </p:contentPart>
          </mc:Choice>
          <mc:Fallback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5EF68F59-FC47-66F9-8926-E56DB8780CF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235575" y="3455618"/>
                  <a:ext cx="71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8AF5C311-CF1F-4617-F264-1BAAAAAC8403}"/>
                    </a:ext>
                  </a:extLst>
                </p14:cNvPr>
                <p14:cNvContentPartPr/>
                <p14:nvPr/>
              </p14:nvContentPartPr>
              <p14:xfrm>
                <a:off x="4170055" y="3452018"/>
                <a:ext cx="360" cy="36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8AF5C311-CF1F-4617-F264-1BAAAAAC840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63935" y="34458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D2958871-4500-376C-2573-0B648E9C0F30}"/>
                    </a:ext>
                  </a:extLst>
                </p14:cNvPr>
                <p14:cNvContentPartPr/>
                <p14:nvPr/>
              </p14:nvContentPartPr>
              <p14:xfrm>
                <a:off x="3987535" y="3195698"/>
                <a:ext cx="23400" cy="30564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D2958871-4500-376C-2573-0B648E9C0F3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981415" y="3189578"/>
                  <a:ext cx="35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1FBD6636-037A-4875-337C-67048BBB6079}"/>
                    </a:ext>
                  </a:extLst>
                </p14:cNvPr>
                <p14:cNvContentPartPr/>
                <p14:nvPr/>
              </p14:nvContentPartPr>
              <p14:xfrm>
                <a:off x="3985735" y="3176618"/>
                <a:ext cx="140040" cy="24732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1FBD6636-037A-4875-337C-67048BBB607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979615" y="3170498"/>
                  <a:ext cx="152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9E969747-C11C-DA4E-CBC8-4C08AF8C7138}"/>
                    </a:ext>
                  </a:extLst>
                </p14:cNvPr>
                <p14:cNvContentPartPr/>
                <p14:nvPr/>
              </p14:nvContentPartPr>
              <p14:xfrm>
                <a:off x="4110655" y="3290018"/>
                <a:ext cx="138600" cy="12096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9E969747-C11C-DA4E-CBC8-4C08AF8C713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104535" y="3283898"/>
                  <a:ext cx="150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DB2758E0-91EE-461F-D57D-AACD1F3E9AA4}"/>
                    </a:ext>
                  </a:extLst>
                </p14:cNvPr>
                <p14:cNvContentPartPr/>
                <p14:nvPr/>
              </p14:nvContentPartPr>
              <p14:xfrm>
                <a:off x="4229455" y="3148178"/>
                <a:ext cx="170280" cy="27504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DB2758E0-91EE-461F-D57D-AACD1F3E9AA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223335" y="3142058"/>
                  <a:ext cx="182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B532D95-8ED9-5A72-CBCA-1D246B187362}"/>
                    </a:ext>
                  </a:extLst>
                </p14:cNvPr>
                <p14:cNvContentPartPr/>
                <p14:nvPr/>
              </p14:nvContentPartPr>
              <p14:xfrm>
                <a:off x="4408015" y="3310178"/>
                <a:ext cx="20880" cy="8496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B532D95-8ED9-5A72-CBCA-1D246B18736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401895" y="3304058"/>
                  <a:ext cx="33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4DCAF4F9-B7AD-FE26-DB5F-161808FC2002}"/>
                    </a:ext>
                  </a:extLst>
                </p14:cNvPr>
                <p14:cNvContentPartPr/>
                <p14:nvPr/>
              </p14:nvContentPartPr>
              <p14:xfrm>
                <a:off x="4409095" y="3212978"/>
                <a:ext cx="42480" cy="1692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4DCAF4F9-B7AD-FE26-DB5F-161808FC2002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402975" y="3206858"/>
                  <a:ext cx="5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C20DA5E1-41EC-0BED-359A-B4D37C8E374E}"/>
                    </a:ext>
                  </a:extLst>
                </p14:cNvPr>
                <p14:cNvContentPartPr/>
                <p14:nvPr/>
              </p14:nvContentPartPr>
              <p14:xfrm>
                <a:off x="4470295" y="3300818"/>
                <a:ext cx="73440" cy="12996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C20DA5E1-41EC-0BED-359A-B4D37C8E374E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464175" y="3294698"/>
                  <a:ext cx="85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B7E3A3B5-AE53-C76C-126A-2BE9284C1A0E}"/>
                    </a:ext>
                  </a:extLst>
                </p14:cNvPr>
                <p14:cNvContentPartPr/>
                <p14:nvPr/>
              </p14:nvContentPartPr>
              <p14:xfrm>
                <a:off x="4573975" y="3277778"/>
                <a:ext cx="256680" cy="14148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B7E3A3B5-AE53-C76C-126A-2BE9284C1A0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567855" y="3271658"/>
                  <a:ext cx="268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3838D6EF-8F29-7A30-AB5D-FA9E733113DA}"/>
                    </a:ext>
                  </a:extLst>
                </p14:cNvPr>
                <p14:cNvContentPartPr/>
                <p14:nvPr/>
              </p14:nvContentPartPr>
              <p14:xfrm>
                <a:off x="4841815" y="3109658"/>
                <a:ext cx="59760" cy="34236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3838D6EF-8F29-7A30-AB5D-FA9E733113DA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835695" y="3103538"/>
                  <a:ext cx="72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39188D05-B0C0-6C64-DB05-D23B15FC2C74}"/>
                    </a:ext>
                  </a:extLst>
                </p14:cNvPr>
                <p14:cNvContentPartPr/>
                <p14:nvPr/>
              </p14:nvContentPartPr>
              <p14:xfrm>
                <a:off x="4800415" y="3213338"/>
                <a:ext cx="330840" cy="14616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39188D05-B0C0-6C64-DB05-D23B15FC2C7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794295" y="3207218"/>
                  <a:ext cx="343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5488632-2F59-E108-AA94-FBA830712483}"/>
                    </a:ext>
                  </a:extLst>
                </p14:cNvPr>
                <p14:cNvContentPartPr/>
                <p14:nvPr/>
              </p14:nvContentPartPr>
              <p14:xfrm>
                <a:off x="6135295" y="2912738"/>
                <a:ext cx="34560" cy="3146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5488632-2F59-E108-AA94-FBA830712483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6129175" y="2906618"/>
                  <a:ext cx="46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F962B8A3-05A9-38FC-2FEF-E91B6981818F}"/>
                    </a:ext>
                  </a:extLst>
                </p14:cNvPr>
                <p14:cNvContentPartPr/>
                <p14:nvPr/>
              </p14:nvContentPartPr>
              <p14:xfrm>
                <a:off x="6158695" y="2942618"/>
                <a:ext cx="112680" cy="1659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F962B8A3-05A9-38FC-2FEF-E91B6981818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152575" y="2936498"/>
                  <a:ext cx="124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47028191-0B3B-5C82-DF61-FE46C4D206EB}"/>
                    </a:ext>
                  </a:extLst>
                </p14:cNvPr>
                <p14:cNvContentPartPr/>
                <p14:nvPr/>
              </p14:nvContentPartPr>
              <p14:xfrm>
                <a:off x="6326095" y="2932538"/>
                <a:ext cx="122760" cy="22428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47028191-0B3B-5C82-DF61-FE46C4D206E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319975" y="2926418"/>
                  <a:ext cx="135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15D97602-1A27-FF1F-6C6A-74321F8B518A}"/>
                    </a:ext>
                  </a:extLst>
                </p14:cNvPr>
                <p14:cNvContentPartPr/>
                <p14:nvPr/>
              </p14:nvContentPartPr>
              <p14:xfrm>
                <a:off x="6529855" y="2905538"/>
                <a:ext cx="63720" cy="20520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15D97602-1A27-FF1F-6C6A-74321F8B518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523375" y="2899418"/>
                  <a:ext cx="75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CD18D392-956F-687A-68BE-0EA11761B8BA}"/>
                    </a:ext>
                  </a:extLst>
                </p14:cNvPr>
                <p14:cNvContentPartPr/>
                <p14:nvPr/>
              </p14:nvContentPartPr>
              <p14:xfrm>
                <a:off x="6640375" y="2881778"/>
                <a:ext cx="171720" cy="3240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CD18D392-956F-687A-68BE-0EA11761B8B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634255" y="2875658"/>
                  <a:ext cx="183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89D4775-5B7E-6195-2F2D-51D9A3468DE4}"/>
                    </a:ext>
                  </a:extLst>
                </p14:cNvPr>
                <p14:cNvContentPartPr/>
                <p14:nvPr/>
              </p14:nvContentPartPr>
              <p14:xfrm>
                <a:off x="6732535" y="2908778"/>
                <a:ext cx="12600" cy="25272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89D4775-5B7E-6195-2F2D-51D9A3468DE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726415" y="2902658"/>
                  <a:ext cx="24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4FF5AE11-696B-A467-AB5C-39241EF001C3}"/>
                    </a:ext>
                  </a:extLst>
                </p14:cNvPr>
                <p14:cNvContentPartPr/>
                <p14:nvPr/>
              </p14:nvContentPartPr>
              <p14:xfrm>
                <a:off x="6133855" y="3440858"/>
                <a:ext cx="2160" cy="828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4FF5AE11-696B-A467-AB5C-39241EF001C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127735" y="3434738"/>
                  <a:ext cx="14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C20E57C0-23CB-75D3-A938-612992B5DB1C}"/>
                    </a:ext>
                  </a:extLst>
                </p14:cNvPr>
                <p14:cNvContentPartPr/>
                <p14:nvPr/>
              </p14:nvContentPartPr>
              <p14:xfrm>
                <a:off x="6046015" y="3401258"/>
                <a:ext cx="39600" cy="27360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C20E57C0-23CB-75D3-A938-612992B5DB1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039895" y="3395138"/>
                  <a:ext cx="51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2BD5921F-9E4D-EEEF-51D0-6D6364ECE392}"/>
                    </a:ext>
                  </a:extLst>
                </p14:cNvPr>
                <p14:cNvContentPartPr/>
                <p14:nvPr/>
              </p14:nvContentPartPr>
              <p14:xfrm>
                <a:off x="6058975" y="3396938"/>
                <a:ext cx="118440" cy="21924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2BD5921F-9E4D-EEEF-51D0-6D6364ECE39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052855" y="3390818"/>
                  <a:ext cx="130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F0F929E4-4DC6-3143-94D1-4C7FF5E4DCD9}"/>
                    </a:ext>
                  </a:extLst>
                </p14:cNvPr>
                <p14:cNvContentPartPr/>
                <p14:nvPr/>
              </p14:nvContentPartPr>
              <p14:xfrm>
                <a:off x="6181375" y="3498458"/>
                <a:ext cx="92160" cy="1231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F0F929E4-4DC6-3143-94D1-4C7FF5E4DCD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175255" y="3492338"/>
                  <a:ext cx="104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0F8A84D-7B6B-B40F-7097-E044102A47A6}"/>
                    </a:ext>
                  </a:extLst>
                </p14:cNvPr>
                <p14:cNvContentPartPr/>
                <p14:nvPr/>
              </p14:nvContentPartPr>
              <p14:xfrm>
                <a:off x="6273895" y="3479378"/>
                <a:ext cx="154080" cy="13068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0F8A84D-7B6B-B40F-7097-E044102A47A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267775" y="3473258"/>
                  <a:ext cx="166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0896BDF-E9FB-1C7D-B113-F3A54C7CF20D}"/>
                    </a:ext>
                  </a:extLst>
                </p14:cNvPr>
                <p14:cNvContentPartPr/>
                <p14:nvPr/>
              </p14:nvContentPartPr>
              <p14:xfrm>
                <a:off x="6400615" y="3483338"/>
                <a:ext cx="85680" cy="10188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0896BDF-E9FB-1C7D-B113-F3A54C7CF20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394495" y="3477218"/>
                  <a:ext cx="97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32F4792B-1272-CB8E-F6BD-068CE0372831}"/>
                    </a:ext>
                  </a:extLst>
                </p14:cNvPr>
                <p14:cNvContentPartPr/>
                <p14:nvPr/>
              </p14:nvContentPartPr>
              <p14:xfrm>
                <a:off x="6456775" y="3359498"/>
                <a:ext cx="141120" cy="2530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32F4792B-1272-CB8E-F6BD-068CE0372831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450655" y="3353378"/>
                  <a:ext cx="153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4A3717C9-0AE3-F5D8-97DC-28665B898F88}"/>
                    </a:ext>
                  </a:extLst>
                </p14:cNvPr>
                <p14:cNvContentPartPr/>
                <p14:nvPr/>
              </p14:nvContentPartPr>
              <p14:xfrm>
                <a:off x="6647575" y="3372458"/>
                <a:ext cx="144360" cy="19188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4A3717C9-0AE3-F5D8-97DC-28665B898F88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641455" y="3366338"/>
                  <a:ext cx="156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AB21E84D-E3CF-801B-C2CD-0EE0DB225DA5}"/>
                    </a:ext>
                  </a:extLst>
                </p14:cNvPr>
                <p14:cNvContentPartPr/>
                <p14:nvPr/>
              </p14:nvContentPartPr>
              <p14:xfrm>
                <a:off x="6747295" y="3435818"/>
                <a:ext cx="98640" cy="11160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AB21E84D-E3CF-801B-C2CD-0EE0DB225DA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741175" y="3429698"/>
                  <a:ext cx="110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1B8B67B-F42A-CD4D-78C9-2C5CEA053CC4}"/>
                    </a:ext>
                  </a:extLst>
                </p14:cNvPr>
                <p14:cNvContentPartPr/>
                <p14:nvPr/>
              </p14:nvContentPartPr>
              <p14:xfrm>
                <a:off x="6870055" y="3419978"/>
                <a:ext cx="112680" cy="9684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1B8B67B-F42A-CD4D-78C9-2C5CEA053CC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863935" y="3413858"/>
                  <a:ext cx="124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2EB4EF9D-73E9-FC4F-FC18-5F80B599014E}"/>
                    </a:ext>
                  </a:extLst>
                </p14:cNvPr>
                <p14:cNvContentPartPr/>
                <p14:nvPr/>
              </p14:nvContentPartPr>
              <p14:xfrm>
                <a:off x="6994975" y="3280658"/>
                <a:ext cx="12960" cy="19872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2EB4EF9D-73E9-FC4F-FC18-5F80B599014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988855" y="3274538"/>
                  <a:ext cx="25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DB0E5AEF-8C01-1AA7-7697-D823F1972A12}"/>
                    </a:ext>
                  </a:extLst>
                </p14:cNvPr>
                <p14:cNvContentPartPr/>
                <p14:nvPr/>
              </p14:nvContentPartPr>
              <p14:xfrm>
                <a:off x="6951055" y="3391538"/>
                <a:ext cx="119880" cy="612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B0E5AEF-8C01-1AA7-7697-D823F1972A1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944935" y="3385418"/>
                  <a:ext cx="132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C1857D86-E713-9FDE-E34F-AB1FB40BB437}"/>
                    </a:ext>
                  </a:extLst>
                </p14:cNvPr>
                <p14:cNvContentPartPr/>
                <p14:nvPr/>
              </p14:nvContentPartPr>
              <p14:xfrm>
                <a:off x="7069855" y="3385058"/>
                <a:ext cx="87840" cy="13104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C1857D86-E713-9FDE-E34F-AB1FB40BB43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063735" y="3378938"/>
                  <a:ext cx="100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2AD2F5F4-DE4B-72DC-20E9-2E78D1D2DEA8}"/>
                    </a:ext>
                  </a:extLst>
                </p14:cNvPr>
                <p14:cNvContentPartPr/>
                <p14:nvPr/>
              </p14:nvContentPartPr>
              <p14:xfrm>
                <a:off x="7129255" y="3377138"/>
                <a:ext cx="71640" cy="14148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2AD2F5F4-DE4B-72DC-20E9-2E78D1D2DEA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123135" y="3371018"/>
                  <a:ext cx="83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44F43C4D-FB94-2E6C-6C12-4E32BE1A8EAE}"/>
                    </a:ext>
                  </a:extLst>
                </p14:cNvPr>
                <p14:cNvContentPartPr/>
                <p14:nvPr/>
              </p14:nvContentPartPr>
              <p14:xfrm>
                <a:off x="7231855" y="3260138"/>
                <a:ext cx="69480" cy="22572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44F43C4D-FB94-2E6C-6C12-4E32BE1A8EA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225735" y="3254018"/>
                  <a:ext cx="81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8BD4DA7A-EF10-48DA-0370-7E9FA7266E83}"/>
                    </a:ext>
                  </a:extLst>
                </p14:cNvPr>
                <p14:cNvContentPartPr/>
                <p14:nvPr/>
              </p14:nvContentPartPr>
              <p14:xfrm>
                <a:off x="7308895" y="3360578"/>
                <a:ext cx="349200" cy="65880"/>
              </p14:xfrm>
            </p:contentPart>
          </mc:Choice>
          <mc:Fallback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8BD4DA7A-EF10-48DA-0370-7E9FA7266E83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302775" y="3354458"/>
                  <a:ext cx="361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70E33A81-FDA3-A8B3-E64B-514BFF52109A}"/>
                    </a:ext>
                  </a:extLst>
                </p14:cNvPr>
                <p14:cNvContentPartPr/>
                <p14:nvPr/>
              </p14:nvContentPartPr>
              <p14:xfrm>
                <a:off x="7688335" y="3426818"/>
                <a:ext cx="13320" cy="17280"/>
              </p14:xfrm>
            </p:contentPart>
          </mc:Choice>
          <mc:Fallback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70E33A81-FDA3-A8B3-E64B-514BFF52109A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682215" y="3420698"/>
                  <a:ext cx="25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81611E88-8BA0-C39D-1BEB-2ECE93D10E66}"/>
                    </a:ext>
                  </a:extLst>
                </p14:cNvPr>
                <p14:cNvContentPartPr/>
                <p14:nvPr/>
              </p14:nvContentPartPr>
              <p14:xfrm>
                <a:off x="5486215" y="3696098"/>
                <a:ext cx="957240" cy="2082600"/>
              </p14:xfrm>
            </p:contentPart>
          </mc:Choice>
          <mc:Fallback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81611E88-8BA0-C39D-1BEB-2ECE93D10E66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480095" y="3689978"/>
                  <a:ext cx="969480" cy="20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C32E3D21-071F-1846-595F-896F56F91F99}"/>
                    </a:ext>
                  </a:extLst>
                </p14:cNvPr>
                <p14:cNvContentPartPr/>
                <p14:nvPr/>
              </p14:nvContentPartPr>
              <p14:xfrm>
                <a:off x="5691055" y="3677018"/>
                <a:ext cx="172440" cy="262080"/>
              </p14:xfrm>
            </p:contentPart>
          </mc:Choice>
          <mc:Fallback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C32E3D21-071F-1846-595F-896F56F91F99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684935" y="3670898"/>
                  <a:ext cx="184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9041D766-F5A3-6895-0EFC-259CCC4DF0F4}"/>
                    </a:ext>
                  </a:extLst>
                </p14:cNvPr>
                <p14:cNvContentPartPr/>
                <p14:nvPr/>
              </p14:nvContentPartPr>
              <p14:xfrm>
                <a:off x="6805255" y="3809138"/>
                <a:ext cx="888120" cy="1651320"/>
              </p14:xfrm>
            </p:contentPart>
          </mc:Choice>
          <mc:Fallback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9041D766-F5A3-6895-0EFC-259CCC4DF0F4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6799135" y="3803018"/>
                  <a:ext cx="900360" cy="16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EDD2787B-BDBA-EC0A-0960-5862F0329622}"/>
                    </a:ext>
                  </a:extLst>
                </p14:cNvPr>
                <p14:cNvContentPartPr/>
                <p14:nvPr/>
              </p14:nvContentPartPr>
              <p14:xfrm>
                <a:off x="6737935" y="3706898"/>
                <a:ext cx="138960" cy="256680"/>
              </p14:xfrm>
            </p:contentPart>
          </mc:Choice>
          <mc:Fallback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EDD2787B-BDBA-EC0A-0960-5862F0329622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6731815" y="3700778"/>
                  <a:ext cx="151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48693BE9-C446-27A1-E5DE-DDB755A7090F}"/>
                    </a:ext>
                  </a:extLst>
                </p14:cNvPr>
                <p14:cNvContentPartPr/>
                <p14:nvPr/>
              </p14:nvContentPartPr>
              <p14:xfrm>
                <a:off x="2762455" y="3621218"/>
                <a:ext cx="2941560" cy="105876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48693BE9-C446-27A1-E5DE-DDB755A7090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756335" y="3615098"/>
                  <a:ext cx="2953800" cy="10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005FBAF0-92FE-7FD3-6E07-EA304CD1F33D}"/>
                    </a:ext>
                  </a:extLst>
                </p14:cNvPr>
                <p14:cNvContentPartPr/>
                <p14:nvPr/>
              </p14:nvContentPartPr>
              <p14:xfrm>
                <a:off x="2685775" y="4511858"/>
                <a:ext cx="256680" cy="267480"/>
              </p14:xfrm>
            </p:contentPart>
          </mc:Choice>
          <mc:Fallback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005FBAF0-92FE-7FD3-6E07-EA304CD1F33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679655" y="4505738"/>
                  <a:ext cx="26892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312" name="잉크 311">
                <a:extLst>
                  <a:ext uri="{FF2B5EF4-FFF2-40B4-BE49-F238E27FC236}">
                    <a16:creationId xmlns:a16="http://schemas.microsoft.com/office/drawing/2014/main" id="{E41CFC18-4EEC-13A8-539C-A7FECD6A88E6}"/>
                  </a:ext>
                </a:extLst>
              </p14:cNvPr>
              <p14:cNvContentPartPr/>
              <p14:nvPr/>
            </p14:nvContentPartPr>
            <p14:xfrm>
              <a:off x="3161335" y="2476058"/>
              <a:ext cx="360" cy="3600"/>
            </p14:xfrm>
          </p:contentPart>
        </mc:Choice>
        <mc:Fallback>
          <p:pic>
            <p:nvPicPr>
              <p:cNvPr id="312" name="잉크 311">
                <a:extLst>
                  <a:ext uri="{FF2B5EF4-FFF2-40B4-BE49-F238E27FC236}">
                    <a16:creationId xmlns:a16="http://schemas.microsoft.com/office/drawing/2014/main" id="{E41CFC18-4EEC-13A8-539C-A7FECD6A88E6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3155215" y="2469938"/>
                <a:ext cx="12600" cy="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1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84E63-7AA3-C4CB-5077-232002412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4ABAE-E42B-8284-E4ED-BEABA54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en-US" altLang="ko-KR"/>
              <a:t>Part 3 </a:t>
            </a:r>
            <a:r>
              <a:rPr lang="ko-KR" altLang="en-US"/>
              <a:t>웹 게시물 관리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58B9F0-EACF-EB40-FEF4-16AAA76FD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8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Part 3 웹 게시물 관리 </vt:lpstr>
      <vt:lpstr>PowerPoint 프레젠테이션</vt:lpstr>
      <vt:lpstr>PowerPoint 프레젠테이션</vt:lpstr>
      <vt:lpstr>Part 3 웹 게시물 관리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Wallter Kang</dc:creator>
  <cp:lastModifiedBy>Wallter Kang</cp:lastModifiedBy>
  <cp:revision>1</cp:revision>
  <dcterms:created xsi:type="dcterms:W3CDTF">2024-02-21T01:51:34Z</dcterms:created>
  <dcterms:modified xsi:type="dcterms:W3CDTF">2024-02-21T02:08:56Z</dcterms:modified>
</cp:coreProperties>
</file>