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90" r:id="rId14"/>
    <p:sldId id="291" r:id="rId15"/>
    <p:sldId id="292" r:id="rId16"/>
    <p:sldId id="293" r:id="rId17"/>
    <p:sldId id="294" r:id="rId18"/>
    <p:sldId id="289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288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05F4E6-68EE-4EAB-B31E-B94F2F056D67}" v="454" dt="2024-03-13T23:37:15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3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lter Kang" userId="d5c269cbe9dbe8bc" providerId="LiveId" clId="{6105F4E6-68EE-4EAB-B31E-B94F2F056D67}"/>
    <pc:docChg chg="undo custSel addSld modSld sldOrd">
      <pc:chgData name="Wallter Kang" userId="d5c269cbe9dbe8bc" providerId="LiveId" clId="{6105F4E6-68EE-4EAB-B31E-B94F2F056D67}" dt="2024-03-13T23:37:15.378" v="4509"/>
      <pc:docMkLst>
        <pc:docMk/>
      </pc:docMkLst>
      <pc:sldChg chg="modSp add mod">
        <pc:chgData name="Wallter Kang" userId="d5c269cbe9dbe8bc" providerId="LiveId" clId="{6105F4E6-68EE-4EAB-B31E-B94F2F056D67}" dt="2024-02-21T03:00:53.959" v="31"/>
        <pc:sldMkLst>
          <pc:docMk/>
          <pc:sldMk cId="3183571672" sldId="281"/>
        </pc:sldMkLst>
        <pc:spChg chg="mod">
          <ac:chgData name="Wallter Kang" userId="d5c269cbe9dbe8bc" providerId="LiveId" clId="{6105F4E6-68EE-4EAB-B31E-B94F2F056D67}" dt="2024-02-21T02:17:17.138" v="30" actId="20577"/>
          <ac:spMkLst>
            <pc:docMk/>
            <pc:sldMk cId="3183571672" sldId="281"/>
            <ac:spMk id="2" creationId="{13B00664-FD3C-DC15-8314-EE0E94E5B139}"/>
          </ac:spMkLst>
        </pc:spChg>
        <pc:spChg chg="mod">
          <ac:chgData name="Wallter Kang" userId="d5c269cbe9dbe8bc" providerId="LiveId" clId="{6105F4E6-68EE-4EAB-B31E-B94F2F056D67}" dt="2024-02-21T03:00:53.959" v="31"/>
          <ac:spMkLst>
            <pc:docMk/>
            <pc:sldMk cId="3183571672" sldId="281"/>
            <ac:spMk id="3" creationId="{70BDD93D-29BD-F86C-5B00-05E915464222}"/>
          </ac:spMkLst>
        </pc:spChg>
      </pc:sldChg>
      <pc:sldChg chg="modSp add mod">
        <pc:chgData name="Wallter Kang" userId="d5c269cbe9dbe8bc" providerId="LiveId" clId="{6105F4E6-68EE-4EAB-B31E-B94F2F056D67}" dt="2024-02-21T03:22:18.303" v="53" actId="20577"/>
        <pc:sldMkLst>
          <pc:docMk/>
          <pc:sldMk cId="2517714640" sldId="282"/>
        </pc:sldMkLst>
        <pc:spChg chg="mod">
          <ac:chgData name="Wallter Kang" userId="d5c269cbe9dbe8bc" providerId="LiveId" clId="{6105F4E6-68EE-4EAB-B31E-B94F2F056D67}" dt="2024-02-21T03:22:18.303" v="53" actId="20577"/>
          <ac:spMkLst>
            <pc:docMk/>
            <pc:sldMk cId="2517714640" sldId="282"/>
            <ac:spMk id="2" creationId="{7BDB8D8B-5381-9611-0A86-7ACB40F4E9AB}"/>
          </ac:spMkLst>
        </pc:spChg>
      </pc:sldChg>
      <pc:sldChg chg="addSp delSp modSp add mod">
        <pc:chgData name="Wallter Kang" userId="d5c269cbe9dbe8bc" providerId="LiveId" clId="{6105F4E6-68EE-4EAB-B31E-B94F2F056D67}" dt="2024-02-22T01:46:09.329" v="254" actId="9405"/>
        <pc:sldMkLst>
          <pc:docMk/>
          <pc:sldMk cId="3046770298" sldId="283"/>
        </pc:sldMkLst>
        <pc:spChg chg="mod">
          <ac:chgData name="Wallter Kang" userId="d5c269cbe9dbe8bc" providerId="LiveId" clId="{6105F4E6-68EE-4EAB-B31E-B94F2F056D67}" dt="2024-02-22T01:42:49.027" v="81" actId="20577"/>
          <ac:spMkLst>
            <pc:docMk/>
            <pc:sldMk cId="3046770298" sldId="283"/>
            <ac:spMk id="2" creationId="{3320DBFB-408A-D8E8-D561-E689149F2DE9}"/>
          </ac:spMkLst>
        </pc:spChg>
        <pc:grpChg chg="del mod">
          <ac:chgData name="Wallter Kang" userId="d5c269cbe9dbe8bc" providerId="LiveId" clId="{6105F4E6-68EE-4EAB-B31E-B94F2F056D67}" dt="2024-02-22T01:43:57.025" v="110"/>
          <ac:grpSpMkLst>
            <pc:docMk/>
            <pc:sldMk cId="3046770298" sldId="283"/>
            <ac:grpSpMk id="12" creationId="{EC99DC4F-2B26-264E-FDDB-BC9A41BDCE5D}"/>
          </ac:grpSpMkLst>
        </pc:grpChg>
        <pc:grpChg chg="del mod">
          <ac:chgData name="Wallter Kang" userId="d5c269cbe9dbe8bc" providerId="LiveId" clId="{6105F4E6-68EE-4EAB-B31E-B94F2F056D67}" dt="2024-02-22T01:43:57.025" v="110"/>
          <ac:grpSpMkLst>
            <pc:docMk/>
            <pc:sldMk cId="3046770298" sldId="283"/>
            <ac:grpSpMk id="17" creationId="{FCB58875-09AF-8415-9387-C6C12CECAB47}"/>
          </ac:grpSpMkLst>
        </pc:grpChg>
        <pc:grpChg chg="del mod">
          <ac:chgData name="Wallter Kang" userId="d5c269cbe9dbe8bc" providerId="LiveId" clId="{6105F4E6-68EE-4EAB-B31E-B94F2F056D67}" dt="2024-02-22T01:44:02.804" v="116"/>
          <ac:grpSpMkLst>
            <pc:docMk/>
            <pc:sldMk cId="3046770298" sldId="283"/>
            <ac:grpSpMk id="32" creationId="{F99BAB58-6FE5-4A1A-02A1-0C19CBC4C5C6}"/>
          </ac:grpSpMkLst>
        </pc:grpChg>
        <pc:grpChg chg="del mod">
          <ac:chgData name="Wallter Kang" userId="d5c269cbe9dbe8bc" providerId="LiveId" clId="{6105F4E6-68EE-4EAB-B31E-B94F2F056D67}" dt="2024-02-22T01:44:02.804" v="116"/>
          <ac:grpSpMkLst>
            <pc:docMk/>
            <pc:sldMk cId="3046770298" sldId="283"/>
            <ac:grpSpMk id="33" creationId="{B83563DC-E2B5-303F-8442-24E1615F024E}"/>
          </ac:grpSpMkLst>
        </pc:grpChg>
        <pc:grpChg chg="mod">
          <ac:chgData name="Wallter Kang" userId="d5c269cbe9dbe8bc" providerId="LiveId" clId="{6105F4E6-68EE-4EAB-B31E-B94F2F056D67}" dt="2024-02-22T01:44:02.804" v="116"/>
          <ac:grpSpMkLst>
            <pc:docMk/>
            <pc:sldMk cId="3046770298" sldId="283"/>
            <ac:grpSpMk id="39" creationId="{33BB6AE8-54C9-C72E-DC84-090896F2D7DB}"/>
          </ac:grpSpMkLst>
        </pc:grpChg>
        <pc:grpChg chg="del mod">
          <ac:chgData name="Wallter Kang" userId="d5c269cbe9dbe8bc" providerId="LiveId" clId="{6105F4E6-68EE-4EAB-B31E-B94F2F056D67}" dt="2024-02-22T01:44:12.138" v="132"/>
          <ac:grpSpMkLst>
            <pc:docMk/>
            <pc:sldMk cId="3046770298" sldId="283"/>
            <ac:grpSpMk id="47" creationId="{B49561D8-CC81-9430-9DEE-168CEAEB2271}"/>
          </ac:grpSpMkLst>
        </pc:grpChg>
        <pc:grpChg chg="mod">
          <ac:chgData name="Wallter Kang" userId="d5c269cbe9dbe8bc" providerId="LiveId" clId="{6105F4E6-68EE-4EAB-B31E-B94F2F056D67}" dt="2024-02-22T01:44:12.138" v="132"/>
          <ac:grpSpMkLst>
            <pc:docMk/>
            <pc:sldMk cId="3046770298" sldId="283"/>
            <ac:grpSpMk id="55" creationId="{482EF178-DB08-7F70-723E-11642A18D33C}"/>
          </ac:grpSpMkLst>
        </pc:grpChg>
        <pc:grpChg chg="del mod">
          <ac:chgData name="Wallter Kang" userId="d5c269cbe9dbe8bc" providerId="LiveId" clId="{6105F4E6-68EE-4EAB-B31E-B94F2F056D67}" dt="2024-02-22T01:44:27.049" v="147"/>
          <ac:grpSpMkLst>
            <pc:docMk/>
            <pc:sldMk cId="3046770298" sldId="283"/>
            <ac:grpSpMk id="58" creationId="{1B94DC27-A68F-CFBE-E994-7099EAABB0B2}"/>
          </ac:grpSpMkLst>
        </pc:grpChg>
        <pc:grpChg chg="del mod">
          <ac:chgData name="Wallter Kang" userId="d5c269cbe9dbe8bc" providerId="LiveId" clId="{6105F4E6-68EE-4EAB-B31E-B94F2F056D67}" dt="2024-02-22T01:44:28.511" v="151"/>
          <ac:grpSpMkLst>
            <pc:docMk/>
            <pc:sldMk cId="3046770298" sldId="283"/>
            <ac:grpSpMk id="70" creationId="{B6102628-13A6-5A5F-3F94-96585E9A2670}"/>
          </ac:grpSpMkLst>
        </pc:grpChg>
        <pc:grpChg chg="del mod">
          <ac:chgData name="Wallter Kang" userId="d5c269cbe9dbe8bc" providerId="LiveId" clId="{6105F4E6-68EE-4EAB-B31E-B94F2F056D67}" dt="2024-02-22T01:44:31.302" v="155"/>
          <ac:grpSpMkLst>
            <pc:docMk/>
            <pc:sldMk cId="3046770298" sldId="283"/>
            <ac:grpSpMk id="74" creationId="{9145D0D2-60EA-FC61-6D9E-75508BF2E1EA}"/>
          </ac:grpSpMkLst>
        </pc:grpChg>
        <pc:grpChg chg="del mod">
          <ac:chgData name="Wallter Kang" userId="d5c269cbe9dbe8bc" providerId="LiveId" clId="{6105F4E6-68EE-4EAB-B31E-B94F2F056D67}" dt="2024-02-22T01:44:38.321" v="164"/>
          <ac:grpSpMkLst>
            <pc:docMk/>
            <pc:sldMk cId="3046770298" sldId="283"/>
            <ac:grpSpMk id="78" creationId="{F0BDD2E0-FD76-122E-04C7-6CF46A8D2BA3}"/>
          </ac:grpSpMkLst>
        </pc:grpChg>
        <pc:grpChg chg="del mod">
          <ac:chgData name="Wallter Kang" userId="d5c269cbe9dbe8bc" providerId="LiveId" clId="{6105F4E6-68EE-4EAB-B31E-B94F2F056D67}" dt="2024-02-22T01:45:59.994" v="251"/>
          <ac:grpSpMkLst>
            <pc:docMk/>
            <pc:sldMk cId="3046770298" sldId="283"/>
            <ac:grpSpMk id="87" creationId="{0513978C-6BCC-C078-6B9B-59DE726005C7}"/>
          </ac:grpSpMkLst>
        </pc:grpChg>
        <pc:grpChg chg="del mod">
          <ac:chgData name="Wallter Kang" userId="d5c269cbe9dbe8bc" providerId="LiveId" clId="{6105F4E6-68EE-4EAB-B31E-B94F2F056D67}" dt="2024-02-22T01:44:44.882" v="174"/>
          <ac:grpSpMkLst>
            <pc:docMk/>
            <pc:sldMk cId="3046770298" sldId="283"/>
            <ac:grpSpMk id="90" creationId="{C49C45C1-B5E4-0395-F515-E52E367A7C3B}"/>
          </ac:grpSpMkLst>
        </pc:grpChg>
        <pc:grpChg chg="del mod">
          <ac:chgData name="Wallter Kang" userId="d5c269cbe9dbe8bc" providerId="LiveId" clId="{6105F4E6-68EE-4EAB-B31E-B94F2F056D67}" dt="2024-02-22T01:44:49.560" v="184"/>
          <ac:grpSpMkLst>
            <pc:docMk/>
            <pc:sldMk cId="3046770298" sldId="283"/>
            <ac:grpSpMk id="97" creationId="{A428E14D-2B87-43F5-9544-DD83572971B2}"/>
          </ac:grpSpMkLst>
        </pc:grpChg>
        <pc:grpChg chg="del mod">
          <ac:chgData name="Wallter Kang" userId="d5c269cbe9dbe8bc" providerId="LiveId" clId="{6105F4E6-68EE-4EAB-B31E-B94F2F056D67}" dt="2024-02-22T01:44:57.804" v="186"/>
          <ac:grpSpMkLst>
            <pc:docMk/>
            <pc:sldMk cId="3046770298" sldId="283"/>
            <ac:grpSpMk id="107" creationId="{FD713B0C-FB35-1FB5-CD98-522229850383}"/>
          </ac:grpSpMkLst>
        </pc:grpChg>
        <pc:grpChg chg="del mod">
          <ac:chgData name="Wallter Kang" userId="d5c269cbe9dbe8bc" providerId="LiveId" clId="{6105F4E6-68EE-4EAB-B31E-B94F2F056D67}" dt="2024-02-22T01:45:06.459" v="203"/>
          <ac:grpSpMkLst>
            <pc:docMk/>
            <pc:sldMk cId="3046770298" sldId="283"/>
            <ac:grpSpMk id="109" creationId="{F31B7EBF-0184-63B6-0147-ADAC30CB228B}"/>
          </ac:grpSpMkLst>
        </pc:grpChg>
        <pc:grpChg chg="del mod">
          <ac:chgData name="Wallter Kang" userId="d5c269cbe9dbe8bc" providerId="LiveId" clId="{6105F4E6-68EE-4EAB-B31E-B94F2F056D67}" dt="2024-02-22T01:45:06.459" v="203"/>
          <ac:grpSpMkLst>
            <pc:docMk/>
            <pc:sldMk cId="3046770298" sldId="283"/>
            <ac:grpSpMk id="126" creationId="{B684C50B-EC1B-2C64-EB5A-68088676F7ED}"/>
          </ac:grpSpMkLst>
        </pc:grpChg>
        <pc:grpChg chg="mod">
          <ac:chgData name="Wallter Kang" userId="d5c269cbe9dbe8bc" providerId="LiveId" clId="{6105F4E6-68EE-4EAB-B31E-B94F2F056D67}" dt="2024-02-22T01:45:06.459" v="203"/>
          <ac:grpSpMkLst>
            <pc:docMk/>
            <pc:sldMk cId="3046770298" sldId="283"/>
            <ac:grpSpMk id="127" creationId="{772146AF-A4B5-B8BF-04E0-46BE80C6863D}"/>
          </ac:grpSpMkLst>
        </pc:grpChg>
        <pc:grpChg chg="mod">
          <ac:chgData name="Wallter Kang" userId="d5c269cbe9dbe8bc" providerId="LiveId" clId="{6105F4E6-68EE-4EAB-B31E-B94F2F056D67}" dt="2024-02-22T01:45:12.718" v="212"/>
          <ac:grpSpMkLst>
            <pc:docMk/>
            <pc:sldMk cId="3046770298" sldId="283"/>
            <ac:grpSpMk id="136" creationId="{CF25BE9E-B718-56DF-925B-51C584263553}"/>
          </ac:grpSpMkLst>
        </pc:grpChg>
        <pc:grpChg chg="del mod">
          <ac:chgData name="Wallter Kang" userId="d5c269cbe9dbe8bc" providerId="LiveId" clId="{6105F4E6-68EE-4EAB-B31E-B94F2F056D67}" dt="2024-02-22T01:45:52.281" v="244"/>
          <ac:grpSpMkLst>
            <pc:docMk/>
            <pc:sldMk cId="3046770298" sldId="283"/>
            <ac:grpSpMk id="150" creationId="{7AD42E67-8B8E-BC8D-734E-379036B7F789}"/>
          </ac:grpSpMkLst>
        </pc:grpChg>
        <pc:grpChg chg="del mod">
          <ac:chgData name="Wallter Kang" userId="d5c269cbe9dbe8bc" providerId="LiveId" clId="{6105F4E6-68EE-4EAB-B31E-B94F2F056D67}" dt="2024-02-22T01:45:52.281" v="244"/>
          <ac:grpSpMkLst>
            <pc:docMk/>
            <pc:sldMk cId="3046770298" sldId="283"/>
            <ac:grpSpMk id="151" creationId="{087A075B-E132-4BB5-DC90-A3B7D27F1D0A}"/>
          </ac:grpSpMkLst>
        </pc:grpChg>
        <pc:grpChg chg="mod">
          <ac:chgData name="Wallter Kang" userId="d5c269cbe9dbe8bc" providerId="LiveId" clId="{6105F4E6-68EE-4EAB-B31E-B94F2F056D67}" dt="2024-02-22T01:45:41.565" v="229"/>
          <ac:grpSpMkLst>
            <pc:docMk/>
            <pc:sldMk cId="3046770298" sldId="283"/>
            <ac:grpSpMk id="154" creationId="{31EF30C9-6341-A639-659D-9129049DC5F6}"/>
          </ac:grpSpMkLst>
        </pc:grpChg>
        <pc:grpChg chg="mod">
          <ac:chgData name="Wallter Kang" userId="d5c269cbe9dbe8bc" providerId="LiveId" clId="{6105F4E6-68EE-4EAB-B31E-B94F2F056D67}" dt="2024-02-22T01:45:45.822" v="236"/>
          <ac:grpSpMkLst>
            <pc:docMk/>
            <pc:sldMk cId="3046770298" sldId="283"/>
            <ac:grpSpMk id="161" creationId="{FF3DFB5B-4C41-6851-081E-CD1E301B239D}"/>
          </ac:grpSpMkLst>
        </pc:grpChg>
        <pc:grpChg chg="del mod">
          <ac:chgData name="Wallter Kang" userId="d5c269cbe9dbe8bc" providerId="LiveId" clId="{6105F4E6-68EE-4EAB-B31E-B94F2F056D67}" dt="2024-02-22T01:45:52.281" v="244"/>
          <ac:grpSpMkLst>
            <pc:docMk/>
            <pc:sldMk cId="3046770298" sldId="283"/>
            <ac:grpSpMk id="164" creationId="{228F0250-AA19-1399-330C-0187471165C3}"/>
          </ac:grpSpMkLst>
        </pc:grpChg>
        <pc:grpChg chg="del mod">
          <ac:chgData name="Wallter Kang" userId="d5c269cbe9dbe8bc" providerId="LiveId" clId="{6105F4E6-68EE-4EAB-B31E-B94F2F056D67}" dt="2024-02-22T01:45:55.010" v="247"/>
          <ac:grpSpMkLst>
            <pc:docMk/>
            <pc:sldMk cId="3046770298" sldId="283"/>
            <ac:grpSpMk id="169" creationId="{8662C052-E5B1-7F28-22B9-316A62B4FE21}"/>
          </ac:grpSpMkLst>
        </pc:grpChg>
        <pc:grpChg chg="del mod">
          <ac:chgData name="Wallter Kang" userId="d5c269cbe9dbe8bc" providerId="LiveId" clId="{6105F4E6-68EE-4EAB-B31E-B94F2F056D67}" dt="2024-02-22T01:45:55.968" v="249"/>
          <ac:grpSpMkLst>
            <pc:docMk/>
            <pc:sldMk cId="3046770298" sldId="283"/>
            <ac:grpSpMk id="172" creationId="{2CB8ECCD-F15B-D466-FB08-1C3994D2E136}"/>
          </ac:grpSpMkLst>
        </pc:grpChg>
        <pc:grpChg chg="mod">
          <ac:chgData name="Wallter Kang" userId="d5c269cbe9dbe8bc" providerId="LiveId" clId="{6105F4E6-68EE-4EAB-B31E-B94F2F056D67}" dt="2024-02-22T01:45:55.968" v="249"/>
          <ac:grpSpMkLst>
            <pc:docMk/>
            <pc:sldMk cId="3046770298" sldId="283"/>
            <ac:grpSpMk id="174" creationId="{232D8070-8416-7438-AFC0-595DB7638DF9}"/>
          </ac:grpSpMkLst>
        </pc:grpChg>
        <pc:grpChg chg="mod">
          <ac:chgData name="Wallter Kang" userId="d5c269cbe9dbe8bc" providerId="LiveId" clId="{6105F4E6-68EE-4EAB-B31E-B94F2F056D67}" dt="2024-02-22T01:45:59.994" v="251"/>
          <ac:grpSpMkLst>
            <pc:docMk/>
            <pc:sldMk cId="3046770298" sldId="283"/>
            <ac:grpSpMk id="176" creationId="{9B706B37-8329-1079-4632-B68D512BE43D}"/>
          </ac:grpSpMkLst>
        </pc:grp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4" creationId="{05393F72-6354-B9CB-5BF6-50CCC6062F6F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5" creationId="{F4036707-2CB5-062B-320F-FAF1FE592380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6" creationId="{4A29851E-C92C-7082-6C8E-3B12713ACFEE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7" creationId="{A7E814CD-6052-209F-9D11-964E11931843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8" creationId="{175B4FD7-BF5B-D654-28EC-6B803CC79E94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9" creationId="{30CE5A90-6777-BFEF-9F99-7A98BBF33EA8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10" creationId="{80B96A58-7C12-A75A-0A2F-2DBD55C66F6A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11" creationId="{5E0FFA67-0F39-3346-21F7-84F7729691D9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13" creationId="{B8C2A08C-E7D5-D755-985B-A1235D528E26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14" creationId="{DDFB5807-3ADD-7CFD-00CC-85BD5D591CCE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15" creationId="{AA7D3FDD-AF65-A2B0-5F5B-A537BBA980FC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16" creationId="{A99A3E09-801B-4219-11FD-67FC34D5EF8E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18" creationId="{735106ED-F815-5006-F575-DE75CC4B00E0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19" creationId="{F6B523DA-F04D-7ACF-965B-C64F9F4B729D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20" creationId="{1C08CEED-7492-A225-032D-868180EEBA55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21" creationId="{AF2AFF91-6B4E-12A0-F460-D73860C2A39D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22" creationId="{3FDC73CD-7C8E-451E-FBED-584C5AFF2910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23" creationId="{4D21134B-7645-2785-2C98-AF5D8A748D7A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24" creationId="{7303DAC4-62DF-A54E-3864-AC6D538BCA96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25" creationId="{D38C4945-C270-3928-724C-372BE7AC2703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26" creationId="{9B246C22-EC5F-F1D4-EF39-93760B61A30E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27" creationId="{A65E85BE-6D60-08A5-DFCF-8D0602A87C59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28" creationId="{F4948886-A532-5413-BA74-64F203F54451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29" creationId="{0933388D-B439-30B2-283C-5332C8334959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30" creationId="{5EBF38E7-82C9-814B-FED9-4026B707DB0D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31" creationId="{6D0094C2-3660-F102-ABF3-18E917E58A2E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34" creationId="{882B05CD-4227-2E0B-7247-BC684FA3ED99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35" creationId="{F8404083-6A42-E1D9-8E37-15FB9BBAE44F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36" creationId="{100AC1E0-D3D0-E018-3238-41C189CD9546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37" creationId="{71BA55FA-4F6D-9FBA-339B-2F3229624733}"/>
          </ac:inkMkLst>
        </pc:inkChg>
        <pc:inkChg chg="add mod">
          <ac:chgData name="Wallter Kang" userId="d5c269cbe9dbe8bc" providerId="LiveId" clId="{6105F4E6-68EE-4EAB-B31E-B94F2F056D67}" dt="2024-02-22T01:44:02.804" v="116"/>
          <ac:inkMkLst>
            <pc:docMk/>
            <pc:sldMk cId="3046770298" sldId="283"/>
            <ac:inkMk id="38" creationId="{63E540E2-FAD9-330F-93B4-BB290E5C6C6C}"/>
          </ac:inkMkLst>
        </pc:inkChg>
        <pc:inkChg chg="add mod">
          <ac:chgData name="Wallter Kang" userId="d5c269cbe9dbe8bc" providerId="LiveId" clId="{6105F4E6-68EE-4EAB-B31E-B94F2F056D67}" dt="2024-02-22T01:44:12.138" v="132"/>
          <ac:inkMkLst>
            <pc:docMk/>
            <pc:sldMk cId="3046770298" sldId="283"/>
            <ac:inkMk id="40" creationId="{F78E39AA-ADBA-DFA8-E16A-22B96A8313ED}"/>
          </ac:inkMkLst>
        </pc:inkChg>
        <pc:inkChg chg="add mod">
          <ac:chgData name="Wallter Kang" userId="d5c269cbe9dbe8bc" providerId="LiveId" clId="{6105F4E6-68EE-4EAB-B31E-B94F2F056D67}" dt="2024-02-22T01:44:12.138" v="132"/>
          <ac:inkMkLst>
            <pc:docMk/>
            <pc:sldMk cId="3046770298" sldId="283"/>
            <ac:inkMk id="41" creationId="{87050AF7-CC13-025A-408C-C73AF595939E}"/>
          </ac:inkMkLst>
        </pc:inkChg>
        <pc:inkChg chg="add mod">
          <ac:chgData name="Wallter Kang" userId="d5c269cbe9dbe8bc" providerId="LiveId" clId="{6105F4E6-68EE-4EAB-B31E-B94F2F056D67}" dt="2024-02-22T01:44:12.138" v="132"/>
          <ac:inkMkLst>
            <pc:docMk/>
            <pc:sldMk cId="3046770298" sldId="283"/>
            <ac:inkMk id="42" creationId="{0DC88A5E-AEA6-286C-D5F1-895E9A8BDC6F}"/>
          </ac:inkMkLst>
        </pc:inkChg>
        <pc:inkChg chg="add mod">
          <ac:chgData name="Wallter Kang" userId="d5c269cbe9dbe8bc" providerId="LiveId" clId="{6105F4E6-68EE-4EAB-B31E-B94F2F056D67}" dt="2024-02-22T01:44:12.138" v="132"/>
          <ac:inkMkLst>
            <pc:docMk/>
            <pc:sldMk cId="3046770298" sldId="283"/>
            <ac:inkMk id="43" creationId="{E50B525A-9BB3-8D2F-CBAC-5231BFB4C894}"/>
          </ac:inkMkLst>
        </pc:inkChg>
        <pc:inkChg chg="add mod">
          <ac:chgData name="Wallter Kang" userId="d5c269cbe9dbe8bc" providerId="LiveId" clId="{6105F4E6-68EE-4EAB-B31E-B94F2F056D67}" dt="2024-02-22T01:44:12.138" v="132"/>
          <ac:inkMkLst>
            <pc:docMk/>
            <pc:sldMk cId="3046770298" sldId="283"/>
            <ac:inkMk id="44" creationId="{69F80D1F-4A9A-0C9C-00C8-11799AEE73B7}"/>
          </ac:inkMkLst>
        </pc:inkChg>
        <pc:inkChg chg="add mod">
          <ac:chgData name="Wallter Kang" userId="d5c269cbe9dbe8bc" providerId="LiveId" clId="{6105F4E6-68EE-4EAB-B31E-B94F2F056D67}" dt="2024-02-22T01:44:12.138" v="132"/>
          <ac:inkMkLst>
            <pc:docMk/>
            <pc:sldMk cId="3046770298" sldId="283"/>
            <ac:inkMk id="45" creationId="{7CB7555A-14E9-C998-05BA-ABA43B864CB4}"/>
          </ac:inkMkLst>
        </pc:inkChg>
        <pc:inkChg chg="add mod">
          <ac:chgData name="Wallter Kang" userId="d5c269cbe9dbe8bc" providerId="LiveId" clId="{6105F4E6-68EE-4EAB-B31E-B94F2F056D67}" dt="2024-02-22T01:44:12.138" v="132"/>
          <ac:inkMkLst>
            <pc:docMk/>
            <pc:sldMk cId="3046770298" sldId="283"/>
            <ac:inkMk id="46" creationId="{B0BABB00-3174-DAC0-BF9F-C97CAA5BEE8E}"/>
          </ac:inkMkLst>
        </pc:inkChg>
        <pc:inkChg chg="add mod">
          <ac:chgData name="Wallter Kang" userId="d5c269cbe9dbe8bc" providerId="LiveId" clId="{6105F4E6-68EE-4EAB-B31E-B94F2F056D67}" dt="2024-02-22T01:44:12.138" v="132"/>
          <ac:inkMkLst>
            <pc:docMk/>
            <pc:sldMk cId="3046770298" sldId="283"/>
            <ac:inkMk id="48" creationId="{40BC808D-B474-C3FC-68C4-831AEF7FCA8F}"/>
          </ac:inkMkLst>
        </pc:inkChg>
        <pc:inkChg chg="add mod">
          <ac:chgData name="Wallter Kang" userId="d5c269cbe9dbe8bc" providerId="LiveId" clId="{6105F4E6-68EE-4EAB-B31E-B94F2F056D67}" dt="2024-02-22T01:44:12.138" v="132"/>
          <ac:inkMkLst>
            <pc:docMk/>
            <pc:sldMk cId="3046770298" sldId="283"/>
            <ac:inkMk id="49" creationId="{804AB01E-0592-8766-627A-833A86E1A5DF}"/>
          </ac:inkMkLst>
        </pc:inkChg>
        <pc:inkChg chg="add mod">
          <ac:chgData name="Wallter Kang" userId="d5c269cbe9dbe8bc" providerId="LiveId" clId="{6105F4E6-68EE-4EAB-B31E-B94F2F056D67}" dt="2024-02-22T01:44:12.138" v="132"/>
          <ac:inkMkLst>
            <pc:docMk/>
            <pc:sldMk cId="3046770298" sldId="283"/>
            <ac:inkMk id="50" creationId="{BC64025C-BFE9-F8A8-2C3E-E23B9B2E7FF8}"/>
          </ac:inkMkLst>
        </pc:inkChg>
        <pc:inkChg chg="add mod">
          <ac:chgData name="Wallter Kang" userId="d5c269cbe9dbe8bc" providerId="LiveId" clId="{6105F4E6-68EE-4EAB-B31E-B94F2F056D67}" dt="2024-02-22T01:44:12.138" v="132"/>
          <ac:inkMkLst>
            <pc:docMk/>
            <pc:sldMk cId="3046770298" sldId="283"/>
            <ac:inkMk id="51" creationId="{DBED9FD8-A8C7-479E-90D9-4580F3BA4FCC}"/>
          </ac:inkMkLst>
        </pc:inkChg>
        <pc:inkChg chg="add mod">
          <ac:chgData name="Wallter Kang" userId="d5c269cbe9dbe8bc" providerId="LiveId" clId="{6105F4E6-68EE-4EAB-B31E-B94F2F056D67}" dt="2024-02-22T01:44:12.138" v="132"/>
          <ac:inkMkLst>
            <pc:docMk/>
            <pc:sldMk cId="3046770298" sldId="283"/>
            <ac:inkMk id="52" creationId="{FF968CDD-4F6B-5100-EEF1-C88B63AC4B47}"/>
          </ac:inkMkLst>
        </pc:inkChg>
        <pc:inkChg chg="add mod">
          <ac:chgData name="Wallter Kang" userId="d5c269cbe9dbe8bc" providerId="LiveId" clId="{6105F4E6-68EE-4EAB-B31E-B94F2F056D67}" dt="2024-02-22T01:44:12.138" v="132"/>
          <ac:inkMkLst>
            <pc:docMk/>
            <pc:sldMk cId="3046770298" sldId="283"/>
            <ac:inkMk id="53" creationId="{84E8B18E-A9D5-3CC7-ADDC-0867BF5F1907}"/>
          </ac:inkMkLst>
        </pc:inkChg>
        <pc:inkChg chg="add mod">
          <ac:chgData name="Wallter Kang" userId="d5c269cbe9dbe8bc" providerId="LiveId" clId="{6105F4E6-68EE-4EAB-B31E-B94F2F056D67}" dt="2024-02-22T01:44:12.138" v="132"/>
          <ac:inkMkLst>
            <pc:docMk/>
            <pc:sldMk cId="3046770298" sldId="283"/>
            <ac:inkMk id="54" creationId="{ED361C39-7272-59FA-2C61-43558C03CA54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56" creationId="{F50B6E20-D87C-64E2-6B3C-39B8EACA907C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57" creationId="{7EA0D5E9-C7E0-AA01-6185-C2B1F33EEAAC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59" creationId="{66D101F2-6E4B-F12E-13CC-49E41634A675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60" creationId="{F370339B-0632-D0D8-143B-1F673D36FB87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61" creationId="{A05C36EA-FDAC-B3BA-69B1-A4F6577EC663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62" creationId="{D978C985-5880-55CB-7652-63183A9E2D5F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63" creationId="{29017522-6D4F-5456-D954-3ED5153E91F7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64" creationId="{C887CBE3-8DEB-E537-5399-A80CB7D650AF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65" creationId="{7F40EB46-FC6D-3577-3EA6-66BCADE07D75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66" creationId="{B52ECE99-4F12-A917-A4AD-A6B96AF14683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67" creationId="{F8ADA604-B4AE-F79E-6DF1-FE4B6B5AE7B6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68" creationId="{5890A59D-815E-0705-D3BF-D79EBEAFE593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69" creationId="{D56DEE9E-70AD-5D12-7E0A-BD5B5FE63B5F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71" creationId="{023668E5-027B-1E44-99E8-0AF6585139B6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72" creationId="{41EED4FC-9407-257E-B6E5-482D5076CF26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73" creationId="{E18E8AA5-93A6-3286-6D0E-4916342F5EE3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75" creationId="{46B4BC80-6917-DEB4-BD3A-77F040840FD6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76" creationId="{C8D6D41C-4F9D-E387-A392-03D938009081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77" creationId="{F0663135-DF12-EF29-95D9-3975D5118AB1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79" creationId="{D75E790D-2D15-E358-EA08-C9FF02284BDF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80" creationId="{E2EF89C4-2C26-CE83-A66B-8FFB5BEB3260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81" creationId="{391C4139-71FD-C645-0AD5-880414E6C0FE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82" creationId="{F0FBD9E4-4152-FFC8-C5DB-4CF492ECD813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83" creationId="{759F5B70-58D1-0DC5-73BF-FDA38B31D037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84" creationId="{181A9E92-DFFE-7275-78B6-EFB34171EFA3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85" creationId="{E4C08BE9-BED2-902C-FDA5-52AADEEC7E84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86" creationId="{65950CB0-7835-A7D7-4E83-CBE21DEDF590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88" creationId="{335066E3-C5AB-1CE3-A27A-68C1EF6E3499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89" creationId="{9032096B-2B5A-B1DB-3B1D-0BA1D45E7081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91" creationId="{6D134D0E-4C71-7D63-7E99-6FC6C049F916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92" creationId="{8B49F4E1-B78D-15F1-9DB4-163C2AFA7807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93" creationId="{F850EA08-66CC-C7D5-2779-341B7030F87E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94" creationId="{CC8DEC57-AF95-BB69-0B48-9564CE47A27A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95" creationId="{98013812-BC68-B6C2-365C-997CD5F3C5F3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96" creationId="{5D764251-43D3-D929-D069-C5D678894142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98" creationId="{B2AAF79D-1972-9B6A-2FCC-745C87BC68EE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99" creationId="{A9D707C9-3053-D8E1-E5A4-6E779594F16A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00" creationId="{5233A932-1257-9A13-2BFF-4C191BA78FB0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01" creationId="{5174F46C-C435-26B9-FB94-6A117EC22BE9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02" creationId="{D70C30E2-844D-F84F-A42D-852333607BD6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03" creationId="{6BA9AF26-7BAC-EE3D-C354-BC7EB4795406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04" creationId="{93117F51-8A7A-7EF7-011D-140C3999F6A4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05" creationId="{D1821F42-3723-ED13-BA61-A359DEC44916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06" creationId="{7E102A1A-D7CE-6CF0-A6D9-15B8298D02FB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08" creationId="{D2D8D3AF-DF50-4B7C-1CC8-D6B5534F75ED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10" creationId="{5284DF3E-999A-5204-99FB-5E3467DA22B6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11" creationId="{6654E799-95AE-A478-D1AF-0A69C4EC4384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12" creationId="{53288E4F-CC68-0C7B-2332-E59CF6B2068F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13" creationId="{960CAAD5-28E4-4033-B652-44FA9EEA0A6C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14" creationId="{E46425F7-E190-6468-06DE-80D001107AB0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15" creationId="{17A6883B-8577-E359-9BA7-C7ECD35325C8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16" creationId="{58534DF9-BA91-78EA-432A-6D70F21B78E0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17" creationId="{223EA41C-A7A4-FCB8-1CF0-7CFC0E7CD124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18" creationId="{8E8272DD-0027-2BB1-0D48-FD5975B69926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19" creationId="{99C38DD1-6932-888B-35F6-CC1CFA6A0124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20" creationId="{1A02CA8D-8E2F-A52D-6297-7FDFABEFD72B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21" creationId="{4DBAD4BB-67C6-66FD-4B60-A94FDDAE5E47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22" creationId="{AC0F749F-1127-D431-4839-9DA2F074C54F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23" creationId="{B9C2A02D-C253-C989-FEBA-1F85D4D81EA7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24" creationId="{20AC0683-F445-AD01-EEA2-DE841D3E20B9}"/>
          </ac:inkMkLst>
        </pc:inkChg>
        <pc:inkChg chg="add mod">
          <ac:chgData name="Wallter Kang" userId="d5c269cbe9dbe8bc" providerId="LiveId" clId="{6105F4E6-68EE-4EAB-B31E-B94F2F056D67}" dt="2024-02-22T01:45:06.459" v="203"/>
          <ac:inkMkLst>
            <pc:docMk/>
            <pc:sldMk cId="3046770298" sldId="283"/>
            <ac:inkMk id="125" creationId="{49BD753A-07BF-2707-FF06-00C201D1E6CE}"/>
          </ac:inkMkLst>
        </pc:inkChg>
        <pc:inkChg chg="add mod">
          <ac:chgData name="Wallter Kang" userId="d5c269cbe9dbe8bc" providerId="LiveId" clId="{6105F4E6-68EE-4EAB-B31E-B94F2F056D67}" dt="2024-02-22T01:45:12.718" v="212"/>
          <ac:inkMkLst>
            <pc:docMk/>
            <pc:sldMk cId="3046770298" sldId="283"/>
            <ac:inkMk id="128" creationId="{8C25186D-6095-4F17-9107-25ADF20D461F}"/>
          </ac:inkMkLst>
        </pc:inkChg>
        <pc:inkChg chg="add mod">
          <ac:chgData name="Wallter Kang" userId="d5c269cbe9dbe8bc" providerId="LiveId" clId="{6105F4E6-68EE-4EAB-B31E-B94F2F056D67}" dt="2024-02-22T01:45:12.718" v="212"/>
          <ac:inkMkLst>
            <pc:docMk/>
            <pc:sldMk cId="3046770298" sldId="283"/>
            <ac:inkMk id="129" creationId="{2D6F8ECC-F8B2-5792-E678-94EA24E35005}"/>
          </ac:inkMkLst>
        </pc:inkChg>
        <pc:inkChg chg="add mod">
          <ac:chgData name="Wallter Kang" userId="d5c269cbe9dbe8bc" providerId="LiveId" clId="{6105F4E6-68EE-4EAB-B31E-B94F2F056D67}" dt="2024-02-22T01:45:12.718" v="212"/>
          <ac:inkMkLst>
            <pc:docMk/>
            <pc:sldMk cId="3046770298" sldId="283"/>
            <ac:inkMk id="130" creationId="{7D16D7A9-D469-CC24-7983-98A0154BA778}"/>
          </ac:inkMkLst>
        </pc:inkChg>
        <pc:inkChg chg="add mod">
          <ac:chgData name="Wallter Kang" userId="d5c269cbe9dbe8bc" providerId="LiveId" clId="{6105F4E6-68EE-4EAB-B31E-B94F2F056D67}" dt="2024-02-22T01:45:12.718" v="212"/>
          <ac:inkMkLst>
            <pc:docMk/>
            <pc:sldMk cId="3046770298" sldId="283"/>
            <ac:inkMk id="131" creationId="{9DC2ECC6-CB5B-5473-A431-C4D610EF4F1F}"/>
          </ac:inkMkLst>
        </pc:inkChg>
        <pc:inkChg chg="add mod">
          <ac:chgData name="Wallter Kang" userId="d5c269cbe9dbe8bc" providerId="LiveId" clId="{6105F4E6-68EE-4EAB-B31E-B94F2F056D67}" dt="2024-02-22T01:45:12.718" v="212"/>
          <ac:inkMkLst>
            <pc:docMk/>
            <pc:sldMk cId="3046770298" sldId="283"/>
            <ac:inkMk id="132" creationId="{FCA03B63-10AD-4633-48CC-24B99077D422}"/>
          </ac:inkMkLst>
        </pc:inkChg>
        <pc:inkChg chg="add mod">
          <ac:chgData name="Wallter Kang" userId="d5c269cbe9dbe8bc" providerId="LiveId" clId="{6105F4E6-68EE-4EAB-B31E-B94F2F056D67}" dt="2024-02-22T01:45:12.718" v="212"/>
          <ac:inkMkLst>
            <pc:docMk/>
            <pc:sldMk cId="3046770298" sldId="283"/>
            <ac:inkMk id="133" creationId="{2A87CFE7-D330-944A-A32D-9EAF5C51ABFC}"/>
          </ac:inkMkLst>
        </pc:inkChg>
        <pc:inkChg chg="add mod">
          <ac:chgData name="Wallter Kang" userId="d5c269cbe9dbe8bc" providerId="LiveId" clId="{6105F4E6-68EE-4EAB-B31E-B94F2F056D67}" dt="2024-02-22T01:45:12.718" v="212"/>
          <ac:inkMkLst>
            <pc:docMk/>
            <pc:sldMk cId="3046770298" sldId="283"/>
            <ac:inkMk id="134" creationId="{618EDEE6-D931-4D84-3304-8CCFEBA953B8}"/>
          </ac:inkMkLst>
        </pc:inkChg>
        <pc:inkChg chg="add mod">
          <ac:chgData name="Wallter Kang" userId="d5c269cbe9dbe8bc" providerId="LiveId" clId="{6105F4E6-68EE-4EAB-B31E-B94F2F056D67}" dt="2024-02-22T01:45:12.718" v="212"/>
          <ac:inkMkLst>
            <pc:docMk/>
            <pc:sldMk cId="3046770298" sldId="283"/>
            <ac:inkMk id="135" creationId="{07444A44-A582-DEB8-C539-E4D24FF456D0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37" creationId="{2E1BC0C5-DBB1-1BEE-AA7C-7E4CD79F83F2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38" creationId="{5C11EF9D-FEFD-3D17-9D6D-AF44D1E18709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39" creationId="{44EA5D54-1FB4-2D7C-D370-876DBEF05F3A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40" creationId="{1B913584-5151-902D-51BC-A7C37CC1F52F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41" creationId="{85DD63FF-89C0-052B-2D49-F5BEA6DAC42D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42" creationId="{E091FF04-D378-A4B6-D8CC-34CB42E97563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43" creationId="{4955F265-A6B0-FBD6-984B-2D537694E93B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44" creationId="{430D64D1-52E3-5DCA-8AD3-0F2276C4B6D1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45" creationId="{19D54AD7-AB96-DBC3-6868-8BC1BA0B4506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46" creationId="{E2D1DA50-60FE-D3C3-5F35-B5927C9CEBC3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47" creationId="{861A6F52-2505-85D2-421E-13FB1930C6B4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48" creationId="{684392D4-CBE1-992D-969C-6A625E75D4E3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49" creationId="{A6290D1A-D7B7-1757-51E0-5A2F7628431C}"/>
          </ac:inkMkLst>
        </pc:inkChg>
        <pc:inkChg chg="add mod">
          <ac:chgData name="Wallter Kang" userId="d5c269cbe9dbe8bc" providerId="LiveId" clId="{6105F4E6-68EE-4EAB-B31E-B94F2F056D67}" dt="2024-02-22T01:45:41.565" v="229"/>
          <ac:inkMkLst>
            <pc:docMk/>
            <pc:sldMk cId="3046770298" sldId="283"/>
            <ac:inkMk id="152" creationId="{01A2635E-AE60-0AA0-E5DF-B68A037034B4}"/>
          </ac:inkMkLst>
        </pc:inkChg>
        <pc:inkChg chg="add mod">
          <ac:chgData name="Wallter Kang" userId="d5c269cbe9dbe8bc" providerId="LiveId" clId="{6105F4E6-68EE-4EAB-B31E-B94F2F056D67}" dt="2024-02-22T01:45:41.565" v="229"/>
          <ac:inkMkLst>
            <pc:docMk/>
            <pc:sldMk cId="3046770298" sldId="283"/>
            <ac:inkMk id="153" creationId="{C3411CCA-DD49-975B-4AD0-851C9D39DB57}"/>
          </ac:inkMkLst>
        </pc:inkChg>
        <pc:inkChg chg="add mod">
          <ac:chgData name="Wallter Kang" userId="d5c269cbe9dbe8bc" providerId="LiveId" clId="{6105F4E6-68EE-4EAB-B31E-B94F2F056D67}" dt="2024-02-22T01:45:45.822" v="236"/>
          <ac:inkMkLst>
            <pc:docMk/>
            <pc:sldMk cId="3046770298" sldId="283"/>
            <ac:inkMk id="155" creationId="{0C621110-A070-14A6-A065-82752D921A03}"/>
          </ac:inkMkLst>
        </pc:inkChg>
        <pc:inkChg chg="add mod">
          <ac:chgData name="Wallter Kang" userId="d5c269cbe9dbe8bc" providerId="LiveId" clId="{6105F4E6-68EE-4EAB-B31E-B94F2F056D67}" dt="2024-02-22T01:45:45.822" v="236"/>
          <ac:inkMkLst>
            <pc:docMk/>
            <pc:sldMk cId="3046770298" sldId="283"/>
            <ac:inkMk id="156" creationId="{A1CDFAD3-2E1B-6315-0AAE-7542A710D502}"/>
          </ac:inkMkLst>
        </pc:inkChg>
        <pc:inkChg chg="add mod">
          <ac:chgData name="Wallter Kang" userId="d5c269cbe9dbe8bc" providerId="LiveId" clId="{6105F4E6-68EE-4EAB-B31E-B94F2F056D67}" dt="2024-02-22T01:45:45.822" v="236"/>
          <ac:inkMkLst>
            <pc:docMk/>
            <pc:sldMk cId="3046770298" sldId="283"/>
            <ac:inkMk id="157" creationId="{61F7E1BA-6D2B-D524-6F56-CDD2EC3B3632}"/>
          </ac:inkMkLst>
        </pc:inkChg>
        <pc:inkChg chg="add mod">
          <ac:chgData name="Wallter Kang" userId="d5c269cbe9dbe8bc" providerId="LiveId" clId="{6105F4E6-68EE-4EAB-B31E-B94F2F056D67}" dt="2024-02-22T01:45:45.822" v="236"/>
          <ac:inkMkLst>
            <pc:docMk/>
            <pc:sldMk cId="3046770298" sldId="283"/>
            <ac:inkMk id="158" creationId="{20219227-0516-6DAA-6EF6-5399C23F4484}"/>
          </ac:inkMkLst>
        </pc:inkChg>
        <pc:inkChg chg="add mod">
          <ac:chgData name="Wallter Kang" userId="d5c269cbe9dbe8bc" providerId="LiveId" clId="{6105F4E6-68EE-4EAB-B31E-B94F2F056D67}" dt="2024-02-22T01:45:45.822" v="236"/>
          <ac:inkMkLst>
            <pc:docMk/>
            <pc:sldMk cId="3046770298" sldId="283"/>
            <ac:inkMk id="159" creationId="{B0BCEFB7-EEAB-C379-5684-076C33EE5178}"/>
          </ac:inkMkLst>
        </pc:inkChg>
        <pc:inkChg chg="add mod">
          <ac:chgData name="Wallter Kang" userId="d5c269cbe9dbe8bc" providerId="LiveId" clId="{6105F4E6-68EE-4EAB-B31E-B94F2F056D67}" dt="2024-02-22T01:45:45.822" v="236"/>
          <ac:inkMkLst>
            <pc:docMk/>
            <pc:sldMk cId="3046770298" sldId="283"/>
            <ac:inkMk id="160" creationId="{92F6AA85-B18F-3F1F-1A64-54658E2FDD81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62" creationId="{4803D7B7-8735-B67A-BA6E-3ECE3113A8BC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63" creationId="{3BD641C0-60C9-9AD2-155B-FBD8CE933F68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65" creationId="{01864E20-9FAE-A20D-8B7F-DC42B83E24D7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66" creationId="{A94EE1D2-D2FD-CD74-6B6A-5F48BD7FC5ED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67" creationId="{FF41BA99-04E2-7492-E55A-33C05B9E4E5E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68" creationId="{37AF799D-59B0-0AF2-A108-7FB6044C67B5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70" creationId="{564039EE-92E8-3581-4109-D94176F61902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71" creationId="{5063F150-A017-CCA9-94D9-A1A524D73BAF}"/>
          </ac:inkMkLst>
        </pc:inkChg>
        <pc:inkChg chg="add mod">
          <ac:chgData name="Wallter Kang" userId="d5c269cbe9dbe8bc" providerId="LiveId" clId="{6105F4E6-68EE-4EAB-B31E-B94F2F056D67}" dt="2024-02-22T01:45:55.968" v="249"/>
          <ac:inkMkLst>
            <pc:docMk/>
            <pc:sldMk cId="3046770298" sldId="283"/>
            <ac:inkMk id="173" creationId="{BD5A8972-CA9D-CF44-0447-D8C89033A181}"/>
          </ac:inkMkLst>
        </pc:inkChg>
        <pc:inkChg chg="add mod">
          <ac:chgData name="Wallter Kang" userId="d5c269cbe9dbe8bc" providerId="LiveId" clId="{6105F4E6-68EE-4EAB-B31E-B94F2F056D67}" dt="2024-02-22T01:45:59.994" v="251"/>
          <ac:inkMkLst>
            <pc:docMk/>
            <pc:sldMk cId="3046770298" sldId="283"/>
            <ac:inkMk id="175" creationId="{07DFBBA4-07D1-57EB-6DA6-7C26CC27B04A}"/>
          </ac:inkMkLst>
        </pc:inkChg>
        <pc:inkChg chg="add">
          <ac:chgData name="Wallter Kang" userId="d5c269cbe9dbe8bc" providerId="LiveId" clId="{6105F4E6-68EE-4EAB-B31E-B94F2F056D67}" dt="2024-02-22T01:46:07.677" v="252" actId="9405"/>
          <ac:inkMkLst>
            <pc:docMk/>
            <pc:sldMk cId="3046770298" sldId="283"/>
            <ac:inkMk id="177" creationId="{A3D304C5-C1FC-B919-D301-A6AB3EED0AA4}"/>
          </ac:inkMkLst>
        </pc:inkChg>
        <pc:inkChg chg="add">
          <ac:chgData name="Wallter Kang" userId="d5c269cbe9dbe8bc" providerId="LiveId" clId="{6105F4E6-68EE-4EAB-B31E-B94F2F056D67}" dt="2024-02-22T01:46:08.765" v="253" actId="9405"/>
          <ac:inkMkLst>
            <pc:docMk/>
            <pc:sldMk cId="3046770298" sldId="283"/>
            <ac:inkMk id="178" creationId="{7514F3BD-2DA8-9540-3BA4-080B17C4CE96}"/>
          </ac:inkMkLst>
        </pc:inkChg>
        <pc:inkChg chg="add">
          <ac:chgData name="Wallter Kang" userId="d5c269cbe9dbe8bc" providerId="LiveId" clId="{6105F4E6-68EE-4EAB-B31E-B94F2F056D67}" dt="2024-02-22T01:46:09.329" v="254" actId="9405"/>
          <ac:inkMkLst>
            <pc:docMk/>
            <pc:sldMk cId="3046770298" sldId="283"/>
            <ac:inkMk id="179" creationId="{7A540DF7-CFE2-3B4F-34C8-7033C6ECE213}"/>
          </ac:inkMkLst>
        </pc:inkChg>
      </pc:sldChg>
      <pc:sldChg chg="delSp modSp add mod">
        <pc:chgData name="Wallter Kang" userId="d5c269cbe9dbe8bc" providerId="LiveId" clId="{6105F4E6-68EE-4EAB-B31E-B94F2F056D67}" dt="2024-02-23T01:58:35.061" v="305" actId="20577"/>
        <pc:sldMkLst>
          <pc:docMk/>
          <pc:sldMk cId="4067972166" sldId="284"/>
        </pc:sldMkLst>
        <pc:spChg chg="mod">
          <ac:chgData name="Wallter Kang" userId="d5c269cbe9dbe8bc" providerId="LiveId" clId="{6105F4E6-68EE-4EAB-B31E-B94F2F056D67}" dt="2024-02-23T01:58:35.061" v="305" actId="20577"/>
          <ac:spMkLst>
            <pc:docMk/>
            <pc:sldMk cId="4067972166" sldId="284"/>
            <ac:spMk id="2" creationId="{E74C5901-38FE-A94C-E26C-45A539DFB461}"/>
          </ac:spMkLst>
        </pc:spChg>
        <pc:grpChg chg="del">
          <ac:chgData name="Wallter Kang" userId="d5c269cbe9dbe8bc" providerId="LiveId" clId="{6105F4E6-68EE-4EAB-B31E-B94F2F056D67}" dt="2024-02-23T01:56:33.236" v="256" actId="478"/>
          <ac:grpSpMkLst>
            <pc:docMk/>
            <pc:sldMk cId="4067972166" sldId="284"/>
            <ac:grpSpMk id="39" creationId="{DE75DC0E-1677-60D4-700A-A89959557A03}"/>
          </ac:grpSpMkLst>
        </pc:grpChg>
        <pc:grpChg chg="del">
          <ac:chgData name="Wallter Kang" userId="d5c269cbe9dbe8bc" providerId="LiveId" clId="{6105F4E6-68EE-4EAB-B31E-B94F2F056D67}" dt="2024-02-23T01:56:33.236" v="256" actId="478"/>
          <ac:grpSpMkLst>
            <pc:docMk/>
            <pc:sldMk cId="4067972166" sldId="284"/>
            <ac:grpSpMk id="55" creationId="{12301F67-C694-BA8D-CCC1-455C5CB21B7E}"/>
          </ac:grpSpMkLst>
        </pc:grpChg>
        <pc:grpChg chg="del">
          <ac:chgData name="Wallter Kang" userId="d5c269cbe9dbe8bc" providerId="LiveId" clId="{6105F4E6-68EE-4EAB-B31E-B94F2F056D67}" dt="2024-02-23T01:56:33.236" v="256" actId="478"/>
          <ac:grpSpMkLst>
            <pc:docMk/>
            <pc:sldMk cId="4067972166" sldId="284"/>
            <ac:grpSpMk id="127" creationId="{0AE351ED-AF57-3CAD-4506-87E7166A3B24}"/>
          </ac:grpSpMkLst>
        </pc:grpChg>
        <pc:grpChg chg="del">
          <ac:chgData name="Wallter Kang" userId="d5c269cbe9dbe8bc" providerId="LiveId" clId="{6105F4E6-68EE-4EAB-B31E-B94F2F056D67}" dt="2024-02-23T01:56:33.236" v="256" actId="478"/>
          <ac:grpSpMkLst>
            <pc:docMk/>
            <pc:sldMk cId="4067972166" sldId="284"/>
            <ac:grpSpMk id="136" creationId="{A9D60719-7021-AB5A-6D16-DB0AF8ED6391}"/>
          </ac:grpSpMkLst>
        </pc:grpChg>
        <pc:grpChg chg="del">
          <ac:chgData name="Wallter Kang" userId="d5c269cbe9dbe8bc" providerId="LiveId" clId="{6105F4E6-68EE-4EAB-B31E-B94F2F056D67}" dt="2024-02-23T01:56:33.236" v="256" actId="478"/>
          <ac:grpSpMkLst>
            <pc:docMk/>
            <pc:sldMk cId="4067972166" sldId="284"/>
            <ac:grpSpMk id="154" creationId="{28D1DC72-13A6-215D-7725-12A77DFE8545}"/>
          </ac:grpSpMkLst>
        </pc:grpChg>
        <pc:grpChg chg="del">
          <ac:chgData name="Wallter Kang" userId="d5c269cbe9dbe8bc" providerId="LiveId" clId="{6105F4E6-68EE-4EAB-B31E-B94F2F056D67}" dt="2024-02-23T01:56:33.236" v="256" actId="478"/>
          <ac:grpSpMkLst>
            <pc:docMk/>
            <pc:sldMk cId="4067972166" sldId="284"/>
            <ac:grpSpMk id="161" creationId="{CED708AB-73FF-23A0-03DA-84F2CCD42B31}"/>
          </ac:grpSpMkLst>
        </pc:grpChg>
        <pc:grpChg chg="del">
          <ac:chgData name="Wallter Kang" userId="d5c269cbe9dbe8bc" providerId="LiveId" clId="{6105F4E6-68EE-4EAB-B31E-B94F2F056D67}" dt="2024-02-23T01:56:36.298" v="257" actId="478"/>
          <ac:grpSpMkLst>
            <pc:docMk/>
            <pc:sldMk cId="4067972166" sldId="284"/>
            <ac:grpSpMk id="174" creationId="{0572FA57-6686-B227-581D-9A9EA200A420}"/>
          </ac:grpSpMkLst>
        </pc:grpChg>
        <pc:grpChg chg="del">
          <ac:chgData name="Wallter Kang" userId="d5c269cbe9dbe8bc" providerId="LiveId" clId="{6105F4E6-68EE-4EAB-B31E-B94F2F056D67}" dt="2024-02-23T01:56:33.236" v="256" actId="478"/>
          <ac:grpSpMkLst>
            <pc:docMk/>
            <pc:sldMk cId="4067972166" sldId="284"/>
            <ac:grpSpMk id="176" creationId="{BF36A7F2-E0CC-2124-DE24-5418B1AB56E4}"/>
          </ac:grpSpMkLst>
        </pc:grp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59" creationId="{82258833-55F7-D731-786B-EE3417C876AC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60" creationId="{9BC89B13-E76E-1B95-B5E9-B5359BDE909F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61" creationId="{F678872A-DB51-9E7D-D9E2-C48A54A1AC22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62" creationId="{1265FC84-E7E4-F357-4701-D9D87E12036D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63" creationId="{FE984FAA-0C76-D365-1745-CC7CE00FC1CB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64" creationId="{EDE8C77B-3522-13FF-3AFF-544F9818BA13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65" creationId="{CB4550EF-5A39-246E-4564-547C5EA99DAE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66" creationId="{B933B2AF-E15E-9316-9730-9CE4010C6489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67" creationId="{CDA00E51-E68F-FE50-1F0C-308C6BEC7682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68" creationId="{AF8A0A59-1D83-72E5-F717-D00A7BFA9864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69" creationId="{11C8AE61-26A3-FEB5-A521-550BBF5AFF20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71" creationId="{D8AFBE95-D0B8-AABC-E63A-C8F1C4B819B0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72" creationId="{07B32512-C3C3-A9B8-78CD-ACEBD7CE498B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73" creationId="{3BBC8264-7F04-4905-1B14-7862348B466A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75" creationId="{DD9245B0-42D9-1D1A-A014-9913F54C9B63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76" creationId="{6B45174D-E3B9-773F-EA34-CC6938784ADC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77" creationId="{35E13A17-F784-12F3-57DC-48488623B8D5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79" creationId="{11DEF700-39AA-12CF-C23B-0A08D66EF4F5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80" creationId="{095D74E3-B285-57B4-C709-98535C9CC6A0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81" creationId="{B2CEEAEF-3A98-2372-7769-532D01616DC4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82" creationId="{3E32D74F-CC72-FFB5-6ABA-C6ED32102172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83" creationId="{84F056F7-3658-B433-876D-CE9F72048486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84" creationId="{CAAFC1E3-2D74-F5C9-FAD0-F3BAC343BFCC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85" creationId="{5880CB72-57FE-3E7F-0130-E9582A20DC0C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86" creationId="{10C7CA5E-1BE9-178A-3A69-0702903C59FD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177" creationId="{D2D44F27-94D7-EFF3-1169-581B6A0CA16B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178" creationId="{BC380E8E-26B0-BFA0-A8DB-61D4E1558A45}"/>
          </ac:inkMkLst>
        </pc:inkChg>
        <pc:inkChg chg="del">
          <ac:chgData name="Wallter Kang" userId="d5c269cbe9dbe8bc" providerId="LiveId" clId="{6105F4E6-68EE-4EAB-B31E-B94F2F056D67}" dt="2024-02-23T01:56:33.236" v="256" actId="478"/>
          <ac:inkMkLst>
            <pc:docMk/>
            <pc:sldMk cId="4067972166" sldId="284"/>
            <ac:inkMk id="179" creationId="{D9E3C913-80BA-E729-B777-14F3284B5887}"/>
          </ac:inkMkLst>
        </pc:inkChg>
      </pc:sldChg>
      <pc:sldChg chg="addSp delSp modSp new mod">
        <pc:chgData name="Wallter Kang" userId="d5c269cbe9dbe8bc" providerId="LiveId" clId="{6105F4E6-68EE-4EAB-B31E-B94F2F056D67}" dt="2024-02-23T02:04:28.005" v="615"/>
        <pc:sldMkLst>
          <pc:docMk/>
          <pc:sldMk cId="50836428" sldId="285"/>
        </pc:sldMkLst>
        <pc:spChg chg="mod">
          <ac:chgData name="Wallter Kang" userId="d5c269cbe9dbe8bc" providerId="LiveId" clId="{6105F4E6-68EE-4EAB-B31E-B94F2F056D67}" dt="2024-02-23T01:59:21.008" v="324" actId="20577"/>
          <ac:spMkLst>
            <pc:docMk/>
            <pc:sldMk cId="50836428" sldId="285"/>
            <ac:spMk id="2" creationId="{4C408DA5-A02F-8DFA-6E15-EA05FADD8CC7}"/>
          </ac:spMkLst>
        </pc:spChg>
        <pc:spChg chg="mod">
          <ac:chgData name="Wallter Kang" userId="d5c269cbe9dbe8bc" providerId="LiveId" clId="{6105F4E6-68EE-4EAB-B31E-B94F2F056D67}" dt="2024-02-23T02:00:45.479" v="472" actId="20577"/>
          <ac:spMkLst>
            <pc:docMk/>
            <pc:sldMk cId="50836428" sldId="285"/>
            <ac:spMk id="3" creationId="{33F5B7DD-40F8-17A5-5EB3-41268B23B3D8}"/>
          </ac:spMkLst>
        </pc:spChg>
        <pc:grpChg chg="del mod">
          <ac:chgData name="Wallter Kang" userId="d5c269cbe9dbe8bc" providerId="LiveId" clId="{6105F4E6-68EE-4EAB-B31E-B94F2F056D67}" dt="2024-02-23T02:02:16.950" v="484"/>
          <ac:grpSpMkLst>
            <pc:docMk/>
            <pc:sldMk cId="50836428" sldId="285"/>
            <ac:grpSpMk id="6" creationId="{5016568B-4A3F-D4E5-4F01-7326CD812FC2}"/>
          </ac:grpSpMkLst>
        </pc:grpChg>
        <pc:grpChg chg="mod">
          <ac:chgData name="Wallter Kang" userId="d5c269cbe9dbe8bc" providerId="LiveId" clId="{6105F4E6-68EE-4EAB-B31E-B94F2F056D67}" dt="2024-02-23T02:02:16.950" v="484"/>
          <ac:grpSpMkLst>
            <pc:docMk/>
            <pc:sldMk cId="50836428" sldId="285"/>
            <ac:grpSpMk id="15" creationId="{0C8E04AB-BFDD-C59D-3C16-FADE8EA2DFD8}"/>
          </ac:grpSpMkLst>
        </pc:grpChg>
        <pc:grpChg chg="del mod">
          <ac:chgData name="Wallter Kang" userId="d5c269cbe9dbe8bc" providerId="LiveId" clId="{6105F4E6-68EE-4EAB-B31E-B94F2F056D67}" dt="2024-02-23T02:02:31.585" v="500"/>
          <ac:grpSpMkLst>
            <pc:docMk/>
            <pc:sldMk cId="50836428" sldId="285"/>
            <ac:grpSpMk id="26" creationId="{08427F55-1641-D32E-1C53-CD0F99039227}"/>
          </ac:grpSpMkLst>
        </pc:grpChg>
        <pc:grpChg chg="mod">
          <ac:chgData name="Wallter Kang" userId="d5c269cbe9dbe8bc" providerId="LiveId" clId="{6105F4E6-68EE-4EAB-B31E-B94F2F056D67}" dt="2024-02-23T02:02:31.585" v="500"/>
          <ac:grpSpMkLst>
            <pc:docMk/>
            <pc:sldMk cId="50836428" sldId="285"/>
            <ac:grpSpMk id="31" creationId="{6A366FAD-994C-964E-6159-63FD29AB3373}"/>
          </ac:grpSpMkLst>
        </pc:grpChg>
        <pc:grpChg chg="mod">
          <ac:chgData name="Wallter Kang" userId="d5c269cbe9dbe8bc" providerId="LiveId" clId="{6105F4E6-68EE-4EAB-B31E-B94F2F056D67}" dt="2024-02-23T02:02:36.476" v="508"/>
          <ac:grpSpMkLst>
            <pc:docMk/>
            <pc:sldMk cId="50836428" sldId="285"/>
            <ac:grpSpMk id="39" creationId="{DCF2BFA5-1029-CC56-91FE-669DCCA168DA}"/>
          </ac:grpSpMkLst>
        </pc:grpChg>
        <pc:grpChg chg="del mod">
          <ac:chgData name="Wallter Kang" userId="d5c269cbe9dbe8bc" providerId="LiveId" clId="{6105F4E6-68EE-4EAB-B31E-B94F2F056D67}" dt="2024-02-23T02:03:22.928" v="546"/>
          <ac:grpSpMkLst>
            <pc:docMk/>
            <pc:sldMk cId="50836428" sldId="285"/>
            <ac:grpSpMk id="56" creationId="{15654414-6B2C-D742-195D-08C8D1978DD4}"/>
          </ac:grpSpMkLst>
        </pc:grpChg>
        <pc:grpChg chg="del mod">
          <ac:chgData name="Wallter Kang" userId="d5c269cbe9dbe8bc" providerId="LiveId" clId="{6105F4E6-68EE-4EAB-B31E-B94F2F056D67}" dt="2024-02-23T02:03:22.928" v="546"/>
          <ac:grpSpMkLst>
            <pc:docMk/>
            <pc:sldMk cId="50836428" sldId="285"/>
            <ac:grpSpMk id="72" creationId="{1E102080-DB0D-7351-5508-0A20994CC60D}"/>
          </ac:grpSpMkLst>
        </pc:grpChg>
        <pc:grpChg chg="del mod">
          <ac:chgData name="Wallter Kang" userId="d5c269cbe9dbe8bc" providerId="LiveId" clId="{6105F4E6-68EE-4EAB-B31E-B94F2F056D67}" dt="2024-02-23T02:03:22.928" v="546"/>
          <ac:grpSpMkLst>
            <pc:docMk/>
            <pc:sldMk cId="50836428" sldId="285"/>
            <ac:grpSpMk id="75" creationId="{AE225680-B46C-CA1F-3C49-A8EBB675EF6F}"/>
          </ac:grpSpMkLst>
        </pc:grpChg>
        <pc:grpChg chg="del mod">
          <ac:chgData name="Wallter Kang" userId="d5c269cbe9dbe8bc" providerId="LiveId" clId="{6105F4E6-68EE-4EAB-B31E-B94F2F056D67}" dt="2024-02-23T02:03:34.047" v="565"/>
          <ac:grpSpMkLst>
            <pc:docMk/>
            <pc:sldMk cId="50836428" sldId="285"/>
            <ac:grpSpMk id="77" creationId="{2E483596-E711-A6FE-821D-2B92EC795160}"/>
          </ac:grpSpMkLst>
        </pc:grpChg>
        <pc:grpChg chg="del mod">
          <ac:chgData name="Wallter Kang" userId="d5c269cbe9dbe8bc" providerId="LiveId" clId="{6105F4E6-68EE-4EAB-B31E-B94F2F056D67}" dt="2024-02-23T02:03:34.047" v="565"/>
          <ac:grpSpMkLst>
            <pc:docMk/>
            <pc:sldMk cId="50836428" sldId="285"/>
            <ac:grpSpMk id="89" creationId="{49197EF7-F7D6-F4B6-7D71-AE9E04438C38}"/>
          </ac:grpSpMkLst>
        </pc:grpChg>
        <pc:grpChg chg="del mod">
          <ac:chgData name="Wallter Kang" userId="d5c269cbe9dbe8bc" providerId="LiveId" clId="{6105F4E6-68EE-4EAB-B31E-B94F2F056D67}" dt="2024-02-23T02:03:39.238" v="568"/>
          <ac:grpSpMkLst>
            <pc:docMk/>
            <pc:sldMk cId="50836428" sldId="285"/>
            <ac:grpSpMk id="96" creationId="{A7C3CA4B-8901-E601-D00B-00E4FB912A1D}"/>
          </ac:grpSpMkLst>
        </pc:grpChg>
        <pc:grpChg chg="del mod">
          <ac:chgData name="Wallter Kang" userId="d5c269cbe9dbe8bc" providerId="LiveId" clId="{6105F4E6-68EE-4EAB-B31E-B94F2F056D67}" dt="2024-02-23T02:04:07.149" v="585"/>
          <ac:grpSpMkLst>
            <pc:docMk/>
            <pc:sldMk cId="50836428" sldId="285"/>
            <ac:grpSpMk id="99" creationId="{9F03D6F1-3C8B-7368-337F-E189DE931F4D}"/>
          </ac:grpSpMkLst>
        </pc:grpChg>
        <pc:grpChg chg="del mod">
          <ac:chgData name="Wallter Kang" userId="d5c269cbe9dbe8bc" providerId="LiveId" clId="{6105F4E6-68EE-4EAB-B31E-B94F2F056D67}" dt="2024-02-23T02:03:51.492" v="580"/>
          <ac:grpSpMkLst>
            <pc:docMk/>
            <pc:sldMk cId="50836428" sldId="285"/>
            <ac:grpSpMk id="109" creationId="{93D3F578-6D3D-8334-0C85-72D1905C16C9}"/>
          </ac:grpSpMkLst>
        </pc:grpChg>
        <pc:grpChg chg="mod">
          <ac:chgData name="Wallter Kang" userId="d5c269cbe9dbe8bc" providerId="LiveId" clId="{6105F4E6-68EE-4EAB-B31E-B94F2F056D67}" dt="2024-02-23T02:03:51.492" v="580"/>
          <ac:grpSpMkLst>
            <pc:docMk/>
            <pc:sldMk cId="50836428" sldId="285"/>
            <ac:grpSpMk id="111" creationId="{F670DA05-E43B-0B68-4796-9CD2B95C30ED}"/>
          </ac:grpSpMkLst>
        </pc:grpChg>
        <pc:grpChg chg="mod">
          <ac:chgData name="Wallter Kang" userId="d5c269cbe9dbe8bc" providerId="LiveId" clId="{6105F4E6-68EE-4EAB-B31E-B94F2F056D67}" dt="2024-02-23T02:04:07.149" v="585"/>
          <ac:grpSpMkLst>
            <pc:docMk/>
            <pc:sldMk cId="50836428" sldId="285"/>
            <ac:grpSpMk id="116" creationId="{C77CE63C-2144-4D50-65FC-4EF421057801}"/>
          </ac:grpSpMkLst>
        </pc:grpChg>
        <pc:grpChg chg="mod">
          <ac:chgData name="Wallter Kang" userId="d5c269cbe9dbe8bc" providerId="LiveId" clId="{6105F4E6-68EE-4EAB-B31E-B94F2F056D67}" dt="2024-02-23T02:04:10.779" v="590"/>
          <ac:grpSpMkLst>
            <pc:docMk/>
            <pc:sldMk cId="50836428" sldId="285"/>
            <ac:grpSpMk id="121" creationId="{2E2C775F-361C-4726-CD8B-2B7A882C8463}"/>
          </ac:grpSpMkLst>
        </pc:grpChg>
        <pc:grpChg chg="mod">
          <ac:chgData name="Wallter Kang" userId="d5c269cbe9dbe8bc" providerId="LiveId" clId="{6105F4E6-68EE-4EAB-B31E-B94F2F056D67}" dt="2024-02-23T02:04:17.018" v="593"/>
          <ac:grpSpMkLst>
            <pc:docMk/>
            <pc:sldMk cId="50836428" sldId="285"/>
            <ac:grpSpMk id="124" creationId="{FA78B199-FE77-1002-AA97-30FA56C4AFB1}"/>
          </ac:grpSpMkLst>
        </pc:grpChg>
        <pc:grpChg chg="del mod">
          <ac:chgData name="Wallter Kang" userId="d5c269cbe9dbe8bc" providerId="LiveId" clId="{6105F4E6-68EE-4EAB-B31E-B94F2F056D67}" dt="2024-02-23T02:04:28.005" v="615"/>
          <ac:grpSpMkLst>
            <pc:docMk/>
            <pc:sldMk cId="50836428" sldId="285"/>
            <ac:grpSpMk id="129" creationId="{B4558747-670E-3BDF-FF40-249C41F57577}"/>
          </ac:grpSpMkLst>
        </pc:grpChg>
        <pc:grpChg chg="del mod">
          <ac:chgData name="Wallter Kang" userId="d5c269cbe9dbe8bc" providerId="LiveId" clId="{6105F4E6-68EE-4EAB-B31E-B94F2F056D67}" dt="2024-02-23T02:04:28.005" v="615"/>
          <ac:grpSpMkLst>
            <pc:docMk/>
            <pc:sldMk cId="50836428" sldId="285"/>
            <ac:grpSpMk id="130" creationId="{E0D25B9B-30B1-0E75-9C21-D063ADADC7BA}"/>
          </ac:grpSpMkLst>
        </pc:grpChg>
        <pc:grpChg chg="mod">
          <ac:chgData name="Wallter Kang" userId="d5c269cbe9dbe8bc" providerId="LiveId" clId="{6105F4E6-68EE-4EAB-B31E-B94F2F056D67}" dt="2024-02-23T02:04:28.005" v="615"/>
          <ac:grpSpMkLst>
            <pc:docMk/>
            <pc:sldMk cId="50836428" sldId="285"/>
            <ac:grpSpMk id="147" creationId="{EFDC6991-E3AF-48C6-0847-5F625949551B}"/>
          </ac:grpSpMkLst>
        </pc:grpChg>
        <pc:inkChg chg="add mod">
          <ac:chgData name="Wallter Kang" userId="d5c269cbe9dbe8bc" providerId="LiveId" clId="{6105F4E6-68EE-4EAB-B31E-B94F2F056D67}" dt="2024-02-23T02:02:16.950" v="484"/>
          <ac:inkMkLst>
            <pc:docMk/>
            <pc:sldMk cId="50836428" sldId="285"/>
            <ac:inkMk id="4" creationId="{B1AF36B5-9AD9-CEE2-91F3-3D4702B905C8}"/>
          </ac:inkMkLst>
        </pc:inkChg>
        <pc:inkChg chg="add mod">
          <ac:chgData name="Wallter Kang" userId="d5c269cbe9dbe8bc" providerId="LiveId" clId="{6105F4E6-68EE-4EAB-B31E-B94F2F056D67}" dt="2024-02-23T02:02:16.950" v="484"/>
          <ac:inkMkLst>
            <pc:docMk/>
            <pc:sldMk cId="50836428" sldId="285"/>
            <ac:inkMk id="5" creationId="{B786607D-6BD5-CA48-BF70-A791B9F30CE2}"/>
          </ac:inkMkLst>
        </pc:inkChg>
        <pc:inkChg chg="add mod">
          <ac:chgData name="Wallter Kang" userId="d5c269cbe9dbe8bc" providerId="LiveId" clId="{6105F4E6-68EE-4EAB-B31E-B94F2F056D67}" dt="2024-02-23T02:02:16.950" v="484"/>
          <ac:inkMkLst>
            <pc:docMk/>
            <pc:sldMk cId="50836428" sldId="285"/>
            <ac:inkMk id="7" creationId="{8BF6B3D2-D4A4-6E0D-677C-36E8BF765670}"/>
          </ac:inkMkLst>
        </pc:inkChg>
        <pc:inkChg chg="add mod">
          <ac:chgData name="Wallter Kang" userId="d5c269cbe9dbe8bc" providerId="LiveId" clId="{6105F4E6-68EE-4EAB-B31E-B94F2F056D67}" dt="2024-02-23T02:02:16.950" v="484"/>
          <ac:inkMkLst>
            <pc:docMk/>
            <pc:sldMk cId="50836428" sldId="285"/>
            <ac:inkMk id="8" creationId="{B34DBEF8-5D92-9388-F843-BD95ADE20365}"/>
          </ac:inkMkLst>
        </pc:inkChg>
        <pc:inkChg chg="add mod">
          <ac:chgData name="Wallter Kang" userId="d5c269cbe9dbe8bc" providerId="LiveId" clId="{6105F4E6-68EE-4EAB-B31E-B94F2F056D67}" dt="2024-02-23T02:02:16.950" v="484"/>
          <ac:inkMkLst>
            <pc:docMk/>
            <pc:sldMk cId="50836428" sldId="285"/>
            <ac:inkMk id="9" creationId="{0A893483-CBC2-3EA0-72AF-6A4BE141817E}"/>
          </ac:inkMkLst>
        </pc:inkChg>
        <pc:inkChg chg="add mod">
          <ac:chgData name="Wallter Kang" userId="d5c269cbe9dbe8bc" providerId="LiveId" clId="{6105F4E6-68EE-4EAB-B31E-B94F2F056D67}" dt="2024-02-23T02:02:16.950" v="484"/>
          <ac:inkMkLst>
            <pc:docMk/>
            <pc:sldMk cId="50836428" sldId="285"/>
            <ac:inkMk id="10" creationId="{645F5F63-CB78-F502-9D7E-466E9B21A1D2}"/>
          </ac:inkMkLst>
        </pc:inkChg>
        <pc:inkChg chg="add mod">
          <ac:chgData name="Wallter Kang" userId="d5c269cbe9dbe8bc" providerId="LiveId" clId="{6105F4E6-68EE-4EAB-B31E-B94F2F056D67}" dt="2024-02-23T02:02:16.950" v="484"/>
          <ac:inkMkLst>
            <pc:docMk/>
            <pc:sldMk cId="50836428" sldId="285"/>
            <ac:inkMk id="11" creationId="{7D2415E2-DAA3-C7F6-A19E-3E9C14877EA3}"/>
          </ac:inkMkLst>
        </pc:inkChg>
        <pc:inkChg chg="add mod">
          <ac:chgData name="Wallter Kang" userId="d5c269cbe9dbe8bc" providerId="LiveId" clId="{6105F4E6-68EE-4EAB-B31E-B94F2F056D67}" dt="2024-02-23T02:02:16.950" v="484"/>
          <ac:inkMkLst>
            <pc:docMk/>
            <pc:sldMk cId="50836428" sldId="285"/>
            <ac:inkMk id="12" creationId="{D88285F2-DE91-F8EE-F57A-E0760F10C85F}"/>
          </ac:inkMkLst>
        </pc:inkChg>
        <pc:inkChg chg="add mod">
          <ac:chgData name="Wallter Kang" userId="d5c269cbe9dbe8bc" providerId="LiveId" clId="{6105F4E6-68EE-4EAB-B31E-B94F2F056D67}" dt="2024-02-23T02:02:16.950" v="484"/>
          <ac:inkMkLst>
            <pc:docMk/>
            <pc:sldMk cId="50836428" sldId="285"/>
            <ac:inkMk id="13" creationId="{046EB081-21D0-3AD5-2E48-8AFE3F496325}"/>
          </ac:inkMkLst>
        </pc:inkChg>
        <pc:inkChg chg="add mod">
          <ac:chgData name="Wallter Kang" userId="d5c269cbe9dbe8bc" providerId="LiveId" clId="{6105F4E6-68EE-4EAB-B31E-B94F2F056D67}" dt="2024-02-23T02:02:16.950" v="484"/>
          <ac:inkMkLst>
            <pc:docMk/>
            <pc:sldMk cId="50836428" sldId="285"/>
            <ac:inkMk id="14" creationId="{8E6DD956-D774-4DFC-D8CD-4F00E5619C98}"/>
          </ac:inkMkLst>
        </pc:inkChg>
        <pc:inkChg chg="add mod">
          <ac:chgData name="Wallter Kang" userId="d5c269cbe9dbe8bc" providerId="LiveId" clId="{6105F4E6-68EE-4EAB-B31E-B94F2F056D67}" dt="2024-02-23T02:02:31.585" v="500"/>
          <ac:inkMkLst>
            <pc:docMk/>
            <pc:sldMk cId="50836428" sldId="285"/>
            <ac:inkMk id="16" creationId="{4E7AD1AA-C4C9-B6D2-124C-E7AADDDC878D}"/>
          </ac:inkMkLst>
        </pc:inkChg>
        <pc:inkChg chg="add mod">
          <ac:chgData name="Wallter Kang" userId="d5c269cbe9dbe8bc" providerId="LiveId" clId="{6105F4E6-68EE-4EAB-B31E-B94F2F056D67}" dt="2024-02-23T02:02:31.585" v="500"/>
          <ac:inkMkLst>
            <pc:docMk/>
            <pc:sldMk cId="50836428" sldId="285"/>
            <ac:inkMk id="17" creationId="{A82F31C9-82AF-EB2F-E482-0715500C3D86}"/>
          </ac:inkMkLst>
        </pc:inkChg>
        <pc:inkChg chg="add mod">
          <ac:chgData name="Wallter Kang" userId="d5c269cbe9dbe8bc" providerId="LiveId" clId="{6105F4E6-68EE-4EAB-B31E-B94F2F056D67}" dt="2024-02-23T02:02:31.585" v="500"/>
          <ac:inkMkLst>
            <pc:docMk/>
            <pc:sldMk cId="50836428" sldId="285"/>
            <ac:inkMk id="18" creationId="{BEF75F1B-BADB-0E81-CE26-17786B18A55B}"/>
          </ac:inkMkLst>
        </pc:inkChg>
        <pc:inkChg chg="add mod">
          <ac:chgData name="Wallter Kang" userId="d5c269cbe9dbe8bc" providerId="LiveId" clId="{6105F4E6-68EE-4EAB-B31E-B94F2F056D67}" dt="2024-02-23T02:02:31.585" v="500"/>
          <ac:inkMkLst>
            <pc:docMk/>
            <pc:sldMk cId="50836428" sldId="285"/>
            <ac:inkMk id="19" creationId="{E6285836-8CD9-C5AA-60F8-3893CE79237F}"/>
          </ac:inkMkLst>
        </pc:inkChg>
        <pc:inkChg chg="add mod">
          <ac:chgData name="Wallter Kang" userId="d5c269cbe9dbe8bc" providerId="LiveId" clId="{6105F4E6-68EE-4EAB-B31E-B94F2F056D67}" dt="2024-02-23T02:02:31.585" v="500"/>
          <ac:inkMkLst>
            <pc:docMk/>
            <pc:sldMk cId="50836428" sldId="285"/>
            <ac:inkMk id="20" creationId="{EB4671A9-36C3-A5A5-2E70-E37CE2B45185}"/>
          </ac:inkMkLst>
        </pc:inkChg>
        <pc:inkChg chg="add mod">
          <ac:chgData name="Wallter Kang" userId="d5c269cbe9dbe8bc" providerId="LiveId" clId="{6105F4E6-68EE-4EAB-B31E-B94F2F056D67}" dt="2024-02-23T02:02:31.585" v="500"/>
          <ac:inkMkLst>
            <pc:docMk/>
            <pc:sldMk cId="50836428" sldId="285"/>
            <ac:inkMk id="21" creationId="{4F30C028-322D-3D3F-D2FB-787E405F80F1}"/>
          </ac:inkMkLst>
        </pc:inkChg>
        <pc:inkChg chg="add mod">
          <ac:chgData name="Wallter Kang" userId="d5c269cbe9dbe8bc" providerId="LiveId" clId="{6105F4E6-68EE-4EAB-B31E-B94F2F056D67}" dt="2024-02-23T02:02:31.585" v="500"/>
          <ac:inkMkLst>
            <pc:docMk/>
            <pc:sldMk cId="50836428" sldId="285"/>
            <ac:inkMk id="22" creationId="{B45F59A2-7543-731F-D91E-DA4DEAA57040}"/>
          </ac:inkMkLst>
        </pc:inkChg>
        <pc:inkChg chg="add mod">
          <ac:chgData name="Wallter Kang" userId="d5c269cbe9dbe8bc" providerId="LiveId" clId="{6105F4E6-68EE-4EAB-B31E-B94F2F056D67}" dt="2024-02-23T02:02:31.585" v="500"/>
          <ac:inkMkLst>
            <pc:docMk/>
            <pc:sldMk cId="50836428" sldId="285"/>
            <ac:inkMk id="23" creationId="{28359A0E-0C18-904C-F1FB-EAE9212D4A6F}"/>
          </ac:inkMkLst>
        </pc:inkChg>
        <pc:inkChg chg="add mod">
          <ac:chgData name="Wallter Kang" userId="d5c269cbe9dbe8bc" providerId="LiveId" clId="{6105F4E6-68EE-4EAB-B31E-B94F2F056D67}" dt="2024-02-23T02:02:31.585" v="500"/>
          <ac:inkMkLst>
            <pc:docMk/>
            <pc:sldMk cId="50836428" sldId="285"/>
            <ac:inkMk id="24" creationId="{F9E48FED-B044-5B95-9C60-0D6311057BBC}"/>
          </ac:inkMkLst>
        </pc:inkChg>
        <pc:inkChg chg="add mod">
          <ac:chgData name="Wallter Kang" userId="d5c269cbe9dbe8bc" providerId="LiveId" clId="{6105F4E6-68EE-4EAB-B31E-B94F2F056D67}" dt="2024-02-23T02:02:31.585" v="500"/>
          <ac:inkMkLst>
            <pc:docMk/>
            <pc:sldMk cId="50836428" sldId="285"/>
            <ac:inkMk id="25" creationId="{8BF69D58-CA5A-BA62-C38F-39D07741173D}"/>
          </ac:inkMkLst>
        </pc:inkChg>
        <pc:inkChg chg="add mod">
          <ac:chgData name="Wallter Kang" userId="d5c269cbe9dbe8bc" providerId="LiveId" clId="{6105F4E6-68EE-4EAB-B31E-B94F2F056D67}" dt="2024-02-23T02:02:31.585" v="500"/>
          <ac:inkMkLst>
            <pc:docMk/>
            <pc:sldMk cId="50836428" sldId="285"/>
            <ac:inkMk id="27" creationId="{3AF9BB05-E609-A334-98D8-548213459801}"/>
          </ac:inkMkLst>
        </pc:inkChg>
        <pc:inkChg chg="add mod">
          <ac:chgData name="Wallter Kang" userId="d5c269cbe9dbe8bc" providerId="LiveId" clId="{6105F4E6-68EE-4EAB-B31E-B94F2F056D67}" dt="2024-02-23T02:02:31.585" v="500"/>
          <ac:inkMkLst>
            <pc:docMk/>
            <pc:sldMk cId="50836428" sldId="285"/>
            <ac:inkMk id="28" creationId="{A9488BC7-7600-904C-BF59-BFE62B0CBD07}"/>
          </ac:inkMkLst>
        </pc:inkChg>
        <pc:inkChg chg="add mod">
          <ac:chgData name="Wallter Kang" userId="d5c269cbe9dbe8bc" providerId="LiveId" clId="{6105F4E6-68EE-4EAB-B31E-B94F2F056D67}" dt="2024-02-23T02:02:31.585" v="500"/>
          <ac:inkMkLst>
            <pc:docMk/>
            <pc:sldMk cId="50836428" sldId="285"/>
            <ac:inkMk id="29" creationId="{958CB2B4-716B-C65C-034E-B655F9982320}"/>
          </ac:inkMkLst>
        </pc:inkChg>
        <pc:inkChg chg="add mod">
          <ac:chgData name="Wallter Kang" userId="d5c269cbe9dbe8bc" providerId="LiveId" clId="{6105F4E6-68EE-4EAB-B31E-B94F2F056D67}" dt="2024-02-23T02:02:31.585" v="500"/>
          <ac:inkMkLst>
            <pc:docMk/>
            <pc:sldMk cId="50836428" sldId="285"/>
            <ac:inkMk id="30" creationId="{34DCD1D4-9EB0-5B17-B2E4-E774D9061A5E}"/>
          </ac:inkMkLst>
        </pc:inkChg>
        <pc:inkChg chg="add mod">
          <ac:chgData name="Wallter Kang" userId="d5c269cbe9dbe8bc" providerId="LiveId" clId="{6105F4E6-68EE-4EAB-B31E-B94F2F056D67}" dt="2024-02-23T02:02:36.476" v="508"/>
          <ac:inkMkLst>
            <pc:docMk/>
            <pc:sldMk cId="50836428" sldId="285"/>
            <ac:inkMk id="32" creationId="{83D18F87-446D-F585-87F1-FA8FBFB771B8}"/>
          </ac:inkMkLst>
        </pc:inkChg>
        <pc:inkChg chg="add mod">
          <ac:chgData name="Wallter Kang" userId="d5c269cbe9dbe8bc" providerId="LiveId" clId="{6105F4E6-68EE-4EAB-B31E-B94F2F056D67}" dt="2024-02-23T02:02:36.476" v="508"/>
          <ac:inkMkLst>
            <pc:docMk/>
            <pc:sldMk cId="50836428" sldId="285"/>
            <ac:inkMk id="33" creationId="{2B5490B0-C241-DD6E-A7AA-BE92BC0F6C5F}"/>
          </ac:inkMkLst>
        </pc:inkChg>
        <pc:inkChg chg="add mod">
          <ac:chgData name="Wallter Kang" userId="d5c269cbe9dbe8bc" providerId="LiveId" clId="{6105F4E6-68EE-4EAB-B31E-B94F2F056D67}" dt="2024-02-23T02:02:36.476" v="508"/>
          <ac:inkMkLst>
            <pc:docMk/>
            <pc:sldMk cId="50836428" sldId="285"/>
            <ac:inkMk id="34" creationId="{37C7DDF1-EF12-4BD6-B144-8F674B1DBD47}"/>
          </ac:inkMkLst>
        </pc:inkChg>
        <pc:inkChg chg="add mod">
          <ac:chgData name="Wallter Kang" userId="d5c269cbe9dbe8bc" providerId="LiveId" clId="{6105F4E6-68EE-4EAB-B31E-B94F2F056D67}" dt="2024-02-23T02:02:36.476" v="508"/>
          <ac:inkMkLst>
            <pc:docMk/>
            <pc:sldMk cId="50836428" sldId="285"/>
            <ac:inkMk id="35" creationId="{01958F64-5793-0B6C-15B0-EE1AF6DAC516}"/>
          </ac:inkMkLst>
        </pc:inkChg>
        <pc:inkChg chg="add mod">
          <ac:chgData name="Wallter Kang" userId="d5c269cbe9dbe8bc" providerId="LiveId" clId="{6105F4E6-68EE-4EAB-B31E-B94F2F056D67}" dt="2024-02-23T02:02:36.476" v="508"/>
          <ac:inkMkLst>
            <pc:docMk/>
            <pc:sldMk cId="50836428" sldId="285"/>
            <ac:inkMk id="36" creationId="{2065639B-19D0-A224-809D-B465AC371EA4}"/>
          </ac:inkMkLst>
        </pc:inkChg>
        <pc:inkChg chg="add mod">
          <ac:chgData name="Wallter Kang" userId="d5c269cbe9dbe8bc" providerId="LiveId" clId="{6105F4E6-68EE-4EAB-B31E-B94F2F056D67}" dt="2024-02-23T02:02:36.476" v="508"/>
          <ac:inkMkLst>
            <pc:docMk/>
            <pc:sldMk cId="50836428" sldId="285"/>
            <ac:inkMk id="37" creationId="{61077256-1F17-329C-9853-EED991CE4B23}"/>
          </ac:inkMkLst>
        </pc:inkChg>
        <pc:inkChg chg="add mod">
          <ac:chgData name="Wallter Kang" userId="d5c269cbe9dbe8bc" providerId="LiveId" clId="{6105F4E6-68EE-4EAB-B31E-B94F2F056D67}" dt="2024-02-23T02:02:36.476" v="508"/>
          <ac:inkMkLst>
            <pc:docMk/>
            <pc:sldMk cId="50836428" sldId="285"/>
            <ac:inkMk id="38" creationId="{E30B0C77-3CC2-F2C7-373C-725F160A7A85}"/>
          </ac:inkMkLst>
        </pc:inkChg>
        <pc:inkChg chg="add">
          <ac:chgData name="Wallter Kang" userId="d5c269cbe9dbe8bc" providerId="LiveId" clId="{6105F4E6-68EE-4EAB-B31E-B94F2F056D67}" dt="2024-02-23T02:02:46.985" v="509" actId="9405"/>
          <ac:inkMkLst>
            <pc:docMk/>
            <pc:sldMk cId="50836428" sldId="285"/>
            <ac:inkMk id="40" creationId="{58342287-FE5A-E077-FD9E-E394BD2EF264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41" creationId="{CCABE3E1-59A8-78DE-4B4C-FC60E21C5CB2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42" creationId="{48241474-DB0E-7253-73B2-20134DC25521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43" creationId="{88BDE161-7078-7456-6197-4D10B715365A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44" creationId="{45B8CD27-AFB6-C40A-A793-1AE0C6BCB4DA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45" creationId="{7090D5B4-C854-B341-B914-E35A89F22725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46" creationId="{BBFB38F7-DC1F-4728-A651-E03CFD317DE2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47" creationId="{886AF0D2-B0AA-D320-0352-1AC2567F36A3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48" creationId="{02390A03-BB6A-DF2E-8179-586903B02198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49" creationId="{3B7152A0-6906-9B4D-9094-167F8F43A4E1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50" creationId="{1AB3EE8B-9BD1-CA9F-8AAB-09D902B0E506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51" creationId="{87895CBD-00C6-A54E-07B5-4A7D13ACCEE3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52" creationId="{87C5EE80-96D4-AC61-F418-6BB078C51AD6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53" creationId="{DD35197F-1F5C-316D-EFD0-A42126BCADC2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54" creationId="{7F908EA9-C4B6-D38D-D37C-E46791A4711D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55" creationId="{34AC673D-F5BA-E17A-2107-286B0E58D7F8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57" creationId="{B743A919-63D6-F5B5-6130-FE7B3DC8C344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58" creationId="{59AEC28E-1533-668A-DBD1-F8C65ECB8F5D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59" creationId="{DB8004F1-DA0B-5E72-C6F7-EF47B83405AA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60" creationId="{7E1AC010-42BD-0E95-804E-2E9B67457E00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61" creationId="{E1D523BA-B191-C2DE-0D84-86A8771106F6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62" creationId="{0D2D9017-8010-69A0-7D01-6D687FCD91D5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63" creationId="{0229CC6E-089D-A0B0-36B6-6DD6F774502D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64" creationId="{9216E3B9-A6C3-E893-5CD2-79FC023CA047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65" creationId="{4443295E-C063-F554-A27A-9D4DB90695C5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66" creationId="{55655EB4-EA54-805D-7C5C-FF945C0C2D05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67" creationId="{0EC9B488-F352-3238-0893-8C130643921C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68" creationId="{EC70BF98-7EB4-91CB-545B-FC59E22B114C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69" creationId="{33E406A9-0484-8FCA-CCC9-5DBBA558CC15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70" creationId="{EAD31DDF-C8C7-DFF1-40C3-CED71EDB3A61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71" creationId="{040697BE-3268-0266-3BF8-8CE650376C7A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73" creationId="{033D090A-986E-D096-B8C0-42A6D81B62A9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74" creationId="{C5DD1A67-68DB-91BC-BAA4-1EC9E4BD0AA0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76" creationId="{E3587B94-6BBD-25A7-73F6-A693D234BC03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78" creationId="{34061AD6-C778-530C-ED5D-21E0E58415CF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79" creationId="{FFE473C0-D1C3-DE0B-118F-D507D1ABFCA2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80" creationId="{4DB7F77E-CAB5-04CF-C48D-9DA17E3962E1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81" creationId="{72DDD29B-AD05-5494-29D0-180334F49F88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82" creationId="{E7FA2230-3326-A60C-5FC1-B3787D598211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83" creationId="{22E0A025-E467-B9A3-9A94-493812B03521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84" creationId="{94A14E71-4791-A531-2F30-390E960380A5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85" creationId="{84417E04-0A24-7A52-1FCB-31BD321499B0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86" creationId="{F8B0DFD8-2AC0-8657-2E8F-36C99AFB90B8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87" creationId="{2C7EC168-A764-1E0B-A20B-AE4FA1149A49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88" creationId="{68E7461D-52EC-F859-6D87-3BFFFD0E79C6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90" creationId="{BF90FFCA-ACDA-6C67-273A-67737BA9000E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91" creationId="{0C3A2345-DEBA-1666-6055-AF1D2D404923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92" creationId="{92AB8422-AE02-84AA-23E5-0B6031960EE9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93" creationId="{E6372191-F1A5-1CBF-15BF-E03E1D869E55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94" creationId="{5D81CE91-8030-E422-CD68-6B3841D90F00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95" creationId="{3330E78E-1CDB-756F-3045-A7EE120A4FBF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97" creationId="{24A6281F-346C-AF6B-1DB5-CA43372F09D2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98" creationId="{28F5BB20-DEDB-25EB-076F-09703FA70EC3}"/>
          </ac:inkMkLst>
        </pc:inkChg>
        <pc:inkChg chg="add mod">
          <ac:chgData name="Wallter Kang" userId="d5c269cbe9dbe8bc" providerId="LiveId" clId="{6105F4E6-68EE-4EAB-B31E-B94F2F056D67}" dt="2024-02-23T02:03:51.492" v="580"/>
          <ac:inkMkLst>
            <pc:docMk/>
            <pc:sldMk cId="50836428" sldId="285"/>
            <ac:inkMk id="100" creationId="{EC973D29-FC1A-028A-5BEC-0A932B5F3255}"/>
          </ac:inkMkLst>
        </pc:inkChg>
        <pc:inkChg chg="add mod">
          <ac:chgData name="Wallter Kang" userId="d5c269cbe9dbe8bc" providerId="LiveId" clId="{6105F4E6-68EE-4EAB-B31E-B94F2F056D67}" dt="2024-02-23T02:03:51.492" v="580"/>
          <ac:inkMkLst>
            <pc:docMk/>
            <pc:sldMk cId="50836428" sldId="285"/>
            <ac:inkMk id="101" creationId="{842C0397-3222-777F-42FF-6723D008D8DD}"/>
          </ac:inkMkLst>
        </pc:inkChg>
        <pc:inkChg chg="add mod">
          <ac:chgData name="Wallter Kang" userId="d5c269cbe9dbe8bc" providerId="LiveId" clId="{6105F4E6-68EE-4EAB-B31E-B94F2F056D67}" dt="2024-02-23T02:03:51.492" v="580"/>
          <ac:inkMkLst>
            <pc:docMk/>
            <pc:sldMk cId="50836428" sldId="285"/>
            <ac:inkMk id="102" creationId="{945CAC6F-6608-200C-C45E-2AF6B309F9BA}"/>
          </ac:inkMkLst>
        </pc:inkChg>
        <pc:inkChg chg="add mod">
          <ac:chgData name="Wallter Kang" userId="d5c269cbe9dbe8bc" providerId="LiveId" clId="{6105F4E6-68EE-4EAB-B31E-B94F2F056D67}" dt="2024-02-23T02:03:51.492" v="580"/>
          <ac:inkMkLst>
            <pc:docMk/>
            <pc:sldMk cId="50836428" sldId="285"/>
            <ac:inkMk id="103" creationId="{09E74A08-2305-3B2E-C753-91ACA9E4189A}"/>
          </ac:inkMkLst>
        </pc:inkChg>
        <pc:inkChg chg="add mod">
          <ac:chgData name="Wallter Kang" userId="d5c269cbe9dbe8bc" providerId="LiveId" clId="{6105F4E6-68EE-4EAB-B31E-B94F2F056D67}" dt="2024-02-23T02:03:51.492" v="580"/>
          <ac:inkMkLst>
            <pc:docMk/>
            <pc:sldMk cId="50836428" sldId="285"/>
            <ac:inkMk id="104" creationId="{3BEA5B33-8112-B6FE-EB17-5EFBA77B24CD}"/>
          </ac:inkMkLst>
        </pc:inkChg>
        <pc:inkChg chg="add mod">
          <ac:chgData name="Wallter Kang" userId="d5c269cbe9dbe8bc" providerId="LiveId" clId="{6105F4E6-68EE-4EAB-B31E-B94F2F056D67}" dt="2024-02-23T02:03:51.492" v="580"/>
          <ac:inkMkLst>
            <pc:docMk/>
            <pc:sldMk cId="50836428" sldId="285"/>
            <ac:inkMk id="105" creationId="{1746FD1C-9D99-0E03-08A3-260342FC409A}"/>
          </ac:inkMkLst>
        </pc:inkChg>
        <pc:inkChg chg="add mod">
          <ac:chgData name="Wallter Kang" userId="d5c269cbe9dbe8bc" providerId="LiveId" clId="{6105F4E6-68EE-4EAB-B31E-B94F2F056D67}" dt="2024-02-23T02:03:51.492" v="580"/>
          <ac:inkMkLst>
            <pc:docMk/>
            <pc:sldMk cId="50836428" sldId="285"/>
            <ac:inkMk id="106" creationId="{207B99F1-A4B3-6A8F-BE02-F49787EAA725}"/>
          </ac:inkMkLst>
        </pc:inkChg>
        <pc:inkChg chg="add mod">
          <ac:chgData name="Wallter Kang" userId="d5c269cbe9dbe8bc" providerId="LiveId" clId="{6105F4E6-68EE-4EAB-B31E-B94F2F056D67}" dt="2024-02-23T02:03:51.492" v="580"/>
          <ac:inkMkLst>
            <pc:docMk/>
            <pc:sldMk cId="50836428" sldId="285"/>
            <ac:inkMk id="107" creationId="{30AB1DB5-9BE2-5616-2027-F1BE7337A64B}"/>
          </ac:inkMkLst>
        </pc:inkChg>
        <pc:inkChg chg="add mod">
          <ac:chgData name="Wallter Kang" userId="d5c269cbe9dbe8bc" providerId="LiveId" clId="{6105F4E6-68EE-4EAB-B31E-B94F2F056D67}" dt="2024-02-23T02:03:51.492" v="580"/>
          <ac:inkMkLst>
            <pc:docMk/>
            <pc:sldMk cId="50836428" sldId="285"/>
            <ac:inkMk id="108" creationId="{B7AE1CC5-57D4-3C9D-624D-4BA945D2D429}"/>
          </ac:inkMkLst>
        </pc:inkChg>
        <pc:inkChg chg="add mod">
          <ac:chgData name="Wallter Kang" userId="d5c269cbe9dbe8bc" providerId="LiveId" clId="{6105F4E6-68EE-4EAB-B31E-B94F2F056D67}" dt="2024-02-23T02:03:51.492" v="580"/>
          <ac:inkMkLst>
            <pc:docMk/>
            <pc:sldMk cId="50836428" sldId="285"/>
            <ac:inkMk id="110" creationId="{72CB89F9-8646-72F6-1D7A-D67DDDDFC014}"/>
          </ac:inkMkLst>
        </pc:inkChg>
        <pc:inkChg chg="add">
          <ac:chgData name="Wallter Kang" userId="d5c269cbe9dbe8bc" providerId="LiveId" clId="{6105F4E6-68EE-4EAB-B31E-B94F2F056D67}" dt="2024-02-23T02:03:57.463" v="581" actId="9405"/>
          <ac:inkMkLst>
            <pc:docMk/>
            <pc:sldMk cId="50836428" sldId="285"/>
            <ac:inkMk id="112" creationId="{2210F43A-3880-E937-2760-7D5415E9577D}"/>
          </ac:inkMkLst>
        </pc:inkChg>
        <pc:inkChg chg="add">
          <ac:chgData name="Wallter Kang" userId="d5c269cbe9dbe8bc" providerId="LiveId" clId="{6105F4E6-68EE-4EAB-B31E-B94F2F056D67}" dt="2024-02-23T02:03:59.816" v="582" actId="9405"/>
          <ac:inkMkLst>
            <pc:docMk/>
            <pc:sldMk cId="50836428" sldId="285"/>
            <ac:inkMk id="113" creationId="{9B0B5490-9830-A691-8AC8-DB4B493C43DE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114" creationId="{AEF18100-690F-7B23-FA23-89140A2DE3AC}"/>
          </ac:inkMkLst>
        </pc:inkChg>
        <pc:inkChg chg="add mod">
          <ac:chgData name="Wallter Kang" userId="d5c269cbe9dbe8bc" providerId="LiveId" clId="{6105F4E6-68EE-4EAB-B31E-B94F2F056D67}" dt="2024-02-23T02:04:07.149" v="585"/>
          <ac:inkMkLst>
            <pc:docMk/>
            <pc:sldMk cId="50836428" sldId="285"/>
            <ac:inkMk id="115" creationId="{F0ADF422-AB63-431F-0988-E8C512E29559}"/>
          </ac:inkMkLst>
        </pc:inkChg>
        <pc:inkChg chg="add mod">
          <ac:chgData name="Wallter Kang" userId="d5c269cbe9dbe8bc" providerId="LiveId" clId="{6105F4E6-68EE-4EAB-B31E-B94F2F056D67}" dt="2024-02-23T02:04:10.779" v="590"/>
          <ac:inkMkLst>
            <pc:docMk/>
            <pc:sldMk cId="50836428" sldId="285"/>
            <ac:inkMk id="117" creationId="{B778E32D-B4A2-9842-2780-65874212F3FC}"/>
          </ac:inkMkLst>
        </pc:inkChg>
        <pc:inkChg chg="add mod">
          <ac:chgData name="Wallter Kang" userId="d5c269cbe9dbe8bc" providerId="LiveId" clId="{6105F4E6-68EE-4EAB-B31E-B94F2F056D67}" dt="2024-02-23T02:04:10.779" v="590"/>
          <ac:inkMkLst>
            <pc:docMk/>
            <pc:sldMk cId="50836428" sldId="285"/>
            <ac:inkMk id="118" creationId="{2070E31C-69EE-BC42-8CC4-BC1E7B732605}"/>
          </ac:inkMkLst>
        </pc:inkChg>
        <pc:inkChg chg="add mod">
          <ac:chgData name="Wallter Kang" userId="d5c269cbe9dbe8bc" providerId="LiveId" clId="{6105F4E6-68EE-4EAB-B31E-B94F2F056D67}" dt="2024-02-23T02:04:10.779" v="590"/>
          <ac:inkMkLst>
            <pc:docMk/>
            <pc:sldMk cId="50836428" sldId="285"/>
            <ac:inkMk id="119" creationId="{56CA5897-01A8-8780-8AE6-6E6F8FD737E5}"/>
          </ac:inkMkLst>
        </pc:inkChg>
        <pc:inkChg chg="add">
          <ac:chgData name="Wallter Kang" userId="d5c269cbe9dbe8bc" providerId="LiveId" clId="{6105F4E6-68EE-4EAB-B31E-B94F2F056D67}" dt="2024-02-23T02:04:10.177" v="589" actId="9405"/>
          <ac:inkMkLst>
            <pc:docMk/>
            <pc:sldMk cId="50836428" sldId="285"/>
            <ac:inkMk id="120" creationId="{F35413A5-021B-A535-99AA-2964C7E3F6A1}"/>
          </ac:inkMkLst>
        </pc:inkChg>
        <pc:inkChg chg="add mod">
          <ac:chgData name="Wallter Kang" userId="d5c269cbe9dbe8bc" providerId="LiveId" clId="{6105F4E6-68EE-4EAB-B31E-B94F2F056D67}" dt="2024-02-23T02:04:17.018" v="593"/>
          <ac:inkMkLst>
            <pc:docMk/>
            <pc:sldMk cId="50836428" sldId="285"/>
            <ac:inkMk id="122" creationId="{E1A2D31E-2F03-E3CB-F31F-46EC5F27821E}"/>
          </ac:inkMkLst>
        </pc:inkChg>
        <pc:inkChg chg="add mod">
          <ac:chgData name="Wallter Kang" userId="d5c269cbe9dbe8bc" providerId="LiveId" clId="{6105F4E6-68EE-4EAB-B31E-B94F2F056D67}" dt="2024-02-23T02:04:17.018" v="593"/>
          <ac:inkMkLst>
            <pc:docMk/>
            <pc:sldMk cId="50836428" sldId="285"/>
            <ac:inkMk id="123" creationId="{7D4E63FE-0C68-1920-97DF-8BAC79BAF198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25" creationId="{AA78F0AA-8324-3345-1064-F1FA9B53CECE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26" creationId="{F52B0753-FDE5-ADA9-A32D-8162A2BC0C2D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27" creationId="{CA2E6E60-520D-F2D8-3089-356B7AB6852C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28" creationId="{0DBF19C4-9CC0-5EED-268D-54F5FD2D3026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31" creationId="{01D9A63E-E6B0-4127-6F19-9B3991754784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32" creationId="{FAF23F6D-3199-8108-1087-DFE1BA80F50C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33" creationId="{767AB2BF-E906-52F3-A769-9961E96D0451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34" creationId="{2FE9231B-20C1-45DF-4025-C488249EE9F0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35" creationId="{C0631B3F-80F0-D746-03B8-A301470BE785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36" creationId="{D69919BB-11F3-A001-2E4D-9228188822DD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37" creationId="{F4564E37-542B-36B3-D6CF-E24480AA225A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38" creationId="{B6298DA5-4B13-5ED6-0CB8-92C8867795CB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39" creationId="{CA3DDFFD-C3BF-D461-2733-43A107E98B62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40" creationId="{42C59D46-D3B1-4AF1-3672-A051D5369696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41" creationId="{5BF02150-2BA4-0D44-5B7F-1E51658DF344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42" creationId="{22436B24-B4B1-A223-3CE2-2F8C5A964932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43" creationId="{879A3898-1BD4-D204-8270-52E04DEFC747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44" creationId="{35B50C1A-70F4-44FB-17E1-DE1470F2B1D6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45" creationId="{B8D46E9D-8E1A-C1E1-5CFD-4CC884CCC1A6}"/>
          </ac:inkMkLst>
        </pc:inkChg>
        <pc:inkChg chg="add mod">
          <ac:chgData name="Wallter Kang" userId="d5c269cbe9dbe8bc" providerId="LiveId" clId="{6105F4E6-68EE-4EAB-B31E-B94F2F056D67}" dt="2024-02-23T02:04:28.005" v="615"/>
          <ac:inkMkLst>
            <pc:docMk/>
            <pc:sldMk cId="50836428" sldId="285"/>
            <ac:inkMk id="146" creationId="{864D5DD2-0A82-FB48-ECD4-1A319739849A}"/>
          </ac:inkMkLst>
        </pc:inkChg>
      </pc:sldChg>
      <pc:sldChg chg="addSp delSp modSp new mod">
        <pc:chgData name="Wallter Kang" userId="d5c269cbe9dbe8bc" providerId="LiveId" clId="{6105F4E6-68EE-4EAB-B31E-B94F2F056D67}" dt="2024-02-26T02:29:16.937" v="803" actId="1076"/>
        <pc:sldMkLst>
          <pc:docMk/>
          <pc:sldMk cId="212120919" sldId="286"/>
        </pc:sldMkLst>
        <pc:spChg chg="del">
          <ac:chgData name="Wallter Kang" userId="d5c269cbe9dbe8bc" providerId="LiveId" clId="{6105F4E6-68EE-4EAB-B31E-B94F2F056D67}" dt="2024-02-23T02:33:29.688" v="617" actId="478"/>
          <ac:spMkLst>
            <pc:docMk/>
            <pc:sldMk cId="212120919" sldId="286"/>
            <ac:spMk id="2" creationId="{301A9274-3EFA-D6C6-7C65-A2946140DFF1}"/>
          </ac:spMkLst>
        </pc:spChg>
        <pc:spChg chg="del">
          <ac:chgData name="Wallter Kang" userId="d5c269cbe9dbe8bc" providerId="LiveId" clId="{6105F4E6-68EE-4EAB-B31E-B94F2F056D67}" dt="2024-02-23T02:33:29.688" v="617" actId="478"/>
          <ac:spMkLst>
            <pc:docMk/>
            <pc:sldMk cId="212120919" sldId="286"/>
            <ac:spMk id="3" creationId="{FA4884B5-B92A-B8AC-AED4-ED3137ACD7D1}"/>
          </ac:spMkLst>
        </pc:spChg>
        <pc:spChg chg="add mod">
          <ac:chgData name="Wallter Kang" userId="d5c269cbe9dbe8bc" providerId="LiveId" clId="{6105F4E6-68EE-4EAB-B31E-B94F2F056D67}" dt="2024-02-26T02:28:34.975" v="801" actId="1076"/>
          <ac:spMkLst>
            <pc:docMk/>
            <pc:sldMk cId="212120919" sldId="286"/>
            <ac:spMk id="5" creationId="{6ECA6361-C31A-AF4B-87E7-1870E365E40F}"/>
          </ac:spMkLst>
        </pc:spChg>
        <pc:grpChg chg="del mod">
          <ac:chgData name="Wallter Kang" userId="d5c269cbe9dbe8bc" providerId="LiveId" clId="{6105F4E6-68EE-4EAB-B31E-B94F2F056D67}" dt="2024-02-23T02:33:45.371" v="635"/>
          <ac:grpSpMkLst>
            <pc:docMk/>
            <pc:sldMk cId="212120919" sldId="286"/>
            <ac:grpSpMk id="17" creationId="{8FE263F1-2960-BD57-A5AE-E41DA8F934E9}"/>
          </ac:grpSpMkLst>
        </pc:grpChg>
        <pc:grpChg chg="del mod">
          <ac:chgData name="Wallter Kang" userId="d5c269cbe9dbe8bc" providerId="LiveId" clId="{6105F4E6-68EE-4EAB-B31E-B94F2F056D67}" dt="2024-02-23T02:33:57.787" v="656"/>
          <ac:grpSpMkLst>
            <pc:docMk/>
            <pc:sldMk cId="212120919" sldId="286"/>
            <ac:grpSpMk id="21" creationId="{679E4010-60B6-2F98-2A2A-D3FE62A43D77}"/>
          </ac:grpSpMkLst>
        </pc:grpChg>
        <pc:grpChg chg="del mod">
          <ac:chgData name="Wallter Kang" userId="d5c269cbe9dbe8bc" providerId="LiveId" clId="{6105F4E6-68EE-4EAB-B31E-B94F2F056D67}" dt="2024-02-23T02:33:57.787" v="656"/>
          <ac:grpSpMkLst>
            <pc:docMk/>
            <pc:sldMk cId="212120919" sldId="286"/>
            <ac:grpSpMk id="36" creationId="{A77469F1-4B64-2B03-B210-006F7465444D}"/>
          </ac:grpSpMkLst>
        </pc:grpChg>
        <pc:grpChg chg="del mod">
          <ac:chgData name="Wallter Kang" userId="d5c269cbe9dbe8bc" providerId="LiveId" clId="{6105F4E6-68EE-4EAB-B31E-B94F2F056D67}" dt="2024-02-23T02:33:57.787" v="656"/>
          <ac:grpSpMkLst>
            <pc:docMk/>
            <pc:sldMk cId="212120919" sldId="286"/>
            <ac:grpSpMk id="37" creationId="{1DECF5FD-2AA6-D961-2F5E-7A9A5136A474}"/>
          </ac:grpSpMkLst>
        </pc:grpChg>
        <pc:grpChg chg="del mod">
          <ac:chgData name="Wallter Kang" userId="d5c269cbe9dbe8bc" providerId="LiveId" clId="{6105F4E6-68EE-4EAB-B31E-B94F2F056D67}" dt="2024-02-23T02:34:01.562" v="663"/>
          <ac:grpSpMkLst>
            <pc:docMk/>
            <pc:sldMk cId="212120919" sldId="286"/>
            <ac:grpSpMk id="43" creationId="{EFDD5ED9-8EBF-CAC8-3670-36169FF23D92}"/>
          </ac:grpSpMkLst>
        </pc:grpChg>
        <pc:grpChg chg="del mod">
          <ac:chgData name="Wallter Kang" userId="d5c269cbe9dbe8bc" providerId="LiveId" clId="{6105F4E6-68EE-4EAB-B31E-B94F2F056D67}" dt="2024-02-23T02:34:05.915" v="667"/>
          <ac:grpSpMkLst>
            <pc:docMk/>
            <pc:sldMk cId="212120919" sldId="286"/>
            <ac:grpSpMk id="50" creationId="{FD76E747-2043-A7C8-04EA-18176944BD18}"/>
          </ac:grpSpMkLst>
        </pc:grpChg>
        <pc:grpChg chg="del mod">
          <ac:chgData name="Wallter Kang" userId="d5c269cbe9dbe8bc" providerId="LiveId" clId="{6105F4E6-68EE-4EAB-B31E-B94F2F056D67}" dt="2024-02-23T02:34:13.856" v="676"/>
          <ac:grpSpMkLst>
            <pc:docMk/>
            <pc:sldMk cId="212120919" sldId="286"/>
            <ac:grpSpMk id="54" creationId="{D22F9D4E-CB50-07F6-3C04-EDA252B45D9B}"/>
          </ac:grpSpMkLst>
        </pc:grpChg>
        <pc:grpChg chg="del mod">
          <ac:chgData name="Wallter Kang" userId="d5c269cbe9dbe8bc" providerId="LiveId" clId="{6105F4E6-68EE-4EAB-B31E-B94F2F056D67}" dt="2024-02-23T02:34:15.934" v="679"/>
          <ac:grpSpMkLst>
            <pc:docMk/>
            <pc:sldMk cId="212120919" sldId="286"/>
            <ac:grpSpMk id="63" creationId="{E925F61B-4EDD-57A5-A3FC-A966CFCAF63E}"/>
          </ac:grpSpMkLst>
        </pc:grpChg>
        <pc:grpChg chg="del mod">
          <ac:chgData name="Wallter Kang" userId="d5c269cbe9dbe8bc" providerId="LiveId" clId="{6105F4E6-68EE-4EAB-B31E-B94F2F056D67}" dt="2024-02-23T02:34:25.835" v="698"/>
          <ac:grpSpMkLst>
            <pc:docMk/>
            <pc:sldMk cId="212120919" sldId="286"/>
            <ac:grpSpMk id="66" creationId="{95ED7724-A02B-5B3B-6181-3E1786F273AE}"/>
          </ac:grpSpMkLst>
        </pc:grpChg>
        <pc:grpChg chg="del mod">
          <ac:chgData name="Wallter Kang" userId="d5c269cbe9dbe8bc" providerId="LiveId" clId="{6105F4E6-68EE-4EAB-B31E-B94F2F056D67}" dt="2024-02-23T02:34:47.316" v="723"/>
          <ac:grpSpMkLst>
            <pc:docMk/>
            <pc:sldMk cId="212120919" sldId="286"/>
            <ac:grpSpMk id="85" creationId="{7AC97960-767D-0A59-5C12-7E0765374698}"/>
          </ac:grpSpMkLst>
        </pc:grpChg>
        <pc:grpChg chg="del mod">
          <ac:chgData name="Wallter Kang" userId="d5c269cbe9dbe8bc" providerId="LiveId" clId="{6105F4E6-68EE-4EAB-B31E-B94F2F056D67}" dt="2024-02-23T02:34:47.316" v="723"/>
          <ac:grpSpMkLst>
            <pc:docMk/>
            <pc:sldMk cId="212120919" sldId="286"/>
            <ac:grpSpMk id="107" creationId="{52B314B5-85D2-B61E-9A9F-25A808813F1B}"/>
          </ac:grpSpMkLst>
        </pc:grpChg>
        <pc:grpChg chg="del mod">
          <ac:chgData name="Wallter Kang" userId="d5c269cbe9dbe8bc" providerId="LiveId" clId="{6105F4E6-68EE-4EAB-B31E-B94F2F056D67}" dt="2024-02-23T02:34:47.316" v="723"/>
          <ac:grpSpMkLst>
            <pc:docMk/>
            <pc:sldMk cId="212120919" sldId="286"/>
            <ac:grpSpMk id="108" creationId="{6874CFDE-CFB4-D43A-0CC9-907019352DD6}"/>
          </ac:grpSpMkLst>
        </pc:grpChg>
        <pc:grpChg chg="del mod">
          <ac:chgData name="Wallter Kang" userId="d5c269cbe9dbe8bc" providerId="LiveId" clId="{6105F4E6-68EE-4EAB-B31E-B94F2F056D67}" dt="2024-02-23T02:34:53.397" v="725"/>
          <ac:grpSpMkLst>
            <pc:docMk/>
            <pc:sldMk cId="212120919" sldId="286"/>
            <ac:grpSpMk id="111" creationId="{B484CB69-F475-07F8-1B0B-C1E72F8A05B5}"/>
          </ac:grpSpMkLst>
        </pc:grpChg>
        <pc:grpChg chg="del mod">
          <ac:chgData name="Wallter Kang" userId="d5c269cbe9dbe8bc" providerId="LiveId" clId="{6105F4E6-68EE-4EAB-B31E-B94F2F056D67}" dt="2024-02-23T02:34:54.939" v="727"/>
          <ac:grpSpMkLst>
            <pc:docMk/>
            <pc:sldMk cId="212120919" sldId="286"/>
            <ac:grpSpMk id="113" creationId="{5D416FC2-1A72-F41F-688B-29BCFB3AF7F9}"/>
          </ac:grpSpMkLst>
        </pc:grpChg>
        <pc:grpChg chg="del mod">
          <ac:chgData name="Wallter Kang" userId="d5c269cbe9dbe8bc" providerId="LiveId" clId="{6105F4E6-68EE-4EAB-B31E-B94F2F056D67}" dt="2024-02-23T02:35:41.248" v="729"/>
          <ac:grpSpMkLst>
            <pc:docMk/>
            <pc:sldMk cId="212120919" sldId="286"/>
            <ac:grpSpMk id="115" creationId="{5EAD3412-773F-FC39-7F7E-71801DB803B2}"/>
          </ac:grpSpMkLst>
        </pc:grpChg>
        <pc:grpChg chg="del mod">
          <ac:chgData name="Wallter Kang" userId="d5c269cbe9dbe8bc" providerId="LiveId" clId="{6105F4E6-68EE-4EAB-B31E-B94F2F056D67}" dt="2024-02-23T02:35:43.142" v="732"/>
          <ac:grpSpMkLst>
            <pc:docMk/>
            <pc:sldMk cId="212120919" sldId="286"/>
            <ac:grpSpMk id="117" creationId="{A2426967-B8A3-4EDB-0DB9-AA085378210A}"/>
          </ac:grpSpMkLst>
        </pc:grpChg>
        <pc:grpChg chg="del mod">
          <ac:chgData name="Wallter Kang" userId="d5c269cbe9dbe8bc" providerId="LiveId" clId="{6105F4E6-68EE-4EAB-B31E-B94F2F056D67}" dt="2024-02-23T02:35:51.444" v="745"/>
          <ac:grpSpMkLst>
            <pc:docMk/>
            <pc:sldMk cId="212120919" sldId="286"/>
            <ac:grpSpMk id="120" creationId="{496DB20B-C54B-294A-4F60-3554040FFDF6}"/>
          </ac:grpSpMkLst>
        </pc:grpChg>
        <pc:grpChg chg="del mod">
          <ac:chgData name="Wallter Kang" userId="d5c269cbe9dbe8bc" providerId="LiveId" clId="{6105F4E6-68EE-4EAB-B31E-B94F2F056D67}" dt="2024-02-23T02:35:58.026" v="752"/>
          <ac:grpSpMkLst>
            <pc:docMk/>
            <pc:sldMk cId="212120919" sldId="286"/>
            <ac:grpSpMk id="133" creationId="{6055DD31-0B63-932D-5A8E-6C6B46D369EF}"/>
          </ac:grpSpMkLst>
        </pc:grpChg>
        <pc:grpChg chg="del mod">
          <ac:chgData name="Wallter Kang" userId="d5c269cbe9dbe8bc" providerId="LiveId" clId="{6105F4E6-68EE-4EAB-B31E-B94F2F056D67}" dt="2024-02-23T02:35:58.026" v="752"/>
          <ac:grpSpMkLst>
            <pc:docMk/>
            <pc:sldMk cId="212120919" sldId="286"/>
            <ac:grpSpMk id="134" creationId="{8D2F093C-EF2F-AEA6-4E10-7150EFEA7A04}"/>
          </ac:grpSpMkLst>
        </pc:grpChg>
        <pc:grpChg chg="del mod">
          <ac:chgData name="Wallter Kang" userId="d5c269cbe9dbe8bc" providerId="LiveId" clId="{6105F4E6-68EE-4EAB-B31E-B94F2F056D67}" dt="2024-02-23T02:35:58.026" v="752"/>
          <ac:grpSpMkLst>
            <pc:docMk/>
            <pc:sldMk cId="212120919" sldId="286"/>
            <ac:grpSpMk id="135" creationId="{38CEB7D9-E196-F120-504E-7F6D0B444367}"/>
          </ac:grpSpMkLst>
        </pc:grpChg>
        <pc:grpChg chg="del mod">
          <ac:chgData name="Wallter Kang" userId="d5c269cbe9dbe8bc" providerId="LiveId" clId="{6105F4E6-68EE-4EAB-B31E-B94F2F056D67}" dt="2024-02-23T02:36:08.406" v="765"/>
          <ac:grpSpMkLst>
            <pc:docMk/>
            <pc:sldMk cId="212120919" sldId="286"/>
            <ac:grpSpMk id="142" creationId="{214B4F8D-32BA-B756-D66B-DE137B5458EF}"/>
          </ac:grpSpMkLst>
        </pc:grpChg>
        <pc:grpChg chg="del mod">
          <ac:chgData name="Wallter Kang" userId="d5c269cbe9dbe8bc" providerId="LiveId" clId="{6105F4E6-68EE-4EAB-B31E-B94F2F056D67}" dt="2024-02-23T02:36:08.406" v="765"/>
          <ac:grpSpMkLst>
            <pc:docMk/>
            <pc:sldMk cId="212120919" sldId="286"/>
            <ac:grpSpMk id="149" creationId="{8A78C142-AEA2-43DB-2AE8-43A74AC8D268}"/>
          </ac:grpSpMkLst>
        </pc:grpChg>
        <pc:grpChg chg="del mod">
          <ac:chgData name="Wallter Kang" userId="d5c269cbe9dbe8bc" providerId="LiveId" clId="{6105F4E6-68EE-4EAB-B31E-B94F2F056D67}" dt="2024-02-23T02:36:11.445" v="771"/>
          <ac:grpSpMkLst>
            <pc:docMk/>
            <pc:sldMk cId="212120919" sldId="286"/>
            <ac:grpSpMk id="155" creationId="{DFE3B691-ACC7-0866-6481-0F0022BE335C}"/>
          </ac:grpSpMkLst>
        </pc:grpChg>
        <pc:grpChg chg="del mod">
          <ac:chgData name="Wallter Kang" userId="d5c269cbe9dbe8bc" providerId="LiveId" clId="{6105F4E6-68EE-4EAB-B31E-B94F2F056D67}" dt="2024-02-23T02:36:15.376" v="780"/>
          <ac:grpSpMkLst>
            <pc:docMk/>
            <pc:sldMk cId="212120919" sldId="286"/>
            <ac:grpSpMk id="161" creationId="{32B56019-160B-1F59-F1D5-B3533FE1F75D}"/>
          </ac:grpSpMkLst>
        </pc:grpChg>
        <pc:grpChg chg="del mod">
          <ac:chgData name="Wallter Kang" userId="d5c269cbe9dbe8bc" providerId="LiveId" clId="{6105F4E6-68EE-4EAB-B31E-B94F2F056D67}" dt="2024-02-23T02:36:16.651" v="783"/>
          <ac:grpSpMkLst>
            <pc:docMk/>
            <pc:sldMk cId="212120919" sldId="286"/>
            <ac:grpSpMk id="170" creationId="{75D9B5EE-765F-BC98-4B64-45BAB1CED84C}"/>
          </ac:grpSpMkLst>
        </pc:grpChg>
        <pc:grpChg chg="del mod">
          <ac:chgData name="Wallter Kang" userId="d5c269cbe9dbe8bc" providerId="LiveId" clId="{6105F4E6-68EE-4EAB-B31E-B94F2F056D67}" dt="2024-02-23T02:36:20.897" v="789"/>
          <ac:grpSpMkLst>
            <pc:docMk/>
            <pc:sldMk cId="212120919" sldId="286"/>
            <ac:grpSpMk id="173" creationId="{436980AF-EE3A-A888-B3C9-99E82E9950A6}"/>
          </ac:grpSpMkLst>
        </pc:grpChg>
        <pc:grpChg chg="del mod">
          <ac:chgData name="Wallter Kang" userId="d5c269cbe9dbe8bc" providerId="LiveId" clId="{6105F4E6-68EE-4EAB-B31E-B94F2F056D67}" dt="2024-02-23T02:40:30.890" v="790" actId="478"/>
          <ac:grpSpMkLst>
            <pc:docMk/>
            <pc:sldMk cId="212120919" sldId="286"/>
            <ac:grpSpMk id="179" creationId="{50EEC0DB-6492-864C-C4C6-D69EFB06D1FB}"/>
          </ac:grpSpMkLst>
        </pc:grpChg>
        <pc:picChg chg="add mod">
          <ac:chgData name="Wallter Kang" userId="d5c269cbe9dbe8bc" providerId="LiveId" clId="{6105F4E6-68EE-4EAB-B31E-B94F2F056D67}" dt="2024-02-26T02:29:16.937" v="803" actId="1076"/>
          <ac:picMkLst>
            <pc:docMk/>
            <pc:sldMk cId="212120919" sldId="286"/>
            <ac:picMk id="3" creationId="{BBA054EF-A320-AF94-4205-E20EE930F60B}"/>
          </ac:picMkLst>
        </pc:pic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4" creationId="{E4EDDFCF-7A1F-41A9-CB1A-CC50F6DE2B2C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5" creationId="{C9A36902-CA5D-B977-5B25-D6992607F8EC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6" creationId="{B9C76449-D55A-2534-DFAF-CA766A72FCBF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7" creationId="{2B493B0A-C112-EFB9-D116-C53324F50311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8" creationId="{365F628E-BB83-C0F1-975C-26ECC10C9764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9" creationId="{B574272C-34DE-86BD-CE75-F4097F3A8AE5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0" creationId="{BD4D83C1-2798-AA2A-018B-79DEE48E7078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1" creationId="{FA7BA3D2-EC35-E5ED-FE79-5A5A3BD589C7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2" creationId="{5FB751DF-BFF7-9BC6-99A0-B435AE157FC5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3" creationId="{ED90292B-A387-C4E1-43B3-DB246D05A908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4" creationId="{D1341BA8-482F-68D6-3DEE-73722EA6F0E0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5" creationId="{D64BB2C0-30FB-3CEF-4724-AE0A1C05FAFD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6" creationId="{D9DCFD95-AFDD-61CB-CED9-EA809061031E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8" creationId="{3F1B3618-620A-2FF3-879D-BFCB42172006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9" creationId="{CC98E87A-FA77-42F2-87EA-E1EB546AF997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20" creationId="{685FCF4E-FA88-372A-49CF-76DA5252AB7D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22" creationId="{CA2AA065-1667-79C0-3444-A5E1DB59853E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23" creationId="{26FB334D-F0FF-716D-39A0-6BD3EC9DB53E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24" creationId="{DC67339D-7FAB-1650-80C4-4014B7D7854C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25" creationId="{F10E815E-F13B-16B3-5B7A-B779FBB59553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26" creationId="{389EE299-1404-E377-14F6-82E1F9F9A09E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27" creationId="{529025EB-5593-BBE3-C5D0-E11D79217D7C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28" creationId="{D177F0EC-D512-5AB1-7EED-B831310D74A0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29" creationId="{CE488BD2-7906-4402-C725-C70DC4408ED4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30" creationId="{D4A0747B-443F-862F-A792-A20DEA10FC5A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31" creationId="{0244F407-4263-911C-BA1E-5964C7D036AA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32" creationId="{F63A17D5-D69D-3A10-3FDA-02AC89DEA0B9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33" creationId="{28633205-91A8-251C-EE2D-A60522F973E7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34" creationId="{A48F4F2F-DB5F-7F34-345E-87005A97289F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35" creationId="{F5E8A05D-B49D-34B8-C1BC-70E5BFEF56FB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38" creationId="{A918F3FC-4BD0-50DD-891B-49E8B1E55F21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39" creationId="{C7731083-3EEE-F8AD-FBEF-7CE19295792F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40" creationId="{4B0650DE-843E-DD5A-953B-797C02B74FC7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41" creationId="{D98A9C33-C6EE-389F-44DD-7F43A538E0D8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42" creationId="{0E5D013E-2663-657D-904F-2986E0FE9597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44" creationId="{F029BB5C-1BC2-1F1B-CA74-7BB2EAF9AEE0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45" creationId="{B3CF2220-0247-91BA-5EB1-EA03E52BBA60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46" creationId="{75CFACD4-9177-A6F1-B645-C8EBE863A15A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47" creationId="{DF443379-53F5-73B2-4EAB-DDF056ED0670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48" creationId="{AFD2E306-75FB-6886-93DF-FA41FF4A885B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49" creationId="{0AA7F4AA-CC85-D00D-E135-12ED99373304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51" creationId="{57C02BF0-533B-1644-65B7-4DCDF821757A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52" creationId="{11DA6B20-1BE8-52A6-D316-AEDF642D2A03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53" creationId="{21EC7AC9-181D-BBBF-FFB4-561589D2C696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55" creationId="{9C50ECA5-6C0A-8523-CA31-96C9C0F2841E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56" creationId="{A10C7830-F86C-5878-67C4-2A979958E96E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57" creationId="{921EFA09-4153-8A3D-5E54-25DC723E7A96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58" creationId="{580A2256-F885-6DA8-1776-F2BFB128B4E3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59" creationId="{7B5B2F91-5621-DA42-63B3-4A3E1BD78702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60" creationId="{DF88252A-D8E0-7C8A-DB17-E93721A26980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61" creationId="{32CFA6A4-8E85-1CA6-0BB6-518711D02F06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62" creationId="{6556F257-38E3-32C3-0EBA-3D2386674882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64" creationId="{4C848156-EEFD-DEE4-1035-9C4A4A653833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65" creationId="{1E57A061-127B-9728-98AF-A833220A1CDA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67" creationId="{6BA6B95A-CC80-796D-26FA-82CCCFCD2F2B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68" creationId="{5A0306D5-1A5A-9FC1-B0FF-F9D0688EEA91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69" creationId="{3D9DEAB0-0A09-C776-CAC5-DB6DF9E9780E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70" creationId="{A0723CFC-3DF1-A9E7-9EB1-6C432FF0DF01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71" creationId="{4B7AF57C-4D1C-B0F0-B18E-599353812A76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72" creationId="{9FCD38F9-126A-C4B4-E7A0-8CF5165ADE20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73" creationId="{3C0D0143-019A-C468-DB24-D23317023EE0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74" creationId="{9661149B-925E-34DB-4861-0AC781920802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75" creationId="{17EABC1B-3A52-2DD0-5C72-F19F478034BD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76" creationId="{90EECBEE-FCCC-4779-D417-B2611ABCA41C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77" creationId="{B447D1FE-6972-CC65-7644-769DE6F4BEAB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78" creationId="{F9FB88B7-EA46-41EE-5EB1-A6BE37AF0E06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79" creationId="{1EEF6728-2955-D001-8791-48D0F1AC22C7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80" creationId="{C84EDDCE-712D-AAC3-BAA9-D1288B4F8B71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81" creationId="{A4287D3C-8C6D-1843-21F6-D70305C61567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82" creationId="{29A0F81B-0BD8-EDA7-9061-64FE14024E52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83" creationId="{F45BC954-8C19-2501-368C-EB08C4C4DFB4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84" creationId="{18CAB80A-524F-3787-088E-5680C68B249C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86" creationId="{97510CBE-E99E-35F5-515E-0E7B7E4B0E1D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87" creationId="{70BE5192-6739-677A-CBBC-BB43258513E0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88" creationId="{D1784C1E-B443-30AC-2CF2-1253B080124F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89" creationId="{5DB70811-14C1-738F-9708-360849D420CD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90" creationId="{1D38A8E4-F71B-0199-033E-FB1916677EA1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91" creationId="{8C9BBA99-1997-80A7-DA60-C377241B30B5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92" creationId="{64E91918-CF8D-216E-E33B-D20D6B489829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93" creationId="{2A3CB499-CA04-3979-B79B-D3BA88D6CB9C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94" creationId="{B81D8FB1-F4F4-6EE8-AA9B-C3CA159DD692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95" creationId="{B2D9754C-DCAA-4708-1BF4-26B059B90B01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96" creationId="{620EC441-9EB8-1760-D501-EE81484672ED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97" creationId="{B5E782ED-5447-86FB-13E2-C029A00AA652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98" creationId="{776528BE-2FAE-ED8B-FF31-CEC2BC4F0815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99" creationId="{4E96CA2A-5DF4-05C3-7F14-0E6506D2B178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00" creationId="{FEDD1924-C261-AD45-F250-B04AC038AA95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01" creationId="{7B3829FC-8F63-DCE6-8B3A-F4400ADA823F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02" creationId="{5A4704F1-C373-BA4C-87B1-B14BBA46C960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03" creationId="{1E4CD300-B5DB-7902-17BA-1AD479AF87AD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04" creationId="{E19FD7D1-DB6C-01DD-5141-4CE01CD1F325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05" creationId="{3A726AB0-2A5F-E452-08C5-EC8E069B39CB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06" creationId="{214B51FA-3D4F-F419-49F5-C4527D0602A7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09" creationId="{26483F76-E5E4-EFAA-7BB7-B0D2D4627264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10" creationId="{2918721E-E89E-90CD-A85B-6E514769D202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12" creationId="{A699B315-0FD9-AC3D-CE53-C591E365BBC9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14" creationId="{E3EF6E5D-8A86-7BAA-9B20-3AD7D451B9B7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16" creationId="{93CEC533-647C-B252-3C12-7697B10CD959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18" creationId="{7EC5EF63-AE00-61CC-7670-D5CB168182D6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19" creationId="{3FC658A2-51E4-540D-0506-A4568F3CD256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21" creationId="{09E47E30-45C7-375B-B053-D16570F77C38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22" creationId="{9A29D87E-9580-8677-2E56-685BBAB82B7D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23" creationId="{1C532C01-819B-EF76-021E-5D06BF802D50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24" creationId="{59C862B4-AB04-6CF2-61A7-22AD9BA87BCB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25" creationId="{A9614E1C-89EF-324C-628A-1ACF28AFAF14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26" creationId="{24F8264A-B344-D86F-F0AE-1086B6995265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27" creationId="{D66841D3-D6A7-92B0-30ED-7C4392F284E5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28" creationId="{CC9563B8-4D38-9B2D-9734-073C13CCAAAB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29" creationId="{55B5B67C-4A7D-05FA-38F4-A70F88BAE531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30" creationId="{60D83E24-58ED-8508-5275-897328D09C26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31" creationId="{2EDB3E73-CA90-3391-7FE0-515F43A7C06E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32" creationId="{2FFEBD0D-8E48-AE18-72DE-0104C557AAD0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36" creationId="{EB682D10-3E00-7FF7-0A78-3A90DEAF6C24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37" creationId="{29D68598-B160-86D7-5395-034881809E5D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38" creationId="{2A474A6F-D3F1-3180-B797-8E2FC3566FFE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39" creationId="{052D3CB2-2B77-1ABC-B400-726017D02B3D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40" creationId="{4E6161AF-6105-50A4-61FF-A581811B5409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41" creationId="{42B51F77-7DF9-8D20-3144-046AB715FB1F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43" creationId="{57DF52C6-9AA6-F9AE-738D-7BA640BC893B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44" creationId="{8699E517-F27D-D4A5-1440-33C72F8E2A96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45" creationId="{D35FF1A3-8A10-D4DF-2BF9-01C0729203CF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46" creationId="{793FC504-F7B8-E310-E56C-3F85F5BAEC2F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47" creationId="{31823B40-E189-B41F-E6EE-253A91298A09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48" creationId="{5BB3EA05-8265-40D0-5FDD-7195573C7C1E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50" creationId="{34C74618-18DE-6CDC-6BA4-5C1018019606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51" creationId="{D22574D0-0AE4-2BF6-2F88-B982E40F19DD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52" creationId="{4FA922F4-E605-B098-D99D-1C110D2FC284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53" creationId="{B4F31FFE-78E0-98A6-653B-40B9E4884CCA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54" creationId="{F5BCFC59-0CD6-1229-1980-8EF259761ED6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56" creationId="{1DFFB73A-4411-FCC2-D64E-609706F2B6A4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57" creationId="{7D1FD21F-9EDB-444D-3DD3-81D2F3A6EE60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58" creationId="{583F936D-8E79-3482-6078-9C5954D9679D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59" creationId="{19C820F7-92D2-02F9-8B7F-16A494BB035F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60" creationId="{59CFA9EB-F391-7E82-D612-A90F04A13069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62" creationId="{CDE07CDF-865E-956D-32D6-5C02CD12C521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63" creationId="{164975E0-BEF0-58F0-A662-4C1E6E9564CD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64" creationId="{138BA23D-B9D2-08DD-B106-B6F56D0385CF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65" creationId="{2016503A-0EB3-811E-3B69-4C5FC3EBBE42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66" creationId="{675680A4-2CEC-55BC-D0F2-B66863127748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67" creationId="{3D4BD40E-CFC1-538A-9D6D-58CD11BEDC98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68" creationId="{0ABCC3B8-5FB9-66FD-05DA-B4666389CD21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69" creationId="{0EB08E0F-0E33-22AB-136A-83473A6CDDD6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71" creationId="{6C291FC1-E53C-20E5-90ED-5DE533D50BCF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72" creationId="{F291BF53-CE44-5C04-82C5-5BAC4F910475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74" creationId="{D189A37A-CF48-7E68-DEEC-600CE66B52E9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75" creationId="{074BFCF5-6D00-B3DB-B1A7-0BC0810D9805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76" creationId="{72602B14-ADCD-8D0A-C88A-36EBD54360A9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77" creationId="{4DB6DEAF-845D-4580-A60C-1DB751F40899}"/>
          </ac:inkMkLst>
        </pc:inkChg>
        <pc:inkChg chg="add mod">
          <ac:chgData name="Wallter Kang" userId="d5c269cbe9dbe8bc" providerId="LiveId" clId="{6105F4E6-68EE-4EAB-B31E-B94F2F056D67}" dt="2024-02-23T02:36:20.897" v="789"/>
          <ac:inkMkLst>
            <pc:docMk/>
            <pc:sldMk cId="212120919" sldId="286"/>
            <ac:inkMk id="178" creationId="{E5F99130-AB12-A0DF-DF1B-F285030BC659}"/>
          </ac:inkMkLst>
        </pc:inkChg>
      </pc:sldChg>
      <pc:sldChg chg="addSp delSp modSp new mod">
        <pc:chgData name="Wallter Kang" userId="d5c269cbe9dbe8bc" providerId="LiveId" clId="{6105F4E6-68EE-4EAB-B31E-B94F2F056D67}" dt="2024-02-26T03:24:49.488" v="921" actId="478"/>
        <pc:sldMkLst>
          <pc:docMk/>
          <pc:sldMk cId="2417536505" sldId="287"/>
        </pc:sldMkLst>
        <pc:spChg chg="mod">
          <ac:chgData name="Wallter Kang" userId="d5c269cbe9dbe8bc" providerId="LiveId" clId="{6105F4E6-68EE-4EAB-B31E-B94F2F056D67}" dt="2024-02-26T03:24:44.268" v="920" actId="20577"/>
          <ac:spMkLst>
            <pc:docMk/>
            <pc:sldMk cId="2417536505" sldId="287"/>
            <ac:spMk id="2" creationId="{CDAC352C-077C-0D77-EE49-6F4A54889CED}"/>
          </ac:spMkLst>
        </pc:spChg>
        <pc:spChg chg="del">
          <ac:chgData name="Wallter Kang" userId="d5c269cbe9dbe8bc" providerId="LiveId" clId="{6105F4E6-68EE-4EAB-B31E-B94F2F056D67}" dt="2024-02-26T02:45:01.472" v="805" actId="478"/>
          <ac:spMkLst>
            <pc:docMk/>
            <pc:sldMk cId="2417536505" sldId="287"/>
            <ac:spMk id="3" creationId="{B4175F2C-BF70-3ECE-2C29-DCCEEAE82EA9}"/>
          </ac:spMkLst>
        </pc:spChg>
        <pc:spChg chg="add del mod">
          <ac:chgData name="Wallter Kang" userId="d5c269cbe9dbe8bc" providerId="LiveId" clId="{6105F4E6-68EE-4EAB-B31E-B94F2F056D67}" dt="2024-02-26T03:24:49.488" v="921" actId="478"/>
          <ac:spMkLst>
            <pc:docMk/>
            <pc:sldMk cId="2417536505" sldId="287"/>
            <ac:spMk id="4" creationId="{B02EF4AD-80E5-1FA5-E1F9-180E5858F9FE}"/>
          </ac:spMkLst>
        </pc:spChg>
      </pc:sldChg>
      <pc:sldChg chg="add">
        <pc:chgData name="Wallter Kang" userId="d5c269cbe9dbe8bc" providerId="LiveId" clId="{6105F4E6-68EE-4EAB-B31E-B94F2F056D67}" dt="2024-02-26T03:24:24.278" v="869"/>
        <pc:sldMkLst>
          <pc:docMk/>
          <pc:sldMk cId="3000766650" sldId="288"/>
        </pc:sldMkLst>
      </pc:sldChg>
      <pc:sldChg chg="addSp delSp modSp new mod">
        <pc:chgData name="Wallter Kang" userId="d5c269cbe9dbe8bc" providerId="LiveId" clId="{6105F4E6-68EE-4EAB-B31E-B94F2F056D67}" dt="2024-02-28T02:22:00.260" v="1680"/>
        <pc:sldMkLst>
          <pc:docMk/>
          <pc:sldMk cId="903263035" sldId="289"/>
        </pc:sldMkLst>
        <pc:spChg chg="mod">
          <ac:chgData name="Wallter Kang" userId="d5c269cbe9dbe8bc" providerId="LiveId" clId="{6105F4E6-68EE-4EAB-B31E-B94F2F056D67}" dt="2024-02-28T02:14:16.675" v="1395" actId="20577"/>
          <ac:spMkLst>
            <pc:docMk/>
            <pc:sldMk cId="903263035" sldId="289"/>
            <ac:spMk id="2" creationId="{EF4FF9AE-B326-1586-835D-1BFFB7E85EA5}"/>
          </ac:spMkLst>
        </pc:spChg>
        <pc:spChg chg="del">
          <ac:chgData name="Wallter Kang" userId="d5c269cbe9dbe8bc" providerId="LiveId" clId="{6105F4E6-68EE-4EAB-B31E-B94F2F056D67}" dt="2024-02-28T02:16:03.176" v="1396" actId="478"/>
          <ac:spMkLst>
            <pc:docMk/>
            <pc:sldMk cId="903263035" sldId="289"/>
            <ac:spMk id="3" creationId="{450782FE-F730-24D0-47A9-85634F9FDD01}"/>
          </ac:spMkLst>
        </pc:spChg>
        <pc:grpChg chg="del mod">
          <ac:chgData name="Wallter Kang" userId="d5c269cbe9dbe8bc" providerId="LiveId" clId="{6105F4E6-68EE-4EAB-B31E-B94F2F056D67}" dt="2024-02-28T02:16:39.176" v="1422"/>
          <ac:grpSpMkLst>
            <pc:docMk/>
            <pc:sldMk cId="903263035" sldId="289"/>
            <ac:grpSpMk id="27" creationId="{B9E99C29-030E-C153-68FF-A6ACC2291D10}"/>
          </ac:grpSpMkLst>
        </pc:grpChg>
        <pc:grpChg chg="del mod">
          <ac:chgData name="Wallter Kang" userId="d5c269cbe9dbe8bc" providerId="LiveId" clId="{6105F4E6-68EE-4EAB-B31E-B94F2F056D67}" dt="2024-02-28T02:20:50.214" v="1625"/>
          <ac:grpSpMkLst>
            <pc:docMk/>
            <pc:sldMk cId="903263035" sldId="289"/>
            <ac:grpSpMk id="28" creationId="{4457615F-D5EE-C159-5C78-F720EE1AEBF5}"/>
          </ac:grpSpMkLst>
        </pc:grpChg>
        <pc:grpChg chg="del mod">
          <ac:chgData name="Wallter Kang" userId="d5c269cbe9dbe8bc" providerId="LiveId" clId="{6105F4E6-68EE-4EAB-B31E-B94F2F056D67}" dt="2024-02-28T02:20:50.214" v="1625"/>
          <ac:grpSpMkLst>
            <pc:docMk/>
            <pc:sldMk cId="903263035" sldId="289"/>
            <ac:grpSpMk id="30" creationId="{4CB40B9C-8C0A-0C63-383F-A1CC37E90ABB}"/>
          </ac:grpSpMkLst>
        </pc:grpChg>
        <pc:grpChg chg="del mod">
          <ac:chgData name="Wallter Kang" userId="d5c269cbe9dbe8bc" providerId="LiveId" clId="{6105F4E6-68EE-4EAB-B31E-B94F2F056D67}" dt="2024-02-28T02:20:50.214" v="1625"/>
          <ac:grpSpMkLst>
            <pc:docMk/>
            <pc:sldMk cId="903263035" sldId="289"/>
            <ac:grpSpMk id="46" creationId="{39744198-55FA-07F5-42B1-F4CF85B65FEE}"/>
          </ac:grpSpMkLst>
        </pc:grpChg>
        <pc:grpChg chg="mod">
          <ac:chgData name="Wallter Kang" userId="d5c269cbe9dbe8bc" providerId="LiveId" clId="{6105F4E6-68EE-4EAB-B31E-B94F2F056D67}" dt="2024-02-28T02:17:09.910" v="1443"/>
          <ac:grpSpMkLst>
            <pc:docMk/>
            <pc:sldMk cId="903263035" sldId="289"/>
            <ac:grpSpMk id="51" creationId="{BDCE0E00-A07E-5860-98A7-D5E089769B33}"/>
          </ac:grpSpMkLst>
        </pc:grpChg>
        <pc:grpChg chg="mod">
          <ac:chgData name="Wallter Kang" userId="d5c269cbe9dbe8bc" providerId="LiveId" clId="{6105F4E6-68EE-4EAB-B31E-B94F2F056D67}" dt="2024-02-28T02:17:20.130" v="1463"/>
          <ac:grpSpMkLst>
            <pc:docMk/>
            <pc:sldMk cId="903263035" sldId="289"/>
            <ac:grpSpMk id="71" creationId="{DABC2E59-05A7-509D-B869-24E2DA72310F}"/>
          </ac:grpSpMkLst>
        </pc:grpChg>
        <pc:grpChg chg="del mod">
          <ac:chgData name="Wallter Kang" userId="d5c269cbe9dbe8bc" providerId="LiveId" clId="{6105F4E6-68EE-4EAB-B31E-B94F2F056D67}" dt="2024-02-28T02:17:26.780" v="1472"/>
          <ac:grpSpMkLst>
            <pc:docMk/>
            <pc:sldMk cId="903263035" sldId="289"/>
            <ac:grpSpMk id="75" creationId="{93F1659B-2C9C-1F18-1471-99D52BEB88E1}"/>
          </ac:grpSpMkLst>
        </pc:grpChg>
        <pc:grpChg chg="del mod">
          <ac:chgData name="Wallter Kang" userId="d5c269cbe9dbe8bc" providerId="LiveId" clId="{6105F4E6-68EE-4EAB-B31E-B94F2F056D67}" dt="2024-02-28T02:17:26.780" v="1472"/>
          <ac:grpSpMkLst>
            <pc:docMk/>
            <pc:sldMk cId="903263035" sldId="289"/>
            <ac:grpSpMk id="78" creationId="{B68AF030-A728-ACB5-1641-177726F5566B}"/>
          </ac:grpSpMkLst>
        </pc:grpChg>
        <pc:grpChg chg="del mod">
          <ac:chgData name="Wallter Kang" userId="d5c269cbe9dbe8bc" providerId="LiveId" clId="{6105F4E6-68EE-4EAB-B31E-B94F2F056D67}" dt="2024-02-28T02:19:58.377" v="1610"/>
          <ac:grpSpMkLst>
            <pc:docMk/>
            <pc:sldMk cId="903263035" sldId="289"/>
            <ac:grpSpMk id="80" creationId="{8D0C5F06-0F6E-8F77-70B0-525D2E9A80EE}"/>
          </ac:grpSpMkLst>
        </pc:grpChg>
        <pc:grpChg chg="del mod">
          <ac:chgData name="Wallter Kang" userId="d5c269cbe9dbe8bc" providerId="LiveId" clId="{6105F4E6-68EE-4EAB-B31E-B94F2F056D67}" dt="2024-02-28T02:19:58.377" v="1610"/>
          <ac:grpSpMkLst>
            <pc:docMk/>
            <pc:sldMk cId="903263035" sldId="289"/>
            <ac:grpSpMk id="85" creationId="{8825AF6E-2EBC-005E-61CC-87E89B237B4A}"/>
          </ac:grpSpMkLst>
        </pc:grpChg>
        <pc:grpChg chg="del mod">
          <ac:chgData name="Wallter Kang" userId="d5c269cbe9dbe8bc" providerId="LiveId" clId="{6105F4E6-68EE-4EAB-B31E-B94F2F056D67}" dt="2024-02-28T02:20:52.872" v="1627"/>
          <ac:grpSpMkLst>
            <pc:docMk/>
            <pc:sldMk cId="903263035" sldId="289"/>
            <ac:grpSpMk id="94" creationId="{9D3E7773-2A8E-2324-2202-AD11D3FA6EB4}"/>
          </ac:grpSpMkLst>
        </pc:grpChg>
        <pc:grpChg chg="del mod">
          <ac:chgData name="Wallter Kang" userId="d5c269cbe9dbe8bc" providerId="LiveId" clId="{6105F4E6-68EE-4EAB-B31E-B94F2F056D67}" dt="2024-02-28T02:20:52.872" v="1627"/>
          <ac:grpSpMkLst>
            <pc:docMk/>
            <pc:sldMk cId="903263035" sldId="289"/>
            <ac:grpSpMk id="98" creationId="{2F0CFB90-6EA2-618B-4AE1-E2B2266EDB34}"/>
          </ac:grpSpMkLst>
        </pc:grpChg>
        <pc:grpChg chg="del mod">
          <ac:chgData name="Wallter Kang" userId="d5c269cbe9dbe8bc" providerId="LiveId" clId="{6105F4E6-68EE-4EAB-B31E-B94F2F056D67}" dt="2024-02-28T02:21:04.703" v="1633"/>
          <ac:grpSpMkLst>
            <pc:docMk/>
            <pc:sldMk cId="903263035" sldId="289"/>
            <ac:grpSpMk id="107" creationId="{CCCBE5A1-B7A5-9E75-29CE-E94834B2609E}"/>
          </ac:grpSpMkLst>
        </pc:grpChg>
        <pc:grpChg chg="del mod">
          <ac:chgData name="Wallter Kang" userId="d5c269cbe9dbe8bc" providerId="LiveId" clId="{6105F4E6-68EE-4EAB-B31E-B94F2F056D67}" dt="2024-02-28T02:18:18.908" v="1512"/>
          <ac:grpSpMkLst>
            <pc:docMk/>
            <pc:sldMk cId="903263035" sldId="289"/>
            <ac:grpSpMk id="111" creationId="{A372FCBC-5E82-1932-2078-513A26B8E07E}"/>
          </ac:grpSpMkLst>
        </pc:grpChg>
        <pc:grpChg chg="del mod">
          <ac:chgData name="Wallter Kang" userId="d5c269cbe9dbe8bc" providerId="LiveId" clId="{6105F4E6-68EE-4EAB-B31E-B94F2F056D67}" dt="2024-02-28T02:18:23.650" v="1523"/>
          <ac:grpSpMkLst>
            <pc:docMk/>
            <pc:sldMk cId="903263035" sldId="289"/>
            <ac:grpSpMk id="120" creationId="{2E10698B-03A7-1986-0BEE-40D6D083F771}"/>
          </ac:grpSpMkLst>
        </pc:grpChg>
        <pc:grpChg chg="del mod">
          <ac:chgData name="Wallter Kang" userId="d5c269cbe9dbe8bc" providerId="LiveId" clId="{6105F4E6-68EE-4EAB-B31E-B94F2F056D67}" dt="2024-02-28T02:18:27.157" v="1526"/>
          <ac:grpSpMkLst>
            <pc:docMk/>
            <pc:sldMk cId="903263035" sldId="289"/>
            <ac:grpSpMk id="131" creationId="{60B5A1B7-EE7E-DA49-8AFC-900991BCE0D9}"/>
          </ac:grpSpMkLst>
        </pc:grpChg>
        <pc:grpChg chg="del mod">
          <ac:chgData name="Wallter Kang" userId="d5c269cbe9dbe8bc" providerId="LiveId" clId="{6105F4E6-68EE-4EAB-B31E-B94F2F056D67}" dt="2024-02-28T02:18:35.132" v="1539"/>
          <ac:grpSpMkLst>
            <pc:docMk/>
            <pc:sldMk cId="903263035" sldId="289"/>
            <ac:grpSpMk id="134" creationId="{6811A67F-9968-B17E-6F2F-4D88855B2320}"/>
          </ac:grpSpMkLst>
        </pc:grpChg>
        <pc:grpChg chg="del mod">
          <ac:chgData name="Wallter Kang" userId="d5c269cbe9dbe8bc" providerId="LiveId" clId="{6105F4E6-68EE-4EAB-B31E-B94F2F056D67}" dt="2024-02-28T02:21:04.703" v="1633"/>
          <ac:grpSpMkLst>
            <pc:docMk/>
            <pc:sldMk cId="903263035" sldId="289"/>
            <ac:grpSpMk id="143" creationId="{34BF3692-3399-595E-6FA5-08840826D60B}"/>
          </ac:grpSpMkLst>
        </pc:grpChg>
        <pc:grpChg chg="del mod">
          <ac:chgData name="Wallter Kang" userId="d5c269cbe9dbe8bc" providerId="LiveId" clId="{6105F4E6-68EE-4EAB-B31E-B94F2F056D67}" dt="2024-02-28T02:19:11.741" v="1580"/>
          <ac:grpSpMkLst>
            <pc:docMk/>
            <pc:sldMk cId="903263035" sldId="289"/>
            <ac:grpSpMk id="147" creationId="{532DDBCA-C066-2B46-0561-7561F772515B}"/>
          </ac:grpSpMkLst>
        </pc:grpChg>
        <pc:grpChg chg="del mod">
          <ac:chgData name="Wallter Kang" userId="d5c269cbe9dbe8bc" providerId="LiveId" clId="{6105F4E6-68EE-4EAB-B31E-B94F2F056D67}" dt="2024-02-28T02:18:43.249" v="1549"/>
          <ac:grpSpMkLst>
            <pc:docMk/>
            <pc:sldMk cId="903263035" sldId="289"/>
            <ac:grpSpMk id="150" creationId="{3C1BA388-B482-751A-2D18-F64721A4EC8B}"/>
          </ac:grpSpMkLst>
        </pc:grpChg>
        <pc:grpChg chg="del mod">
          <ac:chgData name="Wallter Kang" userId="d5c269cbe9dbe8bc" providerId="LiveId" clId="{6105F4E6-68EE-4EAB-B31E-B94F2F056D67}" dt="2024-02-28T02:19:58.377" v="1610"/>
          <ac:grpSpMkLst>
            <pc:docMk/>
            <pc:sldMk cId="903263035" sldId="289"/>
            <ac:grpSpMk id="157" creationId="{35A97C41-E027-DE5D-95C4-80F05A893CAE}"/>
          </ac:grpSpMkLst>
        </pc:grpChg>
        <pc:grpChg chg="del mod">
          <ac:chgData name="Wallter Kang" userId="d5c269cbe9dbe8bc" providerId="LiveId" clId="{6105F4E6-68EE-4EAB-B31E-B94F2F056D67}" dt="2024-02-28T02:19:58.377" v="1610"/>
          <ac:grpSpMkLst>
            <pc:docMk/>
            <pc:sldMk cId="903263035" sldId="289"/>
            <ac:grpSpMk id="166" creationId="{1F31CD6C-E8D9-3487-17E7-E74F3F9281B3}"/>
          </ac:grpSpMkLst>
        </pc:grpChg>
        <pc:grpChg chg="mod">
          <ac:chgData name="Wallter Kang" userId="d5c269cbe9dbe8bc" providerId="LiveId" clId="{6105F4E6-68EE-4EAB-B31E-B94F2F056D67}" dt="2024-02-28T02:18:57.779" v="1566"/>
          <ac:grpSpMkLst>
            <pc:docMk/>
            <pc:sldMk cId="903263035" sldId="289"/>
            <ac:grpSpMk id="174" creationId="{E92D3876-29BB-5867-4E95-0EA27D6E2E69}"/>
          </ac:grpSpMkLst>
        </pc:grpChg>
        <pc:grpChg chg="del mod">
          <ac:chgData name="Wallter Kang" userId="d5c269cbe9dbe8bc" providerId="LiveId" clId="{6105F4E6-68EE-4EAB-B31E-B94F2F056D67}" dt="2024-02-28T02:19:58.377" v="1610"/>
          <ac:grpSpMkLst>
            <pc:docMk/>
            <pc:sldMk cId="903263035" sldId="289"/>
            <ac:grpSpMk id="188" creationId="{A3602949-AC8C-EB2E-5EF8-55EA4C7C7BF0}"/>
          </ac:grpSpMkLst>
        </pc:grpChg>
        <pc:grpChg chg="del mod">
          <ac:chgData name="Wallter Kang" userId="d5c269cbe9dbe8bc" providerId="LiveId" clId="{6105F4E6-68EE-4EAB-B31E-B94F2F056D67}" dt="2024-02-28T02:19:58.377" v="1610"/>
          <ac:grpSpMkLst>
            <pc:docMk/>
            <pc:sldMk cId="903263035" sldId="289"/>
            <ac:grpSpMk id="199" creationId="{D7601B93-0EEB-44B7-DB36-1CE20860B480}"/>
          </ac:grpSpMkLst>
        </pc:grpChg>
        <pc:grpChg chg="del mod">
          <ac:chgData name="Wallter Kang" userId="d5c269cbe9dbe8bc" providerId="LiveId" clId="{6105F4E6-68EE-4EAB-B31E-B94F2F056D67}" dt="2024-02-28T02:19:58.377" v="1610"/>
          <ac:grpSpMkLst>
            <pc:docMk/>
            <pc:sldMk cId="903263035" sldId="289"/>
            <ac:grpSpMk id="200" creationId="{479A16D0-D265-376D-0816-C75A823B0487}"/>
          </ac:grpSpMkLst>
        </pc:grpChg>
        <pc:grpChg chg="del mod">
          <ac:chgData name="Wallter Kang" userId="d5c269cbe9dbe8bc" providerId="LiveId" clId="{6105F4E6-68EE-4EAB-B31E-B94F2F056D67}" dt="2024-02-28T02:19:58.377" v="1610"/>
          <ac:grpSpMkLst>
            <pc:docMk/>
            <pc:sldMk cId="903263035" sldId="289"/>
            <ac:grpSpMk id="204" creationId="{3FC6F433-D5F6-D065-BE4C-A8C4428FB927}"/>
          </ac:grpSpMkLst>
        </pc:grpChg>
        <pc:grpChg chg="del mod">
          <ac:chgData name="Wallter Kang" userId="d5c269cbe9dbe8bc" providerId="LiveId" clId="{6105F4E6-68EE-4EAB-B31E-B94F2F056D67}" dt="2024-02-28T02:19:58.377" v="1610"/>
          <ac:grpSpMkLst>
            <pc:docMk/>
            <pc:sldMk cId="903263035" sldId="289"/>
            <ac:grpSpMk id="208" creationId="{36FB0175-DB91-0C54-A108-A7DBF6CD9B27}"/>
          </ac:grpSpMkLst>
        </pc:grpChg>
        <pc:grpChg chg="del mod">
          <ac:chgData name="Wallter Kang" userId="d5c269cbe9dbe8bc" providerId="LiveId" clId="{6105F4E6-68EE-4EAB-B31E-B94F2F056D67}" dt="2024-02-28T02:19:58.377" v="1610"/>
          <ac:grpSpMkLst>
            <pc:docMk/>
            <pc:sldMk cId="903263035" sldId="289"/>
            <ac:grpSpMk id="212" creationId="{5F45CF27-EDDD-84AB-80B8-E2C6919C4B68}"/>
          </ac:grpSpMkLst>
        </pc:grpChg>
        <pc:grpChg chg="del mod">
          <ac:chgData name="Wallter Kang" userId="d5c269cbe9dbe8bc" providerId="LiveId" clId="{6105F4E6-68EE-4EAB-B31E-B94F2F056D67}" dt="2024-02-28T02:19:58.377" v="1610"/>
          <ac:grpSpMkLst>
            <pc:docMk/>
            <pc:sldMk cId="903263035" sldId="289"/>
            <ac:grpSpMk id="215" creationId="{63994F57-496D-D319-0314-F4D6613D3BE9}"/>
          </ac:grpSpMkLst>
        </pc:grpChg>
        <pc:grpChg chg="del mod">
          <ac:chgData name="Wallter Kang" userId="d5c269cbe9dbe8bc" providerId="LiveId" clId="{6105F4E6-68EE-4EAB-B31E-B94F2F056D67}" dt="2024-02-28T02:20:04.061" v="1619"/>
          <ac:grpSpMkLst>
            <pc:docMk/>
            <pc:sldMk cId="903263035" sldId="289"/>
            <ac:grpSpMk id="219" creationId="{B713F6FA-4B4A-6964-BCCD-A474E89D7193}"/>
          </ac:grpSpMkLst>
        </pc:grpChg>
        <pc:grpChg chg="del mod">
          <ac:chgData name="Wallter Kang" userId="d5c269cbe9dbe8bc" providerId="LiveId" clId="{6105F4E6-68EE-4EAB-B31E-B94F2F056D67}" dt="2024-02-28T02:20:04.061" v="1619"/>
          <ac:grpSpMkLst>
            <pc:docMk/>
            <pc:sldMk cId="903263035" sldId="289"/>
            <ac:grpSpMk id="225" creationId="{C98FE805-0941-C998-3077-5F70EE2D4F53}"/>
          </ac:grpSpMkLst>
        </pc:grpChg>
        <pc:grpChg chg="mod">
          <ac:chgData name="Wallter Kang" userId="d5c269cbe9dbe8bc" providerId="LiveId" clId="{6105F4E6-68EE-4EAB-B31E-B94F2F056D67}" dt="2024-02-28T02:20:04.061" v="1619"/>
          <ac:grpSpMkLst>
            <pc:docMk/>
            <pc:sldMk cId="903263035" sldId="289"/>
            <ac:grpSpMk id="228" creationId="{A9EAC5E6-C144-2901-CBDA-CA5557770F3B}"/>
          </ac:grpSpMkLst>
        </pc:grpChg>
        <pc:grpChg chg="mod">
          <ac:chgData name="Wallter Kang" userId="d5c269cbe9dbe8bc" providerId="LiveId" clId="{6105F4E6-68EE-4EAB-B31E-B94F2F056D67}" dt="2024-02-28T02:20:06.504" v="1622"/>
          <ac:grpSpMkLst>
            <pc:docMk/>
            <pc:sldMk cId="903263035" sldId="289"/>
            <ac:grpSpMk id="231" creationId="{F4A76D75-6606-94AA-937A-225CEFF694A3}"/>
          </ac:grpSpMkLst>
        </pc:grpChg>
        <pc:grpChg chg="del mod">
          <ac:chgData name="Wallter Kang" userId="d5c269cbe9dbe8bc" providerId="LiveId" clId="{6105F4E6-68EE-4EAB-B31E-B94F2F056D67}" dt="2024-02-28T02:20:50.214" v="1625"/>
          <ac:grpSpMkLst>
            <pc:docMk/>
            <pc:sldMk cId="903263035" sldId="289"/>
            <ac:grpSpMk id="234" creationId="{69936070-B7BC-6813-E373-807BE9040D1B}"/>
          </ac:grpSpMkLst>
        </pc:grpChg>
        <pc:grpChg chg="mod">
          <ac:chgData name="Wallter Kang" userId="d5c269cbe9dbe8bc" providerId="LiveId" clId="{6105F4E6-68EE-4EAB-B31E-B94F2F056D67}" dt="2024-02-28T02:20:50.214" v="1625"/>
          <ac:grpSpMkLst>
            <pc:docMk/>
            <pc:sldMk cId="903263035" sldId="289"/>
            <ac:grpSpMk id="235" creationId="{2751F8E0-BC27-8BF1-740E-A3A033A1AF7A}"/>
          </ac:grpSpMkLst>
        </pc:grpChg>
        <pc:grpChg chg="del mod">
          <ac:chgData name="Wallter Kang" userId="d5c269cbe9dbe8bc" providerId="LiveId" clId="{6105F4E6-68EE-4EAB-B31E-B94F2F056D67}" dt="2024-02-28T02:20:54.940" v="1629"/>
          <ac:grpSpMkLst>
            <pc:docMk/>
            <pc:sldMk cId="903263035" sldId="289"/>
            <ac:grpSpMk id="237" creationId="{7C427389-AB89-0B74-D792-9856FEF95DBC}"/>
          </ac:grpSpMkLst>
        </pc:grpChg>
        <pc:grpChg chg="del mod">
          <ac:chgData name="Wallter Kang" userId="d5c269cbe9dbe8bc" providerId="LiveId" clId="{6105F4E6-68EE-4EAB-B31E-B94F2F056D67}" dt="2024-02-28T02:21:04.703" v="1633"/>
          <ac:grpSpMkLst>
            <pc:docMk/>
            <pc:sldMk cId="903263035" sldId="289"/>
            <ac:grpSpMk id="239" creationId="{2CC106F1-D0AF-82AB-B564-C1DEBFE6B09D}"/>
          </ac:grpSpMkLst>
        </pc:grpChg>
        <pc:grpChg chg="mod">
          <ac:chgData name="Wallter Kang" userId="d5c269cbe9dbe8bc" providerId="LiveId" clId="{6105F4E6-68EE-4EAB-B31E-B94F2F056D67}" dt="2024-02-28T02:21:04.703" v="1633"/>
          <ac:grpSpMkLst>
            <pc:docMk/>
            <pc:sldMk cId="903263035" sldId="289"/>
            <ac:grpSpMk id="243" creationId="{2E20E835-E7E4-EE4B-9F52-07C44DA8C560}"/>
          </ac:grpSpMkLst>
        </pc:grpChg>
        <pc:grpChg chg="del mod">
          <ac:chgData name="Wallter Kang" userId="d5c269cbe9dbe8bc" providerId="LiveId" clId="{6105F4E6-68EE-4EAB-B31E-B94F2F056D67}" dt="2024-02-28T02:21:43.798" v="1668"/>
          <ac:grpSpMkLst>
            <pc:docMk/>
            <pc:sldMk cId="903263035" sldId="289"/>
            <ac:grpSpMk id="252" creationId="{02F89386-1F51-80A9-F9EB-0477948AAB29}"/>
          </ac:grpSpMkLst>
        </pc:grpChg>
        <pc:grpChg chg="mod">
          <ac:chgData name="Wallter Kang" userId="d5c269cbe9dbe8bc" providerId="LiveId" clId="{6105F4E6-68EE-4EAB-B31E-B94F2F056D67}" dt="2024-02-28T02:21:18.748" v="1645"/>
          <ac:grpSpMkLst>
            <pc:docMk/>
            <pc:sldMk cId="903263035" sldId="289"/>
            <ac:grpSpMk id="255" creationId="{80AF7447-5968-0DF8-4E60-BBE1B6D20DE1}"/>
          </ac:grpSpMkLst>
        </pc:grpChg>
        <pc:grpChg chg="del mod">
          <ac:chgData name="Wallter Kang" userId="d5c269cbe9dbe8bc" providerId="LiveId" clId="{6105F4E6-68EE-4EAB-B31E-B94F2F056D67}" dt="2024-02-28T02:21:23.459" v="1650"/>
          <ac:grpSpMkLst>
            <pc:docMk/>
            <pc:sldMk cId="903263035" sldId="289"/>
            <ac:grpSpMk id="258" creationId="{1E0F40B4-4B0B-8107-399A-20AFF95B89D9}"/>
          </ac:grpSpMkLst>
        </pc:grpChg>
        <pc:grpChg chg="del mod">
          <ac:chgData name="Wallter Kang" userId="d5c269cbe9dbe8bc" providerId="LiveId" clId="{6105F4E6-68EE-4EAB-B31E-B94F2F056D67}" dt="2024-02-28T02:21:24.741" v="1653"/>
          <ac:grpSpMkLst>
            <pc:docMk/>
            <pc:sldMk cId="903263035" sldId="289"/>
            <ac:grpSpMk id="260" creationId="{C87AD8DB-D5C4-1DAC-C8DA-3EE4DA725108}"/>
          </ac:grpSpMkLst>
        </pc:grpChg>
        <pc:grpChg chg="del mod">
          <ac:chgData name="Wallter Kang" userId="d5c269cbe9dbe8bc" providerId="LiveId" clId="{6105F4E6-68EE-4EAB-B31E-B94F2F056D67}" dt="2024-02-28T02:21:27.461" v="1657"/>
          <ac:grpSpMkLst>
            <pc:docMk/>
            <pc:sldMk cId="903263035" sldId="289"/>
            <ac:grpSpMk id="263" creationId="{87AE3810-40CF-62C8-9965-057E776D4B16}"/>
          </ac:grpSpMkLst>
        </pc:grpChg>
        <pc:grpChg chg="del mod">
          <ac:chgData name="Wallter Kang" userId="d5c269cbe9dbe8bc" providerId="LiveId" clId="{6105F4E6-68EE-4EAB-B31E-B94F2F056D67}" dt="2024-02-28T02:21:28.754" v="1660"/>
          <ac:grpSpMkLst>
            <pc:docMk/>
            <pc:sldMk cId="903263035" sldId="289"/>
            <ac:grpSpMk id="267" creationId="{5CE30300-B29C-287F-F505-449C27130EC6}"/>
          </ac:grpSpMkLst>
        </pc:grpChg>
        <pc:grpChg chg="del mod">
          <ac:chgData name="Wallter Kang" userId="d5c269cbe9dbe8bc" providerId="LiveId" clId="{6105F4E6-68EE-4EAB-B31E-B94F2F056D67}" dt="2024-02-28T02:21:43.798" v="1668"/>
          <ac:grpSpMkLst>
            <pc:docMk/>
            <pc:sldMk cId="903263035" sldId="289"/>
            <ac:grpSpMk id="270" creationId="{45737007-592F-E720-2AE8-63BC1BD66B1C}"/>
          </ac:grpSpMkLst>
        </pc:grpChg>
        <pc:grpChg chg="del mod">
          <ac:chgData name="Wallter Kang" userId="d5c269cbe9dbe8bc" providerId="LiveId" clId="{6105F4E6-68EE-4EAB-B31E-B94F2F056D67}" dt="2024-02-28T02:21:43.798" v="1668"/>
          <ac:grpSpMkLst>
            <pc:docMk/>
            <pc:sldMk cId="903263035" sldId="289"/>
            <ac:grpSpMk id="274" creationId="{51337F27-E68C-9D39-E11F-238C34E16FC9}"/>
          </ac:grpSpMkLst>
        </pc:grpChg>
        <pc:grpChg chg="mod">
          <ac:chgData name="Wallter Kang" userId="d5c269cbe9dbe8bc" providerId="LiveId" clId="{6105F4E6-68EE-4EAB-B31E-B94F2F056D67}" dt="2024-02-28T02:21:43.798" v="1668"/>
          <ac:grpSpMkLst>
            <pc:docMk/>
            <pc:sldMk cId="903263035" sldId="289"/>
            <ac:grpSpMk id="278" creationId="{6537C69B-C5C9-7F07-DD0E-BDD01220DA0D}"/>
          </ac:grpSpMkLst>
        </pc:grpChg>
        <pc:grpChg chg="mod">
          <ac:chgData name="Wallter Kang" userId="d5c269cbe9dbe8bc" providerId="LiveId" clId="{6105F4E6-68EE-4EAB-B31E-B94F2F056D67}" dt="2024-02-28T02:21:51.216" v="1676"/>
          <ac:grpSpMkLst>
            <pc:docMk/>
            <pc:sldMk cId="903263035" sldId="289"/>
            <ac:grpSpMk id="286" creationId="{15B513A7-B0A7-5E0C-E5BF-1969D9B28C3F}"/>
          </ac:grpSpMkLst>
        </pc:grpChg>
        <pc:grpChg chg="mod">
          <ac:chgData name="Wallter Kang" userId="d5c269cbe9dbe8bc" providerId="LiveId" clId="{6105F4E6-68EE-4EAB-B31E-B94F2F056D67}" dt="2024-02-28T02:22:00.260" v="1680"/>
          <ac:grpSpMkLst>
            <pc:docMk/>
            <pc:sldMk cId="903263035" sldId="289"/>
            <ac:grpSpMk id="290" creationId="{0E1030AB-5AF2-F91C-5B3E-18CAFA915178}"/>
          </ac:grpSpMkLst>
        </pc:grp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4" creationId="{E6A1F7D5-4248-AC56-4785-E99D3152AABC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5" creationId="{1B1A26FC-C601-319D-1A64-8226B2EE6B8C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6" creationId="{CC22FA4F-144F-45E0-68C6-239123D6F52F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7" creationId="{16DCB41E-47A5-4219-1022-E1C215060A3E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8" creationId="{BDFAC744-8B6F-1E90-A5E1-779B63FD8620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9" creationId="{C9538649-7F49-C99A-4D0E-9435D8A97A52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10" creationId="{C650DCD2-7D9B-D1A4-23F8-124F923B6126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11" creationId="{7CD58CE0-AD8F-0593-A542-469F3657258F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12" creationId="{F9B72E8C-26A9-43B0-5B1C-004F52A60B96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13" creationId="{26F7332A-99EB-586F-4EC2-17CD0BCC02BC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14" creationId="{1C5AC21A-59E0-5896-08FB-1C4115AC2B8C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15" creationId="{3F629F84-6DC9-1E58-5AE1-F6BD4E5934D1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16" creationId="{B2E76E01-C672-9C5B-D030-7606ED639CFC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17" creationId="{BFEED558-786F-CDFB-1FE7-62ABDF72D511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18" creationId="{54C7696F-2773-94F1-7EAF-13DA5A76B56D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19" creationId="{740E1701-2B5C-7A9D-97A3-FB8EC8D74582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20" creationId="{7810E756-83EE-ECAF-6759-EFEE468FD027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21" creationId="{258CD465-6DF6-D43B-3F96-4B636A169DEF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22" creationId="{918AC30C-4D25-E9A6-AADF-8FB8615D62AC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23" creationId="{11DC9183-B535-E2CE-955D-D9CDA7CC37E6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24" creationId="{EEBCB2B1-252A-FB27-D275-D98F6A425F43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25" creationId="{FFD4D24B-DC24-9376-B938-FEA1A7759BAD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26" creationId="{2525394C-377E-AC88-C3C9-2D1C6F328433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29" creationId="{D19BE78E-9903-7C5E-70E4-067BC1FFF948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31" creationId="{331C65AD-4B6A-B3F7-6790-4B700C5B3274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32" creationId="{50732669-36AF-201C-ED1B-EA14728281BC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33" creationId="{68458224-7A0B-A389-2133-B36883442EE7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34" creationId="{EA1F1BA6-0817-C309-83FD-FD873B4A8342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35" creationId="{12DA4C36-0385-DF1A-85F1-4C185EE3F20F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36" creationId="{0DA1EA51-E14F-D66C-F033-22CE45AE0F60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37" creationId="{39F7B1D3-2580-B7A8-4A7A-4D18B217899B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38" creationId="{8D6C1122-4ACD-9D23-03BB-BBBD0DA246AB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39" creationId="{7DEAFFCB-FE06-CB15-E26C-AE612B1FFC57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40" creationId="{BE9E1055-B9F5-F7E7-2DAC-05DCB6B6909A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41" creationId="{E8B20577-80CF-27DC-42E5-718D93AB02C8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42" creationId="{230F095E-BAC2-C025-0080-00B1D09A2C48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43" creationId="{0474E300-0864-DA43-1C6F-E2BE38669B0B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44" creationId="{C1A72902-0D25-BA20-813D-C0204849C697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45" creationId="{BF1CA936-9E8F-A2EA-2E24-BECD568FE7A2}"/>
          </ac:inkMkLst>
        </pc:inkChg>
        <pc:inkChg chg="add mod">
          <ac:chgData name="Wallter Kang" userId="d5c269cbe9dbe8bc" providerId="LiveId" clId="{6105F4E6-68EE-4EAB-B31E-B94F2F056D67}" dt="2024-02-28T02:17:09.910" v="1443"/>
          <ac:inkMkLst>
            <pc:docMk/>
            <pc:sldMk cId="903263035" sldId="289"/>
            <ac:inkMk id="47" creationId="{0C629947-CFFC-8200-6F5E-79244AF98E27}"/>
          </ac:inkMkLst>
        </pc:inkChg>
        <pc:inkChg chg="add mod">
          <ac:chgData name="Wallter Kang" userId="d5c269cbe9dbe8bc" providerId="LiveId" clId="{6105F4E6-68EE-4EAB-B31E-B94F2F056D67}" dt="2024-02-28T02:17:09.910" v="1443"/>
          <ac:inkMkLst>
            <pc:docMk/>
            <pc:sldMk cId="903263035" sldId="289"/>
            <ac:inkMk id="48" creationId="{67F23B25-067C-73C8-A631-3D62B2F7EF2A}"/>
          </ac:inkMkLst>
        </pc:inkChg>
        <pc:inkChg chg="add mod">
          <ac:chgData name="Wallter Kang" userId="d5c269cbe9dbe8bc" providerId="LiveId" clId="{6105F4E6-68EE-4EAB-B31E-B94F2F056D67}" dt="2024-02-28T02:17:09.910" v="1443"/>
          <ac:inkMkLst>
            <pc:docMk/>
            <pc:sldMk cId="903263035" sldId="289"/>
            <ac:inkMk id="49" creationId="{6648B167-6CB6-49D8-8640-7311F08D5CDD}"/>
          </ac:inkMkLst>
        </pc:inkChg>
        <pc:inkChg chg="add mod">
          <ac:chgData name="Wallter Kang" userId="d5c269cbe9dbe8bc" providerId="LiveId" clId="{6105F4E6-68EE-4EAB-B31E-B94F2F056D67}" dt="2024-02-28T02:17:09.910" v="1443"/>
          <ac:inkMkLst>
            <pc:docMk/>
            <pc:sldMk cId="903263035" sldId="289"/>
            <ac:inkMk id="50" creationId="{F76DA008-3BE3-361A-0DD4-309EEF59AC38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52" creationId="{68BE2C3D-046F-CBD7-05FF-D04AD1E0C6F2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53" creationId="{C32EBDC9-DEF1-0263-FE7F-324CD12E8B70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54" creationId="{61A8357F-5807-356E-1FC9-70AA99B4B43C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55" creationId="{BA7C3824-FA95-04CB-4539-52DC83FD129A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56" creationId="{17DEF61B-CA41-1FDE-D4FC-C8AE8F043BD7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57" creationId="{013F30EC-8C2A-F42D-04B6-A4E4682A8796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58" creationId="{238EBA06-9EA3-0911-D195-B4CA7100A48D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59" creationId="{67837E78-BCF4-88E8-F746-5D36CD70F12F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60" creationId="{E38FF344-1CBF-F5F3-8C49-FE4569F02CE8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61" creationId="{F526772C-DC3E-306D-2BBE-58C110B5EA5F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62" creationId="{27AF4A5E-877C-95C8-48C0-32952A2B66CE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63" creationId="{7007FC60-FE41-D817-C56A-75B778155B92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64" creationId="{18FE204F-27F9-B6BE-B5D2-EA56F5D7DCDA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65" creationId="{48B567CB-93ED-EE8D-1F25-AA52B81BB7A4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66" creationId="{7F90C658-36CD-3DB4-1F82-2E70D87C0D11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67" creationId="{036449FC-A863-EB20-CA6C-34EBE3B2CA0D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68" creationId="{A8FBD4CE-0D32-9E76-29F5-CA08CB46FF96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69" creationId="{B07FCDB5-D38C-47F4-F7D5-0B322814D251}"/>
          </ac:inkMkLst>
        </pc:inkChg>
        <pc:inkChg chg="add mod">
          <ac:chgData name="Wallter Kang" userId="d5c269cbe9dbe8bc" providerId="LiveId" clId="{6105F4E6-68EE-4EAB-B31E-B94F2F056D67}" dt="2024-02-28T02:17:20.130" v="1463"/>
          <ac:inkMkLst>
            <pc:docMk/>
            <pc:sldMk cId="903263035" sldId="289"/>
            <ac:inkMk id="70" creationId="{1767BC78-95B4-2C1F-0103-57F667067A6A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72" creationId="{CD1804CF-3E47-0C6B-F9BB-D8B65B4B046C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73" creationId="{807ED74D-B65D-79B9-181B-CD923BCBA8A0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74" creationId="{26394694-3740-6D96-68C7-E1117BDCFA1E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76" creationId="{61725982-BF94-91D0-C953-762A273A0110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77" creationId="{EACF2745-688E-E70C-47D8-6007D8AA5D9C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79" creationId="{303096FB-3355-E0EB-7BDF-FF95AA0B329E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81" creationId="{F43B75E5-C76E-0B49-54DB-2D2BAC49E1B4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82" creationId="{AA6B8E17-4A62-49AE-2623-BBE256BE7583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83" creationId="{FC8A16EA-601E-D226-6621-45D1CFF2AE8F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84" creationId="{4A8D24D9-78F4-2F1A-46C2-A82CF9596184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86" creationId="{08721143-24EC-9296-3E78-C817284F3F59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87" creationId="{73C06949-36CC-FA2E-2DC8-6CBB2398D292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88" creationId="{5D72D921-7F96-2003-B330-CCDE0AB1D163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89" creationId="{740A24CE-DF4F-0C5D-C11C-B2F3CF7DE265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90" creationId="{859CD8DF-84FA-D149-562B-5938842DBD5F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91" creationId="{CC6F463E-FDDB-0549-479C-40F3DC2EC2CA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92" creationId="{3F2FE814-EAED-BE1A-03AB-047D1ABD818B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93" creationId="{B5E42F03-A6BA-BB4F-1DC7-3E05989561F9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95" creationId="{9A768E72-F394-F47F-BD6C-1305A045F922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96" creationId="{9F7912F5-4491-E1EE-9307-E698C7D8C263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97" creationId="{F8EE3B81-426F-0294-4CB5-61CFD592F80B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99" creationId="{E0DC951A-BEE7-E05A-E953-0820AFFCCAFE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100" creationId="{9A775C79-51FC-583C-1470-75BFBD9EA33B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101" creationId="{4D40B1FD-3BDF-DEF6-785B-B4FCBA09B480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102" creationId="{BFF470AC-935A-A69B-8756-65625DB9DB4B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103" creationId="{22F501BB-49CC-CD07-3EFD-EB2B50488B75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104" creationId="{1063D7BF-088D-7E62-62EF-10C65D897FAB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105" creationId="{9348C3FD-AE6D-E8C5-6806-F3AE96B3E597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106" creationId="{A18CDD31-424B-5EEE-4467-AAFAD7B8A4F4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08" creationId="{F4208FB7-3FFF-8584-571F-4D22D016EBB5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09" creationId="{F0D96C88-BA5A-6CAD-A969-465974C257D3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10" creationId="{FC8B0D65-A58A-0C11-85BD-55388EBD9F1C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12" creationId="{C8855ABF-B6B5-7E81-19CD-63F116C97E00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13" creationId="{EFA8C588-0887-A006-97FE-A7F387DDC931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14" creationId="{BF0349D5-F8FE-8DF8-D4A8-95EFBD5ABF18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15" creationId="{078CD480-DA4F-1BF7-589E-7D28C02BD396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16" creationId="{F946A0A0-0D4E-B9CC-8FA6-52F0EBEB4546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17" creationId="{C21FEB63-2CA0-0FA2-2659-443D02B4671A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18" creationId="{EBBE74BA-EF73-9836-B4A7-C0B254D4F195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19" creationId="{A5C58929-788C-F666-FEEC-C39CA7FB7A94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21" creationId="{96C33A3B-ECB3-4625-4700-6C38B8C18D75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22" creationId="{5BD8C965-D50B-3DD5-A75A-6D68AE4ABAED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23" creationId="{C3E62A1E-92F0-CB16-9A48-2B0AA5889935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24" creationId="{DB8D0CA4-4109-310B-96CD-1B84A7454C64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25" creationId="{E0C25B12-700A-5572-120D-8A7C9FE1804F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26" creationId="{0BCC54E2-8454-6D3A-B468-8C52D8D07D98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27" creationId="{8C58E9BA-6D12-DB44-1917-A0857461A513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28" creationId="{913432ED-DB7D-6263-B24B-7D9AD92F01FE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29" creationId="{EB26FE84-A4F8-E18F-775E-D69EAF094DA8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30" creationId="{B1FF2A70-C51B-A24F-2667-1CAC1CDB1593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32" creationId="{9BECC5F3-5142-8659-85CA-69E383E7B9CA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33" creationId="{FF40921A-1512-E187-3E14-1D6011693D9E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135" creationId="{0C73E588-0BE6-F3A5-E2B6-2304B1942E2F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136" creationId="{D15F3582-78F7-E276-E817-DE85498E2A11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137" creationId="{FF063DEA-2C4E-DA3C-A4C0-3FA101D9EEB4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138" creationId="{93620290-2FBE-EBC1-4338-DEB870416D89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139" creationId="{92BC7406-E1E1-9374-D75A-FD8155FB6D9A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140" creationId="{C9FF0463-728D-F461-70BD-DF2300C1D268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141" creationId="{5DD14080-5DA3-CDC3-9E01-5FABD86E5C07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142" creationId="{BD720DD8-2690-E075-93AE-3811F6A52362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44" creationId="{EBACEDDF-B675-D973-BCBA-DE29EC03938F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45" creationId="{538588EF-E642-9A8E-1929-DBDA3DADE76F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46" creationId="{B8CA913B-3799-AD56-BEEA-B346F31D3132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48" creationId="{450ED0E6-8211-8715-3B36-8C680751A409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49" creationId="{85DA4A4E-2416-C3C9-4043-056A83176858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51" creationId="{4BEF15D2-D689-D85A-354B-A8FC722F43A5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52" creationId="{BB1B8FB8-5AA3-6DEB-9639-9B1BB442629E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53" creationId="{36E19711-D9D5-E027-480C-BCFF0EFF45F0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54" creationId="{D392728F-E9B6-B873-2E24-A267A280DF42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55" creationId="{46F83FD2-C714-4EFB-543B-48B0E71568B9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56" creationId="{2FB798A1-D615-B811-A710-2B8074C170AD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58" creationId="{A8531C28-5C68-4145-4FBF-AE0069105065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59" creationId="{FA1BB02C-19BA-4DA5-7747-3C8EA0C249CA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60" creationId="{225172B4-103F-E82E-85FC-0F8EA1D6F651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61" creationId="{77EE5240-4BB4-189D-2A36-F8949E3DEE84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62" creationId="{7B731957-D645-6444-6F19-A4FAF057A421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63" creationId="{16AFABA2-A9DB-60D5-5762-A43C0AD07F39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64" creationId="{39F49F8E-92DD-128E-9973-90B7C970C29E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65" creationId="{03285F90-985C-953D-A384-FE4597F88D40}"/>
          </ac:inkMkLst>
        </pc:inkChg>
        <pc:inkChg chg="add mod">
          <ac:chgData name="Wallter Kang" userId="d5c269cbe9dbe8bc" providerId="LiveId" clId="{6105F4E6-68EE-4EAB-B31E-B94F2F056D67}" dt="2024-02-28T02:18:57.779" v="1566"/>
          <ac:inkMkLst>
            <pc:docMk/>
            <pc:sldMk cId="903263035" sldId="289"/>
            <ac:inkMk id="167" creationId="{509AE323-7BCF-38D8-7F33-A5BB795B5605}"/>
          </ac:inkMkLst>
        </pc:inkChg>
        <pc:inkChg chg="add mod">
          <ac:chgData name="Wallter Kang" userId="d5c269cbe9dbe8bc" providerId="LiveId" clId="{6105F4E6-68EE-4EAB-B31E-B94F2F056D67}" dt="2024-02-28T02:18:57.779" v="1566"/>
          <ac:inkMkLst>
            <pc:docMk/>
            <pc:sldMk cId="903263035" sldId="289"/>
            <ac:inkMk id="168" creationId="{71C20881-D8E7-03CD-EF6C-EBE93FB52881}"/>
          </ac:inkMkLst>
        </pc:inkChg>
        <pc:inkChg chg="add mod">
          <ac:chgData name="Wallter Kang" userId="d5c269cbe9dbe8bc" providerId="LiveId" clId="{6105F4E6-68EE-4EAB-B31E-B94F2F056D67}" dt="2024-02-28T02:18:57.779" v="1566"/>
          <ac:inkMkLst>
            <pc:docMk/>
            <pc:sldMk cId="903263035" sldId="289"/>
            <ac:inkMk id="169" creationId="{CFB2F28F-268B-0F29-7B81-5097F15C68D2}"/>
          </ac:inkMkLst>
        </pc:inkChg>
        <pc:inkChg chg="add mod">
          <ac:chgData name="Wallter Kang" userId="d5c269cbe9dbe8bc" providerId="LiveId" clId="{6105F4E6-68EE-4EAB-B31E-B94F2F056D67}" dt="2024-02-28T02:18:57.779" v="1566"/>
          <ac:inkMkLst>
            <pc:docMk/>
            <pc:sldMk cId="903263035" sldId="289"/>
            <ac:inkMk id="170" creationId="{2A155E98-B2A0-2E23-F41A-0B921F2BA66E}"/>
          </ac:inkMkLst>
        </pc:inkChg>
        <pc:inkChg chg="add mod">
          <ac:chgData name="Wallter Kang" userId="d5c269cbe9dbe8bc" providerId="LiveId" clId="{6105F4E6-68EE-4EAB-B31E-B94F2F056D67}" dt="2024-02-28T02:18:57.779" v="1566"/>
          <ac:inkMkLst>
            <pc:docMk/>
            <pc:sldMk cId="903263035" sldId="289"/>
            <ac:inkMk id="171" creationId="{9FC2DA5F-514F-AA72-F0DA-BBAD84A94036}"/>
          </ac:inkMkLst>
        </pc:inkChg>
        <pc:inkChg chg="add mod">
          <ac:chgData name="Wallter Kang" userId="d5c269cbe9dbe8bc" providerId="LiveId" clId="{6105F4E6-68EE-4EAB-B31E-B94F2F056D67}" dt="2024-02-28T02:18:57.779" v="1566"/>
          <ac:inkMkLst>
            <pc:docMk/>
            <pc:sldMk cId="903263035" sldId="289"/>
            <ac:inkMk id="172" creationId="{FAEC1A40-B258-C518-05F5-4995DA880974}"/>
          </ac:inkMkLst>
        </pc:inkChg>
        <pc:inkChg chg="add mod">
          <ac:chgData name="Wallter Kang" userId="d5c269cbe9dbe8bc" providerId="LiveId" clId="{6105F4E6-68EE-4EAB-B31E-B94F2F056D67}" dt="2024-02-28T02:18:57.779" v="1566"/>
          <ac:inkMkLst>
            <pc:docMk/>
            <pc:sldMk cId="903263035" sldId="289"/>
            <ac:inkMk id="173" creationId="{28FD2399-C830-D393-EDF2-9D1673A97022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75" creationId="{E9DF9E5E-DD3D-9FD8-F670-A3AC51CA902D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76" creationId="{B80FB908-F2DC-8BEC-4651-900A2D03757F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77" creationId="{DD08CA1A-2E99-7F00-3C38-86D06EA4FC8F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78" creationId="{4DCB9405-2C2F-B2A1-9586-10994A0CBA4D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79" creationId="{8F4C2972-4DBD-8072-F60E-5256D4447EC4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80" creationId="{74710542-1F70-0E0C-200A-EDFAA20AF2AC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81" creationId="{957C35EE-9266-9A03-9559-AF9A9472C75A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82" creationId="{AB3AF4DC-8EA0-57C3-519F-20E9740609C1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83" creationId="{8B09D47A-5042-2804-E7C2-E298A3C9D121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84" creationId="{4C5E5E6D-481D-4197-3003-0B9F10B85B56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85" creationId="{D3981432-E6D7-C8F8-B1F4-8A2242E59E6A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86" creationId="{D8811E0F-CFF3-22BC-28E8-5FE89522A692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87" creationId="{D41D0037-63C7-136C-CD66-BC730A28B152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89" creationId="{4CD7B85F-0B96-EBC2-F7FF-85D6E8B9573C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90" creationId="{F4DCA350-BEBD-FBC7-DEF2-E5EEEA889FEB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91" creationId="{CAD08352-5BF0-C270-0919-421EC479D941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92" creationId="{87D9C1B7-C992-37D3-549D-85816467A4B4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93" creationId="{7F6886C0-101C-71B2-1B50-AAC53E4835ED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94" creationId="{A8CE7ECD-4DD7-D0BC-1FD9-FC1636A1ACD3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95" creationId="{66F53594-20E9-AD9B-701C-321C94613EA3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96" creationId="{3CD0F8CC-3059-B94A-445C-3B464650C976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97" creationId="{A86DADC3-7DD3-485C-5462-7A5001ADD2A7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198" creationId="{EE41DB6A-8989-C9B0-9DBF-BDFD15E4CD0A}"/>
          </ac:inkMkLst>
        </pc:inkChg>
        <pc:inkChg chg="add">
          <ac:chgData name="Wallter Kang" userId="d5c269cbe9dbe8bc" providerId="LiveId" clId="{6105F4E6-68EE-4EAB-B31E-B94F2F056D67}" dt="2024-02-28T02:19:23.712" v="1592" actId="9405"/>
          <ac:inkMkLst>
            <pc:docMk/>
            <pc:sldMk cId="903263035" sldId="289"/>
            <ac:inkMk id="201" creationId="{0D6ABB76-FD86-D740-735F-23953A1E7C7C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02" creationId="{F83E7782-C158-F35F-04D3-91F9F02C8D54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03" creationId="{21303DF1-BD52-861E-3CD6-254AAB57CBD9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05" creationId="{3E566F9D-43C7-BE1F-8456-D1ADEC49CED5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06" creationId="{24141CF0-1AC9-D23C-F252-037DEDAF2D39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07" creationId="{452240AA-2832-6F32-467E-33994CB5A5D7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09" creationId="{4992445E-0E1B-4DD4-5B40-1F9F5FB890AD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10" creationId="{B80B3805-FD13-7B76-84CC-23B2219B8123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11" creationId="{EBD2EAF5-DFD2-AC80-375B-1D6069F2A215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13" creationId="{CAE657A0-3DFB-2869-639C-043891DEB084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14" creationId="{E93155E2-9EEA-BD86-D8F6-4B20DA4C0BDD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16" creationId="{7877E76C-9E01-2600-B0AA-66B66DE76AEF}"/>
          </ac:inkMkLst>
        </pc:inkChg>
        <pc:inkChg chg="add">
          <ac:chgData name="Wallter Kang" userId="d5c269cbe9dbe8bc" providerId="LiveId" clId="{6105F4E6-68EE-4EAB-B31E-B94F2F056D67}" dt="2024-02-28T02:19:57.411" v="1608" actId="9405"/>
          <ac:inkMkLst>
            <pc:docMk/>
            <pc:sldMk cId="903263035" sldId="289"/>
            <ac:inkMk id="217" creationId="{F56AE405-0A3F-383A-C2ED-6CB31C4B8E73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18" creationId="{4ADD467F-1343-FD1E-1DA0-5FD392DC2350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20" creationId="{758A18BE-1654-E1B1-F6BD-C73FF8BBF43D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21" creationId="{90B09D24-0227-B2FD-70E2-D3E8483F75AF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22" creationId="{8390B415-51F0-75F1-71E3-3E56032B769A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23" creationId="{DFDBD75E-FD2E-571F-D992-241719FDEAB5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24" creationId="{CFE6E3CB-8DB9-6386-F6C2-E8C68C77F46A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26" creationId="{AF87DF37-202E-DA3E-9A36-267D6327CF2F}"/>
          </ac:inkMkLst>
        </pc:inkChg>
        <pc:inkChg chg="add mod">
          <ac:chgData name="Wallter Kang" userId="d5c269cbe9dbe8bc" providerId="LiveId" clId="{6105F4E6-68EE-4EAB-B31E-B94F2F056D67}" dt="2024-02-28T02:20:04.061" v="1619"/>
          <ac:inkMkLst>
            <pc:docMk/>
            <pc:sldMk cId="903263035" sldId="289"/>
            <ac:inkMk id="227" creationId="{09A6A621-E89B-39F6-3574-59D8A53B9281}"/>
          </ac:inkMkLst>
        </pc:inkChg>
        <pc:inkChg chg="add mod">
          <ac:chgData name="Wallter Kang" userId="d5c269cbe9dbe8bc" providerId="LiveId" clId="{6105F4E6-68EE-4EAB-B31E-B94F2F056D67}" dt="2024-02-28T02:20:06.504" v="1622"/>
          <ac:inkMkLst>
            <pc:docMk/>
            <pc:sldMk cId="903263035" sldId="289"/>
            <ac:inkMk id="229" creationId="{582A2204-E4B6-3A2B-A276-76CBC0E09BA4}"/>
          </ac:inkMkLst>
        </pc:inkChg>
        <pc:inkChg chg="add mod">
          <ac:chgData name="Wallter Kang" userId="d5c269cbe9dbe8bc" providerId="LiveId" clId="{6105F4E6-68EE-4EAB-B31E-B94F2F056D67}" dt="2024-02-28T02:20:06.504" v="1622"/>
          <ac:inkMkLst>
            <pc:docMk/>
            <pc:sldMk cId="903263035" sldId="289"/>
            <ac:inkMk id="230" creationId="{DCB4F397-AA3F-3AF9-4E74-39D7BD101191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232" creationId="{5A2612CA-A63B-809B-1EE7-1216631AD03A}"/>
          </ac:inkMkLst>
        </pc:inkChg>
        <pc:inkChg chg="add mod">
          <ac:chgData name="Wallter Kang" userId="d5c269cbe9dbe8bc" providerId="LiveId" clId="{6105F4E6-68EE-4EAB-B31E-B94F2F056D67}" dt="2024-02-28T02:20:50.214" v="1625"/>
          <ac:inkMkLst>
            <pc:docMk/>
            <pc:sldMk cId="903263035" sldId="289"/>
            <ac:inkMk id="233" creationId="{CBF60323-C275-53BD-875D-FFCCCE865097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236" creationId="{80C42B87-A41E-B46A-A8F4-D29709263AF5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238" creationId="{F6FB62B1-110A-515D-B563-B55B239B8640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240" creationId="{B572246E-EBFB-C744-2CF4-FF6D7F21F926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241" creationId="{588DDE6C-BDDA-4F50-E37A-B05FB426AAAE}"/>
          </ac:inkMkLst>
        </pc:inkChg>
        <pc:inkChg chg="add mod">
          <ac:chgData name="Wallter Kang" userId="d5c269cbe9dbe8bc" providerId="LiveId" clId="{6105F4E6-68EE-4EAB-B31E-B94F2F056D67}" dt="2024-02-28T02:21:04.703" v="1633"/>
          <ac:inkMkLst>
            <pc:docMk/>
            <pc:sldMk cId="903263035" sldId="289"/>
            <ac:inkMk id="242" creationId="{263FE291-176D-CE84-508F-152D16441070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44" creationId="{5FF9A0EC-5FA7-9856-501F-52459F34A81C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45" creationId="{5911AF8A-B61E-016A-285A-0A3C783A6865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46" creationId="{FE117DE3-3202-430E-B50B-1BBBF3AF47EE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47" creationId="{9B2BE3DC-59AB-5BC7-A9BE-EE9C7A001F57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48" creationId="{4775605B-0838-32CD-4AB0-CDDFAE8AB014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49" creationId="{DFEB9CF6-B996-9483-5E7B-04FA440B8D07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50" creationId="{A718A4F6-A13E-ADFC-D01E-83598FD535E2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51" creationId="{377785C0-383C-0BA5-80C8-37E5C2A2427F}"/>
          </ac:inkMkLst>
        </pc:inkChg>
        <pc:inkChg chg="add mod">
          <ac:chgData name="Wallter Kang" userId="d5c269cbe9dbe8bc" providerId="LiveId" clId="{6105F4E6-68EE-4EAB-B31E-B94F2F056D67}" dt="2024-02-28T02:21:18.748" v="1645"/>
          <ac:inkMkLst>
            <pc:docMk/>
            <pc:sldMk cId="903263035" sldId="289"/>
            <ac:inkMk id="253" creationId="{0A0638EF-F2F5-31FE-DAEC-E656B4BCCA50}"/>
          </ac:inkMkLst>
        </pc:inkChg>
        <pc:inkChg chg="add mod">
          <ac:chgData name="Wallter Kang" userId="d5c269cbe9dbe8bc" providerId="LiveId" clId="{6105F4E6-68EE-4EAB-B31E-B94F2F056D67}" dt="2024-02-28T02:21:18.748" v="1645"/>
          <ac:inkMkLst>
            <pc:docMk/>
            <pc:sldMk cId="903263035" sldId="289"/>
            <ac:inkMk id="254" creationId="{6F5AE6E4-C2BB-EE66-644D-D6D651D2796D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56" creationId="{B58B0007-4ADC-4C89-01C1-F510FC870A3C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57" creationId="{1946C4A6-A657-C2D4-89A3-F54CEE2A3F67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59" creationId="{73DA07E2-96CF-74F3-8F65-2B4B21787BD8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61" creationId="{20E53210-18E6-E616-F202-0012FAC930A2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62" creationId="{DDCC5C63-53E6-E160-3EA3-8AD1E8B967F9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64" creationId="{B88947FE-67B9-50F8-B7CB-8FC927DFEEF9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65" creationId="{75A9B75B-EFFA-BC94-9969-0500F8E3A5A4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66" creationId="{2105FB82-1008-D11A-5CFE-83BF7B532ECF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68" creationId="{B23A0619-8E90-CA93-0168-90A4BFF6C5F0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69" creationId="{3DDA4769-0372-BCA6-24A1-9499A0AED286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71" creationId="{38161C84-F62E-139F-ED1B-2A13DB0C44EC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72" creationId="{52961311-7345-9C1B-9B65-34A29EAF65FC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73" creationId="{8823D026-BF9F-200E-38BB-075AC2E933B2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75" creationId="{27B738D7-766D-8C1F-5063-9C4014C80669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76" creationId="{168D7CF0-DD96-AA66-6FAC-FAC56203CA13}"/>
          </ac:inkMkLst>
        </pc:inkChg>
        <pc:inkChg chg="add mod">
          <ac:chgData name="Wallter Kang" userId="d5c269cbe9dbe8bc" providerId="LiveId" clId="{6105F4E6-68EE-4EAB-B31E-B94F2F056D67}" dt="2024-02-28T02:21:43.798" v="1668"/>
          <ac:inkMkLst>
            <pc:docMk/>
            <pc:sldMk cId="903263035" sldId="289"/>
            <ac:inkMk id="277" creationId="{ED497686-13D9-EDD6-154B-FEA6CA2CAEEE}"/>
          </ac:inkMkLst>
        </pc:inkChg>
        <pc:inkChg chg="add mod">
          <ac:chgData name="Wallter Kang" userId="d5c269cbe9dbe8bc" providerId="LiveId" clId="{6105F4E6-68EE-4EAB-B31E-B94F2F056D67}" dt="2024-02-28T02:21:51.216" v="1676"/>
          <ac:inkMkLst>
            <pc:docMk/>
            <pc:sldMk cId="903263035" sldId="289"/>
            <ac:inkMk id="279" creationId="{B2919C22-1D33-D879-B2E0-A6602B4048D7}"/>
          </ac:inkMkLst>
        </pc:inkChg>
        <pc:inkChg chg="add mod">
          <ac:chgData name="Wallter Kang" userId="d5c269cbe9dbe8bc" providerId="LiveId" clId="{6105F4E6-68EE-4EAB-B31E-B94F2F056D67}" dt="2024-02-28T02:21:51.216" v="1676"/>
          <ac:inkMkLst>
            <pc:docMk/>
            <pc:sldMk cId="903263035" sldId="289"/>
            <ac:inkMk id="280" creationId="{F788FAA9-7757-22CE-47EB-3AC4AA05E067}"/>
          </ac:inkMkLst>
        </pc:inkChg>
        <pc:inkChg chg="add mod">
          <ac:chgData name="Wallter Kang" userId="d5c269cbe9dbe8bc" providerId="LiveId" clId="{6105F4E6-68EE-4EAB-B31E-B94F2F056D67}" dt="2024-02-28T02:21:51.216" v="1676"/>
          <ac:inkMkLst>
            <pc:docMk/>
            <pc:sldMk cId="903263035" sldId="289"/>
            <ac:inkMk id="281" creationId="{1CC9D56C-039E-522B-C803-91C6C0168E8D}"/>
          </ac:inkMkLst>
        </pc:inkChg>
        <pc:inkChg chg="add mod">
          <ac:chgData name="Wallter Kang" userId="d5c269cbe9dbe8bc" providerId="LiveId" clId="{6105F4E6-68EE-4EAB-B31E-B94F2F056D67}" dt="2024-02-28T02:21:51.216" v="1676"/>
          <ac:inkMkLst>
            <pc:docMk/>
            <pc:sldMk cId="903263035" sldId="289"/>
            <ac:inkMk id="282" creationId="{F4CC407F-907B-D62C-0F9E-1BB4D225D5C9}"/>
          </ac:inkMkLst>
        </pc:inkChg>
        <pc:inkChg chg="add mod">
          <ac:chgData name="Wallter Kang" userId="d5c269cbe9dbe8bc" providerId="LiveId" clId="{6105F4E6-68EE-4EAB-B31E-B94F2F056D67}" dt="2024-02-28T02:21:51.216" v="1676"/>
          <ac:inkMkLst>
            <pc:docMk/>
            <pc:sldMk cId="903263035" sldId="289"/>
            <ac:inkMk id="283" creationId="{7BA662E2-3339-8BCE-B336-FFF2147BB8AA}"/>
          </ac:inkMkLst>
        </pc:inkChg>
        <pc:inkChg chg="add mod">
          <ac:chgData name="Wallter Kang" userId="d5c269cbe9dbe8bc" providerId="LiveId" clId="{6105F4E6-68EE-4EAB-B31E-B94F2F056D67}" dt="2024-02-28T02:21:51.216" v="1676"/>
          <ac:inkMkLst>
            <pc:docMk/>
            <pc:sldMk cId="903263035" sldId="289"/>
            <ac:inkMk id="284" creationId="{A958F67F-3FAB-EA33-7F4D-0521C24448F0}"/>
          </ac:inkMkLst>
        </pc:inkChg>
        <pc:inkChg chg="add mod">
          <ac:chgData name="Wallter Kang" userId="d5c269cbe9dbe8bc" providerId="LiveId" clId="{6105F4E6-68EE-4EAB-B31E-B94F2F056D67}" dt="2024-02-28T02:21:51.216" v="1676"/>
          <ac:inkMkLst>
            <pc:docMk/>
            <pc:sldMk cId="903263035" sldId="289"/>
            <ac:inkMk id="285" creationId="{D0943453-7E5E-D05A-A357-3D8FBEF3AE43}"/>
          </ac:inkMkLst>
        </pc:inkChg>
        <pc:inkChg chg="add mod">
          <ac:chgData name="Wallter Kang" userId="d5c269cbe9dbe8bc" providerId="LiveId" clId="{6105F4E6-68EE-4EAB-B31E-B94F2F056D67}" dt="2024-02-28T02:22:00.260" v="1680"/>
          <ac:inkMkLst>
            <pc:docMk/>
            <pc:sldMk cId="903263035" sldId="289"/>
            <ac:inkMk id="287" creationId="{47F51457-06E1-6932-B5F1-20D9874B5FF8}"/>
          </ac:inkMkLst>
        </pc:inkChg>
        <pc:inkChg chg="add mod">
          <ac:chgData name="Wallter Kang" userId="d5c269cbe9dbe8bc" providerId="LiveId" clId="{6105F4E6-68EE-4EAB-B31E-B94F2F056D67}" dt="2024-02-28T02:22:00.260" v="1680"/>
          <ac:inkMkLst>
            <pc:docMk/>
            <pc:sldMk cId="903263035" sldId="289"/>
            <ac:inkMk id="288" creationId="{71FFD8CF-4803-E5F5-A417-728355370752}"/>
          </ac:inkMkLst>
        </pc:inkChg>
        <pc:inkChg chg="add">
          <ac:chgData name="Wallter Kang" userId="d5c269cbe9dbe8bc" providerId="LiveId" clId="{6105F4E6-68EE-4EAB-B31E-B94F2F056D67}" dt="2024-02-28T02:21:59.540" v="1679" actId="9405"/>
          <ac:inkMkLst>
            <pc:docMk/>
            <pc:sldMk cId="903263035" sldId="289"/>
            <ac:inkMk id="289" creationId="{E74374B7-AE2F-045E-5595-9F49BC74CE15}"/>
          </ac:inkMkLst>
        </pc:inkChg>
      </pc:sldChg>
      <pc:sldChg chg="addSp modSp add mod">
        <pc:chgData name="Wallter Kang" userId="d5c269cbe9dbe8bc" providerId="LiveId" clId="{6105F4E6-68EE-4EAB-B31E-B94F2F056D67}" dt="2024-02-27T01:32:54.172" v="1009" actId="20577"/>
        <pc:sldMkLst>
          <pc:docMk/>
          <pc:sldMk cId="3310437826" sldId="290"/>
        </pc:sldMkLst>
        <pc:spChg chg="mod">
          <ac:chgData name="Wallter Kang" userId="d5c269cbe9dbe8bc" providerId="LiveId" clId="{6105F4E6-68EE-4EAB-B31E-B94F2F056D67}" dt="2024-02-27T01:32:27.489" v="944" actId="20577"/>
          <ac:spMkLst>
            <pc:docMk/>
            <pc:sldMk cId="3310437826" sldId="290"/>
            <ac:spMk id="2" creationId="{10AC79E3-CA2E-FD74-2642-F05B8F2ECE5D}"/>
          </ac:spMkLst>
        </pc:spChg>
        <pc:spChg chg="add mod">
          <ac:chgData name="Wallter Kang" userId="d5c269cbe9dbe8bc" providerId="LiveId" clId="{6105F4E6-68EE-4EAB-B31E-B94F2F056D67}" dt="2024-02-27T01:32:54.172" v="1009" actId="20577"/>
          <ac:spMkLst>
            <pc:docMk/>
            <pc:sldMk cId="3310437826" sldId="290"/>
            <ac:spMk id="3" creationId="{3A1A4592-54BF-3555-00DF-BE9D0F27826E}"/>
          </ac:spMkLst>
        </pc:spChg>
      </pc:sldChg>
      <pc:sldChg chg="add">
        <pc:chgData name="Wallter Kang" userId="d5c269cbe9dbe8bc" providerId="LiveId" clId="{6105F4E6-68EE-4EAB-B31E-B94F2F056D67}" dt="2024-02-27T02:09:20.140" v="1010"/>
        <pc:sldMkLst>
          <pc:docMk/>
          <pc:sldMk cId="1584528969" sldId="291"/>
        </pc:sldMkLst>
      </pc:sldChg>
      <pc:sldChg chg="addSp delSp modSp add mod">
        <pc:chgData name="Wallter Kang" userId="d5c269cbe9dbe8bc" providerId="LiveId" clId="{6105F4E6-68EE-4EAB-B31E-B94F2F056D67}" dt="2024-02-27T02:36:10.786" v="1117" actId="478"/>
        <pc:sldMkLst>
          <pc:docMk/>
          <pc:sldMk cId="3362884762" sldId="292"/>
        </pc:sldMkLst>
        <pc:spChg chg="mod">
          <ac:chgData name="Wallter Kang" userId="d5c269cbe9dbe8bc" providerId="LiveId" clId="{6105F4E6-68EE-4EAB-B31E-B94F2F056D67}" dt="2024-02-27T02:09:57.911" v="1040" actId="20577"/>
          <ac:spMkLst>
            <pc:docMk/>
            <pc:sldMk cId="3362884762" sldId="292"/>
            <ac:spMk id="2" creationId="{11DD4199-7467-D700-AB7F-A30142B7F261}"/>
          </ac:spMkLst>
        </pc:spChg>
        <pc:spChg chg="del">
          <ac:chgData name="Wallter Kang" userId="d5c269cbe9dbe8bc" providerId="LiveId" clId="{6105F4E6-68EE-4EAB-B31E-B94F2F056D67}" dt="2024-02-27T02:09:42.293" v="1019" actId="478"/>
          <ac:spMkLst>
            <pc:docMk/>
            <pc:sldMk cId="3362884762" sldId="292"/>
            <ac:spMk id="3" creationId="{C6750605-FA6A-01D5-6B60-AEFF96AED9F4}"/>
          </ac:spMkLst>
        </pc:spChg>
        <pc:grpChg chg="del mod">
          <ac:chgData name="Wallter Kang" userId="d5c269cbe9dbe8bc" providerId="LiveId" clId="{6105F4E6-68EE-4EAB-B31E-B94F2F056D67}" dt="2024-02-27T02:10:54.724" v="1051"/>
          <ac:grpSpMkLst>
            <pc:docMk/>
            <pc:sldMk cId="3362884762" sldId="292"/>
            <ac:grpSpMk id="12" creationId="{87C4FD72-928F-0297-F031-CE230736F7AA}"/>
          </ac:grpSpMkLst>
        </pc:grpChg>
        <pc:grpChg chg="del mod">
          <ac:chgData name="Wallter Kang" userId="d5c269cbe9dbe8bc" providerId="LiveId" clId="{6105F4E6-68EE-4EAB-B31E-B94F2F056D67}" dt="2024-02-27T02:11:04.827" v="1061"/>
          <ac:grpSpMkLst>
            <pc:docMk/>
            <pc:sldMk cId="3362884762" sldId="292"/>
            <ac:grpSpMk id="14" creationId="{2D858D1A-7E54-7963-C174-0ECA2388E377}"/>
          </ac:grpSpMkLst>
        </pc:grpChg>
        <pc:grpChg chg="del mod">
          <ac:chgData name="Wallter Kang" userId="d5c269cbe9dbe8bc" providerId="LiveId" clId="{6105F4E6-68EE-4EAB-B31E-B94F2F056D67}" dt="2024-02-27T02:11:10.905" v="1072"/>
          <ac:grpSpMkLst>
            <pc:docMk/>
            <pc:sldMk cId="3362884762" sldId="292"/>
            <ac:grpSpMk id="24" creationId="{DF9165DA-CC56-6E20-A6D3-C9C129BF8540}"/>
          </ac:grpSpMkLst>
        </pc:grpChg>
        <pc:grpChg chg="del mod">
          <ac:chgData name="Wallter Kang" userId="d5c269cbe9dbe8bc" providerId="LiveId" clId="{6105F4E6-68EE-4EAB-B31E-B94F2F056D67}" dt="2024-02-27T02:36:08.453" v="1116" actId="478"/>
          <ac:grpSpMkLst>
            <pc:docMk/>
            <pc:sldMk cId="3362884762" sldId="292"/>
            <ac:grpSpMk id="35" creationId="{3A0CDFBF-840D-93FC-A970-2E71B4170EFD}"/>
          </ac:grpSpMkLst>
        </pc:grpChg>
        <pc:grpChg chg="del mod">
          <ac:chgData name="Wallter Kang" userId="d5c269cbe9dbe8bc" providerId="LiveId" clId="{6105F4E6-68EE-4EAB-B31E-B94F2F056D67}" dt="2024-02-27T02:11:14.989" v="1076"/>
          <ac:grpSpMkLst>
            <pc:docMk/>
            <pc:sldMk cId="3362884762" sldId="292"/>
            <ac:grpSpMk id="36" creationId="{B46F3EFD-AB2F-5098-B3BF-9EA3EB628E10}"/>
          </ac:grpSpMkLst>
        </pc:grpChg>
        <pc:grpChg chg="del mod">
          <ac:chgData name="Wallter Kang" userId="d5c269cbe9dbe8bc" providerId="LiveId" clId="{6105F4E6-68EE-4EAB-B31E-B94F2F056D67}" dt="2024-02-27T02:36:10.786" v="1117" actId="478"/>
          <ac:grpSpMkLst>
            <pc:docMk/>
            <pc:sldMk cId="3362884762" sldId="292"/>
            <ac:grpSpMk id="40" creationId="{2082A028-0070-3C66-0F59-EC437579926C}"/>
          </ac:grpSpMkLst>
        </pc:grpChg>
        <pc:grpChg chg="del mod">
          <ac:chgData name="Wallter Kang" userId="d5c269cbe9dbe8bc" providerId="LiveId" clId="{6105F4E6-68EE-4EAB-B31E-B94F2F056D67}" dt="2024-02-27T02:11:40.826" v="1087"/>
          <ac:grpSpMkLst>
            <pc:docMk/>
            <pc:sldMk cId="3362884762" sldId="292"/>
            <ac:grpSpMk id="48" creationId="{C661893D-AB95-08EA-40D2-1B3A32E3B03C}"/>
          </ac:grpSpMkLst>
        </pc:grpChg>
        <pc:grpChg chg="del mod">
          <ac:chgData name="Wallter Kang" userId="d5c269cbe9dbe8bc" providerId="LiveId" clId="{6105F4E6-68EE-4EAB-B31E-B94F2F056D67}" dt="2024-02-27T02:11:48.017" v="1106"/>
          <ac:grpSpMkLst>
            <pc:docMk/>
            <pc:sldMk cId="3362884762" sldId="292"/>
            <ac:grpSpMk id="51" creationId="{710FFB11-889B-2F0F-AF0D-06BCEC38DC0C}"/>
          </ac:grpSpMkLst>
        </pc:grpChg>
        <pc:grpChg chg="del mod">
          <ac:chgData name="Wallter Kang" userId="d5c269cbe9dbe8bc" providerId="LiveId" clId="{6105F4E6-68EE-4EAB-B31E-B94F2F056D67}" dt="2024-02-27T02:11:53.803" v="1112"/>
          <ac:grpSpMkLst>
            <pc:docMk/>
            <pc:sldMk cId="3362884762" sldId="292"/>
            <ac:grpSpMk id="70" creationId="{65B21D68-EAC9-7BCE-8670-EBFDF33492B7}"/>
          </ac:grpSpMkLst>
        </pc:grpChg>
        <pc:grpChg chg="del mod">
          <ac:chgData name="Wallter Kang" userId="d5c269cbe9dbe8bc" providerId="LiveId" clId="{6105F4E6-68EE-4EAB-B31E-B94F2F056D67}" dt="2024-02-27T02:11:55.513" v="1115"/>
          <ac:grpSpMkLst>
            <pc:docMk/>
            <pc:sldMk cId="3362884762" sldId="292"/>
            <ac:grpSpMk id="76" creationId="{5B2C6185-B76F-8670-67D9-A02487A66FBE}"/>
          </ac:grpSpMkLst>
        </pc:grpChg>
        <pc:grpChg chg="del mod">
          <ac:chgData name="Wallter Kang" userId="d5c269cbe9dbe8bc" providerId="LiveId" clId="{6105F4E6-68EE-4EAB-B31E-B94F2F056D67}" dt="2024-02-27T02:36:08.453" v="1116" actId="478"/>
          <ac:grpSpMkLst>
            <pc:docMk/>
            <pc:sldMk cId="3362884762" sldId="292"/>
            <ac:grpSpMk id="79" creationId="{EFB388ED-D11F-1F8F-ECA5-34EBACD608B7}"/>
          </ac:grpSpMkLst>
        </pc:grp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4" creationId="{B23D6CAC-48A1-A2F6-AE8B-69AD20390B34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5" creationId="{E30C4129-AB63-A57E-F0CE-619E58AFA0B8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6" creationId="{0B6F3E3C-0232-06C8-7AFE-51ACF166ED43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7" creationId="{87035F65-AB47-5654-D6B3-0E400688B923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8" creationId="{E76D4712-99E0-4DB5-8A13-558E64218E68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9" creationId="{106CCF3C-9F24-803F-F33C-30FF138F7103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10" creationId="{CE311043-913C-E089-7235-F6FDEB04A842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11" creationId="{A3917B9D-9C07-240D-D587-617DB062F599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13" creationId="{E0FC9B48-9DF8-9956-8223-383ACD0EE76C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15" creationId="{C4001FB2-04F6-2932-CB05-C3BC47F89857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16" creationId="{58BD8987-C43E-195B-4A81-4D6B70DB6B21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17" creationId="{AEDE2FAF-5EAD-FDEC-A119-EC5FC44B2DF8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18" creationId="{EC9EB28F-DC77-0680-5666-3FC5C4C619FC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19" creationId="{0886CACD-70EB-78E1-6E09-2375B95E31DC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20" creationId="{2C23F0B6-EF21-D3A7-77AB-F3DB0AC5D108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21" creationId="{AAAD4131-A97C-F688-4E9D-0AD498F658CF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22" creationId="{446503C0-9921-9BF0-6D77-CA1B21159E63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23" creationId="{13DEA9E7-DAC8-8DF7-D320-D2F7319EB0FF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25" creationId="{16829DFC-4568-E759-6290-5203C6412C9A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26" creationId="{3BCDEEB7-E1D4-5E1A-15B6-7F1135F5629B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27" creationId="{24BC57A1-CDC6-3498-A4BF-A364631B0F0D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28" creationId="{3A866A69-BDAD-D930-93A0-575B2E4CB09A}"/>
          </ac:inkMkLst>
        </pc:inkChg>
        <pc:inkChg chg="add mod">
          <ac:chgData name="Wallter Kang" userId="d5c269cbe9dbe8bc" providerId="LiveId" clId="{6105F4E6-68EE-4EAB-B31E-B94F2F056D67}" dt="2024-02-27T02:11:10.905" v="1072"/>
          <ac:inkMkLst>
            <pc:docMk/>
            <pc:sldMk cId="3362884762" sldId="292"/>
            <ac:inkMk id="29" creationId="{984FF16D-17F2-417D-6DFE-DAA26E5334F4}"/>
          </ac:inkMkLst>
        </pc:inkChg>
        <pc:inkChg chg="add mod">
          <ac:chgData name="Wallter Kang" userId="d5c269cbe9dbe8bc" providerId="LiveId" clId="{6105F4E6-68EE-4EAB-B31E-B94F2F056D67}" dt="2024-02-27T02:11:10.905" v="1072"/>
          <ac:inkMkLst>
            <pc:docMk/>
            <pc:sldMk cId="3362884762" sldId="292"/>
            <ac:inkMk id="30" creationId="{5ADAE520-4D97-EA42-12B0-3B5957FE0D4F}"/>
          </ac:inkMkLst>
        </pc:inkChg>
        <pc:inkChg chg="add mod">
          <ac:chgData name="Wallter Kang" userId="d5c269cbe9dbe8bc" providerId="LiveId" clId="{6105F4E6-68EE-4EAB-B31E-B94F2F056D67}" dt="2024-02-27T02:11:10.905" v="1072"/>
          <ac:inkMkLst>
            <pc:docMk/>
            <pc:sldMk cId="3362884762" sldId="292"/>
            <ac:inkMk id="31" creationId="{5247B9CC-0D9F-BA80-C29C-3552AFE270BC}"/>
          </ac:inkMkLst>
        </pc:inkChg>
        <pc:inkChg chg="add mod">
          <ac:chgData name="Wallter Kang" userId="d5c269cbe9dbe8bc" providerId="LiveId" clId="{6105F4E6-68EE-4EAB-B31E-B94F2F056D67}" dt="2024-02-27T02:11:10.905" v="1072"/>
          <ac:inkMkLst>
            <pc:docMk/>
            <pc:sldMk cId="3362884762" sldId="292"/>
            <ac:inkMk id="32" creationId="{276B5098-99C9-E9C7-4508-98FE53B60570}"/>
          </ac:inkMkLst>
        </pc:inkChg>
        <pc:inkChg chg="add mod">
          <ac:chgData name="Wallter Kang" userId="d5c269cbe9dbe8bc" providerId="LiveId" clId="{6105F4E6-68EE-4EAB-B31E-B94F2F056D67}" dt="2024-02-27T02:11:10.905" v="1072"/>
          <ac:inkMkLst>
            <pc:docMk/>
            <pc:sldMk cId="3362884762" sldId="292"/>
            <ac:inkMk id="33" creationId="{FE09E653-E431-A723-7CDC-437C1D2512C4}"/>
          </ac:inkMkLst>
        </pc:inkChg>
        <pc:inkChg chg="add mod">
          <ac:chgData name="Wallter Kang" userId="d5c269cbe9dbe8bc" providerId="LiveId" clId="{6105F4E6-68EE-4EAB-B31E-B94F2F056D67}" dt="2024-02-27T02:11:10.905" v="1072"/>
          <ac:inkMkLst>
            <pc:docMk/>
            <pc:sldMk cId="3362884762" sldId="292"/>
            <ac:inkMk id="34" creationId="{866AA733-AE5E-D511-C344-D18999E082E1}"/>
          </ac:inkMkLst>
        </pc:inkChg>
        <pc:inkChg chg="add del">
          <ac:chgData name="Wallter Kang" userId="d5c269cbe9dbe8bc" providerId="LiveId" clId="{6105F4E6-68EE-4EAB-B31E-B94F2F056D67}" dt="2024-02-27T02:36:08.453" v="1116" actId="478"/>
          <ac:inkMkLst>
            <pc:docMk/>
            <pc:sldMk cId="3362884762" sldId="292"/>
            <ac:inkMk id="37" creationId="{78E6DAEE-0337-886C-CFA0-4A67414FA55B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38" creationId="{DAC68EE0-8707-0EF4-DF6F-7A1985FD7EF7}"/>
          </ac:inkMkLst>
        </pc:inkChg>
        <pc:inkChg chg="add mod">
          <ac:chgData name="Wallter Kang" userId="d5c269cbe9dbe8bc" providerId="LiveId" clId="{6105F4E6-68EE-4EAB-B31E-B94F2F056D67}" dt="2024-02-27T02:11:14.989" v="1076"/>
          <ac:inkMkLst>
            <pc:docMk/>
            <pc:sldMk cId="3362884762" sldId="292"/>
            <ac:inkMk id="39" creationId="{F2292030-64FF-0E74-4364-C1A47962BC47}"/>
          </ac:inkMkLst>
        </pc:inkChg>
        <pc:inkChg chg="add del">
          <ac:chgData name="Wallter Kang" userId="d5c269cbe9dbe8bc" providerId="LiveId" clId="{6105F4E6-68EE-4EAB-B31E-B94F2F056D67}" dt="2024-02-27T02:36:08.453" v="1116" actId="478"/>
          <ac:inkMkLst>
            <pc:docMk/>
            <pc:sldMk cId="3362884762" sldId="292"/>
            <ac:inkMk id="41" creationId="{06F9A1AE-C73C-C26B-1283-72B163C922D7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42" creationId="{4B95E846-95B2-ACB3-19A2-1AD77FA5C955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43" creationId="{93238777-F1A5-97FA-9F9E-F47B6092B593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44" creationId="{AD9EECCB-585D-A0E6-4222-F90D6E231CF1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45" creationId="{2D673AC6-70EA-FBD7-82AD-A040C6B55CFD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46" creationId="{89EB1779-2E98-D3DE-E814-63188E4E87CA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47" creationId="{D6E37C45-35FC-237C-E8EF-A04D4F1156E3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49" creationId="{45B57B2E-206A-AD9A-BC8E-F900B33E92ED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50" creationId="{DA5E59AD-9FC9-25AA-685B-D6DED73A0764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52" creationId="{BA1463E9-5C86-A7EF-E869-EB58A56FB816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53" creationId="{FE19C0C8-B76E-4482-3E31-FBAFCD8A9301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54" creationId="{3B74EBA5-6C2D-C575-D27D-B3929E92D12C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55" creationId="{E9A98CF9-8EC6-1C06-76EF-972295C43212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56" creationId="{19A5CA0E-A167-B3CC-110B-6B1DF59A8123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57" creationId="{A640CB3A-6252-3AE4-E426-2C394028E04F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58" creationId="{6F3F86AD-CE87-D0E8-13E3-280BBAB6014E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59" creationId="{5658238A-4FB4-BF1F-ECE5-70B8AB0F89D9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60" creationId="{3EA84B35-A50C-D25B-2785-6D5BBE223264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61" creationId="{1682E589-2C1B-339E-BFAA-66AA4A922620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62" creationId="{CCE8C2C3-5831-50D5-90A0-63E1855C44F3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63" creationId="{FB1A332C-56E4-B359-D463-BA57D624040F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64" creationId="{3081629F-2167-FBBF-6EB3-5E19486B0486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65" creationId="{15F5D5C1-F38A-23FE-E88E-B2E6D597E9E2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66" creationId="{5EB97584-9B98-771D-91A4-B7A4C1065FBE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67" creationId="{DB8F0F79-D66E-F5A3-DF7E-6D798524FB97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68" creationId="{60ACD37F-EFE6-B409-A8EE-C399D3D68131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69" creationId="{91C173EE-4983-1C43-AAC4-1944426FABF0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71" creationId="{0EEF6746-06CE-7618-613E-562A39B03C8D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72" creationId="{3B3B4D2B-2C40-1C41-503C-365DD385B1FB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73" creationId="{077E3368-866B-0D94-FF68-1FD11EFD6649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74" creationId="{C53864BD-903B-EEBA-B063-B38065B4E709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75" creationId="{8EB819DD-EC1E-078B-C785-808BF0D6DB95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77" creationId="{83781C79-FA09-794F-93F9-A8C590254EEB}"/>
          </ac:inkMkLst>
        </pc:inkChg>
        <pc:inkChg chg="add mod">
          <ac:chgData name="Wallter Kang" userId="d5c269cbe9dbe8bc" providerId="LiveId" clId="{6105F4E6-68EE-4EAB-B31E-B94F2F056D67}" dt="2024-02-27T02:11:55.513" v="1115"/>
          <ac:inkMkLst>
            <pc:docMk/>
            <pc:sldMk cId="3362884762" sldId="292"/>
            <ac:inkMk id="78" creationId="{2CE07EB8-E706-16A9-3CD5-51155EF6A224}"/>
          </ac:inkMkLst>
        </pc:inkChg>
      </pc:sldChg>
      <pc:sldChg chg="addSp delSp modSp add mod">
        <pc:chgData name="Wallter Kang" userId="d5c269cbe9dbe8bc" providerId="LiveId" clId="{6105F4E6-68EE-4EAB-B31E-B94F2F056D67}" dt="2024-02-27T02:51:10.985" v="1360"/>
        <pc:sldMkLst>
          <pc:docMk/>
          <pc:sldMk cId="1969182938" sldId="293"/>
        </pc:sldMkLst>
        <pc:spChg chg="mod">
          <ac:chgData name="Wallter Kang" userId="d5c269cbe9dbe8bc" providerId="LiveId" clId="{6105F4E6-68EE-4EAB-B31E-B94F2F056D67}" dt="2024-02-27T02:36:36.329" v="1142" actId="20577"/>
          <ac:spMkLst>
            <pc:docMk/>
            <pc:sldMk cId="1969182938" sldId="293"/>
            <ac:spMk id="2" creationId="{902C9012-72BE-C1B7-80BE-67196CAE620F}"/>
          </ac:spMkLst>
        </pc:spChg>
        <pc:grpChg chg="del mod">
          <ac:chgData name="Wallter Kang" userId="d5c269cbe9dbe8bc" providerId="LiveId" clId="{6105F4E6-68EE-4EAB-B31E-B94F2F056D67}" dt="2024-02-27T02:51:00.761" v="1338"/>
          <ac:grpSpMkLst>
            <pc:docMk/>
            <pc:sldMk cId="1969182938" sldId="293"/>
            <ac:grpSpMk id="23" creationId="{F6434C0C-0E2B-963D-3CA3-8B774A55A235}"/>
          </ac:grpSpMkLst>
        </pc:grpChg>
        <pc:grpChg chg="mod">
          <ac:chgData name="Wallter Kang" userId="d5c269cbe9dbe8bc" providerId="LiveId" clId="{6105F4E6-68EE-4EAB-B31E-B94F2F056D67}" dt="2024-02-27T02:38:00.062" v="1163"/>
          <ac:grpSpMkLst>
            <pc:docMk/>
            <pc:sldMk cId="1969182938" sldId="293"/>
            <ac:grpSpMk id="24" creationId="{8FC5CDFA-517D-67DC-5900-3E74A5AD9BCB}"/>
          </ac:grpSpMkLst>
        </pc:grpChg>
        <pc:grpChg chg="del mod">
          <ac:chgData name="Wallter Kang" userId="d5c269cbe9dbe8bc" providerId="LiveId" clId="{6105F4E6-68EE-4EAB-B31E-B94F2F056D67}" dt="2024-02-27T02:51:00.761" v="1338"/>
          <ac:grpSpMkLst>
            <pc:docMk/>
            <pc:sldMk cId="1969182938" sldId="293"/>
            <ac:grpSpMk id="28" creationId="{027272F4-DA2A-69B8-7A87-41325722894E}"/>
          </ac:grpSpMkLst>
        </pc:grpChg>
        <pc:grpChg chg="del mod">
          <ac:chgData name="Wallter Kang" userId="d5c269cbe9dbe8bc" providerId="LiveId" clId="{6105F4E6-68EE-4EAB-B31E-B94F2F056D67}" dt="2024-02-27T02:38:09.909" v="1179"/>
          <ac:grpSpMkLst>
            <pc:docMk/>
            <pc:sldMk cId="1969182938" sldId="293"/>
            <ac:grpSpMk id="37" creationId="{2AE9EED5-5356-00D4-FD6A-D4CC7BACEA33}"/>
          </ac:grpSpMkLst>
        </pc:grpChg>
        <pc:grpChg chg="del mod">
          <ac:chgData name="Wallter Kang" userId="d5c269cbe9dbe8bc" providerId="LiveId" clId="{6105F4E6-68EE-4EAB-B31E-B94F2F056D67}" dt="2024-02-27T02:38:12.891" v="1185"/>
          <ac:grpSpMkLst>
            <pc:docMk/>
            <pc:sldMk cId="1969182938" sldId="293"/>
            <ac:grpSpMk id="40" creationId="{A1C64277-3F79-7AB9-4B11-417A892BB2AB}"/>
          </ac:grpSpMkLst>
        </pc:grpChg>
        <pc:grpChg chg="del mod">
          <ac:chgData name="Wallter Kang" userId="d5c269cbe9dbe8bc" providerId="LiveId" clId="{6105F4E6-68EE-4EAB-B31E-B94F2F056D67}" dt="2024-02-27T02:38:14.707" v="1188"/>
          <ac:grpSpMkLst>
            <pc:docMk/>
            <pc:sldMk cId="1969182938" sldId="293"/>
            <ac:grpSpMk id="46" creationId="{8E8D4ADF-EA91-B432-0066-319D0BDFCC1F}"/>
          </ac:grpSpMkLst>
        </pc:grpChg>
        <pc:grpChg chg="del mod">
          <ac:chgData name="Wallter Kang" userId="d5c269cbe9dbe8bc" providerId="LiveId" clId="{6105F4E6-68EE-4EAB-B31E-B94F2F056D67}" dt="2024-02-27T02:38:20.478" v="1201"/>
          <ac:grpSpMkLst>
            <pc:docMk/>
            <pc:sldMk cId="1969182938" sldId="293"/>
            <ac:grpSpMk id="49" creationId="{82ECE732-199B-7839-3F28-A5D457E2AAE2}"/>
          </ac:grpSpMkLst>
        </pc:grpChg>
        <pc:grpChg chg="del mod">
          <ac:chgData name="Wallter Kang" userId="d5c269cbe9dbe8bc" providerId="LiveId" clId="{6105F4E6-68EE-4EAB-B31E-B94F2F056D67}" dt="2024-02-27T02:38:36.942" v="1227"/>
          <ac:grpSpMkLst>
            <pc:docMk/>
            <pc:sldMk cId="1969182938" sldId="293"/>
            <ac:grpSpMk id="62" creationId="{25579806-FAF5-500B-709F-27A5F014AFFA}"/>
          </ac:grpSpMkLst>
        </pc:grpChg>
        <pc:grpChg chg="del mod">
          <ac:chgData name="Wallter Kang" userId="d5c269cbe9dbe8bc" providerId="LiveId" clId="{6105F4E6-68EE-4EAB-B31E-B94F2F056D67}" dt="2024-02-27T02:38:36.942" v="1227"/>
          <ac:grpSpMkLst>
            <pc:docMk/>
            <pc:sldMk cId="1969182938" sldId="293"/>
            <ac:grpSpMk id="63" creationId="{DB2B30DF-8B42-A7DC-4116-EB8A26B627EB}"/>
          </ac:grpSpMkLst>
        </pc:grpChg>
        <pc:grpChg chg="del mod">
          <ac:chgData name="Wallter Kang" userId="d5c269cbe9dbe8bc" providerId="LiveId" clId="{6105F4E6-68EE-4EAB-B31E-B94F2F056D67}" dt="2024-02-27T02:38:32.208" v="1223"/>
          <ac:grpSpMkLst>
            <pc:docMk/>
            <pc:sldMk cId="1969182938" sldId="293"/>
            <ac:grpSpMk id="82" creationId="{CDB4FE75-1506-285C-3B86-56C2CC94A3D6}"/>
          </ac:grpSpMkLst>
        </pc:grpChg>
        <pc:grpChg chg="del mod">
          <ac:chgData name="Wallter Kang" userId="d5c269cbe9dbe8bc" providerId="LiveId" clId="{6105F4E6-68EE-4EAB-B31E-B94F2F056D67}" dt="2024-02-27T02:38:36.942" v="1227"/>
          <ac:grpSpMkLst>
            <pc:docMk/>
            <pc:sldMk cId="1969182938" sldId="293"/>
            <ac:grpSpMk id="83" creationId="{3BF84ADA-BB3A-139A-49BC-70BACBDA8365}"/>
          </ac:grpSpMkLst>
        </pc:grpChg>
        <pc:grpChg chg="del mod">
          <ac:chgData name="Wallter Kang" userId="d5c269cbe9dbe8bc" providerId="LiveId" clId="{6105F4E6-68EE-4EAB-B31E-B94F2F056D67}" dt="2024-02-27T02:38:36.942" v="1227"/>
          <ac:grpSpMkLst>
            <pc:docMk/>
            <pc:sldMk cId="1969182938" sldId="293"/>
            <ac:grpSpMk id="86" creationId="{E63186BB-BEB5-AB8D-66C0-EF7943E0D812}"/>
          </ac:grpSpMkLst>
        </pc:grpChg>
        <pc:grpChg chg="del mod">
          <ac:chgData name="Wallter Kang" userId="d5c269cbe9dbe8bc" providerId="LiveId" clId="{6105F4E6-68EE-4EAB-B31E-B94F2F056D67}" dt="2024-02-27T02:38:38.726" v="1230"/>
          <ac:grpSpMkLst>
            <pc:docMk/>
            <pc:sldMk cId="1969182938" sldId="293"/>
            <ac:grpSpMk id="90" creationId="{383E8E18-0430-E0FB-B3A9-74280CEF7786}"/>
          </ac:grpSpMkLst>
        </pc:grpChg>
        <pc:grpChg chg="del mod">
          <ac:chgData name="Wallter Kang" userId="d5c269cbe9dbe8bc" providerId="LiveId" clId="{6105F4E6-68EE-4EAB-B31E-B94F2F056D67}" dt="2024-02-27T02:39:32.270" v="1279"/>
          <ac:grpSpMkLst>
            <pc:docMk/>
            <pc:sldMk cId="1969182938" sldId="293"/>
            <ac:grpSpMk id="93" creationId="{41B9C534-C429-834A-CA2D-D1ACCA28192C}"/>
          </ac:grpSpMkLst>
        </pc:grpChg>
        <pc:grpChg chg="del mod">
          <ac:chgData name="Wallter Kang" userId="d5c269cbe9dbe8bc" providerId="LiveId" clId="{6105F4E6-68EE-4EAB-B31E-B94F2F056D67}" dt="2024-02-27T02:38:50.705" v="1244"/>
          <ac:grpSpMkLst>
            <pc:docMk/>
            <pc:sldMk cId="1969182938" sldId="293"/>
            <ac:grpSpMk id="100" creationId="{EE261383-EDC9-8FD5-5AF7-8660843B7E07}"/>
          </ac:grpSpMkLst>
        </pc:grpChg>
        <pc:grpChg chg="del mod">
          <ac:chgData name="Wallter Kang" userId="d5c269cbe9dbe8bc" providerId="LiveId" clId="{6105F4E6-68EE-4EAB-B31E-B94F2F056D67}" dt="2024-02-27T02:39:32.270" v="1279"/>
          <ac:grpSpMkLst>
            <pc:docMk/>
            <pc:sldMk cId="1969182938" sldId="293"/>
            <ac:grpSpMk id="107" creationId="{B4B72B86-5899-6250-5C9F-6A01FC1D9FDA}"/>
          </ac:grpSpMkLst>
        </pc:grpChg>
        <pc:grpChg chg="del mod">
          <ac:chgData name="Wallter Kang" userId="d5c269cbe9dbe8bc" providerId="LiveId" clId="{6105F4E6-68EE-4EAB-B31E-B94F2F056D67}" dt="2024-02-27T02:39:32.270" v="1279"/>
          <ac:grpSpMkLst>
            <pc:docMk/>
            <pc:sldMk cId="1969182938" sldId="293"/>
            <ac:grpSpMk id="110" creationId="{B31B64B3-D61C-7646-FC78-5F62374EA20F}"/>
          </ac:grpSpMkLst>
        </pc:grpChg>
        <pc:grpChg chg="del mod">
          <ac:chgData name="Wallter Kang" userId="d5c269cbe9dbe8bc" providerId="LiveId" clId="{6105F4E6-68EE-4EAB-B31E-B94F2F056D67}" dt="2024-02-27T02:39:07.631" v="1256"/>
          <ac:grpSpMkLst>
            <pc:docMk/>
            <pc:sldMk cId="1969182938" sldId="293"/>
            <ac:grpSpMk id="117" creationId="{C6AC33D9-EE15-455A-C2A2-F1DAF7BBC575}"/>
          </ac:grpSpMkLst>
        </pc:grpChg>
        <pc:grpChg chg="del mod">
          <ac:chgData name="Wallter Kang" userId="d5c269cbe9dbe8bc" providerId="LiveId" clId="{6105F4E6-68EE-4EAB-B31E-B94F2F056D67}" dt="2024-02-27T02:39:11.066" v="1258"/>
          <ac:grpSpMkLst>
            <pc:docMk/>
            <pc:sldMk cId="1969182938" sldId="293"/>
            <ac:grpSpMk id="119" creationId="{5659989C-F14B-4324-2A82-0CA155DBD785}"/>
          </ac:grpSpMkLst>
        </pc:grpChg>
        <pc:grpChg chg="del mod">
          <ac:chgData name="Wallter Kang" userId="d5c269cbe9dbe8bc" providerId="LiveId" clId="{6105F4E6-68EE-4EAB-B31E-B94F2F056D67}" dt="2024-02-27T02:39:13.982" v="1264"/>
          <ac:grpSpMkLst>
            <pc:docMk/>
            <pc:sldMk cId="1969182938" sldId="293"/>
            <ac:grpSpMk id="121" creationId="{3194D3C6-F641-16F6-4F1C-F2D8FFCF7E55}"/>
          </ac:grpSpMkLst>
        </pc:grpChg>
        <pc:grpChg chg="del mod">
          <ac:chgData name="Wallter Kang" userId="d5c269cbe9dbe8bc" providerId="LiveId" clId="{6105F4E6-68EE-4EAB-B31E-B94F2F056D67}" dt="2024-02-27T02:39:20.424" v="1275"/>
          <ac:grpSpMkLst>
            <pc:docMk/>
            <pc:sldMk cId="1969182938" sldId="293"/>
            <ac:grpSpMk id="127" creationId="{F51F709B-CF67-FE52-28ED-87BCE28C5381}"/>
          </ac:grpSpMkLst>
        </pc:grpChg>
        <pc:grpChg chg="del mod">
          <ac:chgData name="Wallter Kang" userId="d5c269cbe9dbe8bc" providerId="LiveId" clId="{6105F4E6-68EE-4EAB-B31E-B94F2F056D67}" dt="2024-02-27T02:39:41.273" v="1300"/>
          <ac:grpSpMkLst>
            <pc:docMk/>
            <pc:sldMk cId="1969182938" sldId="293"/>
            <ac:grpSpMk id="138" creationId="{69EC9749-E47D-5D7C-79AD-256101F00CBD}"/>
          </ac:grpSpMkLst>
        </pc:grpChg>
        <pc:grpChg chg="del mod">
          <ac:chgData name="Wallter Kang" userId="d5c269cbe9dbe8bc" providerId="LiveId" clId="{6105F4E6-68EE-4EAB-B31E-B94F2F056D67}" dt="2024-02-27T02:39:41.273" v="1300"/>
          <ac:grpSpMkLst>
            <pc:docMk/>
            <pc:sldMk cId="1969182938" sldId="293"/>
            <ac:grpSpMk id="142" creationId="{3DDF8359-66D7-6C29-9761-441CEB04E749}"/>
          </ac:grpSpMkLst>
        </pc:grpChg>
        <pc:grpChg chg="del mod">
          <ac:chgData name="Wallter Kang" userId="d5c269cbe9dbe8bc" providerId="LiveId" clId="{6105F4E6-68EE-4EAB-B31E-B94F2F056D67}" dt="2024-02-27T02:39:41.273" v="1300"/>
          <ac:grpSpMkLst>
            <pc:docMk/>
            <pc:sldMk cId="1969182938" sldId="293"/>
            <ac:grpSpMk id="163" creationId="{6DDAACA2-E1F2-312F-F801-C9F24383DB50}"/>
          </ac:grpSpMkLst>
        </pc:grpChg>
        <pc:grpChg chg="del mod">
          <ac:chgData name="Wallter Kang" userId="d5c269cbe9dbe8bc" providerId="LiveId" clId="{6105F4E6-68EE-4EAB-B31E-B94F2F056D67}" dt="2024-02-27T02:39:41.273" v="1300"/>
          <ac:grpSpMkLst>
            <pc:docMk/>
            <pc:sldMk cId="1969182938" sldId="293"/>
            <ac:grpSpMk id="164" creationId="{FEB72F82-1D6F-EB42-E886-C3484A2BCBEA}"/>
          </ac:grpSpMkLst>
        </pc:grpChg>
        <pc:grpChg chg="del mod">
          <ac:chgData name="Wallter Kang" userId="d5c269cbe9dbe8bc" providerId="LiveId" clId="{6105F4E6-68EE-4EAB-B31E-B94F2F056D67}" dt="2024-02-27T02:39:45.081" v="1310"/>
          <ac:grpSpMkLst>
            <pc:docMk/>
            <pc:sldMk cId="1969182938" sldId="293"/>
            <ac:grpSpMk id="165" creationId="{48656307-40B2-F716-DE9F-E163996F7078}"/>
          </ac:grpSpMkLst>
        </pc:grpChg>
        <pc:grpChg chg="del mod">
          <ac:chgData name="Wallter Kang" userId="d5c269cbe9dbe8bc" providerId="LiveId" clId="{6105F4E6-68EE-4EAB-B31E-B94F2F056D67}" dt="2024-02-27T02:39:47.269" v="1316"/>
          <ac:grpSpMkLst>
            <pc:docMk/>
            <pc:sldMk cId="1969182938" sldId="293"/>
            <ac:grpSpMk id="175" creationId="{39C90FA8-4DA6-C8B6-2234-53F74FF77084}"/>
          </ac:grpSpMkLst>
        </pc:grpChg>
        <pc:grpChg chg="del mod">
          <ac:chgData name="Wallter Kang" userId="d5c269cbe9dbe8bc" providerId="LiveId" clId="{6105F4E6-68EE-4EAB-B31E-B94F2F056D67}" dt="2024-02-27T02:51:00.761" v="1338"/>
          <ac:grpSpMkLst>
            <pc:docMk/>
            <pc:sldMk cId="1969182938" sldId="293"/>
            <ac:grpSpMk id="181" creationId="{975BD2A5-C432-8754-3823-C71935D425AE}"/>
          </ac:grpSpMkLst>
        </pc:grpChg>
        <pc:grpChg chg="del mod">
          <ac:chgData name="Wallter Kang" userId="d5c269cbe9dbe8bc" providerId="LiveId" clId="{6105F4E6-68EE-4EAB-B31E-B94F2F056D67}" dt="2024-02-27T02:51:00.761" v="1338"/>
          <ac:grpSpMkLst>
            <pc:docMk/>
            <pc:sldMk cId="1969182938" sldId="293"/>
            <ac:grpSpMk id="186" creationId="{36703DB8-C07F-26C0-A932-153917E1B9F2}"/>
          </ac:grpSpMkLst>
        </pc:grpChg>
        <pc:grpChg chg="mod">
          <ac:chgData name="Wallter Kang" userId="d5c269cbe9dbe8bc" providerId="LiveId" clId="{6105F4E6-68EE-4EAB-B31E-B94F2F056D67}" dt="2024-02-27T02:50:57.333" v="1335"/>
          <ac:grpSpMkLst>
            <pc:docMk/>
            <pc:sldMk cId="1969182938" sldId="293"/>
            <ac:grpSpMk id="200" creationId="{B485A0F3-4237-4CAF-35F1-9A01B77EF552}"/>
          </ac:grpSpMkLst>
        </pc:grpChg>
        <pc:grpChg chg="mod">
          <ac:chgData name="Wallter Kang" userId="d5c269cbe9dbe8bc" providerId="LiveId" clId="{6105F4E6-68EE-4EAB-B31E-B94F2F056D67}" dt="2024-02-27T02:51:00.761" v="1338"/>
          <ac:grpSpMkLst>
            <pc:docMk/>
            <pc:sldMk cId="1969182938" sldId="293"/>
            <ac:grpSpMk id="203" creationId="{AC7BA57C-7526-F6F1-3499-B4C5648754AA}"/>
          </ac:grpSpMkLst>
        </pc:grpChg>
        <pc:grpChg chg="mod">
          <ac:chgData name="Wallter Kang" userId="d5c269cbe9dbe8bc" providerId="LiveId" clId="{6105F4E6-68EE-4EAB-B31E-B94F2F056D67}" dt="2024-02-27T02:51:10.985" v="1360"/>
          <ac:grpSpMkLst>
            <pc:docMk/>
            <pc:sldMk cId="1969182938" sldId="293"/>
            <ac:grpSpMk id="225" creationId="{F7A646AB-F27E-059C-7D1D-6723F7D4EED5}"/>
          </ac:grpSpMkLst>
        </pc:grpChg>
        <pc:inkChg chg="add mod">
          <ac:chgData name="Wallter Kang" userId="d5c269cbe9dbe8bc" providerId="LiveId" clId="{6105F4E6-68EE-4EAB-B31E-B94F2F056D67}" dt="2024-02-27T02:38:00.062" v="1163"/>
          <ac:inkMkLst>
            <pc:docMk/>
            <pc:sldMk cId="1969182938" sldId="293"/>
            <ac:inkMk id="3" creationId="{4511360E-10EA-DCD8-A469-0AC98686E248}"/>
          </ac:inkMkLst>
        </pc:inkChg>
        <pc:inkChg chg="add mod">
          <ac:chgData name="Wallter Kang" userId="d5c269cbe9dbe8bc" providerId="LiveId" clId="{6105F4E6-68EE-4EAB-B31E-B94F2F056D67}" dt="2024-02-27T02:38:00.062" v="1163"/>
          <ac:inkMkLst>
            <pc:docMk/>
            <pc:sldMk cId="1969182938" sldId="293"/>
            <ac:inkMk id="4" creationId="{F88AC297-134A-4550-8503-E0051F7AAE6D}"/>
          </ac:inkMkLst>
        </pc:inkChg>
        <pc:inkChg chg="add mod">
          <ac:chgData name="Wallter Kang" userId="d5c269cbe9dbe8bc" providerId="LiveId" clId="{6105F4E6-68EE-4EAB-B31E-B94F2F056D67}" dt="2024-02-27T02:38:00.062" v="1163"/>
          <ac:inkMkLst>
            <pc:docMk/>
            <pc:sldMk cId="1969182938" sldId="293"/>
            <ac:inkMk id="5" creationId="{09782410-B216-917C-BE54-DEE18B132936}"/>
          </ac:inkMkLst>
        </pc:inkChg>
        <pc:inkChg chg="add mod">
          <ac:chgData name="Wallter Kang" userId="d5c269cbe9dbe8bc" providerId="LiveId" clId="{6105F4E6-68EE-4EAB-B31E-B94F2F056D67}" dt="2024-02-27T02:38:00.062" v="1163"/>
          <ac:inkMkLst>
            <pc:docMk/>
            <pc:sldMk cId="1969182938" sldId="293"/>
            <ac:inkMk id="6" creationId="{030B80A1-344B-2442-C235-E4150DFAE593}"/>
          </ac:inkMkLst>
        </pc:inkChg>
        <pc:inkChg chg="add mod">
          <ac:chgData name="Wallter Kang" userId="d5c269cbe9dbe8bc" providerId="LiveId" clId="{6105F4E6-68EE-4EAB-B31E-B94F2F056D67}" dt="2024-02-27T02:38:00.062" v="1163"/>
          <ac:inkMkLst>
            <pc:docMk/>
            <pc:sldMk cId="1969182938" sldId="293"/>
            <ac:inkMk id="7" creationId="{A79F817D-55A6-1F17-1F65-21656E57B0BD}"/>
          </ac:inkMkLst>
        </pc:inkChg>
        <pc:inkChg chg="add mod">
          <ac:chgData name="Wallter Kang" userId="d5c269cbe9dbe8bc" providerId="LiveId" clId="{6105F4E6-68EE-4EAB-B31E-B94F2F056D67}" dt="2024-02-27T02:38:00.062" v="1163"/>
          <ac:inkMkLst>
            <pc:docMk/>
            <pc:sldMk cId="1969182938" sldId="293"/>
            <ac:inkMk id="8" creationId="{029CBACD-F378-1013-5D4E-9615A4494A50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9" creationId="{3CED3B54-AD81-BD1D-BCE5-7487F34894A8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0" creationId="{6990C515-CB11-7402-DE8D-BFC025A4C130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1" creationId="{3D8A5DC7-7E27-AAE0-9525-7B47CA4C67EF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2" creationId="{B8E7A794-03C6-DDD3-4F94-6E7D39E86B6B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3" creationId="{20C4341F-BF59-9996-85D7-57F8EF3E2AF9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4" creationId="{8DB763BE-C46C-51B1-F8BF-908863C46D98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5" creationId="{F958D6B2-82D8-290C-1A4C-DE53F88C4D89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6" creationId="{7566F9FE-B993-E418-EC02-4B3AC1563D31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7" creationId="{F93E4611-8A5B-D43C-0F5B-624F483CD508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8" creationId="{67F866DD-7AED-A7BB-98FD-19505519C452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9" creationId="{77615451-2ABA-AFBF-1DCE-77E9EFFDAFE1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20" creationId="{DEB64F28-D1FB-EF3F-46E3-740653E075AB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21" creationId="{3503458E-5BE4-48A7-8AB9-EC81B32B37CA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22" creationId="{F2FF90CA-C8AA-58AE-863A-9CB4285379C0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25" creationId="{C37F15F8-C737-B3FF-3DC7-EB219C3DDD93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26" creationId="{40AA8099-36C8-639B-575F-91DAADBED517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27" creationId="{4084D7C1-6C60-33AF-DF93-B96CF0D11B1C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29" creationId="{5A5FDCC8-F875-3A95-7303-5B1437F1FF5E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30" creationId="{9B451B42-E7FA-2D51-E956-6D8708E29358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31" creationId="{0EFE262D-8089-5EA7-DE4B-E141B9F31428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32" creationId="{F231418A-9D66-1403-21DD-603D45B03F56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33" creationId="{E2850034-E43D-378F-F1EB-0A9F3ABBB434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34" creationId="{5C39C799-A3AA-2874-D591-3F83899EFCA6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35" creationId="{186B32EB-00CE-BACF-F11F-89F8AA6AC7A9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36" creationId="{934B6033-73D1-33FC-F94B-76CCF105A0FB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38" creationId="{BFB3B614-3270-8195-8973-909960FFC459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39" creationId="{EEEB217B-405C-4C3A-A416-C1C5D2EC1426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41" creationId="{014603CA-A51F-53F4-D870-9DF39F2F3C83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42" creationId="{5896ED63-AAEA-206B-24FE-329A48C35085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43" creationId="{AD8DDC92-E22D-9369-C814-29871DC14E90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44" creationId="{F809ED08-38DB-90CA-B66A-DBB479AF6AB3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45" creationId="{AB14746F-6980-0416-CAAB-4804330CBD84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47" creationId="{1162BFA6-3DE7-568E-EA68-A47ABBB6C2BC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48" creationId="{617280D7-2781-07D2-5E2F-2B1819922B6A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50" creationId="{B248975C-4341-A3A2-382D-BBE7564B25AC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51" creationId="{4D0C5C44-D271-ADE5-AD37-24A4E291BB25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52" creationId="{687FE387-E42A-3F77-ED8A-27C9D4C07B4C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53" creationId="{B5B78CED-54A0-EA2C-7726-F146BABBC6A6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54" creationId="{8C0398A5-613A-710B-065B-1743B4CFB483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55" creationId="{7D8F3A71-6537-4815-E7F6-E1EDB75759FC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56" creationId="{C0F9D03B-733D-DE5E-9378-87183FC58A04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57" creationId="{374B6B8C-A570-C365-DA4B-256B283F676C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58" creationId="{8846F046-0208-2B50-9ABB-09381BC4B04B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59" creationId="{19C1DF3C-9213-F9D1-2332-0226E21ECCF0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60" creationId="{3E4E88A4-D916-C5C2-053A-1E0956B8A723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61" creationId="{B597D2AD-332A-5EC7-5BF8-023D2EC63EDD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64" creationId="{98D6D7DD-14C0-1CB1-8950-790C8450C281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65" creationId="{B0D68679-4C3F-9B29-1BB5-8DBF9EA898D2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66" creationId="{09EB04E3-D1BD-5C3B-8922-E697394D3080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67" creationId="{FEF2D523-15DE-C6BF-6DC6-F22D82DF6A22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68" creationId="{9C7957C7-CF31-EC3C-F20C-49B955F89A15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69" creationId="{F467BA27-45CA-1C25-CDF4-E0AC02967423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70" creationId="{B6D3FBBF-550C-27A4-B0C3-C9DF8D3BBC8B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71" creationId="{6AD33A42-92E6-65B1-76D2-88CC17165EF8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72" creationId="{D1E76364-9627-5928-1DB3-96D7EC5CD505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73" creationId="{7B15D770-9829-0CB1-C078-C473907F7EF4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74" creationId="{C12304C1-F3BD-18DF-98E9-7AC1E7FA52C3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75" creationId="{3B6F5148-E69F-B481-98EC-6CDCA9F6906E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76" creationId="{60CE67D3-7D0E-0CE4-BBDF-7EB653D84645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77" creationId="{7E5406B3-A6D7-F1DC-1937-77F6DD265400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78" creationId="{3260E780-71E1-18BC-3194-3239522609F9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79" creationId="{34FBD937-EC98-B5B1-1F4B-5C4F9F7BAF77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80" creationId="{54837A9C-1BBE-C069-5D4F-F37728EE3E8E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81" creationId="{924E941B-73D1-4F5A-811C-847E4EE71B6B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84" creationId="{AC0330F7-B233-7675-DD4B-7886BFFFB766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85" creationId="{2A81F795-FE25-232A-634F-3D7E08C2F056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87" creationId="{BEB8B09B-DAAA-9161-9BC7-8E53B85E8C62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88" creationId="{22F920F2-09BE-37D0-4645-A9D0559B3026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89" creationId="{4B8B8219-55EA-E0C0-AE8F-0E6AB4947458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91" creationId="{73EF4AA8-D90F-A34A-4738-0489B1A4B8F7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92" creationId="{F0057FA1-FEDD-B6BF-874A-627215E02442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94" creationId="{1A439A31-013C-335E-2F96-9DE20F49CC5E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95" creationId="{B198DD63-D678-D274-C236-5B2518D91DAF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96" creationId="{78826854-D73F-5B8E-F46A-6B4732821680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97" creationId="{EDBAF991-DBCC-C0A8-07B3-3718AA54958B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98" creationId="{5334CA3C-8F1A-5DFE-7943-39F9A12A2633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99" creationId="{7FA5785B-6146-419B-4152-1C741CEF18D2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01" creationId="{A2A4A6B9-B2ED-CDE0-563D-7517717ADB5E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02" creationId="{E4B5F155-03BC-91B3-2B55-24F2F855B31A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03" creationId="{1AD79C5E-94A3-8F56-DE11-D46A7F900D37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04" creationId="{92A53560-5912-0D9F-B3AC-AD45C061FA08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05" creationId="{796C3605-597B-B0E9-46A5-3F186BF815FE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06" creationId="{3BB095FA-6835-6FDE-BCA7-94850BC6A49B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08" creationId="{E29E187B-FDAB-21CF-8224-32D2137906B5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09" creationId="{99B5F5CA-B2FB-2A9A-CBDE-DC7DD1992CAA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11" creationId="{EF5B6FBF-3679-2117-393E-CB6E19EA1E57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12" creationId="{4933BC15-E9F7-AE27-D3C7-3B6B3433CFA1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13" creationId="{2392231D-7C34-0A24-B732-30ECF8579633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14" creationId="{EAF410C4-4D14-AECE-8B26-1B0BDA2FA62E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15" creationId="{C66A9339-24EA-9657-3A5C-2676849D7466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16" creationId="{191A4A02-BCBD-0D09-0486-F0AC8F78208A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18" creationId="{55AAA9D9-B87F-491D-F185-269B8C1B20D7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20" creationId="{A5875066-52B2-EA62-3D1B-FE7278BAB7B3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22" creationId="{E42160A1-3084-1A4F-0F8D-9C957D0AC3FA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23" creationId="{91D0B282-7785-59DB-795D-632D80B3FBE8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24" creationId="{097099F6-422A-1E69-07F4-38DD418AA439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25" creationId="{2A07EA43-85F6-9FD7-196F-EBF352A0C030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26" creationId="{12F9D5AA-2AC3-D8DB-C265-FD801E211298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28" creationId="{D5700F1D-5166-5F8C-3867-951297A311BB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29" creationId="{C2C06FBF-72EF-B1FB-738C-5C39DE829384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30" creationId="{0106F6F5-D0C9-AC11-3D1E-AF232B5639D2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31" creationId="{DF62837B-033B-9221-C4A6-418033EB54D6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32" creationId="{BCF7B729-12B8-765D-290E-469D5F8CF260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33" creationId="{A045430A-0855-7FB2-310D-ECFFC0C2EAB7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34" creationId="{21261629-B6C3-8D12-A483-6680E9175CFE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35" creationId="{5434D885-5237-EA0F-6F58-A8BF75738E32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36" creationId="{1C352F06-96EC-77C8-A269-21C64A013BB1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37" creationId="{2659D054-33E5-FE03-C61A-55F0D0F87492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39" creationId="{34CFBB9D-DCCB-E7BB-CE5F-250ECE8DB819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40" creationId="{0BD824E0-4597-404F-917E-C4D8442C8EF6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41" creationId="{24BC44C4-F748-D222-4F84-A5174EC0DA55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43" creationId="{AFBAFBE8-A138-D4ED-4641-E556426779F3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44" creationId="{FECD525A-2AF0-8D03-78B3-29651CA31F97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45" creationId="{E8EB72A2-677F-F14B-BDFC-0C93847ACED1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46" creationId="{C41D9BE1-25E6-B59E-A39D-3874BF6224D0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47" creationId="{82260220-3767-6761-7D8E-E310D57EB3A8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48" creationId="{7D726489-BD4D-E9CC-EBF1-E50B296FDA6E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49" creationId="{A0D41ABB-1515-8091-FCD6-0E0E28869A7D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50" creationId="{13373CAC-CC43-06C0-1526-C607789C03F8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51" creationId="{E7ADB2D6-B8BD-7C81-81C3-6644A8EE667B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52" creationId="{0857FB81-06F0-5CA3-1ED0-DDE2E8BFFE14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53" creationId="{A3B503F1-F964-2EA7-D584-6AD630A0E5F0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54" creationId="{4E382AF5-C16D-B5E1-B818-1AF8E97E4A59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55" creationId="{9264C10E-440B-7295-4464-00A1E56815EF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56" creationId="{666D33B5-F598-A9CD-5F95-C43F716716B1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57" creationId="{AD506F30-753F-81E4-5FB0-B8B49C7EF9EC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58" creationId="{C53CE93F-803D-F69E-75AB-ABF1032870C6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59" creationId="{36242D84-18DD-A0D8-239C-3FD3D68E43D4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60" creationId="{CE6D6705-A296-0A0C-32A3-46206F20E738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61" creationId="{072C1FB2-0EBF-36EC-1FD8-5CFB1242A5BA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62" creationId="{55229A49-265E-E5F9-8CCE-21D384528F2D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66" creationId="{3FF12004-B6BD-15A5-29A7-665ABEF92353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67" creationId="{F412860C-C6AF-13A3-7400-14BC81444258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68" creationId="{69B35178-9AD9-94F8-79C1-E7ADAC880B37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69" creationId="{0F54C58B-67FB-6D04-3A83-0001113E7F5A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70" creationId="{6FA02D33-D067-7700-DC5B-6E7705490902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71" creationId="{DA905955-9B7F-10B0-FD07-935136D3A556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72" creationId="{F21E5522-7F9B-9BE8-2139-4F049A209166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73" creationId="{C98BBB1F-971F-64D0-CE7E-6D3E9F8A9162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74" creationId="{E2B57830-8053-C3FB-24CE-737F780205B6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76" creationId="{E1122B62-ECF5-87A3-FA47-ABCA7F481C98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77" creationId="{839B17C2-13DF-B250-0730-114816297157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78" creationId="{8B4EAB02-0959-386E-0891-0A56BD96D3A0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79" creationId="{26CB8D7B-7E56-CBAA-9C27-26C10A90631B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80" creationId="{74D0E9EE-0B3E-031A-F0FA-822FF3ED82F2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82" creationId="{38F2AC38-D38E-5AAB-2FAC-611A9D147DF4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83" creationId="{6E083223-A141-414C-980F-A58A1B867EBD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84" creationId="{D09FFD04-A3CA-40AB-A490-3FD639E99DD3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185" creationId="{4F557D2B-0372-6722-CEC7-A38B520D3371}"/>
          </ac:inkMkLst>
        </pc:inkChg>
        <pc:inkChg chg="add mod">
          <ac:chgData name="Wallter Kang" userId="d5c269cbe9dbe8bc" providerId="LiveId" clId="{6105F4E6-68EE-4EAB-B31E-B94F2F056D67}" dt="2024-02-27T02:50:57.333" v="1335"/>
          <ac:inkMkLst>
            <pc:docMk/>
            <pc:sldMk cId="1969182938" sldId="293"/>
            <ac:inkMk id="187" creationId="{D5B17639-F470-65C3-CE81-9172DDBE5533}"/>
          </ac:inkMkLst>
        </pc:inkChg>
        <pc:inkChg chg="add mod">
          <ac:chgData name="Wallter Kang" userId="d5c269cbe9dbe8bc" providerId="LiveId" clId="{6105F4E6-68EE-4EAB-B31E-B94F2F056D67}" dt="2024-02-27T02:50:57.333" v="1335"/>
          <ac:inkMkLst>
            <pc:docMk/>
            <pc:sldMk cId="1969182938" sldId="293"/>
            <ac:inkMk id="188" creationId="{62A41532-BA2B-6109-235F-2981A607D031}"/>
          </ac:inkMkLst>
        </pc:inkChg>
        <pc:inkChg chg="add mod">
          <ac:chgData name="Wallter Kang" userId="d5c269cbe9dbe8bc" providerId="LiveId" clId="{6105F4E6-68EE-4EAB-B31E-B94F2F056D67}" dt="2024-02-27T02:50:57.333" v="1335"/>
          <ac:inkMkLst>
            <pc:docMk/>
            <pc:sldMk cId="1969182938" sldId="293"/>
            <ac:inkMk id="189" creationId="{DF4571C2-CDB2-B9BD-CD5F-22505077197D}"/>
          </ac:inkMkLst>
        </pc:inkChg>
        <pc:inkChg chg="add mod">
          <ac:chgData name="Wallter Kang" userId="d5c269cbe9dbe8bc" providerId="LiveId" clId="{6105F4E6-68EE-4EAB-B31E-B94F2F056D67}" dt="2024-02-27T02:50:57.333" v="1335"/>
          <ac:inkMkLst>
            <pc:docMk/>
            <pc:sldMk cId="1969182938" sldId="293"/>
            <ac:inkMk id="190" creationId="{8904CF46-D4E2-92A0-A64E-BAB7BEF76D95}"/>
          </ac:inkMkLst>
        </pc:inkChg>
        <pc:inkChg chg="add mod">
          <ac:chgData name="Wallter Kang" userId="d5c269cbe9dbe8bc" providerId="LiveId" clId="{6105F4E6-68EE-4EAB-B31E-B94F2F056D67}" dt="2024-02-27T02:50:57.333" v="1335"/>
          <ac:inkMkLst>
            <pc:docMk/>
            <pc:sldMk cId="1969182938" sldId="293"/>
            <ac:inkMk id="191" creationId="{9CD629AC-3C50-DDF5-CC07-CF09849500A0}"/>
          </ac:inkMkLst>
        </pc:inkChg>
        <pc:inkChg chg="add mod">
          <ac:chgData name="Wallter Kang" userId="d5c269cbe9dbe8bc" providerId="LiveId" clId="{6105F4E6-68EE-4EAB-B31E-B94F2F056D67}" dt="2024-02-27T02:50:57.333" v="1335"/>
          <ac:inkMkLst>
            <pc:docMk/>
            <pc:sldMk cId="1969182938" sldId="293"/>
            <ac:inkMk id="192" creationId="{2F1A8CD7-A170-B57A-3AA1-3BC929E92338}"/>
          </ac:inkMkLst>
        </pc:inkChg>
        <pc:inkChg chg="add mod">
          <ac:chgData name="Wallter Kang" userId="d5c269cbe9dbe8bc" providerId="LiveId" clId="{6105F4E6-68EE-4EAB-B31E-B94F2F056D67}" dt="2024-02-27T02:50:57.333" v="1335"/>
          <ac:inkMkLst>
            <pc:docMk/>
            <pc:sldMk cId="1969182938" sldId="293"/>
            <ac:inkMk id="193" creationId="{EE42E6F9-67E0-2310-A326-E5FC853943F6}"/>
          </ac:inkMkLst>
        </pc:inkChg>
        <pc:inkChg chg="add mod">
          <ac:chgData name="Wallter Kang" userId="d5c269cbe9dbe8bc" providerId="LiveId" clId="{6105F4E6-68EE-4EAB-B31E-B94F2F056D67}" dt="2024-02-27T02:50:57.333" v="1335"/>
          <ac:inkMkLst>
            <pc:docMk/>
            <pc:sldMk cId="1969182938" sldId="293"/>
            <ac:inkMk id="194" creationId="{C19D9816-88D6-0F98-8062-0279E9CA4C1F}"/>
          </ac:inkMkLst>
        </pc:inkChg>
        <pc:inkChg chg="add mod">
          <ac:chgData name="Wallter Kang" userId="d5c269cbe9dbe8bc" providerId="LiveId" clId="{6105F4E6-68EE-4EAB-B31E-B94F2F056D67}" dt="2024-02-27T02:50:57.333" v="1335"/>
          <ac:inkMkLst>
            <pc:docMk/>
            <pc:sldMk cId="1969182938" sldId="293"/>
            <ac:inkMk id="195" creationId="{9B54AF36-2BFA-FC33-B8E4-62934932F34C}"/>
          </ac:inkMkLst>
        </pc:inkChg>
        <pc:inkChg chg="add mod">
          <ac:chgData name="Wallter Kang" userId="d5c269cbe9dbe8bc" providerId="LiveId" clId="{6105F4E6-68EE-4EAB-B31E-B94F2F056D67}" dt="2024-02-27T02:50:57.333" v="1335"/>
          <ac:inkMkLst>
            <pc:docMk/>
            <pc:sldMk cId="1969182938" sldId="293"/>
            <ac:inkMk id="196" creationId="{375ABFAF-9D4B-EE2E-A9D5-C86F0E9F0754}"/>
          </ac:inkMkLst>
        </pc:inkChg>
        <pc:inkChg chg="add mod">
          <ac:chgData name="Wallter Kang" userId="d5c269cbe9dbe8bc" providerId="LiveId" clId="{6105F4E6-68EE-4EAB-B31E-B94F2F056D67}" dt="2024-02-27T02:50:57.333" v="1335"/>
          <ac:inkMkLst>
            <pc:docMk/>
            <pc:sldMk cId="1969182938" sldId="293"/>
            <ac:inkMk id="197" creationId="{AD40A04D-99BF-CA53-A28D-7F58615BFB22}"/>
          </ac:inkMkLst>
        </pc:inkChg>
        <pc:inkChg chg="add mod">
          <ac:chgData name="Wallter Kang" userId="d5c269cbe9dbe8bc" providerId="LiveId" clId="{6105F4E6-68EE-4EAB-B31E-B94F2F056D67}" dt="2024-02-27T02:50:57.333" v="1335"/>
          <ac:inkMkLst>
            <pc:docMk/>
            <pc:sldMk cId="1969182938" sldId="293"/>
            <ac:inkMk id="198" creationId="{D214285E-E15B-B852-D299-5FCD98B0CE9F}"/>
          </ac:inkMkLst>
        </pc:inkChg>
        <pc:inkChg chg="add mod">
          <ac:chgData name="Wallter Kang" userId="d5c269cbe9dbe8bc" providerId="LiveId" clId="{6105F4E6-68EE-4EAB-B31E-B94F2F056D67}" dt="2024-02-27T02:50:57.333" v="1335"/>
          <ac:inkMkLst>
            <pc:docMk/>
            <pc:sldMk cId="1969182938" sldId="293"/>
            <ac:inkMk id="199" creationId="{498FF695-DB27-E4E3-8C0F-5AC4C61860B9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201" creationId="{276B4E48-4EFA-5A1E-B274-A045694A561E}"/>
          </ac:inkMkLst>
        </pc:inkChg>
        <pc:inkChg chg="add mod">
          <ac:chgData name="Wallter Kang" userId="d5c269cbe9dbe8bc" providerId="LiveId" clId="{6105F4E6-68EE-4EAB-B31E-B94F2F056D67}" dt="2024-02-27T02:51:00.761" v="1338"/>
          <ac:inkMkLst>
            <pc:docMk/>
            <pc:sldMk cId="1969182938" sldId="293"/>
            <ac:inkMk id="202" creationId="{3892BA2B-6AB4-795F-FF91-DAA91F6A05D8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04" creationId="{F8124470-00B7-9F97-4ACE-5CC9C81360DD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05" creationId="{0CFC616E-0164-AB56-0130-C43DFD0A393A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06" creationId="{AC68AE57-2309-3C37-E0E8-90A93E1C0FD2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07" creationId="{5E3BE492-5C92-0982-AD0F-A920DBC53F74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08" creationId="{D188D024-93D4-4D87-0785-3B47AD2DE371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09" creationId="{0CFAD71F-29D9-ABA0-4DA5-3E929BB31C71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10" creationId="{373F66BD-F714-57A7-1C07-823485E20F70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11" creationId="{296B296A-72AE-3CCF-0A0F-31E9E1C1C8EA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12" creationId="{B92A3692-EC50-0653-CF75-B8904E7291FE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13" creationId="{4C407F23-275D-7678-40A2-A2F2BF32AEA4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14" creationId="{ED2302E8-325A-5401-C5EF-CA78CB95A34A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15" creationId="{F086A817-9568-FD64-A00F-E12141017EAE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16" creationId="{32EBE00F-A6EF-23C6-0BD0-C3E3B2DDE92C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17" creationId="{28DBF1CE-A0D4-B18D-8CAB-E4791E30F080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18" creationId="{FC1CB8B7-27A7-B621-BD5A-ABE569EA0184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19" creationId="{39785EEA-6083-8452-08FD-81B5F65DF558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20" creationId="{F6BF9B2C-7A9F-0E6E-54A1-5739AA881DE0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21" creationId="{17B7CA23-427D-F669-C289-908AD5191F14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22" creationId="{15C48CE6-FFBB-3DA0-A792-6F7420F349C0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23" creationId="{B8A26368-3FDD-98F8-3FCF-10084EF2CF6E}"/>
          </ac:inkMkLst>
        </pc:inkChg>
        <pc:inkChg chg="add mod">
          <ac:chgData name="Wallter Kang" userId="d5c269cbe9dbe8bc" providerId="LiveId" clId="{6105F4E6-68EE-4EAB-B31E-B94F2F056D67}" dt="2024-02-27T02:51:10.985" v="1360"/>
          <ac:inkMkLst>
            <pc:docMk/>
            <pc:sldMk cId="1969182938" sldId="293"/>
            <ac:inkMk id="224" creationId="{482C4A65-97F0-6AB4-658C-D6940DD5DDE8}"/>
          </ac:inkMkLst>
        </pc:inkChg>
      </pc:sldChg>
      <pc:sldChg chg="add ord">
        <pc:chgData name="Wallter Kang" userId="d5c269cbe9dbe8bc" providerId="LiveId" clId="{6105F4E6-68EE-4EAB-B31E-B94F2F056D67}" dt="2024-02-28T02:14:07.245" v="1363"/>
        <pc:sldMkLst>
          <pc:docMk/>
          <pc:sldMk cId="2610010341" sldId="294"/>
        </pc:sldMkLst>
      </pc:sldChg>
      <pc:sldChg chg="addSp delSp modSp new mod">
        <pc:chgData name="Wallter Kang" userId="d5c269cbe9dbe8bc" providerId="LiveId" clId="{6105F4E6-68EE-4EAB-B31E-B94F2F056D67}" dt="2024-03-10T04:13:35.948" v="2177"/>
        <pc:sldMkLst>
          <pc:docMk/>
          <pc:sldMk cId="3480101506" sldId="295"/>
        </pc:sldMkLst>
        <pc:spChg chg="mod">
          <ac:chgData name="Wallter Kang" userId="d5c269cbe9dbe8bc" providerId="LiveId" clId="{6105F4E6-68EE-4EAB-B31E-B94F2F056D67}" dt="2024-03-10T02:46:24.687" v="1862" actId="20577"/>
          <ac:spMkLst>
            <pc:docMk/>
            <pc:sldMk cId="3480101506" sldId="295"/>
            <ac:spMk id="2" creationId="{1943ED21-3C8C-6E14-E2EB-A45B7D73738C}"/>
          </ac:spMkLst>
        </pc:spChg>
        <pc:spChg chg="del">
          <ac:chgData name="Wallter Kang" userId="d5c269cbe9dbe8bc" providerId="LiveId" clId="{6105F4E6-68EE-4EAB-B31E-B94F2F056D67}" dt="2024-02-28T02:33:41.771" v="1736" actId="478"/>
          <ac:spMkLst>
            <pc:docMk/>
            <pc:sldMk cId="3480101506" sldId="295"/>
            <ac:spMk id="3" creationId="{86EC9605-9980-C526-CFE5-90DE9351046A}"/>
          </ac:spMkLst>
        </pc:spChg>
        <pc:grpChg chg="del mod">
          <ac:chgData name="Wallter Kang" userId="d5c269cbe9dbe8bc" providerId="LiveId" clId="{6105F4E6-68EE-4EAB-B31E-B94F2F056D67}" dt="2024-03-10T02:40:12.046" v="1796"/>
          <ac:grpSpMkLst>
            <pc:docMk/>
            <pc:sldMk cId="3480101506" sldId="295"/>
            <ac:grpSpMk id="13" creationId="{BB3E7BC6-7373-FA56-34D2-872C5986E204}"/>
          </ac:grpSpMkLst>
        </pc:grpChg>
        <pc:grpChg chg="del mod">
          <ac:chgData name="Wallter Kang" userId="d5c269cbe9dbe8bc" providerId="LiveId" clId="{6105F4E6-68EE-4EAB-B31E-B94F2F056D67}" dt="2024-03-10T02:46:13.716" v="1843" actId="478"/>
          <ac:grpSpMkLst>
            <pc:docMk/>
            <pc:sldMk cId="3480101506" sldId="295"/>
            <ac:grpSpMk id="21" creationId="{BE0B8B66-4B4E-7CF5-B570-A9951FE335CD}"/>
          </ac:grpSpMkLst>
        </pc:grpChg>
        <pc:grpChg chg="del mod">
          <ac:chgData name="Wallter Kang" userId="d5c269cbe9dbe8bc" providerId="LiveId" clId="{6105F4E6-68EE-4EAB-B31E-B94F2F056D67}" dt="2024-03-10T02:46:13.716" v="1843" actId="478"/>
          <ac:grpSpMkLst>
            <pc:docMk/>
            <pc:sldMk cId="3480101506" sldId="295"/>
            <ac:grpSpMk id="30" creationId="{50F51EE9-582D-49C1-6FD0-2A06FA18C722}"/>
          </ac:grpSpMkLst>
        </pc:grpChg>
        <pc:grpChg chg="del mod">
          <ac:chgData name="Wallter Kang" userId="d5c269cbe9dbe8bc" providerId="LiveId" clId="{6105F4E6-68EE-4EAB-B31E-B94F2F056D67}" dt="2024-03-10T02:40:16.571" v="1804"/>
          <ac:grpSpMkLst>
            <pc:docMk/>
            <pc:sldMk cId="3480101506" sldId="295"/>
            <ac:grpSpMk id="62" creationId="{BAD8E0C0-34E7-5BA7-EE2C-6690D02B73D3}"/>
          </ac:grpSpMkLst>
        </pc:grpChg>
        <pc:grpChg chg="del mod">
          <ac:chgData name="Wallter Kang" userId="d5c269cbe9dbe8bc" providerId="LiveId" clId="{6105F4E6-68EE-4EAB-B31E-B94F2F056D67}" dt="2024-03-10T02:40:16.571" v="1804"/>
          <ac:grpSpMkLst>
            <pc:docMk/>
            <pc:sldMk cId="3480101506" sldId="295"/>
            <ac:grpSpMk id="63" creationId="{97F9F0E7-6DF0-9EB6-D20B-94D31E4EB5A5}"/>
          </ac:grpSpMkLst>
        </pc:grpChg>
        <pc:grpChg chg="del mod">
          <ac:chgData name="Wallter Kang" userId="d5c269cbe9dbe8bc" providerId="LiveId" clId="{6105F4E6-68EE-4EAB-B31E-B94F2F056D67}" dt="2024-03-10T02:46:13.716" v="1843" actId="478"/>
          <ac:grpSpMkLst>
            <pc:docMk/>
            <pc:sldMk cId="3480101506" sldId="295"/>
            <ac:grpSpMk id="64" creationId="{1B2FDC1A-47D2-0DCD-10DB-A0B4FFC57C66}"/>
          </ac:grpSpMkLst>
        </pc:grpChg>
        <pc:grpChg chg="del mod">
          <ac:chgData name="Wallter Kang" userId="d5c269cbe9dbe8bc" providerId="LiveId" clId="{6105F4E6-68EE-4EAB-B31E-B94F2F056D67}" dt="2024-03-10T02:40:38.510" v="1823"/>
          <ac:grpSpMkLst>
            <pc:docMk/>
            <pc:sldMk cId="3480101506" sldId="295"/>
            <ac:grpSpMk id="72" creationId="{015A7B11-9982-0E12-B0A6-82CD41C3F578}"/>
          </ac:grpSpMkLst>
        </pc:grpChg>
        <pc:grpChg chg="del mod">
          <ac:chgData name="Wallter Kang" userId="d5c269cbe9dbe8bc" providerId="LiveId" clId="{6105F4E6-68EE-4EAB-B31E-B94F2F056D67}" dt="2024-03-10T02:40:30.347" v="1810"/>
          <ac:grpSpMkLst>
            <pc:docMk/>
            <pc:sldMk cId="3480101506" sldId="295"/>
            <ac:grpSpMk id="75" creationId="{5E79BB0D-F364-B608-859B-DD478D983ED8}"/>
          </ac:grpSpMkLst>
        </pc:grpChg>
        <pc:grpChg chg="del mod">
          <ac:chgData name="Wallter Kang" userId="d5c269cbe9dbe8bc" providerId="LiveId" clId="{6105F4E6-68EE-4EAB-B31E-B94F2F056D67}" dt="2024-03-10T02:40:32.955" v="1814"/>
          <ac:grpSpMkLst>
            <pc:docMk/>
            <pc:sldMk cId="3480101506" sldId="295"/>
            <ac:grpSpMk id="78" creationId="{BDA9C2C3-258F-7B85-9706-D98A0700A767}"/>
          </ac:grpSpMkLst>
        </pc:grpChg>
        <pc:grpChg chg="del mod">
          <ac:chgData name="Wallter Kang" userId="d5c269cbe9dbe8bc" providerId="LiveId" clId="{6105F4E6-68EE-4EAB-B31E-B94F2F056D67}" dt="2024-03-10T02:40:35.202" v="1817"/>
          <ac:grpSpMkLst>
            <pc:docMk/>
            <pc:sldMk cId="3480101506" sldId="295"/>
            <ac:grpSpMk id="82" creationId="{A921FDB6-9516-D480-2B50-D5C0ED394AB3}"/>
          </ac:grpSpMkLst>
        </pc:grpChg>
        <pc:grpChg chg="del mod">
          <ac:chgData name="Wallter Kang" userId="d5c269cbe9dbe8bc" providerId="LiveId" clId="{6105F4E6-68EE-4EAB-B31E-B94F2F056D67}" dt="2024-03-10T02:46:13.716" v="1843" actId="478"/>
          <ac:grpSpMkLst>
            <pc:docMk/>
            <pc:sldMk cId="3480101506" sldId="295"/>
            <ac:grpSpMk id="85" creationId="{CC78BD93-C5C3-9C0D-1DAA-98A07BBA7873}"/>
          </ac:grpSpMkLst>
        </pc:grpChg>
        <pc:grpChg chg="del mod">
          <ac:chgData name="Wallter Kang" userId="d5c269cbe9dbe8bc" providerId="LiveId" clId="{6105F4E6-68EE-4EAB-B31E-B94F2F056D67}" dt="2024-03-10T02:46:13.716" v="1843" actId="478"/>
          <ac:grpSpMkLst>
            <pc:docMk/>
            <pc:sldMk cId="3480101506" sldId="295"/>
            <ac:grpSpMk id="88" creationId="{1335A1E3-0829-FD68-46E9-87983A2C6FC4}"/>
          </ac:grpSpMkLst>
        </pc:grpChg>
        <pc:grpChg chg="del mod">
          <ac:chgData name="Wallter Kang" userId="d5c269cbe9dbe8bc" providerId="LiveId" clId="{6105F4E6-68EE-4EAB-B31E-B94F2F056D67}" dt="2024-03-10T02:40:48.535" v="1842"/>
          <ac:grpSpMkLst>
            <pc:docMk/>
            <pc:sldMk cId="3480101506" sldId="295"/>
            <ac:grpSpMk id="91" creationId="{0EBFDF5A-A539-EC81-62D7-4FFACD0BA030}"/>
          </ac:grpSpMkLst>
        </pc:grpChg>
        <pc:grpChg chg="del mod">
          <ac:chgData name="Wallter Kang" userId="d5c269cbe9dbe8bc" providerId="LiveId" clId="{6105F4E6-68EE-4EAB-B31E-B94F2F056D67}" dt="2024-03-10T02:46:13.716" v="1843" actId="478"/>
          <ac:grpSpMkLst>
            <pc:docMk/>
            <pc:sldMk cId="3480101506" sldId="295"/>
            <ac:grpSpMk id="110" creationId="{AD20D64D-5917-674F-CB48-43567613753E}"/>
          </ac:grpSpMkLst>
        </pc:grpChg>
        <pc:grpChg chg="del mod">
          <ac:chgData name="Wallter Kang" userId="d5c269cbe9dbe8bc" providerId="LiveId" clId="{6105F4E6-68EE-4EAB-B31E-B94F2F056D67}" dt="2024-03-10T02:46:57.082" v="1877"/>
          <ac:grpSpMkLst>
            <pc:docMk/>
            <pc:sldMk cId="3480101506" sldId="295"/>
            <ac:grpSpMk id="120" creationId="{7EF62B2F-8D78-6FAF-9E6A-4D4F360F9D2A}"/>
          </ac:grpSpMkLst>
        </pc:grpChg>
        <pc:grpChg chg="del mod">
          <ac:chgData name="Wallter Kang" userId="d5c269cbe9dbe8bc" providerId="LiveId" clId="{6105F4E6-68EE-4EAB-B31E-B94F2F056D67}" dt="2024-03-10T02:47:01.476" v="1880"/>
          <ac:grpSpMkLst>
            <pc:docMk/>
            <pc:sldMk cId="3480101506" sldId="295"/>
            <ac:grpSpMk id="125" creationId="{889A26B9-EE87-17CD-29CF-ACA23391522D}"/>
          </ac:grpSpMkLst>
        </pc:grpChg>
        <pc:grpChg chg="del mod">
          <ac:chgData name="Wallter Kang" userId="d5c269cbe9dbe8bc" providerId="LiveId" clId="{6105F4E6-68EE-4EAB-B31E-B94F2F056D67}" dt="2024-03-10T02:47:11.775" v="1897"/>
          <ac:grpSpMkLst>
            <pc:docMk/>
            <pc:sldMk cId="3480101506" sldId="295"/>
            <ac:grpSpMk id="128" creationId="{90983DCE-4E05-BF7A-545D-EC78018547AB}"/>
          </ac:grpSpMkLst>
        </pc:grpChg>
        <pc:grpChg chg="del mod">
          <ac:chgData name="Wallter Kang" userId="d5c269cbe9dbe8bc" providerId="LiveId" clId="{6105F4E6-68EE-4EAB-B31E-B94F2F056D67}" dt="2024-03-10T02:47:14.454" v="1902"/>
          <ac:grpSpMkLst>
            <pc:docMk/>
            <pc:sldMk cId="3480101506" sldId="295"/>
            <ac:grpSpMk id="145" creationId="{013DE840-0474-21FA-29A5-F0999CAEDA6E}"/>
          </ac:grpSpMkLst>
        </pc:grpChg>
        <pc:grpChg chg="del mod">
          <ac:chgData name="Wallter Kang" userId="d5c269cbe9dbe8bc" providerId="LiveId" clId="{6105F4E6-68EE-4EAB-B31E-B94F2F056D67}" dt="2024-03-10T02:47:19.986" v="1908"/>
          <ac:grpSpMkLst>
            <pc:docMk/>
            <pc:sldMk cId="3480101506" sldId="295"/>
            <ac:grpSpMk id="150" creationId="{5476E78F-D21F-BD53-AD48-46CD2357A28D}"/>
          </ac:grpSpMkLst>
        </pc:grpChg>
        <pc:grpChg chg="del mod">
          <ac:chgData name="Wallter Kang" userId="d5c269cbe9dbe8bc" providerId="LiveId" clId="{6105F4E6-68EE-4EAB-B31E-B94F2F056D67}" dt="2024-03-10T02:47:50.234" v="1935"/>
          <ac:grpSpMkLst>
            <pc:docMk/>
            <pc:sldMk cId="3480101506" sldId="295"/>
            <ac:grpSpMk id="156" creationId="{A4F6EBCA-BBC0-1BEE-411E-3A50B49FABC8}"/>
          </ac:grpSpMkLst>
        </pc:grpChg>
        <pc:grpChg chg="del mod">
          <ac:chgData name="Wallter Kang" userId="d5c269cbe9dbe8bc" providerId="LiveId" clId="{6105F4E6-68EE-4EAB-B31E-B94F2F056D67}" dt="2024-03-10T02:47:50.234" v="1935"/>
          <ac:grpSpMkLst>
            <pc:docMk/>
            <pc:sldMk cId="3480101506" sldId="295"/>
            <ac:grpSpMk id="174" creationId="{6ADBB1C6-78A3-427C-B3DE-31EDB258B7A0}"/>
          </ac:grpSpMkLst>
        </pc:grpChg>
        <pc:grpChg chg="del mod">
          <ac:chgData name="Wallter Kang" userId="d5c269cbe9dbe8bc" providerId="LiveId" clId="{6105F4E6-68EE-4EAB-B31E-B94F2F056D67}" dt="2024-03-10T02:47:50.234" v="1935"/>
          <ac:grpSpMkLst>
            <pc:docMk/>
            <pc:sldMk cId="3480101506" sldId="295"/>
            <ac:grpSpMk id="177" creationId="{3644CF56-034E-33B9-6FE0-FA892364B9A0}"/>
          </ac:grpSpMkLst>
        </pc:grpChg>
        <pc:grpChg chg="del mod">
          <ac:chgData name="Wallter Kang" userId="d5c269cbe9dbe8bc" providerId="LiveId" clId="{6105F4E6-68EE-4EAB-B31E-B94F2F056D67}" dt="2024-03-10T02:48:14.444" v="1983"/>
          <ac:grpSpMkLst>
            <pc:docMk/>
            <pc:sldMk cId="3480101506" sldId="295"/>
            <ac:grpSpMk id="183" creationId="{D7805C13-B2A9-185D-A43B-201E0AFB03E0}"/>
          </ac:grpSpMkLst>
        </pc:grpChg>
        <pc:grpChg chg="del mod">
          <ac:chgData name="Wallter Kang" userId="d5c269cbe9dbe8bc" providerId="LiveId" clId="{6105F4E6-68EE-4EAB-B31E-B94F2F056D67}" dt="2024-03-10T02:48:14.444" v="1983"/>
          <ac:grpSpMkLst>
            <pc:docMk/>
            <pc:sldMk cId="3480101506" sldId="295"/>
            <ac:grpSpMk id="191" creationId="{6A6D90F6-16DB-D0C3-1988-B1A66C51E1A2}"/>
          </ac:grpSpMkLst>
        </pc:grpChg>
        <pc:grpChg chg="del mod">
          <ac:chgData name="Wallter Kang" userId="d5c269cbe9dbe8bc" providerId="LiveId" clId="{6105F4E6-68EE-4EAB-B31E-B94F2F056D67}" dt="2024-03-10T02:48:14.444" v="1983"/>
          <ac:grpSpMkLst>
            <pc:docMk/>
            <pc:sldMk cId="3480101506" sldId="295"/>
            <ac:grpSpMk id="202" creationId="{D6DF2287-1AED-A8DF-A587-C7144CA46E50}"/>
          </ac:grpSpMkLst>
        </pc:grpChg>
        <pc:grpChg chg="del mod">
          <ac:chgData name="Wallter Kang" userId="d5c269cbe9dbe8bc" providerId="LiveId" clId="{6105F4E6-68EE-4EAB-B31E-B94F2F056D67}" dt="2024-03-10T02:48:02.861" v="1956"/>
          <ac:grpSpMkLst>
            <pc:docMk/>
            <pc:sldMk cId="3480101506" sldId="295"/>
            <ac:grpSpMk id="203" creationId="{02B50BA7-450E-310E-B6E3-DE56274519FE}"/>
          </ac:grpSpMkLst>
        </pc:grpChg>
        <pc:grpChg chg="del mod">
          <ac:chgData name="Wallter Kang" userId="d5c269cbe9dbe8bc" providerId="LiveId" clId="{6105F4E6-68EE-4EAB-B31E-B94F2F056D67}" dt="2024-03-10T02:48:06.047" v="1964"/>
          <ac:grpSpMkLst>
            <pc:docMk/>
            <pc:sldMk cId="3480101506" sldId="295"/>
            <ac:grpSpMk id="205" creationId="{6A04BEFD-8BC1-3109-0113-AC9790298759}"/>
          </ac:grpSpMkLst>
        </pc:grpChg>
        <pc:grpChg chg="del mod">
          <ac:chgData name="Wallter Kang" userId="d5c269cbe9dbe8bc" providerId="LiveId" clId="{6105F4E6-68EE-4EAB-B31E-B94F2F056D67}" dt="2024-03-10T02:48:14.444" v="1983"/>
          <ac:grpSpMkLst>
            <pc:docMk/>
            <pc:sldMk cId="3480101506" sldId="295"/>
            <ac:grpSpMk id="213" creationId="{C839B3C4-1B25-5412-0BB7-AA96CF04119C}"/>
          </ac:grpSpMkLst>
        </pc:grpChg>
        <pc:grpChg chg="del mod">
          <ac:chgData name="Wallter Kang" userId="d5c269cbe9dbe8bc" providerId="LiveId" clId="{6105F4E6-68EE-4EAB-B31E-B94F2F056D67}" dt="2024-03-10T02:48:42.268" v="2023"/>
          <ac:grpSpMkLst>
            <pc:docMk/>
            <pc:sldMk cId="3480101506" sldId="295"/>
            <ac:grpSpMk id="232" creationId="{D7083C48-526D-7485-E30E-FF2AC45C8F67}"/>
          </ac:grpSpMkLst>
        </pc:grpChg>
        <pc:grpChg chg="del mod">
          <ac:chgData name="Wallter Kang" userId="d5c269cbe9dbe8bc" providerId="LiveId" clId="{6105F4E6-68EE-4EAB-B31E-B94F2F056D67}" dt="2024-03-10T03:59:52.323" v="2037" actId="478"/>
          <ac:grpSpMkLst>
            <pc:docMk/>
            <pc:sldMk cId="3480101506" sldId="295"/>
            <ac:grpSpMk id="235" creationId="{2DC10DAC-32CE-C236-CED8-67B4AEBDDAC9}"/>
          </ac:grpSpMkLst>
        </pc:grpChg>
        <pc:grpChg chg="del mod">
          <ac:chgData name="Wallter Kang" userId="d5c269cbe9dbe8bc" providerId="LiveId" clId="{6105F4E6-68EE-4EAB-B31E-B94F2F056D67}" dt="2024-03-10T03:59:52.323" v="2037" actId="478"/>
          <ac:grpSpMkLst>
            <pc:docMk/>
            <pc:sldMk cId="3480101506" sldId="295"/>
            <ac:grpSpMk id="245" creationId="{8A6B1D5E-FEA3-3D5B-2B9A-041C4345323A}"/>
          </ac:grpSpMkLst>
        </pc:grpChg>
        <pc:grpChg chg="del mod">
          <ac:chgData name="Wallter Kang" userId="d5c269cbe9dbe8bc" providerId="LiveId" clId="{6105F4E6-68EE-4EAB-B31E-B94F2F056D67}" dt="2024-03-10T02:48:26.885" v="2002"/>
          <ac:grpSpMkLst>
            <pc:docMk/>
            <pc:sldMk cId="3480101506" sldId="295"/>
            <ac:grpSpMk id="249" creationId="{2E2E3AE4-BD8C-537C-5573-E9CD6AABB1C4}"/>
          </ac:grpSpMkLst>
        </pc:grpChg>
        <pc:grpChg chg="del mod">
          <ac:chgData name="Wallter Kang" userId="d5c269cbe9dbe8bc" providerId="LiveId" clId="{6105F4E6-68EE-4EAB-B31E-B94F2F056D67}" dt="2024-03-10T02:49:02.104" v="2036"/>
          <ac:grpSpMkLst>
            <pc:docMk/>
            <pc:sldMk cId="3480101506" sldId="295"/>
            <ac:grpSpMk id="251" creationId="{5F852724-C42A-087E-5B40-1087D60AC6E1}"/>
          </ac:grpSpMkLst>
        </pc:grpChg>
        <pc:grpChg chg="del mod">
          <ac:chgData name="Wallter Kang" userId="d5c269cbe9dbe8bc" providerId="LiveId" clId="{6105F4E6-68EE-4EAB-B31E-B94F2F056D67}" dt="2024-03-10T02:48:35.486" v="2016"/>
          <ac:grpSpMkLst>
            <pc:docMk/>
            <pc:sldMk cId="3480101506" sldId="295"/>
            <ac:grpSpMk id="257" creationId="{ABAAC053-8972-6AB9-3EE9-36E233C4A984}"/>
          </ac:grpSpMkLst>
        </pc:grpChg>
        <pc:grpChg chg="del mod">
          <ac:chgData name="Wallter Kang" userId="d5c269cbe9dbe8bc" providerId="LiveId" clId="{6105F4E6-68EE-4EAB-B31E-B94F2F056D67}" dt="2024-03-10T02:49:02.104" v="2036"/>
          <ac:grpSpMkLst>
            <pc:docMk/>
            <pc:sldMk cId="3480101506" sldId="295"/>
            <ac:grpSpMk id="265" creationId="{372B5ADE-6210-E26E-4EA6-BFE742950D53}"/>
          </ac:grpSpMkLst>
        </pc:grpChg>
        <pc:grpChg chg="del mod">
          <ac:chgData name="Wallter Kang" userId="d5c269cbe9dbe8bc" providerId="LiveId" clId="{6105F4E6-68EE-4EAB-B31E-B94F2F056D67}" dt="2024-03-10T02:49:02.104" v="2036"/>
          <ac:grpSpMkLst>
            <pc:docMk/>
            <pc:sldMk cId="3480101506" sldId="295"/>
            <ac:grpSpMk id="270" creationId="{1898CEA3-0AC0-1385-20CB-9D1DC1D9BA23}"/>
          </ac:grpSpMkLst>
        </pc:grpChg>
        <pc:grpChg chg="del mod">
          <ac:chgData name="Wallter Kang" userId="d5c269cbe9dbe8bc" providerId="LiveId" clId="{6105F4E6-68EE-4EAB-B31E-B94F2F056D67}" dt="2024-03-10T02:48:49.260" v="2025"/>
          <ac:grpSpMkLst>
            <pc:docMk/>
            <pc:sldMk cId="3480101506" sldId="295"/>
            <ac:grpSpMk id="272" creationId="{944533B9-A02D-B1C0-3820-52564A20CEC2}"/>
          </ac:grpSpMkLst>
        </pc:grpChg>
        <pc:grpChg chg="del mod">
          <ac:chgData name="Wallter Kang" userId="d5c269cbe9dbe8bc" providerId="LiveId" clId="{6105F4E6-68EE-4EAB-B31E-B94F2F056D67}" dt="2024-03-10T03:59:52.323" v="2037" actId="478"/>
          <ac:grpSpMkLst>
            <pc:docMk/>
            <pc:sldMk cId="3480101506" sldId="295"/>
            <ac:grpSpMk id="274" creationId="{FBACF53F-7916-0839-4823-26FDFDAECD69}"/>
          </ac:grpSpMkLst>
        </pc:grpChg>
        <pc:grpChg chg="del mod">
          <ac:chgData name="Wallter Kang" userId="d5c269cbe9dbe8bc" providerId="LiveId" clId="{6105F4E6-68EE-4EAB-B31E-B94F2F056D67}" dt="2024-03-10T03:59:52.323" v="2037" actId="478"/>
          <ac:grpSpMkLst>
            <pc:docMk/>
            <pc:sldMk cId="3480101506" sldId="295"/>
            <ac:grpSpMk id="285" creationId="{ACFC4BC6-9565-98C2-CE0B-109C224C3DAB}"/>
          </ac:grpSpMkLst>
        </pc:grpChg>
        <pc:grpChg chg="del mod">
          <ac:chgData name="Wallter Kang" userId="d5c269cbe9dbe8bc" providerId="LiveId" clId="{6105F4E6-68EE-4EAB-B31E-B94F2F056D67}" dt="2024-03-10T04:12:11.391" v="2064"/>
          <ac:grpSpMkLst>
            <pc:docMk/>
            <pc:sldMk cId="3480101506" sldId="295"/>
            <ac:grpSpMk id="299" creationId="{89A05C2C-6287-AA3D-B7BF-7FB27DF9C728}"/>
          </ac:grpSpMkLst>
        </pc:grpChg>
        <pc:grpChg chg="del mod">
          <ac:chgData name="Wallter Kang" userId="d5c269cbe9dbe8bc" providerId="LiveId" clId="{6105F4E6-68EE-4EAB-B31E-B94F2F056D67}" dt="2024-03-10T04:12:16.048" v="2067"/>
          <ac:grpSpMkLst>
            <pc:docMk/>
            <pc:sldMk cId="3480101506" sldId="295"/>
            <ac:grpSpMk id="312" creationId="{5B80805C-520E-6A40-38CB-19BEF47B766E}"/>
          </ac:grpSpMkLst>
        </pc:grpChg>
        <pc:grpChg chg="del mod">
          <ac:chgData name="Wallter Kang" userId="d5c269cbe9dbe8bc" providerId="LiveId" clId="{6105F4E6-68EE-4EAB-B31E-B94F2F056D67}" dt="2024-03-10T04:12:44.193" v="2103"/>
          <ac:grpSpMkLst>
            <pc:docMk/>
            <pc:sldMk cId="3480101506" sldId="295"/>
            <ac:grpSpMk id="315" creationId="{0562E488-B61F-7587-DAF2-5FAD6DBB9CE2}"/>
          </ac:grpSpMkLst>
        </pc:grpChg>
        <pc:grpChg chg="del mod">
          <ac:chgData name="Wallter Kang" userId="d5c269cbe9dbe8bc" providerId="LiveId" clId="{6105F4E6-68EE-4EAB-B31E-B94F2F056D67}" dt="2024-03-10T04:12:27.621" v="2091"/>
          <ac:grpSpMkLst>
            <pc:docMk/>
            <pc:sldMk cId="3480101506" sldId="295"/>
            <ac:grpSpMk id="329" creationId="{A6E7D308-A160-580F-CC52-E18392215C6E}"/>
          </ac:grpSpMkLst>
        </pc:grpChg>
        <pc:grpChg chg="del mod">
          <ac:chgData name="Wallter Kang" userId="d5c269cbe9dbe8bc" providerId="LiveId" clId="{6105F4E6-68EE-4EAB-B31E-B94F2F056D67}" dt="2024-03-10T04:12:27.621" v="2091"/>
          <ac:grpSpMkLst>
            <pc:docMk/>
            <pc:sldMk cId="3480101506" sldId="295"/>
            <ac:grpSpMk id="330" creationId="{25A3959E-5958-F787-98AC-B9D19338EC8D}"/>
          </ac:grpSpMkLst>
        </pc:grpChg>
        <pc:grpChg chg="del mod">
          <ac:chgData name="Wallter Kang" userId="d5c269cbe9dbe8bc" providerId="LiveId" clId="{6105F4E6-68EE-4EAB-B31E-B94F2F056D67}" dt="2024-03-10T04:12:39.944" v="2093"/>
          <ac:grpSpMkLst>
            <pc:docMk/>
            <pc:sldMk cId="3480101506" sldId="295"/>
            <ac:grpSpMk id="340" creationId="{80092078-CC9A-E2FF-4572-5F02221B31BE}"/>
          </ac:grpSpMkLst>
        </pc:grpChg>
        <pc:grpChg chg="del mod">
          <ac:chgData name="Wallter Kang" userId="d5c269cbe9dbe8bc" providerId="LiveId" clId="{6105F4E6-68EE-4EAB-B31E-B94F2F056D67}" dt="2024-03-10T04:12:44.193" v="2103"/>
          <ac:grpSpMkLst>
            <pc:docMk/>
            <pc:sldMk cId="3480101506" sldId="295"/>
            <ac:grpSpMk id="342" creationId="{16E91865-60B8-CB03-E854-D96E98682120}"/>
          </ac:grpSpMkLst>
        </pc:grpChg>
        <pc:grpChg chg="del mod">
          <ac:chgData name="Wallter Kang" userId="d5c269cbe9dbe8bc" providerId="LiveId" clId="{6105F4E6-68EE-4EAB-B31E-B94F2F056D67}" dt="2024-03-10T04:12:59.103" v="2124"/>
          <ac:grpSpMkLst>
            <pc:docMk/>
            <pc:sldMk cId="3480101506" sldId="295"/>
            <ac:grpSpMk id="352" creationId="{51DB214F-A2D4-EEA8-08D0-3B8A33F26A0F}"/>
          </ac:grpSpMkLst>
        </pc:grpChg>
        <pc:grpChg chg="del mod">
          <ac:chgData name="Wallter Kang" userId="d5c269cbe9dbe8bc" providerId="LiveId" clId="{6105F4E6-68EE-4EAB-B31E-B94F2F056D67}" dt="2024-03-10T04:12:59.103" v="2124"/>
          <ac:grpSpMkLst>
            <pc:docMk/>
            <pc:sldMk cId="3480101506" sldId="295"/>
            <ac:grpSpMk id="373" creationId="{F8447420-7AB1-1B3D-2653-6AB76996C99E}"/>
          </ac:grpSpMkLst>
        </pc:grpChg>
        <pc:grpChg chg="del mod">
          <ac:chgData name="Wallter Kang" userId="d5c269cbe9dbe8bc" providerId="LiveId" clId="{6105F4E6-68EE-4EAB-B31E-B94F2F056D67}" dt="2024-03-10T04:12:59.103" v="2124"/>
          <ac:grpSpMkLst>
            <pc:docMk/>
            <pc:sldMk cId="3480101506" sldId="295"/>
            <ac:grpSpMk id="374" creationId="{46FEFAD9-15E2-29B2-46E5-4BB29993331F}"/>
          </ac:grpSpMkLst>
        </pc:grpChg>
        <pc:grpChg chg="del mod">
          <ac:chgData name="Wallter Kang" userId="d5c269cbe9dbe8bc" providerId="LiveId" clId="{6105F4E6-68EE-4EAB-B31E-B94F2F056D67}" dt="2024-03-10T04:13:01.806" v="2127"/>
          <ac:grpSpMkLst>
            <pc:docMk/>
            <pc:sldMk cId="3480101506" sldId="295"/>
            <ac:grpSpMk id="375" creationId="{B5F4F227-BB14-218F-AA94-C278C520493A}"/>
          </ac:grpSpMkLst>
        </pc:grpChg>
        <pc:grpChg chg="del mod">
          <ac:chgData name="Wallter Kang" userId="d5c269cbe9dbe8bc" providerId="LiveId" clId="{6105F4E6-68EE-4EAB-B31E-B94F2F056D67}" dt="2024-03-10T04:13:05.138" v="2134"/>
          <ac:grpSpMkLst>
            <pc:docMk/>
            <pc:sldMk cId="3480101506" sldId="295"/>
            <ac:grpSpMk id="378" creationId="{8DDEDB86-5784-5CC6-ED10-DA6BD46AA3EB}"/>
          </ac:grpSpMkLst>
        </pc:grpChg>
        <pc:grpChg chg="del mod">
          <ac:chgData name="Wallter Kang" userId="d5c269cbe9dbe8bc" providerId="LiveId" clId="{6105F4E6-68EE-4EAB-B31E-B94F2F056D67}" dt="2024-03-10T04:13:10.526" v="2136"/>
          <ac:grpSpMkLst>
            <pc:docMk/>
            <pc:sldMk cId="3480101506" sldId="295"/>
            <ac:grpSpMk id="385" creationId="{6F91DBAF-35BB-D5C8-9FA5-18F226181E0C}"/>
          </ac:grpSpMkLst>
        </pc:grpChg>
        <pc:grpChg chg="del mod">
          <ac:chgData name="Wallter Kang" userId="d5c269cbe9dbe8bc" providerId="LiveId" clId="{6105F4E6-68EE-4EAB-B31E-B94F2F056D67}" dt="2024-03-10T04:13:17.428" v="2149"/>
          <ac:grpSpMkLst>
            <pc:docMk/>
            <pc:sldMk cId="3480101506" sldId="295"/>
            <ac:grpSpMk id="387" creationId="{F5F94D70-9029-42C6-E312-4437F570FADC}"/>
          </ac:grpSpMkLst>
        </pc:grpChg>
        <pc:grpChg chg="del mod">
          <ac:chgData name="Wallter Kang" userId="d5c269cbe9dbe8bc" providerId="LiveId" clId="{6105F4E6-68EE-4EAB-B31E-B94F2F056D67}" dt="2024-03-10T04:13:20.654" v="2157"/>
          <ac:grpSpMkLst>
            <pc:docMk/>
            <pc:sldMk cId="3480101506" sldId="295"/>
            <ac:grpSpMk id="400" creationId="{8898F44A-5DEC-D89F-C4C4-D52F4FF4BEDA}"/>
          </ac:grpSpMkLst>
        </pc:grpChg>
        <pc:grpChg chg="del mod">
          <ac:chgData name="Wallter Kang" userId="d5c269cbe9dbe8bc" providerId="LiveId" clId="{6105F4E6-68EE-4EAB-B31E-B94F2F056D67}" dt="2024-03-10T04:13:35.948" v="2177"/>
          <ac:grpSpMkLst>
            <pc:docMk/>
            <pc:sldMk cId="3480101506" sldId="295"/>
            <ac:grpSpMk id="408" creationId="{06297B1B-6191-BC1E-8768-D273BDDBB672}"/>
          </ac:grpSpMkLst>
        </pc:grpChg>
        <pc:grpChg chg="mod">
          <ac:chgData name="Wallter Kang" userId="d5c269cbe9dbe8bc" providerId="LiveId" clId="{6105F4E6-68EE-4EAB-B31E-B94F2F056D67}" dt="2024-03-10T04:13:35.948" v="2177"/>
          <ac:grpSpMkLst>
            <pc:docMk/>
            <pc:sldMk cId="3480101506" sldId="295"/>
            <ac:grpSpMk id="428" creationId="{947FC8D4-C41C-2FBC-2A42-AEC724F28928}"/>
          </ac:grpSpMkLst>
        </pc:grp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3" creationId="{62763C3D-A717-7F1C-38F9-38E1CFE21583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4" creationId="{E90B0920-7700-C0F5-62CE-405D210BAE3A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5" creationId="{599503E5-CA89-1576-DD1B-18DBF1D6827F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6" creationId="{DFBA80D9-5327-96FE-6CA6-17190C67B2A9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7" creationId="{954CAFA8-BD95-B5D0-CED2-1C852E01E000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8" creationId="{75CB3386-9958-57DD-FA07-B52B21F5FD53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9" creationId="{6DD1338E-A404-E597-9DD8-2A4E10F3F20B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10" creationId="{E5A89606-0C12-EE95-AF99-24104C186A72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11" creationId="{3CB5EE5F-D241-AEBB-CDE3-C5D57F542C9A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12" creationId="{0E93E37D-51C8-4E6A-6FB8-A6E4765B16FD}"/>
          </ac:inkMkLst>
        </pc:inkChg>
        <pc:inkChg chg="add mod">
          <ac:chgData name="Wallter Kang" userId="d5c269cbe9dbe8bc" providerId="LiveId" clId="{6105F4E6-68EE-4EAB-B31E-B94F2F056D67}" dt="2024-03-10T02:39:50.379" v="1755"/>
          <ac:inkMkLst>
            <pc:docMk/>
            <pc:sldMk cId="3480101506" sldId="295"/>
            <ac:inkMk id="14" creationId="{EE1A95A1-3C48-8BA0-7C55-3335212AF99F}"/>
          </ac:inkMkLst>
        </pc:inkChg>
        <pc:inkChg chg="add mod">
          <ac:chgData name="Wallter Kang" userId="d5c269cbe9dbe8bc" providerId="LiveId" clId="{6105F4E6-68EE-4EAB-B31E-B94F2F056D67}" dt="2024-03-10T02:39:50.379" v="1755"/>
          <ac:inkMkLst>
            <pc:docMk/>
            <pc:sldMk cId="3480101506" sldId="295"/>
            <ac:inkMk id="15" creationId="{3972A0B0-20FA-A0DF-FC35-B01E97869E3E}"/>
          </ac:inkMkLst>
        </pc:inkChg>
        <pc:inkChg chg="add mod">
          <ac:chgData name="Wallter Kang" userId="d5c269cbe9dbe8bc" providerId="LiveId" clId="{6105F4E6-68EE-4EAB-B31E-B94F2F056D67}" dt="2024-03-10T02:39:50.379" v="1755"/>
          <ac:inkMkLst>
            <pc:docMk/>
            <pc:sldMk cId="3480101506" sldId="295"/>
            <ac:inkMk id="16" creationId="{C4700E73-5A20-CB2F-E278-5CF27BF5A505}"/>
          </ac:inkMkLst>
        </pc:inkChg>
        <pc:inkChg chg="add mod">
          <ac:chgData name="Wallter Kang" userId="d5c269cbe9dbe8bc" providerId="LiveId" clId="{6105F4E6-68EE-4EAB-B31E-B94F2F056D67}" dt="2024-03-10T02:39:50.379" v="1755"/>
          <ac:inkMkLst>
            <pc:docMk/>
            <pc:sldMk cId="3480101506" sldId="295"/>
            <ac:inkMk id="17" creationId="{3059828E-1DC3-1717-6EC1-9DEA8794024F}"/>
          </ac:inkMkLst>
        </pc:inkChg>
        <pc:inkChg chg="add mod">
          <ac:chgData name="Wallter Kang" userId="d5c269cbe9dbe8bc" providerId="LiveId" clId="{6105F4E6-68EE-4EAB-B31E-B94F2F056D67}" dt="2024-03-10T02:39:50.379" v="1755"/>
          <ac:inkMkLst>
            <pc:docMk/>
            <pc:sldMk cId="3480101506" sldId="295"/>
            <ac:inkMk id="18" creationId="{D55F5167-F5FA-CC69-5180-042FA14C6813}"/>
          </ac:inkMkLst>
        </pc:inkChg>
        <pc:inkChg chg="add mod">
          <ac:chgData name="Wallter Kang" userId="d5c269cbe9dbe8bc" providerId="LiveId" clId="{6105F4E6-68EE-4EAB-B31E-B94F2F056D67}" dt="2024-03-10T02:39:50.379" v="1755"/>
          <ac:inkMkLst>
            <pc:docMk/>
            <pc:sldMk cId="3480101506" sldId="295"/>
            <ac:inkMk id="19" creationId="{662FFB8A-1502-8059-0B81-07F5106566FA}"/>
          </ac:inkMkLst>
        </pc:inkChg>
        <pc:inkChg chg="add mod">
          <ac:chgData name="Wallter Kang" userId="d5c269cbe9dbe8bc" providerId="LiveId" clId="{6105F4E6-68EE-4EAB-B31E-B94F2F056D67}" dt="2024-03-10T02:39:50.379" v="1755"/>
          <ac:inkMkLst>
            <pc:docMk/>
            <pc:sldMk cId="3480101506" sldId="295"/>
            <ac:inkMk id="20" creationId="{61349DA1-AC84-E95B-50E1-55C67A3375D8}"/>
          </ac:inkMkLst>
        </pc:inkChg>
        <pc:inkChg chg="add mod">
          <ac:chgData name="Wallter Kang" userId="d5c269cbe9dbe8bc" providerId="LiveId" clId="{6105F4E6-68EE-4EAB-B31E-B94F2F056D67}" dt="2024-03-10T02:39:54.416" v="1764"/>
          <ac:inkMkLst>
            <pc:docMk/>
            <pc:sldMk cId="3480101506" sldId="295"/>
            <ac:inkMk id="22" creationId="{D155DF5F-FE2D-25E4-A735-6A9D59F87BA8}"/>
          </ac:inkMkLst>
        </pc:inkChg>
        <pc:inkChg chg="add mod">
          <ac:chgData name="Wallter Kang" userId="d5c269cbe9dbe8bc" providerId="LiveId" clId="{6105F4E6-68EE-4EAB-B31E-B94F2F056D67}" dt="2024-03-10T02:39:54.416" v="1764"/>
          <ac:inkMkLst>
            <pc:docMk/>
            <pc:sldMk cId="3480101506" sldId="295"/>
            <ac:inkMk id="23" creationId="{1DA974F4-49DA-0AB7-5C48-228E7CD577DA}"/>
          </ac:inkMkLst>
        </pc:inkChg>
        <pc:inkChg chg="add mod">
          <ac:chgData name="Wallter Kang" userId="d5c269cbe9dbe8bc" providerId="LiveId" clId="{6105F4E6-68EE-4EAB-B31E-B94F2F056D67}" dt="2024-03-10T02:39:54.416" v="1764"/>
          <ac:inkMkLst>
            <pc:docMk/>
            <pc:sldMk cId="3480101506" sldId="295"/>
            <ac:inkMk id="24" creationId="{C8E2E8C0-C115-F886-F42B-5768F1863E92}"/>
          </ac:inkMkLst>
        </pc:inkChg>
        <pc:inkChg chg="add mod">
          <ac:chgData name="Wallter Kang" userId="d5c269cbe9dbe8bc" providerId="LiveId" clId="{6105F4E6-68EE-4EAB-B31E-B94F2F056D67}" dt="2024-03-10T02:39:54.416" v="1764"/>
          <ac:inkMkLst>
            <pc:docMk/>
            <pc:sldMk cId="3480101506" sldId="295"/>
            <ac:inkMk id="25" creationId="{7778FD83-A919-2F25-BF0B-B30540B40F6F}"/>
          </ac:inkMkLst>
        </pc:inkChg>
        <pc:inkChg chg="add mod">
          <ac:chgData name="Wallter Kang" userId="d5c269cbe9dbe8bc" providerId="LiveId" clId="{6105F4E6-68EE-4EAB-B31E-B94F2F056D67}" dt="2024-03-10T02:39:54.416" v="1764"/>
          <ac:inkMkLst>
            <pc:docMk/>
            <pc:sldMk cId="3480101506" sldId="295"/>
            <ac:inkMk id="26" creationId="{87CB1CE3-C1B0-0062-432D-DA61EA9D95B4}"/>
          </ac:inkMkLst>
        </pc:inkChg>
        <pc:inkChg chg="add mod">
          <ac:chgData name="Wallter Kang" userId="d5c269cbe9dbe8bc" providerId="LiveId" clId="{6105F4E6-68EE-4EAB-B31E-B94F2F056D67}" dt="2024-03-10T02:39:54.416" v="1764"/>
          <ac:inkMkLst>
            <pc:docMk/>
            <pc:sldMk cId="3480101506" sldId="295"/>
            <ac:inkMk id="27" creationId="{3D0B7231-908C-FD1B-AAEA-91481570ADC8}"/>
          </ac:inkMkLst>
        </pc:inkChg>
        <pc:inkChg chg="add mod">
          <ac:chgData name="Wallter Kang" userId="d5c269cbe9dbe8bc" providerId="LiveId" clId="{6105F4E6-68EE-4EAB-B31E-B94F2F056D67}" dt="2024-03-10T02:39:54.416" v="1764"/>
          <ac:inkMkLst>
            <pc:docMk/>
            <pc:sldMk cId="3480101506" sldId="295"/>
            <ac:inkMk id="28" creationId="{E985CEFB-35C5-B9EE-E6F1-D77DE946F344}"/>
          </ac:inkMkLst>
        </pc:inkChg>
        <pc:inkChg chg="add mod">
          <ac:chgData name="Wallter Kang" userId="d5c269cbe9dbe8bc" providerId="LiveId" clId="{6105F4E6-68EE-4EAB-B31E-B94F2F056D67}" dt="2024-03-10T02:39:54.416" v="1764"/>
          <ac:inkMkLst>
            <pc:docMk/>
            <pc:sldMk cId="3480101506" sldId="295"/>
            <ac:inkMk id="29" creationId="{7E1B23F1-4CFC-6EAD-05B7-3DF3DCC32849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31" creationId="{338F0A5C-5821-E4F6-EBF8-87D2CBBCB7CD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32" creationId="{F5817C40-0285-B1DB-F12D-5B144F5DBF2F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33" creationId="{60EEE5EE-2C47-616F-3486-ADE50C794A67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34" creationId="{EFD918B0-FFCC-57DA-323E-10382E4C1751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35" creationId="{376E8F53-8EA1-6647-4939-DC96673B954B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36" creationId="{A34A0B12-3172-89F6-E796-D967F07827BA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37" creationId="{95EE0371-F62E-EBCF-3DB8-A12B2E7CBBEF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38" creationId="{D37BB441-A744-0977-4EDA-C3B3990BA2CC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39" creationId="{27A8329D-317E-01A7-5787-EF9A304F4E64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40" creationId="{6AC76918-90B1-2BEE-A75C-B08C5673BA4A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41" creationId="{D8B297FF-B951-7EEB-4C03-7A5608A77C1D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42" creationId="{626A6B1B-CEB1-96A7-493B-5F4A815CC7F7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43" creationId="{3ADAE6FC-7FE6-8D46-EBDA-E0778B280968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44" creationId="{1FFB5D6D-7AA8-FAED-7F3E-9035E5A05B4F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45" creationId="{AF9AB6F1-3259-01D1-8E0C-244DEEBD3E8E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46" creationId="{348A10A1-FDA9-5DDA-55F4-41DAFF6D38BD}"/>
          </ac:inkMkLst>
        </pc:inkChg>
        <pc:inkChg chg="add mod">
          <ac:chgData name="Wallter Kang" userId="d5c269cbe9dbe8bc" providerId="LiveId" clId="{6105F4E6-68EE-4EAB-B31E-B94F2F056D67}" dt="2024-03-10T02:40:12.046" v="1796"/>
          <ac:inkMkLst>
            <pc:docMk/>
            <pc:sldMk cId="3480101506" sldId="295"/>
            <ac:inkMk id="47" creationId="{96C8F69A-A2C2-CA3F-AE7F-0AFED956482A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48" creationId="{21525EA0-E461-76B0-9FE7-416EE76265B2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49" creationId="{BBA3EAF7-5140-C4C8-2ABA-767D4CDD3ABD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50" creationId="{9D19B46A-7059-19E8-F82B-EAC89F001076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51" creationId="{B053F7AC-070B-CC46-6C08-13B322AD64C1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52" creationId="{7C890C61-309B-E281-DFAA-573DAB7DF0E6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53" creationId="{F40FC811-7129-8FD4-8692-C7CE834260F7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54" creationId="{FFCDDD75-3220-775F-E23F-5166C43FBF8C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55" creationId="{EEA18076-0BE9-C58C-EA66-FDB903471305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56" creationId="{B84D207E-10C0-5797-AF55-3A9656588EA0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57" creationId="{3A224CB7-878E-4127-BD0F-CFB89877A1FF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58" creationId="{C05596D2-B6F5-148E-0F2A-003A1FA5EB4D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59" creationId="{FB803344-D96A-2518-F85D-96218508A5A8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60" creationId="{4A7CB062-E676-24C1-A508-5031EFF0485B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61" creationId="{AD0D5712-0D54-973D-5B4A-AEA1EAA90722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65" creationId="{AA817243-2379-CC45-BF9E-572B8878A9AC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66" creationId="{037D1AF0-B679-3EDB-B666-FF0C5A2E6624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67" creationId="{198F5DB3-F1D4-CE77-38E3-85FE7322E724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68" creationId="{6F21B27F-E85F-5251-AB5C-A2CC259D9DF9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69" creationId="{D93495F6-461E-578C-8E20-1D9785F5727C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70" creationId="{085A9191-0AC9-284F-BC34-CE0A489264A4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71" creationId="{22B37265-74C5-3528-EC0F-4684BE53FBF9}"/>
          </ac:inkMkLst>
        </pc:inkChg>
        <pc:inkChg chg="add mod">
          <ac:chgData name="Wallter Kang" userId="d5c269cbe9dbe8bc" providerId="LiveId" clId="{6105F4E6-68EE-4EAB-B31E-B94F2F056D67}" dt="2024-03-10T02:40:35.202" v="1817"/>
          <ac:inkMkLst>
            <pc:docMk/>
            <pc:sldMk cId="3480101506" sldId="295"/>
            <ac:inkMk id="73" creationId="{ED640F79-991F-A9A1-2555-DD3B7462D423}"/>
          </ac:inkMkLst>
        </pc:inkChg>
        <pc:inkChg chg="add mod">
          <ac:chgData name="Wallter Kang" userId="d5c269cbe9dbe8bc" providerId="LiveId" clId="{6105F4E6-68EE-4EAB-B31E-B94F2F056D67}" dt="2024-03-10T02:40:35.202" v="1817"/>
          <ac:inkMkLst>
            <pc:docMk/>
            <pc:sldMk cId="3480101506" sldId="295"/>
            <ac:inkMk id="74" creationId="{2C8C0D62-91A4-0E59-F3C2-B5928499F6A3}"/>
          </ac:inkMkLst>
        </pc:inkChg>
        <pc:inkChg chg="add mod">
          <ac:chgData name="Wallter Kang" userId="d5c269cbe9dbe8bc" providerId="LiveId" clId="{6105F4E6-68EE-4EAB-B31E-B94F2F056D67}" dt="2024-03-10T02:40:35.202" v="1817"/>
          <ac:inkMkLst>
            <pc:docMk/>
            <pc:sldMk cId="3480101506" sldId="295"/>
            <ac:inkMk id="76" creationId="{97A5254C-2528-018B-719A-E653D8461B7E}"/>
          </ac:inkMkLst>
        </pc:inkChg>
        <pc:inkChg chg="add mod">
          <ac:chgData name="Wallter Kang" userId="d5c269cbe9dbe8bc" providerId="LiveId" clId="{6105F4E6-68EE-4EAB-B31E-B94F2F056D67}" dt="2024-03-10T02:40:35.202" v="1817"/>
          <ac:inkMkLst>
            <pc:docMk/>
            <pc:sldMk cId="3480101506" sldId="295"/>
            <ac:inkMk id="77" creationId="{172C1819-15AB-D712-07D7-D0529CAE0841}"/>
          </ac:inkMkLst>
        </pc:inkChg>
        <pc:inkChg chg="add mod">
          <ac:chgData name="Wallter Kang" userId="d5c269cbe9dbe8bc" providerId="LiveId" clId="{6105F4E6-68EE-4EAB-B31E-B94F2F056D67}" dt="2024-03-10T02:40:35.202" v="1817"/>
          <ac:inkMkLst>
            <pc:docMk/>
            <pc:sldMk cId="3480101506" sldId="295"/>
            <ac:inkMk id="79" creationId="{9A647C0C-6B84-15CC-0A7D-756087BC4735}"/>
          </ac:inkMkLst>
        </pc:inkChg>
        <pc:inkChg chg="add mod">
          <ac:chgData name="Wallter Kang" userId="d5c269cbe9dbe8bc" providerId="LiveId" clId="{6105F4E6-68EE-4EAB-B31E-B94F2F056D67}" dt="2024-03-10T02:40:35.202" v="1817"/>
          <ac:inkMkLst>
            <pc:docMk/>
            <pc:sldMk cId="3480101506" sldId="295"/>
            <ac:inkMk id="80" creationId="{CD248A24-9FCE-8A49-99DB-7379BE50DFE0}"/>
          </ac:inkMkLst>
        </pc:inkChg>
        <pc:inkChg chg="add mod">
          <ac:chgData name="Wallter Kang" userId="d5c269cbe9dbe8bc" providerId="LiveId" clId="{6105F4E6-68EE-4EAB-B31E-B94F2F056D67}" dt="2024-03-10T02:40:35.202" v="1817"/>
          <ac:inkMkLst>
            <pc:docMk/>
            <pc:sldMk cId="3480101506" sldId="295"/>
            <ac:inkMk id="81" creationId="{A341E24B-4FCD-02FF-9CD8-FB863CBBE0D9}"/>
          </ac:inkMkLst>
        </pc:inkChg>
        <pc:inkChg chg="add mod">
          <ac:chgData name="Wallter Kang" userId="d5c269cbe9dbe8bc" providerId="LiveId" clId="{6105F4E6-68EE-4EAB-B31E-B94F2F056D67}" dt="2024-03-10T02:40:35.202" v="1817"/>
          <ac:inkMkLst>
            <pc:docMk/>
            <pc:sldMk cId="3480101506" sldId="295"/>
            <ac:inkMk id="83" creationId="{75604713-2B2E-E367-066D-3E2EDDABE689}"/>
          </ac:inkMkLst>
        </pc:inkChg>
        <pc:inkChg chg="add mod">
          <ac:chgData name="Wallter Kang" userId="d5c269cbe9dbe8bc" providerId="LiveId" clId="{6105F4E6-68EE-4EAB-B31E-B94F2F056D67}" dt="2024-03-10T02:40:35.202" v="1817"/>
          <ac:inkMkLst>
            <pc:docMk/>
            <pc:sldMk cId="3480101506" sldId="295"/>
            <ac:inkMk id="84" creationId="{F6D02846-D591-C44D-BE31-394A50934076}"/>
          </ac:inkMkLst>
        </pc:inkChg>
        <pc:inkChg chg="add mod">
          <ac:chgData name="Wallter Kang" userId="d5c269cbe9dbe8bc" providerId="LiveId" clId="{6105F4E6-68EE-4EAB-B31E-B94F2F056D67}" dt="2024-03-10T02:40:36.883" v="1820"/>
          <ac:inkMkLst>
            <pc:docMk/>
            <pc:sldMk cId="3480101506" sldId="295"/>
            <ac:inkMk id="86" creationId="{5DA5AFF0-8881-EE0C-E9E5-68E8042F4567}"/>
          </ac:inkMkLst>
        </pc:inkChg>
        <pc:inkChg chg="add mod">
          <ac:chgData name="Wallter Kang" userId="d5c269cbe9dbe8bc" providerId="LiveId" clId="{6105F4E6-68EE-4EAB-B31E-B94F2F056D67}" dt="2024-03-10T02:40:36.883" v="1820"/>
          <ac:inkMkLst>
            <pc:docMk/>
            <pc:sldMk cId="3480101506" sldId="295"/>
            <ac:inkMk id="87" creationId="{54FF9A41-0B3B-7572-DDF4-7BDE89D6CF57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89" creationId="{C4D62BEE-9C1F-3ED4-3EB7-17765A5CE794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90" creationId="{67492E3C-5DE7-79B8-E2EA-76CC84535356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92" creationId="{84789C3A-5173-E132-E95A-9976DDA9CAFA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93" creationId="{3DBE1B0C-7517-4513-66C2-D1BA78318E94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94" creationId="{7FFCE228-9B9F-B2B0-56DA-764B1436C41D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95" creationId="{BD67F53A-1B11-F4B2-BEFE-B1462BE56054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96" creationId="{D60F2FDA-ABDB-AF9B-6820-162F9867ACCF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97" creationId="{F59EE907-66FF-B434-D3F8-DF8706D7FFF8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98" creationId="{43B924CB-91C6-4F76-F2F0-FADA769C4543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99" creationId="{194373FE-FAB2-4DA9-8AF7-B554627FC2B8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100" creationId="{46C44132-8993-0543-D9B4-629B18D0DFBD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101" creationId="{24308756-F6F2-301B-CCCE-A0131FC491D1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102" creationId="{9377DB25-3839-9EB9-3739-EDB1D727983F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103" creationId="{10001BC7-AB0C-C040-EC69-D49B95F5E5B5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104" creationId="{833D93BE-4F8F-FEB6-36C1-B36B5CF626C2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105" creationId="{93092E4A-BAAB-CB84-CBC1-268AA65F4EDE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106" creationId="{41181CA1-3745-75C1-4125-ADE80B192CA8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107" creationId="{52BA4D37-C4D2-9FA7-727F-FF4F1B85F9BA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108" creationId="{A7939145-9EEA-2514-B2A0-565B8098956B}"/>
          </ac:inkMkLst>
        </pc:inkChg>
        <pc:inkChg chg="add mod">
          <ac:chgData name="Wallter Kang" userId="d5c269cbe9dbe8bc" providerId="LiveId" clId="{6105F4E6-68EE-4EAB-B31E-B94F2F056D67}" dt="2024-03-10T02:40:48.535" v="1842"/>
          <ac:inkMkLst>
            <pc:docMk/>
            <pc:sldMk cId="3480101506" sldId="295"/>
            <ac:inkMk id="109" creationId="{1F8A1159-E412-B8E7-8030-3947D06B0DAE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11" creationId="{5C46F8A8-4F83-7150-B511-8D45BC161305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12" creationId="{049FFF2A-23C3-9925-47EC-AE5FED4BDF97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13" creationId="{28C15DAA-3F72-23D5-B831-FEF4BE2EDCB5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14" creationId="{4F395DD4-6DF3-B72A-0F3B-CFE4E46007FA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15" creationId="{D57816E4-FD9D-3727-72B3-E9DD4258F395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16" creationId="{537072F5-53AE-941D-6D84-EB746E2D0FA3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17" creationId="{F5B886AC-C9AA-85F9-F1A6-AAF4D83C8E67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18" creationId="{A09A6BF5-D415-29B9-3D3B-A4C2AD036571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19" creationId="{515FCC52-D6D9-67B9-B893-C60CE08203D2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21" creationId="{77D99256-D1D0-38C9-E584-953ADBBAC034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22" creationId="{F221DE57-09FA-64EE-997D-CB79908444B9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23" creationId="{F9FC2B99-CEFF-41F6-04F4-B14F8F827719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24" creationId="{B8187606-ADEB-9232-DAF5-F05D6BF7DB14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26" creationId="{E45C9FC5-96A9-B2D7-794C-78C5AE4CDBC5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27" creationId="{8AF7A020-6820-DEBA-9C3C-63DAC6EFD008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29" creationId="{17757773-483A-4104-E019-A91CDB970FAA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30" creationId="{FB9C28E8-AE27-B390-5C95-541165646579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31" creationId="{045A9402-14F0-B846-6833-5B687C86B76B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32" creationId="{49EB3BD3-F506-9EB7-A7B6-523CEA76E32C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33" creationId="{F0668677-E78E-C359-BFA5-9D6CF301ECF8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34" creationId="{6E589321-2603-3F2A-2D72-61CF725D70C8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35" creationId="{813F1D07-FA2F-B760-11EF-A551A331C788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36" creationId="{2735D3B5-FA12-DB1D-C588-C56112285BFF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37" creationId="{7E5F7853-E362-2513-12C7-5F8B7FE435F3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38" creationId="{19C36B3D-F41C-188E-9EF7-3799A5D9ED61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39" creationId="{35AE6489-BB32-13EC-9918-67686822FB45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40" creationId="{7AB2649E-9F73-9397-7FB4-F06E1001A624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41" creationId="{F33665D4-D6D3-4F8D-DC10-B1B6604F4541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42" creationId="{0495E104-D0DE-181C-3997-08564E5D2BB3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43" creationId="{CE53830B-CA56-3CBD-B5A8-22116246E1F9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44" creationId="{8104BE1E-7443-A0E6-09AA-91C45E69750E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46" creationId="{5B235C0D-FFAB-AD59-2DEA-63CA11A1A2E9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47" creationId="{56A9E81D-259E-5D45-3300-42D195085F2C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48" creationId="{F2DC64E8-BE4B-0D48-9919-0F4C0D647496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49" creationId="{5F5918E2-47DF-DF13-C511-46EBAC1D7D37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51" creationId="{A3451E3A-0FE0-A44C-60C4-8FDF6A1AA7DA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52" creationId="{0437949F-D460-6E1A-5D0D-89BF26978478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53" creationId="{5B23CB71-A57E-CFC6-29BD-32D6B6233544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54" creationId="{65F54945-95DD-AA8C-3107-56F21CC760F1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55" creationId="{ECFC8710-D238-7EED-731F-46DABA901132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57" creationId="{8F036467-4A18-1A91-8EB5-7EFE1C17E582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58" creationId="{7E9876C7-89EC-8039-AC56-C47C462B1D87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59" creationId="{988A4BCD-A6FE-41FA-B530-FEF9E5805B9B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60" creationId="{753C8832-4789-9B5A-E057-F26FA0BCBDD5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61" creationId="{843EB9C2-4EA4-5D6A-96FD-E5CED50B7635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62" creationId="{063427A6-03BA-A8B2-F411-D69272AC3159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63" creationId="{FBF70B06-B40B-1974-2C2F-89801A458180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64" creationId="{2786907B-5B32-BCD4-988B-43267E1D483F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65" creationId="{80673DDF-256C-8A4E-1394-B820338A9794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66" creationId="{E4EB5F15-DDA2-1E0F-465E-6B0F92C50DA9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67" creationId="{7494DF95-33BF-8506-BC4E-CA2B411C0618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68" creationId="{567E3237-74E0-DB39-0331-2ACB0E7FF3E5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69" creationId="{3087C171-BB0D-8082-33FE-45D061B4C089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70" creationId="{A4C36DCF-62DE-C5F6-6746-4C37A173EEF3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71" creationId="{B3EEB3DE-53AA-EB98-1602-29245D817197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72" creationId="{027DC44E-2954-9AD0-1977-70798EE40D4F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73" creationId="{D025AC54-0DAA-B9A7-568C-3D2F9EC5E91C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75" creationId="{C0811801-4D6E-2402-C700-8861CC8E10BB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76" creationId="{35F2C533-2B3E-1F50-ABD9-C599C53AC82F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78" creationId="{BAAF61E6-E040-D2AE-8395-33A2918BBC6F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79" creationId="{3D8C0AC0-690E-D20F-21F7-E31426500611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80" creationId="{F75CF29D-406B-EFC3-4DC7-884A38C05287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81" creationId="{12D8BA9D-CE83-4656-F18A-D758D6607455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82" creationId="{40E3B3EB-62B8-5251-A68D-B9C32514EA7C}"/>
          </ac:inkMkLst>
        </pc:inkChg>
        <pc:inkChg chg="add mod">
          <ac:chgData name="Wallter Kang" userId="d5c269cbe9dbe8bc" providerId="LiveId" clId="{6105F4E6-68EE-4EAB-B31E-B94F2F056D67}" dt="2024-03-10T02:48:49.260" v="2025"/>
          <ac:inkMkLst>
            <pc:docMk/>
            <pc:sldMk cId="3480101506" sldId="295"/>
            <ac:inkMk id="184" creationId="{5C4AB3F4-3D11-9046-45DA-CAFAB79D8840}"/>
          </ac:inkMkLst>
        </pc:inkChg>
        <pc:inkChg chg="add mod">
          <ac:chgData name="Wallter Kang" userId="d5c269cbe9dbe8bc" providerId="LiveId" clId="{6105F4E6-68EE-4EAB-B31E-B94F2F056D67}" dt="2024-03-10T02:48:49.260" v="2025"/>
          <ac:inkMkLst>
            <pc:docMk/>
            <pc:sldMk cId="3480101506" sldId="295"/>
            <ac:inkMk id="185" creationId="{BF37AEB1-87FF-CB0E-CEE4-3814823AF872}"/>
          </ac:inkMkLst>
        </pc:inkChg>
        <pc:inkChg chg="add mod">
          <ac:chgData name="Wallter Kang" userId="d5c269cbe9dbe8bc" providerId="LiveId" clId="{6105F4E6-68EE-4EAB-B31E-B94F2F056D67}" dt="2024-03-10T02:48:49.260" v="2025"/>
          <ac:inkMkLst>
            <pc:docMk/>
            <pc:sldMk cId="3480101506" sldId="295"/>
            <ac:inkMk id="186" creationId="{789AE1B6-5D46-ECB6-14D5-09A8A965A3E2}"/>
          </ac:inkMkLst>
        </pc:inkChg>
        <pc:inkChg chg="add mod">
          <ac:chgData name="Wallter Kang" userId="d5c269cbe9dbe8bc" providerId="LiveId" clId="{6105F4E6-68EE-4EAB-B31E-B94F2F056D67}" dt="2024-03-10T02:48:49.260" v="2025"/>
          <ac:inkMkLst>
            <pc:docMk/>
            <pc:sldMk cId="3480101506" sldId="295"/>
            <ac:inkMk id="187" creationId="{3CC1069B-0AA3-A618-80A1-9A9BD6D6217A}"/>
          </ac:inkMkLst>
        </pc:inkChg>
        <pc:inkChg chg="add mod">
          <ac:chgData name="Wallter Kang" userId="d5c269cbe9dbe8bc" providerId="LiveId" clId="{6105F4E6-68EE-4EAB-B31E-B94F2F056D67}" dt="2024-03-10T02:48:49.260" v="2025"/>
          <ac:inkMkLst>
            <pc:docMk/>
            <pc:sldMk cId="3480101506" sldId="295"/>
            <ac:inkMk id="188" creationId="{49B206DA-67CC-6706-DBEB-627F3CD926B7}"/>
          </ac:inkMkLst>
        </pc:inkChg>
        <pc:inkChg chg="add mod">
          <ac:chgData name="Wallter Kang" userId="d5c269cbe9dbe8bc" providerId="LiveId" clId="{6105F4E6-68EE-4EAB-B31E-B94F2F056D67}" dt="2024-03-10T02:48:49.260" v="2025"/>
          <ac:inkMkLst>
            <pc:docMk/>
            <pc:sldMk cId="3480101506" sldId="295"/>
            <ac:inkMk id="189" creationId="{793613D2-1A7D-572D-4474-B2813FC71456}"/>
          </ac:inkMkLst>
        </pc:inkChg>
        <pc:inkChg chg="add mod">
          <ac:chgData name="Wallter Kang" userId="d5c269cbe9dbe8bc" providerId="LiveId" clId="{6105F4E6-68EE-4EAB-B31E-B94F2F056D67}" dt="2024-03-10T02:48:49.260" v="2025"/>
          <ac:inkMkLst>
            <pc:docMk/>
            <pc:sldMk cId="3480101506" sldId="295"/>
            <ac:inkMk id="190" creationId="{F432C23A-C43B-A4F6-2AD8-2872BB02F46A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92" creationId="{F8478BEA-9C72-9C46-E782-3F8F974FDA05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93" creationId="{A44A06B6-99BF-5277-2ABC-899507B60E46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94" creationId="{835D71A7-20FF-4B65-FCAB-CDD783542F71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95" creationId="{08B69044-3EA7-305B-D7BF-20AA780DE5FD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96" creationId="{C0640189-102C-901A-5175-D6B7297EA130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97" creationId="{29AA4427-7ACE-AA75-6717-DCA59FCD2723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98" creationId="{1FFD23BF-FBB6-9AA0-1F8D-B0D0F4882B5B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199" creationId="{A24D6689-ED24-7154-F5BC-BC1A15367DF9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00" creationId="{71BBC8FF-7800-5DC9-2FAC-BEB6A3073105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01" creationId="{9F37CE85-2C50-DB65-77C6-B4A835E38B04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04" creationId="{DAB8420D-67E0-7093-81CF-2C3373F091A7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06" creationId="{275EAFA7-C89A-FB3A-4696-4C93AF7D2EAC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07" creationId="{435E4841-4E0C-88DD-88D1-88011E09FC7D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08" creationId="{FD33B671-0403-91F5-4A01-BB7C1080561B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09" creationId="{F759EFDA-2BC5-FD33-0C99-6175180CC1D6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10" creationId="{6BFE1E95-1B9C-439F-20B1-1598B5AF6609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11" creationId="{95EA2D8F-5554-78E5-DF8A-4599E6572342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12" creationId="{2B75DCF0-5381-BAF4-2F33-7CC420B0C1F6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14" creationId="{5457E759-7D53-1D16-00E5-8E985B8CEED2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15" creationId="{3470B8A5-41EE-22B8-AAD1-007A9414336E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16" creationId="{4FA62FF3-4DDD-C5E4-790F-4A8BAD0DB144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17" creationId="{66A94EB4-D8E8-BDCE-5462-B64280F79C32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18" creationId="{D6B20585-6A7A-080F-43B9-8F202C555738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19" creationId="{39048855-FE7E-2253-3532-73951F5ABF14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20" creationId="{C8DCB69E-F8D7-1BB0-A54E-13BE1E1B2C46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21" creationId="{E6A05109-9A61-2828-606E-A78F0E69ADAB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22" creationId="{38CAC2E4-8DE3-3D9D-7B07-58FB75B66D3D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23" creationId="{A74494B1-F147-FE43-DAFC-4212CA4B6A50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24" creationId="{14BC6AE3-64A5-493B-8E2A-1F2E842139E9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25" creationId="{2086BE82-CF03-5303-FFFC-5AFCDABA9B37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26" creationId="{AB90A88C-C1D5-2A87-5413-779F6F06B2CE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27" creationId="{7FD2AC1F-B3A1-2072-D98D-C9EDAF4A3B75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28" creationId="{4BB4F2FE-BC4C-3A7A-2212-082B43EFA638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29" creationId="{317DCE54-5960-9CAE-D5AC-B6E4A7C44B3D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30" creationId="{114D7E36-9A8B-19EB-72D5-630D55CA6757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31" creationId="{A53A387D-4AC3-222E-341E-7E2CE0C14FED}"/>
          </ac:inkMkLst>
        </pc:inkChg>
        <pc:inkChg chg="add mod">
          <ac:chgData name="Wallter Kang" userId="d5c269cbe9dbe8bc" providerId="LiveId" clId="{6105F4E6-68EE-4EAB-B31E-B94F2F056D67}" dt="2024-03-10T02:48:15.914" v="1986"/>
          <ac:inkMkLst>
            <pc:docMk/>
            <pc:sldMk cId="3480101506" sldId="295"/>
            <ac:inkMk id="233" creationId="{F1863BC8-5D26-ECA1-9A3A-C7C23332536D}"/>
          </ac:inkMkLst>
        </pc:inkChg>
        <pc:inkChg chg="add mod">
          <ac:chgData name="Wallter Kang" userId="d5c269cbe9dbe8bc" providerId="LiveId" clId="{6105F4E6-68EE-4EAB-B31E-B94F2F056D67}" dt="2024-03-10T02:48:15.914" v="1986"/>
          <ac:inkMkLst>
            <pc:docMk/>
            <pc:sldMk cId="3480101506" sldId="295"/>
            <ac:inkMk id="234" creationId="{8ED2E88E-C08D-0555-B664-9F5363671F54}"/>
          </ac:inkMkLst>
        </pc:inkChg>
        <pc:inkChg chg="add mod">
          <ac:chgData name="Wallter Kang" userId="d5c269cbe9dbe8bc" providerId="LiveId" clId="{6105F4E6-68EE-4EAB-B31E-B94F2F056D67}" dt="2024-03-10T02:48:21.404" v="1996"/>
          <ac:inkMkLst>
            <pc:docMk/>
            <pc:sldMk cId="3480101506" sldId="295"/>
            <ac:inkMk id="236" creationId="{51A60B8C-E52B-F874-DD16-3EE98E0F7183}"/>
          </ac:inkMkLst>
        </pc:inkChg>
        <pc:inkChg chg="add mod">
          <ac:chgData name="Wallter Kang" userId="d5c269cbe9dbe8bc" providerId="LiveId" clId="{6105F4E6-68EE-4EAB-B31E-B94F2F056D67}" dt="2024-03-10T02:48:21.404" v="1996"/>
          <ac:inkMkLst>
            <pc:docMk/>
            <pc:sldMk cId="3480101506" sldId="295"/>
            <ac:inkMk id="237" creationId="{5427BF2B-B166-4457-90A2-45EEAAED43E3}"/>
          </ac:inkMkLst>
        </pc:inkChg>
        <pc:inkChg chg="add mod">
          <ac:chgData name="Wallter Kang" userId="d5c269cbe9dbe8bc" providerId="LiveId" clId="{6105F4E6-68EE-4EAB-B31E-B94F2F056D67}" dt="2024-03-10T02:48:21.404" v="1996"/>
          <ac:inkMkLst>
            <pc:docMk/>
            <pc:sldMk cId="3480101506" sldId="295"/>
            <ac:inkMk id="238" creationId="{67F009DC-8BCE-A086-CE7B-32679D4308D4}"/>
          </ac:inkMkLst>
        </pc:inkChg>
        <pc:inkChg chg="add mod">
          <ac:chgData name="Wallter Kang" userId="d5c269cbe9dbe8bc" providerId="LiveId" clId="{6105F4E6-68EE-4EAB-B31E-B94F2F056D67}" dt="2024-03-10T02:48:21.404" v="1996"/>
          <ac:inkMkLst>
            <pc:docMk/>
            <pc:sldMk cId="3480101506" sldId="295"/>
            <ac:inkMk id="239" creationId="{9D7C0D96-C903-2071-297B-5A581CA9C92D}"/>
          </ac:inkMkLst>
        </pc:inkChg>
        <pc:inkChg chg="add mod">
          <ac:chgData name="Wallter Kang" userId="d5c269cbe9dbe8bc" providerId="LiveId" clId="{6105F4E6-68EE-4EAB-B31E-B94F2F056D67}" dt="2024-03-10T02:48:21.404" v="1996"/>
          <ac:inkMkLst>
            <pc:docMk/>
            <pc:sldMk cId="3480101506" sldId="295"/>
            <ac:inkMk id="240" creationId="{4F287C5A-75E8-49DD-9AD5-035841F581B8}"/>
          </ac:inkMkLst>
        </pc:inkChg>
        <pc:inkChg chg="add mod">
          <ac:chgData name="Wallter Kang" userId="d5c269cbe9dbe8bc" providerId="LiveId" clId="{6105F4E6-68EE-4EAB-B31E-B94F2F056D67}" dt="2024-03-10T02:48:21.404" v="1996"/>
          <ac:inkMkLst>
            <pc:docMk/>
            <pc:sldMk cId="3480101506" sldId="295"/>
            <ac:inkMk id="241" creationId="{15BDC55E-ED33-C0CB-B7A2-2CF23EA9B18C}"/>
          </ac:inkMkLst>
        </pc:inkChg>
        <pc:inkChg chg="add mod">
          <ac:chgData name="Wallter Kang" userId="d5c269cbe9dbe8bc" providerId="LiveId" clId="{6105F4E6-68EE-4EAB-B31E-B94F2F056D67}" dt="2024-03-10T02:48:21.404" v="1996"/>
          <ac:inkMkLst>
            <pc:docMk/>
            <pc:sldMk cId="3480101506" sldId="295"/>
            <ac:inkMk id="242" creationId="{052911E2-8EC7-3F09-00A3-1BC3363F5EE0}"/>
          </ac:inkMkLst>
        </pc:inkChg>
        <pc:inkChg chg="add mod">
          <ac:chgData name="Wallter Kang" userId="d5c269cbe9dbe8bc" providerId="LiveId" clId="{6105F4E6-68EE-4EAB-B31E-B94F2F056D67}" dt="2024-03-10T02:48:21.404" v="1996"/>
          <ac:inkMkLst>
            <pc:docMk/>
            <pc:sldMk cId="3480101506" sldId="295"/>
            <ac:inkMk id="243" creationId="{C89D8CF9-6AEE-F23A-1E0D-1F6FF620CCA4}"/>
          </ac:inkMkLst>
        </pc:inkChg>
        <pc:inkChg chg="add mod">
          <ac:chgData name="Wallter Kang" userId="d5c269cbe9dbe8bc" providerId="LiveId" clId="{6105F4E6-68EE-4EAB-B31E-B94F2F056D67}" dt="2024-03-10T02:48:21.404" v="1996"/>
          <ac:inkMkLst>
            <pc:docMk/>
            <pc:sldMk cId="3480101506" sldId="295"/>
            <ac:inkMk id="244" creationId="{95015927-0BDB-E86D-CCE2-E62DCC52D819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46" creationId="{86FCF05A-CEE3-F378-F8CC-DBF1D9063347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47" creationId="{C76CB6F0-1C78-6C2D-D9BC-D38644480EE6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48" creationId="{9F804C62-0D24-48EB-B724-4E3AAFFAD151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50" creationId="{194517D5-99C1-EB81-7FDC-13145380FF2B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52" creationId="{712FBD01-E45E-EFF2-8F01-80C20E30926D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53" creationId="{666342AF-5DFE-145E-F4F3-BF894734F2B7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54" creationId="{EC52DA86-C9B8-46B8-3089-13E5D0CBED5E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55" creationId="{02312AA9-789C-9A67-ADBF-70E17B2FACF0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56" creationId="{6B52C56D-CAEE-49B8-49AF-9F7D530FEAE1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58" creationId="{F8422E44-EE03-F0FA-8789-52EF0D04D5E1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59" creationId="{2495BAD7-39D3-944A-F324-F7E334BED6B3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60" creationId="{257523E1-77EE-D2FB-A056-EF74B424C35A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61" creationId="{590D6B22-B406-3A4C-6C77-2C8F54DBFA9C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62" creationId="{F97D4CCC-8756-F425-6EEE-42EF79764CAA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63" creationId="{1DBD4FDF-03D8-A824-B5A9-52BB17194EAE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64" creationId="{F7BB2B4E-E5C5-49EF-C8D9-6EDB40FF803D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66" creationId="{223D8C84-E267-91EC-8455-9D406B88DB89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67" creationId="{0DC5516C-142C-D115-D7A6-1A563BD29F73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68" creationId="{D521021D-6929-D6CA-74E2-172214358414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69" creationId="{D3DC64A0-259E-708A-777A-12274CADEA6A}"/>
          </ac:inkMkLst>
        </pc:inkChg>
        <pc:inkChg chg="add del mod">
          <ac:chgData name="Wallter Kang" userId="d5c269cbe9dbe8bc" providerId="LiveId" clId="{6105F4E6-68EE-4EAB-B31E-B94F2F056D67}" dt="2024-03-10T03:59:52.323" v="2037" actId="478"/>
          <ac:inkMkLst>
            <pc:docMk/>
            <pc:sldMk cId="3480101506" sldId="295"/>
            <ac:inkMk id="271" creationId="{52B80255-0915-635A-6BE4-7C7E536D908A}"/>
          </ac:inkMkLst>
        </pc:inkChg>
        <pc:inkChg chg="add mod">
          <ac:chgData name="Wallter Kang" userId="d5c269cbe9dbe8bc" providerId="LiveId" clId="{6105F4E6-68EE-4EAB-B31E-B94F2F056D67}" dt="2024-03-10T02:48:49.260" v="2025"/>
          <ac:inkMkLst>
            <pc:docMk/>
            <pc:sldMk cId="3480101506" sldId="295"/>
            <ac:inkMk id="273" creationId="{9EE6D74A-9B45-B6E2-61AF-1F0913FD4D13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75" creationId="{23D533C8-07CD-4D33-480F-A966E2BF87B5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76" creationId="{C6B8AF13-05B7-48BB-57DD-84690408E278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77" creationId="{A67DDB54-E1E0-8A15-B6C7-6479893B78AF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78" creationId="{BE905CD7-9F81-3990-106D-BA15DBDF0C77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79" creationId="{EDAC8D63-BEAC-D3E8-7D6C-967869AE4C07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80" creationId="{93C2755D-FB7F-60C0-83A8-7701A5DE2A07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81" creationId="{8A28DDED-C6CC-FED3-E59E-3B755DEE05F0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82" creationId="{42EDFF5B-B414-C076-EA23-DEABD34221A3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83" creationId="{5E91857C-E417-4CDA-2F22-21592C4AF482}"/>
          </ac:inkMkLst>
        </pc:inkChg>
        <pc:inkChg chg="add mod">
          <ac:chgData name="Wallter Kang" userId="d5c269cbe9dbe8bc" providerId="LiveId" clId="{6105F4E6-68EE-4EAB-B31E-B94F2F056D67}" dt="2024-03-10T02:49:02.104" v="2036"/>
          <ac:inkMkLst>
            <pc:docMk/>
            <pc:sldMk cId="3480101506" sldId="295"/>
            <ac:inkMk id="284" creationId="{343B0B64-071F-42AA-D142-F322FF61E7CE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286" creationId="{CC864FA7-A290-E2CC-41E1-CE68EC0EF4FE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287" creationId="{EF326BD3-5EDB-8A6A-550E-BD04371B89E8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288" creationId="{8FF6E321-DF9A-F6E0-5E45-C90AD68BBE5E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289" creationId="{49271E0F-EEE2-EE2C-3DA2-8BB6988FBC6C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290" creationId="{ACFDE1CB-B57A-7E25-E0F4-0DC12BDEE787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291" creationId="{22F9D7FE-EE42-9F46-14D1-DE036C2BD59D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292" creationId="{B296C0B0-FA7F-100C-7B79-AB08A5B7C430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293" creationId="{7837FB74-4FC4-BFA9-6F48-C2ABC4C80DE1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294" creationId="{E266F1A6-000E-7B24-FA24-91937A05A1B0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295" creationId="{F6C88BD9-B866-7513-91F6-B5E7B4675C40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296" creationId="{B2066DA1-F8A5-2A1A-8C3B-D542467D62D3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297" creationId="{1806FA8D-58A5-E6C7-EDF9-3EA13A86CAB7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298" creationId="{72AB14DE-E260-3C18-F0F0-59E8CE998E46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00" creationId="{F930BAB5-696D-C908-D5E1-1C73F5D26AF1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01" creationId="{5208D72A-904A-AD66-F364-28237EB7C9BE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02" creationId="{308C2066-639E-8F61-618A-154F1C2CD2E2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03" creationId="{BEA0C178-C21A-0C2B-E435-0B8A4063829F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04" creationId="{1A812B6C-0F15-922A-4FC9-D519F4F38C89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05" creationId="{D378FC12-2E26-A29C-A667-3670CB5CE0E9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06" creationId="{AF9221D5-8E80-0A55-ECEA-93044FD18032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07" creationId="{C6414253-4067-B383-9192-BCAAB21A03FE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08" creationId="{7A6269AD-0ECD-6670-1BE3-09D8B928AF89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09" creationId="{3D31D475-FCCE-CA49-FE9F-493078C8659B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10" creationId="{4B578E5D-4A19-EFBF-2298-E72AA824FFF8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11" creationId="{2C7B1755-A771-788B-866E-540777DEF8F1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13" creationId="{872125C7-9E50-1B47-EE20-AA799B25478C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14" creationId="{583EB6C2-79E1-7EEC-D7CB-049E9B43A592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16" creationId="{B138DEDD-47CA-00E2-1D7A-592D1A19C609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17" creationId="{DF2C1D1E-62A2-61AD-2AC9-8E636F44DB46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18" creationId="{FFBA4343-393B-6964-6F8F-85799283D016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19" creationId="{804D8630-8CF6-FFA3-A182-4C29F3CEBB42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20" creationId="{29A0C06A-28D8-9505-FCCF-218A22C1873A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21" creationId="{B73952C2-3D1C-8F13-894D-C096FBE30A59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22" creationId="{787EFDA7-6392-CF7F-6530-69F63B3F260C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23" creationId="{A975088D-82D5-EDBB-40BB-152192B92352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24" creationId="{41DD8467-D8D8-310C-0567-A5E033409336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25" creationId="{2F938119-E4F7-75A1-AFE4-BF46B74F4953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26" creationId="{837BEF2A-E3EB-39B3-B025-7AA326C0058A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27" creationId="{B71A5BB6-B2A1-70FA-53DD-FFA4F4433150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28" creationId="{2ED197BA-680A-B86F-FB70-E2BC3877EA0B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31" creationId="{674C4323-E3C7-EF22-7750-65797F6E97C4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32" creationId="{32186591-A7F3-56E2-88BD-6427EE650D39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33" creationId="{C8DE7588-E921-6605-C882-AAEE1FA07127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34" creationId="{2E5DE973-3C90-BEF4-0391-A06457AB591A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35" creationId="{5196B0F4-D81B-FEAF-5EAD-D107C615DDFD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36" creationId="{D0AEEF5B-A2C6-D020-A5C9-85032910AFA1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37" creationId="{258CC6A7-95AC-9E48-36BF-B0F8FD43B175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38" creationId="{376850D7-29B1-9B4B-8C84-EC1C76F3BF08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39" creationId="{5E431A2E-166F-3977-2EC3-24999C7BF3CD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41" creationId="{06518B66-EBA5-82F7-01B5-8CE67B087B19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43" creationId="{A8C9641A-1C83-C032-AA38-603CCCFE9CA1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44" creationId="{03DDE7CD-5A7B-44CD-A4ED-458C64248874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45" creationId="{FA83E3A3-8EA4-9251-42DF-0FD4B27F5346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46" creationId="{84615E5D-0DB7-D2F5-6405-EF7F1D918A67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47" creationId="{56DFA3AF-5E20-E6D9-2A7F-EC927F911E9B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48" creationId="{381A1E59-D070-F0D6-FFB7-D152295A4BAE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49" creationId="{B5FE9089-1534-1345-C5CA-E9431766A1F5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50" creationId="{F3E4E5C8-C09A-E3AD-D171-2670E2D63293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51" creationId="{0A26CA11-0410-A096-37D3-C8E6776FC7AD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53" creationId="{D73A7866-03FE-C526-F324-C8111207D8EE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54" creationId="{8896EE39-8321-59E4-293B-39C361EE346E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55" creationId="{EEE46867-74AF-2566-E684-DB26FE3E2A99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56" creationId="{7F56D04C-D449-2529-17A9-92E89ECFBB9B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57" creationId="{F96CA87D-0273-2C72-581E-910060AD4896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58" creationId="{58E23B36-C6BF-4239-4140-8220B0E2FD78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59" creationId="{FEBF8260-86D7-7536-C183-3FA1208CBBDC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60" creationId="{9DDFC571-AF8D-D5D2-D746-D31E08F7BF07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61" creationId="{C1397446-B73D-7872-50A0-5E3793DEA5F7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62" creationId="{A8613D6E-B661-B8BF-0A10-3C28A101F93F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63" creationId="{DAF96B88-6893-A16B-E742-EAB957FACC6D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64" creationId="{601914CB-F882-7CC9-8721-588208A3BACD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65" creationId="{AA8B1E47-071F-60E0-57A2-FE38E5A1E861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66" creationId="{2B8B7EE6-EA14-C164-D568-94ACA1F3A3F3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67" creationId="{535D3E8A-AA44-DC20-B0DA-1DE760FC3BE4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68" creationId="{8D9E9457-809F-C974-4C39-18DA5BF05456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69" creationId="{FE73F222-091C-7C94-ACE1-D8F31A60BD9A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70" creationId="{43E63096-DDA3-A7D3-803E-BBDB5C644A0B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71" creationId="{D9D95E5E-3288-A494-475D-517EE88C5C4C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72" creationId="{1D1FFF72-DF82-58E0-38A9-49DB67543AA7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76" creationId="{55DE6DC1-80C5-7979-AAC3-4ED251BCCF12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77" creationId="{70512D81-D231-90FD-F621-9597D3DE41C9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79" creationId="{F14C4B35-6D76-0522-66E9-6FEC09B8A10E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80" creationId="{A384E054-4D3C-2911-69E4-FC3231D803C7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81" creationId="{2F10B1C8-690C-EE7B-78B6-1209860935E2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82" creationId="{44451DBD-EA43-17E4-BF2F-7ECF2909EEFE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83" creationId="{33B72A34-D89F-8E45-A1A4-7EDEBDB38435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84" creationId="{B6793E9E-2558-1265-FE4E-82393EBCEC61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86" creationId="{BA8DAAD4-AD6C-1955-91B4-0D1C0FDFB9B7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88" creationId="{498AE39F-0F85-962E-B4FE-A4B1C76D7A26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89" creationId="{A1FFF280-6250-5E1A-4EDB-BD12C05BD617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90" creationId="{61F32039-2C62-1037-7522-3F25B8BAC0DC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91" creationId="{00CD061A-11C9-D563-3EF0-0B0679978A67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92" creationId="{65F7107A-380C-2330-B703-CB18D1642A4B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93" creationId="{1BA87A7F-285D-57C9-7E5E-8A0F723B3769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94" creationId="{6E0EAA57-05CA-2930-DA06-99EE08B1B67C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95" creationId="{010B2867-D642-A0E2-12D6-EE173AA0A30F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96" creationId="{B6E9E71E-B1CA-E98C-3E7A-3CE7CCEFF872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97" creationId="{9C8F79D9-F8B0-1EC1-B4CA-C11F51CCE372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98" creationId="{8C760932-79AF-E0A5-FE57-F3576609BB52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399" creationId="{813260D9-75ED-39F7-D786-FD9A41814D80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01" creationId="{2CB0F889-5BB5-EC88-CDCA-B4B6E88148C6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02" creationId="{903433AE-4B60-F8FB-D196-ADA577F808B2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03" creationId="{DFBE5345-46A1-C175-B746-3C8AC9115142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04" creationId="{56B0377F-AF56-C7FC-F836-B07A845B19CC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05" creationId="{BDAE720E-2F55-1C74-96DF-5A8159EE1923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06" creationId="{52566C3A-A827-9FE6-CC30-7EBB5C5F1182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07" creationId="{57977B9F-0F39-A970-E266-E91EE7AB927A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09" creationId="{B85F9312-27BA-8DE7-D474-451F8F465BB6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10" creationId="{3854F796-4181-B7F0-2FF8-81D6E2AA14CF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11" creationId="{80A902C3-CA6D-114A-0AD0-815043E10278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12" creationId="{395426D7-A584-5F79-1202-9F56B40DD71A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13" creationId="{60F155DA-F75D-28C4-A7B8-62C30FE9436D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14" creationId="{F8EA12D7-14EC-20D5-608D-6504F5A93161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15" creationId="{19C477C4-6452-73E3-7977-B7CFEAAF3E01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16" creationId="{BCC37D3D-2388-59EB-5603-609A387D1A82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17" creationId="{9A5F7E89-4054-1200-5527-66B26724FEB7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18" creationId="{B16A5783-D01E-C121-BBD4-E34045CA2936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19" creationId="{3BFEC771-59DC-BFDC-7F01-3BC885FAE0F4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20" creationId="{E6DD3901-F363-08D0-6877-B17152EDA041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21" creationId="{CB08095C-C7A6-78DF-FD69-BCB42E588806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22" creationId="{C54DEADD-B5D8-7783-B4E1-978B3BB8E30D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23" creationId="{7B7F66BF-982E-EFC3-6005-EF6F8793B5CC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24" creationId="{F8E63FEC-5A2B-C656-9D6A-9A93865BC5F1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25" creationId="{C5F30C2D-7420-2E67-15BE-3D7625EB24F7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26" creationId="{3346D9A3-9759-F2E5-C1A9-B4E21DAB8795}"/>
          </ac:inkMkLst>
        </pc:inkChg>
        <pc:inkChg chg="add mod">
          <ac:chgData name="Wallter Kang" userId="d5c269cbe9dbe8bc" providerId="LiveId" clId="{6105F4E6-68EE-4EAB-B31E-B94F2F056D67}" dt="2024-03-10T04:13:35.948" v="2177"/>
          <ac:inkMkLst>
            <pc:docMk/>
            <pc:sldMk cId="3480101506" sldId="295"/>
            <ac:inkMk id="427" creationId="{A5F876E2-3B05-D6C2-47E9-57BC1A2C2339}"/>
          </ac:inkMkLst>
        </pc:inkChg>
      </pc:sldChg>
      <pc:sldChg chg="addSp delSp modSp new mod">
        <pc:chgData name="Wallter Kang" userId="d5c269cbe9dbe8bc" providerId="LiveId" clId="{6105F4E6-68EE-4EAB-B31E-B94F2F056D67}" dt="2024-03-10T04:24:54.739" v="2453"/>
        <pc:sldMkLst>
          <pc:docMk/>
          <pc:sldMk cId="2118474980" sldId="296"/>
        </pc:sldMkLst>
        <pc:spChg chg="mod">
          <ac:chgData name="Wallter Kang" userId="d5c269cbe9dbe8bc" providerId="LiveId" clId="{6105F4E6-68EE-4EAB-B31E-B94F2F056D67}" dt="2024-03-10T04:21:19.214" v="2205" actId="20577"/>
          <ac:spMkLst>
            <pc:docMk/>
            <pc:sldMk cId="2118474980" sldId="296"/>
            <ac:spMk id="2" creationId="{1C5AD56D-1DFF-4F41-90A4-4464D7B2247F}"/>
          </ac:spMkLst>
        </pc:spChg>
        <pc:spChg chg="mod">
          <ac:chgData name="Wallter Kang" userId="d5c269cbe9dbe8bc" providerId="LiveId" clId="{6105F4E6-68EE-4EAB-B31E-B94F2F056D67}" dt="2024-03-10T04:22:57.923" v="2345" actId="20577"/>
          <ac:spMkLst>
            <pc:docMk/>
            <pc:sldMk cId="2118474980" sldId="296"/>
            <ac:spMk id="3" creationId="{D13D95DE-8098-AE84-5DF1-2990D29AE911}"/>
          </ac:spMkLst>
        </pc:spChg>
        <pc:grpChg chg="del mod">
          <ac:chgData name="Wallter Kang" userId="d5c269cbe9dbe8bc" providerId="LiveId" clId="{6105F4E6-68EE-4EAB-B31E-B94F2F056D67}" dt="2024-03-10T04:23:23.526" v="2351"/>
          <ac:grpSpMkLst>
            <pc:docMk/>
            <pc:sldMk cId="2118474980" sldId="296"/>
            <ac:grpSpMk id="7" creationId="{B55A446E-AE75-7F90-7C29-276E16D30404}"/>
          </ac:grpSpMkLst>
        </pc:grpChg>
        <pc:grpChg chg="del mod">
          <ac:chgData name="Wallter Kang" userId="d5c269cbe9dbe8bc" providerId="LiveId" clId="{6105F4E6-68EE-4EAB-B31E-B94F2F056D67}" dt="2024-03-10T04:24:45.974" v="2437"/>
          <ac:grpSpMkLst>
            <pc:docMk/>
            <pc:sldMk cId="2118474980" sldId="296"/>
            <ac:grpSpMk id="9" creationId="{5C62AEFD-1663-3D6D-0EAA-B4E795F18519}"/>
          </ac:grpSpMkLst>
        </pc:grpChg>
        <pc:grpChg chg="del mod">
          <ac:chgData name="Wallter Kang" userId="d5c269cbe9dbe8bc" providerId="LiveId" clId="{6105F4E6-68EE-4EAB-B31E-B94F2F056D67}" dt="2024-03-10T04:23:39.792" v="2362"/>
          <ac:grpSpMkLst>
            <pc:docMk/>
            <pc:sldMk cId="2118474980" sldId="296"/>
            <ac:grpSpMk id="17" creationId="{7379BFE1-2734-24F5-D7E2-0659C5FBD6B2}"/>
          </ac:grpSpMkLst>
        </pc:grpChg>
        <pc:grpChg chg="del mod">
          <ac:chgData name="Wallter Kang" userId="d5c269cbe9dbe8bc" providerId="LiveId" clId="{6105F4E6-68EE-4EAB-B31E-B94F2F056D67}" dt="2024-03-10T04:23:42.152" v="2366"/>
          <ac:grpSpMkLst>
            <pc:docMk/>
            <pc:sldMk cId="2118474980" sldId="296"/>
            <ac:grpSpMk id="20" creationId="{9759548E-ADA7-E9BE-C567-2A65E9441FFA}"/>
          </ac:grpSpMkLst>
        </pc:grpChg>
        <pc:grpChg chg="del mod">
          <ac:chgData name="Wallter Kang" userId="d5c269cbe9dbe8bc" providerId="LiveId" clId="{6105F4E6-68EE-4EAB-B31E-B94F2F056D67}" dt="2024-03-10T04:23:44.825" v="2370"/>
          <ac:grpSpMkLst>
            <pc:docMk/>
            <pc:sldMk cId="2118474980" sldId="296"/>
            <ac:grpSpMk id="24" creationId="{50811FDC-C8C8-7A8F-4523-D52B333E7BA5}"/>
          </ac:grpSpMkLst>
        </pc:grpChg>
        <pc:grpChg chg="del mod">
          <ac:chgData name="Wallter Kang" userId="d5c269cbe9dbe8bc" providerId="LiveId" clId="{6105F4E6-68EE-4EAB-B31E-B94F2F056D67}" dt="2024-03-10T04:23:50.307" v="2380"/>
          <ac:grpSpMkLst>
            <pc:docMk/>
            <pc:sldMk cId="2118474980" sldId="296"/>
            <ac:grpSpMk id="28" creationId="{2C16D0A5-3E31-E531-D3EB-E116736B64FB}"/>
          </ac:grpSpMkLst>
        </pc:grpChg>
        <pc:grpChg chg="del mod">
          <ac:chgData name="Wallter Kang" userId="d5c269cbe9dbe8bc" providerId="LiveId" clId="{6105F4E6-68EE-4EAB-B31E-B94F2F056D67}" dt="2024-03-10T04:23:53.184" v="2387"/>
          <ac:grpSpMkLst>
            <pc:docMk/>
            <pc:sldMk cId="2118474980" sldId="296"/>
            <ac:grpSpMk id="38" creationId="{F405816E-D70E-7B21-8EE1-DFCCBD329E8E}"/>
          </ac:grpSpMkLst>
        </pc:grpChg>
        <pc:grpChg chg="mod">
          <ac:chgData name="Wallter Kang" userId="d5c269cbe9dbe8bc" providerId="LiveId" clId="{6105F4E6-68EE-4EAB-B31E-B94F2F056D67}" dt="2024-03-10T04:23:53.184" v="2387"/>
          <ac:grpSpMkLst>
            <pc:docMk/>
            <pc:sldMk cId="2118474980" sldId="296"/>
            <ac:grpSpMk id="45" creationId="{BD30616E-F50E-11CF-3C9E-A2C5F6103C5E}"/>
          </ac:grpSpMkLst>
        </pc:grpChg>
        <pc:grpChg chg="mod">
          <ac:chgData name="Wallter Kang" userId="d5c269cbe9dbe8bc" providerId="LiveId" clId="{6105F4E6-68EE-4EAB-B31E-B94F2F056D67}" dt="2024-03-10T04:24:16.442" v="2390"/>
          <ac:grpSpMkLst>
            <pc:docMk/>
            <pc:sldMk cId="2118474980" sldId="296"/>
            <ac:grpSpMk id="48" creationId="{BC4CFDEF-E6D5-92C6-840F-10ED3174F3C3}"/>
          </ac:grpSpMkLst>
        </pc:grpChg>
        <pc:grpChg chg="mod">
          <ac:chgData name="Wallter Kang" userId="d5c269cbe9dbe8bc" providerId="LiveId" clId="{6105F4E6-68EE-4EAB-B31E-B94F2F056D67}" dt="2024-03-10T04:24:21.095" v="2393"/>
          <ac:grpSpMkLst>
            <pc:docMk/>
            <pc:sldMk cId="2118474980" sldId="296"/>
            <ac:grpSpMk id="51" creationId="{2C706D1E-A798-2A55-0FD6-DCFB09B2843E}"/>
          </ac:grpSpMkLst>
        </pc:grpChg>
        <pc:grpChg chg="mod">
          <ac:chgData name="Wallter Kang" userId="d5c269cbe9dbe8bc" providerId="LiveId" clId="{6105F4E6-68EE-4EAB-B31E-B94F2F056D67}" dt="2024-03-10T04:24:29.436" v="2408"/>
          <ac:grpSpMkLst>
            <pc:docMk/>
            <pc:sldMk cId="2118474980" sldId="296"/>
            <ac:grpSpMk id="66" creationId="{FE34E08F-EE69-14D5-6BDA-3AA3232E0F64}"/>
          </ac:grpSpMkLst>
        </pc:grpChg>
        <pc:grpChg chg="mod">
          <ac:chgData name="Wallter Kang" userId="d5c269cbe9dbe8bc" providerId="LiveId" clId="{6105F4E6-68EE-4EAB-B31E-B94F2F056D67}" dt="2024-03-10T04:24:29.436" v="2408"/>
          <ac:grpSpMkLst>
            <pc:docMk/>
            <pc:sldMk cId="2118474980" sldId="296"/>
            <ac:grpSpMk id="67" creationId="{6D007B32-55C3-F815-64ED-591C38D298C4}"/>
          </ac:grpSpMkLst>
        </pc:grpChg>
        <pc:grpChg chg="del mod">
          <ac:chgData name="Wallter Kang" userId="d5c269cbe9dbe8bc" providerId="LiveId" clId="{6105F4E6-68EE-4EAB-B31E-B94F2F056D67}" dt="2024-03-10T04:24:54.739" v="2453"/>
          <ac:grpSpMkLst>
            <pc:docMk/>
            <pc:sldMk cId="2118474980" sldId="296"/>
            <ac:grpSpMk id="96" creationId="{91C47734-9031-8C49-83CB-ABFBDC494268}"/>
          </ac:grpSpMkLst>
        </pc:grpChg>
        <pc:grpChg chg="del mod">
          <ac:chgData name="Wallter Kang" userId="d5c269cbe9dbe8bc" providerId="LiveId" clId="{6105F4E6-68EE-4EAB-B31E-B94F2F056D67}" dt="2024-03-10T04:24:47.674" v="2441"/>
          <ac:grpSpMkLst>
            <pc:docMk/>
            <pc:sldMk cId="2118474980" sldId="296"/>
            <ac:grpSpMk id="97" creationId="{A948456E-E513-040A-A956-3DC855D60355}"/>
          </ac:grpSpMkLst>
        </pc:grpChg>
        <pc:grpChg chg="del mod">
          <ac:chgData name="Wallter Kang" userId="d5c269cbe9dbe8bc" providerId="LiveId" clId="{6105F4E6-68EE-4EAB-B31E-B94F2F056D67}" dt="2024-03-10T04:24:45.974" v="2437"/>
          <ac:grpSpMkLst>
            <pc:docMk/>
            <pc:sldMk cId="2118474980" sldId="296"/>
            <ac:grpSpMk id="98" creationId="{C4702472-EA02-02BD-90D0-D2AAF9405DF4}"/>
          </ac:grpSpMkLst>
        </pc:grpChg>
        <pc:grpChg chg="del mod">
          <ac:chgData name="Wallter Kang" userId="d5c269cbe9dbe8bc" providerId="LiveId" clId="{6105F4E6-68EE-4EAB-B31E-B94F2F056D67}" dt="2024-03-10T04:24:54.739" v="2453"/>
          <ac:grpSpMkLst>
            <pc:docMk/>
            <pc:sldMk cId="2118474980" sldId="296"/>
            <ac:grpSpMk id="99" creationId="{7EF99FEC-CF86-8C73-6BAA-167000FE24F7}"/>
          </ac:grpSpMkLst>
        </pc:grpChg>
        <pc:grpChg chg="del mod">
          <ac:chgData name="Wallter Kang" userId="d5c269cbe9dbe8bc" providerId="LiveId" clId="{6105F4E6-68EE-4EAB-B31E-B94F2F056D67}" dt="2024-03-10T04:24:50.668" v="2446"/>
          <ac:grpSpMkLst>
            <pc:docMk/>
            <pc:sldMk cId="2118474980" sldId="296"/>
            <ac:grpSpMk id="103" creationId="{814D5D6A-F11F-343D-F5B7-48C42A31D8F9}"/>
          </ac:grpSpMkLst>
        </pc:grpChg>
        <pc:grpChg chg="del mod">
          <ac:chgData name="Wallter Kang" userId="d5c269cbe9dbe8bc" providerId="LiveId" clId="{6105F4E6-68EE-4EAB-B31E-B94F2F056D67}" dt="2024-03-10T04:24:54.739" v="2453"/>
          <ac:grpSpMkLst>
            <pc:docMk/>
            <pc:sldMk cId="2118474980" sldId="296"/>
            <ac:grpSpMk id="108" creationId="{16BD0FD1-0C37-BE09-FC66-8CD577EE7F99}"/>
          </ac:grpSpMkLst>
        </pc:grpChg>
        <pc:grpChg chg="mod">
          <ac:chgData name="Wallter Kang" userId="d5c269cbe9dbe8bc" providerId="LiveId" clId="{6105F4E6-68EE-4EAB-B31E-B94F2F056D67}" dt="2024-03-10T04:24:54.739" v="2453"/>
          <ac:grpSpMkLst>
            <pc:docMk/>
            <pc:sldMk cId="2118474980" sldId="296"/>
            <ac:grpSpMk id="115" creationId="{AEA8B6D4-22B5-280E-54B1-FE88E591D7C1}"/>
          </ac:grpSpMkLst>
        </pc:grp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4" creationId="{68E1ADFB-3BBE-4683-DC7D-DB62A5EDD68C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5" creationId="{FBA7B00A-A9C6-3CE1-C483-8E404FE996B6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6" creationId="{BABB977A-3C88-0558-F59A-C8E22978FA4C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8" creationId="{CD4A3BB6-7CD9-3241-F5A2-3B7105166FCB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10" creationId="{3BCB4BDB-8748-ED94-BE86-336948E7792F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11" creationId="{5908852B-0718-A0C6-1D5F-8D042D25C0D9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12" creationId="{41421958-1206-A4BF-EE1B-659AECBD135A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13" creationId="{C5FD3936-5108-0B32-A3FF-50D6C1380E93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14" creationId="{3E038829-B64F-5D60-3568-39714031CED7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15" creationId="{2B67F993-A487-5119-19B1-8ABB04E92870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16" creationId="{609BD207-61CC-D101-DC26-1E61C745843A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18" creationId="{7DD27686-DCAA-352E-8D67-8FD4514CEF7C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19" creationId="{8B76277D-CD61-D066-BC25-5029D57DC30F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21" creationId="{09E11477-8F4B-3E6D-B6C1-4D4D602A5C48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22" creationId="{47CE1952-2D8E-D645-22AF-8EDE38CF5700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23" creationId="{3A15DCA5-06E1-16C7-6F3F-B68846C6D7E1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25" creationId="{39FA2ABC-1423-AE8E-A87D-592D6F9F4D3F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26" creationId="{C67BAA70-1EA9-16D0-D0DA-5697EAB09493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27" creationId="{2876D894-8F7F-C086-DCD1-2C3A01DF6507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29" creationId="{66495BC0-08EF-059C-7E5E-CB0568A5E053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30" creationId="{8E27101F-71B6-649B-4772-41725D3A02D1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31" creationId="{9F202020-AF05-53D2-7062-523140B51F73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32" creationId="{AA311851-E8CD-8005-B1FE-D1447D904CCC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33" creationId="{1ECC86A6-E988-0505-B9F2-72D4BCE078BA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34" creationId="{BA69A782-2392-C05A-75AF-C4B3C97AD3B7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35" creationId="{C7BCF44E-5FA9-98DD-A46A-29FA338C4D12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36" creationId="{2831B4CA-0072-7540-EFA7-07C3FCEC1972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37" creationId="{FCAF17A4-4635-02B6-BC4C-D2112EE17C46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39" creationId="{3711B53D-28E7-A76A-6C88-AEE6665A34C1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40" creationId="{6D10868A-CBB0-43AE-1678-39618BFCA13A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41" creationId="{B101272F-6AF1-D5FB-9D38-637ECDCC55BD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42" creationId="{2B2D7264-C2D9-DAA9-26F1-E0AD9313EF55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43" creationId="{A2554D5A-EFDB-0A81-6162-ECB24FFC8129}"/>
          </ac:inkMkLst>
        </pc:inkChg>
        <pc:inkChg chg="add mod">
          <ac:chgData name="Wallter Kang" userId="d5c269cbe9dbe8bc" providerId="LiveId" clId="{6105F4E6-68EE-4EAB-B31E-B94F2F056D67}" dt="2024-03-10T04:23:53.184" v="2387"/>
          <ac:inkMkLst>
            <pc:docMk/>
            <pc:sldMk cId="2118474980" sldId="296"/>
            <ac:inkMk id="44" creationId="{82CB0E74-BD14-E078-D1B9-D355185F01DE}"/>
          </ac:inkMkLst>
        </pc:inkChg>
        <pc:inkChg chg="add mod">
          <ac:chgData name="Wallter Kang" userId="d5c269cbe9dbe8bc" providerId="LiveId" clId="{6105F4E6-68EE-4EAB-B31E-B94F2F056D67}" dt="2024-03-10T04:24:16.442" v="2390"/>
          <ac:inkMkLst>
            <pc:docMk/>
            <pc:sldMk cId="2118474980" sldId="296"/>
            <ac:inkMk id="46" creationId="{D34741BA-CE01-B917-2C06-5FEF0344CF3D}"/>
          </ac:inkMkLst>
        </pc:inkChg>
        <pc:inkChg chg="add mod">
          <ac:chgData name="Wallter Kang" userId="d5c269cbe9dbe8bc" providerId="LiveId" clId="{6105F4E6-68EE-4EAB-B31E-B94F2F056D67}" dt="2024-03-10T04:24:16.442" v="2390"/>
          <ac:inkMkLst>
            <pc:docMk/>
            <pc:sldMk cId="2118474980" sldId="296"/>
            <ac:inkMk id="47" creationId="{735EEE1A-7812-78E6-9AA5-705090EA7975}"/>
          </ac:inkMkLst>
        </pc:inkChg>
        <pc:inkChg chg="add mod">
          <ac:chgData name="Wallter Kang" userId="d5c269cbe9dbe8bc" providerId="LiveId" clId="{6105F4E6-68EE-4EAB-B31E-B94F2F056D67}" dt="2024-03-10T04:24:21.095" v="2393"/>
          <ac:inkMkLst>
            <pc:docMk/>
            <pc:sldMk cId="2118474980" sldId="296"/>
            <ac:inkMk id="49" creationId="{AF4F9173-30B9-C419-884C-02F5CD578BF4}"/>
          </ac:inkMkLst>
        </pc:inkChg>
        <pc:inkChg chg="add mod">
          <ac:chgData name="Wallter Kang" userId="d5c269cbe9dbe8bc" providerId="LiveId" clId="{6105F4E6-68EE-4EAB-B31E-B94F2F056D67}" dt="2024-03-10T04:24:21.095" v="2393"/>
          <ac:inkMkLst>
            <pc:docMk/>
            <pc:sldMk cId="2118474980" sldId="296"/>
            <ac:inkMk id="50" creationId="{85FF568C-A04C-62B3-2715-A9599D80A298}"/>
          </ac:inkMkLst>
        </pc:inkChg>
        <pc:inkChg chg="add mod">
          <ac:chgData name="Wallter Kang" userId="d5c269cbe9dbe8bc" providerId="LiveId" clId="{6105F4E6-68EE-4EAB-B31E-B94F2F056D67}" dt="2024-03-10T04:24:29.436" v="2408"/>
          <ac:inkMkLst>
            <pc:docMk/>
            <pc:sldMk cId="2118474980" sldId="296"/>
            <ac:inkMk id="52" creationId="{920ACF0D-9603-2428-46A9-E4C2361BBCF0}"/>
          </ac:inkMkLst>
        </pc:inkChg>
        <pc:inkChg chg="add mod">
          <ac:chgData name="Wallter Kang" userId="d5c269cbe9dbe8bc" providerId="LiveId" clId="{6105F4E6-68EE-4EAB-B31E-B94F2F056D67}" dt="2024-03-10T04:24:29.436" v="2408"/>
          <ac:inkMkLst>
            <pc:docMk/>
            <pc:sldMk cId="2118474980" sldId="296"/>
            <ac:inkMk id="53" creationId="{44C13191-5431-6DF9-E11F-5FA12017D5FC}"/>
          </ac:inkMkLst>
        </pc:inkChg>
        <pc:inkChg chg="add mod">
          <ac:chgData name="Wallter Kang" userId="d5c269cbe9dbe8bc" providerId="LiveId" clId="{6105F4E6-68EE-4EAB-B31E-B94F2F056D67}" dt="2024-03-10T04:24:29.436" v="2408"/>
          <ac:inkMkLst>
            <pc:docMk/>
            <pc:sldMk cId="2118474980" sldId="296"/>
            <ac:inkMk id="54" creationId="{83E0A75C-5938-834E-C0B2-EE1BF64214DB}"/>
          </ac:inkMkLst>
        </pc:inkChg>
        <pc:inkChg chg="add mod">
          <ac:chgData name="Wallter Kang" userId="d5c269cbe9dbe8bc" providerId="LiveId" clId="{6105F4E6-68EE-4EAB-B31E-B94F2F056D67}" dt="2024-03-10T04:24:29.436" v="2408"/>
          <ac:inkMkLst>
            <pc:docMk/>
            <pc:sldMk cId="2118474980" sldId="296"/>
            <ac:inkMk id="55" creationId="{AB4A1347-FA81-9C56-63B8-CDA551D977FA}"/>
          </ac:inkMkLst>
        </pc:inkChg>
        <pc:inkChg chg="add mod">
          <ac:chgData name="Wallter Kang" userId="d5c269cbe9dbe8bc" providerId="LiveId" clId="{6105F4E6-68EE-4EAB-B31E-B94F2F056D67}" dt="2024-03-10T04:24:29.436" v="2408"/>
          <ac:inkMkLst>
            <pc:docMk/>
            <pc:sldMk cId="2118474980" sldId="296"/>
            <ac:inkMk id="56" creationId="{FE44DA19-4800-4064-B91A-4621886FE1E5}"/>
          </ac:inkMkLst>
        </pc:inkChg>
        <pc:inkChg chg="add mod">
          <ac:chgData name="Wallter Kang" userId="d5c269cbe9dbe8bc" providerId="LiveId" clId="{6105F4E6-68EE-4EAB-B31E-B94F2F056D67}" dt="2024-03-10T04:24:29.436" v="2408"/>
          <ac:inkMkLst>
            <pc:docMk/>
            <pc:sldMk cId="2118474980" sldId="296"/>
            <ac:inkMk id="57" creationId="{4267D9B3-9F43-C20E-0016-331DB7A2105D}"/>
          </ac:inkMkLst>
        </pc:inkChg>
        <pc:inkChg chg="add mod">
          <ac:chgData name="Wallter Kang" userId="d5c269cbe9dbe8bc" providerId="LiveId" clId="{6105F4E6-68EE-4EAB-B31E-B94F2F056D67}" dt="2024-03-10T04:24:29.436" v="2408"/>
          <ac:inkMkLst>
            <pc:docMk/>
            <pc:sldMk cId="2118474980" sldId="296"/>
            <ac:inkMk id="58" creationId="{17031DB9-C7D1-73B6-5240-0763CD57C6D3}"/>
          </ac:inkMkLst>
        </pc:inkChg>
        <pc:inkChg chg="add mod">
          <ac:chgData name="Wallter Kang" userId="d5c269cbe9dbe8bc" providerId="LiveId" clId="{6105F4E6-68EE-4EAB-B31E-B94F2F056D67}" dt="2024-03-10T04:24:29.436" v="2408"/>
          <ac:inkMkLst>
            <pc:docMk/>
            <pc:sldMk cId="2118474980" sldId="296"/>
            <ac:inkMk id="59" creationId="{C4CA82FE-BEBC-21D4-DE11-6E510A93780C}"/>
          </ac:inkMkLst>
        </pc:inkChg>
        <pc:inkChg chg="add">
          <ac:chgData name="Wallter Kang" userId="d5c269cbe9dbe8bc" providerId="LiveId" clId="{6105F4E6-68EE-4EAB-B31E-B94F2F056D67}" dt="2024-03-10T04:24:27.159" v="2402" actId="9405"/>
          <ac:inkMkLst>
            <pc:docMk/>
            <pc:sldMk cId="2118474980" sldId="296"/>
            <ac:inkMk id="60" creationId="{92360462-DF90-5BA0-B300-48B8C6E0C355}"/>
          </ac:inkMkLst>
        </pc:inkChg>
        <pc:inkChg chg="add mod">
          <ac:chgData name="Wallter Kang" userId="d5c269cbe9dbe8bc" providerId="LiveId" clId="{6105F4E6-68EE-4EAB-B31E-B94F2F056D67}" dt="2024-03-10T04:24:29.436" v="2408"/>
          <ac:inkMkLst>
            <pc:docMk/>
            <pc:sldMk cId="2118474980" sldId="296"/>
            <ac:inkMk id="61" creationId="{1B3D1213-DFE9-0F68-92D1-C7AD5F7F9722}"/>
          </ac:inkMkLst>
        </pc:inkChg>
        <pc:inkChg chg="add mod">
          <ac:chgData name="Wallter Kang" userId="d5c269cbe9dbe8bc" providerId="LiveId" clId="{6105F4E6-68EE-4EAB-B31E-B94F2F056D67}" dt="2024-03-10T04:24:29.436" v="2408"/>
          <ac:inkMkLst>
            <pc:docMk/>
            <pc:sldMk cId="2118474980" sldId="296"/>
            <ac:inkMk id="62" creationId="{FE70AC33-DC0C-8BC7-04E9-90B5CC6DE383}"/>
          </ac:inkMkLst>
        </pc:inkChg>
        <pc:inkChg chg="add mod">
          <ac:chgData name="Wallter Kang" userId="d5c269cbe9dbe8bc" providerId="LiveId" clId="{6105F4E6-68EE-4EAB-B31E-B94F2F056D67}" dt="2024-03-10T04:24:29.436" v="2408"/>
          <ac:inkMkLst>
            <pc:docMk/>
            <pc:sldMk cId="2118474980" sldId="296"/>
            <ac:inkMk id="63" creationId="{83C65F71-811D-0DD0-A165-1047A3571C4F}"/>
          </ac:inkMkLst>
        </pc:inkChg>
        <pc:inkChg chg="add mod">
          <ac:chgData name="Wallter Kang" userId="d5c269cbe9dbe8bc" providerId="LiveId" clId="{6105F4E6-68EE-4EAB-B31E-B94F2F056D67}" dt="2024-03-10T04:24:29.436" v="2408"/>
          <ac:inkMkLst>
            <pc:docMk/>
            <pc:sldMk cId="2118474980" sldId="296"/>
            <ac:inkMk id="64" creationId="{D0E1E02A-17B6-9A3B-D69E-9B0601784F16}"/>
          </ac:inkMkLst>
        </pc:inkChg>
        <pc:inkChg chg="add mod">
          <ac:chgData name="Wallter Kang" userId="d5c269cbe9dbe8bc" providerId="LiveId" clId="{6105F4E6-68EE-4EAB-B31E-B94F2F056D67}" dt="2024-03-10T04:24:29.436" v="2408"/>
          <ac:inkMkLst>
            <pc:docMk/>
            <pc:sldMk cId="2118474980" sldId="296"/>
            <ac:inkMk id="65" creationId="{C59481F1-1337-B66D-A850-F9B951B1E101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68" creationId="{C7DB0552-3C7A-9058-AB84-CCFA50A7DC5C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69" creationId="{9705E7F0-FC89-3ACA-6E83-FCF4BFEB891E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70" creationId="{AE8777FD-300A-ECF6-D94B-979B420275EF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71" creationId="{B82DD2B3-D3F2-A1CA-0064-E4F6B82FA09B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72" creationId="{63071233-AB1B-C477-1DFB-0C7461DD7F11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73" creationId="{581F2EEA-899B-AAC8-4AE4-CFAD4EC99541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74" creationId="{0359F1CB-CA2B-A5EE-163C-DD4E6AA0338D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75" creationId="{4893D9B9-B44C-B518-6468-13C138A45188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76" creationId="{30698272-E05F-F001-33FA-C85171C14A6C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77" creationId="{68709C24-E3C6-6546-4922-7BADA9A956AA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78" creationId="{0C2F9933-AB87-29E7-D00D-B5F3D27528C4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79" creationId="{7DC1EBEA-0F0A-ED75-A051-92E7AEBF93D9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80" creationId="{7318C108-ABB3-B5BC-B4C6-781B1CB02700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81" creationId="{33DE5653-0BD7-F2B8-2714-C0F980CE752B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82" creationId="{28BDD9B0-EE18-EE0C-73CA-227E4C968124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83" creationId="{2AC80821-D7FB-BE5D-2B86-8C75B6131BB3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84" creationId="{1CA1FA5F-96BA-3067-0682-A7ADD4742EAF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85" creationId="{D3F11AD9-A82F-87DA-B52B-FE29323D2845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86" creationId="{288CEE27-F86E-AC1D-A85E-7E97ED8822D5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87" creationId="{BF66DFD1-51D3-3FDB-9B0D-2D4A3F900652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88" creationId="{29096B66-5774-2980-EB40-5E035D17D127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89" creationId="{7D942804-BFC4-C898-0D68-AD995B453892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90" creationId="{51F24230-7178-1593-F1C4-0F0F04BB5D68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91" creationId="{5B1A9133-37B7-AFA6-632D-EA4DCF83F865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92" creationId="{6BE9980F-C36B-F8EA-EED5-1CD423EDCC06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93" creationId="{1BB0604B-893A-5009-1DEA-A925DA90C7B7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94" creationId="{99DF4951-8F8A-3273-BB9B-5DEDB9934B26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95" creationId="{B20D5A24-FA4C-1349-AD83-933AA4CCB074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100" creationId="{C1793C5E-AAB8-05D1-2C32-BD9021A013A6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101" creationId="{4F9C3A5D-9CE9-E063-D588-FB939E9671BF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102" creationId="{CD326419-3711-BACB-5CC8-199D65C20E1F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104" creationId="{1A977E97-7908-6106-8CE1-2BCDEB6D130A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105" creationId="{E7EC38CC-58FC-AEE1-4EBD-82AB23C87288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106" creationId="{5F645666-B1EE-7726-3EAD-48BADE92DDB8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107" creationId="{6B89DEB9-575B-0325-BAF4-DED2AC7EF86E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109" creationId="{FA62C328-BB5F-FD2C-CE17-71BC8D00E460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110" creationId="{2738EF3B-328A-2D7C-FAB9-25E6415FA204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111" creationId="{D40F02DE-2E27-01BF-0D2B-D6E007B39037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112" creationId="{BD61F748-6CB2-7ED8-6513-9C1BA377B380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113" creationId="{306F3F42-EEFC-AACC-A7C8-A36EE7ADDAB8}"/>
          </ac:inkMkLst>
        </pc:inkChg>
        <pc:inkChg chg="add mod">
          <ac:chgData name="Wallter Kang" userId="d5c269cbe9dbe8bc" providerId="LiveId" clId="{6105F4E6-68EE-4EAB-B31E-B94F2F056D67}" dt="2024-03-10T04:24:54.739" v="2453"/>
          <ac:inkMkLst>
            <pc:docMk/>
            <pc:sldMk cId="2118474980" sldId="296"/>
            <ac:inkMk id="114" creationId="{3615A8E2-38CE-F908-7F2A-D6089E3541D0}"/>
          </ac:inkMkLst>
        </pc:inkChg>
      </pc:sldChg>
      <pc:sldChg chg="addSp delSp modSp new mod">
        <pc:chgData name="Wallter Kang" userId="d5c269cbe9dbe8bc" providerId="LiveId" clId="{6105F4E6-68EE-4EAB-B31E-B94F2F056D67}" dt="2024-03-10T04:35:53.946" v="2758"/>
        <pc:sldMkLst>
          <pc:docMk/>
          <pc:sldMk cId="306110816" sldId="297"/>
        </pc:sldMkLst>
        <pc:spChg chg="mod">
          <ac:chgData name="Wallter Kang" userId="d5c269cbe9dbe8bc" providerId="LiveId" clId="{6105F4E6-68EE-4EAB-B31E-B94F2F056D67}" dt="2024-03-10T04:31:26.465" v="2474" actId="1076"/>
          <ac:spMkLst>
            <pc:docMk/>
            <pc:sldMk cId="306110816" sldId="297"/>
            <ac:spMk id="2" creationId="{D97D2690-D183-8EC6-1F30-FBE0EF8F90C1}"/>
          </ac:spMkLst>
        </pc:spChg>
        <pc:spChg chg="del">
          <ac:chgData name="Wallter Kang" userId="d5c269cbe9dbe8bc" providerId="LiveId" clId="{6105F4E6-68EE-4EAB-B31E-B94F2F056D67}" dt="2024-03-10T04:31:17.748" v="2473" actId="478"/>
          <ac:spMkLst>
            <pc:docMk/>
            <pc:sldMk cId="306110816" sldId="297"/>
            <ac:spMk id="3" creationId="{C9126DAA-C4F9-866C-96E6-9C7479A41BDE}"/>
          </ac:spMkLst>
        </pc:spChg>
        <pc:grpChg chg="mod">
          <ac:chgData name="Wallter Kang" userId="d5c269cbe9dbe8bc" providerId="LiveId" clId="{6105F4E6-68EE-4EAB-B31E-B94F2F056D67}" dt="2024-03-10T04:31:57.884" v="2478"/>
          <ac:grpSpMkLst>
            <pc:docMk/>
            <pc:sldMk cId="306110816" sldId="297"/>
            <ac:grpSpMk id="7" creationId="{D52D7830-A756-DB6C-D236-94F71B26432A}"/>
          </ac:grpSpMkLst>
        </pc:grpChg>
        <pc:grpChg chg="mod">
          <ac:chgData name="Wallter Kang" userId="d5c269cbe9dbe8bc" providerId="LiveId" clId="{6105F4E6-68EE-4EAB-B31E-B94F2F056D67}" dt="2024-03-10T04:32:02.055" v="2487"/>
          <ac:grpSpMkLst>
            <pc:docMk/>
            <pc:sldMk cId="306110816" sldId="297"/>
            <ac:grpSpMk id="16" creationId="{4D806CE9-985B-43BB-AB30-872B66E483E6}"/>
          </ac:grpSpMkLst>
        </pc:grpChg>
        <pc:grpChg chg="mod">
          <ac:chgData name="Wallter Kang" userId="d5c269cbe9dbe8bc" providerId="LiveId" clId="{6105F4E6-68EE-4EAB-B31E-B94F2F056D67}" dt="2024-03-10T04:32:11.314" v="2499"/>
          <ac:grpSpMkLst>
            <pc:docMk/>
            <pc:sldMk cId="306110816" sldId="297"/>
            <ac:grpSpMk id="28" creationId="{2B50CD32-E77E-AFBE-A34B-F8E4F2C0D554}"/>
          </ac:grpSpMkLst>
        </pc:grpChg>
        <pc:grpChg chg="mod">
          <ac:chgData name="Wallter Kang" userId="d5c269cbe9dbe8bc" providerId="LiveId" clId="{6105F4E6-68EE-4EAB-B31E-B94F2F056D67}" dt="2024-03-10T04:32:11.314" v="2499"/>
          <ac:grpSpMkLst>
            <pc:docMk/>
            <pc:sldMk cId="306110816" sldId="297"/>
            <ac:grpSpMk id="29" creationId="{1B456FF8-7E67-FCDD-6B73-3182EA2F67FB}"/>
          </ac:grpSpMkLst>
        </pc:grpChg>
        <pc:grpChg chg="mod">
          <ac:chgData name="Wallter Kang" userId="d5c269cbe9dbe8bc" providerId="LiveId" clId="{6105F4E6-68EE-4EAB-B31E-B94F2F056D67}" dt="2024-03-10T04:32:21.270" v="2505"/>
          <ac:grpSpMkLst>
            <pc:docMk/>
            <pc:sldMk cId="306110816" sldId="297"/>
            <ac:grpSpMk id="35" creationId="{80B6E244-FA90-71FC-1429-893011156EFE}"/>
          </ac:grpSpMkLst>
        </pc:grpChg>
        <pc:grpChg chg="del mod">
          <ac:chgData name="Wallter Kang" userId="d5c269cbe9dbe8bc" providerId="LiveId" clId="{6105F4E6-68EE-4EAB-B31E-B94F2F056D67}" dt="2024-03-10T04:35:05.504" v="2690"/>
          <ac:grpSpMkLst>
            <pc:docMk/>
            <pc:sldMk cId="306110816" sldId="297"/>
            <ac:grpSpMk id="47" creationId="{0B70A4C4-6194-EE57-E72D-99F0B6A8BB70}"/>
          </ac:grpSpMkLst>
        </pc:grpChg>
        <pc:grpChg chg="del mod">
          <ac:chgData name="Wallter Kang" userId="d5c269cbe9dbe8bc" providerId="LiveId" clId="{6105F4E6-68EE-4EAB-B31E-B94F2F056D67}" dt="2024-03-10T04:32:44.162" v="2543"/>
          <ac:grpSpMkLst>
            <pc:docMk/>
            <pc:sldMk cId="306110816" sldId="297"/>
            <ac:grpSpMk id="56" creationId="{82CFB419-0254-4952-632A-9E332CBE0E74}"/>
          </ac:grpSpMkLst>
        </pc:grpChg>
        <pc:grpChg chg="mod">
          <ac:chgData name="Wallter Kang" userId="d5c269cbe9dbe8bc" providerId="LiveId" clId="{6105F4E6-68EE-4EAB-B31E-B94F2F056D67}" dt="2024-03-10T04:32:44.162" v="2543"/>
          <ac:grpSpMkLst>
            <pc:docMk/>
            <pc:sldMk cId="306110816" sldId="297"/>
            <ac:grpSpMk id="73" creationId="{A102B92B-910D-CF15-5F63-5A6278B48505}"/>
          </ac:grpSpMkLst>
        </pc:grpChg>
        <pc:grpChg chg="mod">
          <ac:chgData name="Wallter Kang" userId="d5c269cbe9dbe8bc" providerId="LiveId" clId="{6105F4E6-68EE-4EAB-B31E-B94F2F056D67}" dt="2024-03-10T04:32:46.544" v="2546"/>
          <ac:grpSpMkLst>
            <pc:docMk/>
            <pc:sldMk cId="306110816" sldId="297"/>
            <ac:grpSpMk id="76" creationId="{010405BD-428D-D128-B4DD-831523035E29}"/>
          </ac:grpSpMkLst>
        </pc:grpChg>
        <pc:grpChg chg="mod">
          <ac:chgData name="Wallter Kang" userId="d5c269cbe9dbe8bc" providerId="LiveId" clId="{6105F4E6-68EE-4EAB-B31E-B94F2F056D67}" dt="2024-03-10T04:32:57.748" v="2551"/>
          <ac:grpSpMkLst>
            <pc:docMk/>
            <pc:sldMk cId="306110816" sldId="297"/>
            <ac:grpSpMk id="81" creationId="{EA03DFE1-8B49-2E13-B8D8-0DD3D48FFA3B}"/>
          </ac:grpSpMkLst>
        </pc:grpChg>
        <pc:grpChg chg="mod">
          <ac:chgData name="Wallter Kang" userId="d5c269cbe9dbe8bc" providerId="LiveId" clId="{6105F4E6-68EE-4EAB-B31E-B94F2F056D67}" dt="2024-03-10T04:33:09.425" v="2557"/>
          <ac:grpSpMkLst>
            <pc:docMk/>
            <pc:sldMk cId="306110816" sldId="297"/>
            <ac:grpSpMk id="87" creationId="{61734F5F-3CFB-6E8E-985E-D55788483865}"/>
          </ac:grpSpMkLst>
        </pc:grpChg>
        <pc:grpChg chg="mod">
          <ac:chgData name="Wallter Kang" userId="d5c269cbe9dbe8bc" providerId="LiveId" clId="{6105F4E6-68EE-4EAB-B31E-B94F2F056D67}" dt="2024-03-10T04:33:25.984" v="2562"/>
          <ac:grpSpMkLst>
            <pc:docMk/>
            <pc:sldMk cId="306110816" sldId="297"/>
            <ac:grpSpMk id="92" creationId="{46E8C6D5-2092-8D31-BD60-77465E326CD9}"/>
          </ac:grpSpMkLst>
        </pc:grpChg>
        <pc:grpChg chg="mod">
          <ac:chgData name="Wallter Kang" userId="d5c269cbe9dbe8bc" providerId="LiveId" clId="{6105F4E6-68EE-4EAB-B31E-B94F2F056D67}" dt="2024-03-10T04:33:27.801" v="2565"/>
          <ac:grpSpMkLst>
            <pc:docMk/>
            <pc:sldMk cId="306110816" sldId="297"/>
            <ac:grpSpMk id="95" creationId="{7F0F1486-6FFF-8585-262F-31B59D099509}"/>
          </ac:grpSpMkLst>
        </pc:grpChg>
        <pc:grpChg chg="mod">
          <ac:chgData name="Wallter Kang" userId="d5c269cbe9dbe8bc" providerId="LiveId" clId="{6105F4E6-68EE-4EAB-B31E-B94F2F056D67}" dt="2024-03-10T04:33:31.725" v="2570"/>
          <ac:grpSpMkLst>
            <pc:docMk/>
            <pc:sldMk cId="306110816" sldId="297"/>
            <ac:grpSpMk id="100" creationId="{3E6B3D8E-5B6F-1F97-75B1-3E56115FF62C}"/>
          </ac:grpSpMkLst>
        </pc:grpChg>
        <pc:grpChg chg="mod">
          <ac:chgData name="Wallter Kang" userId="d5c269cbe9dbe8bc" providerId="LiveId" clId="{6105F4E6-68EE-4EAB-B31E-B94F2F056D67}" dt="2024-03-10T04:33:33.102" v="2573"/>
          <ac:grpSpMkLst>
            <pc:docMk/>
            <pc:sldMk cId="306110816" sldId="297"/>
            <ac:grpSpMk id="103" creationId="{9AD3FCF7-FE51-42BC-ED02-683ED343DC1D}"/>
          </ac:grpSpMkLst>
        </pc:grpChg>
        <pc:grpChg chg="del mod">
          <ac:chgData name="Wallter Kang" userId="d5c269cbe9dbe8bc" providerId="LiveId" clId="{6105F4E6-68EE-4EAB-B31E-B94F2F056D67}" dt="2024-03-10T04:33:44.957" v="2587"/>
          <ac:grpSpMkLst>
            <pc:docMk/>
            <pc:sldMk cId="306110816" sldId="297"/>
            <ac:grpSpMk id="106" creationId="{6580C3E2-2CA9-87D0-8370-FED822EC9035}"/>
          </ac:grpSpMkLst>
        </pc:grpChg>
        <pc:grpChg chg="mod">
          <ac:chgData name="Wallter Kang" userId="d5c269cbe9dbe8bc" providerId="LiveId" clId="{6105F4E6-68EE-4EAB-B31E-B94F2F056D67}" dt="2024-03-10T04:33:39.434" v="2582"/>
          <ac:grpSpMkLst>
            <pc:docMk/>
            <pc:sldMk cId="306110816" sldId="297"/>
            <ac:grpSpMk id="112" creationId="{DE9B8BF2-AF62-AE17-FFA6-7BF01859879F}"/>
          </ac:grpSpMkLst>
        </pc:grpChg>
        <pc:grpChg chg="mod">
          <ac:chgData name="Wallter Kang" userId="d5c269cbe9dbe8bc" providerId="LiveId" clId="{6105F4E6-68EE-4EAB-B31E-B94F2F056D67}" dt="2024-03-10T04:33:44.957" v="2587"/>
          <ac:grpSpMkLst>
            <pc:docMk/>
            <pc:sldMk cId="306110816" sldId="297"/>
            <ac:grpSpMk id="117" creationId="{76F31AA2-B8DA-6CBA-5869-720391F0B86B}"/>
          </ac:grpSpMkLst>
        </pc:grpChg>
        <pc:grpChg chg="mod">
          <ac:chgData name="Wallter Kang" userId="d5c269cbe9dbe8bc" providerId="LiveId" clId="{6105F4E6-68EE-4EAB-B31E-B94F2F056D67}" dt="2024-03-10T04:33:44.957" v="2587"/>
          <ac:grpSpMkLst>
            <pc:docMk/>
            <pc:sldMk cId="306110816" sldId="297"/>
            <ac:grpSpMk id="118" creationId="{49549F9B-214E-2F4E-03F4-2AD9CD9BFA1D}"/>
          </ac:grpSpMkLst>
        </pc:grpChg>
        <pc:grpChg chg="del mod">
          <ac:chgData name="Wallter Kang" userId="d5c269cbe9dbe8bc" providerId="LiveId" clId="{6105F4E6-68EE-4EAB-B31E-B94F2F056D67}" dt="2024-03-10T04:34:35.780" v="2638"/>
          <ac:grpSpMkLst>
            <pc:docMk/>
            <pc:sldMk cId="306110816" sldId="297"/>
            <ac:grpSpMk id="122" creationId="{0325579C-C18E-CCAA-B0FA-02EACBB51BB8}"/>
          </ac:grpSpMkLst>
        </pc:grpChg>
        <pc:grpChg chg="del mod">
          <ac:chgData name="Wallter Kang" userId="d5c269cbe9dbe8bc" providerId="LiveId" clId="{6105F4E6-68EE-4EAB-B31E-B94F2F056D67}" dt="2024-03-10T04:34:35.780" v="2638"/>
          <ac:grpSpMkLst>
            <pc:docMk/>
            <pc:sldMk cId="306110816" sldId="297"/>
            <ac:grpSpMk id="125" creationId="{8A0D7973-363B-37E7-4183-D67D7A0CC4A6}"/>
          </ac:grpSpMkLst>
        </pc:grpChg>
        <pc:grpChg chg="del mod">
          <ac:chgData name="Wallter Kang" userId="d5c269cbe9dbe8bc" providerId="LiveId" clId="{6105F4E6-68EE-4EAB-B31E-B94F2F056D67}" dt="2024-03-10T04:34:35.780" v="2638"/>
          <ac:grpSpMkLst>
            <pc:docMk/>
            <pc:sldMk cId="306110816" sldId="297"/>
            <ac:grpSpMk id="131" creationId="{6D5C5FA5-5879-3016-953C-01E12A3E0493}"/>
          </ac:grpSpMkLst>
        </pc:grpChg>
        <pc:grpChg chg="del mod">
          <ac:chgData name="Wallter Kang" userId="d5c269cbe9dbe8bc" providerId="LiveId" clId="{6105F4E6-68EE-4EAB-B31E-B94F2F056D67}" dt="2024-03-10T04:34:35.780" v="2638"/>
          <ac:grpSpMkLst>
            <pc:docMk/>
            <pc:sldMk cId="306110816" sldId="297"/>
            <ac:grpSpMk id="136" creationId="{BC34854B-2F09-2360-8B07-EE5E0F5FD8E9}"/>
          </ac:grpSpMkLst>
        </pc:grpChg>
        <pc:grpChg chg="del mod">
          <ac:chgData name="Wallter Kang" userId="d5c269cbe9dbe8bc" providerId="LiveId" clId="{6105F4E6-68EE-4EAB-B31E-B94F2F056D67}" dt="2024-03-10T04:35:05.504" v="2690"/>
          <ac:grpSpMkLst>
            <pc:docMk/>
            <pc:sldMk cId="306110816" sldId="297"/>
            <ac:grpSpMk id="147" creationId="{988EF63F-3613-C334-1B36-AD01A72E3C31}"/>
          </ac:grpSpMkLst>
        </pc:grpChg>
        <pc:grpChg chg="del mod">
          <ac:chgData name="Wallter Kang" userId="d5c269cbe9dbe8bc" providerId="LiveId" clId="{6105F4E6-68EE-4EAB-B31E-B94F2F056D67}" dt="2024-03-10T04:35:05.504" v="2690"/>
          <ac:grpSpMkLst>
            <pc:docMk/>
            <pc:sldMk cId="306110816" sldId="297"/>
            <ac:grpSpMk id="148" creationId="{11E7A20C-8FC1-9479-EF4E-9039B714A9FE}"/>
          </ac:grpSpMkLst>
        </pc:grpChg>
        <pc:grpChg chg="del mod">
          <ac:chgData name="Wallter Kang" userId="d5c269cbe9dbe8bc" providerId="LiveId" clId="{6105F4E6-68EE-4EAB-B31E-B94F2F056D67}" dt="2024-03-10T04:34:35.780" v="2638"/>
          <ac:grpSpMkLst>
            <pc:docMk/>
            <pc:sldMk cId="306110816" sldId="297"/>
            <ac:grpSpMk id="156" creationId="{439128BD-AD28-3E3F-54D8-AA2E277C5C4E}"/>
          </ac:grpSpMkLst>
        </pc:grpChg>
        <pc:grpChg chg="del mod">
          <ac:chgData name="Wallter Kang" userId="d5c269cbe9dbe8bc" providerId="LiveId" clId="{6105F4E6-68EE-4EAB-B31E-B94F2F056D67}" dt="2024-03-10T04:35:05.504" v="2690"/>
          <ac:grpSpMkLst>
            <pc:docMk/>
            <pc:sldMk cId="306110816" sldId="297"/>
            <ac:grpSpMk id="170" creationId="{9F5AB035-F319-27BB-47E8-2BF00D458F78}"/>
          </ac:grpSpMkLst>
        </pc:grpChg>
        <pc:grpChg chg="del mod">
          <ac:chgData name="Wallter Kang" userId="d5c269cbe9dbe8bc" providerId="LiveId" clId="{6105F4E6-68EE-4EAB-B31E-B94F2F056D67}" dt="2024-03-10T04:34:35.780" v="2638"/>
          <ac:grpSpMkLst>
            <pc:docMk/>
            <pc:sldMk cId="306110816" sldId="297"/>
            <ac:grpSpMk id="171" creationId="{EFBD54DB-5064-88C1-D37A-355FF780A03C}"/>
          </ac:grpSpMkLst>
        </pc:grpChg>
        <pc:grpChg chg="del mod">
          <ac:chgData name="Wallter Kang" userId="d5c269cbe9dbe8bc" providerId="LiveId" clId="{6105F4E6-68EE-4EAB-B31E-B94F2F056D67}" dt="2024-03-10T04:35:05.504" v="2690"/>
          <ac:grpSpMkLst>
            <pc:docMk/>
            <pc:sldMk cId="306110816" sldId="297"/>
            <ac:grpSpMk id="172" creationId="{A36FFB74-9AF4-A679-2A4E-CAED4480BB39}"/>
          </ac:grpSpMkLst>
        </pc:grpChg>
        <pc:grpChg chg="del mod">
          <ac:chgData name="Wallter Kang" userId="d5c269cbe9dbe8bc" providerId="LiveId" clId="{6105F4E6-68EE-4EAB-B31E-B94F2F056D67}" dt="2024-03-10T04:34:42.643" v="2652"/>
          <ac:grpSpMkLst>
            <pc:docMk/>
            <pc:sldMk cId="306110816" sldId="297"/>
            <ac:grpSpMk id="181" creationId="{46973CA8-FD90-C521-2E61-7A684ECA675E}"/>
          </ac:grpSpMkLst>
        </pc:grpChg>
        <pc:grpChg chg="del mod">
          <ac:chgData name="Wallter Kang" userId="d5c269cbe9dbe8bc" providerId="LiveId" clId="{6105F4E6-68EE-4EAB-B31E-B94F2F056D67}" dt="2024-03-10T04:35:05.504" v="2690"/>
          <ac:grpSpMkLst>
            <pc:docMk/>
            <pc:sldMk cId="306110816" sldId="297"/>
            <ac:grpSpMk id="182" creationId="{E58C6B8F-BE60-F6B8-000A-D4E6DCE20019}"/>
          </ac:grpSpMkLst>
        </pc:grpChg>
        <pc:grpChg chg="del mod">
          <ac:chgData name="Wallter Kang" userId="d5c269cbe9dbe8bc" providerId="LiveId" clId="{6105F4E6-68EE-4EAB-B31E-B94F2F056D67}" dt="2024-03-10T04:35:05.504" v="2690"/>
          <ac:grpSpMkLst>
            <pc:docMk/>
            <pc:sldMk cId="306110816" sldId="297"/>
            <ac:grpSpMk id="187" creationId="{D1BC42D5-40B3-F22C-6B0A-58BB6C52C5F3}"/>
          </ac:grpSpMkLst>
        </pc:grpChg>
        <pc:grpChg chg="del mod">
          <ac:chgData name="Wallter Kang" userId="d5c269cbe9dbe8bc" providerId="LiveId" clId="{6105F4E6-68EE-4EAB-B31E-B94F2F056D67}" dt="2024-03-10T04:35:05.504" v="2690"/>
          <ac:grpSpMkLst>
            <pc:docMk/>
            <pc:sldMk cId="306110816" sldId="297"/>
            <ac:grpSpMk id="197" creationId="{8DBDEBC1-8F42-6DA4-CE30-E9C34D057C2C}"/>
          </ac:grpSpMkLst>
        </pc:grpChg>
        <pc:grpChg chg="del mod">
          <ac:chgData name="Wallter Kang" userId="d5c269cbe9dbe8bc" providerId="LiveId" clId="{6105F4E6-68EE-4EAB-B31E-B94F2F056D67}" dt="2024-03-10T04:35:05.504" v="2690"/>
          <ac:grpSpMkLst>
            <pc:docMk/>
            <pc:sldMk cId="306110816" sldId="297"/>
            <ac:grpSpMk id="198" creationId="{6D4DF6B9-A87B-4951-007A-18AB5BD06183}"/>
          </ac:grpSpMkLst>
        </pc:grpChg>
        <pc:grpChg chg="del mod">
          <ac:chgData name="Wallter Kang" userId="d5c269cbe9dbe8bc" providerId="LiveId" clId="{6105F4E6-68EE-4EAB-B31E-B94F2F056D67}" dt="2024-03-10T04:35:05.504" v="2690"/>
          <ac:grpSpMkLst>
            <pc:docMk/>
            <pc:sldMk cId="306110816" sldId="297"/>
            <ac:grpSpMk id="214" creationId="{4589CACF-984F-723E-226B-593B88A2C5B5}"/>
          </ac:grpSpMkLst>
        </pc:grpChg>
        <pc:grpChg chg="del mod">
          <ac:chgData name="Wallter Kang" userId="d5c269cbe9dbe8bc" providerId="LiveId" clId="{6105F4E6-68EE-4EAB-B31E-B94F2F056D67}" dt="2024-03-10T04:34:57.339" v="2678"/>
          <ac:grpSpMkLst>
            <pc:docMk/>
            <pc:sldMk cId="306110816" sldId="297"/>
            <ac:grpSpMk id="215" creationId="{6AE8EFDB-E038-6E82-5952-84BA1F3485FB}"/>
          </ac:grpSpMkLst>
        </pc:grpChg>
        <pc:grpChg chg="del mod">
          <ac:chgData name="Wallter Kang" userId="d5c269cbe9dbe8bc" providerId="LiveId" clId="{6105F4E6-68EE-4EAB-B31E-B94F2F056D67}" dt="2024-03-10T04:35:05.504" v="2690"/>
          <ac:grpSpMkLst>
            <pc:docMk/>
            <pc:sldMk cId="306110816" sldId="297"/>
            <ac:grpSpMk id="216" creationId="{39F83533-FD36-B091-DB07-7C81670E5CCE}"/>
          </ac:grpSpMkLst>
        </pc:grpChg>
        <pc:grpChg chg="del mod">
          <ac:chgData name="Wallter Kang" userId="d5c269cbe9dbe8bc" providerId="LiveId" clId="{6105F4E6-68EE-4EAB-B31E-B94F2F056D67}" dt="2024-03-10T04:35:05.504" v="2690"/>
          <ac:grpSpMkLst>
            <pc:docMk/>
            <pc:sldMk cId="306110816" sldId="297"/>
            <ac:grpSpMk id="226" creationId="{7B838072-8C8F-A776-602C-D98DB6162518}"/>
          </ac:grpSpMkLst>
        </pc:grpChg>
        <pc:grpChg chg="del mod">
          <ac:chgData name="Wallter Kang" userId="d5c269cbe9dbe8bc" providerId="LiveId" clId="{6105F4E6-68EE-4EAB-B31E-B94F2F056D67}" dt="2024-03-10T04:35:05.504" v="2690"/>
          <ac:grpSpMkLst>
            <pc:docMk/>
            <pc:sldMk cId="306110816" sldId="297"/>
            <ac:grpSpMk id="227" creationId="{7189EC7A-BA43-5A2A-3B4B-4CEA804F8484}"/>
          </ac:grpSpMkLst>
        </pc:grpChg>
        <pc:grpChg chg="del mod">
          <ac:chgData name="Wallter Kang" userId="d5c269cbe9dbe8bc" providerId="LiveId" clId="{6105F4E6-68EE-4EAB-B31E-B94F2F056D67}" dt="2024-03-10T04:35:09.977" v="2699"/>
          <ac:grpSpMkLst>
            <pc:docMk/>
            <pc:sldMk cId="306110816" sldId="297"/>
            <ac:grpSpMk id="229" creationId="{15B0FC32-72D6-B18D-585B-BF69762F6C31}"/>
          </ac:grpSpMkLst>
        </pc:grpChg>
        <pc:grpChg chg="del mod">
          <ac:chgData name="Wallter Kang" userId="d5c269cbe9dbe8bc" providerId="LiveId" clId="{6105F4E6-68EE-4EAB-B31E-B94F2F056D67}" dt="2024-03-10T04:35:53.946" v="2758"/>
          <ac:grpSpMkLst>
            <pc:docMk/>
            <pc:sldMk cId="306110816" sldId="297"/>
            <ac:grpSpMk id="238" creationId="{F9B87DB8-1898-8F4A-4DE4-1F3C21A29BB0}"/>
          </ac:grpSpMkLst>
        </pc:grpChg>
        <pc:grpChg chg="del mod">
          <ac:chgData name="Wallter Kang" userId="d5c269cbe9dbe8bc" providerId="LiveId" clId="{6105F4E6-68EE-4EAB-B31E-B94F2F056D67}" dt="2024-03-10T04:35:53.946" v="2758"/>
          <ac:grpSpMkLst>
            <pc:docMk/>
            <pc:sldMk cId="306110816" sldId="297"/>
            <ac:grpSpMk id="243" creationId="{FEA85D1C-96B5-6DA6-7507-0F217B74D1EF}"/>
          </ac:grpSpMkLst>
        </pc:grpChg>
        <pc:grpChg chg="del mod">
          <ac:chgData name="Wallter Kang" userId="d5c269cbe9dbe8bc" providerId="LiveId" clId="{6105F4E6-68EE-4EAB-B31E-B94F2F056D67}" dt="2024-03-10T04:35:21.727" v="2716"/>
          <ac:grpSpMkLst>
            <pc:docMk/>
            <pc:sldMk cId="306110816" sldId="297"/>
            <ac:grpSpMk id="248" creationId="{F5BA243D-C933-79B8-7F6D-8CB0D9327529}"/>
          </ac:grpSpMkLst>
        </pc:grpChg>
        <pc:grpChg chg="del mod">
          <ac:chgData name="Wallter Kang" userId="d5c269cbe9dbe8bc" providerId="LiveId" clId="{6105F4E6-68EE-4EAB-B31E-B94F2F056D67}" dt="2024-03-10T04:35:53.946" v="2758"/>
          <ac:grpSpMkLst>
            <pc:docMk/>
            <pc:sldMk cId="306110816" sldId="297"/>
            <ac:grpSpMk id="255" creationId="{15462410-E1E6-C534-4379-D336C1BC9F56}"/>
          </ac:grpSpMkLst>
        </pc:grpChg>
        <pc:grpChg chg="mod">
          <ac:chgData name="Wallter Kang" userId="d5c269cbe9dbe8bc" providerId="LiveId" clId="{6105F4E6-68EE-4EAB-B31E-B94F2F056D67}" dt="2024-03-10T04:35:26.002" v="2725"/>
          <ac:grpSpMkLst>
            <pc:docMk/>
            <pc:sldMk cId="306110816" sldId="297"/>
            <ac:grpSpMk id="264" creationId="{64A77364-24B6-ACA7-8D9C-D7250B7BB3D4}"/>
          </ac:grpSpMkLst>
        </pc:grpChg>
        <pc:grpChg chg="del mod">
          <ac:chgData name="Wallter Kang" userId="d5c269cbe9dbe8bc" providerId="LiveId" clId="{6105F4E6-68EE-4EAB-B31E-B94F2F056D67}" dt="2024-03-10T04:35:53.946" v="2758"/>
          <ac:grpSpMkLst>
            <pc:docMk/>
            <pc:sldMk cId="306110816" sldId="297"/>
            <ac:grpSpMk id="265" creationId="{F24A9C08-1220-852F-2CF9-2D7C2F67DA78}"/>
          </ac:grpSpMkLst>
        </pc:grpChg>
        <pc:grpChg chg="mod">
          <ac:chgData name="Wallter Kang" userId="d5c269cbe9dbe8bc" providerId="LiveId" clId="{6105F4E6-68EE-4EAB-B31E-B94F2F056D67}" dt="2024-03-10T04:35:30.355" v="2730"/>
          <ac:grpSpMkLst>
            <pc:docMk/>
            <pc:sldMk cId="306110816" sldId="297"/>
            <ac:grpSpMk id="270" creationId="{4C24B9A6-BE78-3689-640D-F77A8206341C}"/>
          </ac:grpSpMkLst>
        </pc:grpChg>
        <pc:grpChg chg="mod">
          <ac:chgData name="Wallter Kang" userId="d5c269cbe9dbe8bc" providerId="LiveId" clId="{6105F4E6-68EE-4EAB-B31E-B94F2F056D67}" dt="2024-03-10T04:35:31.896" v="2733"/>
          <ac:grpSpMkLst>
            <pc:docMk/>
            <pc:sldMk cId="306110816" sldId="297"/>
            <ac:grpSpMk id="273" creationId="{47B59B20-6981-28A1-BD0F-96C42ECAAC33}"/>
          </ac:grpSpMkLst>
        </pc:grpChg>
        <pc:grpChg chg="mod">
          <ac:chgData name="Wallter Kang" userId="d5c269cbe9dbe8bc" providerId="LiveId" clId="{6105F4E6-68EE-4EAB-B31E-B94F2F056D67}" dt="2024-03-10T04:35:39.168" v="2740"/>
          <ac:grpSpMkLst>
            <pc:docMk/>
            <pc:sldMk cId="306110816" sldId="297"/>
            <ac:grpSpMk id="280" creationId="{7A8CA6CE-C44F-9B08-1B5F-7EA70525212C}"/>
          </ac:grpSpMkLst>
        </pc:grpChg>
        <pc:grpChg chg="mod">
          <ac:chgData name="Wallter Kang" userId="d5c269cbe9dbe8bc" providerId="LiveId" clId="{6105F4E6-68EE-4EAB-B31E-B94F2F056D67}" dt="2024-03-10T04:35:39.168" v="2740"/>
          <ac:grpSpMkLst>
            <pc:docMk/>
            <pc:sldMk cId="306110816" sldId="297"/>
            <ac:grpSpMk id="281" creationId="{C5539ACE-07E2-99D6-9856-39038EC48FB8}"/>
          </ac:grpSpMkLst>
        </pc:grpChg>
        <pc:grpChg chg="mod">
          <ac:chgData name="Wallter Kang" userId="d5c269cbe9dbe8bc" providerId="LiveId" clId="{6105F4E6-68EE-4EAB-B31E-B94F2F056D67}" dt="2024-03-10T04:35:53.946" v="2758"/>
          <ac:grpSpMkLst>
            <pc:docMk/>
            <pc:sldMk cId="306110816" sldId="297"/>
            <ac:grpSpMk id="299" creationId="{4B0AFEB3-2DDF-5AC0-B2C6-6AEB39C0EB31}"/>
          </ac:grpSpMkLst>
        </pc:grpChg>
        <pc:grpChg chg="mod">
          <ac:chgData name="Wallter Kang" userId="d5c269cbe9dbe8bc" providerId="LiveId" clId="{6105F4E6-68EE-4EAB-B31E-B94F2F056D67}" dt="2024-03-10T04:35:53.946" v="2758"/>
          <ac:grpSpMkLst>
            <pc:docMk/>
            <pc:sldMk cId="306110816" sldId="297"/>
            <ac:grpSpMk id="300" creationId="{5C814371-9FCD-085D-525A-C61FEE7E47E6}"/>
          </ac:grpSpMkLst>
        </pc:grpChg>
        <pc:grpChg chg="mod">
          <ac:chgData name="Wallter Kang" userId="d5c269cbe9dbe8bc" providerId="LiveId" clId="{6105F4E6-68EE-4EAB-B31E-B94F2F056D67}" dt="2024-03-10T04:35:53.946" v="2758"/>
          <ac:grpSpMkLst>
            <pc:docMk/>
            <pc:sldMk cId="306110816" sldId="297"/>
            <ac:grpSpMk id="301" creationId="{ADE521C4-ED77-BFDE-DA15-6473B2364320}"/>
          </ac:grpSpMkLst>
        </pc:grpChg>
        <pc:inkChg chg="add mod">
          <ac:chgData name="Wallter Kang" userId="d5c269cbe9dbe8bc" providerId="LiveId" clId="{6105F4E6-68EE-4EAB-B31E-B94F2F056D67}" dt="2024-03-10T04:31:57.884" v="2478"/>
          <ac:inkMkLst>
            <pc:docMk/>
            <pc:sldMk cId="306110816" sldId="297"/>
            <ac:inkMk id="4" creationId="{63C8E25B-2661-527E-DC73-77FB05B3ADDE}"/>
          </ac:inkMkLst>
        </pc:inkChg>
        <pc:inkChg chg="add mod">
          <ac:chgData name="Wallter Kang" userId="d5c269cbe9dbe8bc" providerId="LiveId" clId="{6105F4E6-68EE-4EAB-B31E-B94F2F056D67}" dt="2024-03-10T04:31:57.884" v="2478"/>
          <ac:inkMkLst>
            <pc:docMk/>
            <pc:sldMk cId="306110816" sldId="297"/>
            <ac:inkMk id="5" creationId="{5AC2FAF9-1D82-30AC-5A0C-95E77FD1E3C9}"/>
          </ac:inkMkLst>
        </pc:inkChg>
        <pc:inkChg chg="add mod">
          <ac:chgData name="Wallter Kang" userId="d5c269cbe9dbe8bc" providerId="LiveId" clId="{6105F4E6-68EE-4EAB-B31E-B94F2F056D67}" dt="2024-03-10T04:31:57.884" v="2478"/>
          <ac:inkMkLst>
            <pc:docMk/>
            <pc:sldMk cId="306110816" sldId="297"/>
            <ac:inkMk id="6" creationId="{9F8666ED-394B-11A7-F094-7341F14ED3BE}"/>
          </ac:inkMkLst>
        </pc:inkChg>
        <pc:inkChg chg="add mod">
          <ac:chgData name="Wallter Kang" userId="d5c269cbe9dbe8bc" providerId="LiveId" clId="{6105F4E6-68EE-4EAB-B31E-B94F2F056D67}" dt="2024-03-10T04:32:02.055" v="2487"/>
          <ac:inkMkLst>
            <pc:docMk/>
            <pc:sldMk cId="306110816" sldId="297"/>
            <ac:inkMk id="8" creationId="{473D5A2F-99C3-EFD8-AB50-458143C0963D}"/>
          </ac:inkMkLst>
        </pc:inkChg>
        <pc:inkChg chg="add mod">
          <ac:chgData name="Wallter Kang" userId="d5c269cbe9dbe8bc" providerId="LiveId" clId="{6105F4E6-68EE-4EAB-B31E-B94F2F056D67}" dt="2024-03-10T04:32:02.055" v="2487"/>
          <ac:inkMkLst>
            <pc:docMk/>
            <pc:sldMk cId="306110816" sldId="297"/>
            <ac:inkMk id="9" creationId="{ADDD5ACF-3013-E549-95F8-8684E642474B}"/>
          </ac:inkMkLst>
        </pc:inkChg>
        <pc:inkChg chg="add mod">
          <ac:chgData name="Wallter Kang" userId="d5c269cbe9dbe8bc" providerId="LiveId" clId="{6105F4E6-68EE-4EAB-B31E-B94F2F056D67}" dt="2024-03-10T04:32:02.055" v="2487"/>
          <ac:inkMkLst>
            <pc:docMk/>
            <pc:sldMk cId="306110816" sldId="297"/>
            <ac:inkMk id="10" creationId="{8EECE35A-719D-1958-50C3-D84BE9F2F37F}"/>
          </ac:inkMkLst>
        </pc:inkChg>
        <pc:inkChg chg="add mod">
          <ac:chgData name="Wallter Kang" userId="d5c269cbe9dbe8bc" providerId="LiveId" clId="{6105F4E6-68EE-4EAB-B31E-B94F2F056D67}" dt="2024-03-10T04:32:02.055" v="2487"/>
          <ac:inkMkLst>
            <pc:docMk/>
            <pc:sldMk cId="306110816" sldId="297"/>
            <ac:inkMk id="11" creationId="{A07AB696-5EDC-9BA1-716E-D90E46B7AFF9}"/>
          </ac:inkMkLst>
        </pc:inkChg>
        <pc:inkChg chg="add mod">
          <ac:chgData name="Wallter Kang" userId="d5c269cbe9dbe8bc" providerId="LiveId" clId="{6105F4E6-68EE-4EAB-B31E-B94F2F056D67}" dt="2024-03-10T04:32:02.055" v="2487"/>
          <ac:inkMkLst>
            <pc:docMk/>
            <pc:sldMk cId="306110816" sldId="297"/>
            <ac:inkMk id="12" creationId="{3C6EFD66-EDB3-23B4-9B84-EF3149096425}"/>
          </ac:inkMkLst>
        </pc:inkChg>
        <pc:inkChg chg="add mod">
          <ac:chgData name="Wallter Kang" userId="d5c269cbe9dbe8bc" providerId="LiveId" clId="{6105F4E6-68EE-4EAB-B31E-B94F2F056D67}" dt="2024-03-10T04:32:02.055" v="2487"/>
          <ac:inkMkLst>
            <pc:docMk/>
            <pc:sldMk cId="306110816" sldId="297"/>
            <ac:inkMk id="13" creationId="{D86D3C76-B05B-1A93-DAE1-EAF0D407F89C}"/>
          </ac:inkMkLst>
        </pc:inkChg>
        <pc:inkChg chg="add mod">
          <ac:chgData name="Wallter Kang" userId="d5c269cbe9dbe8bc" providerId="LiveId" clId="{6105F4E6-68EE-4EAB-B31E-B94F2F056D67}" dt="2024-03-10T04:32:02.055" v="2487"/>
          <ac:inkMkLst>
            <pc:docMk/>
            <pc:sldMk cId="306110816" sldId="297"/>
            <ac:inkMk id="14" creationId="{9519FE6E-795D-30DC-5646-895C60456E9D}"/>
          </ac:inkMkLst>
        </pc:inkChg>
        <pc:inkChg chg="add mod">
          <ac:chgData name="Wallter Kang" userId="d5c269cbe9dbe8bc" providerId="LiveId" clId="{6105F4E6-68EE-4EAB-B31E-B94F2F056D67}" dt="2024-03-10T04:32:02.055" v="2487"/>
          <ac:inkMkLst>
            <pc:docMk/>
            <pc:sldMk cId="306110816" sldId="297"/>
            <ac:inkMk id="15" creationId="{05E7FFE8-2001-8C25-1F4A-F52A9F5B8AC4}"/>
          </ac:inkMkLst>
        </pc:inkChg>
        <pc:inkChg chg="add">
          <ac:chgData name="Wallter Kang" userId="d5c269cbe9dbe8bc" providerId="LiveId" clId="{6105F4E6-68EE-4EAB-B31E-B94F2F056D67}" dt="2024-03-10T04:32:06.241" v="2488" actId="9405"/>
          <ac:inkMkLst>
            <pc:docMk/>
            <pc:sldMk cId="306110816" sldId="297"/>
            <ac:inkMk id="17" creationId="{7CC8206A-77B9-08EB-DCDB-86BB7EAD7870}"/>
          </ac:inkMkLst>
        </pc:inkChg>
        <pc:inkChg chg="add mod">
          <ac:chgData name="Wallter Kang" userId="d5c269cbe9dbe8bc" providerId="LiveId" clId="{6105F4E6-68EE-4EAB-B31E-B94F2F056D67}" dt="2024-03-10T04:32:11.314" v="2499"/>
          <ac:inkMkLst>
            <pc:docMk/>
            <pc:sldMk cId="306110816" sldId="297"/>
            <ac:inkMk id="18" creationId="{2E17A22D-0D06-650E-D147-D16A08E21ADB}"/>
          </ac:inkMkLst>
        </pc:inkChg>
        <pc:inkChg chg="add mod">
          <ac:chgData name="Wallter Kang" userId="d5c269cbe9dbe8bc" providerId="LiveId" clId="{6105F4E6-68EE-4EAB-B31E-B94F2F056D67}" dt="2024-03-10T04:32:11.314" v="2499"/>
          <ac:inkMkLst>
            <pc:docMk/>
            <pc:sldMk cId="306110816" sldId="297"/>
            <ac:inkMk id="19" creationId="{7DC4C185-F375-07E6-8EC5-48154A1C8206}"/>
          </ac:inkMkLst>
        </pc:inkChg>
        <pc:inkChg chg="add mod">
          <ac:chgData name="Wallter Kang" userId="d5c269cbe9dbe8bc" providerId="LiveId" clId="{6105F4E6-68EE-4EAB-B31E-B94F2F056D67}" dt="2024-03-10T04:32:11.314" v="2499"/>
          <ac:inkMkLst>
            <pc:docMk/>
            <pc:sldMk cId="306110816" sldId="297"/>
            <ac:inkMk id="20" creationId="{47A0E7CB-94F4-4254-78E5-E06B3E268BB1}"/>
          </ac:inkMkLst>
        </pc:inkChg>
        <pc:inkChg chg="add mod">
          <ac:chgData name="Wallter Kang" userId="d5c269cbe9dbe8bc" providerId="LiveId" clId="{6105F4E6-68EE-4EAB-B31E-B94F2F056D67}" dt="2024-03-10T04:32:11.314" v="2499"/>
          <ac:inkMkLst>
            <pc:docMk/>
            <pc:sldMk cId="306110816" sldId="297"/>
            <ac:inkMk id="21" creationId="{5F99CB40-74B6-D551-4B21-3922F8D5D68E}"/>
          </ac:inkMkLst>
        </pc:inkChg>
        <pc:inkChg chg="add mod">
          <ac:chgData name="Wallter Kang" userId="d5c269cbe9dbe8bc" providerId="LiveId" clId="{6105F4E6-68EE-4EAB-B31E-B94F2F056D67}" dt="2024-03-10T04:32:11.314" v="2499"/>
          <ac:inkMkLst>
            <pc:docMk/>
            <pc:sldMk cId="306110816" sldId="297"/>
            <ac:inkMk id="22" creationId="{20C84FF3-8306-12B2-D7D1-3307FD631F3A}"/>
          </ac:inkMkLst>
        </pc:inkChg>
        <pc:inkChg chg="add mod">
          <ac:chgData name="Wallter Kang" userId="d5c269cbe9dbe8bc" providerId="LiveId" clId="{6105F4E6-68EE-4EAB-B31E-B94F2F056D67}" dt="2024-03-10T04:32:11.314" v="2499"/>
          <ac:inkMkLst>
            <pc:docMk/>
            <pc:sldMk cId="306110816" sldId="297"/>
            <ac:inkMk id="23" creationId="{977C9008-6C57-2506-865D-08F23AF7EAE9}"/>
          </ac:inkMkLst>
        </pc:inkChg>
        <pc:inkChg chg="add mod">
          <ac:chgData name="Wallter Kang" userId="d5c269cbe9dbe8bc" providerId="LiveId" clId="{6105F4E6-68EE-4EAB-B31E-B94F2F056D67}" dt="2024-03-10T04:32:11.314" v="2499"/>
          <ac:inkMkLst>
            <pc:docMk/>
            <pc:sldMk cId="306110816" sldId="297"/>
            <ac:inkMk id="24" creationId="{6DCA8BC7-7F0C-C19C-82B3-941C5E1A2501}"/>
          </ac:inkMkLst>
        </pc:inkChg>
        <pc:inkChg chg="add mod">
          <ac:chgData name="Wallter Kang" userId="d5c269cbe9dbe8bc" providerId="LiveId" clId="{6105F4E6-68EE-4EAB-B31E-B94F2F056D67}" dt="2024-03-10T04:32:11.314" v="2499"/>
          <ac:inkMkLst>
            <pc:docMk/>
            <pc:sldMk cId="306110816" sldId="297"/>
            <ac:inkMk id="25" creationId="{5B0B2612-7D83-07E4-9066-D1FAF3A7B907}"/>
          </ac:inkMkLst>
        </pc:inkChg>
        <pc:inkChg chg="add mod">
          <ac:chgData name="Wallter Kang" userId="d5c269cbe9dbe8bc" providerId="LiveId" clId="{6105F4E6-68EE-4EAB-B31E-B94F2F056D67}" dt="2024-03-10T04:32:11.314" v="2499"/>
          <ac:inkMkLst>
            <pc:docMk/>
            <pc:sldMk cId="306110816" sldId="297"/>
            <ac:inkMk id="26" creationId="{A35BDA89-92FA-5ECE-5F42-7792A10EB9C3}"/>
          </ac:inkMkLst>
        </pc:inkChg>
        <pc:inkChg chg="add mod">
          <ac:chgData name="Wallter Kang" userId="d5c269cbe9dbe8bc" providerId="LiveId" clId="{6105F4E6-68EE-4EAB-B31E-B94F2F056D67}" dt="2024-03-10T04:32:11.314" v="2499"/>
          <ac:inkMkLst>
            <pc:docMk/>
            <pc:sldMk cId="306110816" sldId="297"/>
            <ac:inkMk id="27" creationId="{8FFF2FDD-4345-94FC-22EB-5778A5841BA2}"/>
          </ac:inkMkLst>
        </pc:inkChg>
        <pc:inkChg chg="add">
          <ac:chgData name="Wallter Kang" userId="d5c269cbe9dbe8bc" providerId="LiveId" clId="{6105F4E6-68EE-4EAB-B31E-B94F2F056D67}" dt="2024-03-10T04:32:14.409" v="2500" actId="9405"/>
          <ac:inkMkLst>
            <pc:docMk/>
            <pc:sldMk cId="306110816" sldId="297"/>
            <ac:inkMk id="30" creationId="{4653D44C-0508-22E5-CE4D-A2C9E1D6F342}"/>
          </ac:inkMkLst>
        </pc:inkChg>
        <pc:inkChg chg="add">
          <ac:chgData name="Wallter Kang" userId="d5c269cbe9dbe8bc" providerId="LiveId" clId="{6105F4E6-68EE-4EAB-B31E-B94F2F056D67}" dt="2024-03-10T04:32:16.072" v="2501" actId="9405"/>
          <ac:inkMkLst>
            <pc:docMk/>
            <pc:sldMk cId="306110816" sldId="297"/>
            <ac:inkMk id="31" creationId="{F4B41EC6-12BC-7C55-00CA-6BEF967576F7}"/>
          </ac:inkMkLst>
        </pc:inkChg>
        <pc:inkChg chg="add">
          <ac:chgData name="Wallter Kang" userId="d5c269cbe9dbe8bc" providerId="LiveId" clId="{6105F4E6-68EE-4EAB-B31E-B94F2F056D67}" dt="2024-03-10T04:32:18.685" v="2502" actId="9405"/>
          <ac:inkMkLst>
            <pc:docMk/>
            <pc:sldMk cId="306110816" sldId="297"/>
            <ac:inkMk id="32" creationId="{F414B054-8B11-81FB-EAC9-2598640DA6A3}"/>
          </ac:inkMkLst>
        </pc:inkChg>
        <pc:inkChg chg="add mod">
          <ac:chgData name="Wallter Kang" userId="d5c269cbe9dbe8bc" providerId="LiveId" clId="{6105F4E6-68EE-4EAB-B31E-B94F2F056D67}" dt="2024-03-10T04:32:21.270" v="2505"/>
          <ac:inkMkLst>
            <pc:docMk/>
            <pc:sldMk cId="306110816" sldId="297"/>
            <ac:inkMk id="33" creationId="{943AD4F2-8DE6-5F84-9AE7-481D5B70E449}"/>
          </ac:inkMkLst>
        </pc:inkChg>
        <pc:inkChg chg="add mod">
          <ac:chgData name="Wallter Kang" userId="d5c269cbe9dbe8bc" providerId="LiveId" clId="{6105F4E6-68EE-4EAB-B31E-B94F2F056D67}" dt="2024-03-10T04:32:21.270" v="2505"/>
          <ac:inkMkLst>
            <pc:docMk/>
            <pc:sldMk cId="306110816" sldId="297"/>
            <ac:inkMk id="34" creationId="{D8381D1D-D5DF-B22B-F700-AA9FB9F5385E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36" creationId="{822FD3B4-61D7-BFB4-A54A-5DD0DED29288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37" creationId="{022571BE-75EC-9880-2168-09075300F46A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38" creationId="{E79FA9F8-A79E-35DA-57FA-83DA6A2E4480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39" creationId="{B7D55E4C-047E-8478-EDDA-1D438843129D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40" creationId="{4863012A-820F-9F19-B6E6-0D1FBAE6C79F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41" creationId="{87FBE9C2-2847-36CC-C292-CB7B03949762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42" creationId="{A6490C80-B120-603B-2739-E77075D5F7D4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43" creationId="{B7854866-477F-5452-18A6-C08DFF9E632C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44" creationId="{C41D992C-B2B6-8F76-0791-DCE14A831919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45" creationId="{F3B2EFBC-BAE3-AE3D-4FDD-82EB5C839F80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46" creationId="{07829A38-F48E-1E3D-9678-95C35030D317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48" creationId="{AC399710-B7BC-21ED-9356-E1C42CB6FB9E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49" creationId="{5EBC2995-330F-0BDB-4F29-7145A71CE82C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50" creationId="{3D184512-2435-7CD9-BC95-6B0638106F84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51" creationId="{71152DBB-7399-7EDA-070A-2213700D4E6D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52" creationId="{FC539874-A8A5-00BF-18EC-2C289E665835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53" creationId="{8D8D3788-33F7-5766-87A2-51F2F4930788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54" creationId="{B6C6FFBD-5AC0-9167-ECF9-93AF5F412B8D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55" creationId="{20E60EC7-6C48-6675-8914-FA001D26E9EA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57" creationId="{105B824D-7633-69D6-E7A5-69E19EF94072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58" creationId="{2E1DBFE0-438B-176D-0B5B-497D8B59F965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59" creationId="{DA82E846-35E0-E0E1-EB5A-F4A42AD5B607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60" creationId="{524E980B-E302-2184-429F-6C8F3AC43CFC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61" creationId="{CD15C174-5A87-8B70-B9C8-C99D60B85313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62" creationId="{44FF8D9D-E030-599D-38BC-9C05B853A0B8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63" creationId="{E84FC75A-29CB-C143-44E9-C94CDE624E61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64" creationId="{C35F108F-4CB7-A6A2-5869-2EA17BC45CA9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65" creationId="{59A4AFCE-A9BE-9E2C-57D2-077C3E292628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66" creationId="{2EC447DB-5464-BDC7-F525-CBD746F36E79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67" creationId="{CC39BBA6-CE45-EA9A-ED4F-20FB25C90F20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68" creationId="{DA3E0288-B9CB-1070-57E6-5B031159F8C9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69" creationId="{7DA06DC1-5A3E-77DE-C0AD-ECBB1C3A622A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70" creationId="{783CBDEF-70A8-C09E-FD05-59E9A75E178A}"/>
          </ac:inkMkLst>
        </pc:inkChg>
        <pc:inkChg chg="add mod">
          <ac:chgData name="Wallter Kang" userId="d5c269cbe9dbe8bc" providerId="LiveId" clId="{6105F4E6-68EE-4EAB-B31E-B94F2F056D67}" dt="2024-03-10T04:32:44.162" v="2543"/>
          <ac:inkMkLst>
            <pc:docMk/>
            <pc:sldMk cId="306110816" sldId="297"/>
            <ac:inkMk id="71" creationId="{E4081D97-9539-BEA1-C577-42DD3C9BBBF4}"/>
          </ac:inkMkLst>
        </pc:inkChg>
        <pc:inkChg chg="add">
          <ac:chgData name="Wallter Kang" userId="d5c269cbe9dbe8bc" providerId="LiveId" clId="{6105F4E6-68EE-4EAB-B31E-B94F2F056D67}" dt="2024-03-10T04:32:43.208" v="2542" actId="9405"/>
          <ac:inkMkLst>
            <pc:docMk/>
            <pc:sldMk cId="306110816" sldId="297"/>
            <ac:inkMk id="72" creationId="{8FDBF09D-E395-2543-A291-CE1EDAB9214B}"/>
          </ac:inkMkLst>
        </pc:inkChg>
        <pc:inkChg chg="add mod">
          <ac:chgData name="Wallter Kang" userId="d5c269cbe9dbe8bc" providerId="LiveId" clId="{6105F4E6-68EE-4EAB-B31E-B94F2F056D67}" dt="2024-03-10T04:32:46.544" v="2546"/>
          <ac:inkMkLst>
            <pc:docMk/>
            <pc:sldMk cId="306110816" sldId="297"/>
            <ac:inkMk id="74" creationId="{A754367C-8522-2741-62DF-D68475767A46}"/>
          </ac:inkMkLst>
        </pc:inkChg>
        <pc:inkChg chg="add mod">
          <ac:chgData name="Wallter Kang" userId="d5c269cbe9dbe8bc" providerId="LiveId" clId="{6105F4E6-68EE-4EAB-B31E-B94F2F056D67}" dt="2024-03-10T04:32:46.544" v="2546"/>
          <ac:inkMkLst>
            <pc:docMk/>
            <pc:sldMk cId="306110816" sldId="297"/>
            <ac:inkMk id="75" creationId="{044927D7-8A25-FEB8-B3E1-3B1C63D63F01}"/>
          </ac:inkMkLst>
        </pc:inkChg>
        <pc:inkChg chg="add">
          <ac:chgData name="Wallter Kang" userId="d5c269cbe9dbe8bc" providerId="LiveId" clId="{6105F4E6-68EE-4EAB-B31E-B94F2F056D67}" dt="2024-03-10T04:32:51.978" v="2547" actId="9405"/>
          <ac:inkMkLst>
            <pc:docMk/>
            <pc:sldMk cId="306110816" sldId="297"/>
            <ac:inkMk id="77" creationId="{DBC0B396-B4C6-8430-E8F4-322146561FBD}"/>
          </ac:inkMkLst>
        </pc:inkChg>
        <pc:inkChg chg="add">
          <ac:chgData name="Wallter Kang" userId="d5c269cbe9dbe8bc" providerId="LiveId" clId="{6105F4E6-68EE-4EAB-B31E-B94F2F056D67}" dt="2024-03-10T04:32:53.506" v="2548" actId="9405"/>
          <ac:inkMkLst>
            <pc:docMk/>
            <pc:sldMk cId="306110816" sldId="297"/>
            <ac:inkMk id="78" creationId="{A52339F1-E61E-DB03-8AF8-6D7EED7CB507}"/>
          </ac:inkMkLst>
        </pc:inkChg>
        <pc:inkChg chg="add mod">
          <ac:chgData name="Wallter Kang" userId="d5c269cbe9dbe8bc" providerId="LiveId" clId="{6105F4E6-68EE-4EAB-B31E-B94F2F056D67}" dt="2024-03-10T04:32:57.748" v="2551"/>
          <ac:inkMkLst>
            <pc:docMk/>
            <pc:sldMk cId="306110816" sldId="297"/>
            <ac:inkMk id="79" creationId="{FADF9970-5074-441D-F8C6-9EE82509B84F}"/>
          </ac:inkMkLst>
        </pc:inkChg>
        <pc:inkChg chg="add mod">
          <ac:chgData name="Wallter Kang" userId="d5c269cbe9dbe8bc" providerId="LiveId" clId="{6105F4E6-68EE-4EAB-B31E-B94F2F056D67}" dt="2024-03-10T04:32:57.748" v="2551"/>
          <ac:inkMkLst>
            <pc:docMk/>
            <pc:sldMk cId="306110816" sldId="297"/>
            <ac:inkMk id="80" creationId="{5CDBF94B-C718-2D82-904F-429E7770159F}"/>
          </ac:inkMkLst>
        </pc:inkChg>
        <pc:inkChg chg="add mod">
          <ac:chgData name="Wallter Kang" userId="d5c269cbe9dbe8bc" providerId="LiveId" clId="{6105F4E6-68EE-4EAB-B31E-B94F2F056D67}" dt="2024-03-10T04:33:44.957" v="2587"/>
          <ac:inkMkLst>
            <pc:docMk/>
            <pc:sldMk cId="306110816" sldId="297"/>
            <ac:inkMk id="82" creationId="{6607DCEC-AAC3-D45B-14D3-4F913F48D681}"/>
          </ac:inkMkLst>
        </pc:inkChg>
        <pc:inkChg chg="add mod">
          <ac:chgData name="Wallter Kang" userId="d5c269cbe9dbe8bc" providerId="LiveId" clId="{6105F4E6-68EE-4EAB-B31E-B94F2F056D67}" dt="2024-03-10T04:33:44.957" v="2587"/>
          <ac:inkMkLst>
            <pc:docMk/>
            <pc:sldMk cId="306110816" sldId="297"/>
            <ac:inkMk id="83" creationId="{972B2759-9115-642A-9402-24790DA7FBE2}"/>
          </ac:inkMkLst>
        </pc:inkChg>
        <pc:inkChg chg="add">
          <ac:chgData name="Wallter Kang" userId="d5c269cbe9dbe8bc" providerId="LiveId" clId="{6105F4E6-68EE-4EAB-B31E-B94F2F056D67}" dt="2024-03-10T04:33:06.686" v="2554" actId="9405"/>
          <ac:inkMkLst>
            <pc:docMk/>
            <pc:sldMk cId="306110816" sldId="297"/>
            <ac:inkMk id="84" creationId="{4440DA5E-A5E4-B5AC-8A92-5F10EE0F3FF0}"/>
          </ac:inkMkLst>
        </pc:inkChg>
        <pc:inkChg chg="add mod">
          <ac:chgData name="Wallter Kang" userId="d5c269cbe9dbe8bc" providerId="LiveId" clId="{6105F4E6-68EE-4EAB-B31E-B94F2F056D67}" dt="2024-03-10T04:33:09.425" v="2557"/>
          <ac:inkMkLst>
            <pc:docMk/>
            <pc:sldMk cId="306110816" sldId="297"/>
            <ac:inkMk id="85" creationId="{822F8130-51D2-B12C-8A1A-6985144DD304}"/>
          </ac:inkMkLst>
        </pc:inkChg>
        <pc:inkChg chg="add mod">
          <ac:chgData name="Wallter Kang" userId="d5c269cbe9dbe8bc" providerId="LiveId" clId="{6105F4E6-68EE-4EAB-B31E-B94F2F056D67}" dt="2024-03-10T04:33:09.425" v="2557"/>
          <ac:inkMkLst>
            <pc:docMk/>
            <pc:sldMk cId="306110816" sldId="297"/>
            <ac:inkMk id="86" creationId="{6A9C7532-4C24-A8BC-65B1-375A1E08E307}"/>
          </ac:inkMkLst>
        </pc:inkChg>
        <pc:inkChg chg="add">
          <ac:chgData name="Wallter Kang" userId="d5c269cbe9dbe8bc" providerId="LiveId" clId="{6105F4E6-68EE-4EAB-B31E-B94F2F056D67}" dt="2024-03-10T04:33:21.118" v="2558" actId="9405"/>
          <ac:inkMkLst>
            <pc:docMk/>
            <pc:sldMk cId="306110816" sldId="297"/>
            <ac:inkMk id="88" creationId="{8FF36812-8F77-2B12-5F87-D23F3C19903C}"/>
          </ac:inkMkLst>
        </pc:inkChg>
        <pc:inkChg chg="add">
          <ac:chgData name="Wallter Kang" userId="d5c269cbe9dbe8bc" providerId="LiveId" clId="{6105F4E6-68EE-4EAB-B31E-B94F2F056D67}" dt="2024-03-10T04:33:21.670" v="2559" actId="9405"/>
          <ac:inkMkLst>
            <pc:docMk/>
            <pc:sldMk cId="306110816" sldId="297"/>
            <ac:inkMk id="89" creationId="{73CD034F-9362-8F20-DD9F-606CF131FC03}"/>
          </ac:inkMkLst>
        </pc:inkChg>
        <pc:inkChg chg="add mod">
          <ac:chgData name="Wallter Kang" userId="d5c269cbe9dbe8bc" providerId="LiveId" clId="{6105F4E6-68EE-4EAB-B31E-B94F2F056D67}" dt="2024-03-10T04:33:25.984" v="2562"/>
          <ac:inkMkLst>
            <pc:docMk/>
            <pc:sldMk cId="306110816" sldId="297"/>
            <ac:inkMk id="90" creationId="{882153F5-D382-5863-4523-3F3FE364EEB4}"/>
          </ac:inkMkLst>
        </pc:inkChg>
        <pc:inkChg chg="add mod">
          <ac:chgData name="Wallter Kang" userId="d5c269cbe9dbe8bc" providerId="LiveId" clId="{6105F4E6-68EE-4EAB-B31E-B94F2F056D67}" dt="2024-03-10T04:33:25.984" v="2562"/>
          <ac:inkMkLst>
            <pc:docMk/>
            <pc:sldMk cId="306110816" sldId="297"/>
            <ac:inkMk id="91" creationId="{81242BC0-5242-B899-7C56-A833EC8B7CE6}"/>
          </ac:inkMkLst>
        </pc:inkChg>
        <pc:inkChg chg="add mod">
          <ac:chgData name="Wallter Kang" userId="d5c269cbe9dbe8bc" providerId="LiveId" clId="{6105F4E6-68EE-4EAB-B31E-B94F2F056D67}" dt="2024-03-10T04:33:27.801" v="2565"/>
          <ac:inkMkLst>
            <pc:docMk/>
            <pc:sldMk cId="306110816" sldId="297"/>
            <ac:inkMk id="93" creationId="{E57CA2A8-D008-0F52-3785-5452AC79DC14}"/>
          </ac:inkMkLst>
        </pc:inkChg>
        <pc:inkChg chg="add mod">
          <ac:chgData name="Wallter Kang" userId="d5c269cbe9dbe8bc" providerId="LiveId" clId="{6105F4E6-68EE-4EAB-B31E-B94F2F056D67}" dt="2024-03-10T04:33:27.801" v="2565"/>
          <ac:inkMkLst>
            <pc:docMk/>
            <pc:sldMk cId="306110816" sldId="297"/>
            <ac:inkMk id="94" creationId="{6FCA87F6-3CBD-A14F-1BE7-A8CF0FB7680B}"/>
          </ac:inkMkLst>
        </pc:inkChg>
        <pc:inkChg chg="add">
          <ac:chgData name="Wallter Kang" userId="d5c269cbe9dbe8bc" providerId="LiveId" clId="{6105F4E6-68EE-4EAB-B31E-B94F2F056D67}" dt="2024-03-10T04:33:28.750" v="2566" actId="9405"/>
          <ac:inkMkLst>
            <pc:docMk/>
            <pc:sldMk cId="306110816" sldId="297"/>
            <ac:inkMk id="96" creationId="{530B4CD2-DC47-A1D9-C75B-CA6FDFA992F1}"/>
          </ac:inkMkLst>
        </pc:inkChg>
        <pc:inkChg chg="add">
          <ac:chgData name="Wallter Kang" userId="d5c269cbe9dbe8bc" providerId="LiveId" clId="{6105F4E6-68EE-4EAB-B31E-B94F2F056D67}" dt="2024-03-10T04:33:29.329" v="2567" actId="9405"/>
          <ac:inkMkLst>
            <pc:docMk/>
            <pc:sldMk cId="306110816" sldId="297"/>
            <ac:inkMk id="97" creationId="{B93FEFC3-1392-7C49-F0BB-7AEE6E09C98B}"/>
          </ac:inkMkLst>
        </pc:inkChg>
        <pc:inkChg chg="add mod">
          <ac:chgData name="Wallter Kang" userId="d5c269cbe9dbe8bc" providerId="LiveId" clId="{6105F4E6-68EE-4EAB-B31E-B94F2F056D67}" dt="2024-03-10T04:33:31.725" v="2570"/>
          <ac:inkMkLst>
            <pc:docMk/>
            <pc:sldMk cId="306110816" sldId="297"/>
            <ac:inkMk id="98" creationId="{DCA89842-A63E-0184-4849-2C7E4223D31D}"/>
          </ac:inkMkLst>
        </pc:inkChg>
        <pc:inkChg chg="add mod">
          <ac:chgData name="Wallter Kang" userId="d5c269cbe9dbe8bc" providerId="LiveId" clId="{6105F4E6-68EE-4EAB-B31E-B94F2F056D67}" dt="2024-03-10T04:33:31.725" v="2570"/>
          <ac:inkMkLst>
            <pc:docMk/>
            <pc:sldMk cId="306110816" sldId="297"/>
            <ac:inkMk id="99" creationId="{BB943DF1-8366-BA12-EEB9-76EA4A09886B}"/>
          </ac:inkMkLst>
        </pc:inkChg>
        <pc:inkChg chg="add mod">
          <ac:chgData name="Wallter Kang" userId="d5c269cbe9dbe8bc" providerId="LiveId" clId="{6105F4E6-68EE-4EAB-B31E-B94F2F056D67}" dt="2024-03-10T04:33:33.102" v="2573"/>
          <ac:inkMkLst>
            <pc:docMk/>
            <pc:sldMk cId="306110816" sldId="297"/>
            <ac:inkMk id="101" creationId="{55AC83B7-3A81-524D-3CB9-EAF19FAC3E6F}"/>
          </ac:inkMkLst>
        </pc:inkChg>
        <pc:inkChg chg="add mod">
          <ac:chgData name="Wallter Kang" userId="d5c269cbe9dbe8bc" providerId="LiveId" clId="{6105F4E6-68EE-4EAB-B31E-B94F2F056D67}" dt="2024-03-10T04:33:33.102" v="2573"/>
          <ac:inkMkLst>
            <pc:docMk/>
            <pc:sldMk cId="306110816" sldId="297"/>
            <ac:inkMk id="102" creationId="{62C64812-0769-951A-C2C3-4D83B5718B06}"/>
          </ac:inkMkLst>
        </pc:inkChg>
        <pc:inkChg chg="add mod">
          <ac:chgData name="Wallter Kang" userId="d5c269cbe9dbe8bc" providerId="LiveId" clId="{6105F4E6-68EE-4EAB-B31E-B94F2F056D67}" dt="2024-03-10T04:33:44.957" v="2587"/>
          <ac:inkMkLst>
            <pc:docMk/>
            <pc:sldMk cId="306110816" sldId="297"/>
            <ac:inkMk id="104" creationId="{C4806327-0E8B-B491-7FFF-FF214D8D00C2}"/>
          </ac:inkMkLst>
        </pc:inkChg>
        <pc:inkChg chg="add mod">
          <ac:chgData name="Wallter Kang" userId="d5c269cbe9dbe8bc" providerId="LiveId" clId="{6105F4E6-68EE-4EAB-B31E-B94F2F056D67}" dt="2024-03-10T04:33:44.957" v="2587"/>
          <ac:inkMkLst>
            <pc:docMk/>
            <pc:sldMk cId="306110816" sldId="297"/>
            <ac:inkMk id="105" creationId="{5EFBBF66-8D0D-8496-CC8F-3DDCCCA0948F}"/>
          </ac:inkMkLst>
        </pc:inkChg>
        <pc:inkChg chg="add">
          <ac:chgData name="Wallter Kang" userId="d5c269cbe9dbe8bc" providerId="LiveId" clId="{6105F4E6-68EE-4EAB-B31E-B94F2F056D67}" dt="2024-03-10T04:33:36.586" v="2577" actId="9405"/>
          <ac:inkMkLst>
            <pc:docMk/>
            <pc:sldMk cId="306110816" sldId="297"/>
            <ac:inkMk id="107" creationId="{F65676CD-DE65-AE56-3515-A72FD4C97287}"/>
          </ac:inkMkLst>
        </pc:inkChg>
        <pc:inkChg chg="add">
          <ac:chgData name="Wallter Kang" userId="d5c269cbe9dbe8bc" providerId="LiveId" clId="{6105F4E6-68EE-4EAB-B31E-B94F2F056D67}" dt="2024-03-10T04:33:36.989" v="2578" actId="9405"/>
          <ac:inkMkLst>
            <pc:docMk/>
            <pc:sldMk cId="306110816" sldId="297"/>
            <ac:inkMk id="108" creationId="{1AA0929B-A76C-F93D-D02F-9DA6C112C721}"/>
          </ac:inkMkLst>
        </pc:inkChg>
        <pc:inkChg chg="add mod">
          <ac:chgData name="Wallter Kang" userId="d5c269cbe9dbe8bc" providerId="LiveId" clId="{6105F4E6-68EE-4EAB-B31E-B94F2F056D67}" dt="2024-03-10T04:33:39.434" v="2582"/>
          <ac:inkMkLst>
            <pc:docMk/>
            <pc:sldMk cId="306110816" sldId="297"/>
            <ac:inkMk id="109" creationId="{B228BDBA-64BF-B4D6-3A9D-1AD1FFA5291E}"/>
          </ac:inkMkLst>
        </pc:inkChg>
        <pc:inkChg chg="add mod">
          <ac:chgData name="Wallter Kang" userId="d5c269cbe9dbe8bc" providerId="LiveId" clId="{6105F4E6-68EE-4EAB-B31E-B94F2F056D67}" dt="2024-03-10T04:33:39.434" v="2582"/>
          <ac:inkMkLst>
            <pc:docMk/>
            <pc:sldMk cId="306110816" sldId="297"/>
            <ac:inkMk id="110" creationId="{752407F1-3E58-4AED-CC76-69959F1288A3}"/>
          </ac:inkMkLst>
        </pc:inkChg>
        <pc:inkChg chg="add mod">
          <ac:chgData name="Wallter Kang" userId="d5c269cbe9dbe8bc" providerId="LiveId" clId="{6105F4E6-68EE-4EAB-B31E-B94F2F056D67}" dt="2024-03-10T04:33:39.434" v="2582"/>
          <ac:inkMkLst>
            <pc:docMk/>
            <pc:sldMk cId="306110816" sldId="297"/>
            <ac:inkMk id="111" creationId="{6AB10C08-A417-2D24-B1D7-61E82CEE28DF}"/>
          </ac:inkMkLst>
        </pc:inkChg>
        <pc:inkChg chg="add mod">
          <ac:chgData name="Wallter Kang" userId="d5c269cbe9dbe8bc" providerId="LiveId" clId="{6105F4E6-68EE-4EAB-B31E-B94F2F056D67}" dt="2024-03-10T04:33:44.957" v="2587"/>
          <ac:inkMkLst>
            <pc:docMk/>
            <pc:sldMk cId="306110816" sldId="297"/>
            <ac:inkMk id="113" creationId="{D3A0A4E5-5E3B-95BA-3B62-8A093DD08785}"/>
          </ac:inkMkLst>
        </pc:inkChg>
        <pc:inkChg chg="add mod">
          <ac:chgData name="Wallter Kang" userId="d5c269cbe9dbe8bc" providerId="LiveId" clId="{6105F4E6-68EE-4EAB-B31E-B94F2F056D67}" dt="2024-03-10T04:33:44.957" v="2587"/>
          <ac:inkMkLst>
            <pc:docMk/>
            <pc:sldMk cId="306110816" sldId="297"/>
            <ac:inkMk id="114" creationId="{B3CCAB83-C32D-545C-B170-21A9D073570A}"/>
          </ac:inkMkLst>
        </pc:inkChg>
        <pc:inkChg chg="add mod">
          <ac:chgData name="Wallter Kang" userId="d5c269cbe9dbe8bc" providerId="LiveId" clId="{6105F4E6-68EE-4EAB-B31E-B94F2F056D67}" dt="2024-03-10T04:33:44.957" v="2587"/>
          <ac:inkMkLst>
            <pc:docMk/>
            <pc:sldMk cId="306110816" sldId="297"/>
            <ac:inkMk id="115" creationId="{D9FDD8F3-A63D-31A6-8877-C6EC2C8C4D3A}"/>
          </ac:inkMkLst>
        </pc:inkChg>
        <pc:inkChg chg="add">
          <ac:chgData name="Wallter Kang" userId="d5c269cbe9dbe8bc" providerId="LiveId" clId="{6105F4E6-68EE-4EAB-B31E-B94F2F056D67}" dt="2024-03-10T04:33:44.069" v="2586" actId="9405"/>
          <ac:inkMkLst>
            <pc:docMk/>
            <pc:sldMk cId="306110816" sldId="297"/>
            <ac:inkMk id="116" creationId="{F2CFAE03-3ED2-EF77-D2AB-98BA84AB1472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19" creationId="{7FD88F1D-D842-5060-6447-6DF4D93102C4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20" creationId="{42C46017-C9C6-2265-32F7-F4E1AD64DB46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21" creationId="{ABE9BFD4-E2F1-53EE-AEDA-4855409A9B39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23" creationId="{29B7BE05-B5E1-85FE-06BD-1D61F0490785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24" creationId="{F5DFA413-0BD9-2BE3-6E65-24C358435463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26" creationId="{22B66853-9D69-3CF2-86F9-3C318529B0BF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27" creationId="{F07D2171-DE9D-0834-EE29-2F6047078D39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28" creationId="{2FC47DE7-7C9E-0DE6-CE44-61597F41ED1B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29" creationId="{093676C1-73D3-51FB-59A9-19F8C03EB7BA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30" creationId="{DDB0FD53-F450-2537-D7E3-8438F4CEA5BE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32" creationId="{A45A3290-37B3-C319-6F18-4B9914338F8B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33" creationId="{C26BEA27-6A1E-4989-7AE3-5F484E127888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34" creationId="{BF3FAA29-0BC8-7705-A814-89AF01F629B8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35" creationId="{8D04950B-D435-5063-65A1-578F444CE324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37" creationId="{94BF2566-A025-AC2C-66F9-531D5A2389BB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38" creationId="{97553DA6-E1A8-2811-EACE-071476FE234E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39" creationId="{4B0F4711-5506-41E7-2BB5-553081308F50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40" creationId="{B3BCDFBC-53B9-7317-7BF2-F77A861FF3AE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41" creationId="{92B16445-F563-FAEC-4E53-A479C3B54B75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42" creationId="{754BC15C-113E-DF0B-886F-C4AF5F87421A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43" creationId="{557B26DB-B587-DF03-9DFB-203C27AA86BD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44" creationId="{FBC1114B-66C1-6300-3719-3B6C6CD40970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45" creationId="{154DCC4C-7738-AB6F-AAF6-64B748EDE748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46" creationId="{83991C25-7BEA-E15B-B7FA-F7269BF1912F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49" creationId="{A3A30775-EBC0-29C5-5CA9-69267EADA271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50" creationId="{5F75731F-3D4F-4FF3-6E18-408D08B6147F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51" creationId="{1F1EA64F-401D-581C-94AE-8C852D676B6A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52" creationId="{AB708898-BF18-9550-2B25-00C2201A58A3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53" creationId="{B70674F1-6E16-B80E-AD37-ACFD133F8FD8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54" creationId="{3DD63BC7-1C3C-CF99-484D-D81FA946F9FB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55" creationId="{07E909A5-A550-46B6-7BB9-4428B2FA3B1A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57" creationId="{F9828A55-4671-C8DA-4D62-B4F02DBDF693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58" creationId="{8C5FF28E-FC47-95B0-9961-711A9FD9E790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59" creationId="{D330982E-A470-3A0B-65F0-A75DD03C9661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60" creationId="{AE8FD22E-F0ED-25B3-1288-6A090F804F12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61" creationId="{31E01FB2-3DE9-1EA4-4C4F-5750D2A3544C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62" creationId="{CBEB1250-38A7-0D74-73BA-302EB700629F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63" creationId="{1BDBF59A-19EA-3524-6478-F9D69DAD375B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64" creationId="{184A54C8-7E86-3888-C89D-1009C9A0B769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65" creationId="{2C926F73-2768-8AA2-468B-10BAE4A79BAC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66" creationId="{1BF97EA7-737B-14D6-278A-124EC84B3C60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67" creationId="{E4BE8CD8-37F7-1BC7-8773-76CC563BEDD3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68" creationId="{D59693CB-83F2-40E2-2740-70F08C3854AC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69" creationId="{2646F2F8-4B40-6621-6AEE-554A3B1FB3E5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73" creationId="{5FD9D4D3-7994-8168-A74B-9D4E89770540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74" creationId="{FE845F56-581C-C151-D4A2-1D649F8377A2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75" creationId="{E8D11DED-2108-523A-2E37-FB1E94BBF133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76" creationId="{CC0E0F28-4E60-EE4F-966D-5E806FB51068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77" creationId="{D1C9F66D-CB49-CB94-81B9-18D83148B95E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78" creationId="{631D2827-3146-99DF-69F4-FF80CB282749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79" creationId="{22DD98E5-B39F-25E1-C165-B43FDFEB9737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80" creationId="{DD56E4C4-1032-C096-1380-3295F5565478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83" creationId="{C69E9F60-279C-0297-1E37-C430992EEFB7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84" creationId="{F98010D7-A056-4F3E-4570-7DBAD6494A59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85" creationId="{28CE0057-A082-9E04-1DED-FE8FDC112310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86" creationId="{99DDDEA9-53C2-E6CC-D399-82AE4D26E570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88" creationId="{54605568-8450-03A4-DF13-1E3D2BA69249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89" creationId="{A29F0071-C6BA-08D1-3618-708C5CF7A93E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90" creationId="{084F933B-40E9-2E26-53B7-B3F5444C9129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91" creationId="{3DAEFD50-4CDC-958B-CE9A-F7114C655E79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92" creationId="{C8D681C0-BBD3-B350-40E1-9C827C94C1CE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93" creationId="{6260B6F6-3CAB-14F0-3616-BB27178F2936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94" creationId="{EAA63BFD-922F-BE4E-2BB2-731B5C26EEC2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95" creationId="{3587D0A8-09FC-F218-D4E5-B68009D89EBC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96" creationId="{31F9D2AB-47CF-8D2F-D4FA-5446A6AC6ED8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199" creationId="{3D87EDA2-B681-EE79-0EB5-6A9D42074FFE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00" creationId="{AFDC0A70-76C0-DD5A-41AC-29A710A95486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01" creationId="{16B8EB46-95B6-4BE3-7D61-9B6A038774F8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02" creationId="{0B097039-50BA-E95E-22C7-8E94FAF576D4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03" creationId="{32B5D7CD-243A-07AD-2121-5B9BE8DBE3C4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04" creationId="{A210264D-A079-3BAC-EAD1-B084888A6798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05" creationId="{8179B2D4-5B50-247D-2557-053D7B344CC7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06" creationId="{E7827678-47D9-8D15-4296-2E91F5F75B99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07" creationId="{B0FA8B17-389F-3A5F-EB6D-19E1A495F873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08" creationId="{419F65E8-7EF2-E24E-C89E-CDA811DFDB36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09" creationId="{D3E5251C-5427-4AB7-DFD9-6138A6E54194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10" creationId="{C4A9ADD2-9928-0FB3-48F4-C7583346C1DF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11" creationId="{445DAEC6-5CBA-AD5C-A40D-46E1162C1498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12" creationId="{6C175427-37BB-BA5F-A005-EBFF60430F13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13" creationId="{54670704-A9AE-C67C-A57E-6C636621848B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17" creationId="{5EBA7B89-D730-DBF5-42D0-A6914DDECDBF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18" creationId="{03DD5E15-D3C7-C4E6-97BD-F4CE96DED006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19" creationId="{DF823E3F-4320-B070-5A95-7214BF15C6CB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20" creationId="{CD8EF79F-BB1E-C61F-719F-5FF3767D1E0C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21" creationId="{116EAADC-6C6D-1C19-1FC6-AD3098D662CD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22" creationId="{AE5BC0D7-B9DD-28B0-1E67-A26FF4285A68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23" creationId="{D4329851-CE86-6373-5A5E-31B71B9F98E3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24" creationId="{A45CA446-2B3E-9FBF-0478-87978EC23060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25" creationId="{379073FD-17BC-4ECB-5916-55208F00F6B4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28" creationId="{6549DD60-9E32-A75C-1411-960F7BE44E67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30" creationId="{C15D9397-FBDE-7811-4901-9E49C081B662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31" creationId="{8BE9D3EE-9590-A10A-587C-F845F8B50D33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32" creationId="{2CE6B7C8-E3CE-29A0-D690-DCF9A6F5B08A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33" creationId="{A96735D9-8C17-6EA4-5F1E-6EF9267D718C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34" creationId="{0E569889-9440-41FF-0D52-555695C94298}"/>
          </ac:inkMkLst>
        </pc:inkChg>
        <pc:inkChg chg="add">
          <ac:chgData name="Wallter Kang" userId="d5c269cbe9dbe8bc" providerId="LiveId" clId="{6105F4E6-68EE-4EAB-B31E-B94F2F056D67}" dt="2024-03-10T04:35:07.987" v="2696" actId="9405"/>
          <ac:inkMkLst>
            <pc:docMk/>
            <pc:sldMk cId="306110816" sldId="297"/>
            <ac:inkMk id="235" creationId="{DE6205C5-999E-5FDB-780D-A55965B16B19}"/>
          </ac:inkMkLst>
        </pc:inkChg>
        <pc:inkChg chg="add">
          <ac:chgData name="Wallter Kang" userId="d5c269cbe9dbe8bc" providerId="LiveId" clId="{6105F4E6-68EE-4EAB-B31E-B94F2F056D67}" dt="2024-03-10T04:35:08.409" v="2697" actId="9405"/>
          <ac:inkMkLst>
            <pc:docMk/>
            <pc:sldMk cId="306110816" sldId="297"/>
            <ac:inkMk id="236" creationId="{A0B04230-F8C4-92F4-E7AF-865FDACFA71E}"/>
          </ac:inkMkLst>
        </pc:inkChg>
        <pc:inkChg chg="add">
          <ac:chgData name="Wallter Kang" userId="d5c269cbe9dbe8bc" providerId="LiveId" clId="{6105F4E6-68EE-4EAB-B31E-B94F2F056D67}" dt="2024-03-10T04:35:08.938" v="2698" actId="9405"/>
          <ac:inkMkLst>
            <pc:docMk/>
            <pc:sldMk cId="306110816" sldId="297"/>
            <ac:inkMk id="237" creationId="{8FEE4C66-4D1F-CD7B-44C2-4F668E1A74CD}"/>
          </ac:inkMkLst>
        </pc:inkChg>
        <pc:inkChg chg="add">
          <ac:chgData name="Wallter Kang" userId="d5c269cbe9dbe8bc" providerId="LiveId" clId="{6105F4E6-68EE-4EAB-B31E-B94F2F056D67}" dt="2024-03-10T04:35:11.050" v="2700" actId="9405"/>
          <ac:inkMkLst>
            <pc:docMk/>
            <pc:sldMk cId="306110816" sldId="297"/>
            <ac:inkMk id="239" creationId="{A4023AFF-23ED-189A-C3C9-F39087D19588}"/>
          </ac:inkMkLst>
        </pc:inkChg>
        <pc:inkChg chg="add">
          <ac:chgData name="Wallter Kang" userId="d5c269cbe9dbe8bc" providerId="LiveId" clId="{6105F4E6-68EE-4EAB-B31E-B94F2F056D67}" dt="2024-03-10T04:35:12.106" v="2701" actId="9405"/>
          <ac:inkMkLst>
            <pc:docMk/>
            <pc:sldMk cId="306110816" sldId="297"/>
            <ac:inkMk id="240" creationId="{10A872A0-0669-3873-5A40-13DC7A244DB3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41" creationId="{87316173-1114-6B38-535B-EAF17740523A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42" creationId="{CA61847F-A783-3C0A-D627-A546594F3BE3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44" creationId="{69F0EE09-7271-3746-145C-8EA875C96500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45" creationId="{DB4A5C37-FFCE-F09E-176B-8D79EEF9ABDB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46" creationId="{0AC480E4-3DFC-B2A1-8090-935B32FDB3B3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47" creationId="{DAA04EDE-392E-5D0D-BB49-F0AC239161D5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49" creationId="{1287EDC7-486F-4954-2A97-69CB8E2FA2C8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50" creationId="{62FD6873-FF69-1736-CFB3-955100A196AF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51" creationId="{7719FAE8-96C5-214F-17F6-534BCCEF6A9C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52" creationId="{E1443BB7-B294-D500-E854-79E6B1039C4E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53" creationId="{5B7529F2-EFEA-E331-AD51-3FC18022D363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54" creationId="{61A53629-5332-B293-C1E1-6D9A73B8EF6F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56" creationId="{414C93BA-355F-C5C7-1A97-6D13D06CD617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57" creationId="{9D1F05B8-7DB8-29D5-2214-918737A93D79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58" creationId="{DD38EC59-40CC-7944-899B-E9A0EC5831A5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59" creationId="{CBB3081E-C6A5-0099-F7B5-DC9D8307F440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60" creationId="{C3BA0C20-DCB4-D138-4C8A-62BBC48D9507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61" creationId="{143A55D3-1EE4-93C5-07E0-2FD595DE946D}"/>
          </ac:inkMkLst>
        </pc:inkChg>
        <pc:inkChg chg="add mod">
          <ac:chgData name="Wallter Kang" userId="d5c269cbe9dbe8bc" providerId="LiveId" clId="{6105F4E6-68EE-4EAB-B31E-B94F2F056D67}" dt="2024-03-10T04:35:26.002" v="2725"/>
          <ac:inkMkLst>
            <pc:docMk/>
            <pc:sldMk cId="306110816" sldId="297"/>
            <ac:inkMk id="262" creationId="{37AFD339-6EA9-3F24-8454-5407601D34BB}"/>
          </ac:inkMkLst>
        </pc:inkChg>
        <pc:inkChg chg="add mod">
          <ac:chgData name="Wallter Kang" userId="d5c269cbe9dbe8bc" providerId="LiveId" clId="{6105F4E6-68EE-4EAB-B31E-B94F2F056D67}" dt="2024-03-10T04:35:26.002" v="2725"/>
          <ac:inkMkLst>
            <pc:docMk/>
            <pc:sldMk cId="306110816" sldId="297"/>
            <ac:inkMk id="263" creationId="{52A6646B-FE40-4FFD-9A9F-E87A225650F3}"/>
          </ac:inkMkLst>
        </pc:inkChg>
        <pc:inkChg chg="add mod">
          <ac:chgData name="Wallter Kang" userId="d5c269cbe9dbe8bc" providerId="LiveId" clId="{6105F4E6-68EE-4EAB-B31E-B94F2F056D67}" dt="2024-03-10T04:35:30.355" v="2730"/>
          <ac:inkMkLst>
            <pc:docMk/>
            <pc:sldMk cId="306110816" sldId="297"/>
            <ac:inkMk id="266" creationId="{E0A077FF-ACC0-4B36-1623-A7AFB9151385}"/>
          </ac:inkMkLst>
        </pc:inkChg>
        <pc:inkChg chg="add mod">
          <ac:chgData name="Wallter Kang" userId="d5c269cbe9dbe8bc" providerId="LiveId" clId="{6105F4E6-68EE-4EAB-B31E-B94F2F056D67}" dt="2024-03-10T04:35:30.355" v="2730"/>
          <ac:inkMkLst>
            <pc:docMk/>
            <pc:sldMk cId="306110816" sldId="297"/>
            <ac:inkMk id="267" creationId="{CF15A2AD-23DB-53A1-DCD7-C2B19451C876}"/>
          </ac:inkMkLst>
        </pc:inkChg>
        <pc:inkChg chg="add mod">
          <ac:chgData name="Wallter Kang" userId="d5c269cbe9dbe8bc" providerId="LiveId" clId="{6105F4E6-68EE-4EAB-B31E-B94F2F056D67}" dt="2024-03-10T04:35:30.355" v="2730"/>
          <ac:inkMkLst>
            <pc:docMk/>
            <pc:sldMk cId="306110816" sldId="297"/>
            <ac:inkMk id="268" creationId="{B03D4A9B-D0C2-A3B2-088F-2B8E7BB0AC56}"/>
          </ac:inkMkLst>
        </pc:inkChg>
        <pc:inkChg chg="add">
          <ac:chgData name="Wallter Kang" userId="d5c269cbe9dbe8bc" providerId="LiveId" clId="{6105F4E6-68EE-4EAB-B31E-B94F2F056D67}" dt="2024-03-10T04:35:29.372" v="2729" actId="9405"/>
          <ac:inkMkLst>
            <pc:docMk/>
            <pc:sldMk cId="306110816" sldId="297"/>
            <ac:inkMk id="269" creationId="{A2A6EE16-DB48-B660-32FA-6784090D2842}"/>
          </ac:inkMkLst>
        </pc:inkChg>
        <pc:inkChg chg="add mod">
          <ac:chgData name="Wallter Kang" userId="d5c269cbe9dbe8bc" providerId="LiveId" clId="{6105F4E6-68EE-4EAB-B31E-B94F2F056D67}" dt="2024-03-10T04:35:31.896" v="2733"/>
          <ac:inkMkLst>
            <pc:docMk/>
            <pc:sldMk cId="306110816" sldId="297"/>
            <ac:inkMk id="271" creationId="{841E3C27-81F9-23B7-BFD3-89E01E0A0BC4}"/>
          </ac:inkMkLst>
        </pc:inkChg>
        <pc:inkChg chg="add mod">
          <ac:chgData name="Wallter Kang" userId="d5c269cbe9dbe8bc" providerId="LiveId" clId="{6105F4E6-68EE-4EAB-B31E-B94F2F056D67}" dt="2024-03-10T04:35:31.896" v="2733"/>
          <ac:inkMkLst>
            <pc:docMk/>
            <pc:sldMk cId="306110816" sldId="297"/>
            <ac:inkMk id="272" creationId="{27D0D235-08F9-8FDA-D65F-B05B00D164BC}"/>
          </ac:inkMkLst>
        </pc:inkChg>
        <pc:inkChg chg="add">
          <ac:chgData name="Wallter Kang" userId="d5c269cbe9dbe8bc" providerId="LiveId" clId="{6105F4E6-68EE-4EAB-B31E-B94F2F056D67}" dt="2024-03-10T04:35:35.206" v="2734" actId="9405"/>
          <ac:inkMkLst>
            <pc:docMk/>
            <pc:sldMk cId="306110816" sldId="297"/>
            <ac:inkMk id="274" creationId="{E46B9D72-3B58-9606-38D1-543D6F6B3A5A}"/>
          </ac:inkMkLst>
        </pc:inkChg>
        <pc:inkChg chg="add mod">
          <ac:chgData name="Wallter Kang" userId="d5c269cbe9dbe8bc" providerId="LiveId" clId="{6105F4E6-68EE-4EAB-B31E-B94F2F056D67}" dt="2024-03-10T04:35:39.168" v="2740"/>
          <ac:inkMkLst>
            <pc:docMk/>
            <pc:sldMk cId="306110816" sldId="297"/>
            <ac:inkMk id="275" creationId="{3164D351-4B84-CF14-4929-64EA167023A1}"/>
          </ac:inkMkLst>
        </pc:inkChg>
        <pc:inkChg chg="add mod">
          <ac:chgData name="Wallter Kang" userId="d5c269cbe9dbe8bc" providerId="LiveId" clId="{6105F4E6-68EE-4EAB-B31E-B94F2F056D67}" dt="2024-03-10T04:35:39.168" v="2740"/>
          <ac:inkMkLst>
            <pc:docMk/>
            <pc:sldMk cId="306110816" sldId="297"/>
            <ac:inkMk id="276" creationId="{BCD3768C-E2B9-5639-70B2-5DF79F9EE516}"/>
          </ac:inkMkLst>
        </pc:inkChg>
        <pc:inkChg chg="add mod">
          <ac:chgData name="Wallter Kang" userId="d5c269cbe9dbe8bc" providerId="LiveId" clId="{6105F4E6-68EE-4EAB-B31E-B94F2F056D67}" dt="2024-03-10T04:35:39.168" v="2740"/>
          <ac:inkMkLst>
            <pc:docMk/>
            <pc:sldMk cId="306110816" sldId="297"/>
            <ac:inkMk id="277" creationId="{59121A3E-7932-0B8B-D29D-34F69D5B840E}"/>
          </ac:inkMkLst>
        </pc:inkChg>
        <pc:inkChg chg="add mod">
          <ac:chgData name="Wallter Kang" userId="d5c269cbe9dbe8bc" providerId="LiveId" clId="{6105F4E6-68EE-4EAB-B31E-B94F2F056D67}" dt="2024-03-10T04:35:39.168" v="2740"/>
          <ac:inkMkLst>
            <pc:docMk/>
            <pc:sldMk cId="306110816" sldId="297"/>
            <ac:inkMk id="278" creationId="{BED0AA8B-5B12-E3FC-AF29-B79197616316}"/>
          </ac:inkMkLst>
        </pc:inkChg>
        <pc:inkChg chg="add mod">
          <ac:chgData name="Wallter Kang" userId="d5c269cbe9dbe8bc" providerId="LiveId" clId="{6105F4E6-68EE-4EAB-B31E-B94F2F056D67}" dt="2024-03-10T04:35:39.168" v="2740"/>
          <ac:inkMkLst>
            <pc:docMk/>
            <pc:sldMk cId="306110816" sldId="297"/>
            <ac:inkMk id="279" creationId="{288203E3-FE1C-A87C-F755-B6F1AEF7B357}"/>
          </ac:inkMkLst>
        </pc:inkChg>
        <pc:inkChg chg="add">
          <ac:chgData name="Wallter Kang" userId="d5c269cbe9dbe8bc" providerId="LiveId" clId="{6105F4E6-68EE-4EAB-B31E-B94F2F056D67}" dt="2024-03-10T04:35:42.649" v="2741" actId="9405"/>
          <ac:inkMkLst>
            <pc:docMk/>
            <pc:sldMk cId="306110816" sldId="297"/>
            <ac:inkMk id="282" creationId="{DE40CA52-5118-CFA0-836A-07AD1C4EADF6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83" creationId="{88560EAF-5973-21EA-FBFC-844009281AC6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84" creationId="{AF0E9D5F-7972-4961-7A07-4C17318AB2CC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85" creationId="{EC8D81F2-90E8-9AE5-928F-E1CDBCA8A054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86" creationId="{6655DE9B-7B07-71B6-C07B-AA1480C9A051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87" creationId="{4D942221-ECF1-77C5-FD9C-6D0C70CE2B16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88" creationId="{C28908ED-03FF-5DD1-32B9-2DA11A08C7F1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89" creationId="{D89D4397-4FCC-43B6-DB8C-65D86E283491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90" creationId="{6495337D-51CE-742A-A33D-0893F44DC2B6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91" creationId="{4A6037DA-11F7-4816-E890-0F75079BCC9C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92" creationId="{D4047D15-9078-D758-01BA-61DD47064444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93" creationId="{3F92FB8C-C23D-20A7-79C5-BE3DF6974A5D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94" creationId="{A725242A-85B8-565D-79C3-04CE54E0B8B6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95" creationId="{502C8245-9303-C1E2-A44D-915BB619FE87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96" creationId="{90D23179-F49C-6DAC-698A-C4706AF8CBCD}"/>
          </ac:inkMkLst>
        </pc:inkChg>
        <pc:inkChg chg="add mod">
          <ac:chgData name="Wallter Kang" userId="d5c269cbe9dbe8bc" providerId="LiveId" clId="{6105F4E6-68EE-4EAB-B31E-B94F2F056D67}" dt="2024-03-10T04:35:53.946" v="2758"/>
          <ac:inkMkLst>
            <pc:docMk/>
            <pc:sldMk cId="306110816" sldId="297"/>
            <ac:inkMk id="297" creationId="{FEB4E866-97B6-8D5C-7F94-1CCBBB962D56}"/>
          </ac:inkMkLst>
        </pc:inkChg>
        <pc:inkChg chg="add">
          <ac:chgData name="Wallter Kang" userId="d5c269cbe9dbe8bc" providerId="LiveId" clId="{6105F4E6-68EE-4EAB-B31E-B94F2F056D67}" dt="2024-03-10T04:35:53.340" v="2757" actId="9405"/>
          <ac:inkMkLst>
            <pc:docMk/>
            <pc:sldMk cId="306110816" sldId="297"/>
            <ac:inkMk id="298" creationId="{A7EE5AFD-C2DB-47EB-3EA4-392AA5550CBC}"/>
          </ac:inkMkLst>
        </pc:inkChg>
      </pc:sldChg>
      <pc:sldChg chg="addSp delSp modSp new mod">
        <pc:chgData name="Wallter Kang" userId="d5c269cbe9dbe8bc" providerId="LiveId" clId="{6105F4E6-68EE-4EAB-B31E-B94F2F056D67}" dt="2024-03-10T04:38:16.840" v="2886"/>
        <pc:sldMkLst>
          <pc:docMk/>
          <pc:sldMk cId="2497666729" sldId="298"/>
        </pc:sldMkLst>
        <pc:spChg chg="del">
          <ac:chgData name="Wallter Kang" userId="d5c269cbe9dbe8bc" providerId="LiveId" clId="{6105F4E6-68EE-4EAB-B31E-B94F2F056D67}" dt="2024-03-10T04:36:09.419" v="2760" actId="478"/>
          <ac:spMkLst>
            <pc:docMk/>
            <pc:sldMk cId="2497666729" sldId="298"/>
            <ac:spMk id="2" creationId="{11726E09-5E02-FD94-9DF1-66C91408D134}"/>
          </ac:spMkLst>
        </pc:spChg>
        <pc:spChg chg="del">
          <ac:chgData name="Wallter Kang" userId="d5c269cbe9dbe8bc" providerId="LiveId" clId="{6105F4E6-68EE-4EAB-B31E-B94F2F056D67}" dt="2024-03-10T04:36:09.419" v="2760" actId="478"/>
          <ac:spMkLst>
            <pc:docMk/>
            <pc:sldMk cId="2497666729" sldId="298"/>
            <ac:spMk id="3" creationId="{68EDF70C-6B15-AEA2-E1EF-A107EDACCDE8}"/>
          </ac:spMkLst>
        </pc:spChg>
        <pc:grpChg chg="mod">
          <ac:chgData name="Wallter Kang" userId="d5c269cbe9dbe8bc" providerId="LiveId" clId="{6105F4E6-68EE-4EAB-B31E-B94F2F056D67}" dt="2024-03-10T04:36:16.889" v="2766"/>
          <ac:grpSpMkLst>
            <pc:docMk/>
            <pc:sldMk cId="2497666729" sldId="298"/>
            <ac:grpSpMk id="9" creationId="{E9936E20-AAC7-A487-2FEE-C7755A40FFEB}"/>
          </ac:grpSpMkLst>
        </pc:grpChg>
        <pc:grpChg chg="mod">
          <ac:chgData name="Wallter Kang" userId="d5c269cbe9dbe8bc" providerId="LiveId" clId="{6105F4E6-68EE-4EAB-B31E-B94F2F056D67}" dt="2024-03-10T04:36:22.309" v="2776"/>
          <ac:grpSpMkLst>
            <pc:docMk/>
            <pc:sldMk cId="2497666729" sldId="298"/>
            <ac:grpSpMk id="19" creationId="{B213429A-C69C-6741-F20F-A52A0863E3CC}"/>
          </ac:grpSpMkLst>
        </pc:grpChg>
        <pc:grpChg chg="mod">
          <ac:chgData name="Wallter Kang" userId="d5c269cbe9dbe8bc" providerId="LiveId" clId="{6105F4E6-68EE-4EAB-B31E-B94F2F056D67}" dt="2024-03-10T04:36:24.788" v="2779"/>
          <ac:grpSpMkLst>
            <pc:docMk/>
            <pc:sldMk cId="2497666729" sldId="298"/>
            <ac:grpSpMk id="22" creationId="{0A8CD3C3-E082-700C-9F94-A2915650F595}"/>
          </ac:grpSpMkLst>
        </pc:grpChg>
        <pc:grpChg chg="mod">
          <ac:chgData name="Wallter Kang" userId="d5c269cbe9dbe8bc" providerId="LiveId" clId="{6105F4E6-68EE-4EAB-B31E-B94F2F056D67}" dt="2024-03-10T04:36:27.991" v="2782"/>
          <ac:grpSpMkLst>
            <pc:docMk/>
            <pc:sldMk cId="2497666729" sldId="298"/>
            <ac:grpSpMk id="25" creationId="{4E92FE7D-B766-46B9-CEEA-EBA490E10AFE}"/>
          </ac:grpSpMkLst>
        </pc:grpChg>
        <pc:grpChg chg="del mod">
          <ac:chgData name="Wallter Kang" userId="d5c269cbe9dbe8bc" providerId="LiveId" clId="{6105F4E6-68EE-4EAB-B31E-B94F2F056D67}" dt="2024-03-10T04:36:45.691" v="2810"/>
          <ac:grpSpMkLst>
            <pc:docMk/>
            <pc:sldMk cId="2497666729" sldId="298"/>
            <ac:grpSpMk id="45" creationId="{888B932E-61E2-9904-1A93-44C81B87D083}"/>
          </ac:grpSpMkLst>
        </pc:grpChg>
        <pc:grpChg chg="del mod">
          <ac:chgData name="Wallter Kang" userId="d5c269cbe9dbe8bc" providerId="LiveId" clId="{6105F4E6-68EE-4EAB-B31E-B94F2F056D67}" dt="2024-03-10T04:36:45.691" v="2810"/>
          <ac:grpSpMkLst>
            <pc:docMk/>
            <pc:sldMk cId="2497666729" sldId="298"/>
            <ac:grpSpMk id="53" creationId="{3C11DB72-907B-497C-E22E-9A9DB32D54C9}"/>
          </ac:grpSpMkLst>
        </pc:grpChg>
        <pc:grpChg chg="del mod">
          <ac:chgData name="Wallter Kang" userId="d5c269cbe9dbe8bc" providerId="LiveId" clId="{6105F4E6-68EE-4EAB-B31E-B94F2F056D67}" dt="2024-03-10T04:37:03.856" v="2834"/>
          <ac:grpSpMkLst>
            <pc:docMk/>
            <pc:sldMk cId="2497666729" sldId="298"/>
            <ac:grpSpMk id="54" creationId="{19D806EF-5E33-3B1F-85C6-109EA76611FE}"/>
          </ac:grpSpMkLst>
        </pc:grpChg>
        <pc:grpChg chg="del mod">
          <ac:chgData name="Wallter Kang" userId="d5c269cbe9dbe8bc" providerId="LiveId" clId="{6105F4E6-68EE-4EAB-B31E-B94F2F056D67}" dt="2024-03-10T04:37:03.856" v="2834"/>
          <ac:grpSpMkLst>
            <pc:docMk/>
            <pc:sldMk cId="2497666729" sldId="298"/>
            <ac:grpSpMk id="58" creationId="{263F4617-3A7B-6865-7522-22666351DC07}"/>
          </ac:grpSpMkLst>
        </pc:grpChg>
        <pc:grpChg chg="del mod">
          <ac:chgData name="Wallter Kang" userId="d5c269cbe9dbe8bc" providerId="LiveId" clId="{6105F4E6-68EE-4EAB-B31E-B94F2F056D67}" dt="2024-03-10T04:37:03.856" v="2834"/>
          <ac:grpSpMkLst>
            <pc:docMk/>
            <pc:sldMk cId="2497666729" sldId="298"/>
            <ac:grpSpMk id="65" creationId="{942190DB-7F32-04F2-10CD-6A42A2919800}"/>
          </ac:grpSpMkLst>
        </pc:grpChg>
        <pc:grpChg chg="del mod">
          <ac:chgData name="Wallter Kang" userId="d5c269cbe9dbe8bc" providerId="LiveId" clId="{6105F4E6-68EE-4EAB-B31E-B94F2F056D67}" dt="2024-03-10T04:37:13.753" v="2846"/>
          <ac:grpSpMkLst>
            <pc:docMk/>
            <pc:sldMk cId="2497666729" sldId="298"/>
            <ac:grpSpMk id="78" creationId="{E820B3F1-F797-4568-6EEA-0E30DBC31393}"/>
          </ac:grpSpMkLst>
        </pc:grpChg>
        <pc:grpChg chg="del mod">
          <ac:chgData name="Wallter Kang" userId="d5c269cbe9dbe8bc" providerId="LiveId" clId="{6105F4E6-68EE-4EAB-B31E-B94F2F056D67}" dt="2024-03-10T04:37:36.047" v="2871"/>
          <ac:grpSpMkLst>
            <pc:docMk/>
            <pc:sldMk cId="2497666729" sldId="298"/>
            <ac:grpSpMk id="81" creationId="{864363D8-35AD-9B7A-9875-9F2A1CC62690}"/>
          </ac:grpSpMkLst>
        </pc:grpChg>
        <pc:grpChg chg="mod">
          <ac:chgData name="Wallter Kang" userId="d5c269cbe9dbe8bc" providerId="LiveId" clId="{6105F4E6-68EE-4EAB-B31E-B94F2F056D67}" dt="2024-03-10T04:37:10.213" v="2843"/>
          <ac:grpSpMkLst>
            <pc:docMk/>
            <pc:sldMk cId="2497666729" sldId="298"/>
            <ac:grpSpMk id="87" creationId="{330268A1-FFFF-C831-DCD5-F9D0C0F62547}"/>
          </ac:grpSpMkLst>
        </pc:grpChg>
        <pc:grpChg chg="del mod">
          <ac:chgData name="Wallter Kang" userId="d5c269cbe9dbe8bc" providerId="LiveId" clId="{6105F4E6-68EE-4EAB-B31E-B94F2F056D67}" dt="2024-03-10T04:37:36.047" v="2871"/>
          <ac:grpSpMkLst>
            <pc:docMk/>
            <pc:sldMk cId="2497666729" sldId="298"/>
            <ac:grpSpMk id="90" creationId="{1762B850-E047-5069-FB17-7C36B3DE20C6}"/>
          </ac:grpSpMkLst>
        </pc:grpChg>
        <pc:grpChg chg="del mod">
          <ac:chgData name="Wallter Kang" userId="d5c269cbe9dbe8bc" providerId="LiveId" clId="{6105F4E6-68EE-4EAB-B31E-B94F2F056D67}" dt="2024-03-10T04:37:36.047" v="2871"/>
          <ac:grpSpMkLst>
            <pc:docMk/>
            <pc:sldMk cId="2497666729" sldId="298"/>
            <ac:grpSpMk id="96" creationId="{EEBDEEDA-7969-B775-F1D3-FBAA28EF9302}"/>
          </ac:grpSpMkLst>
        </pc:grpChg>
        <pc:grpChg chg="del mod">
          <ac:chgData name="Wallter Kang" userId="d5c269cbe9dbe8bc" providerId="LiveId" clId="{6105F4E6-68EE-4EAB-B31E-B94F2F056D67}" dt="2024-03-10T04:38:16.840" v="2886"/>
          <ac:grpSpMkLst>
            <pc:docMk/>
            <pc:sldMk cId="2497666729" sldId="298"/>
            <ac:grpSpMk id="102" creationId="{9E60D379-2E17-8710-8D3D-D26995429536}"/>
          </ac:grpSpMkLst>
        </pc:grpChg>
        <pc:grpChg chg="del mod">
          <ac:chgData name="Wallter Kang" userId="d5c269cbe9dbe8bc" providerId="LiveId" clId="{6105F4E6-68EE-4EAB-B31E-B94F2F056D67}" dt="2024-03-10T04:37:36.047" v="2871"/>
          <ac:grpSpMkLst>
            <pc:docMk/>
            <pc:sldMk cId="2497666729" sldId="298"/>
            <ac:grpSpMk id="106" creationId="{99952FD8-E12A-FD13-FD27-6BCDB39D44BE}"/>
          </ac:grpSpMkLst>
        </pc:grpChg>
        <pc:grpChg chg="del mod">
          <ac:chgData name="Wallter Kang" userId="d5c269cbe9dbe8bc" providerId="LiveId" clId="{6105F4E6-68EE-4EAB-B31E-B94F2F056D67}" dt="2024-03-10T04:37:36.047" v="2871"/>
          <ac:grpSpMkLst>
            <pc:docMk/>
            <pc:sldMk cId="2497666729" sldId="298"/>
            <ac:grpSpMk id="109" creationId="{C1CC9DB8-978A-AAE5-DBD8-87743F558696}"/>
          </ac:grpSpMkLst>
        </pc:grpChg>
        <pc:grpChg chg="del mod">
          <ac:chgData name="Wallter Kang" userId="d5c269cbe9dbe8bc" providerId="LiveId" clId="{6105F4E6-68EE-4EAB-B31E-B94F2F056D67}" dt="2024-03-10T04:37:44.601" v="2873"/>
          <ac:grpSpMkLst>
            <pc:docMk/>
            <pc:sldMk cId="2497666729" sldId="298"/>
            <ac:grpSpMk id="115" creationId="{3431FF1B-E427-25F8-064F-4761B66AB395}"/>
          </ac:grpSpMkLst>
        </pc:grpChg>
        <pc:grpChg chg="mod">
          <ac:chgData name="Wallter Kang" userId="d5c269cbe9dbe8bc" providerId="LiveId" clId="{6105F4E6-68EE-4EAB-B31E-B94F2F056D67}" dt="2024-03-10T04:37:36.047" v="2871"/>
          <ac:grpSpMkLst>
            <pc:docMk/>
            <pc:sldMk cId="2497666729" sldId="298"/>
            <ac:grpSpMk id="116" creationId="{B79D63BE-4DA5-7BCE-C9FF-89E54C21A088}"/>
          </ac:grpSpMkLst>
        </pc:grpChg>
        <pc:grpChg chg="del mod">
          <ac:chgData name="Wallter Kang" userId="d5c269cbe9dbe8bc" providerId="LiveId" clId="{6105F4E6-68EE-4EAB-B31E-B94F2F056D67}" dt="2024-03-10T04:37:48.554" v="2879"/>
          <ac:grpSpMkLst>
            <pc:docMk/>
            <pc:sldMk cId="2497666729" sldId="298"/>
            <ac:grpSpMk id="118" creationId="{585CBFB7-F468-5817-D8CC-993ED2913DAC}"/>
          </ac:grpSpMkLst>
        </pc:grpChg>
        <pc:grpChg chg="del mod">
          <ac:chgData name="Wallter Kang" userId="d5c269cbe9dbe8bc" providerId="LiveId" clId="{6105F4E6-68EE-4EAB-B31E-B94F2F056D67}" dt="2024-03-10T04:38:13.980" v="2881"/>
          <ac:grpSpMkLst>
            <pc:docMk/>
            <pc:sldMk cId="2497666729" sldId="298"/>
            <ac:grpSpMk id="124" creationId="{357021EB-2EFC-CE09-1FCB-C827DF226482}"/>
          </ac:grpSpMkLst>
        </pc:grpChg>
        <pc:grpChg chg="mod">
          <ac:chgData name="Wallter Kang" userId="d5c269cbe9dbe8bc" providerId="LiveId" clId="{6105F4E6-68EE-4EAB-B31E-B94F2F056D67}" dt="2024-03-10T04:38:13.980" v="2881"/>
          <ac:grpSpMkLst>
            <pc:docMk/>
            <pc:sldMk cId="2497666729" sldId="298"/>
            <ac:grpSpMk id="126" creationId="{117426C2-C265-B2B9-BE93-A27B18B61618}"/>
          </ac:grpSpMkLst>
        </pc:grpChg>
        <pc:grpChg chg="mod">
          <ac:chgData name="Wallter Kang" userId="d5c269cbe9dbe8bc" providerId="LiveId" clId="{6105F4E6-68EE-4EAB-B31E-B94F2F056D67}" dt="2024-03-10T04:38:16.840" v="2886"/>
          <ac:grpSpMkLst>
            <pc:docMk/>
            <pc:sldMk cId="2497666729" sldId="298"/>
            <ac:grpSpMk id="131" creationId="{6BBB7F83-C41D-8D96-E108-C30ECB9CDA1E}"/>
          </ac:grpSpMkLst>
        </pc:grpChg>
        <pc:inkChg chg="add mod">
          <ac:chgData name="Wallter Kang" userId="d5c269cbe9dbe8bc" providerId="LiveId" clId="{6105F4E6-68EE-4EAB-B31E-B94F2F056D67}" dt="2024-03-10T04:36:16.889" v="2766"/>
          <ac:inkMkLst>
            <pc:docMk/>
            <pc:sldMk cId="2497666729" sldId="298"/>
            <ac:inkMk id="4" creationId="{79D2C54F-35BD-CFCC-77DF-A6AEA395EDF6}"/>
          </ac:inkMkLst>
        </pc:inkChg>
        <pc:inkChg chg="add mod">
          <ac:chgData name="Wallter Kang" userId="d5c269cbe9dbe8bc" providerId="LiveId" clId="{6105F4E6-68EE-4EAB-B31E-B94F2F056D67}" dt="2024-03-10T04:36:16.889" v="2766"/>
          <ac:inkMkLst>
            <pc:docMk/>
            <pc:sldMk cId="2497666729" sldId="298"/>
            <ac:inkMk id="5" creationId="{CE8EF1F4-019E-489B-8700-0580CD7BA1A4}"/>
          </ac:inkMkLst>
        </pc:inkChg>
        <pc:inkChg chg="add mod">
          <ac:chgData name="Wallter Kang" userId="d5c269cbe9dbe8bc" providerId="LiveId" clId="{6105F4E6-68EE-4EAB-B31E-B94F2F056D67}" dt="2024-03-10T04:36:16.889" v="2766"/>
          <ac:inkMkLst>
            <pc:docMk/>
            <pc:sldMk cId="2497666729" sldId="298"/>
            <ac:inkMk id="6" creationId="{D82C5820-8FCF-A84C-90C3-358152C4CA9E}"/>
          </ac:inkMkLst>
        </pc:inkChg>
        <pc:inkChg chg="add mod">
          <ac:chgData name="Wallter Kang" userId="d5c269cbe9dbe8bc" providerId="LiveId" clId="{6105F4E6-68EE-4EAB-B31E-B94F2F056D67}" dt="2024-03-10T04:36:16.889" v="2766"/>
          <ac:inkMkLst>
            <pc:docMk/>
            <pc:sldMk cId="2497666729" sldId="298"/>
            <ac:inkMk id="7" creationId="{ABBEB90E-5101-4242-B24D-61592B58DECD}"/>
          </ac:inkMkLst>
        </pc:inkChg>
        <pc:inkChg chg="add mod">
          <ac:chgData name="Wallter Kang" userId="d5c269cbe9dbe8bc" providerId="LiveId" clId="{6105F4E6-68EE-4EAB-B31E-B94F2F056D67}" dt="2024-03-10T04:36:16.889" v="2766"/>
          <ac:inkMkLst>
            <pc:docMk/>
            <pc:sldMk cId="2497666729" sldId="298"/>
            <ac:inkMk id="8" creationId="{8DB1D042-992C-48F4-1ABA-C2880538EFC3}"/>
          </ac:inkMkLst>
        </pc:inkChg>
        <pc:inkChg chg="add mod">
          <ac:chgData name="Wallter Kang" userId="d5c269cbe9dbe8bc" providerId="LiveId" clId="{6105F4E6-68EE-4EAB-B31E-B94F2F056D67}" dt="2024-03-10T04:36:22.309" v="2776"/>
          <ac:inkMkLst>
            <pc:docMk/>
            <pc:sldMk cId="2497666729" sldId="298"/>
            <ac:inkMk id="10" creationId="{D0F79536-EE32-B444-BC13-E742990453AA}"/>
          </ac:inkMkLst>
        </pc:inkChg>
        <pc:inkChg chg="add mod">
          <ac:chgData name="Wallter Kang" userId="d5c269cbe9dbe8bc" providerId="LiveId" clId="{6105F4E6-68EE-4EAB-B31E-B94F2F056D67}" dt="2024-03-10T04:36:22.309" v="2776"/>
          <ac:inkMkLst>
            <pc:docMk/>
            <pc:sldMk cId="2497666729" sldId="298"/>
            <ac:inkMk id="11" creationId="{6B96F7F8-3AC3-FA98-1010-2C1E3F0B4B69}"/>
          </ac:inkMkLst>
        </pc:inkChg>
        <pc:inkChg chg="add mod">
          <ac:chgData name="Wallter Kang" userId="d5c269cbe9dbe8bc" providerId="LiveId" clId="{6105F4E6-68EE-4EAB-B31E-B94F2F056D67}" dt="2024-03-10T04:36:22.309" v="2776"/>
          <ac:inkMkLst>
            <pc:docMk/>
            <pc:sldMk cId="2497666729" sldId="298"/>
            <ac:inkMk id="12" creationId="{0C647841-C14E-6462-9E86-777F8AFD88F8}"/>
          </ac:inkMkLst>
        </pc:inkChg>
        <pc:inkChg chg="add mod">
          <ac:chgData name="Wallter Kang" userId="d5c269cbe9dbe8bc" providerId="LiveId" clId="{6105F4E6-68EE-4EAB-B31E-B94F2F056D67}" dt="2024-03-10T04:36:22.309" v="2776"/>
          <ac:inkMkLst>
            <pc:docMk/>
            <pc:sldMk cId="2497666729" sldId="298"/>
            <ac:inkMk id="13" creationId="{439EC69A-D1FD-4A4B-27E3-88F0CD4B4359}"/>
          </ac:inkMkLst>
        </pc:inkChg>
        <pc:inkChg chg="add mod">
          <ac:chgData name="Wallter Kang" userId="d5c269cbe9dbe8bc" providerId="LiveId" clId="{6105F4E6-68EE-4EAB-B31E-B94F2F056D67}" dt="2024-03-10T04:36:22.309" v="2776"/>
          <ac:inkMkLst>
            <pc:docMk/>
            <pc:sldMk cId="2497666729" sldId="298"/>
            <ac:inkMk id="14" creationId="{80B25A48-105B-8958-C312-96D7855A7E93}"/>
          </ac:inkMkLst>
        </pc:inkChg>
        <pc:inkChg chg="add mod">
          <ac:chgData name="Wallter Kang" userId="d5c269cbe9dbe8bc" providerId="LiveId" clId="{6105F4E6-68EE-4EAB-B31E-B94F2F056D67}" dt="2024-03-10T04:36:22.309" v="2776"/>
          <ac:inkMkLst>
            <pc:docMk/>
            <pc:sldMk cId="2497666729" sldId="298"/>
            <ac:inkMk id="15" creationId="{71D76A60-3D01-0D2C-78A2-D6AC2EA8A1AE}"/>
          </ac:inkMkLst>
        </pc:inkChg>
        <pc:inkChg chg="add mod">
          <ac:chgData name="Wallter Kang" userId="d5c269cbe9dbe8bc" providerId="LiveId" clId="{6105F4E6-68EE-4EAB-B31E-B94F2F056D67}" dt="2024-03-10T04:36:22.309" v="2776"/>
          <ac:inkMkLst>
            <pc:docMk/>
            <pc:sldMk cId="2497666729" sldId="298"/>
            <ac:inkMk id="16" creationId="{B0C4D866-0EFD-9695-7CA7-D830C126B174}"/>
          </ac:inkMkLst>
        </pc:inkChg>
        <pc:inkChg chg="add mod">
          <ac:chgData name="Wallter Kang" userId="d5c269cbe9dbe8bc" providerId="LiveId" clId="{6105F4E6-68EE-4EAB-B31E-B94F2F056D67}" dt="2024-03-10T04:36:22.309" v="2776"/>
          <ac:inkMkLst>
            <pc:docMk/>
            <pc:sldMk cId="2497666729" sldId="298"/>
            <ac:inkMk id="17" creationId="{41D40AB4-F89D-B84E-3111-D0B234AA3BD5}"/>
          </ac:inkMkLst>
        </pc:inkChg>
        <pc:inkChg chg="add">
          <ac:chgData name="Wallter Kang" userId="d5c269cbe9dbe8bc" providerId="LiveId" clId="{6105F4E6-68EE-4EAB-B31E-B94F2F056D67}" dt="2024-03-10T04:36:21.689" v="2775" actId="9405"/>
          <ac:inkMkLst>
            <pc:docMk/>
            <pc:sldMk cId="2497666729" sldId="298"/>
            <ac:inkMk id="18" creationId="{67E37D68-31F3-C7DE-2BD0-36C3A37916BD}"/>
          </ac:inkMkLst>
        </pc:inkChg>
        <pc:inkChg chg="add mod">
          <ac:chgData name="Wallter Kang" userId="d5c269cbe9dbe8bc" providerId="LiveId" clId="{6105F4E6-68EE-4EAB-B31E-B94F2F056D67}" dt="2024-03-10T04:36:24.788" v="2779"/>
          <ac:inkMkLst>
            <pc:docMk/>
            <pc:sldMk cId="2497666729" sldId="298"/>
            <ac:inkMk id="20" creationId="{9BED41C9-72ED-406D-3E41-AA573D037B81}"/>
          </ac:inkMkLst>
        </pc:inkChg>
        <pc:inkChg chg="add mod">
          <ac:chgData name="Wallter Kang" userId="d5c269cbe9dbe8bc" providerId="LiveId" clId="{6105F4E6-68EE-4EAB-B31E-B94F2F056D67}" dt="2024-03-10T04:36:24.788" v="2779"/>
          <ac:inkMkLst>
            <pc:docMk/>
            <pc:sldMk cId="2497666729" sldId="298"/>
            <ac:inkMk id="21" creationId="{8D47F6DD-46BD-F4A2-F58A-C62A80401FF3}"/>
          </ac:inkMkLst>
        </pc:inkChg>
        <pc:inkChg chg="add mod">
          <ac:chgData name="Wallter Kang" userId="d5c269cbe9dbe8bc" providerId="LiveId" clId="{6105F4E6-68EE-4EAB-B31E-B94F2F056D67}" dt="2024-03-10T04:36:27.991" v="2782"/>
          <ac:inkMkLst>
            <pc:docMk/>
            <pc:sldMk cId="2497666729" sldId="298"/>
            <ac:inkMk id="23" creationId="{8BFD7896-180B-4BED-EE29-C973C95DA33E}"/>
          </ac:inkMkLst>
        </pc:inkChg>
        <pc:inkChg chg="add mod">
          <ac:chgData name="Wallter Kang" userId="d5c269cbe9dbe8bc" providerId="LiveId" clId="{6105F4E6-68EE-4EAB-B31E-B94F2F056D67}" dt="2024-03-10T04:36:27.991" v="2782"/>
          <ac:inkMkLst>
            <pc:docMk/>
            <pc:sldMk cId="2497666729" sldId="298"/>
            <ac:inkMk id="24" creationId="{9A77EE0D-230D-D2E5-92E4-2EA2E9871A9E}"/>
          </ac:inkMkLst>
        </pc:inkChg>
        <pc:inkChg chg="add">
          <ac:chgData name="Wallter Kang" userId="d5c269cbe9dbe8bc" providerId="LiveId" clId="{6105F4E6-68EE-4EAB-B31E-B94F2F056D67}" dt="2024-03-10T04:36:28.581" v="2783" actId="9405"/>
          <ac:inkMkLst>
            <pc:docMk/>
            <pc:sldMk cId="2497666729" sldId="298"/>
            <ac:inkMk id="26" creationId="{2C80B86E-D6D3-0889-11E2-D406DC328101}"/>
          </ac:inkMkLst>
        </pc:inkChg>
        <pc:inkChg chg="add">
          <ac:chgData name="Wallter Kang" userId="d5c269cbe9dbe8bc" providerId="LiveId" clId="{6105F4E6-68EE-4EAB-B31E-B94F2F056D67}" dt="2024-03-10T04:36:29.064" v="2784" actId="9405"/>
          <ac:inkMkLst>
            <pc:docMk/>
            <pc:sldMk cId="2497666729" sldId="298"/>
            <ac:inkMk id="27" creationId="{B2D95809-906A-B847-C50B-A5690EDDFD87}"/>
          </ac:inkMkLst>
        </pc:inkChg>
        <pc:inkChg chg="add mod">
          <ac:chgData name="Wallter Kang" userId="d5c269cbe9dbe8bc" providerId="LiveId" clId="{6105F4E6-68EE-4EAB-B31E-B94F2F056D67}" dt="2024-03-10T04:37:03.856" v="2834"/>
          <ac:inkMkLst>
            <pc:docMk/>
            <pc:sldMk cId="2497666729" sldId="298"/>
            <ac:inkMk id="28" creationId="{FD1520D4-BBF3-7CAD-9F50-1C9972E90F3F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29" creationId="{B2774237-FC15-EB4F-69F7-0798682CFC5C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30" creationId="{60FCA4C3-6035-27FA-9074-9ABECB2342BC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31" creationId="{42DFD337-C031-03A5-A419-CFED57313571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32" creationId="{4639D0CB-FD47-D888-8ED7-18AE629E6BE1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33" creationId="{965BDA4F-6846-9915-E2F6-62F5307FF575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34" creationId="{743C1E51-A4CB-5C8F-86A8-0741F838FE51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35" creationId="{4B06369E-867E-EB92-8D85-EE11342505BB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36" creationId="{3805B1F6-B988-14BA-EA36-6B13D90AA5C0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37" creationId="{7CB80A39-8F20-479A-B48F-AC2C08BD1763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38" creationId="{31E3CD4F-147A-926C-D099-FA9E6E0E052A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39" creationId="{B02D5570-C014-FDD8-259E-7636416C7F71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40" creationId="{2FB15446-7277-20B0-3B50-AD108B9D3462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41" creationId="{0AF55F72-688F-A4D5-3811-07F67F98870C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42" creationId="{718ADC50-81A8-AE43-DA27-FB34D1D099F3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43" creationId="{502DFDE8-931F-3571-4875-A204AE80CF17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44" creationId="{CA98A66D-EC8F-1B70-0BD6-E295D77AEE2E}"/>
          </ac:inkMkLst>
        </pc:inkChg>
        <pc:inkChg chg="add mod">
          <ac:chgData name="Wallter Kang" userId="d5c269cbe9dbe8bc" providerId="LiveId" clId="{6105F4E6-68EE-4EAB-B31E-B94F2F056D67}" dt="2024-03-10T04:37:03.856" v="2834"/>
          <ac:inkMkLst>
            <pc:docMk/>
            <pc:sldMk cId="2497666729" sldId="298"/>
            <ac:inkMk id="46" creationId="{A642FC70-3832-4DC7-A57F-93F6CA70A4CB}"/>
          </ac:inkMkLst>
        </pc:inkChg>
        <pc:inkChg chg="add mod">
          <ac:chgData name="Wallter Kang" userId="d5c269cbe9dbe8bc" providerId="LiveId" clId="{6105F4E6-68EE-4EAB-B31E-B94F2F056D67}" dt="2024-03-10T04:37:03.856" v="2834"/>
          <ac:inkMkLst>
            <pc:docMk/>
            <pc:sldMk cId="2497666729" sldId="298"/>
            <ac:inkMk id="47" creationId="{58486058-B83E-A66E-6E65-7422EF036B0C}"/>
          </ac:inkMkLst>
        </pc:inkChg>
        <pc:inkChg chg="add mod">
          <ac:chgData name="Wallter Kang" userId="d5c269cbe9dbe8bc" providerId="LiveId" clId="{6105F4E6-68EE-4EAB-B31E-B94F2F056D67}" dt="2024-03-10T04:37:03.856" v="2834"/>
          <ac:inkMkLst>
            <pc:docMk/>
            <pc:sldMk cId="2497666729" sldId="298"/>
            <ac:inkMk id="48" creationId="{85E22512-4F8D-AB0C-82A2-1B11D83C2A64}"/>
          </ac:inkMkLst>
        </pc:inkChg>
        <pc:inkChg chg="add mod">
          <ac:chgData name="Wallter Kang" userId="d5c269cbe9dbe8bc" providerId="LiveId" clId="{6105F4E6-68EE-4EAB-B31E-B94F2F056D67}" dt="2024-03-10T04:37:03.856" v="2834"/>
          <ac:inkMkLst>
            <pc:docMk/>
            <pc:sldMk cId="2497666729" sldId="298"/>
            <ac:inkMk id="49" creationId="{B3189A09-BD6D-796E-D91B-38BF87CBA12E}"/>
          </ac:inkMkLst>
        </pc:inkChg>
        <pc:inkChg chg="add mod">
          <ac:chgData name="Wallter Kang" userId="d5c269cbe9dbe8bc" providerId="LiveId" clId="{6105F4E6-68EE-4EAB-B31E-B94F2F056D67}" dt="2024-03-10T04:37:03.856" v="2834"/>
          <ac:inkMkLst>
            <pc:docMk/>
            <pc:sldMk cId="2497666729" sldId="298"/>
            <ac:inkMk id="50" creationId="{15BEC9F4-3EFC-A535-694B-2FA2D301F4FC}"/>
          </ac:inkMkLst>
        </pc:inkChg>
        <pc:inkChg chg="add mod">
          <ac:chgData name="Wallter Kang" userId="d5c269cbe9dbe8bc" providerId="LiveId" clId="{6105F4E6-68EE-4EAB-B31E-B94F2F056D67}" dt="2024-03-10T04:37:03.856" v="2834"/>
          <ac:inkMkLst>
            <pc:docMk/>
            <pc:sldMk cId="2497666729" sldId="298"/>
            <ac:inkMk id="51" creationId="{6B9B04B0-64BE-2651-7688-819B117C6E60}"/>
          </ac:inkMkLst>
        </pc:inkChg>
        <pc:inkChg chg="add mod">
          <ac:chgData name="Wallter Kang" userId="d5c269cbe9dbe8bc" providerId="LiveId" clId="{6105F4E6-68EE-4EAB-B31E-B94F2F056D67}" dt="2024-03-10T04:37:03.856" v="2834"/>
          <ac:inkMkLst>
            <pc:docMk/>
            <pc:sldMk cId="2497666729" sldId="298"/>
            <ac:inkMk id="52" creationId="{012CB2E5-949C-53D5-35C4-8486E962ECD5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55" creationId="{48A32336-77ED-8217-2018-D6315DE9A782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56" creationId="{6D559E0B-17B5-9C9C-2871-93B82AB2BD68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57" creationId="{29F4F55F-40E3-49F8-2523-7362029EEBA1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59" creationId="{E09901A6-8D0D-316F-96A5-6EBA0F1BAC0E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60" creationId="{FC1AAB9C-BE58-9274-EE83-2A1A2C351EE4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61" creationId="{14FA652A-C322-637F-5443-64DDBD419338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62" creationId="{0B005BCA-8B6E-1165-5D5F-77AE7CE1113F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63" creationId="{5E55ABE4-C81D-26E6-D755-11ADBF4D5597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64" creationId="{59970EF7-F6FB-974C-6393-3EE52AA632DF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66" creationId="{B400676E-F72B-F310-6CAA-0161A1AED3CE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67" creationId="{C9ACC668-685E-5931-D5B1-0C2668EDBBC4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68" creationId="{8E3CCE52-BC64-092C-A730-00EFF8E7C12F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69" creationId="{6CF31152-D161-F07F-727F-CC267EF3BC6F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70" creationId="{D4901FE2-C5DB-DAAE-7027-F9E139C6F28F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71" creationId="{93167CCE-1CD4-9C45-33D6-EE31819C1643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72" creationId="{2FCCCAD8-81A9-77D8-2619-2ECACB32DC96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73" creationId="{48DCF059-8CF5-283B-CEBA-86BD76AEAA60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74" creationId="{48958E9D-C542-6A24-C3A3-61642D036951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75" creationId="{B2D8E3E4-B42B-67D4-35AA-B5004E2C1C8E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76" creationId="{99DDF2C4-1075-4273-6A16-1701223CB5F5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77" creationId="{1057261B-D6B7-B8D1-FA51-98DF580EE413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79" creationId="{0ADB6362-14D1-1991-D489-8C19B1AC3EFA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80" creationId="{4EF4914C-6417-6B5A-7774-3189FEC0EE90}"/>
          </ac:inkMkLst>
        </pc:inkChg>
        <pc:inkChg chg="add">
          <ac:chgData name="Wallter Kang" userId="d5c269cbe9dbe8bc" providerId="LiveId" clId="{6105F4E6-68EE-4EAB-B31E-B94F2F056D67}" dt="2024-03-10T04:37:07.750" v="2838" actId="9405"/>
          <ac:inkMkLst>
            <pc:docMk/>
            <pc:sldMk cId="2497666729" sldId="298"/>
            <ac:inkMk id="82" creationId="{CBDCFE0B-A753-75A2-FB29-5A6D3EA736C9}"/>
          </ac:inkMkLst>
        </pc:inkChg>
        <pc:inkChg chg="add">
          <ac:chgData name="Wallter Kang" userId="d5c269cbe9dbe8bc" providerId="LiveId" clId="{6105F4E6-68EE-4EAB-B31E-B94F2F056D67}" dt="2024-03-10T04:37:08.278" v="2839" actId="9405"/>
          <ac:inkMkLst>
            <pc:docMk/>
            <pc:sldMk cId="2497666729" sldId="298"/>
            <ac:inkMk id="83" creationId="{08FC3D3C-4421-3AA3-4977-2BC164ED6810}"/>
          </ac:inkMkLst>
        </pc:inkChg>
        <pc:inkChg chg="add mod">
          <ac:chgData name="Wallter Kang" userId="d5c269cbe9dbe8bc" providerId="LiveId" clId="{6105F4E6-68EE-4EAB-B31E-B94F2F056D67}" dt="2024-03-10T04:37:10.213" v="2843"/>
          <ac:inkMkLst>
            <pc:docMk/>
            <pc:sldMk cId="2497666729" sldId="298"/>
            <ac:inkMk id="84" creationId="{003B45CF-B7C0-1631-A795-C637EA1E0D00}"/>
          </ac:inkMkLst>
        </pc:inkChg>
        <pc:inkChg chg="add mod">
          <ac:chgData name="Wallter Kang" userId="d5c269cbe9dbe8bc" providerId="LiveId" clId="{6105F4E6-68EE-4EAB-B31E-B94F2F056D67}" dt="2024-03-10T04:37:10.213" v="2843"/>
          <ac:inkMkLst>
            <pc:docMk/>
            <pc:sldMk cId="2497666729" sldId="298"/>
            <ac:inkMk id="85" creationId="{8106B395-6466-418B-2B12-B97B1C21C853}"/>
          </ac:inkMkLst>
        </pc:inkChg>
        <pc:inkChg chg="add">
          <ac:chgData name="Wallter Kang" userId="d5c269cbe9dbe8bc" providerId="LiveId" clId="{6105F4E6-68EE-4EAB-B31E-B94F2F056D67}" dt="2024-03-10T04:37:09.512" v="2842" actId="9405"/>
          <ac:inkMkLst>
            <pc:docMk/>
            <pc:sldMk cId="2497666729" sldId="298"/>
            <ac:inkMk id="86" creationId="{802CEBE7-E3B6-17D3-84A5-2C972ECBAA7B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88" creationId="{1B5A37CB-D5D4-8894-BC82-17363CD62C06}"/>
          </ac:inkMkLst>
        </pc:inkChg>
        <pc:inkChg chg="add">
          <ac:chgData name="Wallter Kang" userId="d5c269cbe9dbe8bc" providerId="LiveId" clId="{6105F4E6-68EE-4EAB-B31E-B94F2F056D67}" dt="2024-03-10T04:37:12.867" v="2845" actId="9405"/>
          <ac:inkMkLst>
            <pc:docMk/>
            <pc:sldMk cId="2497666729" sldId="298"/>
            <ac:inkMk id="89" creationId="{95F9F398-BFC5-7285-7917-FAACB06622B7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91" creationId="{7468A3FF-6AFE-E994-7522-555665A890C0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92" creationId="{11A50F4D-3B69-4B5A-1AD5-DF5CB3F257DA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93" creationId="{3072A5A9-BF7D-92EB-30D2-6BBABB4AB61B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94" creationId="{A8D8B34C-05B1-438D-9876-4BE455D7BDA5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95" creationId="{1E016D58-B5AD-DDBF-919E-5F988DBC929C}"/>
          </ac:inkMkLst>
        </pc:inkChg>
        <pc:inkChg chg="add mod">
          <ac:chgData name="Wallter Kang" userId="d5c269cbe9dbe8bc" providerId="LiveId" clId="{6105F4E6-68EE-4EAB-B31E-B94F2F056D67}" dt="2024-03-10T04:38:16.840" v="2886"/>
          <ac:inkMkLst>
            <pc:docMk/>
            <pc:sldMk cId="2497666729" sldId="298"/>
            <ac:inkMk id="97" creationId="{1AE00380-FACE-8AF0-D8ED-391109473A48}"/>
          </ac:inkMkLst>
        </pc:inkChg>
        <pc:inkChg chg="add mod">
          <ac:chgData name="Wallter Kang" userId="d5c269cbe9dbe8bc" providerId="LiveId" clId="{6105F4E6-68EE-4EAB-B31E-B94F2F056D67}" dt="2024-03-10T04:38:16.840" v="2886"/>
          <ac:inkMkLst>
            <pc:docMk/>
            <pc:sldMk cId="2497666729" sldId="298"/>
            <ac:inkMk id="98" creationId="{E5348BB8-8A27-FF76-7DEC-66AD79AAEF53}"/>
          </ac:inkMkLst>
        </pc:inkChg>
        <pc:inkChg chg="add mod">
          <ac:chgData name="Wallter Kang" userId="d5c269cbe9dbe8bc" providerId="LiveId" clId="{6105F4E6-68EE-4EAB-B31E-B94F2F056D67}" dt="2024-03-10T04:38:16.840" v="2886"/>
          <ac:inkMkLst>
            <pc:docMk/>
            <pc:sldMk cId="2497666729" sldId="298"/>
            <ac:inkMk id="99" creationId="{6A430765-1385-61FE-0CF9-079B3D4FD823}"/>
          </ac:inkMkLst>
        </pc:inkChg>
        <pc:inkChg chg="add mod">
          <ac:chgData name="Wallter Kang" userId="d5c269cbe9dbe8bc" providerId="LiveId" clId="{6105F4E6-68EE-4EAB-B31E-B94F2F056D67}" dt="2024-03-10T04:38:16.840" v="2886"/>
          <ac:inkMkLst>
            <pc:docMk/>
            <pc:sldMk cId="2497666729" sldId="298"/>
            <ac:inkMk id="100" creationId="{599C6E86-0BE9-BE63-F4C0-F3CAA6475D77}"/>
          </ac:inkMkLst>
        </pc:inkChg>
        <pc:inkChg chg="add mod">
          <ac:chgData name="Wallter Kang" userId="d5c269cbe9dbe8bc" providerId="LiveId" clId="{6105F4E6-68EE-4EAB-B31E-B94F2F056D67}" dt="2024-03-10T04:38:16.840" v="2886"/>
          <ac:inkMkLst>
            <pc:docMk/>
            <pc:sldMk cId="2497666729" sldId="298"/>
            <ac:inkMk id="101" creationId="{A5483326-801A-53FE-2AC4-6B2A18E26E0B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103" creationId="{9636C949-CF2F-E57E-C99A-F7F6AC0A40AA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104" creationId="{2467E92F-5EE9-8932-6891-8F79F400C80E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105" creationId="{111DA139-459E-77C7-A0D4-5F04B8BC7E71}"/>
          </ac:inkMkLst>
        </pc:inkChg>
        <pc:inkChg chg="add mod">
          <ac:chgData name="Wallter Kang" userId="d5c269cbe9dbe8bc" providerId="LiveId" clId="{6105F4E6-68EE-4EAB-B31E-B94F2F056D67}" dt="2024-03-10T04:37:36.047" v="2871"/>
          <ac:inkMkLst>
            <pc:docMk/>
            <pc:sldMk cId="2497666729" sldId="298"/>
            <ac:inkMk id="107" creationId="{D13AB4D7-2504-8936-00B4-45B56C8FBE4B}"/>
          </ac:inkMkLst>
        </pc:inkChg>
        <pc:inkChg chg="add mod">
          <ac:chgData name="Wallter Kang" userId="d5c269cbe9dbe8bc" providerId="LiveId" clId="{6105F4E6-68EE-4EAB-B31E-B94F2F056D67}" dt="2024-03-10T04:37:36.047" v="2871"/>
          <ac:inkMkLst>
            <pc:docMk/>
            <pc:sldMk cId="2497666729" sldId="298"/>
            <ac:inkMk id="108" creationId="{C86E9625-87F9-6067-1E92-7BCE19818DE1}"/>
          </ac:inkMkLst>
        </pc:inkChg>
        <pc:inkChg chg="add mod">
          <ac:chgData name="Wallter Kang" userId="d5c269cbe9dbe8bc" providerId="LiveId" clId="{6105F4E6-68EE-4EAB-B31E-B94F2F056D67}" dt="2024-03-10T04:37:36.047" v="2871"/>
          <ac:inkMkLst>
            <pc:docMk/>
            <pc:sldMk cId="2497666729" sldId="298"/>
            <ac:inkMk id="110" creationId="{47FFD3D6-2F88-A3B6-1A4B-2177BC930668}"/>
          </ac:inkMkLst>
        </pc:inkChg>
        <pc:inkChg chg="add mod">
          <ac:chgData name="Wallter Kang" userId="d5c269cbe9dbe8bc" providerId="LiveId" clId="{6105F4E6-68EE-4EAB-B31E-B94F2F056D67}" dt="2024-03-10T04:37:36.047" v="2871"/>
          <ac:inkMkLst>
            <pc:docMk/>
            <pc:sldMk cId="2497666729" sldId="298"/>
            <ac:inkMk id="111" creationId="{7BB14927-C3EC-EC63-43DF-E7B9C4A440B7}"/>
          </ac:inkMkLst>
        </pc:inkChg>
        <pc:inkChg chg="add mod">
          <ac:chgData name="Wallter Kang" userId="d5c269cbe9dbe8bc" providerId="LiveId" clId="{6105F4E6-68EE-4EAB-B31E-B94F2F056D67}" dt="2024-03-10T04:37:36.047" v="2871"/>
          <ac:inkMkLst>
            <pc:docMk/>
            <pc:sldMk cId="2497666729" sldId="298"/>
            <ac:inkMk id="112" creationId="{43AC6836-5B9E-9A21-7898-26D2C4B91CEC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113" creationId="{75120E28-C072-A430-0534-E8C7FCB4E0CF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114" creationId="{7D4DE371-5BAA-CEE4-98AF-8D8CD80B8507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117" creationId="{ADDEEC46-845C-6359-EC5F-289489F9D224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119" creationId="{6EED1376-DE2F-4593-9F2E-CEC79D651AF8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120" creationId="{5DA38892-F793-CA9D-E16C-20C1C19FE467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121" creationId="{739371CE-468B-F4FE-52D0-EF6C38FCF489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122" creationId="{C5F775ED-333D-1CEE-8729-BE870ED19C75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123" creationId="{2CFC2DEE-562C-DC86-3638-42852D3E1A47}"/>
          </ac:inkMkLst>
        </pc:inkChg>
        <pc:inkChg chg="add mod">
          <ac:chgData name="Wallter Kang" userId="d5c269cbe9dbe8bc" providerId="LiveId" clId="{6105F4E6-68EE-4EAB-B31E-B94F2F056D67}" dt="2024-03-10T04:38:13.980" v="2881"/>
          <ac:inkMkLst>
            <pc:docMk/>
            <pc:sldMk cId="2497666729" sldId="298"/>
            <ac:inkMk id="125" creationId="{00EC91C3-5A6A-BFCE-CEFE-6E39D22D0C67}"/>
          </ac:inkMkLst>
        </pc:inkChg>
        <pc:inkChg chg="add mod">
          <ac:chgData name="Wallter Kang" userId="d5c269cbe9dbe8bc" providerId="LiveId" clId="{6105F4E6-68EE-4EAB-B31E-B94F2F056D67}" dt="2024-03-10T04:38:16.840" v="2886"/>
          <ac:inkMkLst>
            <pc:docMk/>
            <pc:sldMk cId="2497666729" sldId="298"/>
            <ac:inkMk id="127" creationId="{D8E8010B-725C-78C8-088E-09A70EF8470C}"/>
          </ac:inkMkLst>
        </pc:inkChg>
        <pc:inkChg chg="add mod">
          <ac:chgData name="Wallter Kang" userId="d5c269cbe9dbe8bc" providerId="LiveId" clId="{6105F4E6-68EE-4EAB-B31E-B94F2F056D67}" dt="2024-03-10T04:38:16.840" v="2886"/>
          <ac:inkMkLst>
            <pc:docMk/>
            <pc:sldMk cId="2497666729" sldId="298"/>
            <ac:inkMk id="128" creationId="{06372F54-7FC5-EB70-44BA-1B40C6D39AF9}"/>
          </ac:inkMkLst>
        </pc:inkChg>
        <pc:inkChg chg="add mod">
          <ac:chgData name="Wallter Kang" userId="d5c269cbe9dbe8bc" providerId="LiveId" clId="{6105F4E6-68EE-4EAB-B31E-B94F2F056D67}" dt="2024-03-10T04:38:16.840" v="2886"/>
          <ac:inkMkLst>
            <pc:docMk/>
            <pc:sldMk cId="2497666729" sldId="298"/>
            <ac:inkMk id="129" creationId="{B260F1F2-902B-A6AD-C53C-8FBF287F416B}"/>
          </ac:inkMkLst>
        </pc:inkChg>
        <pc:inkChg chg="add mod">
          <ac:chgData name="Wallter Kang" userId="d5c269cbe9dbe8bc" providerId="LiveId" clId="{6105F4E6-68EE-4EAB-B31E-B94F2F056D67}" dt="2024-03-10T04:38:16.840" v="2886"/>
          <ac:inkMkLst>
            <pc:docMk/>
            <pc:sldMk cId="2497666729" sldId="298"/>
            <ac:inkMk id="130" creationId="{D485195C-87CE-34A8-161C-040C82EE26EF}"/>
          </ac:inkMkLst>
        </pc:inkChg>
      </pc:sldChg>
      <pc:sldChg chg="addSp delSp modSp new mod">
        <pc:chgData name="Wallter Kang" userId="d5c269cbe9dbe8bc" providerId="LiveId" clId="{6105F4E6-68EE-4EAB-B31E-B94F2F056D67}" dt="2024-03-10T04:48:19.204" v="2988"/>
        <pc:sldMkLst>
          <pc:docMk/>
          <pc:sldMk cId="1367474974" sldId="299"/>
        </pc:sldMkLst>
        <pc:spChg chg="del">
          <ac:chgData name="Wallter Kang" userId="d5c269cbe9dbe8bc" providerId="LiveId" clId="{6105F4E6-68EE-4EAB-B31E-B94F2F056D67}" dt="2024-03-10T04:46:49.190" v="2888" actId="478"/>
          <ac:spMkLst>
            <pc:docMk/>
            <pc:sldMk cId="1367474974" sldId="299"/>
            <ac:spMk id="2" creationId="{36815D0C-94BF-D7FE-1875-B58213D0F004}"/>
          </ac:spMkLst>
        </pc:spChg>
        <pc:spChg chg="del">
          <ac:chgData name="Wallter Kang" userId="d5c269cbe9dbe8bc" providerId="LiveId" clId="{6105F4E6-68EE-4EAB-B31E-B94F2F056D67}" dt="2024-03-10T04:46:49.190" v="2888" actId="478"/>
          <ac:spMkLst>
            <pc:docMk/>
            <pc:sldMk cId="1367474974" sldId="299"/>
            <ac:spMk id="3" creationId="{0CA17F22-5B5C-66FD-5784-446C731E42C1}"/>
          </ac:spMkLst>
        </pc:spChg>
        <pc:spChg chg="add mod">
          <ac:chgData name="Wallter Kang" userId="d5c269cbe9dbe8bc" providerId="LiveId" clId="{6105F4E6-68EE-4EAB-B31E-B94F2F056D67}" dt="2024-03-10T04:47:18.118" v="2934" actId="20577"/>
          <ac:spMkLst>
            <pc:docMk/>
            <pc:sldMk cId="1367474974" sldId="299"/>
            <ac:spMk id="4" creationId="{C54CEFE4-6522-818F-34DC-F0FD26350698}"/>
          </ac:spMkLst>
        </pc:spChg>
        <pc:grpChg chg="del mod">
          <ac:chgData name="Wallter Kang" userId="d5c269cbe9dbe8bc" providerId="LiveId" clId="{6105F4E6-68EE-4EAB-B31E-B94F2F056D67}" dt="2024-03-10T04:47:57.782" v="2951"/>
          <ac:grpSpMkLst>
            <pc:docMk/>
            <pc:sldMk cId="1367474974" sldId="299"/>
            <ac:grpSpMk id="12" creationId="{B72B3155-E6FB-5ABC-577C-1736C459A507}"/>
          </ac:grpSpMkLst>
        </pc:grpChg>
        <pc:grpChg chg="del mod">
          <ac:chgData name="Wallter Kang" userId="d5c269cbe9dbe8bc" providerId="LiveId" clId="{6105F4E6-68EE-4EAB-B31E-B94F2F056D67}" dt="2024-03-10T04:47:57.782" v="2951"/>
          <ac:grpSpMkLst>
            <pc:docMk/>
            <pc:sldMk cId="1367474974" sldId="299"/>
            <ac:grpSpMk id="15" creationId="{34416372-AEA3-3C46-9177-395A3171D69D}"/>
          </ac:grpSpMkLst>
        </pc:grpChg>
        <pc:grpChg chg="del mod">
          <ac:chgData name="Wallter Kang" userId="d5c269cbe9dbe8bc" providerId="LiveId" clId="{6105F4E6-68EE-4EAB-B31E-B94F2F056D67}" dt="2024-03-10T04:47:57.782" v="2951"/>
          <ac:grpSpMkLst>
            <pc:docMk/>
            <pc:sldMk cId="1367474974" sldId="299"/>
            <ac:grpSpMk id="19" creationId="{ECFED11E-9A92-83C5-7545-40423D20956F}"/>
          </ac:grpSpMkLst>
        </pc:grpChg>
        <pc:grpChg chg="mod">
          <ac:chgData name="Wallter Kang" userId="d5c269cbe9dbe8bc" providerId="LiveId" clId="{6105F4E6-68EE-4EAB-B31E-B94F2F056D67}" dt="2024-03-10T04:47:57.782" v="2951"/>
          <ac:grpSpMkLst>
            <pc:docMk/>
            <pc:sldMk cId="1367474974" sldId="299"/>
            <ac:grpSpMk id="21" creationId="{970572C2-87AA-6526-5DA3-9737D8C9851C}"/>
          </ac:grpSpMkLst>
        </pc:grpChg>
        <pc:grpChg chg="del mod">
          <ac:chgData name="Wallter Kang" userId="d5c269cbe9dbe8bc" providerId="LiveId" clId="{6105F4E6-68EE-4EAB-B31E-B94F2F056D67}" dt="2024-03-10T04:48:04.642" v="2964"/>
          <ac:grpSpMkLst>
            <pc:docMk/>
            <pc:sldMk cId="1367474974" sldId="299"/>
            <ac:grpSpMk id="34" creationId="{590BDD9F-1A68-EDC1-85C6-041624995105}"/>
          </ac:grpSpMkLst>
        </pc:grpChg>
        <pc:grpChg chg="del mod">
          <ac:chgData name="Wallter Kang" userId="d5c269cbe9dbe8bc" providerId="LiveId" clId="{6105F4E6-68EE-4EAB-B31E-B94F2F056D67}" dt="2024-03-10T04:48:07.228" v="2966"/>
          <ac:grpSpMkLst>
            <pc:docMk/>
            <pc:sldMk cId="1367474974" sldId="299"/>
            <ac:grpSpMk id="35" creationId="{51CDBE57-4BD4-5E72-B716-3A18CBC8EBCF}"/>
          </ac:grpSpMkLst>
        </pc:grpChg>
        <pc:grpChg chg="mod">
          <ac:chgData name="Wallter Kang" userId="d5c269cbe9dbe8bc" providerId="LiveId" clId="{6105F4E6-68EE-4EAB-B31E-B94F2F056D67}" dt="2024-03-10T04:48:07.228" v="2966"/>
          <ac:grpSpMkLst>
            <pc:docMk/>
            <pc:sldMk cId="1367474974" sldId="299"/>
            <ac:grpSpMk id="37" creationId="{31A49856-EF48-EA1E-09D1-FF22907A6237}"/>
          </ac:grpSpMkLst>
        </pc:grpChg>
        <pc:grpChg chg="mod">
          <ac:chgData name="Wallter Kang" userId="d5c269cbe9dbe8bc" providerId="LiveId" clId="{6105F4E6-68EE-4EAB-B31E-B94F2F056D67}" dt="2024-03-10T04:48:19.204" v="2988"/>
          <ac:grpSpMkLst>
            <pc:docMk/>
            <pc:sldMk cId="1367474974" sldId="299"/>
            <ac:grpSpMk id="59" creationId="{C378C4F3-645A-8F7E-51AD-C0003C418CAD}"/>
          </ac:grpSpMkLst>
        </pc:grpChg>
        <pc:grpChg chg="mod">
          <ac:chgData name="Wallter Kang" userId="d5c269cbe9dbe8bc" providerId="LiveId" clId="{6105F4E6-68EE-4EAB-B31E-B94F2F056D67}" dt="2024-03-10T04:48:19.204" v="2988"/>
          <ac:grpSpMkLst>
            <pc:docMk/>
            <pc:sldMk cId="1367474974" sldId="299"/>
            <ac:grpSpMk id="60" creationId="{C6C35EA5-5F22-C7DF-1CBA-73C4BE80D96E}"/>
          </ac:grpSpMkLst>
        </pc:grpChg>
        <pc:grpChg chg="mod">
          <ac:chgData name="Wallter Kang" userId="d5c269cbe9dbe8bc" providerId="LiveId" clId="{6105F4E6-68EE-4EAB-B31E-B94F2F056D67}" dt="2024-03-10T04:48:19.204" v="2988"/>
          <ac:grpSpMkLst>
            <pc:docMk/>
            <pc:sldMk cId="1367474974" sldId="299"/>
            <ac:grpSpMk id="61" creationId="{419B0ABE-0403-B502-FA44-E9C65DD51CE2}"/>
          </ac:grpSpMkLst>
        </pc:grpChg>
        <pc:grpChg chg="mod">
          <ac:chgData name="Wallter Kang" userId="d5c269cbe9dbe8bc" providerId="LiveId" clId="{6105F4E6-68EE-4EAB-B31E-B94F2F056D67}" dt="2024-03-10T04:48:19.204" v="2988"/>
          <ac:grpSpMkLst>
            <pc:docMk/>
            <pc:sldMk cId="1367474974" sldId="299"/>
            <ac:grpSpMk id="62" creationId="{06488F47-7970-F9C5-11C7-2A6CAEB2FE4B}"/>
          </ac:grpSpMkLst>
        </pc:grpChg>
        <pc:inkChg chg="add mod">
          <ac:chgData name="Wallter Kang" userId="d5c269cbe9dbe8bc" providerId="LiveId" clId="{6105F4E6-68EE-4EAB-B31E-B94F2F056D67}" dt="2024-03-10T04:47:57.782" v="2951"/>
          <ac:inkMkLst>
            <pc:docMk/>
            <pc:sldMk cId="1367474974" sldId="299"/>
            <ac:inkMk id="5" creationId="{13863F45-670F-CEAC-AC38-170DE2072E02}"/>
          </ac:inkMkLst>
        </pc:inkChg>
        <pc:inkChg chg="add mod">
          <ac:chgData name="Wallter Kang" userId="d5c269cbe9dbe8bc" providerId="LiveId" clId="{6105F4E6-68EE-4EAB-B31E-B94F2F056D67}" dt="2024-03-10T04:47:57.782" v="2951"/>
          <ac:inkMkLst>
            <pc:docMk/>
            <pc:sldMk cId="1367474974" sldId="299"/>
            <ac:inkMk id="6" creationId="{E46ADBC2-820C-68D3-25D6-85AD83F8F50D}"/>
          </ac:inkMkLst>
        </pc:inkChg>
        <pc:inkChg chg="add mod">
          <ac:chgData name="Wallter Kang" userId="d5c269cbe9dbe8bc" providerId="LiveId" clId="{6105F4E6-68EE-4EAB-B31E-B94F2F056D67}" dt="2024-03-10T04:47:57.782" v="2951"/>
          <ac:inkMkLst>
            <pc:docMk/>
            <pc:sldMk cId="1367474974" sldId="299"/>
            <ac:inkMk id="7" creationId="{0E7FFCC7-3BDA-D7CA-3802-B7F6EF356ED7}"/>
          </ac:inkMkLst>
        </pc:inkChg>
        <pc:inkChg chg="add mod">
          <ac:chgData name="Wallter Kang" userId="d5c269cbe9dbe8bc" providerId="LiveId" clId="{6105F4E6-68EE-4EAB-B31E-B94F2F056D67}" dt="2024-03-10T04:47:57.782" v="2951"/>
          <ac:inkMkLst>
            <pc:docMk/>
            <pc:sldMk cId="1367474974" sldId="299"/>
            <ac:inkMk id="8" creationId="{5AED728C-8A04-F130-68D6-7CDFF75EA0D5}"/>
          </ac:inkMkLst>
        </pc:inkChg>
        <pc:inkChg chg="add mod">
          <ac:chgData name="Wallter Kang" userId="d5c269cbe9dbe8bc" providerId="LiveId" clId="{6105F4E6-68EE-4EAB-B31E-B94F2F056D67}" dt="2024-03-10T04:47:57.782" v="2951"/>
          <ac:inkMkLst>
            <pc:docMk/>
            <pc:sldMk cId="1367474974" sldId="299"/>
            <ac:inkMk id="9" creationId="{8855A9B0-8F56-BDCB-FE6C-B7D9D908E3A6}"/>
          </ac:inkMkLst>
        </pc:inkChg>
        <pc:inkChg chg="add mod">
          <ac:chgData name="Wallter Kang" userId="d5c269cbe9dbe8bc" providerId="LiveId" clId="{6105F4E6-68EE-4EAB-B31E-B94F2F056D67}" dt="2024-03-10T04:47:57.782" v="2951"/>
          <ac:inkMkLst>
            <pc:docMk/>
            <pc:sldMk cId="1367474974" sldId="299"/>
            <ac:inkMk id="10" creationId="{F85C670F-5BE8-2744-7D0C-A7CE3744446F}"/>
          </ac:inkMkLst>
        </pc:inkChg>
        <pc:inkChg chg="add mod">
          <ac:chgData name="Wallter Kang" userId="d5c269cbe9dbe8bc" providerId="LiveId" clId="{6105F4E6-68EE-4EAB-B31E-B94F2F056D67}" dt="2024-03-10T04:47:57.782" v="2951"/>
          <ac:inkMkLst>
            <pc:docMk/>
            <pc:sldMk cId="1367474974" sldId="299"/>
            <ac:inkMk id="11" creationId="{DD34C0E9-C333-24C6-BD6E-75C2F03975FD}"/>
          </ac:inkMkLst>
        </pc:inkChg>
        <pc:inkChg chg="add mod">
          <ac:chgData name="Wallter Kang" userId="d5c269cbe9dbe8bc" providerId="LiveId" clId="{6105F4E6-68EE-4EAB-B31E-B94F2F056D67}" dt="2024-03-10T04:47:57.782" v="2951"/>
          <ac:inkMkLst>
            <pc:docMk/>
            <pc:sldMk cId="1367474974" sldId="299"/>
            <ac:inkMk id="13" creationId="{ACE07938-5F9C-BDFA-C72D-6DA21DFC223E}"/>
          </ac:inkMkLst>
        </pc:inkChg>
        <pc:inkChg chg="add mod">
          <ac:chgData name="Wallter Kang" userId="d5c269cbe9dbe8bc" providerId="LiveId" clId="{6105F4E6-68EE-4EAB-B31E-B94F2F056D67}" dt="2024-03-10T04:47:57.782" v="2951"/>
          <ac:inkMkLst>
            <pc:docMk/>
            <pc:sldMk cId="1367474974" sldId="299"/>
            <ac:inkMk id="14" creationId="{C010BA92-4BC4-3D7B-D954-63BD87E8F1A5}"/>
          </ac:inkMkLst>
        </pc:inkChg>
        <pc:inkChg chg="add mod">
          <ac:chgData name="Wallter Kang" userId="d5c269cbe9dbe8bc" providerId="LiveId" clId="{6105F4E6-68EE-4EAB-B31E-B94F2F056D67}" dt="2024-03-10T04:47:57.782" v="2951"/>
          <ac:inkMkLst>
            <pc:docMk/>
            <pc:sldMk cId="1367474974" sldId="299"/>
            <ac:inkMk id="16" creationId="{E961D1A6-52B7-939F-863F-75D38FCEA3BF}"/>
          </ac:inkMkLst>
        </pc:inkChg>
        <pc:inkChg chg="add mod">
          <ac:chgData name="Wallter Kang" userId="d5c269cbe9dbe8bc" providerId="LiveId" clId="{6105F4E6-68EE-4EAB-B31E-B94F2F056D67}" dt="2024-03-10T04:47:57.782" v="2951"/>
          <ac:inkMkLst>
            <pc:docMk/>
            <pc:sldMk cId="1367474974" sldId="299"/>
            <ac:inkMk id="17" creationId="{ADBBB8A5-5D7F-B70E-34B5-951C25F89343}"/>
          </ac:inkMkLst>
        </pc:inkChg>
        <pc:inkChg chg="add mod">
          <ac:chgData name="Wallter Kang" userId="d5c269cbe9dbe8bc" providerId="LiveId" clId="{6105F4E6-68EE-4EAB-B31E-B94F2F056D67}" dt="2024-03-10T04:47:57.782" v="2951"/>
          <ac:inkMkLst>
            <pc:docMk/>
            <pc:sldMk cId="1367474974" sldId="299"/>
            <ac:inkMk id="18" creationId="{61EBA07A-E9F3-8327-6A97-0F303FA35FF6}"/>
          </ac:inkMkLst>
        </pc:inkChg>
        <pc:inkChg chg="add mod">
          <ac:chgData name="Wallter Kang" userId="d5c269cbe9dbe8bc" providerId="LiveId" clId="{6105F4E6-68EE-4EAB-B31E-B94F2F056D67}" dt="2024-03-10T04:47:57.782" v="2951"/>
          <ac:inkMkLst>
            <pc:docMk/>
            <pc:sldMk cId="1367474974" sldId="299"/>
            <ac:inkMk id="20" creationId="{33751528-226A-40AF-29F3-AC31A3E5CC89}"/>
          </ac:inkMkLst>
        </pc:inkChg>
        <pc:inkChg chg="add mod">
          <ac:chgData name="Wallter Kang" userId="d5c269cbe9dbe8bc" providerId="LiveId" clId="{6105F4E6-68EE-4EAB-B31E-B94F2F056D67}" dt="2024-03-10T04:48:07.228" v="2966"/>
          <ac:inkMkLst>
            <pc:docMk/>
            <pc:sldMk cId="1367474974" sldId="299"/>
            <ac:inkMk id="22" creationId="{89FDC8E7-336B-A396-50CC-86E9BC6E1DAA}"/>
          </ac:inkMkLst>
        </pc:inkChg>
        <pc:inkChg chg="add mod">
          <ac:chgData name="Wallter Kang" userId="d5c269cbe9dbe8bc" providerId="LiveId" clId="{6105F4E6-68EE-4EAB-B31E-B94F2F056D67}" dt="2024-03-10T04:48:07.228" v="2966"/>
          <ac:inkMkLst>
            <pc:docMk/>
            <pc:sldMk cId="1367474974" sldId="299"/>
            <ac:inkMk id="23" creationId="{BCE39556-EE24-29E6-F31A-072739553346}"/>
          </ac:inkMkLst>
        </pc:inkChg>
        <pc:inkChg chg="add mod">
          <ac:chgData name="Wallter Kang" userId="d5c269cbe9dbe8bc" providerId="LiveId" clId="{6105F4E6-68EE-4EAB-B31E-B94F2F056D67}" dt="2024-03-10T04:48:07.228" v="2966"/>
          <ac:inkMkLst>
            <pc:docMk/>
            <pc:sldMk cId="1367474974" sldId="299"/>
            <ac:inkMk id="24" creationId="{97BD12E7-1F2A-BA96-5C58-F3B9F16F8E56}"/>
          </ac:inkMkLst>
        </pc:inkChg>
        <pc:inkChg chg="add mod">
          <ac:chgData name="Wallter Kang" userId="d5c269cbe9dbe8bc" providerId="LiveId" clId="{6105F4E6-68EE-4EAB-B31E-B94F2F056D67}" dt="2024-03-10T04:48:07.228" v="2966"/>
          <ac:inkMkLst>
            <pc:docMk/>
            <pc:sldMk cId="1367474974" sldId="299"/>
            <ac:inkMk id="25" creationId="{37729165-4831-C6A1-774A-80558E3CF773}"/>
          </ac:inkMkLst>
        </pc:inkChg>
        <pc:inkChg chg="add mod">
          <ac:chgData name="Wallter Kang" userId="d5c269cbe9dbe8bc" providerId="LiveId" clId="{6105F4E6-68EE-4EAB-B31E-B94F2F056D67}" dt="2024-03-10T04:48:07.228" v="2966"/>
          <ac:inkMkLst>
            <pc:docMk/>
            <pc:sldMk cId="1367474974" sldId="299"/>
            <ac:inkMk id="26" creationId="{C6117149-97C3-7DA3-7DF7-D64A1187C8F6}"/>
          </ac:inkMkLst>
        </pc:inkChg>
        <pc:inkChg chg="add mod">
          <ac:chgData name="Wallter Kang" userId="d5c269cbe9dbe8bc" providerId="LiveId" clId="{6105F4E6-68EE-4EAB-B31E-B94F2F056D67}" dt="2024-03-10T04:48:07.228" v="2966"/>
          <ac:inkMkLst>
            <pc:docMk/>
            <pc:sldMk cId="1367474974" sldId="299"/>
            <ac:inkMk id="27" creationId="{02E41CFB-B26A-8634-A920-69042C47A231}"/>
          </ac:inkMkLst>
        </pc:inkChg>
        <pc:inkChg chg="add mod">
          <ac:chgData name="Wallter Kang" userId="d5c269cbe9dbe8bc" providerId="LiveId" clId="{6105F4E6-68EE-4EAB-B31E-B94F2F056D67}" dt="2024-03-10T04:48:07.228" v="2966"/>
          <ac:inkMkLst>
            <pc:docMk/>
            <pc:sldMk cId="1367474974" sldId="299"/>
            <ac:inkMk id="28" creationId="{9E30E01D-C50C-96E5-8792-C013C257CB21}"/>
          </ac:inkMkLst>
        </pc:inkChg>
        <pc:inkChg chg="add mod">
          <ac:chgData name="Wallter Kang" userId="d5c269cbe9dbe8bc" providerId="LiveId" clId="{6105F4E6-68EE-4EAB-B31E-B94F2F056D67}" dt="2024-03-10T04:48:07.228" v="2966"/>
          <ac:inkMkLst>
            <pc:docMk/>
            <pc:sldMk cId="1367474974" sldId="299"/>
            <ac:inkMk id="29" creationId="{BE5D1355-8B16-51DC-1B9B-702681C8084B}"/>
          </ac:inkMkLst>
        </pc:inkChg>
        <pc:inkChg chg="add mod">
          <ac:chgData name="Wallter Kang" userId="d5c269cbe9dbe8bc" providerId="LiveId" clId="{6105F4E6-68EE-4EAB-B31E-B94F2F056D67}" dt="2024-03-10T04:48:07.228" v="2966"/>
          <ac:inkMkLst>
            <pc:docMk/>
            <pc:sldMk cId="1367474974" sldId="299"/>
            <ac:inkMk id="30" creationId="{DFC802D4-9B65-E1B5-A0CD-607A8ADD368A}"/>
          </ac:inkMkLst>
        </pc:inkChg>
        <pc:inkChg chg="add mod">
          <ac:chgData name="Wallter Kang" userId="d5c269cbe9dbe8bc" providerId="LiveId" clId="{6105F4E6-68EE-4EAB-B31E-B94F2F056D67}" dt="2024-03-10T04:48:07.228" v="2966"/>
          <ac:inkMkLst>
            <pc:docMk/>
            <pc:sldMk cId="1367474974" sldId="299"/>
            <ac:inkMk id="31" creationId="{7202D0D3-DEEF-4F1A-693F-448FB5BF71AD}"/>
          </ac:inkMkLst>
        </pc:inkChg>
        <pc:inkChg chg="add mod">
          <ac:chgData name="Wallter Kang" userId="d5c269cbe9dbe8bc" providerId="LiveId" clId="{6105F4E6-68EE-4EAB-B31E-B94F2F056D67}" dt="2024-03-10T04:48:07.228" v="2966"/>
          <ac:inkMkLst>
            <pc:docMk/>
            <pc:sldMk cId="1367474974" sldId="299"/>
            <ac:inkMk id="32" creationId="{BD2971C4-3B01-B48B-4193-91C738F89087}"/>
          </ac:inkMkLst>
        </pc:inkChg>
        <pc:inkChg chg="add mod">
          <ac:chgData name="Wallter Kang" userId="d5c269cbe9dbe8bc" providerId="LiveId" clId="{6105F4E6-68EE-4EAB-B31E-B94F2F056D67}" dt="2024-03-10T04:48:07.228" v="2966"/>
          <ac:inkMkLst>
            <pc:docMk/>
            <pc:sldMk cId="1367474974" sldId="299"/>
            <ac:inkMk id="33" creationId="{5D308C0B-DC76-4F7B-6AB6-B3E5D546C930}"/>
          </ac:inkMkLst>
        </pc:inkChg>
        <pc:inkChg chg="add mod">
          <ac:chgData name="Wallter Kang" userId="d5c269cbe9dbe8bc" providerId="LiveId" clId="{6105F4E6-68EE-4EAB-B31E-B94F2F056D67}" dt="2024-03-10T04:48:07.228" v="2966"/>
          <ac:inkMkLst>
            <pc:docMk/>
            <pc:sldMk cId="1367474974" sldId="299"/>
            <ac:inkMk id="36" creationId="{C7BFED18-E4B9-7644-CAA1-522E5A901747}"/>
          </ac:inkMkLst>
        </pc:inkChg>
        <pc:inkChg chg="add">
          <ac:chgData name="Wallter Kang" userId="d5c269cbe9dbe8bc" providerId="LiveId" clId="{6105F4E6-68EE-4EAB-B31E-B94F2F056D67}" dt="2024-03-10T04:48:09.039" v="2967" actId="9405"/>
          <ac:inkMkLst>
            <pc:docMk/>
            <pc:sldMk cId="1367474974" sldId="299"/>
            <ac:inkMk id="38" creationId="{F051DCF1-D72D-7407-B5C1-0E3879D6C82C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39" creationId="{08C0C17D-B3C4-71AD-8BB7-1796815F7FC8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40" creationId="{30EA6F6F-EAA7-132A-8519-25B8E5F29959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41" creationId="{EDB49F9C-3CFF-C5D7-CF55-6C2BEE686245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42" creationId="{037142C8-E854-486C-D8D3-65883DA70C25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43" creationId="{31A43A9F-935F-3423-0897-B8FE843464BE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44" creationId="{D3D5A58D-7C65-9332-874A-AB12B5B5CA44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45" creationId="{25E263F2-50B5-BA96-8BB2-B3C1CE908D2A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46" creationId="{19666F65-D231-1931-1DE1-65388A360FC8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47" creationId="{252FAE13-6B4D-D274-97C1-A951B072D445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48" creationId="{C6EBD474-C656-DA41-8626-154586B65FF2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49" creationId="{987C53F5-B5BE-68DF-C07C-5579CD6B2551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50" creationId="{FE7161F1-433E-80F0-44A0-406BADE2A3A1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51" creationId="{D8CF60C3-42AD-ABA1-1524-D3A03314F0D9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52" creationId="{C5FF5FE0-50EA-5D31-3B78-363A42A99672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53" creationId="{F8323C15-FDBC-E31C-97E5-000FAA94441E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54" creationId="{C606B247-0077-527B-BAD6-E5422DB600C1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55" creationId="{2B310335-BB87-239F-4906-401B22C66184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56" creationId="{1EF51C86-F955-9FB6-F72F-FE5897994744}"/>
          </ac:inkMkLst>
        </pc:inkChg>
        <pc:inkChg chg="add mod">
          <ac:chgData name="Wallter Kang" userId="d5c269cbe9dbe8bc" providerId="LiveId" clId="{6105F4E6-68EE-4EAB-B31E-B94F2F056D67}" dt="2024-03-10T04:48:19.204" v="2988"/>
          <ac:inkMkLst>
            <pc:docMk/>
            <pc:sldMk cId="1367474974" sldId="299"/>
            <ac:inkMk id="57" creationId="{A1924DF0-FFE3-42DE-4B5B-5730FC554097}"/>
          </ac:inkMkLst>
        </pc:inkChg>
        <pc:inkChg chg="add">
          <ac:chgData name="Wallter Kang" userId="d5c269cbe9dbe8bc" providerId="LiveId" clId="{6105F4E6-68EE-4EAB-B31E-B94F2F056D67}" dt="2024-03-10T04:48:18.518" v="2987" actId="9405"/>
          <ac:inkMkLst>
            <pc:docMk/>
            <pc:sldMk cId="1367474974" sldId="299"/>
            <ac:inkMk id="58" creationId="{AC9DEAED-604E-B97E-A75C-8AFFFC65C8A8}"/>
          </ac:inkMkLst>
        </pc:inkChg>
      </pc:sldChg>
      <pc:sldChg chg="addSp delSp modSp new mod">
        <pc:chgData name="Wallter Kang" userId="d5c269cbe9dbe8bc" providerId="LiveId" clId="{6105F4E6-68EE-4EAB-B31E-B94F2F056D67}" dt="2024-03-11T02:30:58.799" v="3392"/>
        <pc:sldMkLst>
          <pc:docMk/>
          <pc:sldMk cId="923311486" sldId="300"/>
        </pc:sldMkLst>
        <pc:spChg chg="mod">
          <ac:chgData name="Wallter Kang" userId="d5c269cbe9dbe8bc" providerId="LiveId" clId="{6105F4E6-68EE-4EAB-B31E-B94F2F056D67}" dt="2024-03-11T02:10:09.692" v="3154" actId="20577"/>
          <ac:spMkLst>
            <pc:docMk/>
            <pc:sldMk cId="923311486" sldId="300"/>
            <ac:spMk id="2" creationId="{E3920F5F-A7C3-B402-0AA2-6F3D7F381B24}"/>
          </ac:spMkLst>
        </pc:spChg>
        <pc:spChg chg="del">
          <ac:chgData name="Wallter Kang" userId="d5c269cbe9dbe8bc" providerId="LiveId" clId="{6105F4E6-68EE-4EAB-B31E-B94F2F056D67}" dt="2024-03-10T05:15:25.377" v="3062" actId="478"/>
          <ac:spMkLst>
            <pc:docMk/>
            <pc:sldMk cId="923311486" sldId="300"/>
            <ac:spMk id="3" creationId="{C538B6D3-C35D-7BE1-6852-EEB8A734ED8F}"/>
          </ac:spMkLst>
        </pc:spChg>
        <pc:grpChg chg="del mod">
          <ac:chgData name="Wallter Kang" userId="d5c269cbe9dbe8bc" providerId="LiveId" clId="{6105F4E6-68EE-4EAB-B31E-B94F2F056D67}" dt="2024-03-11T02:24:06.297" v="3172" actId="478"/>
          <ac:grpSpMkLst>
            <pc:docMk/>
            <pc:sldMk cId="923311486" sldId="300"/>
            <ac:grpSpMk id="19" creationId="{3949158B-0573-5604-15AA-BB70BC48AF0F}"/>
          </ac:grpSpMkLst>
        </pc:grpChg>
        <pc:grpChg chg="del mod">
          <ac:chgData name="Wallter Kang" userId="d5c269cbe9dbe8bc" providerId="LiveId" clId="{6105F4E6-68EE-4EAB-B31E-B94F2F056D67}" dt="2024-03-11T02:24:27.034" v="3178"/>
          <ac:grpSpMkLst>
            <pc:docMk/>
            <pc:sldMk cId="923311486" sldId="300"/>
            <ac:grpSpMk id="22" creationId="{A5451457-74C2-FE1D-ED66-38568929D115}"/>
          </ac:grpSpMkLst>
        </pc:grpChg>
        <pc:grpChg chg="del mod">
          <ac:chgData name="Wallter Kang" userId="d5c269cbe9dbe8bc" providerId="LiveId" clId="{6105F4E6-68EE-4EAB-B31E-B94F2F056D67}" dt="2024-03-11T02:24:30.766" v="3187"/>
          <ac:grpSpMkLst>
            <pc:docMk/>
            <pc:sldMk cId="923311486" sldId="300"/>
            <ac:grpSpMk id="24" creationId="{767337A2-0C7C-FD7D-A5E4-B52605F99513}"/>
          </ac:grpSpMkLst>
        </pc:grpChg>
        <pc:grpChg chg="del mod">
          <ac:chgData name="Wallter Kang" userId="d5c269cbe9dbe8bc" providerId="LiveId" clId="{6105F4E6-68EE-4EAB-B31E-B94F2F056D67}" dt="2024-03-11T02:24:32.906" v="3192"/>
          <ac:grpSpMkLst>
            <pc:docMk/>
            <pc:sldMk cId="923311486" sldId="300"/>
            <ac:grpSpMk id="33" creationId="{93554FC6-58B8-07F3-AED5-6FF6012AFC98}"/>
          </ac:grpSpMkLst>
        </pc:grpChg>
        <pc:grpChg chg="del mod">
          <ac:chgData name="Wallter Kang" userId="d5c269cbe9dbe8bc" providerId="LiveId" clId="{6105F4E6-68EE-4EAB-B31E-B94F2F056D67}" dt="2024-03-11T02:24:39.913" v="3210"/>
          <ac:grpSpMkLst>
            <pc:docMk/>
            <pc:sldMk cId="923311486" sldId="300"/>
            <ac:grpSpMk id="38" creationId="{216481BE-84CC-A148-3339-EA8A84624EC1}"/>
          </ac:grpSpMkLst>
        </pc:grpChg>
        <pc:grpChg chg="del mod">
          <ac:chgData name="Wallter Kang" userId="d5c269cbe9dbe8bc" providerId="LiveId" clId="{6105F4E6-68EE-4EAB-B31E-B94F2F056D67}" dt="2024-03-11T02:29:39.782" v="3294" actId="478"/>
          <ac:grpSpMkLst>
            <pc:docMk/>
            <pc:sldMk cId="923311486" sldId="300"/>
            <ac:grpSpMk id="56" creationId="{0C24EE06-0BE5-3944-C72F-1ECFE9E721B1}"/>
          </ac:grpSpMkLst>
        </pc:grpChg>
        <pc:grpChg chg="del mod">
          <ac:chgData name="Wallter Kang" userId="d5c269cbe9dbe8bc" providerId="LiveId" clId="{6105F4E6-68EE-4EAB-B31E-B94F2F056D67}" dt="2024-03-11T02:24:53.463" v="3235"/>
          <ac:grpSpMkLst>
            <pc:docMk/>
            <pc:sldMk cId="923311486" sldId="300"/>
            <ac:grpSpMk id="57" creationId="{F281BCE7-C788-D727-4C4E-260DFAA16D2E}"/>
          </ac:grpSpMkLst>
        </pc:grpChg>
        <pc:grpChg chg="del mod">
          <ac:chgData name="Wallter Kang" userId="d5c269cbe9dbe8bc" providerId="LiveId" clId="{6105F4E6-68EE-4EAB-B31E-B94F2F056D67}" dt="2024-03-11T02:24:58.458" v="3239"/>
          <ac:grpSpMkLst>
            <pc:docMk/>
            <pc:sldMk cId="923311486" sldId="300"/>
            <ac:grpSpMk id="82" creationId="{254D2E5D-70E0-77FC-B080-D5B8B6824ED7}"/>
          </ac:grpSpMkLst>
        </pc:grpChg>
        <pc:grpChg chg="del mod">
          <ac:chgData name="Wallter Kang" userId="d5c269cbe9dbe8bc" providerId="LiveId" clId="{6105F4E6-68EE-4EAB-B31E-B94F2F056D67}" dt="2024-03-11T02:25:20.328" v="3278"/>
          <ac:grpSpMkLst>
            <pc:docMk/>
            <pc:sldMk cId="923311486" sldId="300"/>
            <ac:grpSpMk id="86" creationId="{841D87F2-2704-7CD2-4234-0ACFD248D108}"/>
          </ac:grpSpMkLst>
        </pc:grpChg>
        <pc:grpChg chg="del mod">
          <ac:chgData name="Wallter Kang" userId="d5c269cbe9dbe8bc" providerId="LiveId" clId="{6105F4E6-68EE-4EAB-B31E-B94F2F056D67}" dt="2024-03-11T02:25:10.224" v="3257"/>
          <ac:grpSpMkLst>
            <pc:docMk/>
            <pc:sldMk cId="923311486" sldId="300"/>
            <ac:grpSpMk id="94" creationId="{5E168A84-D0D8-0AD0-5E46-BF571FB21A13}"/>
          </ac:grpSpMkLst>
        </pc:grpChg>
        <pc:grpChg chg="del mod">
          <ac:chgData name="Wallter Kang" userId="d5c269cbe9dbe8bc" providerId="LiveId" clId="{6105F4E6-68EE-4EAB-B31E-B94F2F056D67}" dt="2024-03-11T02:25:11.855" v="3262"/>
          <ac:grpSpMkLst>
            <pc:docMk/>
            <pc:sldMk cId="923311486" sldId="300"/>
            <ac:grpSpMk id="104" creationId="{B9475380-C4CE-B075-F99D-17E4FF0325F6}"/>
          </ac:grpSpMkLst>
        </pc:grpChg>
        <pc:grpChg chg="del mod">
          <ac:chgData name="Wallter Kang" userId="d5c269cbe9dbe8bc" providerId="LiveId" clId="{6105F4E6-68EE-4EAB-B31E-B94F2F056D67}" dt="2024-03-11T02:29:39.782" v="3294" actId="478"/>
          <ac:grpSpMkLst>
            <pc:docMk/>
            <pc:sldMk cId="923311486" sldId="300"/>
            <ac:grpSpMk id="109" creationId="{720A739A-1046-6CC5-96A8-1AECFD1179CE}"/>
          </ac:grpSpMkLst>
        </pc:grpChg>
        <pc:grpChg chg="del mod">
          <ac:chgData name="Wallter Kang" userId="d5c269cbe9dbe8bc" providerId="LiveId" clId="{6105F4E6-68EE-4EAB-B31E-B94F2F056D67}" dt="2024-03-11T02:29:39.782" v="3294" actId="478"/>
          <ac:grpSpMkLst>
            <pc:docMk/>
            <pc:sldMk cId="923311486" sldId="300"/>
            <ac:grpSpMk id="125" creationId="{945555C7-4B79-2D19-AE6A-F1154E6BD2B0}"/>
          </ac:grpSpMkLst>
        </pc:grpChg>
        <pc:grpChg chg="del mod">
          <ac:chgData name="Wallter Kang" userId="d5c269cbe9dbe8bc" providerId="LiveId" clId="{6105F4E6-68EE-4EAB-B31E-B94F2F056D67}" dt="2024-03-11T02:29:39.782" v="3294" actId="478"/>
          <ac:grpSpMkLst>
            <pc:docMk/>
            <pc:sldMk cId="923311486" sldId="300"/>
            <ac:grpSpMk id="126" creationId="{9C86668F-D4EF-6823-F827-1EF8C729D994}"/>
          </ac:grpSpMkLst>
        </pc:grpChg>
        <pc:grpChg chg="del mod">
          <ac:chgData name="Wallter Kang" userId="d5c269cbe9dbe8bc" providerId="LiveId" clId="{6105F4E6-68EE-4EAB-B31E-B94F2F056D67}" dt="2024-03-11T02:25:30.008" v="3288"/>
          <ac:grpSpMkLst>
            <pc:docMk/>
            <pc:sldMk cId="923311486" sldId="300"/>
            <ac:grpSpMk id="129" creationId="{3DC886B4-E54C-D866-31A2-EF52A0750EC2}"/>
          </ac:grpSpMkLst>
        </pc:grpChg>
        <pc:grpChg chg="del mod">
          <ac:chgData name="Wallter Kang" userId="d5c269cbe9dbe8bc" providerId="LiveId" clId="{6105F4E6-68EE-4EAB-B31E-B94F2F056D67}" dt="2024-03-11T02:25:32.973" v="3293"/>
          <ac:grpSpMkLst>
            <pc:docMk/>
            <pc:sldMk cId="923311486" sldId="300"/>
            <ac:grpSpMk id="136" creationId="{737B01D3-9F7D-5540-D120-AF2164559430}"/>
          </ac:grpSpMkLst>
        </pc:grpChg>
        <pc:grpChg chg="del mod">
          <ac:chgData name="Wallter Kang" userId="d5c269cbe9dbe8bc" providerId="LiveId" clId="{6105F4E6-68EE-4EAB-B31E-B94F2F056D67}" dt="2024-03-11T02:29:39.782" v="3294" actId="478"/>
          <ac:grpSpMkLst>
            <pc:docMk/>
            <pc:sldMk cId="923311486" sldId="300"/>
            <ac:grpSpMk id="141" creationId="{571415C5-B443-7C53-BD6E-7E9148B00AC0}"/>
          </ac:grpSpMkLst>
        </pc:grpChg>
        <pc:grpChg chg="del mod">
          <ac:chgData name="Wallter Kang" userId="d5c269cbe9dbe8bc" providerId="LiveId" clId="{6105F4E6-68EE-4EAB-B31E-B94F2F056D67}" dt="2024-03-11T02:30:31.924" v="3349"/>
          <ac:grpSpMkLst>
            <pc:docMk/>
            <pc:sldMk cId="923311486" sldId="300"/>
            <ac:grpSpMk id="147" creationId="{386AA106-600D-9EF6-4EA1-EB9A0AEBF2E8}"/>
          </ac:grpSpMkLst>
        </pc:grpChg>
        <pc:grpChg chg="del mod">
          <ac:chgData name="Wallter Kang" userId="d5c269cbe9dbe8bc" providerId="LiveId" clId="{6105F4E6-68EE-4EAB-B31E-B94F2F056D67}" dt="2024-03-11T02:30:02.240" v="3309"/>
          <ac:grpSpMkLst>
            <pc:docMk/>
            <pc:sldMk cId="923311486" sldId="300"/>
            <ac:grpSpMk id="153" creationId="{0D6F6483-98DB-3C23-7D49-7C33E5473AB1}"/>
          </ac:grpSpMkLst>
        </pc:grpChg>
        <pc:grpChg chg="del mod">
          <ac:chgData name="Wallter Kang" userId="d5c269cbe9dbe8bc" providerId="LiveId" clId="{6105F4E6-68EE-4EAB-B31E-B94F2F056D67}" dt="2024-03-11T02:30:31.924" v="3349"/>
          <ac:grpSpMkLst>
            <pc:docMk/>
            <pc:sldMk cId="923311486" sldId="300"/>
            <ac:grpSpMk id="156" creationId="{1F5A5D58-0F5C-DEED-7D04-52BC95A23954}"/>
          </ac:grpSpMkLst>
        </pc:grpChg>
        <pc:grpChg chg="mod">
          <ac:chgData name="Wallter Kang" userId="d5c269cbe9dbe8bc" providerId="LiveId" clId="{6105F4E6-68EE-4EAB-B31E-B94F2F056D67}" dt="2024-03-11T02:30:09.216" v="3323"/>
          <ac:grpSpMkLst>
            <pc:docMk/>
            <pc:sldMk cId="923311486" sldId="300"/>
            <ac:grpSpMk id="170" creationId="{3AB74D45-64FA-153C-AD0D-95C6ADD8440C}"/>
          </ac:grpSpMkLst>
        </pc:grpChg>
        <pc:grpChg chg="del mod">
          <ac:chgData name="Wallter Kang" userId="d5c269cbe9dbe8bc" providerId="LiveId" clId="{6105F4E6-68EE-4EAB-B31E-B94F2F056D67}" dt="2024-03-11T02:30:31.924" v="3349"/>
          <ac:grpSpMkLst>
            <pc:docMk/>
            <pc:sldMk cId="923311486" sldId="300"/>
            <ac:grpSpMk id="182" creationId="{2468CA47-0770-75CD-F87E-009D84991217}"/>
          </ac:grpSpMkLst>
        </pc:grpChg>
        <pc:grpChg chg="del mod">
          <ac:chgData name="Wallter Kang" userId="d5c269cbe9dbe8bc" providerId="LiveId" clId="{6105F4E6-68EE-4EAB-B31E-B94F2F056D67}" dt="2024-03-11T02:30:51.488" v="3380"/>
          <ac:grpSpMkLst>
            <pc:docMk/>
            <pc:sldMk cId="923311486" sldId="300"/>
            <ac:grpSpMk id="196" creationId="{DB98BDE3-BEB2-6B58-BE1C-D135B22257A3}"/>
          </ac:grpSpMkLst>
        </pc:grpChg>
        <pc:grpChg chg="mod">
          <ac:chgData name="Wallter Kang" userId="d5c269cbe9dbe8bc" providerId="LiveId" clId="{6105F4E6-68EE-4EAB-B31E-B94F2F056D67}" dt="2024-03-11T02:30:49.718" v="3377"/>
          <ac:grpSpMkLst>
            <pc:docMk/>
            <pc:sldMk cId="923311486" sldId="300"/>
            <ac:grpSpMk id="224" creationId="{011760DC-D743-4C35-A3DD-06E18A60B045}"/>
          </ac:grpSpMkLst>
        </pc:grpChg>
        <pc:grpChg chg="del mod">
          <ac:chgData name="Wallter Kang" userId="d5c269cbe9dbe8bc" providerId="LiveId" clId="{6105F4E6-68EE-4EAB-B31E-B94F2F056D67}" dt="2024-03-11T02:30:58.799" v="3392"/>
          <ac:grpSpMkLst>
            <pc:docMk/>
            <pc:sldMk cId="923311486" sldId="300"/>
            <ac:grpSpMk id="225" creationId="{44274623-7BD5-0181-7C06-778553660FCA}"/>
          </ac:grpSpMkLst>
        </pc:grpChg>
        <pc:grpChg chg="del mod">
          <ac:chgData name="Wallter Kang" userId="d5c269cbe9dbe8bc" providerId="LiveId" clId="{6105F4E6-68EE-4EAB-B31E-B94F2F056D67}" dt="2024-03-11T02:30:54.174" v="3386"/>
          <ac:grpSpMkLst>
            <pc:docMk/>
            <pc:sldMk cId="923311486" sldId="300"/>
            <ac:grpSpMk id="228" creationId="{3EBF7EBA-8F32-79CA-2169-0519DD5BC3BE}"/>
          </ac:grpSpMkLst>
        </pc:grpChg>
        <pc:grpChg chg="mod">
          <ac:chgData name="Wallter Kang" userId="d5c269cbe9dbe8bc" providerId="LiveId" clId="{6105F4E6-68EE-4EAB-B31E-B94F2F056D67}" dt="2024-03-11T02:30:54.174" v="3386"/>
          <ac:grpSpMkLst>
            <pc:docMk/>
            <pc:sldMk cId="923311486" sldId="300"/>
            <ac:grpSpMk id="234" creationId="{B12F0D88-B4F0-549C-C9B4-E17036D4BFE0}"/>
          </ac:grpSpMkLst>
        </pc:grpChg>
        <pc:grpChg chg="del mod">
          <ac:chgData name="Wallter Kang" userId="d5c269cbe9dbe8bc" providerId="LiveId" clId="{6105F4E6-68EE-4EAB-B31E-B94F2F056D67}" dt="2024-03-11T02:30:58.799" v="3392"/>
          <ac:grpSpMkLst>
            <pc:docMk/>
            <pc:sldMk cId="923311486" sldId="300"/>
            <ac:grpSpMk id="237" creationId="{D4AE4349-8E30-BBA1-46BB-02796D61B479}"/>
          </ac:grpSpMkLst>
        </pc:grpChg>
        <pc:grpChg chg="mod">
          <ac:chgData name="Wallter Kang" userId="d5c269cbe9dbe8bc" providerId="LiveId" clId="{6105F4E6-68EE-4EAB-B31E-B94F2F056D67}" dt="2024-03-11T02:30:58.799" v="3392"/>
          <ac:grpSpMkLst>
            <pc:docMk/>
            <pc:sldMk cId="923311486" sldId="300"/>
            <ac:grpSpMk id="240" creationId="{3674D0D3-3845-9463-6F91-0989B64542B1}"/>
          </ac:grpSpMkLst>
        </pc:grpChg>
        <pc:inkChg chg="add del">
          <ac:chgData name="Wallter Kang" userId="d5c269cbe9dbe8bc" providerId="LiveId" clId="{6105F4E6-68EE-4EAB-B31E-B94F2F056D67}" dt="2024-03-11T02:24:10.377" v="3173" actId="478"/>
          <ac:inkMkLst>
            <pc:docMk/>
            <pc:sldMk cId="923311486" sldId="300"/>
            <ac:inkMk id="3" creationId="{9C0FDD45-8814-12D4-4CD9-94E5ED22028D}"/>
          </ac:inkMkLst>
        </pc:inkChg>
        <pc:inkChg chg="add mod">
          <ac:chgData name="Wallter Kang" userId="d5c269cbe9dbe8bc" providerId="LiveId" clId="{6105F4E6-68EE-4EAB-B31E-B94F2F056D67}" dt="2024-03-11T02:13:06.960" v="3171"/>
          <ac:inkMkLst>
            <pc:docMk/>
            <pc:sldMk cId="923311486" sldId="300"/>
            <ac:inkMk id="4" creationId="{BF23C903-4519-3363-754A-76956516A2C5}"/>
          </ac:inkMkLst>
        </pc:inkChg>
        <pc:inkChg chg="add mod">
          <ac:chgData name="Wallter Kang" userId="d5c269cbe9dbe8bc" providerId="LiveId" clId="{6105F4E6-68EE-4EAB-B31E-B94F2F056D67}" dt="2024-03-11T02:13:06.960" v="3171"/>
          <ac:inkMkLst>
            <pc:docMk/>
            <pc:sldMk cId="923311486" sldId="300"/>
            <ac:inkMk id="5" creationId="{2198FB28-66F2-ECB1-0AC4-6D1E11541E3C}"/>
          </ac:inkMkLst>
        </pc:inkChg>
        <pc:inkChg chg="add mod">
          <ac:chgData name="Wallter Kang" userId="d5c269cbe9dbe8bc" providerId="LiveId" clId="{6105F4E6-68EE-4EAB-B31E-B94F2F056D67}" dt="2024-03-11T02:13:06.960" v="3171"/>
          <ac:inkMkLst>
            <pc:docMk/>
            <pc:sldMk cId="923311486" sldId="300"/>
            <ac:inkMk id="6" creationId="{7BCA0B35-7AFC-0EC6-58AC-0ADE084F8079}"/>
          </ac:inkMkLst>
        </pc:inkChg>
        <pc:inkChg chg="add mod">
          <ac:chgData name="Wallter Kang" userId="d5c269cbe9dbe8bc" providerId="LiveId" clId="{6105F4E6-68EE-4EAB-B31E-B94F2F056D67}" dt="2024-03-11T02:13:06.960" v="3171"/>
          <ac:inkMkLst>
            <pc:docMk/>
            <pc:sldMk cId="923311486" sldId="300"/>
            <ac:inkMk id="7" creationId="{7EABDCD0-062A-B378-C178-25EEC30C99FF}"/>
          </ac:inkMkLst>
        </pc:inkChg>
        <pc:inkChg chg="add mod">
          <ac:chgData name="Wallter Kang" userId="d5c269cbe9dbe8bc" providerId="LiveId" clId="{6105F4E6-68EE-4EAB-B31E-B94F2F056D67}" dt="2024-03-11T02:13:06.960" v="3171"/>
          <ac:inkMkLst>
            <pc:docMk/>
            <pc:sldMk cId="923311486" sldId="300"/>
            <ac:inkMk id="8" creationId="{CBC3FB42-BAEC-89E8-78B1-14E99FA21BAD}"/>
          </ac:inkMkLst>
        </pc:inkChg>
        <pc:inkChg chg="add mod">
          <ac:chgData name="Wallter Kang" userId="d5c269cbe9dbe8bc" providerId="LiveId" clId="{6105F4E6-68EE-4EAB-B31E-B94F2F056D67}" dt="2024-03-11T02:13:06.960" v="3171"/>
          <ac:inkMkLst>
            <pc:docMk/>
            <pc:sldMk cId="923311486" sldId="300"/>
            <ac:inkMk id="9" creationId="{F1E03BB0-7B5C-C196-5204-0189631A1FE8}"/>
          </ac:inkMkLst>
        </pc:inkChg>
        <pc:inkChg chg="add mod">
          <ac:chgData name="Wallter Kang" userId="d5c269cbe9dbe8bc" providerId="LiveId" clId="{6105F4E6-68EE-4EAB-B31E-B94F2F056D67}" dt="2024-03-11T02:13:06.960" v="3171"/>
          <ac:inkMkLst>
            <pc:docMk/>
            <pc:sldMk cId="923311486" sldId="300"/>
            <ac:inkMk id="10" creationId="{4F7FE194-BA62-4D2A-4547-F4A61B15939B}"/>
          </ac:inkMkLst>
        </pc:inkChg>
        <pc:inkChg chg="add mod">
          <ac:chgData name="Wallter Kang" userId="d5c269cbe9dbe8bc" providerId="LiveId" clId="{6105F4E6-68EE-4EAB-B31E-B94F2F056D67}" dt="2024-03-11T02:13:06.960" v="3171"/>
          <ac:inkMkLst>
            <pc:docMk/>
            <pc:sldMk cId="923311486" sldId="300"/>
            <ac:inkMk id="11" creationId="{625EA824-EB3E-2ADC-C21E-61BBC1C4F67C}"/>
          </ac:inkMkLst>
        </pc:inkChg>
        <pc:inkChg chg="add mod">
          <ac:chgData name="Wallter Kang" userId="d5c269cbe9dbe8bc" providerId="LiveId" clId="{6105F4E6-68EE-4EAB-B31E-B94F2F056D67}" dt="2024-03-11T02:13:06.960" v="3171"/>
          <ac:inkMkLst>
            <pc:docMk/>
            <pc:sldMk cId="923311486" sldId="300"/>
            <ac:inkMk id="12" creationId="{5B13BEB0-E480-6F80-34BB-BA8FF780F8FA}"/>
          </ac:inkMkLst>
        </pc:inkChg>
        <pc:inkChg chg="add mod">
          <ac:chgData name="Wallter Kang" userId="d5c269cbe9dbe8bc" providerId="LiveId" clId="{6105F4E6-68EE-4EAB-B31E-B94F2F056D67}" dt="2024-03-11T02:13:06.960" v="3171"/>
          <ac:inkMkLst>
            <pc:docMk/>
            <pc:sldMk cId="923311486" sldId="300"/>
            <ac:inkMk id="13" creationId="{D5654248-F887-DFC0-4334-C34D18771D8C}"/>
          </ac:inkMkLst>
        </pc:inkChg>
        <pc:inkChg chg="add mod">
          <ac:chgData name="Wallter Kang" userId="d5c269cbe9dbe8bc" providerId="LiveId" clId="{6105F4E6-68EE-4EAB-B31E-B94F2F056D67}" dt="2024-03-11T02:13:06.960" v="3171"/>
          <ac:inkMkLst>
            <pc:docMk/>
            <pc:sldMk cId="923311486" sldId="300"/>
            <ac:inkMk id="14" creationId="{96B11025-C588-FB77-248C-463D9ACC7B1F}"/>
          </ac:inkMkLst>
        </pc:inkChg>
        <pc:inkChg chg="add mod">
          <ac:chgData name="Wallter Kang" userId="d5c269cbe9dbe8bc" providerId="LiveId" clId="{6105F4E6-68EE-4EAB-B31E-B94F2F056D67}" dt="2024-03-11T02:13:06.960" v="3171"/>
          <ac:inkMkLst>
            <pc:docMk/>
            <pc:sldMk cId="923311486" sldId="300"/>
            <ac:inkMk id="15" creationId="{7AD9E0ED-984B-C6BD-EB2C-3A26491201E8}"/>
          </ac:inkMkLst>
        </pc:inkChg>
        <pc:inkChg chg="add mod">
          <ac:chgData name="Wallter Kang" userId="d5c269cbe9dbe8bc" providerId="LiveId" clId="{6105F4E6-68EE-4EAB-B31E-B94F2F056D67}" dt="2024-03-11T02:13:06.960" v="3171"/>
          <ac:inkMkLst>
            <pc:docMk/>
            <pc:sldMk cId="923311486" sldId="300"/>
            <ac:inkMk id="16" creationId="{0D6EA21C-FD7C-8EF0-E1F2-A35E420A8648}"/>
          </ac:inkMkLst>
        </pc:inkChg>
        <pc:inkChg chg="add mod">
          <ac:chgData name="Wallter Kang" userId="d5c269cbe9dbe8bc" providerId="LiveId" clId="{6105F4E6-68EE-4EAB-B31E-B94F2F056D67}" dt="2024-03-11T02:13:06.960" v="3171"/>
          <ac:inkMkLst>
            <pc:docMk/>
            <pc:sldMk cId="923311486" sldId="300"/>
            <ac:inkMk id="17" creationId="{82BF477A-9B9B-5817-0A4F-6905080B2022}"/>
          </ac:inkMkLst>
        </pc:inkChg>
        <pc:inkChg chg="add mod">
          <ac:chgData name="Wallter Kang" userId="d5c269cbe9dbe8bc" providerId="LiveId" clId="{6105F4E6-68EE-4EAB-B31E-B94F2F056D67}" dt="2024-03-11T02:13:06.960" v="3171"/>
          <ac:inkMkLst>
            <pc:docMk/>
            <pc:sldMk cId="923311486" sldId="300"/>
            <ac:inkMk id="18" creationId="{BC03D920-2B3B-57DC-B24D-53EE2B05850D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20" creationId="{7D723158-9D3E-891C-BAE6-DF96BA37A265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21" creationId="{F3D80CDA-9D0D-221A-D0AF-6E724C915DCF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23" creationId="{2E192DEE-0BFD-24D9-6CC4-A8B35E0A8C27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25" creationId="{7DD31EEC-D297-0518-1E5F-4E7B2F919DC1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26" creationId="{719C0A65-F218-500F-AF44-FD66FA415E3A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27" creationId="{7CDE68A7-F46D-3671-9CB7-8B2F1E433862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28" creationId="{A24B467D-E334-98ED-94E6-4D50C5B5E268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29" creationId="{C6C031BE-D02E-C923-1259-3545A296F45D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30" creationId="{B6A9C075-36BF-F886-848B-ADCBDCCC9315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31" creationId="{1DED2395-4303-A48A-4E74-FE5FD93FEC4F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32" creationId="{D697FE4F-CF71-874C-BA98-1CB5274DCAFE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34" creationId="{34633680-7929-18D0-9591-8284716A76DA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35" creationId="{AF4B1A8D-5F51-C4C3-B0E8-8BF86CEEAC1D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36" creationId="{B255707F-80D0-757B-DCCE-5B08D9E93978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37" creationId="{DE37C7C0-9858-87C5-FC2C-93E46215D3C6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39" creationId="{1CDE398C-A361-8FC8-FFFE-5D7C320542CB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40" creationId="{AD8E317F-7FC8-DF00-E7C4-47FAC5E400CC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41" creationId="{076694E0-B465-775E-11D0-4E3D0ED6A7B2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42" creationId="{E1AAA49F-70CF-6770-4C33-DB88225B501C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43" creationId="{0770F65F-F648-91BA-D614-77BCCEE6A586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44" creationId="{25AD930A-A71A-C53F-C476-1F3B03E91AAA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45" creationId="{90E15DB3-E82C-B958-5385-319CBC95AC54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46" creationId="{2C633FC3-2862-C23E-1267-78E78980FEBC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47" creationId="{780A671C-2C1A-C167-EFCC-AC028C0CFFE9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48" creationId="{17C5FBCD-F9A4-A45E-9DB2-B9A2C2847B08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49" creationId="{1DCB6E15-95D1-0660-3F0E-009106520F38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50" creationId="{ADF5A468-4FA1-F382-6F09-EDDDD3F866EF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51" creationId="{A468FAB3-C3D8-2C0A-3B34-B984DA98CD7A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52" creationId="{C9A53EC9-D661-3F04-073F-D2596AD29593}"/>
          </ac:inkMkLst>
        </pc:inkChg>
        <pc:inkChg chg="add del mod">
          <ac:chgData name="Wallter Kang" userId="d5c269cbe9dbe8bc" providerId="LiveId" clId="{6105F4E6-68EE-4EAB-B31E-B94F2F056D67}" dt="2024-03-11T02:29:39.782" v="3294" actId="478"/>
          <ac:inkMkLst>
            <pc:docMk/>
            <pc:sldMk cId="923311486" sldId="300"/>
            <ac:inkMk id="53" creationId="{FAEA13F9-5BBC-7B49-E808-C3B420B184F7}"/>
          </ac:inkMkLst>
        </pc:inkChg>
        <pc:inkChg chg="add mod">
          <ac:chgData name="Wallter Kang" userId="d5c269cbe9dbe8bc" providerId="LiveId" clId="{6105F4E6-68EE-4EAB-B31E-B94F2F056D67}" dt="2024-03-11T02:24:39.913" v="3210"/>
          <ac:inkMkLst>
            <pc:docMk/>
            <pc:sldMk cId="923311486" sldId="300"/>
            <ac:inkMk id="54" creationId="{D208666C-5102-E079-192B-F56A9C9CF6AA}"/>
          </ac:inkMkLst>
        </pc:inkChg>
        <pc:inkChg chg="add mod">
          <ac:chgData name="Wallter Kang" userId="d5c269cbe9dbe8bc" providerId="LiveId" clId="{6105F4E6-68EE-4EAB-B31E-B94F2F056D67}" dt="2024-03-11T02:24:39.913" v="3210"/>
          <ac:inkMkLst>
            <pc:docMk/>
            <pc:sldMk cId="923311486" sldId="300"/>
            <ac:inkMk id="55" creationId="{65CBC3AA-EED0-E934-606A-92350810F45F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58" creationId="{A0784E03-7E8E-9313-A151-4E1750C030FD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59" creationId="{984CC653-79E2-B31E-6F48-B9E118E15841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60" creationId="{11B5B65A-5153-2847-6DDA-6D019B702911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61" creationId="{4E9F68F5-C404-1CB1-7F09-57DD57286B6D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62" creationId="{EC446074-53B3-32AC-E82A-5D0FA6DD81CD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63" creationId="{4C1A1C71-17F9-0207-9EB0-48D3503518AB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64" creationId="{AF942307-AE38-C593-2235-4460F3F3C445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65" creationId="{7F36332B-B1BE-8E38-01D2-1A48643CC9F4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66" creationId="{83CC1D49-A37B-1C06-1A54-DE1DEA1DDF87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67" creationId="{1BA0507A-9F90-EF41-C805-37CE04497352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68" creationId="{36C3504A-932D-F670-4B07-29083281AB3E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69" creationId="{17B310B4-353D-14A0-EE6C-C95D60B84BAC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70" creationId="{07F64826-5FC5-53C6-EB5F-2C14B8FDF33D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71" creationId="{E77DD831-1D4A-5EA9-383F-0EB33866CB4D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72" creationId="{3EC0802A-4ABA-DCC2-1977-91CE7868FD23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73" creationId="{87E0AC59-99A3-FD55-DABB-41833AF3CBD8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74" creationId="{A135C104-B06F-3B1C-6078-9B19439238B0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75" creationId="{DA2726DC-758A-7419-B3C7-41A1B8F6578B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76" creationId="{474F5564-B91D-D1FE-9228-9935C308ECDC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77" creationId="{794D07C6-F837-0391-8F9F-83569627388F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78" creationId="{14FA6597-AE51-E84C-2619-C6D050F87F19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79" creationId="{190BB0F8-8C99-C847-0414-3890AA06ACA4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80" creationId="{5BB4E99D-9FAC-055A-24E6-2403E0D71131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81" creationId="{11841223-F2A1-18FB-3850-89AE9EEE1E0F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83" creationId="{C4DCB166-7741-6CFA-EB62-888334AF1750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84" creationId="{03F7D08B-1F3B-EF04-FC9F-3FE283FF09D2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85" creationId="{EEEE323D-3244-0DE1-7CA2-BB093E600385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87" creationId="{8D952BF3-A9C1-478E-E2C0-07DD3878A8FA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88" creationId="{88982817-58C2-BFA4-4BF9-2563C5A26BEF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89" creationId="{D22D7469-EDA4-58B3-E0D5-F6475BC673D9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90" creationId="{05577AD1-4EAD-536B-A3C1-5D32845EACBF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91" creationId="{8106A695-E5F7-9258-ACAF-E24E0F5A6F97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92" creationId="{1E77E0D7-B969-C11D-946B-F2536B251B1F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93" creationId="{4F4B2A72-C635-AA56-F75D-3464CFC1BD70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95" creationId="{583BDDCD-247F-322A-243E-71968F94B812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96" creationId="{47639F40-3178-2772-C25D-B600A5710FE3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97" creationId="{8E320EBA-A6AB-7019-C799-A583E938661C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98" creationId="{EB42F502-538C-92BA-4261-37FB203FE18C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99" creationId="{C52F8695-BD9C-CA1A-0D18-E1D46D4F40C8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100" creationId="{84C2A4B3-3FD4-E20F-3D0C-8D3B2BF3EE67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101" creationId="{09F854B3-4FAE-A28E-300A-193EDD2E2B15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102" creationId="{78299978-7F47-DB2F-D468-A2DA1E66F842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103" creationId="{59BEA8C5-6197-15DA-6B64-8019D3C64375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105" creationId="{E1B7A592-CC7E-5849-8E0C-13D5294B6A9F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106" creationId="{4ED3D9A2-EF91-B2BF-097C-8824E62E3526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107" creationId="{7E5CBE80-CEFD-93EF-FB88-6E3411D7F04C}"/>
          </ac:inkMkLst>
        </pc:inkChg>
        <pc:inkChg chg="add mod">
          <ac:chgData name="Wallter Kang" userId="d5c269cbe9dbe8bc" providerId="LiveId" clId="{6105F4E6-68EE-4EAB-B31E-B94F2F056D67}" dt="2024-03-11T02:25:11.855" v="3262"/>
          <ac:inkMkLst>
            <pc:docMk/>
            <pc:sldMk cId="923311486" sldId="300"/>
            <ac:inkMk id="108" creationId="{5F8F6D16-6D6D-4B7B-B680-36687E2CA69E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110" creationId="{A56F5981-9454-3036-30E6-126E228261F1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111" creationId="{13D991AF-55B0-116A-69B0-F23B411C3C32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112" creationId="{B4639376-11A8-9BA0-7B3B-6015258800EA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113" creationId="{EC91FF92-1598-9747-DC8E-2789B3B8A226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114" creationId="{B130743B-B732-3A01-6C4A-328E1426D96B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115" creationId="{DEF6FE05-07E6-C739-438D-AC74AD896761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116" creationId="{DC0662E6-7E82-7D13-0266-1B762DBC784D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117" creationId="{ECE1DBEC-656E-984C-B5F1-B7581734D876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118" creationId="{970A51B3-8FAE-6B8D-08BB-A0C94A538B61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119" creationId="{B8CBA15C-B1FF-6AF4-0723-10BAD1864AF3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120" creationId="{F8D2003A-4CE8-20A8-1403-A143678D46B0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121" creationId="{D9D45F26-1099-DC98-392C-7E68D77AE83E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122" creationId="{D0FEB19E-17E4-DEDE-DD18-5579E8F2F81B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123" creationId="{C7F30210-D5A8-1DEC-E874-D8F5DEA52956}"/>
          </ac:inkMkLst>
        </pc:inkChg>
        <pc:inkChg chg="add mod">
          <ac:chgData name="Wallter Kang" userId="d5c269cbe9dbe8bc" providerId="LiveId" clId="{6105F4E6-68EE-4EAB-B31E-B94F2F056D67}" dt="2024-03-11T02:25:20.328" v="3278"/>
          <ac:inkMkLst>
            <pc:docMk/>
            <pc:sldMk cId="923311486" sldId="300"/>
            <ac:inkMk id="124" creationId="{DA91539A-BFED-4F62-6FA4-DF8CA0511F58}"/>
          </ac:inkMkLst>
        </pc:inkChg>
        <pc:inkChg chg="add mod">
          <ac:chgData name="Wallter Kang" userId="d5c269cbe9dbe8bc" providerId="LiveId" clId="{6105F4E6-68EE-4EAB-B31E-B94F2F056D67}" dt="2024-03-11T02:25:32.973" v="3293"/>
          <ac:inkMkLst>
            <pc:docMk/>
            <pc:sldMk cId="923311486" sldId="300"/>
            <ac:inkMk id="127" creationId="{F18CB9D0-C00E-022A-5DE5-E6D2A1FF4735}"/>
          </ac:inkMkLst>
        </pc:inkChg>
        <pc:inkChg chg="add mod">
          <ac:chgData name="Wallter Kang" userId="d5c269cbe9dbe8bc" providerId="LiveId" clId="{6105F4E6-68EE-4EAB-B31E-B94F2F056D67}" dt="2024-03-11T02:25:32.973" v="3293"/>
          <ac:inkMkLst>
            <pc:docMk/>
            <pc:sldMk cId="923311486" sldId="300"/>
            <ac:inkMk id="128" creationId="{8AB1BCC0-997C-DFB6-C7C4-3DAB07F0B2B2}"/>
          </ac:inkMkLst>
        </pc:inkChg>
        <pc:inkChg chg="add mod">
          <ac:chgData name="Wallter Kang" userId="d5c269cbe9dbe8bc" providerId="LiveId" clId="{6105F4E6-68EE-4EAB-B31E-B94F2F056D67}" dt="2024-03-11T02:25:32.973" v="3293"/>
          <ac:inkMkLst>
            <pc:docMk/>
            <pc:sldMk cId="923311486" sldId="300"/>
            <ac:inkMk id="130" creationId="{217BB2E9-9BA4-4640-AF83-D001D65E7E8B}"/>
          </ac:inkMkLst>
        </pc:inkChg>
        <pc:inkChg chg="add mod">
          <ac:chgData name="Wallter Kang" userId="d5c269cbe9dbe8bc" providerId="LiveId" clId="{6105F4E6-68EE-4EAB-B31E-B94F2F056D67}" dt="2024-03-11T02:25:32.973" v="3293"/>
          <ac:inkMkLst>
            <pc:docMk/>
            <pc:sldMk cId="923311486" sldId="300"/>
            <ac:inkMk id="131" creationId="{EDC4516C-C8A1-5905-9CF1-6C92D8B25856}"/>
          </ac:inkMkLst>
        </pc:inkChg>
        <pc:inkChg chg="add mod">
          <ac:chgData name="Wallter Kang" userId="d5c269cbe9dbe8bc" providerId="LiveId" clId="{6105F4E6-68EE-4EAB-B31E-B94F2F056D67}" dt="2024-03-11T02:25:32.973" v="3293"/>
          <ac:inkMkLst>
            <pc:docMk/>
            <pc:sldMk cId="923311486" sldId="300"/>
            <ac:inkMk id="132" creationId="{EFACF136-F3A2-4C99-B4E6-7E349383E3AA}"/>
          </ac:inkMkLst>
        </pc:inkChg>
        <pc:inkChg chg="add mod">
          <ac:chgData name="Wallter Kang" userId="d5c269cbe9dbe8bc" providerId="LiveId" clId="{6105F4E6-68EE-4EAB-B31E-B94F2F056D67}" dt="2024-03-11T02:25:32.973" v="3293"/>
          <ac:inkMkLst>
            <pc:docMk/>
            <pc:sldMk cId="923311486" sldId="300"/>
            <ac:inkMk id="133" creationId="{D32514A1-DF9F-C77E-83AF-79A4996EEDD7}"/>
          </ac:inkMkLst>
        </pc:inkChg>
        <pc:inkChg chg="add mod">
          <ac:chgData name="Wallter Kang" userId="d5c269cbe9dbe8bc" providerId="LiveId" clId="{6105F4E6-68EE-4EAB-B31E-B94F2F056D67}" dt="2024-03-11T02:25:32.973" v="3293"/>
          <ac:inkMkLst>
            <pc:docMk/>
            <pc:sldMk cId="923311486" sldId="300"/>
            <ac:inkMk id="134" creationId="{5B3B5A7B-E1C7-47CF-EA13-D6DAC9B82550}"/>
          </ac:inkMkLst>
        </pc:inkChg>
        <pc:inkChg chg="add mod">
          <ac:chgData name="Wallter Kang" userId="d5c269cbe9dbe8bc" providerId="LiveId" clId="{6105F4E6-68EE-4EAB-B31E-B94F2F056D67}" dt="2024-03-11T02:25:32.973" v="3293"/>
          <ac:inkMkLst>
            <pc:docMk/>
            <pc:sldMk cId="923311486" sldId="300"/>
            <ac:inkMk id="135" creationId="{A76EA7CC-ADD5-C28F-9DA0-8BC25FF0CA24}"/>
          </ac:inkMkLst>
        </pc:inkChg>
        <pc:inkChg chg="add mod">
          <ac:chgData name="Wallter Kang" userId="d5c269cbe9dbe8bc" providerId="LiveId" clId="{6105F4E6-68EE-4EAB-B31E-B94F2F056D67}" dt="2024-03-11T02:25:32.973" v="3293"/>
          <ac:inkMkLst>
            <pc:docMk/>
            <pc:sldMk cId="923311486" sldId="300"/>
            <ac:inkMk id="137" creationId="{772FBF7E-EDD0-B289-51B2-1AD4440ECDAE}"/>
          </ac:inkMkLst>
        </pc:inkChg>
        <pc:inkChg chg="add mod">
          <ac:chgData name="Wallter Kang" userId="d5c269cbe9dbe8bc" providerId="LiveId" clId="{6105F4E6-68EE-4EAB-B31E-B94F2F056D67}" dt="2024-03-11T02:25:32.973" v="3293"/>
          <ac:inkMkLst>
            <pc:docMk/>
            <pc:sldMk cId="923311486" sldId="300"/>
            <ac:inkMk id="138" creationId="{862C7AED-E017-D54E-4E0C-9B61544B8DA4}"/>
          </ac:inkMkLst>
        </pc:inkChg>
        <pc:inkChg chg="add mod">
          <ac:chgData name="Wallter Kang" userId="d5c269cbe9dbe8bc" providerId="LiveId" clId="{6105F4E6-68EE-4EAB-B31E-B94F2F056D67}" dt="2024-03-11T02:25:32.973" v="3293"/>
          <ac:inkMkLst>
            <pc:docMk/>
            <pc:sldMk cId="923311486" sldId="300"/>
            <ac:inkMk id="139" creationId="{6637450D-6955-FDC1-8E5E-99B12C61C4C2}"/>
          </ac:inkMkLst>
        </pc:inkChg>
        <pc:inkChg chg="add mod">
          <ac:chgData name="Wallter Kang" userId="d5c269cbe9dbe8bc" providerId="LiveId" clId="{6105F4E6-68EE-4EAB-B31E-B94F2F056D67}" dt="2024-03-11T02:25:32.973" v="3293"/>
          <ac:inkMkLst>
            <pc:docMk/>
            <pc:sldMk cId="923311486" sldId="300"/>
            <ac:inkMk id="140" creationId="{D6CCFA47-8550-ACF8-53C6-0BA76FAB00E1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42" creationId="{4A3E464F-F7DF-6DB4-30F7-5CB2CA4AF46C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43" creationId="{825E5C9E-9486-A4CE-A0CE-934DEB060869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44" creationId="{7AE3AC03-4417-9765-98EA-59B717FF4A9C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45" creationId="{BA90DE63-8891-B80A-3615-5AEED350331C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46" creationId="{277726D3-8E80-E999-0309-CE30976673A4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48" creationId="{849269A6-EC63-439A-D5B2-E4763E1A54EC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49" creationId="{72338F09-CFD1-56C8-3A82-F71F516DF07F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50" creationId="{0E2947FF-B1EC-8661-F355-C5E030CA4633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51" creationId="{28092CAE-C989-170C-D9D2-C9B69919AF4B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52" creationId="{55C7725A-5C7B-F329-B758-B7F45FCBEAA2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54" creationId="{5A0004BE-5927-0002-C304-D8DF9DADEAC2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55" creationId="{2096AA2E-9936-D4FD-272A-ECC28DB2C392}"/>
          </ac:inkMkLst>
        </pc:inkChg>
        <pc:inkChg chg="add mod">
          <ac:chgData name="Wallter Kang" userId="d5c269cbe9dbe8bc" providerId="LiveId" clId="{6105F4E6-68EE-4EAB-B31E-B94F2F056D67}" dt="2024-03-11T02:30:09.216" v="3323"/>
          <ac:inkMkLst>
            <pc:docMk/>
            <pc:sldMk cId="923311486" sldId="300"/>
            <ac:inkMk id="157" creationId="{B344A1E2-E435-1EC4-87D0-7753EFBED3AB}"/>
          </ac:inkMkLst>
        </pc:inkChg>
        <pc:inkChg chg="add mod">
          <ac:chgData name="Wallter Kang" userId="d5c269cbe9dbe8bc" providerId="LiveId" clId="{6105F4E6-68EE-4EAB-B31E-B94F2F056D67}" dt="2024-03-11T02:30:09.216" v="3323"/>
          <ac:inkMkLst>
            <pc:docMk/>
            <pc:sldMk cId="923311486" sldId="300"/>
            <ac:inkMk id="158" creationId="{2E41E09A-17CB-246E-7253-71A4C74642DD}"/>
          </ac:inkMkLst>
        </pc:inkChg>
        <pc:inkChg chg="add mod">
          <ac:chgData name="Wallter Kang" userId="d5c269cbe9dbe8bc" providerId="LiveId" clId="{6105F4E6-68EE-4EAB-B31E-B94F2F056D67}" dt="2024-03-11T02:30:09.216" v="3323"/>
          <ac:inkMkLst>
            <pc:docMk/>
            <pc:sldMk cId="923311486" sldId="300"/>
            <ac:inkMk id="159" creationId="{126195FD-5C3D-7793-DD19-04514446B8E3}"/>
          </ac:inkMkLst>
        </pc:inkChg>
        <pc:inkChg chg="add mod">
          <ac:chgData name="Wallter Kang" userId="d5c269cbe9dbe8bc" providerId="LiveId" clId="{6105F4E6-68EE-4EAB-B31E-B94F2F056D67}" dt="2024-03-11T02:30:09.216" v="3323"/>
          <ac:inkMkLst>
            <pc:docMk/>
            <pc:sldMk cId="923311486" sldId="300"/>
            <ac:inkMk id="160" creationId="{DB0D5A31-815D-3391-2746-335FC660C07D}"/>
          </ac:inkMkLst>
        </pc:inkChg>
        <pc:inkChg chg="add mod">
          <ac:chgData name="Wallter Kang" userId="d5c269cbe9dbe8bc" providerId="LiveId" clId="{6105F4E6-68EE-4EAB-B31E-B94F2F056D67}" dt="2024-03-11T02:30:09.216" v="3323"/>
          <ac:inkMkLst>
            <pc:docMk/>
            <pc:sldMk cId="923311486" sldId="300"/>
            <ac:inkMk id="161" creationId="{B6A9CA6A-9968-7115-585A-61B55BEC52BF}"/>
          </ac:inkMkLst>
        </pc:inkChg>
        <pc:inkChg chg="add mod">
          <ac:chgData name="Wallter Kang" userId="d5c269cbe9dbe8bc" providerId="LiveId" clId="{6105F4E6-68EE-4EAB-B31E-B94F2F056D67}" dt="2024-03-11T02:30:09.216" v="3323"/>
          <ac:inkMkLst>
            <pc:docMk/>
            <pc:sldMk cId="923311486" sldId="300"/>
            <ac:inkMk id="162" creationId="{C38CAED3-2F11-171E-3234-E04CBF24F145}"/>
          </ac:inkMkLst>
        </pc:inkChg>
        <pc:inkChg chg="add mod">
          <ac:chgData name="Wallter Kang" userId="d5c269cbe9dbe8bc" providerId="LiveId" clId="{6105F4E6-68EE-4EAB-B31E-B94F2F056D67}" dt="2024-03-11T02:30:09.216" v="3323"/>
          <ac:inkMkLst>
            <pc:docMk/>
            <pc:sldMk cId="923311486" sldId="300"/>
            <ac:inkMk id="163" creationId="{EF80C573-DFA3-3979-44BE-5FF2D4E27709}"/>
          </ac:inkMkLst>
        </pc:inkChg>
        <pc:inkChg chg="add mod">
          <ac:chgData name="Wallter Kang" userId="d5c269cbe9dbe8bc" providerId="LiveId" clId="{6105F4E6-68EE-4EAB-B31E-B94F2F056D67}" dt="2024-03-11T02:30:09.216" v="3323"/>
          <ac:inkMkLst>
            <pc:docMk/>
            <pc:sldMk cId="923311486" sldId="300"/>
            <ac:inkMk id="164" creationId="{74E8AA21-4CB8-BC72-EBE4-3690AC0FD2E7}"/>
          </ac:inkMkLst>
        </pc:inkChg>
        <pc:inkChg chg="add mod">
          <ac:chgData name="Wallter Kang" userId="d5c269cbe9dbe8bc" providerId="LiveId" clId="{6105F4E6-68EE-4EAB-B31E-B94F2F056D67}" dt="2024-03-11T02:30:09.216" v="3323"/>
          <ac:inkMkLst>
            <pc:docMk/>
            <pc:sldMk cId="923311486" sldId="300"/>
            <ac:inkMk id="165" creationId="{96B833BC-24DB-43AF-C443-65B6EE474DEF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66" creationId="{2507A0A1-C17A-AECA-3495-0BA6540D7DE6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167" creationId="{A9D0B502-4137-B0D0-B791-F7A5A282C315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168" creationId="{06A2A443-977E-00DB-C1FC-3D945222AAE5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169" creationId="{0F8987F8-348A-283B-D800-5A86C773BD03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171" creationId="{EA8186F9-DA66-F821-AB3C-0D5FC40DBD99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172" creationId="{F449A14F-B9A5-219F-4C23-1461E8DE7C41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173" creationId="{C3A69143-8BC9-2002-05DC-4C9EF95F55CC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174" creationId="{8DA6109D-4E40-405C-9696-424C3AA8D8F7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175" creationId="{18E89AD6-714E-7BA9-3DE2-790912901629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176" creationId="{C301A6B6-8E59-1623-E830-C5F84B914AB6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177" creationId="{CFDC3D04-798B-8EE7-301C-DCC6FBC1AACA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178" creationId="{D48EB0A9-5A0D-CF00-3BB5-AAA9EF10810D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179" creationId="{1D3896A7-E166-25D9-1848-89E13A8B9BF7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180" creationId="{2300BEBA-62B4-33C2-D359-CF261B8AFFD4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181" creationId="{69A544EF-1BC5-8779-0AFB-A44EC4375368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83" creationId="{ED62B0B6-C85B-2C17-7A2F-EB3B9DE1BF8E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84" creationId="{58D7EB6B-9560-9BF9-E61B-5BC118688071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85" creationId="{144242EE-7EAC-0ED2-27B8-BA7545DF6804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86" creationId="{A279A90F-8A14-042A-1814-4DE75D39BE3B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87" creationId="{E6AB34B0-7337-0F93-6967-9E92F35E3C09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88" creationId="{8EDFD71A-BF6E-8849-EBBD-315E6ABB278E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89" creationId="{92AEA6C9-85D0-3BB5-18DE-1753921037E9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90" creationId="{2F3526B4-EECD-34DD-CDAC-CA8F23576907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91" creationId="{5DED10D1-1A98-13E0-96E5-B696223948A0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92" creationId="{29FF792E-6055-6505-D056-FCD8E534325F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93" creationId="{3A75EAD9-FB8B-7479-36C7-E3D59D3E476A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94" creationId="{E5BB345D-5843-6B7F-970C-0D99D9A73FFF}"/>
          </ac:inkMkLst>
        </pc:inkChg>
        <pc:inkChg chg="add mod">
          <ac:chgData name="Wallter Kang" userId="d5c269cbe9dbe8bc" providerId="LiveId" clId="{6105F4E6-68EE-4EAB-B31E-B94F2F056D67}" dt="2024-03-11T02:30:51.488" v="3380"/>
          <ac:inkMkLst>
            <pc:docMk/>
            <pc:sldMk cId="923311486" sldId="300"/>
            <ac:inkMk id="195" creationId="{08EC151F-502D-CFB8-C36D-C32BAF94D7C9}"/>
          </ac:inkMkLst>
        </pc:inkChg>
        <pc:inkChg chg="add mod">
          <ac:chgData name="Wallter Kang" userId="d5c269cbe9dbe8bc" providerId="LiveId" clId="{6105F4E6-68EE-4EAB-B31E-B94F2F056D67}" dt="2024-03-11T02:30:49.718" v="3377"/>
          <ac:inkMkLst>
            <pc:docMk/>
            <pc:sldMk cId="923311486" sldId="300"/>
            <ac:inkMk id="197" creationId="{424150AB-534D-1847-14B7-BC203158F10A}"/>
          </ac:inkMkLst>
        </pc:inkChg>
        <pc:inkChg chg="add mod">
          <ac:chgData name="Wallter Kang" userId="d5c269cbe9dbe8bc" providerId="LiveId" clId="{6105F4E6-68EE-4EAB-B31E-B94F2F056D67}" dt="2024-03-11T02:30:49.718" v="3377"/>
          <ac:inkMkLst>
            <pc:docMk/>
            <pc:sldMk cId="923311486" sldId="300"/>
            <ac:inkMk id="198" creationId="{EE4012A5-F426-47DC-B15F-69DFEBC27E59}"/>
          </ac:inkMkLst>
        </pc:inkChg>
        <pc:inkChg chg="add mod">
          <ac:chgData name="Wallter Kang" userId="d5c269cbe9dbe8bc" providerId="LiveId" clId="{6105F4E6-68EE-4EAB-B31E-B94F2F056D67}" dt="2024-03-11T02:30:49.718" v="3377"/>
          <ac:inkMkLst>
            <pc:docMk/>
            <pc:sldMk cId="923311486" sldId="300"/>
            <ac:inkMk id="199" creationId="{9E510192-92CF-6403-8139-C0C48B54C4CB}"/>
          </ac:inkMkLst>
        </pc:inkChg>
        <pc:inkChg chg="add mod">
          <ac:chgData name="Wallter Kang" userId="d5c269cbe9dbe8bc" providerId="LiveId" clId="{6105F4E6-68EE-4EAB-B31E-B94F2F056D67}" dt="2024-03-11T02:30:49.718" v="3377"/>
          <ac:inkMkLst>
            <pc:docMk/>
            <pc:sldMk cId="923311486" sldId="300"/>
            <ac:inkMk id="200" creationId="{20B892A2-0FC9-CD92-86E6-78148EFFDFE0}"/>
          </ac:inkMkLst>
        </pc:inkChg>
        <pc:inkChg chg="add mod">
          <ac:chgData name="Wallter Kang" userId="d5c269cbe9dbe8bc" providerId="LiveId" clId="{6105F4E6-68EE-4EAB-B31E-B94F2F056D67}" dt="2024-03-11T02:30:49.718" v="3377"/>
          <ac:inkMkLst>
            <pc:docMk/>
            <pc:sldMk cId="923311486" sldId="300"/>
            <ac:inkMk id="201" creationId="{D4233580-D5B7-5243-4CAF-40122CAF5796}"/>
          </ac:inkMkLst>
        </pc:inkChg>
        <pc:inkChg chg="add mod">
          <ac:chgData name="Wallter Kang" userId="d5c269cbe9dbe8bc" providerId="LiveId" clId="{6105F4E6-68EE-4EAB-B31E-B94F2F056D67}" dt="2024-03-11T02:30:49.718" v="3377"/>
          <ac:inkMkLst>
            <pc:docMk/>
            <pc:sldMk cId="923311486" sldId="300"/>
            <ac:inkMk id="202" creationId="{762B773A-2B9A-835A-79FE-832525B891ED}"/>
          </ac:inkMkLst>
        </pc:inkChg>
        <pc:inkChg chg="add mod">
          <ac:chgData name="Wallter Kang" userId="d5c269cbe9dbe8bc" providerId="LiveId" clId="{6105F4E6-68EE-4EAB-B31E-B94F2F056D67}" dt="2024-03-11T02:30:49.718" v="3377"/>
          <ac:inkMkLst>
            <pc:docMk/>
            <pc:sldMk cId="923311486" sldId="300"/>
            <ac:inkMk id="203" creationId="{C509FE3C-CDB2-9C22-A368-B9D5BDB37A9A}"/>
          </ac:inkMkLst>
        </pc:inkChg>
        <pc:inkChg chg="add mod">
          <ac:chgData name="Wallter Kang" userId="d5c269cbe9dbe8bc" providerId="LiveId" clId="{6105F4E6-68EE-4EAB-B31E-B94F2F056D67}" dt="2024-03-11T02:30:49.718" v="3377"/>
          <ac:inkMkLst>
            <pc:docMk/>
            <pc:sldMk cId="923311486" sldId="300"/>
            <ac:inkMk id="204" creationId="{06E751C5-5B45-55B9-9AE4-C6776C91BA41}"/>
          </ac:inkMkLst>
        </pc:inkChg>
        <pc:inkChg chg="add mod">
          <ac:chgData name="Wallter Kang" userId="d5c269cbe9dbe8bc" providerId="LiveId" clId="{6105F4E6-68EE-4EAB-B31E-B94F2F056D67}" dt="2024-03-11T02:30:49.718" v="3377"/>
          <ac:inkMkLst>
            <pc:docMk/>
            <pc:sldMk cId="923311486" sldId="300"/>
            <ac:inkMk id="205" creationId="{3844F39D-CAC9-D8D7-0F2C-813F1C6D2CB1}"/>
          </ac:inkMkLst>
        </pc:inkChg>
        <pc:inkChg chg="add mod">
          <ac:chgData name="Wallter Kang" userId="d5c269cbe9dbe8bc" providerId="LiveId" clId="{6105F4E6-68EE-4EAB-B31E-B94F2F056D67}" dt="2024-03-11T02:30:49.718" v="3377"/>
          <ac:inkMkLst>
            <pc:docMk/>
            <pc:sldMk cId="923311486" sldId="300"/>
            <ac:inkMk id="206" creationId="{DB320753-B545-A210-8088-C653944D0D96}"/>
          </ac:inkMkLst>
        </pc:inkChg>
        <pc:inkChg chg="add mod">
          <ac:chgData name="Wallter Kang" userId="d5c269cbe9dbe8bc" providerId="LiveId" clId="{6105F4E6-68EE-4EAB-B31E-B94F2F056D67}" dt="2024-03-11T02:30:49.718" v="3377"/>
          <ac:inkMkLst>
            <pc:docMk/>
            <pc:sldMk cId="923311486" sldId="300"/>
            <ac:inkMk id="207" creationId="{E88F93B1-C520-799A-C00C-D32E04A3D503}"/>
          </ac:inkMkLst>
        </pc:inkChg>
        <pc:inkChg chg="add mod">
          <ac:chgData name="Wallter Kang" userId="d5c269cbe9dbe8bc" providerId="LiveId" clId="{6105F4E6-68EE-4EAB-B31E-B94F2F056D67}" dt="2024-03-11T02:30:49.718" v="3377"/>
          <ac:inkMkLst>
            <pc:docMk/>
            <pc:sldMk cId="923311486" sldId="300"/>
            <ac:inkMk id="208" creationId="{E43C6341-B36A-4D98-0317-965A9E57650F}"/>
          </ac:inkMkLst>
        </pc:inkChg>
        <pc:inkChg chg="add mod">
          <ac:chgData name="Wallter Kang" userId="d5c269cbe9dbe8bc" providerId="LiveId" clId="{6105F4E6-68EE-4EAB-B31E-B94F2F056D67}" dt="2024-03-11T02:30:49.718" v="3377"/>
          <ac:inkMkLst>
            <pc:docMk/>
            <pc:sldMk cId="923311486" sldId="300"/>
            <ac:inkMk id="209" creationId="{1C6C2270-0F57-80C7-1BEA-97D653E80595}"/>
          </ac:inkMkLst>
        </pc:inkChg>
        <pc:inkChg chg="add mod">
          <ac:chgData name="Wallter Kang" userId="d5c269cbe9dbe8bc" providerId="LiveId" clId="{6105F4E6-68EE-4EAB-B31E-B94F2F056D67}" dt="2024-03-11T02:30:49.718" v="3377"/>
          <ac:inkMkLst>
            <pc:docMk/>
            <pc:sldMk cId="923311486" sldId="300"/>
            <ac:inkMk id="210" creationId="{F109D6D5-6C10-1A8F-F342-A11D8C3A7324}"/>
          </ac:inkMkLst>
        </pc:inkChg>
        <pc:inkChg chg="add mod">
          <ac:chgData name="Wallter Kang" userId="d5c269cbe9dbe8bc" providerId="LiveId" clId="{6105F4E6-68EE-4EAB-B31E-B94F2F056D67}" dt="2024-03-11T02:30:58.799" v="3392"/>
          <ac:inkMkLst>
            <pc:docMk/>
            <pc:sldMk cId="923311486" sldId="300"/>
            <ac:inkMk id="211" creationId="{AB140B1C-9F92-0799-F6DF-A3383837E4DD}"/>
          </ac:inkMkLst>
        </pc:inkChg>
        <pc:inkChg chg="add mod">
          <ac:chgData name="Wallter Kang" userId="d5c269cbe9dbe8bc" providerId="LiveId" clId="{6105F4E6-68EE-4EAB-B31E-B94F2F056D67}" dt="2024-03-11T02:30:58.799" v="3392"/>
          <ac:inkMkLst>
            <pc:docMk/>
            <pc:sldMk cId="923311486" sldId="300"/>
            <ac:inkMk id="212" creationId="{1B0D122C-3494-4070-9125-E057DE1D7FD0}"/>
          </ac:inkMkLst>
        </pc:inkChg>
        <pc:inkChg chg="add mod">
          <ac:chgData name="Wallter Kang" userId="d5c269cbe9dbe8bc" providerId="LiveId" clId="{6105F4E6-68EE-4EAB-B31E-B94F2F056D67}" dt="2024-03-11T02:30:58.799" v="3392"/>
          <ac:inkMkLst>
            <pc:docMk/>
            <pc:sldMk cId="923311486" sldId="300"/>
            <ac:inkMk id="213" creationId="{490FEEF2-739F-BAF0-D936-27DD8D580C2A}"/>
          </ac:inkMkLst>
        </pc:inkChg>
        <pc:inkChg chg="add mod">
          <ac:chgData name="Wallter Kang" userId="d5c269cbe9dbe8bc" providerId="LiveId" clId="{6105F4E6-68EE-4EAB-B31E-B94F2F056D67}" dt="2024-03-11T02:30:58.799" v="3392"/>
          <ac:inkMkLst>
            <pc:docMk/>
            <pc:sldMk cId="923311486" sldId="300"/>
            <ac:inkMk id="214" creationId="{0594F3E4-FF63-7D7D-5EFA-4209273B0C2F}"/>
          </ac:inkMkLst>
        </pc:inkChg>
        <pc:inkChg chg="add mod">
          <ac:chgData name="Wallter Kang" userId="d5c269cbe9dbe8bc" providerId="LiveId" clId="{6105F4E6-68EE-4EAB-B31E-B94F2F056D67}" dt="2024-03-11T02:30:58.799" v="3392"/>
          <ac:inkMkLst>
            <pc:docMk/>
            <pc:sldMk cId="923311486" sldId="300"/>
            <ac:inkMk id="215" creationId="{83FC04FB-11EB-D283-0117-F039ED5ED690}"/>
          </ac:inkMkLst>
        </pc:inkChg>
        <pc:inkChg chg="add mod">
          <ac:chgData name="Wallter Kang" userId="d5c269cbe9dbe8bc" providerId="LiveId" clId="{6105F4E6-68EE-4EAB-B31E-B94F2F056D67}" dt="2024-03-11T02:30:58.799" v="3392"/>
          <ac:inkMkLst>
            <pc:docMk/>
            <pc:sldMk cId="923311486" sldId="300"/>
            <ac:inkMk id="216" creationId="{223BACBC-6871-46F6-A901-E3A8EE1DE135}"/>
          </ac:inkMkLst>
        </pc:inkChg>
        <pc:inkChg chg="add mod">
          <ac:chgData name="Wallter Kang" userId="d5c269cbe9dbe8bc" providerId="LiveId" clId="{6105F4E6-68EE-4EAB-B31E-B94F2F056D67}" dt="2024-03-11T02:30:58.799" v="3392"/>
          <ac:inkMkLst>
            <pc:docMk/>
            <pc:sldMk cId="923311486" sldId="300"/>
            <ac:inkMk id="217" creationId="{F2E84435-4F68-1A3C-3ADD-E4909983DA09}"/>
          </ac:inkMkLst>
        </pc:inkChg>
        <pc:inkChg chg="add mod">
          <ac:chgData name="Wallter Kang" userId="d5c269cbe9dbe8bc" providerId="LiveId" clId="{6105F4E6-68EE-4EAB-B31E-B94F2F056D67}" dt="2024-03-11T02:30:58.799" v="3392"/>
          <ac:inkMkLst>
            <pc:docMk/>
            <pc:sldMk cId="923311486" sldId="300"/>
            <ac:inkMk id="218" creationId="{2C0BBD4F-C1E1-9D63-8785-BF4D157AC9A4}"/>
          </ac:inkMkLst>
        </pc:inkChg>
        <pc:inkChg chg="add mod">
          <ac:chgData name="Wallter Kang" userId="d5c269cbe9dbe8bc" providerId="LiveId" clId="{6105F4E6-68EE-4EAB-B31E-B94F2F056D67}" dt="2024-03-11T02:30:58.799" v="3392"/>
          <ac:inkMkLst>
            <pc:docMk/>
            <pc:sldMk cId="923311486" sldId="300"/>
            <ac:inkMk id="219" creationId="{9B44FB7F-58CD-DF66-BC3E-8FE7ED5590B1}"/>
          </ac:inkMkLst>
        </pc:inkChg>
        <pc:inkChg chg="add mod">
          <ac:chgData name="Wallter Kang" userId="d5c269cbe9dbe8bc" providerId="LiveId" clId="{6105F4E6-68EE-4EAB-B31E-B94F2F056D67}" dt="2024-03-11T02:30:58.799" v="3392"/>
          <ac:inkMkLst>
            <pc:docMk/>
            <pc:sldMk cId="923311486" sldId="300"/>
            <ac:inkMk id="220" creationId="{2DC8B2BA-D92E-B4C4-1657-2C037C8DDAE2}"/>
          </ac:inkMkLst>
        </pc:inkChg>
        <pc:inkChg chg="add mod">
          <ac:chgData name="Wallter Kang" userId="d5c269cbe9dbe8bc" providerId="LiveId" clId="{6105F4E6-68EE-4EAB-B31E-B94F2F056D67}" dt="2024-03-11T02:30:58.799" v="3392"/>
          <ac:inkMkLst>
            <pc:docMk/>
            <pc:sldMk cId="923311486" sldId="300"/>
            <ac:inkMk id="221" creationId="{EE2832D1-41A4-D606-1A86-33B3B6573D28}"/>
          </ac:inkMkLst>
        </pc:inkChg>
        <pc:inkChg chg="add mod">
          <ac:chgData name="Wallter Kang" userId="d5c269cbe9dbe8bc" providerId="LiveId" clId="{6105F4E6-68EE-4EAB-B31E-B94F2F056D67}" dt="2024-03-11T02:30:58.799" v="3392"/>
          <ac:inkMkLst>
            <pc:docMk/>
            <pc:sldMk cId="923311486" sldId="300"/>
            <ac:inkMk id="222" creationId="{2BC39804-D0E1-A862-14F0-574141B94E27}"/>
          </ac:inkMkLst>
        </pc:inkChg>
        <pc:inkChg chg="add mod">
          <ac:chgData name="Wallter Kang" userId="d5c269cbe9dbe8bc" providerId="LiveId" clId="{6105F4E6-68EE-4EAB-B31E-B94F2F056D67}" dt="2024-03-11T02:30:49.718" v="3377"/>
          <ac:inkMkLst>
            <pc:docMk/>
            <pc:sldMk cId="923311486" sldId="300"/>
            <ac:inkMk id="223" creationId="{FA3C60AA-5082-8203-3790-F3F83F1E9FBE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226" creationId="{56A1DEAA-D160-45BB-1E0C-7C385C7E97CE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227" creationId="{CF92D2CF-A1DC-B0A3-EE66-DDA097D4B6B2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229" creationId="{767669A3-AFF9-5C70-5B84-54067AAFBA88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230" creationId="{610C3A27-5025-24C8-F989-A0FDF1FA144B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231" creationId="{EFD7DCAB-D789-DDDB-EAD3-E4E6E9A4E009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232" creationId="{A1F99923-A34B-FBBD-79F7-A5DD3D9F55D1}"/>
          </ac:inkMkLst>
        </pc:inkChg>
        <pc:inkChg chg="add mod">
          <ac:chgData name="Wallter Kang" userId="d5c269cbe9dbe8bc" providerId="LiveId" clId="{6105F4E6-68EE-4EAB-B31E-B94F2F056D67}" dt="2024-03-11T02:30:54.174" v="3386"/>
          <ac:inkMkLst>
            <pc:docMk/>
            <pc:sldMk cId="923311486" sldId="300"/>
            <ac:inkMk id="233" creationId="{0C70B9A6-F56E-9F80-DD78-1B39D73B4A5C}"/>
          </ac:inkMkLst>
        </pc:inkChg>
        <pc:inkChg chg="add mod">
          <ac:chgData name="Wallter Kang" userId="d5c269cbe9dbe8bc" providerId="LiveId" clId="{6105F4E6-68EE-4EAB-B31E-B94F2F056D67}" dt="2024-03-11T02:30:58.799" v="3392"/>
          <ac:inkMkLst>
            <pc:docMk/>
            <pc:sldMk cId="923311486" sldId="300"/>
            <ac:inkMk id="235" creationId="{3A537698-BE50-9FAC-8FC7-166F571426C9}"/>
          </ac:inkMkLst>
        </pc:inkChg>
        <pc:inkChg chg="add mod">
          <ac:chgData name="Wallter Kang" userId="d5c269cbe9dbe8bc" providerId="LiveId" clId="{6105F4E6-68EE-4EAB-B31E-B94F2F056D67}" dt="2024-03-11T02:30:58.799" v="3392"/>
          <ac:inkMkLst>
            <pc:docMk/>
            <pc:sldMk cId="923311486" sldId="300"/>
            <ac:inkMk id="236" creationId="{5C47E5AB-6193-5723-5C65-B488B34A7C5E}"/>
          </ac:inkMkLst>
        </pc:inkChg>
        <pc:inkChg chg="add mod">
          <ac:chgData name="Wallter Kang" userId="d5c269cbe9dbe8bc" providerId="LiveId" clId="{6105F4E6-68EE-4EAB-B31E-B94F2F056D67}" dt="2024-03-11T02:30:58.799" v="3392"/>
          <ac:inkMkLst>
            <pc:docMk/>
            <pc:sldMk cId="923311486" sldId="300"/>
            <ac:inkMk id="238" creationId="{3AF5AE55-B11A-7464-5534-A6EBF94FB738}"/>
          </ac:inkMkLst>
        </pc:inkChg>
        <pc:inkChg chg="add mod">
          <ac:chgData name="Wallter Kang" userId="d5c269cbe9dbe8bc" providerId="LiveId" clId="{6105F4E6-68EE-4EAB-B31E-B94F2F056D67}" dt="2024-03-11T02:30:58.799" v="3392"/>
          <ac:inkMkLst>
            <pc:docMk/>
            <pc:sldMk cId="923311486" sldId="300"/>
            <ac:inkMk id="239" creationId="{97BAE7AE-6271-0797-5BCA-3842451805A3}"/>
          </ac:inkMkLst>
        </pc:inkChg>
      </pc:sldChg>
      <pc:sldChg chg="addSp delSp modSp add mod ord">
        <pc:chgData name="Wallter Kang" userId="d5c269cbe9dbe8bc" providerId="LiveId" clId="{6105F4E6-68EE-4EAB-B31E-B94F2F056D67}" dt="2024-03-13T23:33:40.522" v="4408" actId="14100"/>
        <pc:sldMkLst>
          <pc:docMk/>
          <pc:sldMk cId="1472397679" sldId="301"/>
        </pc:sldMkLst>
        <pc:spChg chg="mod">
          <ac:chgData name="Wallter Kang" userId="d5c269cbe9dbe8bc" providerId="LiveId" clId="{6105F4E6-68EE-4EAB-B31E-B94F2F056D67}" dt="2024-03-13T23:33:40.522" v="4408" actId="14100"/>
          <ac:spMkLst>
            <pc:docMk/>
            <pc:sldMk cId="1472397679" sldId="301"/>
            <ac:spMk id="2" creationId="{E74C5901-38FE-A94C-E26C-45A539DFB461}"/>
          </ac:spMkLst>
        </pc:spChg>
        <pc:spChg chg="del">
          <ac:chgData name="Wallter Kang" userId="d5c269cbe9dbe8bc" providerId="LiveId" clId="{6105F4E6-68EE-4EAB-B31E-B94F2F056D67}" dt="2024-03-12T01:41:29.036" v="3423" actId="478"/>
          <ac:spMkLst>
            <pc:docMk/>
            <pc:sldMk cId="1472397679" sldId="301"/>
            <ac:spMk id="3" creationId="{6EF15F7B-0BF6-4BA0-ECAA-D2E6A9E8A6F3}"/>
          </ac:spMkLst>
        </pc:spChg>
        <pc:spChg chg="add del mod">
          <ac:chgData name="Wallter Kang" userId="d5c269cbe9dbe8bc" providerId="LiveId" clId="{6105F4E6-68EE-4EAB-B31E-B94F2F056D67}" dt="2024-03-12T01:41:31.405" v="3424" actId="478"/>
          <ac:spMkLst>
            <pc:docMk/>
            <pc:sldMk cId="1472397679" sldId="301"/>
            <ac:spMk id="5" creationId="{2351406F-AD41-0B2E-EAFD-4E2B9B639AD3}"/>
          </ac:spMkLst>
        </pc:spChg>
        <pc:spChg chg="add del mod">
          <ac:chgData name="Wallter Kang" userId="d5c269cbe9dbe8bc" providerId="LiveId" clId="{6105F4E6-68EE-4EAB-B31E-B94F2F056D67}" dt="2024-03-12T02:39:06.732" v="3806" actId="478"/>
          <ac:spMkLst>
            <pc:docMk/>
            <pc:sldMk cId="1472397679" sldId="301"/>
            <ac:spMk id="382" creationId="{87DC1EAC-372E-D63B-BAA5-03DB55742191}"/>
          </ac:spMkLst>
        </pc:spChg>
        <pc:grpChg chg="del mod">
          <ac:chgData name="Wallter Kang" userId="d5c269cbe9dbe8bc" providerId="LiveId" clId="{6105F4E6-68EE-4EAB-B31E-B94F2F056D67}" dt="2024-03-12T02:16:35.774" v="3591" actId="478"/>
          <ac:grpSpMkLst>
            <pc:docMk/>
            <pc:sldMk cId="1472397679" sldId="301"/>
            <ac:grpSpMk id="20" creationId="{C1AE51F0-F64F-93CF-A176-ED058EDBDF83}"/>
          </ac:grpSpMkLst>
        </pc:grpChg>
        <pc:grpChg chg="del mod">
          <ac:chgData name="Wallter Kang" userId="d5c269cbe9dbe8bc" providerId="LiveId" clId="{6105F4E6-68EE-4EAB-B31E-B94F2F056D67}" dt="2024-03-12T02:16:35.774" v="3591" actId="478"/>
          <ac:grpSpMkLst>
            <pc:docMk/>
            <pc:sldMk cId="1472397679" sldId="301"/>
            <ac:grpSpMk id="23" creationId="{47DEE8D8-6F11-B00D-643B-3F49D3FF9A84}"/>
          </ac:grpSpMkLst>
        </pc:grpChg>
        <pc:grpChg chg="del mod">
          <ac:chgData name="Wallter Kang" userId="d5c269cbe9dbe8bc" providerId="LiveId" clId="{6105F4E6-68EE-4EAB-B31E-B94F2F056D67}" dt="2024-03-12T02:16:35.774" v="3591" actId="478"/>
          <ac:grpSpMkLst>
            <pc:docMk/>
            <pc:sldMk cId="1472397679" sldId="301"/>
            <ac:grpSpMk id="34" creationId="{62191E76-A970-411F-DC9D-A8F1DB72944B}"/>
          </ac:grpSpMkLst>
        </pc:grpChg>
        <pc:grpChg chg="del mod">
          <ac:chgData name="Wallter Kang" userId="d5c269cbe9dbe8bc" providerId="LiveId" clId="{6105F4E6-68EE-4EAB-B31E-B94F2F056D67}" dt="2024-03-12T02:16:35.774" v="3591" actId="478"/>
          <ac:grpSpMkLst>
            <pc:docMk/>
            <pc:sldMk cId="1472397679" sldId="301"/>
            <ac:grpSpMk id="44" creationId="{79EF4A65-7738-5362-CEE9-7A056209CDA5}"/>
          </ac:grpSpMkLst>
        </pc:grpChg>
        <pc:grpChg chg="del mod">
          <ac:chgData name="Wallter Kang" userId="d5c269cbe9dbe8bc" providerId="LiveId" clId="{6105F4E6-68EE-4EAB-B31E-B94F2F056D67}" dt="2024-03-12T02:16:35.774" v="3591" actId="478"/>
          <ac:grpSpMkLst>
            <pc:docMk/>
            <pc:sldMk cId="1472397679" sldId="301"/>
            <ac:grpSpMk id="61" creationId="{EC92A693-B55F-8331-3E11-9949A1C32F5B}"/>
          </ac:grpSpMkLst>
        </pc:grpChg>
        <pc:grpChg chg="del mod">
          <ac:chgData name="Wallter Kang" userId="d5c269cbe9dbe8bc" providerId="LiveId" clId="{6105F4E6-68EE-4EAB-B31E-B94F2F056D67}" dt="2024-03-12T02:06:01.753" v="3585"/>
          <ac:grpSpMkLst>
            <pc:docMk/>
            <pc:sldMk cId="1472397679" sldId="301"/>
            <ac:grpSpMk id="98" creationId="{306F4A88-3A81-51AB-914A-42C32F914F03}"/>
          </ac:grpSpMkLst>
        </pc:grpChg>
        <pc:grpChg chg="del mod">
          <ac:chgData name="Wallter Kang" userId="d5c269cbe9dbe8bc" providerId="LiveId" clId="{6105F4E6-68EE-4EAB-B31E-B94F2F056D67}" dt="2024-03-12T02:06:01.753" v="3585"/>
          <ac:grpSpMkLst>
            <pc:docMk/>
            <pc:sldMk cId="1472397679" sldId="301"/>
            <ac:grpSpMk id="99" creationId="{2B17ED0C-4A19-A66E-F7AC-0CA9AA90B675}"/>
          </ac:grpSpMkLst>
        </pc:grpChg>
        <pc:grpChg chg="del mod">
          <ac:chgData name="Wallter Kang" userId="d5c269cbe9dbe8bc" providerId="LiveId" clId="{6105F4E6-68EE-4EAB-B31E-B94F2F056D67}" dt="2024-03-12T02:05:11.488" v="3527"/>
          <ac:grpSpMkLst>
            <pc:docMk/>
            <pc:sldMk cId="1472397679" sldId="301"/>
            <ac:grpSpMk id="100" creationId="{E1E46B94-2B88-C0BF-A8B4-3E2FB81614CF}"/>
          </ac:grpSpMkLst>
        </pc:grpChg>
        <pc:grpChg chg="del mod">
          <ac:chgData name="Wallter Kang" userId="d5c269cbe9dbe8bc" providerId="LiveId" clId="{6105F4E6-68EE-4EAB-B31E-B94F2F056D67}" dt="2024-03-12T02:05:11.488" v="3527"/>
          <ac:grpSpMkLst>
            <pc:docMk/>
            <pc:sldMk cId="1472397679" sldId="301"/>
            <ac:grpSpMk id="101" creationId="{FD5CBB70-8CDF-FD85-9BCA-AC6F5DC93457}"/>
          </ac:grpSpMkLst>
        </pc:grpChg>
        <pc:grpChg chg="del mod">
          <ac:chgData name="Wallter Kang" userId="d5c269cbe9dbe8bc" providerId="LiveId" clId="{6105F4E6-68EE-4EAB-B31E-B94F2F056D67}" dt="2024-03-12T02:05:09.280" v="3524"/>
          <ac:grpSpMkLst>
            <pc:docMk/>
            <pc:sldMk cId="1472397679" sldId="301"/>
            <ac:grpSpMk id="102" creationId="{B5E3AC05-EEF6-5169-4A9C-9A3750091BBD}"/>
          </ac:grpSpMkLst>
        </pc:grpChg>
        <pc:grpChg chg="del mod">
          <ac:chgData name="Wallter Kang" userId="d5c269cbe9dbe8bc" providerId="LiveId" clId="{6105F4E6-68EE-4EAB-B31E-B94F2F056D67}" dt="2024-03-12T02:06:01.753" v="3585"/>
          <ac:grpSpMkLst>
            <pc:docMk/>
            <pc:sldMk cId="1472397679" sldId="301"/>
            <ac:grpSpMk id="104" creationId="{247ACA1E-AF7D-94A1-EB9F-E4A1B56AA26D}"/>
          </ac:grpSpMkLst>
        </pc:grpChg>
        <pc:grpChg chg="del mod">
          <ac:chgData name="Wallter Kang" userId="d5c269cbe9dbe8bc" providerId="LiveId" clId="{6105F4E6-68EE-4EAB-B31E-B94F2F056D67}" dt="2024-03-12T02:05:13.659" v="3530"/>
          <ac:grpSpMkLst>
            <pc:docMk/>
            <pc:sldMk cId="1472397679" sldId="301"/>
            <ac:grpSpMk id="107" creationId="{40BE1806-F664-76A3-5F79-8A91A5BA097E}"/>
          </ac:grpSpMkLst>
        </pc:grpChg>
        <pc:grpChg chg="del mod">
          <ac:chgData name="Wallter Kang" userId="d5c269cbe9dbe8bc" providerId="LiveId" clId="{6105F4E6-68EE-4EAB-B31E-B94F2F056D67}" dt="2024-03-12T02:06:01.753" v="3585"/>
          <ac:grpSpMkLst>
            <pc:docMk/>
            <pc:sldMk cId="1472397679" sldId="301"/>
            <ac:grpSpMk id="108" creationId="{2227CEBB-4973-7E08-E58B-461E4769F40A}"/>
          </ac:grpSpMkLst>
        </pc:grpChg>
        <pc:grpChg chg="del mod">
          <ac:chgData name="Wallter Kang" userId="d5c269cbe9dbe8bc" providerId="LiveId" clId="{6105F4E6-68EE-4EAB-B31E-B94F2F056D67}" dt="2024-03-12T02:06:01.753" v="3585"/>
          <ac:grpSpMkLst>
            <pc:docMk/>
            <pc:sldMk cId="1472397679" sldId="301"/>
            <ac:grpSpMk id="111" creationId="{9463EB2B-1ABC-185D-7564-5FB3F3022F2E}"/>
          </ac:grpSpMkLst>
        </pc:grpChg>
        <pc:grpChg chg="del mod">
          <ac:chgData name="Wallter Kang" userId="d5c269cbe9dbe8bc" providerId="LiveId" clId="{6105F4E6-68EE-4EAB-B31E-B94F2F056D67}" dt="2024-03-12T02:05:24.578" v="3536"/>
          <ac:grpSpMkLst>
            <pc:docMk/>
            <pc:sldMk cId="1472397679" sldId="301"/>
            <ac:grpSpMk id="114" creationId="{6DBF76AD-87D4-5EC1-E28D-98350A3D6532}"/>
          </ac:grpSpMkLst>
        </pc:grpChg>
        <pc:grpChg chg="del mod">
          <ac:chgData name="Wallter Kang" userId="d5c269cbe9dbe8bc" providerId="LiveId" clId="{6105F4E6-68EE-4EAB-B31E-B94F2F056D67}" dt="2024-03-12T02:05:25.937" v="3539"/>
          <ac:grpSpMkLst>
            <pc:docMk/>
            <pc:sldMk cId="1472397679" sldId="301"/>
            <ac:grpSpMk id="117" creationId="{411A02B4-241A-5929-B2D7-89E0F0F92C2F}"/>
          </ac:grpSpMkLst>
        </pc:grpChg>
        <pc:grpChg chg="del mod">
          <ac:chgData name="Wallter Kang" userId="d5c269cbe9dbe8bc" providerId="LiveId" clId="{6105F4E6-68EE-4EAB-B31E-B94F2F056D67}" dt="2024-03-12T02:05:29.383" v="3547"/>
          <ac:grpSpMkLst>
            <pc:docMk/>
            <pc:sldMk cId="1472397679" sldId="301"/>
            <ac:grpSpMk id="120" creationId="{F1818C31-BFC7-27C8-FDCA-628053FB9659}"/>
          </ac:grpSpMkLst>
        </pc:grpChg>
        <pc:grpChg chg="del mod">
          <ac:chgData name="Wallter Kang" userId="d5c269cbe9dbe8bc" providerId="LiveId" clId="{6105F4E6-68EE-4EAB-B31E-B94F2F056D67}" dt="2024-03-12T02:05:36.357" v="3564"/>
          <ac:grpSpMkLst>
            <pc:docMk/>
            <pc:sldMk cId="1472397679" sldId="301"/>
            <ac:grpSpMk id="128" creationId="{DCCBD425-60CF-8775-19F4-188A1A3CC35E}"/>
          </ac:grpSpMkLst>
        </pc:grpChg>
        <pc:grpChg chg="del mod">
          <ac:chgData name="Wallter Kang" userId="d5c269cbe9dbe8bc" providerId="LiveId" clId="{6105F4E6-68EE-4EAB-B31E-B94F2F056D67}" dt="2024-03-12T02:05:36.357" v="3564"/>
          <ac:grpSpMkLst>
            <pc:docMk/>
            <pc:sldMk cId="1472397679" sldId="301"/>
            <ac:grpSpMk id="145" creationId="{A7F893B9-737E-F0B1-63BF-113EEE7B3F01}"/>
          </ac:grpSpMkLst>
        </pc:grpChg>
        <pc:grpChg chg="del mod">
          <ac:chgData name="Wallter Kang" userId="d5c269cbe9dbe8bc" providerId="LiveId" clId="{6105F4E6-68EE-4EAB-B31E-B94F2F056D67}" dt="2024-03-12T02:05:40.469" v="3573"/>
          <ac:grpSpMkLst>
            <pc:docMk/>
            <pc:sldMk cId="1472397679" sldId="301"/>
            <ac:grpSpMk id="146" creationId="{862A65FA-AE74-A5C6-D467-17D41F9EE8D1}"/>
          </ac:grpSpMkLst>
        </pc:grpChg>
        <pc:grpChg chg="del mod">
          <ac:chgData name="Wallter Kang" userId="d5c269cbe9dbe8bc" providerId="LiveId" clId="{6105F4E6-68EE-4EAB-B31E-B94F2F056D67}" dt="2024-03-12T02:16:35.774" v="3591" actId="478"/>
          <ac:grpSpMkLst>
            <pc:docMk/>
            <pc:sldMk cId="1472397679" sldId="301"/>
            <ac:grpSpMk id="155" creationId="{3D0BD8B7-B34A-CFF3-E160-E964E69F4850}"/>
          </ac:grpSpMkLst>
        </pc:grpChg>
        <pc:grpChg chg="del mod">
          <ac:chgData name="Wallter Kang" userId="d5c269cbe9dbe8bc" providerId="LiveId" clId="{6105F4E6-68EE-4EAB-B31E-B94F2F056D67}" dt="2024-03-12T02:06:01.753" v="3585"/>
          <ac:grpSpMkLst>
            <pc:docMk/>
            <pc:sldMk cId="1472397679" sldId="301"/>
            <ac:grpSpMk id="162" creationId="{A63B3784-FDC3-900B-99D6-C62615271B40}"/>
          </ac:grpSpMkLst>
        </pc:grpChg>
        <pc:grpChg chg="del mod">
          <ac:chgData name="Wallter Kang" userId="d5c269cbe9dbe8bc" providerId="LiveId" clId="{6105F4E6-68EE-4EAB-B31E-B94F2F056D67}" dt="2024-03-12T02:06:01.753" v="3585"/>
          <ac:grpSpMkLst>
            <pc:docMk/>
            <pc:sldMk cId="1472397679" sldId="301"/>
            <ac:grpSpMk id="163" creationId="{42EE192F-4B0C-A79B-D0F5-8E10417A23BB}"/>
          </ac:grpSpMkLst>
        </pc:grpChg>
        <pc:grpChg chg="del mod">
          <ac:chgData name="Wallter Kang" userId="d5c269cbe9dbe8bc" providerId="LiveId" clId="{6105F4E6-68EE-4EAB-B31E-B94F2F056D67}" dt="2024-03-12T02:06:01.753" v="3585"/>
          <ac:grpSpMkLst>
            <pc:docMk/>
            <pc:sldMk cId="1472397679" sldId="301"/>
            <ac:grpSpMk id="164" creationId="{B7E3E1B4-A728-F3B6-A06A-187A7412EA23}"/>
          </ac:grpSpMkLst>
        </pc:grpChg>
        <pc:grpChg chg="del mod">
          <ac:chgData name="Wallter Kang" userId="d5c269cbe9dbe8bc" providerId="LiveId" clId="{6105F4E6-68EE-4EAB-B31E-B94F2F056D67}" dt="2024-03-12T02:06:03.319" v="3588"/>
          <ac:grpSpMkLst>
            <pc:docMk/>
            <pc:sldMk cId="1472397679" sldId="301"/>
            <ac:grpSpMk id="169" creationId="{767A89FD-4C7A-9690-4438-08E30740B3E3}"/>
          </ac:grpSpMkLst>
        </pc:grpChg>
        <pc:grpChg chg="del mod">
          <ac:chgData name="Wallter Kang" userId="d5c269cbe9dbe8bc" providerId="LiveId" clId="{6105F4E6-68EE-4EAB-B31E-B94F2F056D67}" dt="2024-03-12T02:16:47.295" v="3594" actId="478"/>
          <ac:grpSpMkLst>
            <pc:docMk/>
            <pc:sldMk cId="1472397679" sldId="301"/>
            <ac:grpSpMk id="172" creationId="{FADD85A7-FC17-589F-BC25-9266181A8C78}"/>
          </ac:grpSpMkLst>
        </pc:grpChg>
        <pc:grpChg chg="del mod">
          <ac:chgData name="Wallter Kang" userId="d5c269cbe9dbe8bc" providerId="LiveId" clId="{6105F4E6-68EE-4EAB-B31E-B94F2F056D67}" dt="2024-03-12T02:38:15.756" v="3799" actId="478"/>
          <ac:grpSpMkLst>
            <pc:docMk/>
            <pc:sldMk cId="1472397679" sldId="301"/>
            <ac:grpSpMk id="186" creationId="{5E0A9D55-6C9A-7DD5-28F0-781830F2BC02}"/>
          </ac:grpSpMkLst>
        </pc:grpChg>
        <pc:grpChg chg="del mod">
          <ac:chgData name="Wallter Kang" userId="d5c269cbe9dbe8bc" providerId="LiveId" clId="{6105F4E6-68EE-4EAB-B31E-B94F2F056D67}" dt="2024-03-12T02:38:15.756" v="3799" actId="478"/>
          <ac:grpSpMkLst>
            <pc:docMk/>
            <pc:sldMk cId="1472397679" sldId="301"/>
            <ac:grpSpMk id="190" creationId="{639E8D00-DD6C-2756-CB4E-B64614C31259}"/>
          </ac:grpSpMkLst>
        </pc:grpChg>
        <pc:grpChg chg="del mod">
          <ac:chgData name="Wallter Kang" userId="d5c269cbe9dbe8bc" providerId="LiveId" clId="{6105F4E6-68EE-4EAB-B31E-B94F2F056D67}" dt="2024-03-12T02:38:20.697" v="3801" actId="478"/>
          <ac:grpSpMkLst>
            <pc:docMk/>
            <pc:sldMk cId="1472397679" sldId="301"/>
            <ac:grpSpMk id="197" creationId="{46C9A03E-8E7E-F50C-AB8B-4D600622A253}"/>
          </ac:grpSpMkLst>
        </pc:grpChg>
        <pc:grpChg chg="del mod">
          <ac:chgData name="Wallter Kang" userId="d5c269cbe9dbe8bc" providerId="LiveId" clId="{6105F4E6-68EE-4EAB-B31E-B94F2F056D67}" dt="2024-03-12T02:38:15.756" v="3799" actId="478"/>
          <ac:grpSpMkLst>
            <pc:docMk/>
            <pc:sldMk cId="1472397679" sldId="301"/>
            <ac:grpSpMk id="207" creationId="{7B72587D-DFC3-5C0E-089F-75FD0247EFA6}"/>
          </ac:grpSpMkLst>
        </pc:grpChg>
        <pc:grpChg chg="del mod">
          <ac:chgData name="Wallter Kang" userId="d5c269cbe9dbe8bc" providerId="LiveId" clId="{6105F4E6-68EE-4EAB-B31E-B94F2F056D67}" dt="2024-03-12T02:38:15.756" v="3799" actId="478"/>
          <ac:grpSpMkLst>
            <pc:docMk/>
            <pc:sldMk cId="1472397679" sldId="301"/>
            <ac:grpSpMk id="211" creationId="{300EE442-31C0-9490-4A12-D3ABFA35C936}"/>
          </ac:grpSpMkLst>
        </pc:grpChg>
        <pc:grpChg chg="del mod">
          <ac:chgData name="Wallter Kang" userId="d5c269cbe9dbe8bc" providerId="LiveId" clId="{6105F4E6-68EE-4EAB-B31E-B94F2F056D67}" dt="2024-03-12T02:38:15.756" v="3799" actId="478"/>
          <ac:grpSpMkLst>
            <pc:docMk/>
            <pc:sldMk cId="1472397679" sldId="301"/>
            <ac:grpSpMk id="218" creationId="{09EA11EE-1DAE-73B2-7B44-130CEB71B485}"/>
          </ac:grpSpMkLst>
        </pc:grpChg>
        <pc:grpChg chg="del mod">
          <ac:chgData name="Wallter Kang" userId="d5c269cbe9dbe8bc" providerId="LiveId" clId="{6105F4E6-68EE-4EAB-B31E-B94F2F056D67}" dt="2024-03-12T02:20:19.637" v="3657"/>
          <ac:grpSpMkLst>
            <pc:docMk/>
            <pc:sldMk cId="1472397679" sldId="301"/>
            <ac:grpSpMk id="230" creationId="{C9580BB7-6BBC-6ED2-6C3F-5AD0BABDE665}"/>
          </ac:grpSpMkLst>
        </pc:grpChg>
        <pc:grpChg chg="del mod">
          <ac:chgData name="Wallter Kang" userId="d5c269cbe9dbe8bc" providerId="LiveId" clId="{6105F4E6-68EE-4EAB-B31E-B94F2F056D67}" dt="2024-03-12T02:38:20.697" v="3801" actId="478"/>
          <ac:grpSpMkLst>
            <pc:docMk/>
            <pc:sldMk cId="1472397679" sldId="301"/>
            <ac:grpSpMk id="237" creationId="{A71E7D09-D2F8-F811-D370-5A7E4A2B14AF}"/>
          </ac:grpSpMkLst>
        </pc:grpChg>
        <pc:grpChg chg="del mod">
          <ac:chgData name="Wallter Kang" userId="d5c269cbe9dbe8bc" providerId="LiveId" clId="{6105F4E6-68EE-4EAB-B31E-B94F2F056D67}" dt="2024-03-12T02:38:20.697" v="3801" actId="478"/>
          <ac:grpSpMkLst>
            <pc:docMk/>
            <pc:sldMk cId="1472397679" sldId="301"/>
            <ac:grpSpMk id="251" creationId="{6E6F46BD-1502-ED9C-FD15-F0CA332526D7}"/>
          </ac:grpSpMkLst>
        </pc:grpChg>
        <pc:grpChg chg="del mod">
          <ac:chgData name="Wallter Kang" userId="d5c269cbe9dbe8bc" providerId="LiveId" clId="{6105F4E6-68EE-4EAB-B31E-B94F2F056D67}" dt="2024-03-12T02:38:20.697" v="3801" actId="478"/>
          <ac:grpSpMkLst>
            <pc:docMk/>
            <pc:sldMk cId="1472397679" sldId="301"/>
            <ac:grpSpMk id="252" creationId="{C3A8B33A-E22D-8468-6641-F0396673DC90}"/>
          </ac:grpSpMkLst>
        </pc:grpChg>
        <pc:grpChg chg="del mod">
          <ac:chgData name="Wallter Kang" userId="d5c269cbe9dbe8bc" providerId="LiveId" clId="{6105F4E6-68EE-4EAB-B31E-B94F2F056D67}" dt="2024-03-12T02:38:20.697" v="3801" actId="478"/>
          <ac:grpSpMkLst>
            <pc:docMk/>
            <pc:sldMk cId="1472397679" sldId="301"/>
            <ac:grpSpMk id="253" creationId="{01890CE5-76C7-34C7-0470-A8A503EB3529}"/>
          </ac:grpSpMkLst>
        </pc:grpChg>
        <pc:grpChg chg="del mod">
          <ac:chgData name="Wallter Kang" userId="d5c269cbe9dbe8bc" providerId="LiveId" clId="{6105F4E6-68EE-4EAB-B31E-B94F2F056D67}" dt="2024-03-12T02:38:20.697" v="3801" actId="478"/>
          <ac:grpSpMkLst>
            <pc:docMk/>
            <pc:sldMk cId="1472397679" sldId="301"/>
            <ac:grpSpMk id="266" creationId="{5821A831-05A3-B5A0-B19E-89F78750113A}"/>
          </ac:grpSpMkLst>
        </pc:grpChg>
        <pc:grpChg chg="del mod">
          <ac:chgData name="Wallter Kang" userId="d5c269cbe9dbe8bc" providerId="LiveId" clId="{6105F4E6-68EE-4EAB-B31E-B94F2F056D67}" dt="2024-03-12T02:21:06.528" v="3723"/>
          <ac:grpSpMkLst>
            <pc:docMk/>
            <pc:sldMk cId="1472397679" sldId="301"/>
            <ac:grpSpMk id="279" creationId="{32774F50-6F1C-6734-830C-4C45DAC8AC58}"/>
          </ac:grpSpMkLst>
        </pc:grpChg>
        <pc:grpChg chg="del mod">
          <ac:chgData name="Wallter Kang" userId="d5c269cbe9dbe8bc" providerId="LiveId" clId="{6105F4E6-68EE-4EAB-B31E-B94F2F056D67}" dt="2024-03-12T02:21:06.528" v="3723"/>
          <ac:grpSpMkLst>
            <pc:docMk/>
            <pc:sldMk cId="1472397679" sldId="301"/>
            <ac:grpSpMk id="289" creationId="{081A6596-2600-27A6-56A3-314DE789ECAA}"/>
          </ac:grpSpMkLst>
        </pc:grpChg>
        <pc:grpChg chg="del mod">
          <ac:chgData name="Wallter Kang" userId="d5c269cbe9dbe8bc" providerId="LiveId" clId="{6105F4E6-68EE-4EAB-B31E-B94F2F056D67}" dt="2024-03-12T02:21:06.528" v="3723"/>
          <ac:grpSpMkLst>
            <pc:docMk/>
            <pc:sldMk cId="1472397679" sldId="301"/>
            <ac:grpSpMk id="290" creationId="{B75F501A-370B-4CE0-9007-F0F731B585E5}"/>
          </ac:grpSpMkLst>
        </pc:grpChg>
        <pc:grpChg chg="del mod">
          <ac:chgData name="Wallter Kang" userId="d5c269cbe9dbe8bc" providerId="LiveId" clId="{6105F4E6-68EE-4EAB-B31E-B94F2F056D67}" dt="2024-03-12T02:38:20.697" v="3801" actId="478"/>
          <ac:grpSpMkLst>
            <pc:docMk/>
            <pc:sldMk cId="1472397679" sldId="301"/>
            <ac:grpSpMk id="294" creationId="{34E1A4B2-08C5-5584-314B-13E9F3CE630C}"/>
          </ac:grpSpMkLst>
        </pc:grpChg>
        <pc:grpChg chg="del mod">
          <ac:chgData name="Wallter Kang" userId="d5c269cbe9dbe8bc" providerId="LiveId" clId="{6105F4E6-68EE-4EAB-B31E-B94F2F056D67}" dt="2024-03-12T02:38:20.697" v="3801" actId="478"/>
          <ac:grpSpMkLst>
            <pc:docMk/>
            <pc:sldMk cId="1472397679" sldId="301"/>
            <ac:grpSpMk id="303" creationId="{8B2E2D00-08A0-107B-1070-7409C0A3078D}"/>
          </ac:grpSpMkLst>
        </pc:grpChg>
        <pc:grpChg chg="del mod">
          <ac:chgData name="Wallter Kang" userId="d5c269cbe9dbe8bc" providerId="LiveId" clId="{6105F4E6-68EE-4EAB-B31E-B94F2F056D67}" dt="2024-03-12T02:38:20.697" v="3801" actId="478"/>
          <ac:grpSpMkLst>
            <pc:docMk/>
            <pc:sldMk cId="1472397679" sldId="301"/>
            <ac:grpSpMk id="306" creationId="{D5248502-B94F-CA3F-C61E-66F677A97130}"/>
          </ac:grpSpMkLst>
        </pc:grpChg>
        <pc:grpChg chg="del mod">
          <ac:chgData name="Wallter Kang" userId="d5c269cbe9dbe8bc" providerId="LiveId" clId="{6105F4E6-68EE-4EAB-B31E-B94F2F056D67}" dt="2024-03-12T02:21:18.897" v="3735"/>
          <ac:grpSpMkLst>
            <pc:docMk/>
            <pc:sldMk cId="1472397679" sldId="301"/>
            <ac:grpSpMk id="312" creationId="{60761A02-1935-7C90-3DC9-390D6C01A8F7}"/>
          </ac:grpSpMkLst>
        </pc:grpChg>
        <pc:grpChg chg="del mod">
          <ac:chgData name="Wallter Kang" userId="d5c269cbe9dbe8bc" providerId="LiveId" clId="{6105F4E6-68EE-4EAB-B31E-B94F2F056D67}" dt="2024-03-12T02:38:22.423" v="3802" actId="478"/>
          <ac:grpSpMkLst>
            <pc:docMk/>
            <pc:sldMk cId="1472397679" sldId="301"/>
            <ac:grpSpMk id="318" creationId="{48C3B952-75AC-1002-8AF3-463C28FF9698}"/>
          </ac:grpSpMkLst>
        </pc:grpChg>
        <pc:grpChg chg="del mod">
          <ac:chgData name="Wallter Kang" userId="d5c269cbe9dbe8bc" providerId="LiveId" clId="{6105F4E6-68EE-4EAB-B31E-B94F2F056D67}" dt="2024-03-12T02:38:22.423" v="3802" actId="478"/>
          <ac:grpSpMkLst>
            <pc:docMk/>
            <pc:sldMk cId="1472397679" sldId="301"/>
            <ac:grpSpMk id="326" creationId="{CD61664E-4EF0-1C0D-3AE8-FA21FB13C117}"/>
          </ac:grpSpMkLst>
        </pc:grpChg>
        <pc:grpChg chg="del mod">
          <ac:chgData name="Wallter Kang" userId="d5c269cbe9dbe8bc" providerId="LiveId" clId="{6105F4E6-68EE-4EAB-B31E-B94F2F056D67}" dt="2024-03-12T02:21:32.270" v="3755"/>
          <ac:grpSpMkLst>
            <pc:docMk/>
            <pc:sldMk cId="1472397679" sldId="301"/>
            <ac:grpSpMk id="335" creationId="{75B55CF8-B42E-D854-5DB1-BF8476FC5625}"/>
          </ac:grpSpMkLst>
        </pc:grpChg>
        <pc:grpChg chg="del mod">
          <ac:chgData name="Wallter Kang" userId="d5c269cbe9dbe8bc" providerId="LiveId" clId="{6105F4E6-68EE-4EAB-B31E-B94F2F056D67}" dt="2024-03-12T02:38:22.423" v="3802" actId="478"/>
          <ac:grpSpMkLst>
            <pc:docMk/>
            <pc:sldMk cId="1472397679" sldId="301"/>
            <ac:grpSpMk id="338" creationId="{4D71AFBD-265A-1E23-C7AB-0291F7A67376}"/>
          </ac:grpSpMkLst>
        </pc:grpChg>
        <pc:grpChg chg="del mod">
          <ac:chgData name="Wallter Kang" userId="d5c269cbe9dbe8bc" providerId="LiveId" clId="{6105F4E6-68EE-4EAB-B31E-B94F2F056D67}" dt="2024-03-12T02:21:54.609" v="3798"/>
          <ac:grpSpMkLst>
            <pc:docMk/>
            <pc:sldMk cId="1472397679" sldId="301"/>
            <ac:grpSpMk id="368" creationId="{1C581495-3888-07B2-2A0C-40F73695B069}"/>
          </ac:grpSpMkLst>
        </pc:grpChg>
        <pc:grpChg chg="del mod">
          <ac:chgData name="Wallter Kang" userId="d5c269cbe9dbe8bc" providerId="LiveId" clId="{6105F4E6-68EE-4EAB-B31E-B94F2F056D67}" dt="2024-03-12T02:38:17.654" v="3800" actId="478"/>
          <ac:grpSpMkLst>
            <pc:docMk/>
            <pc:sldMk cId="1472397679" sldId="301"/>
            <ac:grpSpMk id="381" creationId="{EF89DC55-3059-D1E0-280F-6C37D3CF7BD4}"/>
          </ac:grpSpMkLst>
        </pc:grpChg>
        <pc:grpChg chg="del mod">
          <ac:chgData name="Wallter Kang" userId="d5c269cbe9dbe8bc" providerId="LiveId" clId="{6105F4E6-68EE-4EAB-B31E-B94F2F056D67}" dt="2024-03-12T02:39:41.592" v="3825"/>
          <ac:grpSpMkLst>
            <pc:docMk/>
            <pc:sldMk cId="1472397679" sldId="301"/>
            <ac:grpSpMk id="390" creationId="{D9621376-1A5F-33F0-0ED8-8242219CC7E7}"/>
          </ac:grpSpMkLst>
        </pc:grpChg>
        <pc:grpChg chg="del mod">
          <ac:chgData name="Wallter Kang" userId="d5c269cbe9dbe8bc" providerId="LiveId" clId="{6105F4E6-68EE-4EAB-B31E-B94F2F056D67}" dt="2024-03-12T02:39:43.962" v="3827"/>
          <ac:grpSpMkLst>
            <pc:docMk/>
            <pc:sldMk cId="1472397679" sldId="301"/>
            <ac:grpSpMk id="401" creationId="{93D13B82-0A27-CC50-D3B9-485B7F961ED3}"/>
          </ac:grpSpMkLst>
        </pc:grpChg>
        <pc:grpChg chg="del mod">
          <ac:chgData name="Wallter Kang" userId="d5c269cbe9dbe8bc" providerId="LiveId" clId="{6105F4E6-68EE-4EAB-B31E-B94F2F056D67}" dt="2024-03-12T02:39:43.962" v="3827"/>
          <ac:grpSpMkLst>
            <pc:docMk/>
            <pc:sldMk cId="1472397679" sldId="301"/>
            <ac:grpSpMk id="402" creationId="{DDF48B9E-5531-059D-1098-652B3DF2AEF3}"/>
          </ac:grpSpMkLst>
        </pc:grpChg>
        <pc:grpChg chg="del mod">
          <ac:chgData name="Wallter Kang" userId="d5c269cbe9dbe8bc" providerId="LiveId" clId="{6105F4E6-68EE-4EAB-B31E-B94F2F056D67}" dt="2024-03-12T02:39:46.990" v="3830"/>
          <ac:grpSpMkLst>
            <pc:docMk/>
            <pc:sldMk cId="1472397679" sldId="301"/>
            <ac:grpSpMk id="404" creationId="{9C994782-0ABD-30B2-90A0-64E47A032C0C}"/>
          </ac:grpSpMkLst>
        </pc:grpChg>
        <pc:grpChg chg="del mod">
          <ac:chgData name="Wallter Kang" userId="d5c269cbe9dbe8bc" providerId="LiveId" clId="{6105F4E6-68EE-4EAB-B31E-B94F2F056D67}" dt="2024-03-12T02:40:01.411" v="3856"/>
          <ac:grpSpMkLst>
            <pc:docMk/>
            <pc:sldMk cId="1472397679" sldId="301"/>
            <ac:grpSpMk id="407" creationId="{10EEB544-C809-C14A-E90C-F2A2EE207267}"/>
          </ac:grpSpMkLst>
        </pc:grpChg>
        <pc:grpChg chg="del mod">
          <ac:chgData name="Wallter Kang" userId="d5c269cbe9dbe8bc" providerId="LiveId" clId="{6105F4E6-68EE-4EAB-B31E-B94F2F056D67}" dt="2024-03-12T02:40:41.344" v="3889"/>
          <ac:grpSpMkLst>
            <pc:docMk/>
            <pc:sldMk cId="1472397679" sldId="301"/>
            <ac:grpSpMk id="433" creationId="{84D214A4-98E7-7F9E-5E8F-AF239B8919BC}"/>
          </ac:grpSpMkLst>
        </pc:grpChg>
        <pc:grpChg chg="del mod">
          <ac:chgData name="Wallter Kang" userId="d5c269cbe9dbe8bc" providerId="LiveId" clId="{6105F4E6-68EE-4EAB-B31E-B94F2F056D67}" dt="2024-03-12T02:40:41.344" v="3889"/>
          <ac:grpSpMkLst>
            <pc:docMk/>
            <pc:sldMk cId="1472397679" sldId="301"/>
            <ac:grpSpMk id="436" creationId="{6F2D02D3-B3A1-A551-2055-1D0B2E9F3425}"/>
          </ac:grpSpMkLst>
        </pc:grpChg>
        <pc:grpChg chg="del mod">
          <ac:chgData name="Wallter Kang" userId="d5c269cbe9dbe8bc" providerId="LiveId" clId="{6105F4E6-68EE-4EAB-B31E-B94F2F056D67}" dt="2024-03-12T02:40:17.818" v="3866"/>
          <ac:grpSpMkLst>
            <pc:docMk/>
            <pc:sldMk cId="1472397679" sldId="301"/>
            <ac:grpSpMk id="441" creationId="{A5DEB52D-9E9B-4502-765E-98D1E312CB63}"/>
          </ac:grpSpMkLst>
        </pc:grpChg>
        <pc:grpChg chg="del mod">
          <ac:chgData name="Wallter Kang" userId="d5c269cbe9dbe8bc" providerId="LiveId" clId="{6105F4E6-68EE-4EAB-B31E-B94F2F056D67}" dt="2024-03-12T02:40:41.344" v="3889"/>
          <ac:grpSpMkLst>
            <pc:docMk/>
            <pc:sldMk cId="1472397679" sldId="301"/>
            <ac:grpSpMk id="443" creationId="{DA6E9905-778D-5571-817B-694A6C2FE097}"/>
          </ac:grpSpMkLst>
        </pc:grpChg>
        <pc:grpChg chg="del mod">
          <ac:chgData name="Wallter Kang" userId="d5c269cbe9dbe8bc" providerId="LiveId" clId="{6105F4E6-68EE-4EAB-B31E-B94F2F056D67}" dt="2024-03-12T02:40:31.761" v="3883"/>
          <ac:grpSpMkLst>
            <pc:docMk/>
            <pc:sldMk cId="1472397679" sldId="301"/>
            <ac:grpSpMk id="447" creationId="{10E1F09A-84D8-FB9A-1327-32277CDDBDDB}"/>
          </ac:grpSpMkLst>
        </pc:grpChg>
        <pc:grpChg chg="del mod">
          <ac:chgData name="Wallter Kang" userId="d5c269cbe9dbe8bc" providerId="LiveId" clId="{6105F4E6-68EE-4EAB-B31E-B94F2F056D67}" dt="2024-03-12T02:40:26.345" v="3876"/>
          <ac:grpSpMkLst>
            <pc:docMk/>
            <pc:sldMk cId="1472397679" sldId="301"/>
            <ac:grpSpMk id="450" creationId="{261E835C-BF2E-FEC8-0340-7EFFF3BE9CB8}"/>
          </ac:grpSpMkLst>
        </pc:grpChg>
        <pc:grpChg chg="del mod">
          <ac:chgData name="Wallter Kang" userId="d5c269cbe9dbe8bc" providerId="LiveId" clId="{6105F4E6-68EE-4EAB-B31E-B94F2F056D67}" dt="2024-03-12T02:40:31.761" v="3883"/>
          <ac:grpSpMkLst>
            <pc:docMk/>
            <pc:sldMk cId="1472397679" sldId="301"/>
            <ac:grpSpMk id="453" creationId="{C43FAFDE-BE39-A208-592E-64342F0FCDDC}"/>
          </ac:grpSpMkLst>
        </pc:grpChg>
        <pc:grpChg chg="del mod">
          <ac:chgData name="Wallter Kang" userId="d5c269cbe9dbe8bc" providerId="LiveId" clId="{6105F4E6-68EE-4EAB-B31E-B94F2F056D67}" dt="2024-03-12T02:40:41.344" v="3889"/>
          <ac:grpSpMkLst>
            <pc:docMk/>
            <pc:sldMk cId="1472397679" sldId="301"/>
            <ac:grpSpMk id="460" creationId="{B7FD6185-DC92-E643-640F-E51E6D1CA34D}"/>
          </ac:grpSpMkLst>
        </pc:grpChg>
        <pc:grpChg chg="del mod">
          <ac:chgData name="Wallter Kang" userId="d5c269cbe9dbe8bc" providerId="LiveId" clId="{6105F4E6-68EE-4EAB-B31E-B94F2F056D67}" dt="2024-03-12T02:40:41.344" v="3889"/>
          <ac:grpSpMkLst>
            <pc:docMk/>
            <pc:sldMk cId="1472397679" sldId="301"/>
            <ac:grpSpMk id="461" creationId="{89A713E8-C065-6C21-0D68-D4931559C6A1}"/>
          </ac:grpSpMkLst>
        </pc:grpChg>
        <pc:grpChg chg="del mod">
          <ac:chgData name="Wallter Kang" userId="d5c269cbe9dbe8bc" providerId="LiveId" clId="{6105F4E6-68EE-4EAB-B31E-B94F2F056D67}" dt="2024-03-12T02:40:41.344" v="3889"/>
          <ac:grpSpMkLst>
            <pc:docMk/>
            <pc:sldMk cId="1472397679" sldId="301"/>
            <ac:grpSpMk id="465" creationId="{71DFB23C-6F3B-251B-AB14-5ED44FF8838D}"/>
          </ac:grpSpMkLst>
        </pc:grpChg>
        <pc:grpChg chg="mod">
          <ac:chgData name="Wallter Kang" userId="d5c269cbe9dbe8bc" providerId="LiveId" clId="{6105F4E6-68EE-4EAB-B31E-B94F2F056D67}" dt="2024-03-12T02:40:41.344" v="3889"/>
          <ac:grpSpMkLst>
            <pc:docMk/>
            <pc:sldMk cId="1472397679" sldId="301"/>
            <ac:grpSpMk id="467" creationId="{18A3D253-C375-DE83-895E-39813DC6EF42}"/>
          </ac:grpSpMkLst>
        </pc:grpChg>
        <pc:grpChg chg="del mod">
          <ac:chgData name="Wallter Kang" userId="d5c269cbe9dbe8bc" providerId="LiveId" clId="{6105F4E6-68EE-4EAB-B31E-B94F2F056D67}" dt="2024-03-12T02:41:26.018" v="3912"/>
          <ac:grpSpMkLst>
            <pc:docMk/>
            <pc:sldMk cId="1472397679" sldId="301"/>
            <ac:grpSpMk id="481" creationId="{2A88DEB5-33C6-ADC1-C7AC-AD6CDC29B194}"/>
          </ac:grpSpMkLst>
        </pc:grpChg>
        <pc:grpChg chg="del mod">
          <ac:chgData name="Wallter Kang" userId="d5c269cbe9dbe8bc" providerId="LiveId" clId="{6105F4E6-68EE-4EAB-B31E-B94F2F056D67}" dt="2024-03-12T02:41:26.018" v="3912"/>
          <ac:grpSpMkLst>
            <pc:docMk/>
            <pc:sldMk cId="1472397679" sldId="301"/>
            <ac:grpSpMk id="482" creationId="{78E3250F-D5E0-6C69-A53C-7FC376D666E3}"/>
          </ac:grpSpMkLst>
        </pc:grpChg>
        <pc:grpChg chg="del mod">
          <ac:chgData name="Wallter Kang" userId="d5c269cbe9dbe8bc" providerId="LiveId" clId="{6105F4E6-68EE-4EAB-B31E-B94F2F056D67}" dt="2024-03-12T02:41:26.018" v="3912"/>
          <ac:grpSpMkLst>
            <pc:docMk/>
            <pc:sldMk cId="1472397679" sldId="301"/>
            <ac:grpSpMk id="488" creationId="{88D60D12-F615-B0AD-8888-69D319D43841}"/>
          </ac:grpSpMkLst>
        </pc:grpChg>
        <pc:grpChg chg="del mod">
          <ac:chgData name="Wallter Kang" userId="d5c269cbe9dbe8bc" providerId="LiveId" clId="{6105F4E6-68EE-4EAB-B31E-B94F2F056D67}" dt="2024-03-12T02:41:26.018" v="3912"/>
          <ac:grpSpMkLst>
            <pc:docMk/>
            <pc:sldMk cId="1472397679" sldId="301"/>
            <ac:grpSpMk id="489" creationId="{F34D2785-F157-A0A0-2B4E-D751F804F3E7}"/>
          </ac:grpSpMkLst>
        </pc:grpChg>
        <pc:grpChg chg="del mod">
          <ac:chgData name="Wallter Kang" userId="d5c269cbe9dbe8bc" providerId="LiveId" clId="{6105F4E6-68EE-4EAB-B31E-B94F2F056D67}" dt="2024-03-12T02:41:30.649" v="3921"/>
          <ac:grpSpMkLst>
            <pc:docMk/>
            <pc:sldMk cId="1472397679" sldId="301"/>
            <ac:grpSpMk id="492" creationId="{47AF3747-657F-FD1C-A64F-3875789AB48A}"/>
          </ac:grpSpMkLst>
        </pc:grpChg>
        <pc:grpChg chg="mod">
          <ac:chgData name="Wallter Kang" userId="d5c269cbe9dbe8bc" providerId="LiveId" clId="{6105F4E6-68EE-4EAB-B31E-B94F2F056D67}" dt="2024-03-12T02:41:30.649" v="3921"/>
          <ac:grpSpMkLst>
            <pc:docMk/>
            <pc:sldMk cId="1472397679" sldId="301"/>
            <ac:grpSpMk id="501" creationId="{DFF8108C-093D-A2FD-E07A-8767BBA71ADE}"/>
          </ac:grpSpMkLst>
        </pc:grpChg>
        <pc:inkChg chg="add del">
          <ac:chgData name="Wallter Kang" userId="d5c269cbe9dbe8bc" providerId="LiveId" clId="{6105F4E6-68EE-4EAB-B31E-B94F2F056D67}" dt="2024-03-12T01:56:47.626" v="3431"/>
          <ac:inkMkLst>
            <pc:docMk/>
            <pc:sldMk cId="1472397679" sldId="301"/>
            <ac:inkMk id="6" creationId="{231B323E-A4EB-D0E9-97FF-7CD258779FB5}"/>
          </ac:inkMkLst>
        </pc:inkChg>
        <pc:inkChg chg="add del">
          <ac:chgData name="Wallter Kang" userId="d5c269cbe9dbe8bc" providerId="LiveId" clId="{6105F4E6-68EE-4EAB-B31E-B94F2F056D67}" dt="2024-03-12T01:56:47.626" v="3430"/>
          <ac:inkMkLst>
            <pc:docMk/>
            <pc:sldMk cId="1472397679" sldId="301"/>
            <ac:inkMk id="7" creationId="{A90B458C-330B-AE57-7B6F-395099101B7B}"/>
          </ac:inkMkLst>
        </pc:inkChg>
        <pc:inkChg chg="add mod">
          <ac:chgData name="Wallter Kang" userId="d5c269cbe9dbe8bc" providerId="LiveId" clId="{6105F4E6-68EE-4EAB-B31E-B94F2F056D67}" dt="2024-03-12T02:04:10.411" v="3444"/>
          <ac:inkMkLst>
            <pc:docMk/>
            <pc:sldMk cId="1472397679" sldId="301"/>
            <ac:inkMk id="8" creationId="{0760729E-F78A-DF16-90CE-ABC84AA79FCE}"/>
          </ac:inkMkLst>
        </pc:inkChg>
        <pc:inkChg chg="add mod">
          <ac:chgData name="Wallter Kang" userId="d5c269cbe9dbe8bc" providerId="LiveId" clId="{6105F4E6-68EE-4EAB-B31E-B94F2F056D67}" dt="2024-03-12T02:04:10.411" v="3444"/>
          <ac:inkMkLst>
            <pc:docMk/>
            <pc:sldMk cId="1472397679" sldId="301"/>
            <ac:inkMk id="9" creationId="{13836201-BEFB-4575-EFF1-A4543079E342}"/>
          </ac:inkMkLst>
        </pc:inkChg>
        <pc:inkChg chg="add mod">
          <ac:chgData name="Wallter Kang" userId="d5c269cbe9dbe8bc" providerId="LiveId" clId="{6105F4E6-68EE-4EAB-B31E-B94F2F056D67}" dt="2024-03-12T02:04:10.411" v="3444"/>
          <ac:inkMkLst>
            <pc:docMk/>
            <pc:sldMk cId="1472397679" sldId="301"/>
            <ac:inkMk id="10" creationId="{A380465F-D03F-B22B-6FA8-C975B773760B}"/>
          </ac:inkMkLst>
        </pc:inkChg>
        <pc:inkChg chg="add mod">
          <ac:chgData name="Wallter Kang" userId="d5c269cbe9dbe8bc" providerId="LiveId" clId="{6105F4E6-68EE-4EAB-B31E-B94F2F056D67}" dt="2024-03-12T02:04:10.411" v="3444"/>
          <ac:inkMkLst>
            <pc:docMk/>
            <pc:sldMk cId="1472397679" sldId="301"/>
            <ac:inkMk id="11" creationId="{D0AD78B6-9412-CD2C-C4FF-BFDE5F852C5A}"/>
          </ac:inkMkLst>
        </pc:inkChg>
        <pc:inkChg chg="add mod">
          <ac:chgData name="Wallter Kang" userId="d5c269cbe9dbe8bc" providerId="LiveId" clId="{6105F4E6-68EE-4EAB-B31E-B94F2F056D67}" dt="2024-03-12T02:04:10.411" v="3444"/>
          <ac:inkMkLst>
            <pc:docMk/>
            <pc:sldMk cId="1472397679" sldId="301"/>
            <ac:inkMk id="12" creationId="{7E722D31-85F6-0BE0-3EF9-0B447CAFF181}"/>
          </ac:inkMkLst>
        </pc:inkChg>
        <pc:inkChg chg="add mod">
          <ac:chgData name="Wallter Kang" userId="d5c269cbe9dbe8bc" providerId="LiveId" clId="{6105F4E6-68EE-4EAB-B31E-B94F2F056D67}" dt="2024-03-12T02:04:10.411" v="3444"/>
          <ac:inkMkLst>
            <pc:docMk/>
            <pc:sldMk cId="1472397679" sldId="301"/>
            <ac:inkMk id="13" creationId="{8B32A73D-5919-848F-8E19-2E114D09CD39}"/>
          </ac:inkMkLst>
        </pc:inkChg>
        <pc:inkChg chg="add mod">
          <ac:chgData name="Wallter Kang" userId="d5c269cbe9dbe8bc" providerId="LiveId" clId="{6105F4E6-68EE-4EAB-B31E-B94F2F056D67}" dt="2024-03-12T02:04:10.411" v="3444"/>
          <ac:inkMkLst>
            <pc:docMk/>
            <pc:sldMk cId="1472397679" sldId="301"/>
            <ac:inkMk id="14" creationId="{D0B1E71E-5D9F-A84C-D19D-AABA8D4334B0}"/>
          </ac:inkMkLst>
        </pc:inkChg>
        <pc:inkChg chg="add mod">
          <ac:chgData name="Wallter Kang" userId="d5c269cbe9dbe8bc" providerId="LiveId" clId="{6105F4E6-68EE-4EAB-B31E-B94F2F056D67}" dt="2024-03-12T02:04:10.411" v="3444"/>
          <ac:inkMkLst>
            <pc:docMk/>
            <pc:sldMk cId="1472397679" sldId="301"/>
            <ac:inkMk id="15" creationId="{FED21EDF-509E-E6AB-41E7-BC2ACA44B323}"/>
          </ac:inkMkLst>
        </pc:inkChg>
        <pc:inkChg chg="add mod">
          <ac:chgData name="Wallter Kang" userId="d5c269cbe9dbe8bc" providerId="LiveId" clId="{6105F4E6-68EE-4EAB-B31E-B94F2F056D67}" dt="2024-03-12T02:04:10.411" v="3444"/>
          <ac:inkMkLst>
            <pc:docMk/>
            <pc:sldMk cId="1472397679" sldId="301"/>
            <ac:inkMk id="16" creationId="{BE60D3D7-8785-4776-C8F5-AF227FEB0927}"/>
          </ac:inkMkLst>
        </pc:inkChg>
        <pc:inkChg chg="add mod">
          <ac:chgData name="Wallter Kang" userId="d5c269cbe9dbe8bc" providerId="LiveId" clId="{6105F4E6-68EE-4EAB-B31E-B94F2F056D67}" dt="2024-03-12T02:04:10.411" v="3444"/>
          <ac:inkMkLst>
            <pc:docMk/>
            <pc:sldMk cId="1472397679" sldId="301"/>
            <ac:inkMk id="17" creationId="{C70D23C9-E01D-D860-FF23-1AB9E264E64F}"/>
          </ac:inkMkLst>
        </pc:inkChg>
        <pc:inkChg chg="add mod">
          <ac:chgData name="Wallter Kang" userId="d5c269cbe9dbe8bc" providerId="LiveId" clId="{6105F4E6-68EE-4EAB-B31E-B94F2F056D67}" dt="2024-03-12T02:04:10.411" v="3444"/>
          <ac:inkMkLst>
            <pc:docMk/>
            <pc:sldMk cId="1472397679" sldId="301"/>
            <ac:inkMk id="18" creationId="{713975AC-A0F1-2EFD-0859-E49DC544907C}"/>
          </ac:inkMkLst>
        </pc:inkChg>
        <pc:inkChg chg="add mod">
          <ac:chgData name="Wallter Kang" userId="d5c269cbe9dbe8bc" providerId="LiveId" clId="{6105F4E6-68EE-4EAB-B31E-B94F2F056D67}" dt="2024-03-12T02:04:10.411" v="3444"/>
          <ac:inkMkLst>
            <pc:docMk/>
            <pc:sldMk cId="1472397679" sldId="301"/>
            <ac:inkMk id="19" creationId="{27C3A37C-63B1-28C9-B118-FC5B3E42388C}"/>
          </ac:inkMkLst>
        </pc:inkChg>
        <pc:inkChg chg="add mod">
          <ac:chgData name="Wallter Kang" userId="d5c269cbe9dbe8bc" providerId="LiveId" clId="{6105F4E6-68EE-4EAB-B31E-B94F2F056D67}" dt="2024-03-12T02:04:11.669" v="3447"/>
          <ac:inkMkLst>
            <pc:docMk/>
            <pc:sldMk cId="1472397679" sldId="301"/>
            <ac:inkMk id="21" creationId="{E326A3BA-C92F-C240-2EB7-51B40D982B82}"/>
          </ac:inkMkLst>
        </pc:inkChg>
        <pc:inkChg chg="add mod">
          <ac:chgData name="Wallter Kang" userId="d5c269cbe9dbe8bc" providerId="LiveId" clId="{6105F4E6-68EE-4EAB-B31E-B94F2F056D67}" dt="2024-03-12T02:04:11.669" v="3447"/>
          <ac:inkMkLst>
            <pc:docMk/>
            <pc:sldMk cId="1472397679" sldId="301"/>
            <ac:inkMk id="22" creationId="{5B9241DF-CADF-1C32-EC9E-DF89E16F15D4}"/>
          </ac:inkMkLst>
        </pc:inkChg>
        <pc:inkChg chg="add mod">
          <ac:chgData name="Wallter Kang" userId="d5c269cbe9dbe8bc" providerId="LiveId" clId="{6105F4E6-68EE-4EAB-B31E-B94F2F056D67}" dt="2024-03-12T02:04:22.058" v="3458"/>
          <ac:inkMkLst>
            <pc:docMk/>
            <pc:sldMk cId="1472397679" sldId="301"/>
            <ac:inkMk id="24" creationId="{7E12C084-63F6-D5A2-BBA0-9D992F2232F2}"/>
          </ac:inkMkLst>
        </pc:inkChg>
        <pc:inkChg chg="add mod">
          <ac:chgData name="Wallter Kang" userId="d5c269cbe9dbe8bc" providerId="LiveId" clId="{6105F4E6-68EE-4EAB-B31E-B94F2F056D67}" dt="2024-03-12T02:04:22.058" v="3458"/>
          <ac:inkMkLst>
            <pc:docMk/>
            <pc:sldMk cId="1472397679" sldId="301"/>
            <ac:inkMk id="25" creationId="{3FD1CBE3-2FF2-2B31-55DE-1168D91D8305}"/>
          </ac:inkMkLst>
        </pc:inkChg>
        <pc:inkChg chg="add mod">
          <ac:chgData name="Wallter Kang" userId="d5c269cbe9dbe8bc" providerId="LiveId" clId="{6105F4E6-68EE-4EAB-B31E-B94F2F056D67}" dt="2024-03-12T02:04:22.058" v="3458"/>
          <ac:inkMkLst>
            <pc:docMk/>
            <pc:sldMk cId="1472397679" sldId="301"/>
            <ac:inkMk id="26" creationId="{19AA8D4F-09A5-941B-69BF-F8AEDFDA5CBF}"/>
          </ac:inkMkLst>
        </pc:inkChg>
        <pc:inkChg chg="add mod">
          <ac:chgData name="Wallter Kang" userId="d5c269cbe9dbe8bc" providerId="LiveId" clId="{6105F4E6-68EE-4EAB-B31E-B94F2F056D67}" dt="2024-03-12T02:04:22.058" v="3458"/>
          <ac:inkMkLst>
            <pc:docMk/>
            <pc:sldMk cId="1472397679" sldId="301"/>
            <ac:inkMk id="27" creationId="{9DE2735E-A659-22D1-E894-CF3807C65355}"/>
          </ac:inkMkLst>
        </pc:inkChg>
        <pc:inkChg chg="add mod">
          <ac:chgData name="Wallter Kang" userId="d5c269cbe9dbe8bc" providerId="LiveId" clId="{6105F4E6-68EE-4EAB-B31E-B94F2F056D67}" dt="2024-03-12T02:04:22.058" v="3458"/>
          <ac:inkMkLst>
            <pc:docMk/>
            <pc:sldMk cId="1472397679" sldId="301"/>
            <ac:inkMk id="28" creationId="{5AC708FD-8BA8-12D8-7EF1-E8A39D061CC9}"/>
          </ac:inkMkLst>
        </pc:inkChg>
        <pc:inkChg chg="add mod">
          <ac:chgData name="Wallter Kang" userId="d5c269cbe9dbe8bc" providerId="LiveId" clId="{6105F4E6-68EE-4EAB-B31E-B94F2F056D67}" dt="2024-03-12T02:04:22.058" v="3458"/>
          <ac:inkMkLst>
            <pc:docMk/>
            <pc:sldMk cId="1472397679" sldId="301"/>
            <ac:inkMk id="29" creationId="{66410BE7-D7BC-1EF4-7E62-52421F6BA10B}"/>
          </ac:inkMkLst>
        </pc:inkChg>
        <pc:inkChg chg="add mod">
          <ac:chgData name="Wallter Kang" userId="d5c269cbe9dbe8bc" providerId="LiveId" clId="{6105F4E6-68EE-4EAB-B31E-B94F2F056D67}" dt="2024-03-12T02:04:22.058" v="3458"/>
          <ac:inkMkLst>
            <pc:docMk/>
            <pc:sldMk cId="1472397679" sldId="301"/>
            <ac:inkMk id="30" creationId="{6683EBC3-E04C-3B30-A3F5-A268A7B2F5DE}"/>
          </ac:inkMkLst>
        </pc:inkChg>
        <pc:inkChg chg="add mod">
          <ac:chgData name="Wallter Kang" userId="d5c269cbe9dbe8bc" providerId="LiveId" clId="{6105F4E6-68EE-4EAB-B31E-B94F2F056D67}" dt="2024-03-12T02:04:22.058" v="3458"/>
          <ac:inkMkLst>
            <pc:docMk/>
            <pc:sldMk cId="1472397679" sldId="301"/>
            <ac:inkMk id="31" creationId="{29C75941-BE0D-FB39-85B8-BB1682C2764D}"/>
          </ac:inkMkLst>
        </pc:inkChg>
        <pc:inkChg chg="add mod">
          <ac:chgData name="Wallter Kang" userId="d5c269cbe9dbe8bc" providerId="LiveId" clId="{6105F4E6-68EE-4EAB-B31E-B94F2F056D67}" dt="2024-03-12T02:04:22.058" v="3458"/>
          <ac:inkMkLst>
            <pc:docMk/>
            <pc:sldMk cId="1472397679" sldId="301"/>
            <ac:inkMk id="32" creationId="{A6C4473C-3C3D-01A9-FE18-15F21470BBAB}"/>
          </ac:inkMkLst>
        </pc:inkChg>
        <pc:inkChg chg="add mod">
          <ac:chgData name="Wallter Kang" userId="d5c269cbe9dbe8bc" providerId="LiveId" clId="{6105F4E6-68EE-4EAB-B31E-B94F2F056D67}" dt="2024-03-12T02:04:22.058" v="3458"/>
          <ac:inkMkLst>
            <pc:docMk/>
            <pc:sldMk cId="1472397679" sldId="301"/>
            <ac:inkMk id="33" creationId="{CB57EEFD-2541-4091-1C00-83EAF09CF039}"/>
          </ac:inkMkLst>
        </pc:inkChg>
        <pc:inkChg chg="add del">
          <ac:chgData name="Wallter Kang" userId="d5c269cbe9dbe8bc" providerId="LiveId" clId="{6105F4E6-68EE-4EAB-B31E-B94F2F056D67}" dt="2024-03-12T02:16:35.774" v="3591" actId="478"/>
          <ac:inkMkLst>
            <pc:docMk/>
            <pc:sldMk cId="1472397679" sldId="301"/>
            <ac:inkMk id="35" creationId="{D305BC75-991E-5A8C-23F9-CB552A147871}"/>
          </ac:inkMkLst>
        </pc:inkChg>
        <pc:inkChg chg="add del">
          <ac:chgData name="Wallter Kang" userId="d5c269cbe9dbe8bc" providerId="LiveId" clId="{6105F4E6-68EE-4EAB-B31E-B94F2F056D67}" dt="2024-03-12T02:16:35.774" v="3591" actId="478"/>
          <ac:inkMkLst>
            <pc:docMk/>
            <pc:sldMk cId="1472397679" sldId="301"/>
            <ac:inkMk id="36" creationId="{FB0E39E5-F83C-E5CD-611C-06FC7F41FDE9}"/>
          </ac:inkMkLst>
        </pc:inkChg>
        <pc:inkChg chg="add mod">
          <ac:chgData name="Wallter Kang" userId="d5c269cbe9dbe8bc" providerId="LiveId" clId="{6105F4E6-68EE-4EAB-B31E-B94F2F056D67}" dt="2024-03-12T02:04:36.075" v="3468"/>
          <ac:inkMkLst>
            <pc:docMk/>
            <pc:sldMk cId="1472397679" sldId="301"/>
            <ac:inkMk id="37" creationId="{4E48C693-1F87-3DB9-BB0F-BAD54AF6B559}"/>
          </ac:inkMkLst>
        </pc:inkChg>
        <pc:inkChg chg="add mod">
          <ac:chgData name="Wallter Kang" userId="d5c269cbe9dbe8bc" providerId="LiveId" clId="{6105F4E6-68EE-4EAB-B31E-B94F2F056D67}" dt="2024-03-12T02:04:36.075" v="3468"/>
          <ac:inkMkLst>
            <pc:docMk/>
            <pc:sldMk cId="1472397679" sldId="301"/>
            <ac:inkMk id="38" creationId="{41B028A3-3D23-8532-6DE2-F17C113A6348}"/>
          </ac:inkMkLst>
        </pc:inkChg>
        <pc:inkChg chg="add mod">
          <ac:chgData name="Wallter Kang" userId="d5c269cbe9dbe8bc" providerId="LiveId" clId="{6105F4E6-68EE-4EAB-B31E-B94F2F056D67}" dt="2024-03-12T02:04:36.075" v="3468"/>
          <ac:inkMkLst>
            <pc:docMk/>
            <pc:sldMk cId="1472397679" sldId="301"/>
            <ac:inkMk id="39" creationId="{15E25AD1-E5A5-FAD2-D2A2-AC4EC79D9DA8}"/>
          </ac:inkMkLst>
        </pc:inkChg>
        <pc:inkChg chg="add mod">
          <ac:chgData name="Wallter Kang" userId="d5c269cbe9dbe8bc" providerId="LiveId" clId="{6105F4E6-68EE-4EAB-B31E-B94F2F056D67}" dt="2024-03-12T02:04:36.075" v="3468"/>
          <ac:inkMkLst>
            <pc:docMk/>
            <pc:sldMk cId="1472397679" sldId="301"/>
            <ac:inkMk id="40" creationId="{F4653028-DD89-ADAC-A9CA-B98D5FFE79FE}"/>
          </ac:inkMkLst>
        </pc:inkChg>
        <pc:inkChg chg="add mod">
          <ac:chgData name="Wallter Kang" userId="d5c269cbe9dbe8bc" providerId="LiveId" clId="{6105F4E6-68EE-4EAB-B31E-B94F2F056D67}" dt="2024-03-12T02:04:36.075" v="3468"/>
          <ac:inkMkLst>
            <pc:docMk/>
            <pc:sldMk cId="1472397679" sldId="301"/>
            <ac:inkMk id="41" creationId="{FAFA3540-389E-C1B1-6A8A-03288A152A4E}"/>
          </ac:inkMkLst>
        </pc:inkChg>
        <pc:inkChg chg="add mod">
          <ac:chgData name="Wallter Kang" userId="d5c269cbe9dbe8bc" providerId="LiveId" clId="{6105F4E6-68EE-4EAB-B31E-B94F2F056D67}" dt="2024-03-12T02:04:36.075" v="3468"/>
          <ac:inkMkLst>
            <pc:docMk/>
            <pc:sldMk cId="1472397679" sldId="301"/>
            <ac:inkMk id="42" creationId="{F2BCDD0C-4E16-337E-E473-7C19A2397754}"/>
          </ac:inkMkLst>
        </pc:inkChg>
        <pc:inkChg chg="add mod">
          <ac:chgData name="Wallter Kang" userId="d5c269cbe9dbe8bc" providerId="LiveId" clId="{6105F4E6-68EE-4EAB-B31E-B94F2F056D67}" dt="2024-03-12T02:04:36.075" v="3468"/>
          <ac:inkMkLst>
            <pc:docMk/>
            <pc:sldMk cId="1472397679" sldId="301"/>
            <ac:inkMk id="43" creationId="{E8BB833C-7A1A-9721-12AA-5CAFFF106500}"/>
          </ac:inkMkLst>
        </pc:inkChg>
        <pc:inkChg chg="add mod">
          <ac:chgData name="Wallter Kang" userId="d5c269cbe9dbe8bc" providerId="LiveId" clId="{6105F4E6-68EE-4EAB-B31E-B94F2F056D67}" dt="2024-03-12T02:04:42.855" v="3485"/>
          <ac:inkMkLst>
            <pc:docMk/>
            <pc:sldMk cId="1472397679" sldId="301"/>
            <ac:inkMk id="45" creationId="{E0842C08-B208-EF1B-372C-A94D9C3BAD30}"/>
          </ac:inkMkLst>
        </pc:inkChg>
        <pc:inkChg chg="add mod">
          <ac:chgData name="Wallter Kang" userId="d5c269cbe9dbe8bc" providerId="LiveId" clId="{6105F4E6-68EE-4EAB-B31E-B94F2F056D67}" dt="2024-03-12T02:04:42.855" v="3485"/>
          <ac:inkMkLst>
            <pc:docMk/>
            <pc:sldMk cId="1472397679" sldId="301"/>
            <ac:inkMk id="46" creationId="{7A6C730D-645E-61E3-5DE6-7B54B9F8FBF7}"/>
          </ac:inkMkLst>
        </pc:inkChg>
        <pc:inkChg chg="add mod">
          <ac:chgData name="Wallter Kang" userId="d5c269cbe9dbe8bc" providerId="LiveId" clId="{6105F4E6-68EE-4EAB-B31E-B94F2F056D67}" dt="2024-03-12T02:04:42.855" v="3485"/>
          <ac:inkMkLst>
            <pc:docMk/>
            <pc:sldMk cId="1472397679" sldId="301"/>
            <ac:inkMk id="47" creationId="{6BFCCD62-8D76-7BBF-3D7D-6EB775FB0F66}"/>
          </ac:inkMkLst>
        </pc:inkChg>
        <pc:inkChg chg="add mod">
          <ac:chgData name="Wallter Kang" userId="d5c269cbe9dbe8bc" providerId="LiveId" clId="{6105F4E6-68EE-4EAB-B31E-B94F2F056D67}" dt="2024-03-12T02:04:42.855" v="3485"/>
          <ac:inkMkLst>
            <pc:docMk/>
            <pc:sldMk cId="1472397679" sldId="301"/>
            <ac:inkMk id="48" creationId="{49399796-60FE-2E97-334F-7384C069302E}"/>
          </ac:inkMkLst>
        </pc:inkChg>
        <pc:inkChg chg="add mod">
          <ac:chgData name="Wallter Kang" userId="d5c269cbe9dbe8bc" providerId="LiveId" clId="{6105F4E6-68EE-4EAB-B31E-B94F2F056D67}" dt="2024-03-12T02:04:42.855" v="3485"/>
          <ac:inkMkLst>
            <pc:docMk/>
            <pc:sldMk cId="1472397679" sldId="301"/>
            <ac:inkMk id="49" creationId="{370E238B-B1DD-2B30-3D7E-33FF8D46132A}"/>
          </ac:inkMkLst>
        </pc:inkChg>
        <pc:inkChg chg="add mod">
          <ac:chgData name="Wallter Kang" userId="d5c269cbe9dbe8bc" providerId="LiveId" clId="{6105F4E6-68EE-4EAB-B31E-B94F2F056D67}" dt="2024-03-12T02:04:42.855" v="3485"/>
          <ac:inkMkLst>
            <pc:docMk/>
            <pc:sldMk cId="1472397679" sldId="301"/>
            <ac:inkMk id="50" creationId="{731D2493-92B8-3B85-55A2-3DE27EE50B0A}"/>
          </ac:inkMkLst>
        </pc:inkChg>
        <pc:inkChg chg="add mod">
          <ac:chgData name="Wallter Kang" userId="d5c269cbe9dbe8bc" providerId="LiveId" clId="{6105F4E6-68EE-4EAB-B31E-B94F2F056D67}" dt="2024-03-12T02:04:42.855" v="3485"/>
          <ac:inkMkLst>
            <pc:docMk/>
            <pc:sldMk cId="1472397679" sldId="301"/>
            <ac:inkMk id="51" creationId="{E2E7953D-E8FA-8CAB-4236-B5F1CC5D7661}"/>
          </ac:inkMkLst>
        </pc:inkChg>
        <pc:inkChg chg="add mod">
          <ac:chgData name="Wallter Kang" userId="d5c269cbe9dbe8bc" providerId="LiveId" clId="{6105F4E6-68EE-4EAB-B31E-B94F2F056D67}" dt="2024-03-12T02:04:42.855" v="3485"/>
          <ac:inkMkLst>
            <pc:docMk/>
            <pc:sldMk cId="1472397679" sldId="301"/>
            <ac:inkMk id="52" creationId="{95E64E32-AC61-A962-43B3-381F755F164F}"/>
          </ac:inkMkLst>
        </pc:inkChg>
        <pc:inkChg chg="add mod">
          <ac:chgData name="Wallter Kang" userId="d5c269cbe9dbe8bc" providerId="LiveId" clId="{6105F4E6-68EE-4EAB-B31E-B94F2F056D67}" dt="2024-03-12T02:04:42.855" v="3485"/>
          <ac:inkMkLst>
            <pc:docMk/>
            <pc:sldMk cId="1472397679" sldId="301"/>
            <ac:inkMk id="53" creationId="{63D6F136-6CE8-638D-A00C-BE9FD7E2BF05}"/>
          </ac:inkMkLst>
        </pc:inkChg>
        <pc:inkChg chg="add mod">
          <ac:chgData name="Wallter Kang" userId="d5c269cbe9dbe8bc" providerId="LiveId" clId="{6105F4E6-68EE-4EAB-B31E-B94F2F056D67}" dt="2024-03-12T02:04:42.855" v="3485"/>
          <ac:inkMkLst>
            <pc:docMk/>
            <pc:sldMk cId="1472397679" sldId="301"/>
            <ac:inkMk id="54" creationId="{F132F374-3E79-C4CB-72FE-653376F4217D}"/>
          </ac:inkMkLst>
        </pc:inkChg>
        <pc:inkChg chg="add mod">
          <ac:chgData name="Wallter Kang" userId="d5c269cbe9dbe8bc" providerId="LiveId" clId="{6105F4E6-68EE-4EAB-B31E-B94F2F056D67}" dt="2024-03-12T02:04:42.855" v="3485"/>
          <ac:inkMkLst>
            <pc:docMk/>
            <pc:sldMk cId="1472397679" sldId="301"/>
            <ac:inkMk id="55" creationId="{182BC8C5-9E29-223D-7A11-FB239B65840E}"/>
          </ac:inkMkLst>
        </pc:inkChg>
        <pc:inkChg chg="add mod">
          <ac:chgData name="Wallter Kang" userId="d5c269cbe9dbe8bc" providerId="LiveId" clId="{6105F4E6-68EE-4EAB-B31E-B94F2F056D67}" dt="2024-03-12T02:04:42.855" v="3485"/>
          <ac:inkMkLst>
            <pc:docMk/>
            <pc:sldMk cId="1472397679" sldId="301"/>
            <ac:inkMk id="56" creationId="{EE154AE1-6832-219C-EFE1-855D471CF306}"/>
          </ac:inkMkLst>
        </pc:inkChg>
        <pc:inkChg chg="add mod">
          <ac:chgData name="Wallter Kang" userId="d5c269cbe9dbe8bc" providerId="LiveId" clId="{6105F4E6-68EE-4EAB-B31E-B94F2F056D67}" dt="2024-03-12T02:04:42.855" v="3485"/>
          <ac:inkMkLst>
            <pc:docMk/>
            <pc:sldMk cId="1472397679" sldId="301"/>
            <ac:inkMk id="57" creationId="{EA467FA2-CF0B-C108-BA43-9CF74C158B1A}"/>
          </ac:inkMkLst>
        </pc:inkChg>
        <pc:inkChg chg="add mod">
          <ac:chgData name="Wallter Kang" userId="d5c269cbe9dbe8bc" providerId="LiveId" clId="{6105F4E6-68EE-4EAB-B31E-B94F2F056D67}" dt="2024-03-12T02:04:42.855" v="3485"/>
          <ac:inkMkLst>
            <pc:docMk/>
            <pc:sldMk cId="1472397679" sldId="301"/>
            <ac:inkMk id="58" creationId="{414277E3-CB3B-3ADB-FB47-9EFEC41B6646}"/>
          </ac:inkMkLst>
        </pc:inkChg>
        <pc:inkChg chg="add mod">
          <ac:chgData name="Wallter Kang" userId="d5c269cbe9dbe8bc" providerId="LiveId" clId="{6105F4E6-68EE-4EAB-B31E-B94F2F056D67}" dt="2024-03-12T02:04:42.855" v="3485"/>
          <ac:inkMkLst>
            <pc:docMk/>
            <pc:sldMk cId="1472397679" sldId="301"/>
            <ac:inkMk id="59" creationId="{F12E8B28-8D1A-0D28-8192-EB95758CC73A}"/>
          </ac:inkMkLst>
        </pc:inkChg>
        <pc:inkChg chg="add mod">
          <ac:chgData name="Wallter Kang" userId="d5c269cbe9dbe8bc" providerId="LiveId" clId="{6105F4E6-68EE-4EAB-B31E-B94F2F056D67}" dt="2024-03-12T02:04:42.855" v="3485"/>
          <ac:inkMkLst>
            <pc:docMk/>
            <pc:sldMk cId="1472397679" sldId="301"/>
            <ac:inkMk id="60" creationId="{ED05D648-19C2-5B96-40EC-1BC04D5EDB58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62" creationId="{BFD043DE-E327-65EA-C9B6-EFBA8BC7FCA9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63" creationId="{4DAF3CBF-1110-34DB-4DBA-F351FE83916B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64" creationId="{78126DFA-E902-9E3A-12F3-4C64D11E05BF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65" creationId="{80F00AD9-AF78-B6D9-8F52-135B2AD160ED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66" creationId="{A2CA871B-8D18-2173-3FD0-E2BBADE6196D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67" creationId="{DF359DF5-893B-EA4E-4133-E1C9849D2954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68" creationId="{BE6A1F84-D63B-B8EC-A806-0F94193FE9E8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69" creationId="{3D41A1AF-78AD-79C8-BF9F-79040B0AEA64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70" creationId="{AAC56DD9-65E5-5005-286F-D5E9A36A9D19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71" creationId="{D97C6585-B0BA-728B-20D8-59F9D06F49C8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72" creationId="{EABF8530-71AD-B2AA-C3F2-0BBEDCFEC391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73" creationId="{32DC182E-F2D2-3200-54D5-55DEAF8DF9CD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74" creationId="{0EA673EE-E899-67FA-3980-C222E79291AE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75" creationId="{F0C1EA88-9D2F-68EF-4618-04BBC0F1EC58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76" creationId="{7737D10E-5085-FC36-595F-699AB57A1292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77" creationId="{E36500E7-52D0-9858-C36B-FB6264763CDE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78" creationId="{6C8978C5-19BB-2631-D810-A980A22B97DC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79" creationId="{ABBAAF3C-8C9A-8276-AC89-8F25DFB97310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80" creationId="{738D7A79-A544-2034-F757-D63E877F8335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81" creationId="{573CC312-4978-124B-F113-CB68917AAE6B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82" creationId="{ADE31F75-51B7-AD49-E052-BDF482EA6A7C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83" creationId="{8C38124F-76DA-691D-CD13-8F59EDDD16BE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84" creationId="{87DA51A3-3D5D-A321-FE06-F289A58FF86F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85" creationId="{5E254FD6-44D1-7EE6-4233-4A1D6799880B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86" creationId="{C8B7F4C0-E3A3-9374-9E25-D04F53531926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87" creationId="{B1D1212F-714E-3973-115B-D55F7C859EF7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88" creationId="{F0EA7842-D190-D267-8149-121D9A92C8BC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89" creationId="{AA8D01A0-8E29-EE8A-B874-4686C1D24307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90" creationId="{EA5D2F2D-EA5C-187E-4661-845508FF0646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91" creationId="{AA74C108-160A-BB64-F6E9-AAA1D7FFC01C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92" creationId="{61446DB9-5DAA-659F-49CC-9ED242DE8B63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93" creationId="{378CCF80-B763-C8FE-8148-45179EB1BABD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94" creationId="{3E8609EC-FF43-AC8F-8F8E-E29B06CFD71B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95" creationId="{FC70EEC8-442B-1EE8-BC19-AB68C6F4E1B7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96" creationId="{93A5F9DD-CD05-AA54-AD8E-4B73681CF6C7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97" creationId="{29D87B50-B79F-D8FE-F984-1CB013C4E210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03" creationId="{F6AA4978-835E-A9A9-07EC-E1748E8199BE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05" creationId="{27B2B63D-556D-7528-FA9B-5D3571A6ADF2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06" creationId="{820C29EA-ECDB-9280-6FA7-FFD3C04FD598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09" creationId="{E8E6DCA4-819C-6B29-8032-E0FFE11B2D31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10" creationId="{3F92588F-945D-1AFE-CAD5-B04BFABCC1AA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12" creationId="{019FAD68-3B99-34E2-28B6-67A146F3527B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13" creationId="{AD4954BA-1C2E-68CD-1B03-F246FDA13E17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15" creationId="{46DCA3AF-2DCF-D8CA-840F-8459D1BFC079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16" creationId="{A83D7EF8-6EF7-1706-E528-C4E6717C60A9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18" creationId="{700E0FF7-91AB-C64F-8E1C-E4AF875862DE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19" creationId="{67CF9426-192A-CADA-D113-9D3BC9E21243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21" creationId="{2DE072D0-1CF6-F739-CDE4-0C40BFF192E1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22" creationId="{4968D759-0DB1-204D-DC35-94CA55557124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23" creationId="{33F38B59-C5A3-7810-6B5D-02C95D5B96E3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24" creationId="{4D9199C6-6C8E-70D1-B0F2-F0DE901DD6A0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25" creationId="{EF4EB6D0-29FE-A2A1-7B84-C07C65AEEFD9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26" creationId="{E334207D-3922-1A34-6A60-D9FFCF148A47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27" creationId="{3C004C07-4FAA-0B21-65A6-849FA6170301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29" creationId="{EB47EB34-2202-97C0-02A3-DB3B993B1543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30" creationId="{27B90CCE-7FAD-ED35-2EFF-5B92D7DAF031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31" creationId="{2324ECDB-D25D-DD12-02A9-BFACD8385DEC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32" creationId="{0F19D31F-1C31-8379-C6B1-7C9EF93DF597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33" creationId="{FB73F921-40AE-EA1E-5F6C-06A2DC4FCC22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34" creationId="{54594748-61D8-CF13-84D7-A1465E890DDE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35" creationId="{4FCF2801-E0BA-EF91-C21B-A69D7EAE0758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36" creationId="{3212DB34-C9F8-1318-36C4-EA943D10AF4B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37" creationId="{50911473-715F-6CC1-ECC4-78EC31A79F5A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38" creationId="{E9FD3835-DCA5-7C84-AB14-9B1E2D29EFE3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39" creationId="{74FD7912-3458-1E61-9BE3-984CE80F5F9C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40" creationId="{817928B5-51BE-3D49-8FE9-C6513C1ABB2F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41" creationId="{72E3DE45-92BB-7B0D-5EBE-2796E7096B47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42" creationId="{D47D4091-D370-FE56-F228-C45881AF41CA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43" creationId="{9066275D-6E4B-1D25-AA36-34BB4A90BB1A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44" creationId="{90AC907A-62CE-26E4-50F4-5EBFE275C17A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47" creationId="{3051F4F7-3DAC-0766-794C-264EDEFDFF4B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48" creationId="{4766F40F-D558-78A8-4D58-CF0EC6F73D89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49" creationId="{52BB8B23-3AD2-E79D-5F34-EAB41F4E8D17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50" creationId="{AB8D19A8-9DC5-6533-C099-912289C35B17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51" creationId="{B2CE8904-3F7F-CE01-AD0C-F9779F94F432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52" creationId="{212EAFC3-6FF0-7869-DED4-61E2871432AD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53" creationId="{09F74198-525D-7ED6-6D1B-31F405AAC828}"/>
          </ac:inkMkLst>
        </pc:inkChg>
        <pc:inkChg chg="add mod">
          <ac:chgData name="Wallter Kang" userId="d5c269cbe9dbe8bc" providerId="LiveId" clId="{6105F4E6-68EE-4EAB-B31E-B94F2F056D67}" dt="2024-03-12T02:05:40.469" v="3573"/>
          <ac:inkMkLst>
            <pc:docMk/>
            <pc:sldMk cId="1472397679" sldId="301"/>
            <ac:inkMk id="154" creationId="{B75B45B6-883A-4EC9-0050-E7B1BE8B5ED1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56" creationId="{C239E5D3-5329-8F3B-AE7C-5284A8502B09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57" creationId="{00B83BAF-B7F9-8EA5-78DF-2944CE5A39E4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58" creationId="{85EA3776-4733-8E49-AAB1-7F7EDF305606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59" creationId="{6A1BCEC3-371D-0525-1EE7-97D350607BA5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60" creationId="{CABC972F-1554-D65B-4EF0-34BC2D7395D0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61" creationId="{36026949-C487-9931-5D11-1FDACA6EE6FE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65" creationId="{4F4995CF-9F5F-00F9-31C9-16F36135C79B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66" creationId="{6BDD674B-28C7-31C5-DA34-4FF3A0FA0D10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67" creationId="{662FC7B5-40C9-CB7F-E414-FC98F230517B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68" creationId="{3604A8E6-704E-8C76-3E7C-391CF79118D1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70" creationId="{4AFB56BA-ECE8-F63B-DAB4-845E6FA96D16}"/>
          </ac:inkMkLst>
        </pc:inkChg>
        <pc:inkChg chg="add mod">
          <ac:chgData name="Wallter Kang" userId="d5c269cbe9dbe8bc" providerId="LiveId" clId="{6105F4E6-68EE-4EAB-B31E-B94F2F056D67}" dt="2024-03-12T02:06:03.319" v="3588"/>
          <ac:inkMkLst>
            <pc:docMk/>
            <pc:sldMk cId="1472397679" sldId="301"/>
            <ac:inkMk id="171" creationId="{D2E67C6D-3F66-50AB-2E68-4EE8F1ED736E}"/>
          </ac:inkMkLst>
        </pc:inkChg>
        <pc:inkChg chg="add del">
          <ac:chgData name="Wallter Kang" userId="d5c269cbe9dbe8bc" providerId="LiveId" clId="{6105F4E6-68EE-4EAB-B31E-B94F2F056D67}" dt="2024-03-12T02:16:35.774" v="3591" actId="478"/>
          <ac:inkMkLst>
            <pc:docMk/>
            <pc:sldMk cId="1472397679" sldId="301"/>
            <ac:inkMk id="173" creationId="{3BFCAD61-4820-E89F-11F7-A3A97800F65D}"/>
          </ac:inkMkLst>
        </pc:inkChg>
        <pc:inkChg chg="add del">
          <ac:chgData name="Wallter Kang" userId="d5c269cbe9dbe8bc" providerId="LiveId" clId="{6105F4E6-68EE-4EAB-B31E-B94F2F056D67}" dt="2024-03-12T02:16:35.774" v="3591" actId="478"/>
          <ac:inkMkLst>
            <pc:docMk/>
            <pc:sldMk cId="1472397679" sldId="301"/>
            <ac:inkMk id="174" creationId="{1B108034-116D-C653-B484-440F4D06FC4C}"/>
          </ac:inkMkLst>
        </pc:inkChg>
        <pc:inkChg chg="add mod">
          <ac:chgData name="Wallter Kang" userId="d5c269cbe9dbe8bc" providerId="LiveId" clId="{6105F4E6-68EE-4EAB-B31E-B94F2F056D67}" dt="2024-03-12T02:19:26.557" v="3606"/>
          <ac:inkMkLst>
            <pc:docMk/>
            <pc:sldMk cId="1472397679" sldId="301"/>
            <ac:inkMk id="175" creationId="{74E7A412-D918-7B02-2429-953318D33BF8}"/>
          </ac:inkMkLst>
        </pc:inkChg>
        <pc:inkChg chg="add mod">
          <ac:chgData name="Wallter Kang" userId="d5c269cbe9dbe8bc" providerId="LiveId" clId="{6105F4E6-68EE-4EAB-B31E-B94F2F056D67}" dt="2024-03-12T02:19:26.557" v="3606"/>
          <ac:inkMkLst>
            <pc:docMk/>
            <pc:sldMk cId="1472397679" sldId="301"/>
            <ac:inkMk id="176" creationId="{6869E16F-D4D8-83C0-EDE4-F3F7744EDF10}"/>
          </ac:inkMkLst>
        </pc:inkChg>
        <pc:inkChg chg="add mod">
          <ac:chgData name="Wallter Kang" userId="d5c269cbe9dbe8bc" providerId="LiveId" clId="{6105F4E6-68EE-4EAB-B31E-B94F2F056D67}" dt="2024-03-12T02:19:26.557" v="3606"/>
          <ac:inkMkLst>
            <pc:docMk/>
            <pc:sldMk cId="1472397679" sldId="301"/>
            <ac:inkMk id="177" creationId="{A32D8EF3-B978-23AA-5592-732C87E49BE5}"/>
          </ac:inkMkLst>
        </pc:inkChg>
        <pc:inkChg chg="add mod">
          <ac:chgData name="Wallter Kang" userId="d5c269cbe9dbe8bc" providerId="LiveId" clId="{6105F4E6-68EE-4EAB-B31E-B94F2F056D67}" dt="2024-03-12T02:19:26.557" v="3606"/>
          <ac:inkMkLst>
            <pc:docMk/>
            <pc:sldMk cId="1472397679" sldId="301"/>
            <ac:inkMk id="178" creationId="{99637968-BF82-8C72-4E67-47F0990544B6}"/>
          </ac:inkMkLst>
        </pc:inkChg>
        <pc:inkChg chg="add mod">
          <ac:chgData name="Wallter Kang" userId="d5c269cbe9dbe8bc" providerId="LiveId" clId="{6105F4E6-68EE-4EAB-B31E-B94F2F056D67}" dt="2024-03-12T02:19:26.557" v="3606"/>
          <ac:inkMkLst>
            <pc:docMk/>
            <pc:sldMk cId="1472397679" sldId="301"/>
            <ac:inkMk id="179" creationId="{8DC31C7B-C7BA-0A0C-F25E-F5CE659B1A20}"/>
          </ac:inkMkLst>
        </pc:inkChg>
        <pc:inkChg chg="add mod">
          <ac:chgData name="Wallter Kang" userId="d5c269cbe9dbe8bc" providerId="LiveId" clId="{6105F4E6-68EE-4EAB-B31E-B94F2F056D67}" dt="2024-03-12T02:19:26.557" v="3606"/>
          <ac:inkMkLst>
            <pc:docMk/>
            <pc:sldMk cId="1472397679" sldId="301"/>
            <ac:inkMk id="180" creationId="{1DBE5998-10BB-5A94-A0AC-E73B6895F7E4}"/>
          </ac:inkMkLst>
        </pc:inkChg>
        <pc:inkChg chg="add mod">
          <ac:chgData name="Wallter Kang" userId="d5c269cbe9dbe8bc" providerId="LiveId" clId="{6105F4E6-68EE-4EAB-B31E-B94F2F056D67}" dt="2024-03-12T02:19:26.557" v="3606"/>
          <ac:inkMkLst>
            <pc:docMk/>
            <pc:sldMk cId="1472397679" sldId="301"/>
            <ac:inkMk id="181" creationId="{70197EC3-CF36-5E68-B425-7351453FABBD}"/>
          </ac:inkMkLst>
        </pc:inkChg>
        <pc:inkChg chg="add mod">
          <ac:chgData name="Wallter Kang" userId="d5c269cbe9dbe8bc" providerId="LiveId" clId="{6105F4E6-68EE-4EAB-B31E-B94F2F056D67}" dt="2024-03-12T02:19:26.557" v="3606"/>
          <ac:inkMkLst>
            <pc:docMk/>
            <pc:sldMk cId="1472397679" sldId="301"/>
            <ac:inkMk id="182" creationId="{9B78DED4-5730-87F3-AB01-F3A71B83CDC7}"/>
          </ac:inkMkLst>
        </pc:inkChg>
        <pc:inkChg chg="add mod">
          <ac:chgData name="Wallter Kang" userId="d5c269cbe9dbe8bc" providerId="LiveId" clId="{6105F4E6-68EE-4EAB-B31E-B94F2F056D67}" dt="2024-03-12T02:19:26.557" v="3606"/>
          <ac:inkMkLst>
            <pc:docMk/>
            <pc:sldMk cId="1472397679" sldId="301"/>
            <ac:inkMk id="183" creationId="{48B5A3F3-354C-C943-9BC0-F4974800FE51}"/>
          </ac:inkMkLst>
        </pc:inkChg>
        <pc:inkChg chg="add mod">
          <ac:chgData name="Wallter Kang" userId="d5c269cbe9dbe8bc" providerId="LiveId" clId="{6105F4E6-68EE-4EAB-B31E-B94F2F056D67}" dt="2024-03-12T02:19:26.557" v="3606"/>
          <ac:inkMkLst>
            <pc:docMk/>
            <pc:sldMk cId="1472397679" sldId="301"/>
            <ac:inkMk id="184" creationId="{C44387D6-B60A-558B-D531-1341587E715A}"/>
          </ac:inkMkLst>
        </pc:inkChg>
        <pc:inkChg chg="add mod">
          <ac:chgData name="Wallter Kang" userId="d5c269cbe9dbe8bc" providerId="LiveId" clId="{6105F4E6-68EE-4EAB-B31E-B94F2F056D67}" dt="2024-03-12T02:19:26.557" v="3606"/>
          <ac:inkMkLst>
            <pc:docMk/>
            <pc:sldMk cId="1472397679" sldId="301"/>
            <ac:inkMk id="185" creationId="{21592E77-CE26-5950-CB6F-9BCAC6E11258}"/>
          </ac:inkMkLst>
        </pc:inkChg>
        <pc:inkChg chg="add mod">
          <ac:chgData name="Wallter Kang" userId="d5c269cbe9dbe8bc" providerId="LiveId" clId="{6105F4E6-68EE-4EAB-B31E-B94F2F056D67}" dt="2024-03-12T02:19:28.463" v="3610"/>
          <ac:inkMkLst>
            <pc:docMk/>
            <pc:sldMk cId="1472397679" sldId="301"/>
            <ac:inkMk id="187" creationId="{AA9BEF13-E613-845D-F31B-DCA2796CC185}"/>
          </ac:inkMkLst>
        </pc:inkChg>
        <pc:inkChg chg="add mod">
          <ac:chgData name="Wallter Kang" userId="d5c269cbe9dbe8bc" providerId="LiveId" clId="{6105F4E6-68EE-4EAB-B31E-B94F2F056D67}" dt="2024-03-12T02:19:28.463" v="3610"/>
          <ac:inkMkLst>
            <pc:docMk/>
            <pc:sldMk cId="1472397679" sldId="301"/>
            <ac:inkMk id="188" creationId="{1230607E-21CD-D05B-D944-FC39E0787B1E}"/>
          </ac:inkMkLst>
        </pc:inkChg>
        <pc:inkChg chg="add mod">
          <ac:chgData name="Wallter Kang" userId="d5c269cbe9dbe8bc" providerId="LiveId" clId="{6105F4E6-68EE-4EAB-B31E-B94F2F056D67}" dt="2024-03-12T02:19:28.463" v="3610"/>
          <ac:inkMkLst>
            <pc:docMk/>
            <pc:sldMk cId="1472397679" sldId="301"/>
            <ac:inkMk id="189" creationId="{B4E7B8D9-FCA2-856A-64BC-32064591E62A}"/>
          </ac:inkMkLst>
        </pc:inkChg>
        <pc:inkChg chg="add mod">
          <ac:chgData name="Wallter Kang" userId="d5c269cbe9dbe8bc" providerId="LiveId" clId="{6105F4E6-68EE-4EAB-B31E-B94F2F056D67}" dt="2024-03-12T02:19:36.127" v="3617"/>
          <ac:inkMkLst>
            <pc:docMk/>
            <pc:sldMk cId="1472397679" sldId="301"/>
            <ac:inkMk id="191" creationId="{D1A48F01-D662-DE6E-72F7-7A58EDC488F4}"/>
          </ac:inkMkLst>
        </pc:inkChg>
        <pc:inkChg chg="add mod">
          <ac:chgData name="Wallter Kang" userId="d5c269cbe9dbe8bc" providerId="LiveId" clId="{6105F4E6-68EE-4EAB-B31E-B94F2F056D67}" dt="2024-03-12T02:19:36.127" v="3617"/>
          <ac:inkMkLst>
            <pc:docMk/>
            <pc:sldMk cId="1472397679" sldId="301"/>
            <ac:inkMk id="192" creationId="{12465207-40E3-20F2-BAD9-0B9E520B3611}"/>
          </ac:inkMkLst>
        </pc:inkChg>
        <pc:inkChg chg="add mod">
          <ac:chgData name="Wallter Kang" userId="d5c269cbe9dbe8bc" providerId="LiveId" clId="{6105F4E6-68EE-4EAB-B31E-B94F2F056D67}" dt="2024-03-12T02:19:36.127" v="3617"/>
          <ac:inkMkLst>
            <pc:docMk/>
            <pc:sldMk cId="1472397679" sldId="301"/>
            <ac:inkMk id="193" creationId="{9B7C3C05-07D4-E653-06CD-F09A9FD9BE9A}"/>
          </ac:inkMkLst>
        </pc:inkChg>
        <pc:inkChg chg="add mod">
          <ac:chgData name="Wallter Kang" userId="d5c269cbe9dbe8bc" providerId="LiveId" clId="{6105F4E6-68EE-4EAB-B31E-B94F2F056D67}" dt="2024-03-12T02:19:36.127" v="3617"/>
          <ac:inkMkLst>
            <pc:docMk/>
            <pc:sldMk cId="1472397679" sldId="301"/>
            <ac:inkMk id="194" creationId="{AC6D6539-E3F3-F7D2-D077-DDCED499A912}"/>
          </ac:inkMkLst>
        </pc:inkChg>
        <pc:inkChg chg="add mod">
          <ac:chgData name="Wallter Kang" userId="d5c269cbe9dbe8bc" providerId="LiveId" clId="{6105F4E6-68EE-4EAB-B31E-B94F2F056D67}" dt="2024-03-12T02:19:36.127" v="3617"/>
          <ac:inkMkLst>
            <pc:docMk/>
            <pc:sldMk cId="1472397679" sldId="301"/>
            <ac:inkMk id="195" creationId="{87CA1E64-2384-B960-64BD-329A2626E4D3}"/>
          </ac:inkMkLst>
        </pc:inkChg>
        <pc:inkChg chg="add mod">
          <ac:chgData name="Wallter Kang" userId="d5c269cbe9dbe8bc" providerId="LiveId" clId="{6105F4E6-68EE-4EAB-B31E-B94F2F056D67}" dt="2024-03-12T02:19:36.127" v="3617"/>
          <ac:inkMkLst>
            <pc:docMk/>
            <pc:sldMk cId="1472397679" sldId="301"/>
            <ac:inkMk id="196" creationId="{9DE0F5D2-0A69-C4A6-4E8F-5D18C2BFF874}"/>
          </ac:inkMkLst>
        </pc:inkChg>
        <pc:inkChg chg="add mod">
          <ac:chgData name="Wallter Kang" userId="d5c269cbe9dbe8bc" providerId="LiveId" clId="{6105F4E6-68EE-4EAB-B31E-B94F2F056D67}" dt="2024-03-12T02:19:49.598" v="3627"/>
          <ac:inkMkLst>
            <pc:docMk/>
            <pc:sldMk cId="1472397679" sldId="301"/>
            <ac:inkMk id="198" creationId="{CCDECF20-447C-0378-1D00-986E1919DA42}"/>
          </ac:inkMkLst>
        </pc:inkChg>
        <pc:inkChg chg="add mod">
          <ac:chgData name="Wallter Kang" userId="d5c269cbe9dbe8bc" providerId="LiveId" clId="{6105F4E6-68EE-4EAB-B31E-B94F2F056D67}" dt="2024-03-12T02:19:49.598" v="3627"/>
          <ac:inkMkLst>
            <pc:docMk/>
            <pc:sldMk cId="1472397679" sldId="301"/>
            <ac:inkMk id="199" creationId="{F1658E01-C871-EC5A-DF33-E41F65628109}"/>
          </ac:inkMkLst>
        </pc:inkChg>
        <pc:inkChg chg="add mod">
          <ac:chgData name="Wallter Kang" userId="d5c269cbe9dbe8bc" providerId="LiveId" clId="{6105F4E6-68EE-4EAB-B31E-B94F2F056D67}" dt="2024-03-12T02:19:49.598" v="3627"/>
          <ac:inkMkLst>
            <pc:docMk/>
            <pc:sldMk cId="1472397679" sldId="301"/>
            <ac:inkMk id="200" creationId="{87DE414F-62A1-FDB7-2C29-DEE353297FD2}"/>
          </ac:inkMkLst>
        </pc:inkChg>
        <pc:inkChg chg="add mod">
          <ac:chgData name="Wallter Kang" userId="d5c269cbe9dbe8bc" providerId="LiveId" clId="{6105F4E6-68EE-4EAB-B31E-B94F2F056D67}" dt="2024-03-12T02:19:49.598" v="3627"/>
          <ac:inkMkLst>
            <pc:docMk/>
            <pc:sldMk cId="1472397679" sldId="301"/>
            <ac:inkMk id="201" creationId="{052B9E6F-45E8-2CDE-F565-29D6D5518130}"/>
          </ac:inkMkLst>
        </pc:inkChg>
        <pc:inkChg chg="add mod">
          <ac:chgData name="Wallter Kang" userId="d5c269cbe9dbe8bc" providerId="LiveId" clId="{6105F4E6-68EE-4EAB-B31E-B94F2F056D67}" dt="2024-03-12T02:19:49.598" v="3627"/>
          <ac:inkMkLst>
            <pc:docMk/>
            <pc:sldMk cId="1472397679" sldId="301"/>
            <ac:inkMk id="202" creationId="{0DE60D11-0871-C7BE-E935-5234AD09A902}"/>
          </ac:inkMkLst>
        </pc:inkChg>
        <pc:inkChg chg="add mod">
          <ac:chgData name="Wallter Kang" userId="d5c269cbe9dbe8bc" providerId="LiveId" clId="{6105F4E6-68EE-4EAB-B31E-B94F2F056D67}" dt="2024-03-12T02:19:49.598" v="3627"/>
          <ac:inkMkLst>
            <pc:docMk/>
            <pc:sldMk cId="1472397679" sldId="301"/>
            <ac:inkMk id="203" creationId="{0BA15A78-B460-0F2C-4B6E-6DB257E3D408}"/>
          </ac:inkMkLst>
        </pc:inkChg>
        <pc:inkChg chg="add mod">
          <ac:chgData name="Wallter Kang" userId="d5c269cbe9dbe8bc" providerId="LiveId" clId="{6105F4E6-68EE-4EAB-B31E-B94F2F056D67}" dt="2024-03-12T02:19:49.598" v="3627"/>
          <ac:inkMkLst>
            <pc:docMk/>
            <pc:sldMk cId="1472397679" sldId="301"/>
            <ac:inkMk id="204" creationId="{A6E23F11-75CC-7056-7541-96C961680750}"/>
          </ac:inkMkLst>
        </pc:inkChg>
        <pc:inkChg chg="add mod">
          <ac:chgData name="Wallter Kang" userId="d5c269cbe9dbe8bc" providerId="LiveId" clId="{6105F4E6-68EE-4EAB-B31E-B94F2F056D67}" dt="2024-03-12T02:19:49.598" v="3627"/>
          <ac:inkMkLst>
            <pc:docMk/>
            <pc:sldMk cId="1472397679" sldId="301"/>
            <ac:inkMk id="205" creationId="{E77E76A4-39C0-11FE-AD8C-BD60537D8F2C}"/>
          </ac:inkMkLst>
        </pc:inkChg>
        <pc:inkChg chg="add mod">
          <ac:chgData name="Wallter Kang" userId="d5c269cbe9dbe8bc" providerId="LiveId" clId="{6105F4E6-68EE-4EAB-B31E-B94F2F056D67}" dt="2024-03-12T02:19:49.598" v="3627"/>
          <ac:inkMkLst>
            <pc:docMk/>
            <pc:sldMk cId="1472397679" sldId="301"/>
            <ac:inkMk id="206" creationId="{D3EF6892-B128-957B-A88A-A189159A536E}"/>
          </ac:inkMkLst>
        </pc:inkChg>
        <pc:inkChg chg="add mod">
          <ac:chgData name="Wallter Kang" userId="d5c269cbe9dbe8bc" providerId="LiveId" clId="{6105F4E6-68EE-4EAB-B31E-B94F2F056D67}" dt="2024-03-12T02:19:51.811" v="3631"/>
          <ac:inkMkLst>
            <pc:docMk/>
            <pc:sldMk cId="1472397679" sldId="301"/>
            <ac:inkMk id="208" creationId="{F985FF89-2C17-337C-7FDC-155C2DC3752D}"/>
          </ac:inkMkLst>
        </pc:inkChg>
        <pc:inkChg chg="add mod">
          <ac:chgData name="Wallter Kang" userId="d5c269cbe9dbe8bc" providerId="LiveId" clId="{6105F4E6-68EE-4EAB-B31E-B94F2F056D67}" dt="2024-03-12T02:19:51.811" v="3631"/>
          <ac:inkMkLst>
            <pc:docMk/>
            <pc:sldMk cId="1472397679" sldId="301"/>
            <ac:inkMk id="209" creationId="{E148041E-D04C-FF13-8F9F-0229D53277B3}"/>
          </ac:inkMkLst>
        </pc:inkChg>
        <pc:inkChg chg="add mod">
          <ac:chgData name="Wallter Kang" userId="d5c269cbe9dbe8bc" providerId="LiveId" clId="{6105F4E6-68EE-4EAB-B31E-B94F2F056D67}" dt="2024-03-12T02:19:51.811" v="3631"/>
          <ac:inkMkLst>
            <pc:docMk/>
            <pc:sldMk cId="1472397679" sldId="301"/>
            <ac:inkMk id="210" creationId="{0DC3DA06-6DC6-4988-09B3-E08B0A632E96}"/>
          </ac:inkMkLst>
        </pc:inkChg>
        <pc:inkChg chg="add mod">
          <ac:chgData name="Wallter Kang" userId="d5c269cbe9dbe8bc" providerId="LiveId" clId="{6105F4E6-68EE-4EAB-B31E-B94F2F056D67}" dt="2024-03-12T02:19:55.093" v="3638"/>
          <ac:inkMkLst>
            <pc:docMk/>
            <pc:sldMk cId="1472397679" sldId="301"/>
            <ac:inkMk id="212" creationId="{AB8D1F5E-57F8-62FC-2508-9CBFFD372480}"/>
          </ac:inkMkLst>
        </pc:inkChg>
        <pc:inkChg chg="add mod">
          <ac:chgData name="Wallter Kang" userId="d5c269cbe9dbe8bc" providerId="LiveId" clId="{6105F4E6-68EE-4EAB-B31E-B94F2F056D67}" dt="2024-03-12T02:19:55.093" v="3638"/>
          <ac:inkMkLst>
            <pc:docMk/>
            <pc:sldMk cId="1472397679" sldId="301"/>
            <ac:inkMk id="213" creationId="{5B537344-298D-34FC-711D-B8CAEBF912A9}"/>
          </ac:inkMkLst>
        </pc:inkChg>
        <pc:inkChg chg="add mod">
          <ac:chgData name="Wallter Kang" userId="d5c269cbe9dbe8bc" providerId="LiveId" clId="{6105F4E6-68EE-4EAB-B31E-B94F2F056D67}" dt="2024-03-12T02:19:55.093" v="3638"/>
          <ac:inkMkLst>
            <pc:docMk/>
            <pc:sldMk cId="1472397679" sldId="301"/>
            <ac:inkMk id="214" creationId="{9A89811A-E90A-53AC-B3FB-5D18440DD76D}"/>
          </ac:inkMkLst>
        </pc:inkChg>
        <pc:inkChg chg="add mod">
          <ac:chgData name="Wallter Kang" userId="d5c269cbe9dbe8bc" providerId="LiveId" clId="{6105F4E6-68EE-4EAB-B31E-B94F2F056D67}" dt="2024-03-12T02:19:55.093" v="3638"/>
          <ac:inkMkLst>
            <pc:docMk/>
            <pc:sldMk cId="1472397679" sldId="301"/>
            <ac:inkMk id="215" creationId="{4A403462-AC5F-4BC0-778D-03623690B26B}"/>
          </ac:inkMkLst>
        </pc:inkChg>
        <pc:inkChg chg="add mod">
          <ac:chgData name="Wallter Kang" userId="d5c269cbe9dbe8bc" providerId="LiveId" clId="{6105F4E6-68EE-4EAB-B31E-B94F2F056D67}" dt="2024-03-12T02:19:55.093" v="3638"/>
          <ac:inkMkLst>
            <pc:docMk/>
            <pc:sldMk cId="1472397679" sldId="301"/>
            <ac:inkMk id="216" creationId="{8C28F17C-418C-C3F5-B866-8376ACCCD779}"/>
          </ac:inkMkLst>
        </pc:inkChg>
        <pc:inkChg chg="add mod">
          <ac:chgData name="Wallter Kang" userId="d5c269cbe9dbe8bc" providerId="LiveId" clId="{6105F4E6-68EE-4EAB-B31E-B94F2F056D67}" dt="2024-03-12T02:19:55.093" v="3638"/>
          <ac:inkMkLst>
            <pc:docMk/>
            <pc:sldMk cId="1472397679" sldId="301"/>
            <ac:inkMk id="217" creationId="{5295A301-F5C7-189F-BDBF-697CEE11A388}"/>
          </ac:inkMkLst>
        </pc:inkChg>
        <pc:inkChg chg="add del">
          <ac:chgData name="Wallter Kang" userId="d5c269cbe9dbe8bc" providerId="LiveId" clId="{6105F4E6-68EE-4EAB-B31E-B94F2F056D67}" dt="2024-03-12T02:38:15.756" v="3799" actId="478"/>
          <ac:inkMkLst>
            <pc:docMk/>
            <pc:sldMk cId="1472397679" sldId="301"/>
            <ac:inkMk id="219" creationId="{78048A19-93AA-DF10-DF4F-A83AA2470DC6}"/>
          </ac:inkMkLst>
        </pc:inkChg>
        <pc:inkChg chg="add mod">
          <ac:chgData name="Wallter Kang" userId="d5c269cbe9dbe8bc" providerId="LiveId" clId="{6105F4E6-68EE-4EAB-B31E-B94F2F056D67}" dt="2024-03-12T02:20:19.637" v="3657"/>
          <ac:inkMkLst>
            <pc:docMk/>
            <pc:sldMk cId="1472397679" sldId="301"/>
            <ac:inkMk id="220" creationId="{440EB328-5247-E473-C11F-189B78AB35A9}"/>
          </ac:inkMkLst>
        </pc:inkChg>
        <pc:inkChg chg="add mod">
          <ac:chgData name="Wallter Kang" userId="d5c269cbe9dbe8bc" providerId="LiveId" clId="{6105F4E6-68EE-4EAB-B31E-B94F2F056D67}" dt="2024-03-12T02:20:19.637" v="3657"/>
          <ac:inkMkLst>
            <pc:docMk/>
            <pc:sldMk cId="1472397679" sldId="301"/>
            <ac:inkMk id="221" creationId="{DFE54D5C-06B4-5B10-7478-DBFCA1A8E0F2}"/>
          </ac:inkMkLst>
        </pc:inkChg>
        <pc:inkChg chg="add mod">
          <ac:chgData name="Wallter Kang" userId="d5c269cbe9dbe8bc" providerId="LiveId" clId="{6105F4E6-68EE-4EAB-B31E-B94F2F056D67}" dt="2024-03-12T02:20:19.637" v="3657"/>
          <ac:inkMkLst>
            <pc:docMk/>
            <pc:sldMk cId="1472397679" sldId="301"/>
            <ac:inkMk id="222" creationId="{262C34EB-912D-9B74-2303-D34FAC2FCF65}"/>
          </ac:inkMkLst>
        </pc:inkChg>
        <pc:inkChg chg="add mod">
          <ac:chgData name="Wallter Kang" userId="d5c269cbe9dbe8bc" providerId="LiveId" clId="{6105F4E6-68EE-4EAB-B31E-B94F2F056D67}" dt="2024-03-12T02:20:19.637" v="3657"/>
          <ac:inkMkLst>
            <pc:docMk/>
            <pc:sldMk cId="1472397679" sldId="301"/>
            <ac:inkMk id="223" creationId="{C2CE3167-4888-383F-61F2-5BEA86A4DA3A}"/>
          </ac:inkMkLst>
        </pc:inkChg>
        <pc:inkChg chg="add mod">
          <ac:chgData name="Wallter Kang" userId="d5c269cbe9dbe8bc" providerId="LiveId" clId="{6105F4E6-68EE-4EAB-B31E-B94F2F056D67}" dt="2024-03-12T02:20:19.637" v="3657"/>
          <ac:inkMkLst>
            <pc:docMk/>
            <pc:sldMk cId="1472397679" sldId="301"/>
            <ac:inkMk id="224" creationId="{2B921AF0-424C-2925-BA18-1C9084957490}"/>
          </ac:inkMkLst>
        </pc:inkChg>
        <pc:inkChg chg="add mod">
          <ac:chgData name="Wallter Kang" userId="d5c269cbe9dbe8bc" providerId="LiveId" clId="{6105F4E6-68EE-4EAB-B31E-B94F2F056D67}" dt="2024-03-12T02:20:19.637" v="3657"/>
          <ac:inkMkLst>
            <pc:docMk/>
            <pc:sldMk cId="1472397679" sldId="301"/>
            <ac:inkMk id="225" creationId="{B640243C-62DD-2B86-6BCC-43E4D0E27B67}"/>
          </ac:inkMkLst>
        </pc:inkChg>
        <pc:inkChg chg="add mod">
          <ac:chgData name="Wallter Kang" userId="d5c269cbe9dbe8bc" providerId="LiveId" clId="{6105F4E6-68EE-4EAB-B31E-B94F2F056D67}" dt="2024-03-12T02:20:19.637" v="3657"/>
          <ac:inkMkLst>
            <pc:docMk/>
            <pc:sldMk cId="1472397679" sldId="301"/>
            <ac:inkMk id="226" creationId="{3779C2F9-D94C-0EBB-6169-D1BAA8B80ABB}"/>
          </ac:inkMkLst>
        </pc:inkChg>
        <pc:inkChg chg="add mod">
          <ac:chgData name="Wallter Kang" userId="d5c269cbe9dbe8bc" providerId="LiveId" clId="{6105F4E6-68EE-4EAB-B31E-B94F2F056D67}" dt="2024-03-12T02:20:19.637" v="3657"/>
          <ac:inkMkLst>
            <pc:docMk/>
            <pc:sldMk cId="1472397679" sldId="301"/>
            <ac:inkMk id="227" creationId="{F5B33DB7-CFD6-DC69-5505-DFF9811BC7C0}"/>
          </ac:inkMkLst>
        </pc:inkChg>
        <pc:inkChg chg="add mod">
          <ac:chgData name="Wallter Kang" userId="d5c269cbe9dbe8bc" providerId="LiveId" clId="{6105F4E6-68EE-4EAB-B31E-B94F2F056D67}" dt="2024-03-12T02:20:19.637" v="3657"/>
          <ac:inkMkLst>
            <pc:docMk/>
            <pc:sldMk cId="1472397679" sldId="301"/>
            <ac:inkMk id="228" creationId="{846BC855-6744-C4BB-AB28-3E20796C2352}"/>
          </ac:inkMkLst>
        </pc:inkChg>
        <pc:inkChg chg="add mod">
          <ac:chgData name="Wallter Kang" userId="d5c269cbe9dbe8bc" providerId="LiveId" clId="{6105F4E6-68EE-4EAB-B31E-B94F2F056D67}" dt="2024-03-12T02:20:19.637" v="3657"/>
          <ac:inkMkLst>
            <pc:docMk/>
            <pc:sldMk cId="1472397679" sldId="301"/>
            <ac:inkMk id="229" creationId="{9D11D992-D905-A4C9-86DD-164CCC449842}"/>
          </ac:inkMkLst>
        </pc:inkChg>
        <pc:inkChg chg="add mod">
          <ac:chgData name="Wallter Kang" userId="d5c269cbe9dbe8bc" providerId="LiveId" clId="{6105F4E6-68EE-4EAB-B31E-B94F2F056D67}" dt="2024-03-12T02:20:19.637" v="3657"/>
          <ac:inkMkLst>
            <pc:docMk/>
            <pc:sldMk cId="1472397679" sldId="301"/>
            <ac:inkMk id="231" creationId="{7BE162E1-4978-3B7B-BBFB-AF3353D68054}"/>
          </ac:inkMkLst>
        </pc:inkChg>
        <pc:inkChg chg="add mod">
          <ac:chgData name="Wallter Kang" userId="d5c269cbe9dbe8bc" providerId="LiveId" clId="{6105F4E6-68EE-4EAB-B31E-B94F2F056D67}" dt="2024-03-12T02:20:19.637" v="3657"/>
          <ac:inkMkLst>
            <pc:docMk/>
            <pc:sldMk cId="1472397679" sldId="301"/>
            <ac:inkMk id="232" creationId="{2FEFA9EF-F74C-8358-7871-99CD52367411}"/>
          </ac:inkMkLst>
        </pc:inkChg>
        <pc:inkChg chg="add mod">
          <ac:chgData name="Wallter Kang" userId="d5c269cbe9dbe8bc" providerId="LiveId" clId="{6105F4E6-68EE-4EAB-B31E-B94F2F056D67}" dt="2024-03-12T02:20:19.637" v="3657"/>
          <ac:inkMkLst>
            <pc:docMk/>
            <pc:sldMk cId="1472397679" sldId="301"/>
            <ac:inkMk id="233" creationId="{A66D1810-789C-0CE1-39D8-699E9EF3FB31}"/>
          </ac:inkMkLst>
        </pc:inkChg>
        <pc:inkChg chg="add mod">
          <ac:chgData name="Wallter Kang" userId="d5c269cbe9dbe8bc" providerId="LiveId" clId="{6105F4E6-68EE-4EAB-B31E-B94F2F056D67}" dt="2024-03-12T02:20:19.637" v="3657"/>
          <ac:inkMkLst>
            <pc:docMk/>
            <pc:sldMk cId="1472397679" sldId="301"/>
            <ac:inkMk id="234" creationId="{D9713A72-6630-6AF2-F3A1-59241EBB5BEB}"/>
          </ac:inkMkLst>
        </pc:inkChg>
        <pc:inkChg chg="add mod">
          <ac:chgData name="Wallter Kang" userId="d5c269cbe9dbe8bc" providerId="LiveId" clId="{6105F4E6-68EE-4EAB-B31E-B94F2F056D67}" dt="2024-03-12T02:20:19.637" v="3657"/>
          <ac:inkMkLst>
            <pc:docMk/>
            <pc:sldMk cId="1472397679" sldId="301"/>
            <ac:inkMk id="235" creationId="{B84D8BB0-E2F6-9A9E-F53B-F940494C1181}"/>
          </ac:inkMkLst>
        </pc:inkChg>
        <pc:inkChg chg="add mod">
          <ac:chgData name="Wallter Kang" userId="d5c269cbe9dbe8bc" providerId="LiveId" clId="{6105F4E6-68EE-4EAB-B31E-B94F2F056D67}" dt="2024-03-12T02:20:19.637" v="3657"/>
          <ac:inkMkLst>
            <pc:docMk/>
            <pc:sldMk cId="1472397679" sldId="301"/>
            <ac:inkMk id="236" creationId="{F7AFC94F-B0AC-CDBE-0B6C-12363295741A}"/>
          </ac:inkMkLst>
        </pc:inkChg>
        <pc:inkChg chg="add mod">
          <ac:chgData name="Wallter Kang" userId="d5c269cbe9dbe8bc" providerId="LiveId" clId="{6105F4E6-68EE-4EAB-B31E-B94F2F056D67}" dt="2024-03-12T02:20:30.688" v="3671"/>
          <ac:inkMkLst>
            <pc:docMk/>
            <pc:sldMk cId="1472397679" sldId="301"/>
            <ac:inkMk id="238" creationId="{58C714D0-5556-D2D7-28DF-090333C7C9AE}"/>
          </ac:inkMkLst>
        </pc:inkChg>
        <pc:inkChg chg="add mod">
          <ac:chgData name="Wallter Kang" userId="d5c269cbe9dbe8bc" providerId="LiveId" clId="{6105F4E6-68EE-4EAB-B31E-B94F2F056D67}" dt="2024-03-12T02:20:30.688" v="3671"/>
          <ac:inkMkLst>
            <pc:docMk/>
            <pc:sldMk cId="1472397679" sldId="301"/>
            <ac:inkMk id="239" creationId="{9AD941B1-841B-216C-EF7A-E29C1A2D63C9}"/>
          </ac:inkMkLst>
        </pc:inkChg>
        <pc:inkChg chg="add mod">
          <ac:chgData name="Wallter Kang" userId="d5c269cbe9dbe8bc" providerId="LiveId" clId="{6105F4E6-68EE-4EAB-B31E-B94F2F056D67}" dt="2024-03-12T02:20:30.688" v="3671"/>
          <ac:inkMkLst>
            <pc:docMk/>
            <pc:sldMk cId="1472397679" sldId="301"/>
            <ac:inkMk id="240" creationId="{AC0202EF-8D71-D027-A45B-5D47210E4C8A}"/>
          </ac:inkMkLst>
        </pc:inkChg>
        <pc:inkChg chg="add mod">
          <ac:chgData name="Wallter Kang" userId="d5c269cbe9dbe8bc" providerId="LiveId" clId="{6105F4E6-68EE-4EAB-B31E-B94F2F056D67}" dt="2024-03-12T02:20:30.688" v="3671"/>
          <ac:inkMkLst>
            <pc:docMk/>
            <pc:sldMk cId="1472397679" sldId="301"/>
            <ac:inkMk id="241" creationId="{9EEF069B-31C8-9F78-CF91-73199BE9878D}"/>
          </ac:inkMkLst>
        </pc:inkChg>
        <pc:inkChg chg="add mod">
          <ac:chgData name="Wallter Kang" userId="d5c269cbe9dbe8bc" providerId="LiveId" clId="{6105F4E6-68EE-4EAB-B31E-B94F2F056D67}" dt="2024-03-12T02:20:30.688" v="3671"/>
          <ac:inkMkLst>
            <pc:docMk/>
            <pc:sldMk cId="1472397679" sldId="301"/>
            <ac:inkMk id="242" creationId="{3BC2AC19-0831-F05C-2E51-A92CFEBE08B1}"/>
          </ac:inkMkLst>
        </pc:inkChg>
        <pc:inkChg chg="add mod">
          <ac:chgData name="Wallter Kang" userId="d5c269cbe9dbe8bc" providerId="LiveId" clId="{6105F4E6-68EE-4EAB-B31E-B94F2F056D67}" dt="2024-03-12T02:20:30.688" v="3671"/>
          <ac:inkMkLst>
            <pc:docMk/>
            <pc:sldMk cId="1472397679" sldId="301"/>
            <ac:inkMk id="243" creationId="{1DFD3908-2E84-2295-BF5C-FB32167B0A06}"/>
          </ac:inkMkLst>
        </pc:inkChg>
        <pc:inkChg chg="add mod">
          <ac:chgData name="Wallter Kang" userId="d5c269cbe9dbe8bc" providerId="LiveId" clId="{6105F4E6-68EE-4EAB-B31E-B94F2F056D67}" dt="2024-03-12T02:20:30.688" v="3671"/>
          <ac:inkMkLst>
            <pc:docMk/>
            <pc:sldMk cId="1472397679" sldId="301"/>
            <ac:inkMk id="244" creationId="{E9B449CC-5E3B-53EC-6C2D-FA690C0DAB84}"/>
          </ac:inkMkLst>
        </pc:inkChg>
        <pc:inkChg chg="add mod">
          <ac:chgData name="Wallter Kang" userId="d5c269cbe9dbe8bc" providerId="LiveId" clId="{6105F4E6-68EE-4EAB-B31E-B94F2F056D67}" dt="2024-03-12T02:20:30.688" v="3671"/>
          <ac:inkMkLst>
            <pc:docMk/>
            <pc:sldMk cId="1472397679" sldId="301"/>
            <ac:inkMk id="245" creationId="{832057CB-FF09-2993-4AA4-269CDC9E98C0}"/>
          </ac:inkMkLst>
        </pc:inkChg>
        <pc:inkChg chg="add mod">
          <ac:chgData name="Wallter Kang" userId="d5c269cbe9dbe8bc" providerId="LiveId" clId="{6105F4E6-68EE-4EAB-B31E-B94F2F056D67}" dt="2024-03-12T02:20:30.688" v="3671"/>
          <ac:inkMkLst>
            <pc:docMk/>
            <pc:sldMk cId="1472397679" sldId="301"/>
            <ac:inkMk id="246" creationId="{18FE8701-E1F8-5856-D1E4-407BEC3BDED6}"/>
          </ac:inkMkLst>
        </pc:inkChg>
        <pc:inkChg chg="add mod">
          <ac:chgData name="Wallter Kang" userId="d5c269cbe9dbe8bc" providerId="LiveId" clId="{6105F4E6-68EE-4EAB-B31E-B94F2F056D67}" dt="2024-03-12T02:20:30.688" v="3671"/>
          <ac:inkMkLst>
            <pc:docMk/>
            <pc:sldMk cId="1472397679" sldId="301"/>
            <ac:inkMk id="247" creationId="{8CA99F6B-07ED-CD0F-88E0-66F08B000B5D}"/>
          </ac:inkMkLst>
        </pc:inkChg>
        <pc:inkChg chg="add mod">
          <ac:chgData name="Wallter Kang" userId="d5c269cbe9dbe8bc" providerId="LiveId" clId="{6105F4E6-68EE-4EAB-B31E-B94F2F056D67}" dt="2024-03-12T02:20:30.688" v="3671"/>
          <ac:inkMkLst>
            <pc:docMk/>
            <pc:sldMk cId="1472397679" sldId="301"/>
            <ac:inkMk id="248" creationId="{37319A2F-ADAD-A886-0137-4C9425227DE1}"/>
          </ac:inkMkLst>
        </pc:inkChg>
        <pc:inkChg chg="add mod">
          <ac:chgData name="Wallter Kang" userId="d5c269cbe9dbe8bc" providerId="LiveId" clId="{6105F4E6-68EE-4EAB-B31E-B94F2F056D67}" dt="2024-03-12T02:20:30.688" v="3671"/>
          <ac:inkMkLst>
            <pc:docMk/>
            <pc:sldMk cId="1472397679" sldId="301"/>
            <ac:inkMk id="249" creationId="{E288003F-4CF8-6445-F63A-FDA110C7CEA0}"/>
          </ac:inkMkLst>
        </pc:inkChg>
        <pc:inkChg chg="add mod">
          <ac:chgData name="Wallter Kang" userId="d5c269cbe9dbe8bc" providerId="LiveId" clId="{6105F4E6-68EE-4EAB-B31E-B94F2F056D67}" dt="2024-03-12T02:20:30.688" v="3671"/>
          <ac:inkMkLst>
            <pc:docMk/>
            <pc:sldMk cId="1472397679" sldId="301"/>
            <ac:inkMk id="250" creationId="{95E9C024-34FB-EFFA-F930-FF25D58B7F1C}"/>
          </ac:inkMkLst>
        </pc:inkChg>
        <pc:inkChg chg="add mod">
          <ac:chgData name="Wallter Kang" userId="d5c269cbe9dbe8bc" providerId="LiveId" clId="{6105F4E6-68EE-4EAB-B31E-B94F2F056D67}" dt="2024-03-12T02:20:37.252" v="3684"/>
          <ac:inkMkLst>
            <pc:docMk/>
            <pc:sldMk cId="1472397679" sldId="301"/>
            <ac:inkMk id="254" creationId="{8C8C8815-46FA-771F-E08F-19C1161D3F74}"/>
          </ac:inkMkLst>
        </pc:inkChg>
        <pc:inkChg chg="add mod">
          <ac:chgData name="Wallter Kang" userId="d5c269cbe9dbe8bc" providerId="LiveId" clId="{6105F4E6-68EE-4EAB-B31E-B94F2F056D67}" dt="2024-03-12T02:20:37.252" v="3684"/>
          <ac:inkMkLst>
            <pc:docMk/>
            <pc:sldMk cId="1472397679" sldId="301"/>
            <ac:inkMk id="255" creationId="{EC213D9C-A2E8-0366-8080-06BBE5932346}"/>
          </ac:inkMkLst>
        </pc:inkChg>
        <pc:inkChg chg="add mod">
          <ac:chgData name="Wallter Kang" userId="d5c269cbe9dbe8bc" providerId="LiveId" clId="{6105F4E6-68EE-4EAB-B31E-B94F2F056D67}" dt="2024-03-12T02:20:37.252" v="3684"/>
          <ac:inkMkLst>
            <pc:docMk/>
            <pc:sldMk cId="1472397679" sldId="301"/>
            <ac:inkMk id="256" creationId="{72582857-BA68-7BF0-346A-ECF9068549E2}"/>
          </ac:inkMkLst>
        </pc:inkChg>
        <pc:inkChg chg="add mod">
          <ac:chgData name="Wallter Kang" userId="d5c269cbe9dbe8bc" providerId="LiveId" clId="{6105F4E6-68EE-4EAB-B31E-B94F2F056D67}" dt="2024-03-12T02:20:37.252" v="3684"/>
          <ac:inkMkLst>
            <pc:docMk/>
            <pc:sldMk cId="1472397679" sldId="301"/>
            <ac:inkMk id="257" creationId="{9AD661CC-AB03-E6B6-A30B-17EBB6670ABB}"/>
          </ac:inkMkLst>
        </pc:inkChg>
        <pc:inkChg chg="add mod">
          <ac:chgData name="Wallter Kang" userId="d5c269cbe9dbe8bc" providerId="LiveId" clId="{6105F4E6-68EE-4EAB-B31E-B94F2F056D67}" dt="2024-03-12T02:20:37.252" v="3684"/>
          <ac:inkMkLst>
            <pc:docMk/>
            <pc:sldMk cId="1472397679" sldId="301"/>
            <ac:inkMk id="258" creationId="{07C4B589-22A0-CF0A-CC7F-3E941FD1ADD7}"/>
          </ac:inkMkLst>
        </pc:inkChg>
        <pc:inkChg chg="add mod">
          <ac:chgData name="Wallter Kang" userId="d5c269cbe9dbe8bc" providerId="LiveId" clId="{6105F4E6-68EE-4EAB-B31E-B94F2F056D67}" dt="2024-03-12T02:20:37.252" v="3684"/>
          <ac:inkMkLst>
            <pc:docMk/>
            <pc:sldMk cId="1472397679" sldId="301"/>
            <ac:inkMk id="259" creationId="{00E065E4-26D7-A035-156B-87FEDE0C8369}"/>
          </ac:inkMkLst>
        </pc:inkChg>
        <pc:inkChg chg="add mod">
          <ac:chgData name="Wallter Kang" userId="d5c269cbe9dbe8bc" providerId="LiveId" clId="{6105F4E6-68EE-4EAB-B31E-B94F2F056D67}" dt="2024-03-12T02:20:37.252" v="3684"/>
          <ac:inkMkLst>
            <pc:docMk/>
            <pc:sldMk cId="1472397679" sldId="301"/>
            <ac:inkMk id="260" creationId="{87EC1188-38F1-33AA-D049-86762D1B9F73}"/>
          </ac:inkMkLst>
        </pc:inkChg>
        <pc:inkChg chg="add mod">
          <ac:chgData name="Wallter Kang" userId="d5c269cbe9dbe8bc" providerId="LiveId" clId="{6105F4E6-68EE-4EAB-B31E-B94F2F056D67}" dt="2024-03-12T02:20:37.252" v="3684"/>
          <ac:inkMkLst>
            <pc:docMk/>
            <pc:sldMk cId="1472397679" sldId="301"/>
            <ac:inkMk id="261" creationId="{859C94B5-1406-62A6-E3D4-E5B699DEF596}"/>
          </ac:inkMkLst>
        </pc:inkChg>
        <pc:inkChg chg="add mod">
          <ac:chgData name="Wallter Kang" userId="d5c269cbe9dbe8bc" providerId="LiveId" clId="{6105F4E6-68EE-4EAB-B31E-B94F2F056D67}" dt="2024-03-12T02:20:37.252" v="3684"/>
          <ac:inkMkLst>
            <pc:docMk/>
            <pc:sldMk cId="1472397679" sldId="301"/>
            <ac:inkMk id="262" creationId="{FD527464-397C-5036-6D9F-279FA2DC43E7}"/>
          </ac:inkMkLst>
        </pc:inkChg>
        <pc:inkChg chg="add mod">
          <ac:chgData name="Wallter Kang" userId="d5c269cbe9dbe8bc" providerId="LiveId" clId="{6105F4E6-68EE-4EAB-B31E-B94F2F056D67}" dt="2024-03-12T02:20:37.252" v="3684"/>
          <ac:inkMkLst>
            <pc:docMk/>
            <pc:sldMk cId="1472397679" sldId="301"/>
            <ac:inkMk id="263" creationId="{CF5692AF-2B3C-EC96-5602-61EC5DFF4D72}"/>
          </ac:inkMkLst>
        </pc:inkChg>
        <pc:inkChg chg="add mod">
          <ac:chgData name="Wallter Kang" userId="d5c269cbe9dbe8bc" providerId="LiveId" clId="{6105F4E6-68EE-4EAB-B31E-B94F2F056D67}" dt="2024-03-12T02:20:37.252" v="3684"/>
          <ac:inkMkLst>
            <pc:docMk/>
            <pc:sldMk cId="1472397679" sldId="301"/>
            <ac:inkMk id="264" creationId="{C312D4D4-EEF2-B9CA-88C4-B2C642C972A9}"/>
          </ac:inkMkLst>
        </pc:inkChg>
        <pc:inkChg chg="add mod">
          <ac:chgData name="Wallter Kang" userId="d5c269cbe9dbe8bc" providerId="LiveId" clId="{6105F4E6-68EE-4EAB-B31E-B94F2F056D67}" dt="2024-03-12T02:20:37.252" v="3684"/>
          <ac:inkMkLst>
            <pc:docMk/>
            <pc:sldMk cId="1472397679" sldId="301"/>
            <ac:inkMk id="265" creationId="{39DDA861-9864-C6F2-1EB9-9E597E4350A4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67" creationId="{728AE87F-780D-08FF-743E-CC082550E0E7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68" creationId="{D7729BBE-B667-210F-0A81-C08E7F6A1CE7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69" creationId="{97E28514-4782-B83C-F2B7-B26B52C08CC1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70" creationId="{66E10570-F772-4958-F723-EB039440BF8F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71" creationId="{5DC4EC3A-E0C5-B93A-EB44-F2281E0B6406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72" creationId="{5ECD6DDD-AE28-1401-6E02-F0054627D30F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73" creationId="{F012978E-2463-9A1A-2253-E2E471BFC8A0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74" creationId="{A9DAA45C-6AF3-EAF4-15E7-AE73CF449636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75" creationId="{F2DA8BC6-3FAA-8BEA-0E5B-DA29A32DC9A2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76" creationId="{C4BBC199-9B6E-5BC2-FBD3-3D0584A5CA9E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77" creationId="{40BA999C-E148-4F53-ACCE-FC0C0B4156E4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78" creationId="{026AA23F-3F0D-DFEF-318A-E60729869DB9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80" creationId="{C0D49D5C-9ED7-86D6-1C40-FB87D5457BEF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81" creationId="{C211A59C-C072-7C77-34DD-A2753938A76B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82" creationId="{9CFCAD66-5489-95CE-6DED-24B20D6B92D7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83" creationId="{8B02CF05-4732-83FB-C623-669B32711E22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84" creationId="{848AE887-CF6C-822E-CFEA-96017ECCB4D8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85" creationId="{24E508EF-6D34-AA9A-4036-4A29E5DA506B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286" creationId="{8586DFD7-F4ED-CDB4-7B93-ADE5A9B7496F}"/>
          </ac:inkMkLst>
        </pc:inkChg>
        <pc:inkChg chg="add del">
          <ac:chgData name="Wallter Kang" userId="d5c269cbe9dbe8bc" providerId="LiveId" clId="{6105F4E6-68EE-4EAB-B31E-B94F2F056D67}" dt="2024-03-12T02:38:20.697" v="3801" actId="478"/>
          <ac:inkMkLst>
            <pc:docMk/>
            <pc:sldMk cId="1472397679" sldId="301"/>
            <ac:inkMk id="287" creationId="{3DD5B8FE-ABEC-DFAA-3CFA-2F278E0397F0}"/>
          </ac:inkMkLst>
        </pc:inkChg>
        <pc:inkChg chg="add del">
          <ac:chgData name="Wallter Kang" userId="d5c269cbe9dbe8bc" providerId="LiveId" clId="{6105F4E6-68EE-4EAB-B31E-B94F2F056D67}" dt="2024-03-12T02:38:22.423" v="3802" actId="478"/>
          <ac:inkMkLst>
            <pc:docMk/>
            <pc:sldMk cId="1472397679" sldId="301"/>
            <ac:inkMk id="288" creationId="{5026B612-7C85-65C8-7037-6093B7C334BC}"/>
          </ac:inkMkLst>
        </pc:inkChg>
        <pc:inkChg chg="add mod">
          <ac:chgData name="Wallter Kang" userId="d5c269cbe9dbe8bc" providerId="LiveId" clId="{6105F4E6-68EE-4EAB-B31E-B94F2F056D67}" dt="2024-03-12T02:20:56.333" v="3711"/>
          <ac:inkMkLst>
            <pc:docMk/>
            <pc:sldMk cId="1472397679" sldId="301"/>
            <ac:inkMk id="291" creationId="{3F65A1C3-4980-348F-69DE-4DACE40B0269}"/>
          </ac:inkMkLst>
        </pc:inkChg>
        <pc:inkChg chg="add mod">
          <ac:chgData name="Wallter Kang" userId="d5c269cbe9dbe8bc" providerId="LiveId" clId="{6105F4E6-68EE-4EAB-B31E-B94F2F056D67}" dt="2024-03-12T02:20:56.333" v="3711"/>
          <ac:inkMkLst>
            <pc:docMk/>
            <pc:sldMk cId="1472397679" sldId="301"/>
            <ac:inkMk id="292" creationId="{B4BB06D7-2B60-9ABE-BAA1-14B3F1D87240}"/>
          </ac:inkMkLst>
        </pc:inkChg>
        <pc:inkChg chg="add mod">
          <ac:chgData name="Wallter Kang" userId="d5c269cbe9dbe8bc" providerId="LiveId" clId="{6105F4E6-68EE-4EAB-B31E-B94F2F056D67}" dt="2024-03-12T02:21:00.926" v="3720"/>
          <ac:inkMkLst>
            <pc:docMk/>
            <pc:sldMk cId="1472397679" sldId="301"/>
            <ac:inkMk id="293" creationId="{8473FAED-B377-67DE-A872-1E8C650545F8}"/>
          </ac:inkMkLst>
        </pc:inkChg>
        <pc:inkChg chg="add mod">
          <ac:chgData name="Wallter Kang" userId="d5c269cbe9dbe8bc" providerId="LiveId" clId="{6105F4E6-68EE-4EAB-B31E-B94F2F056D67}" dt="2024-03-12T02:21:00.926" v="3720"/>
          <ac:inkMkLst>
            <pc:docMk/>
            <pc:sldMk cId="1472397679" sldId="301"/>
            <ac:inkMk id="295" creationId="{058692CD-6211-A0E6-274F-31551E135811}"/>
          </ac:inkMkLst>
        </pc:inkChg>
        <pc:inkChg chg="add mod">
          <ac:chgData name="Wallter Kang" userId="d5c269cbe9dbe8bc" providerId="LiveId" clId="{6105F4E6-68EE-4EAB-B31E-B94F2F056D67}" dt="2024-03-12T02:21:00.926" v="3720"/>
          <ac:inkMkLst>
            <pc:docMk/>
            <pc:sldMk cId="1472397679" sldId="301"/>
            <ac:inkMk id="296" creationId="{889F8A80-E691-00A5-8F7D-50F91F86A915}"/>
          </ac:inkMkLst>
        </pc:inkChg>
        <pc:inkChg chg="add mod">
          <ac:chgData name="Wallter Kang" userId="d5c269cbe9dbe8bc" providerId="LiveId" clId="{6105F4E6-68EE-4EAB-B31E-B94F2F056D67}" dt="2024-03-12T02:21:00.926" v="3720"/>
          <ac:inkMkLst>
            <pc:docMk/>
            <pc:sldMk cId="1472397679" sldId="301"/>
            <ac:inkMk id="297" creationId="{EB45C671-9E5C-2C1F-2207-BDE61D7862EE}"/>
          </ac:inkMkLst>
        </pc:inkChg>
        <pc:inkChg chg="add mod">
          <ac:chgData name="Wallter Kang" userId="d5c269cbe9dbe8bc" providerId="LiveId" clId="{6105F4E6-68EE-4EAB-B31E-B94F2F056D67}" dt="2024-03-12T02:21:00.926" v="3720"/>
          <ac:inkMkLst>
            <pc:docMk/>
            <pc:sldMk cId="1472397679" sldId="301"/>
            <ac:inkMk id="298" creationId="{6C0B02B5-AC90-88F3-0E07-500CE0430EA4}"/>
          </ac:inkMkLst>
        </pc:inkChg>
        <pc:inkChg chg="add mod">
          <ac:chgData name="Wallter Kang" userId="d5c269cbe9dbe8bc" providerId="LiveId" clId="{6105F4E6-68EE-4EAB-B31E-B94F2F056D67}" dt="2024-03-12T02:21:00.926" v="3720"/>
          <ac:inkMkLst>
            <pc:docMk/>
            <pc:sldMk cId="1472397679" sldId="301"/>
            <ac:inkMk id="299" creationId="{9A4C32A4-05DD-94EF-1E23-1B5FAEACA632}"/>
          </ac:inkMkLst>
        </pc:inkChg>
        <pc:inkChg chg="add mod">
          <ac:chgData name="Wallter Kang" userId="d5c269cbe9dbe8bc" providerId="LiveId" clId="{6105F4E6-68EE-4EAB-B31E-B94F2F056D67}" dt="2024-03-12T02:21:00.926" v="3720"/>
          <ac:inkMkLst>
            <pc:docMk/>
            <pc:sldMk cId="1472397679" sldId="301"/>
            <ac:inkMk id="300" creationId="{47FE33E7-0444-D00F-E972-39707735AD1B}"/>
          </ac:inkMkLst>
        </pc:inkChg>
        <pc:inkChg chg="add mod">
          <ac:chgData name="Wallter Kang" userId="d5c269cbe9dbe8bc" providerId="LiveId" clId="{6105F4E6-68EE-4EAB-B31E-B94F2F056D67}" dt="2024-03-12T02:21:00.926" v="3720"/>
          <ac:inkMkLst>
            <pc:docMk/>
            <pc:sldMk cId="1472397679" sldId="301"/>
            <ac:inkMk id="301" creationId="{FA4C297D-A3F7-8EE3-3F96-0AEBFBB92D9E}"/>
          </ac:inkMkLst>
        </pc:inkChg>
        <pc:inkChg chg="add del">
          <ac:chgData name="Wallter Kang" userId="d5c269cbe9dbe8bc" providerId="LiveId" clId="{6105F4E6-68EE-4EAB-B31E-B94F2F056D67}" dt="2024-03-12T02:38:20.697" v="3801" actId="478"/>
          <ac:inkMkLst>
            <pc:docMk/>
            <pc:sldMk cId="1472397679" sldId="301"/>
            <ac:inkMk id="302" creationId="{E2DBFCF7-8A10-21AE-07A5-3680234EAE5B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304" creationId="{E6950353-8967-6C3A-5B3C-31D8A80C1038}"/>
          </ac:inkMkLst>
        </pc:inkChg>
        <pc:inkChg chg="add mod">
          <ac:chgData name="Wallter Kang" userId="d5c269cbe9dbe8bc" providerId="LiveId" clId="{6105F4E6-68EE-4EAB-B31E-B94F2F056D67}" dt="2024-03-12T02:21:06.528" v="3723"/>
          <ac:inkMkLst>
            <pc:docMk/>
            <pc:sldMk cId="1472397679" sldId="301"/>
            <ac:inkMk id="305" creationId="{C26D0667-DC7A-8E35-12EE-922C7AF668F8}"/>
          </ac:inkMkLst>
        </pc:inkChg>
        <pc:inkChg chg="add mod">
          <ac:chgData name="Wallter Kang" userId="d5c269cbe9dbe8bc" providerId="LiveId" clId="{6105F4E6-68EE-4EAB-B31E-B94F2F056D67}" dt="2024-03-12T02:21:18.897" v="3735"/>
          <ac:inkMkLst>
            <pc:docMk/>
            <pc:sldMk cId="1472397679" sldId="301"/>
            <ac:inkMk id="307" creationId="{590E1A26-D2AE-9D71-A756-E7997AB1CB41}"/>
          </ac:inkMkLst>
        </pc:inkChg>
        <pc:inkChg chg="add mod">
          <ac:chgData name="Wallter Kang" userId="d5c269cbe9dbe8bc" providerId="LiveId" clId="{6105F4E6-68EE-4EAB-B31E-B94F2F056D67}" dt="2024-03-12T02:21:18.897" v="3735"/>
          <ac:inkMkLst>
            <pc:docMk/>
            <pc:sldMk cId="1472397679" sldId="301"/>
            <ac:inkMk id="308" creationId="{EA7ED4E2-2C8A-02AB-6B56-FDC1F41C4F5E}"/>
          </ac:inkMkLst>
        </pc:inkChg>
        <pc:inkChg chg="add mod">
          <ac:chgData name="Wallter Kang" userId="d5c269cbe9dbe8bc" providerId="LiveId" clId="{6105F4E6-68EE-4EAB-B31E-B94F2F056D67}" dt="2024-03-12T02:21:18.897" v="3735"/>
          <ac:inkMkLst>
            <pc:docMk/>
            <pc:sldMk cId="1472397679" sldId="301"/>
            <ac:inkMk id="309" creationId="{B6B4ACC7-C78B-9166-FBF6-8225C981B885}"/>
          </ac:inkMkLst>
        </pc:inkChg>
        <pc:inkChg chg="add mod">
          <ac:chgData name="Wallter Kang" userId="d5c269cbe9dbe8bc" providerId="LiveId" clId="{6105F4E6-68EE-4EAB-B31E-B94F2F056D67}" dt="2024-03-12T02:21:18.897" v="3735"/>
          <ac:inkMkLst>
            <pc:docMk/>
            <pc:sldMk cId="1472397679" sldId="301"/>
            <ac:inkMk id="310" creationId="{E476F6FD-62B6-0175-F64C-4827685AE5D4}"/>
          </ac:inkMkLst>
        </pc:inkChg>
        <pc:inkChg chg="add mod">
          <ac:chgData name="Wallter Kang" userId="d5c269cbe9dbe8bc" providerId="LiveId" clId="{6105F4E6-68EE-4EAB-B31E-B94F2F056D67}" dt="2024-03-12T02:21:18.897" v="3735"/>
          <ac:inkMkLst>
            <pc:docMk/>
            <pc:sldMk cId="1472397679" sldId="301"/>
            <ac:inkMk id="311" creationId="{2278D0A2-B5B4-97F3-31B9-B414AFD3E1FA}"/>
          </ac:inkMkLst>
        </pc:inkChg>
        <pc:inkChg chg="add mod">
          <ac:chgData name="Wallter Kang" userId="d5c269cbe9dbe8bc" providerId="LiveId" clId="{6105F4E6-68EE-4EAB-B31E-B94F2F056D67}" dt="2024-03-12T02:21:18.897" v="3735"/>
          <ac:inkMkLst>
            <pc:docMk/>
            <pc:sldMk cId="1472397679" sldId="301"/>
            <ac:inkMk id="313" creationId="{D2EA593D-6255-0E98-FC11-413B44643E22}"/>
          </ac:inkMkLst>
        </pc:inkChg>
        <pc:inkChg chg="add del">
          <ac:chgData name="Wallter Kang" userId="d5c269cbe9dbe8bc" providerId="LiveId" clId="{6105F4E6-68EE-4EAB-B31E-B94F2F056D67}" dt="2024-03-12T02:38:22.423" v="3802" actId="478"/>
          <ac:inkMkLst>
            <pc:docMk/>
            <pc:sldMk cId="1472397679" sldId="301"/>
            <ac:inkMk id="314" creationId="{00562C55-FAC8-EAB6-E59E-5CD8133DE4A1}"/>
          </ac:inkMkLst>
        </pc:inkChg>
        <pc:inkChg chg="add mod">
          <ac:chgData name="Wallter Kang" userId="d5c269cbe9dbe8bc" providerId="LiveId" clId="{6105F4E6-68EE-4EAB-B31E-B94F2F056D67}" dt="2024-03-12T02:21:18.897" v="3735"/>
          <ac:inkMkLst>
            <pc:docMk/>
            <pc:sldMk cId="1472397679" sldId="301"/>
            <ac:inkMk id="315" creationId="{2A55FA2D-CC69-B533-3BDB-8EBFD2DC6D9B}"/>
          </ac:inkMkLst>
        </pc:inkChg>
        <pc:inkChg chg="add mod">
          <ac:chgData name="Wallter Kang" userId="d5c269cbe9dbe8bc" providerId="LiveId" clId="{6105F4E6-68EE-4EAB-B31E-B94F2F056D67}" dt="2024-03-12T02:21:18.897" v="3735"/>
          <ac:inkMkLst>
            <pc:docMk/>
            <pc:sldMk cId="1472397679" sldId="301"/>
            <ac:inkMk id="316" creationId="{957BB22A-F4B9-4C8C-9C17-2760EDD2E79C}"/>
          </ac:inkMkLst>
        </pc:inkChg>
        <pc:inkChg chg="add mod">
          <ac:chgData name="Wallter Kang" userId="d5c269cbe9dbe8bc" providerId="LiveId" clId="{6105F4E6-68EE-4EAB-B31E-B94F2F056D67}" dt="2024-03-12T02:21:24.310" v="3743"/>
          <ac:inkMkLst>
            <pc:docMk/>
            <pc:sldMk cId="1472397679" sldId="301"/>
            <ac:inkMk id="317" creationId="{6E981CAA-5F7C-DBD4-7198-B3E82D568676}"/>
          </ac:inkMkLst>
        </pc:inkChg>
        <pc:inkChg chg="add mod">
          <ac:chgData name="Wallter Kang" userId="d5c269cbe9dbe8bc" providerId="LiveId" clId="{6105F4E6-68EE-4EAB-B31E-B94F2F056D67}" dt="2024-03-12T02:21:24.310" v="3743"/>
          <ac:inkMkLst>
            <pc:docMk/>
            <pc:sldMk cId="1472397679" sldId="301"/>
            <ac:inkMk id="319" creationId="{98B12B1B-D719-1F01-1E40-5EBE7A0C4DFD}"/>
          </ac:inkMkLst>
        </pc:inkChg>
        <pc:inkChg chg="add mod">
          <ac:chgData name="Wallter Kang" userId="d5c269cbe9dbe8bc" providerId="LiveId" clId="{6105F4E6-68EE-4EAB-B31E-B94F2F056D67}" dt="2024-03-12T02:21:24.310" v="3743"/>
          <ac:inkMkLst>
            <pc:docMk/>
            <pc:sldMk cId="1472397679" sldId="301"/>
            <ac:inkMk id="320" creationId="{538E248C-0A93-A6E2-9016-6BE9E3EB4451}"/>
          </ac:inkMkLst>
        </pc:inkChg>
        <pc:inkChg chg="add mod">
          <ac:chgData name="Wallter Kang" userId="d5c269cbe9dbe8bc" providerId="LiveId" clId="{6105F4E6-68EE-4EAB-B31E-B94F2F056D67}" dt="2024-03-12T02:21:24.310" v="3743"/>
          <ac:inkMkLst>
            <pc:docMk/>
            <pc:sldMk cId="1472397679" sldId="301"/>
            <ac:inkMk id="321" creationId="{2A9EFCB2-87D8-5B97-D256-E49B918D0645}"/>
          </ac:inkMkLst>
        </pc:inkChg>
        <pc:inkChg chg="add mod">
          <ac:chgData name="Wallter Kang" userId="d5c269cbe9dbe8bc" providerId="LiveId" clId="{6105F4E6-68EE-4EAB-B31E-B94F2F056D67}" dt="2024-03-12T02:21:24.310" v="3743"/>
          <ac:inkMkLst>
            <pc:docMk/>
            <pc:sldMk cId="1472397679" sldId="301"/>
            <ac:inkMk id="322" creationId="{04145B91-1BC5-87C0-A133-53D6369A09A9}"/>
          </ac:inkMkLst>
        </pc:inkChg>
        <pc:inkChg chg="add mod">
          <ac:chgData name="Wallter Kang" userId="d5c269cbe9dbe8bc" providerId="LiveId" clId="{6105F4E6-68EE-4EAB-B31E-B94F2F056D67}" dt="2024-03-12T02:21:24.310" v="3743"/>
          <ac:inkMkLst>
            <pc:docMk/>
            <pc:sldMk cId="1472397679" sldId="301"/>
            <ac:inkMk id="323" creationId="{9E98E415-EF6F-4825-1A71-2D85A963ABEE}"/>
          </ac:inkMkLst>
        </pc:inkChg>
        <pc:inkChg chg="add mod">
          <ac:chgData name="Wallter Kang" userId="d5c269cbe9dbe8bc" providerId="LiveId" clId="{6105F4E6-68EE-4EAB-B31E-B94F2F056D67}" dt="2024-03-12T02:21:24.310" v="3743"/>
          <ac:inkMkLst>
            <pc:docMk/>
            <pc:sldMk cId="1472397679" sldId="301"/>
            <ac:inkMk id="324" creationId="{6496E2C1-6F98-0EA3-7341-F5A3B1F5A79E}"/>
          </ac:inkMkLst>
        </pc:inkChg>
        <pc:inkChg chg="add del">
          <ac:chgData name="Wallter Kang" userId="d5c269cbe9dbe8bc" providerId="LiveId" clId="{6105F4E6-68EE-4EAB-B31E-B94F2F056D67}" dt="2024-03-12T02:38:22.423" v="3802" actId="478"/>
          <ac:inkMkLst>
            <pc:docMk/>
            <pc:sldMk cId="1472397679" sldId="301"/>
            <ac:inkMk id="325" creationId="{9EF247D4-64CA-278C-11D6-E36CF495291B}"/>
          </ac:inkMkLst>
        </pc:inkChg>
        <pc:inkChg chg="add mod">
          <ac:chgData name="Wallter Kang" userId="d5c269cbe9dbe8bc" providerId="LiveId" clId="{6105F4E6-68EE-4EAB-B31E-B94F2F056D67}" dt="2024-03-12T02:21:32.270" v="3755"/>
          <ac:inkMkLst>
            <pc:docMk/>
            <pc:sldMk cId="1472397679" sldId="301"/>
            <ac:inkMk id="327" creationId="{95D2B9B3-FED8-DA7F-EAEA-FC235F5BEAA7}"/>
          </ac:inkMkLst>
        </pc:inkChg>
        <pc:inkChg chg="add mod">
          <ac:chgData name="Wallter Kang" userId="d5c269cbe9dbe8bc" providerId="LiveId" clId="{6105F4E6-68EE-4EAB-B31E-B94F2F056D67}" dt="2024-03-12T02:21:32.270" v="3755"/>
          <ac:inkMkLst>
            <pc:docMk/>
            <pc:sldMk cId="1472397679" sldId="301"/>
            <ac:inkMk id="328" creationId="{FAADE1A4-739E-D10E-0199-2D8CA8D1938A}"/>
          </ac:inkMkLst>
        </pc:inkChg>
        <pc:inkChg chg="add mod">
          <ac:chgData name="Wallter Kang" userId="d5c269cbe9dbe8bc" providerId="LiveId" clId="{6105F4E6-68EE-4EAB-B31E-B94F2F056D67}" dt="2024-03-12T02:21:32.270" v="3755"/>
          <ac:inkMkLst>
            <pc:docMk/>
            <pc:sldMk cId="1472397679" sldId="301"/>
            <ac:inkMk id="329" creationId="{AF00311D-45E2-7F66-BC5D-081B401EABCB}"/>
          </ac:inkMkLst>
        </pc:inkChg>
        <pc:inkChg chg="add mod">
          <ac:chgData name="Wallter Kang" userId="d5c269cbe9dbe8bc" providerId="LiveId" clId="{6105F4E6-68EE-4EAB-B31E-B94F2F056D67}" dt="2024-03-12T02:21:32.270" v="3755"/>
          <ac:inkMkLst>
            <pc:docMk/>
            <pc:sldMk cId="1472397679" sldId="301"/>
            <ac:inkMk id="330" creationId="{027AECC8-36AF-735A-A72F-B04F9B18CD29}"/>
          </ac:inkMkLst>
        </pc:inkChg>
        <pc:inkChg chg="add mod">
          <ac:chgData name="Wallter Kang" userId="d5c269cbe9dbe8bc" providerId="LiveId" clId="{6105F4E6-68EE-4EAB-B31E-B94F2F056D67}" dt="2024-03-12T02:21:32.270" v="3755"/>
          <ac:inkMkLst>
            <pc:docMk/>
            <pc:sldMk cId="1472397679" sldId="301"/>
            <ac:inkMk id="331" creationId="{3AA13E93-76A2-5658-E2B5-FB2899983B6F}"/>
          </ac:inkMkLst>
        </pc:inkChg>
        <pc:inkChg chg="add mod">
          <ac:chgData name="Wallter Kang" userId="d5c269cbe9dbe8bc" providerId="LiveId" clId="{6105F4E6-68EE-4EAB-B31E-B94F2F056D67}" dt="2024-03-12T02:21:32.270" v="3755"/>
          <ac:inkMkLst>
            <pc:docMk/>
            <pc:sldMk cId="1472397679" sldId="301"/>
            <ac:inkMk id="332" creationId="{851A245D-EE2F-CF10-AE12-A74E7F96FF24}"/>
          </ac:inkMkLst>
        </pc:inkChg>
        <pc:inkChg chg="add mod">
          <ac:chgData name="Wallter Kang" userId="d5c269cbe9dbe8bc" providerId="LiveId" clId="{6105F4E6-68EE-4EAB-B31E-B94F2F056D67}" dt="2024-03-12T02:21:32.270" v="3755"/>
          <ac:inkMkLst>
            <pc:docMk/>
            <pc:sldMk cId="1472397679" sldId="301"/>
            <ac:inkMk id="333" creationId="{6E51DF73-7196-0D59-5B36-54CDCBFFF828}"/>
          </ac:inkMkLst>
        </pc:inkChg>
        <pc:inkChg chg="add mod">
          <ac:chgData name="Wallter Kang" userId="d5c269cbe9dbe8bc" providerId="LiveId" clId="{6105F4E6-68EE-4EAB-B31E-B94F2F056D67}" dt="2024-03-12T02:21:32.270" v="3755"/>
          <ac:inkMkLst>
            <pc:docMk/>
            <pc:sldMk cId="1472397679" sldId="301"/>
            <ac:inkMk id="334" creationId="{7691A619-D38D-2891-B474-851E482117CA}"/>
          </ac:inkMkLst>
        </pc:inkChg>
        <pc:inkChg chg="add mod">
          <ac:chgData name="Wallter Kang" userId="d5c269cbe9dbe8bc" providerId="LiveId" clId="{6105F4E6-68EE-4EAB-B31E-B94F2F056D67}" dt="2024-03-12T02:21:32.270" v="3755"/>
          <ac:inkMkLst>
            <pc:docMk/>
            <pc:sldMk cId="1472397679" sldId="301"/>
            <ac:inkMk id="336" creationId="{B89F9693-4BFF-006C-631F-2B931C02F3EA}"/>
          </ac:inkMkLst>
        </pc:inkChg>
        <pc:inkChg chg="add mod">
          <ac:chgData name="Wallter Kang" userId="d5c269cbe9dbe8bc" providerId="LiveId" clId="{6105F4E6-68EE-4EAB-B31E-B94F2F056D67}" dt="2024-03-12T02:21:32.270" v="3755"/>
          <ac:inkMkLst>
            <pc:docMk/>
            <pc:sldMk cId="1472397679" sldId="301"/>
            <ac:inkMk id="337" creationId="{C8F0AE72-A23B-76D4-A674-32D2E50EF3AE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39" creationId="{BB0FC3CD-F0C4-D542-A14A-FA6BA227C682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40" creationId="{79427767-C48E-E5D6-300D-FD429F21BA0B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41" creationId="{1F901148-585E-3628-22D8-3D2C69166C0F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42" creationId="{6A060F1B-1D9B-0697-F0B0-AD61BF2F3B2F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43" creationId="{7E955D3E-606F-AEAA-BD79-ED4B6C80118D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44" creationId="{BB05AA12-8F6B-65D1-055C-ABEA9219C969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45" creationId="{34F02C20-2C06-E13B-DC9E-9C47654D99EC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46" creationId="{BAB12837-72A6-A628-F2E3-8B8B06EB5B42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47" creationId="{0951AA27-CFA9-0985-CED8-1E4619F2E3A8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48" creationId="{86D7E238-F57C-CC16-7EC9-4C8C265D1E1A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49" creationId="{D5B53174-A12E-8D59-4ADE-11A5625B1D0A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50" creationId="{03F99B9D-D1E8-0C6A-0107-A5FDCEFF1EF1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51" creationId="{330ED9BD-11E9-9268-3555-834497A7ED81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52" creationId="{BB99A04D-7541-D1CA-3210-B902B21C8E11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53" creationId="{78AF31B6-68CB-A180-F4C9-5246FA3898C7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54" creationId="{6684E03D-C034-8DF1-267E-8B830DD2BC7C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55" creationId="{63FCBE5A-B21F-66B7-40CA-5B951E21A497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56" creationId="{6DAAEA48-FBE7-C5ED-B7F7-5586ECC16D0F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57" creationId="{903DF26D-7810-48FB-C20F-A719C73E3D48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58" creationId="{8F467BAC-E090-865B-874E-256606DA6F06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59" creationId="{46202CBE-0D03-53A2-8B8C-7E578C2326D8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60" creationId="{F44F64DA-DD86-CE9E-B81C-DD5FBDFA5B67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61" creationId="{6373CB75-B5BE-AFB2-1F7E-FBB91BFC324E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62" creationId="{69BF6B9B-D631-D36E-E44A-AFC808E2F547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63" creationId="{CCE148ED-C3CD-2ED0-5D46-9B1349135355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64" creationId="{6D6A8A23-823D-8429-A8E1-015230E6DA61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65" creationId="{317FA5F2-5E94-E7DD-4660-0FE1D5BD13FB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66" creationId="{E345649F-1733-E559-318A-C7812A874183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67" creationId="{9B6FAD73-A282-E5E8-EF21-6A1E53BD48A1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69" creationId="{AABDE642-6B3E-6C97-F9FC-E8F3BC6E41EF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70" creationId="{25A7177D-94DB-1C39-C8A5-97DBD8DABC77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71" creationId="{557CCF66-7FC2-B622-663A-2E0947F0C9B7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72" creationId="{D396ACF7-8D23-F185-3EAA-63AD07C0BB1E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73" creationId="{947E516C-82CF-A7B2-445F-BE0C8BC484F2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74" creationId="{DCE216A1-53BB-B169-8A71-F383C176A73A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75" creationId="{40EEC2DA-B142-1FA2-FE54-C28520E055D9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76" creationId="{CD663380-84B1-D5AE-9903-569CEAEDEC66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77" creationId="{102C4FD0-0B39-8EE8-09F4-8E8CEDD92618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78" creationId="{5D6A260A-4969-4970-2C8E-973CC034B4AA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79" creationId="{251726A1-FCF7-A2B0-CBF3-637B52FC1B8D}"/>
          </ac:inkMkLst>
        </pc:inkChg>
        <pc:inkChg chg="add mod">
          <ac:chgData name="Wallter Kang" userId="d5c269cbe9dbe8bc" providerId="LiveId" clId="{6105F4E6-68EE-4EAB-B31E-B94F2F056D67}" dt="2024-03-12T02:21:54.609" v="3798"/>
          <ac:inkMkLst>
            <pc:docMk/>
            <pc:sldMk cId="1472397679" sldId="301"/>
            <ac:inkMk id="380" creationId="{FD73565E-6B60-1EDA-F71A-3F8B0FE71D20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383" creationId="{DC85CE6F-8CB9-FB4C-8A66-3BC53AEEBB56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384" creationId="{82160B72-464D-F209-AE15-4331178B9A6E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385" creationId="{41DBF30E-1D6C-135E-5A51-726DC35BAD3D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386" creationId="{47D2644D-EB14-D57A-EF0B-B81F0BC83755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387" creationId="{EED42B9C-7543-0C3A-257F-023120CE634D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388" creationId="{36D0A991-0058-8FB8-5D20-63FE4A79CC4B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389" creationId="{ED3F155E-FFB8-B6D2-4E4A-7FEDAEA68CCD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391" creationId="{60E19656-A6C6-C8C4-4C06-175B28E73FD6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392" creationId="{F847D59D-C3C1-B087-3EA8-8CAAF11139D1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393" creationId="{29E4FD6D-0C73-7C23-1415-D2A16AEDA554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394" creationId="{AFE60C3A-A4FF-69BF-BF15-92A7146666D3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395" creationId="{11E66C53-D58F-7AEE-D0FD-B50ED4BB0A71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396" creationId="{8DF118A6-83F3-8211-7BCE-DAE6DAFF37E7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397" creationId="{D339937F-394A-AF7D-4249-0198F0F5D194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398" creationId="{35818021-DB91-DEAD-574D-175EF133741E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399" creationId="{4488840F-208B-C4E3-9257-E9C1A520B2F8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00" creationId="{A4B44217-7ECF-2ABF-57CC-86C0256E5390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03" creationId="{40EA1A0E-1A4E-36C3-D383-ACB815FA6017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05" creationId="{8310334B-B8D0-F0DE-F9E3-996BA1883D3B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06" creationId="{0450BE84-E517-95BD-5EC1-2B08FC5E658A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08" creationId="{9E97C928-FD40-3E99-A64F-82586C15E2E1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09" creationId="{5053727F-51C6-23C8-7D4B-DF9622F986F4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10" creationId="{0E899F77-999C-9FAE-D842-E2A94DA0730B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11" creationId="{479C3519-46CD-71E7-1392-6DF96ECE9DD5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12" creationId="{C1027D3B-9C31-39AF-4637-450B86D32650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13" creationId="{6DF2919C-4530-9C83-53A3-BE9BA03339D2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14" creationId="{8F872366-74A4-2688-C42E-3432061A715F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15" creationId="{4E26356F-D2EF-81CB-E598-FAD9D8CCCA0A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16" creationId="{0B9BF342-C070-6956-05C8-9CAFC9DA8B27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17" creationId="{71C22A18-774E-C5AB-B545-B81DF7815C32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18" creationId="{F93B8556-223A-A314-D407-167E443A6086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19" creationId="{C13CD63C-CC5E-4A5E-2B6F-7F5FE5442415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20" creationId="{5DB6B074-B509-884B-85AA-EF8C63517D0A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21" creationId="{8E2E050B-C37B-C9D4-4867-064CA6CE2C6E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22" creationId="{16EE0E88-82BC-6A8B-21C5-01EEA39ABC7C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23" creationId="{DD863131-0944-D12A-3989-F39ECCB42DB6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24" creationId="{EFC63B8A-E228-F43D-CEA1-48265D834384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25" creationId="{46947BEA-D47E-D9FF-8EED-CF4FC2AB8356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26" creationId="{B7228576-564D-6A03-CA49-BD46C77FCF3E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27" creationId="{3959E5DA-23D1-7886-665F-2BD4917E426B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28" creationId="{2C89213F-C0BA-2B66-B0A2-22B0621FD369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29" creationId="{B5B53338-9841-BDFF-FB0A-DC19ECF22FD2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30" creationId="{BCEF380B-EE6D-3417-1FDE-C8452B06CA0F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31" creationId="{3FD63598-2FD7-7468-4597-39BAB6E27638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32" creationId="{82B8CF35-0528-B18D-388F-6ABDC81BEF27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34" creationId="{C59AE956-9F29-4203-A15D-19CB81166D0C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35" creationId="{A8BCD03B-B6E1-F58B-F578-786E7C9CE550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37" creationId="{D8948523-5058-A291-0D1D-C65C43E54011}"/>
          </ac:inkMkLst>
        </pc:inkChg>
        <pc:inkChg chg="add">
          <ac:chgData name="Wallter Kang" userId="d5c269cbe9dbe8bc" providerId="LiveId" clId="{6105F4E6-68EE-4EAB-B31E-B94F2F056D67}" dt="2024-03-12T02:40:09.911" v="3861" actId="9405"/>
          <ac:inkMkLst>
            <pc:docMk/>
            <pc:sldMk cId="1472397679" sldId="301"/>
            <ac:inkMk id="438" creationId="{98E44713-DBA0-87D6-2AE8-6B8364AF78CA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39" creationId="{5CA34CC5-06C9-03B6-A822-091B6E815626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40" creationId="{459775B0-E0C3-1EBD-A173-844F570F1B10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42" creationId="{FB921EAB-191E-404A-2E85-94BD92C07213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44" creationId="{74CFF348-8B93-52B1-5758-6E39CF470ABF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45" creationId="{BD198F6A-73A5-0444-C27D-4A21DE14CD46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46" creationId="{D0A9C8A6-605D-2060-3164-2B23786D01C2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48" creationId="{9CBCB19B-192C-820A-DE45-23D414288844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49" creationId="{A1A2157A-DE94-97A7-31A8-2F1943EC3B7D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51" creationId="{C3715341-8BB6-A710-9D7A-3CE224E228FD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52" creationId="{DFE10F1D-4606-6B73-638D-7EC05827CA77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54" creationId="{E4D34469-1A1E-FF38-6E5D-BE195A70E2E7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55" creationId="{34741DA6-E6B5-D9EE-453A-40DFB0766DFD}"/>
          </ac:inkMkLst>
        </pc:inkChg>
        <pc:inkChg chg="add">
          <ac:chgData name="Wallter Kang" userId="d5c269cbe9dbe8bc" providerId="LiveId" clId="{6105F4E6-68EE-4EAB-B31E-B94F2F056D67}" dt="2024-03-12T02:40:29.490" v="3879" actId="9405"/>
          <ac:inkMkLst>
            <pc:docMk/>
            <pc:sldMk cId="1472397679" sldId="301"/>
            <ac:inkMk id="456" creationId="{53195F91-1152-B9F1-E8FD-0B31CC37ED8C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57" creationId="{4F71B92C-EC70-567C-7541-90335ED8E94A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58" creationId="{776C5F3D-EE68-DB4A-0717-899D61161BC2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59" creationId="{B69FECEE-9A6A-F54F-9FF8-5AED1869614E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62" creationId="{B8250DCB-CD5D-684E-8F17-3AF83F3DE3F9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63" creationId="{53465A4E-BBBC-FC69-4FAD-5A889C3DF203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64" creationId="{62851AD8-49B8-B054-24A7-4FD9D902E5FF}"/>
          </ac:inkMkLst>
        </pc:inkChg>
        <pc:inkChg chg="add mod">
          <ac:chgData name="Wallter Kang" userId="d5c269cbe9dbe8bc" providerId="LiveId" clId="{6105F4E6-68EE-4EAB-B31E-B94F2F056D67}" dt="2024-03-12T02:40:41.344" v="3889"/>
          <ac:inkMkLst>
            <pc:docMk/>
            <pc:sldMk cId="1472397679" sldId="301"/>
            <ac:inkMk id="466" creationId="{53E77F16-E27E-244E-0A8F-9DD3DB7F0F44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68" creationId="{0BF0BCB2-DC14-7CF0-4A4C-6B32ABEFAD86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69" creationId="{C9EB11F9-C2DA-65F9-C191-EE0BF7D7251B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70" creationId="{69204A77-E1E2-CE14-3428-2A77242B0D7F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71" creationId="{2088032B-7809-9EBF-64A3-B6E066D384D9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72" creationId="{69107991-B2CE-7EE8-0BC4-8D3FBDEAFDA1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73" creationId="{F552D5C1-D181-69EA-40F7-119CF5F48DCE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74" creationId="{11791F0D-EDCE-2F9C-4D90-B8533DA4FA29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75" creationId="{14FA711B-C662-8B1A-1B71-DB2A11DE81AD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76" creationId="{6BCE59EC-CD98-3248-0DD5-D04A4CA9DB86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77" creationId="{6DBFC284-A4E9-4310-F410-39C004B42AF4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78" creationId="{26785AE7-2EB3-0D06-4C9F-086A1360A6B1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79" creationId="{9F991C5E-6241-0DA0-2DEA-80EC2876F70D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80" creationId="{66166D1E-0D90-31C1-9923-B0E11BA26645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83" creationId="{40AC2217-DE3F-DC2E-95F4-C130AEE3CF58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84" creationId="{AF7AB7ED-ABE2-CFEF-65E4-25960A41EDAA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85" creationId="{678A5480-3656-13E4-2967-EAC7DF5C343F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86" creationId="{2171C775-2AE7-5C33-A4FC-101A2647D0F2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87" creationId="{B976EBBD-9D41-FE68-E440-EAC1FFE03DEC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90" creationId="{F3CC6F8C-C483-A1B5-87BC-AD4110D93FA3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91" creationId="{FF73DF15-B0FE-770C-C1A0-B605AA995D8E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93" creationId="{7673E3E9-2347-094F-EFD0-EBC7F9DB6948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94" creationId="{06F365BA-A9D3-49FF-6DAD-905453BE4AC1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95" creationId="{1F34BFD3-A91E-B9BA-928E-D6C9F11D84A8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96" creationId="{E824F131-E19B-0ED0-F698-9F6A5DAB2E43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97" creationId="{E4E2C527-2F16-18B5-3615-0DFB3562CF8C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98" creationId="{6251C045-CADB-D5B6-72FC-52374EA520E3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499" creationId="{D0D6CB10-0A84-4B2A-FCBD-4535ECF86244}"/>
          </ac:inkMkLst>
        </pc:inkChg>
        <pc:inkChg chg="add mod">
          <ac:chgData name="Wallter Kang" userId="d5c269cbe9dbe8bc" providerId="LiveId" clId="{6105F4E6-68EE-4EAB-B31E-B94F2F056D67}" dt="2024-03-12T02:41:30.649" v="3921"/>
          <ac:inkMkLst>
            <pc:docMk/>
            <pc:sldMk cId="1472397679" sldId="301"/>
            <ac:inkMk id="500" creationId="{5C4C19F9-6837-41E6-5B63-664C9D363796}"/>
          </ac:inkMkLst>
        </pc:inkChg>
      </pc:sldChg>
      <pc:sldChg chg="addSp delSp modSp new mod">
        <pc:chgData name="Wallter Kang" userId="d5c269cbe9dbe8bc" providerId="LiveId" clId="{6105F4E6-68EE-4EAB-B31E-B94F2F056D67}" dt="2024-03-13T03:09:04.322" v="4406"/>
        <pc:sldMkLst>
          <pc:docMk/>
          <pc:sldMk cId="2140006748" sldId="302"/>
        </pc:sldMkLst>
        <pc:spChg chg="del">
          <ac:chgData name="Wallter Kang" userId="d5c269cbe9dbe8bc" providerId="LiveId" clId="{6105F4E6-68EE-4EAB-B31E-B94F2F056D67}" dt="2024-03-12T23:59:31.447" v="3923" actId="478"/>
          <ac:spMkLst>
            <pc:docMk/>
            <pc:sldMk cId="2140006748" sldId="302"/>
            <ac:spMk id="2" creationId="{60ADD034-073D-3C3F-9E57-4BDA14E62846}"/>
          </ac:spMkLst>
        </pc:spChg>
        <pc:spChg chg="del">
          <ac:chgData name="Wallter Kang" userId="d5c269cbe9dbe8bc" providerId="LiveId" clId="{6105F4E6-68EE-4EAB-B31E-B94F2F056D67}" dt="2024-03-12T23:59:31.447" v="3923" actId="478"/>
          <ac:spMkLst>
            <pc:docMk/>
            <pc:sldMk cId="2140006748" sldId="302"/>
            <ac:spMk id="3" creationId="{B3121A8B-E718-F772-CDC0-768D51D487F6}"/>
          </ac:spMkLst>
        </pc:spChg>
        <pc:spChg chg="add del">
          <ac:chgData name="Wallter Kang" userId="d5c269cbe9dbe8bc" providerId="LiveId" clId="{6105F4E6-68EE-4EAB-B31E-B94F2F056D67}" dt="2024-03-12T23:59:33.136" v="3925" actId="22"/>
          <ac:spMkLst>
            <pc:docMk/>
            <pc:sldMk cId="2140006748" sldId="302"/>
            <ac:spMk id="5" creationId="{D0162AEB-68F0-9447-612A-1B0B0CDE1AA8}"/>
          </ac:spMkLst>
        </pc:spChg>
        <pc:spChg chg="add mod">
          <ac:chgData name="Wallter Kang" userId="d5c269cbe9dbe8bc" providerId="LiveId" clId="{6105F4E6-68EE-4EAB-B31E-B94F2F056D67}" dt="2024-03-13T00:00:01.184" v="3940" actId="20577"/>
          <ac:spMkLst>
            <pc:docMk/>
            <pc:sldMk cId="2140006748" sldId="302"/>
            <ac:spMk id="6" creationId="{7532F011-F4E8-BDEA-FFFE-AD598C2A3579}"/>
          </ac:spMkLst>
        </pc:spChg>
        <pc:grpChg chg="del mod">
          <ac:chgData name="Wallter Kang" userId="d5c269cbe9dbe8bc" providerId="LiveId" clId="{6105F4E6-68EE-4EAB-B31E-B94F2F056D67}" dt="2024-03-13T00:26:15.338" v="4011" actId="478"/>
          <ac:grpSpMkLst>
            <pc:docMk/>
            <pc:sldMk cId="2140006748" sldId="302"/>
            <ac:grpSpMk id="9" creationId="{3038DAB9-DE04-F7D9-AD2A-F38D5A0FC4AD}"/>
          </ac:grpSpMkLst>
        </pc:grpChg>
        <pc:grpChg chg="del mod">
          <ac:chgData name="Wallter Kang" userId="d5c269cbe9dbe8bc" providerId="LiveId" clId="{6105F4E6-68EE-4EAB-B31E-B94F2F056D67}" dt="2024-03-13T00:26:15.338" v="4011" actId="478"/>
          <ac:grpSpMkLst>
            <pc:docMk/>
            <pc:sldMk cId="2140006748" sldId="302"/>
            <ac:grpSpMk id="14" creationId="{147F9282-01AF-94BA-CBB6-2CDFDFEC6FA2}"/>
          </ac:grpSpMkLst>
        </pc:grpChg>
        <pc:grpChg chg="del mod">
          <ac:chgData name="Wallter Kang" userId="d5c269cbe9dbe8bc" providerId="LiveId" clId="{6105F4E6-68EE-4EAB-B31E-B94F2F056D67}" dt="2024-03-13T00:26:15.338" v="4011" actId="478"/>
          <ac:grpSpMkLst>
            <pc:docMk/>
            <pc:sldMk cId="2140006748" sldId="302"/>
            <ac:grpSpMk id="30" creationId="{35AFADF5-DEE3-D30A-C3F8-95B9C1DC7682}"/>
          </ac:grpSpMkLst>
        </pc:grpChg>
        <pc:grpChg chg="del mod">
          <ac:chgData name="Wallter Kang" userId="d5c269cbe9dbe8bc" providerId="LiveId" clId="{6105F4E6-68EE-4EAB-B31E-B94F2F056D67}" dt="2024-03-13T00:26:15.338" v="4011" actId="478"/>
          <ac:grpSpMkLst>
            <pc:docMk/>
            <pc:sldMk cId="2140006748" sldId="302"/>
            <ac:grpSpMk id="31" creationId="{90644619-099F-AC4F-DAD4-C306CA366E59}"/>
          </ac:grpSpMkLst>
        </pc:grpChg>
        <pc:grpChg chg="del mod">
          <ac:chgData name="Wallter Kang" userId="d5c269cbe9dbe8bc" providerId="LiveId" clId="{6105F4E6-68EE-4EAB-B31E-B94F2F056D67}" dt="2024-03-13T00:26:15.338" v="4011" actId="478"/>
          <ac:grpSpMkLst>
            <pc:docMk/>
            <pc:sldMk cId="2140006748" sldId="302"/>
            <ac:grpSpMk id="34" creationId="{4F1519CB-1D40-3BB9-D927-FC7C0AF09FDA}"/>
          </ac:grpSpMkLst>
        </pc:grpChg>
        <pc:grpChg chg="del mod">
          <ac:chgData name="Wallter Kang" userId="d5c269cbe9dbe8bc" providerId="LiveId" clId="{6105F4E6-68EE-4EAB-B31E-B94F2F056D67}" dt="2024-03-13T00:01:54.512" v="4007"/>
          <ac:grpSpMkLst>
            <pc:docMk/>
            <pc:sldMk cId="2140006748" sldId="302"/>
            <ac:grpSpMk id="48" creationId="{90657722-6D95-F9D7-8105-E54EC42A5C8B}"/>
          </ac:grpSpMkLst>
        </pc:grpChg>
        <pc:grpChg chg="del mod">
          <ac:chgData name="Wallter Kang" userId="d5c269cbe9dbe8bc" providerId="LiveId" clId="{6105F4E6-68EE-4EAB-B31E-B94F2F056D67}" dt="2024-03-13T00:26:15.338" v="4011" actId="478"/>
          <ac:grpSpMkLst>
            <pc:docMk/>
            <pc:sldMk cId="2140006748" sldId="302"/>
            <ac:grpSpMk id="55" creationId="{4045E6E8-A5AE-A8D0-F6FF-1F6A70BF7D3A}"/>
          </ac:grpSpMkLst>
        </pc:grpChg>
        <pc:grpChg chg="del mod">
          <ac:chgData name="Wallter Kang" userId="d5c269cbe9dbe8bc" providerId="LiveId" clId="{6105F4E6-68EE-4EAB-B31E-B94F2F056D67}" dt="2024-03-13T00:26:15.338" v="4011" actId="478"/>
          <ac:grpSpMkLst>
            <pc:docMk/>
            <pc:sldMk cId="2140006748" sldId="302"/>
            <ac:grpSpMk id="56" creationId="{8A3CD771-A976-84D0-CB19-1F0FDE4D068E}"/>
          </ac:grpSpMkLst>
        </pc:grpChg>
        <pc:grpChg chg="del mod">
          <ac:chgData name="Wallter Kang" userId="d5c269cbe9dbe8bc" providerId="LiveId" clId="{6105F4E6-68EE-4EAB-B31E-B94F2F056D67}" dt="2024-03-13T00:26:15.338" v="4011" actId="478"/>
          <ac:grpSpMkLst>
            <pc:docMk/>
            <pc:sldMk cId="2140006748" sldId="302"/>
            <ac:grpSpMk id="75" creationId="{BA2F48CD-0119-CA0D-2455-57009E0BD80B}"/>
          </ac:grpSpMkLst>
        </pc:grpChg>
        <pc:grpChg chg="del mod">
          <ac:chgData name="Wallter Kang" userId="d5c269cbe9dbe8bc" providerId="LiveId" clId="{6105F4E6-68EE-4EAB-B31E-B94F2F056D67}" dt="2024-03-13T00:26:15.338" v="4011" actId="478"/>
          <ac:grpSpMkLst>
            <pc:docMk/>
            <pc:sldMk cId="2140006748" sldId="302"/>
            <ac:grpSpMk id="76" creationId="{4F24BE2A-E7D4-4A11-32AD-4F3B49B47CAE}"/>
          </ac:grpSpMkLst>
        </pc:grpChg>
        <pc:grpChg chg="del mod">
          <ac:chgData name="Wallter Kang" userId="d5c269cbe9dbe8bc" providerId="LiveId" clId="{6105F4E6-68EE-4EAB-B31E-B94F2F056D67}" dt="2024-03-13T00:26:15.338" v="4011" actId="478"/>
          <ac:grpSpMkLst>
            <pc:docMk/>
            <pc:sldMk cId="2140006748" sldId="302"/>
            <ac:grpSpMk id="77" creationId="{DCC35CB2-B87C-7740-E24F-0A26C2FB8593}"/>
          </ac:grpSpMkLst>
        </pc:grpChg>
        <pc:grpChg chg="del mod">
          <ac:chgData name="Wallter Kang" userId="d5c269cbe9dbe8bc" providerId="LiveId" clId="{6105F4E6-68EE-4EAB-B31E-B94F2F056D67}" dt="2024-03-13T00:26:15.338" v="4011" actId="478"/>
          <ac:grpSpMkLst>
            <pc:docMk/>
            <pc:sldMk cId="2140006748" sldId="302"/>
            <ac:grpSpMk id="80" creationId="{2BD711FA-0417-39F2-C599-C64EF3E48CBF}"/>
          </ac:grpSpMkLst>
        </pc:grpChg>
        <pc:grpChg chg="del mod">
          <ac:chgData name="Wallter Kang" userId="d5c269cbe9dbe8bc" providerId="LiveId" clId="{6105F4E6-68EE-4EAB-B31E-B94F2F056D67}" dt="2024-03-13T00:26:42.133" v="4031"/>
          <ac:grpSpMkLst>
            <pc:docMk/>
            <pc:sldMk cId="2140006748" sldId="302"/>
            <ac:grpSpMk id="93" creationId="{DC2BA2EE-8ECB-E9F5-78EE-6B2718AAD853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100" creationId="{0397A918-346E-4ADE-6209-778F9A9D1C35}"/>
          </ac:grpSpMkLst>
        </pc:grpChg>
        <pc:grpChg chg="del mod">
          <ac:chgData name="Wallter Kang" userId="d5c269cbe9dbe8bc" providerId="LiveId" clId="{6105F4E6-68EE-4EAB-B31E-B94F2F056D67}" dt="2024-03-13T00:26:49.346" v="4050"/>
          <ac:grpSpMkLst>
            <pc:docMk/>
            <pc:sldMk cId="2140006748" sldId="302"/>
            <ac:grpSpMk id="106" creationId="{A63EC514-6A25-ABCD-6E1F-829DB466A71C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119" creationId="{C509C3A8-9134-B2F5-C1CC-85FBEF98851F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120" creationId="{3B9770E4-311B-DD6D-4AC7-A7507FC88B63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123" creationId="{3B75ACEF-591F-CA2A-A059-9D7232F423B4}"/>
          </ac:grpSpMkLst>
        </pc:grpChg>
        <pc:grpChg chg="del mod">
          <ac:chgData name="Wallter Kang" userId="d5c269cbe9dbe8bc" providerId="LiveId" clId="{6105F4E6-68EE-4EAB-B31E-B94F2F056D67}" dt="2024-03-13T00:27:02.623" v="4072"/>
          <ac:grpSpMkLst>
            <pc:docMk/>
            <pc:sldMk cId="2140006748" sldId="302"/>
            <ac:grpSpMk id="139" creationId="{43C2EB92-A63E-446D-549A-E602F0A5B038}"/>
          </ac:grpSpMkLst>
        </pc:grpChg>
        <pc:grpChg chg="del mod">
          <ac:chgData name="Wallter Kang" userId="d5c269cbe9dbe8bc" providerId="LiveId" clId="{6105F4E6-68EE-4EAB-B31E-B94F2F056D67}" dt="2024-03-13T00:38:14.433" v="4137"/>
          <ac:grpSpMkLst>
            <pc:docMk/>
            <pc:sldMk cId="2140006748" sldId="302"/>
            <ac:grpSpMk id="142" creationId="{0097DEBE-C04A-C28A-B965-1484846076E1}"/>
          </ac:grpSpMkLst>
        </pc:grpChg>
        <pc:grpChg chg="del mod">
          <ac:chgData name="Wallter Kang" userId="d5c269cbe9dbe8bc" providerId="LiveId" clId="{6105F4E6-68EE-4EAB-B31E-B94F2F056D67}" dt="2024-03-13T00:37:50.125" v="4094"/>
          <ac:grpSpMkLst>
            <pc:docMk/>
            <pc:sldMk cId="2140006748" sldId="302"/>
            <ac:grpSpMk id="148" creationId="{FEBD0441-B22A-0356-D570-ED42303D3565}"/>
          </ac:grpSpMkLst>
        </pc:grpChg>
        <pc:grpChg chg="del mod">
          <ac:chgData name="Wallter Kang" userId="d5c269cbe9dbe8bc" providerId="LiveId" clId="{6105F4E6-68EE-4EAB-B31E-B94F2F056D67}" dt="2024-03-13T00:38:08.757" v="4125"/>
          <ac:grpSpMkLst>
            <pc:docMk/>
            <pc:sldMk cId="2140006748" sldId="302"/>
            <ac:grpSpMk id="164" creationId="{943886CD-AFF6-3B31-6EC8-A43E671850FA}"/>
          </ac:grpSpMkLst>
        </pc:grpChg>
        <pc:grpChg chg="del mod">
          <ac:chgData name="Wallter Kang" userId="d5c269cbe9dbe8bc" providerId="LiveId" clId="{6105F4E6-68EE-4EAB-B31E-B94F2F056D67}" dt="2024-03-13T00:39:00.894" v="4184"/>
          <ac:grpSpMkLst>
            <pc:docMk/>
            <pc:sldMk cId="2140006748" sldId="302"/>
            <ac:grpSpMk id="167" creationId="{B5EA26BA-7EDC-8534-F8D5-5B7E30D90187}"/>
          </ac:grpSpMkLst>
        </pc:grpChg>
        <pc:grpChg chg="del mod">
          <ac:chgData name="Wallter Kang" userId="d5c269cbe9dbe8bc" providerId="LiveId" clId="{6105F4E6-68EE-4EAB-B31E-B94F2F056D67}" dt="2024-03-13T00:38:00.009" v="4109"/>
          <ac:grpSpMkLst>
            <pc:docMk/>
            <pc:sldMk cId="2140006748" sldId="302"/>
            <ac:grpSpMk id="174" creationId="{E1FF8B12-8CC3-B015-12E3-FF1B32B15B56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179" creationId="{004ED554-C6B3-5AF7-2510-1A3E1AD92FF2}"/>
          </ac:grpSpMkLst>
        </pc:grpChg>
        <pc:grpChg chg="del mod">
          <ac:chgData name="Wallter Kang" userId="d5c269cbe9dbe8bc" providerId="LiveId" clId="{6105F4E6-68EE-4EAB-B31E-B94F2F056D67}" dt="2024-03-13T00:38:03.920" v="4120"/>
          <ac:grpSpMkLst>
            <pc:docMk/>
            <pc:sldMk cId="2140006748" sldId="302"/>
            <ac:grpSpMk id="182" creationId="{58650886-E692-4C51-02B6-152A7D9AAD8E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190" creationId="{4AFF122D-6694-4FCD-B860-DD7237E6CFEA}"/>
          </ac:grpSpMkLst>
        </pc:grpChg>
        <pc:grpChg chg="del mod">
          <ac:chgData name="Wallter Kang" userId="d5c269cbe9dbe8bc" providerId="LiveId" clId="{6105F4E6-68EE-4EAB-B31E-B94F2F056D67}" dt="2024-03-13T00:38:14.433" v="4137"/>
          <ac:grpSpMkLst>
            <pc:docMk/>
            <pc:sldMk cId="2140006748" sldId="302"/>
            <ac:grpSpMk id="195" creationId="{A114910A-CD34-FE54-ED08-88D8770B0F56}"/>
          </ac:grpSpMkLst>
        </pc:grpChg>
        <pc:grpChg chg="del mod">
          <ac:chgData name="Wallter Kang" userId="d5c269cbe9dbe8bc" providerId="LiveId" clId="{6105F4E6-68EE-4EAB-B31E-B94F2F056D67}" dt="2024-03-13T00:38:14.433" v="4137"/>
          <ac:grpSpMkLst>
            <pc:docMk/>
            <pc:sldMk cId="2140006748" sldId="302"/>
            <ac:grpSpMk id="201" creationId="{B8A970F6-4855-B46C-5706-D810843ADB1F}"/>
          </ac:grpSpMkLst>
        </pc:grpChg>
        <pc:grpChg chg="del mod">
          <ac:chgData name="Wallter Kang" userId="d5c269cbe9dbe8bc" providerId="LiveId" clId="{6105F4E6-68EE-4EAB-B31E-B94F2F056D67}" dt="2024-03-13T00:38:14.433" v="4137"/>
          <ac:grpSpMkLst>
            <pc:docMk/>
            <pc:sldMk cId="2140006748" sldId="302"/>
            <ac:grpSpMk id="202" creationId="{30CF714B-2E1B-0DA9-BBF9-C475C4F7BB3B}"/>
          </ac:grpSpMkLst>
        </pc:grpChg>
        <pc:grpChg chg="del mod">
          <ac:chgData name="Wallter Kang" userId="d5c269cbe9dbe8bc" providerId="LiveId" clId="{6105F4E6-68EE-4EAB-B31E-B94F2F056D67}" dt="2024-03-13T00:38:19.471" v="4143"/>
          <ac:grpSpMkLst>
            <pc:docMk/>
            <pc:sldMk cId="2140006748" sldId="302"/>
            <ac:grpSpMk id="208" creationId="{FE5D6DF9-0F9F-28F5-5692-87EF305399A6}"/>
          </ac:grpSpMkLst>
        </pc:grpChg>
        <pc:grpChg chg="del mod">
          <ac:chgData name="Wallter Kang" userId="d5c269cbe9dbe8bc" providerId="LiveId" clId="{6105F4E6-68EE-4EAB-B31E-B94F2F056D67}" dt="2024-03-13T00:38:19.471" v="4143"/>
          <ac:grpSpMkLst>
            <pc:docMk/>
            <pc:sldMk cId="2140006748" sldId="302"/>
            <ac:grpSpMk id="211" creationId="{AF765BD3-E1ED-AD81-CCD3-959EBB30514E}"/>
          </ac:grpSpMkLst>
        </pc:grpChg>
        <pc:grpChg chg="del mod">
          <ac:chgData name="Wallter Kang" userId="d5c269cbe9dbe8bc" providerId="LiveId" clId="{6105F4E6-68EE-4EAB-B31E-B94F2F056D67}" dt="2024-03-13T00:38:33.222" v="4169"/>
          <ac:grpSpMkLst>
            <pc:docMk/>
            <pc:sldMk cId="2140006748" sldId="302"/>
            <ac:grpSpMk id="214" creationId="{23E20ACA-E292-70BF-C45F-B56CDC6C4202}"/>
          </ac:grpSpMkLst>
        </pc:grpChg>
        <pc:grpChg chg="del mod">
          <ac:chgData name="Wallter Kang" userId="d5c269cbe9dbe8bc" providerId="LiveId" clId="{6105F4E6-68EE-4EAB-B31E-B94F2F056D67}" dt="2024-03-13T00:38:33.222" v="4169"/>
          <ac:grpSpMkLst>
            <pc:docMk/>
            <pc:sldMk cId="2140006748" sldId="302"/>
            <ac:grpSpMk id="217" creationId="{8DFB844F-0DA8-E661-1FF5-752DF4DC5233}"/>
          </ac:grpSpMkLst>
        </pc:grpChg>
        <pc:grpChg chg="del mod">
          <ac:chgData name="Wallter Kang" userId="d5c269cbe9dbe8bc" providerId="LiveId" clId="{6105F4E6-68EE-4EAB-B31E-B94F2F056D67}" dt="2024-03-13T00:38:33.222" v="4169"/>
          <ac:grpSpMkLst>
            <pc:docMk/>
            <pc:sldMk cId="2140006748" sldId="302"/>
            <ac:grpSpMk id="230" creationId="{B5D7803D-5A25-21D6-70C7-B8DE37BA5A33}"/>
          </ac:grpSpMkLst>
        </pc:grpChg>
        <pc:grpChg chg="del mod">
          <ac:chgData name="Wallter Kang" userId="d5c269cbe9dbe8bc" providerId="LiveId" clId="{6105F4E6-68EE-4EAB-B31E-B94F2F056D67}" dt="2024-03-13T00:38:53.244" v="4173"/>
          <ac:grpSpMkLst>
            <pc:docMk/>
            <pc:sldMk cId="2140006748" sldId="302"/>
            <ac:grpSpMk id="240" creationId="{53AAA015-2BB6-A1C0-8DB6-512B4E15DCD6}"/>
          </ac:grpSpMkLst>
        </pc:grpChg>
        <pc:grpChg chg="del mod">
          <ac:chgData name="Wallter Kang" userId="d5c269cbe9dbe8bc" providerId="LiveId" clId="{6105F4E6-68EE-4EAB-B31E-B94F2F056D67}" dt="2024-03-13T00:38:54.056" v="4175"/>
          <ac:grpSpMkLst>
            <pc:docMk/>
            <pc:sldMk cId="2140006748" sldId="302"/>
            <ac:grpSpMk id="244" creationId="{56E35DEC-1812-499C-D6BE-508A498113AA}"/>
          </ac:grpSpMkLst>
        </pc:grpChg>
        <pc:grpChg chg="del mod">
          <ac:chgData name="Wallter Kang" userId="d5c269cbe9dbe8bc" providerId="LiveId" clId="{6105F4E6-68EE-4EAB-B31E-B94F2F056D67}" dt="2024-03-13T00:38:56.643" v="4179"/>
          <ac:grpSpMkLst>
            <pc:docMk/>
            <pc:sldMk cId="2140006748" sldId="302"/>
            <ac:grpSpMk id="246" creationId="{9DDFAD02-4849-6475-C4A1-42167B657019}"/>
          </ac:grpSpMkLst>
        </pc:grpChg>
        <pc:grpChg chg="del mod">
          <ac:chgData name="Wallter Kang" userId="d5c269cbe9dbe8bc" providerId="LiveId" clId="{6105F4E6-68EE-4EAB-B31E-B94F2F056D67}" dt="2024-03-13T00:40:34.539" v="4189"/>
          <ac:grpSpMkLst>
            <pc:docMk/>
            <pc:sldMk cId="2140006748" sldId="302"/>
            <ac:grpSpMk id="250" creationId="{D3C64981-FD39-24FC-A288-501001280839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255" creationId="{177749FD-1705-9CA2-B131-438B0241FD31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260" creationId="{3E1DF3B1-DE38-4D52-4502-AE2588CCE595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293" creationId="{AE159B2F-9F14-DB79-8AB3-E09795E05400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294" creationId="{FFFD25BF-47EC-CD7D-17B1-8A5E18881439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295" creationId="{003A962F-7FC4-3D95-DB49-49DD1D8C89EE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298" creationId="{2CDF63B4-A9B6-435F-7E36-103A53EB0DA9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306" creationId="{926A5029-6B5E-1F3E-7481-F7128CF78BEB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309" creationId="{C5FAC798-4DAA-C43D-3820-58C83D0FF8AC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326" creationId="{7B9D051A-F909-6EAA-9B24-331633257FF5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327" creationId="{CC5A9C1F-444B-36FD-7D2C-36E598E38288}"/>
          </ac:grpSpMkLst>
        </pc:grpChg>
        <pc:grpChg chg="del mod">
          <ac:chgData name="Wallter Kang" userId="d5c269cbe9dbe8bc" providerId="LiveId" clId="{6105F4E6-68EE-4EAB-B31E-B94F2F056D67}" dt="2024-03-13T03:06:46.664" v="4257" actId="478"/>
          <ac:grpSpMkLst>
            <pc:docMk/>
            <pc:sldMk cId="2140006748" sldId="302"/>
            <ac:grpSpMk id="330" creationId="{CE8F5C33-5935-31BC-2B78-78716B20F700}"/>
          </ac:grpSpMkLst>
        </pc:grpChg>
        <pc:grpChg chg="del mod">
          <ac:chgData name="Wallter Kang" userId="d5c269cbe9dbe8bc" providerId="LiveId" clId="{6105F4E6-68EE-4EAB-B31E-B94F2F056D67}" dt="2024-03-13T03:07:18.765" v="4272"/>
          <ac:grpSpMkLst>
            <pc:docMk/>
            <pc:sldMk cId="2140006748" sldId="302"/>
            <ac:grpSpMk id="336" creationId="{924110A2-7EC4-9F8F-0D40-8590102FE918}"/>
          </ac:grpSpMkLst>
        </pc:grpChg>
        <pc:grpChg chg="del mod">
          <ac:chgData name="Wallter Kang" userId="d5c269cbe9dbe8bc" providerId="LiveId" clId="{6105F4E6-68EE-4EAB-B31E-B94F2F056D67}" dt="2024-03-13T03:07:18.765" v="4272"/>
          <ac:grpSpMkLst>
            <pc:docMk/>
            <pc:sldMk cId="2140006748" sldId="302"/>
            <ac:grpSpMk id="345" creationId="{BB71B50D-9324-4F49-99EA-08363A717CA7}"/>
          </ac:grpSpMkLst>
        </pc:grpChg>
        <pc:grpChg chg="del mod">
          <ac:chgData name="Wallter Kang" userId="d5c269cbe9dbe8bc" providerId="LiveId" clId="{6105F4E6-68EE-4EAB-B31E-B94F2F056D67}" dt="2024-03-13T03:08:01.946" v="4334"/>
          <ac:grpSpMkLst>
            <pc:docMk/>
            <pc:sldMk cId="2140006748" sldId="302"/>
            <ac:grpSpMk id="346" creationId="{671A3C97-45A6-284F-2485-4F6D5B9E43E8}"/>
          </ac:grpSpMkLst>
        </pc:grpChg>
        <pc:grpChg chg="del mod">
          <ac:chgData name="Wallter Kang" userId="d5c269cbe9dbe8bc" providerId="LiveId" clId="{6105F4E6-68EE-4EAB-B31E-B94F2F056D67}" dt="2024-03-13T03:07:27.607" v="4289"/>
          <ac:grpSpMkLst>
            <pc:docMk/>
            <pc:sldMk cId="2140006748" sldId="302"/>
            <ac:grpSpMk id="349" creationId="{0C41C14E-03E4-4F0C-F70A-669D5392B35F}"/>
          </ac:grpSpMkLst>
        </pc:grpChg>
        <pc:grpChg chg="mod">
          <ac:chgData name="Wallter Kang" userId="d5c269cbe9dbe8bc" providerId="LiveId" clId="{6105F4E6-68EE-4EAB-B31E-B94F2F056D67}" dt="2024-03-13T03:07:27.607" v="4289"/>
          <ac:grpSpMkLst>
            <pc:docMk/>
            <pc:sldMk cId="2140006748" sldId="302"/>
            <ac:grpSpMk id="363" creationId="{1A7384F7-72A4-69D2-12A4-46224458E4EE}"/>
          </ac:grpSpMkLst>
        </pc:grpChg>
        <pc:grpChg chg="mod">
          <ac:chgData name="Wallter Kang" userId="d5c269cbe9dbe8bc" providerId="LiveId" clId="{6105F4E6-68EE-4EAB-B31E-B94F2F056D67}" dt="2024-03-13T03:07:27.607" v="4289"/>
          <ac:grpSpMkLst>
            <pc:docMk/>
            <pc:sldMk cId="2140006748" sldId="302"/>
            <ac:grpSpMk id="364" creationId="{B0F9B461-1750-A17D-DBDE-EEEF57598404}"/>
          </ac:grpSpMkLst>
        </pc:grpChg>
        <pc:grpChg chg="del mod">
          <ac:chgData name="Wallter Kang" userId="d5c269cbe9dbe8bc" providerId="LiveId" clId="{6105F4E6-68EE-4EAB-B31E-B94F2F056D67}" dt="2024-03-13T03:07:42.745" v="4306"/>
          <ac:grpSpMkLst>
            <pc:docMk/>
            <pc:sldMk cId="2140006748" sldId="302"/>
            <ac:grpSpMk id="369" creationId="{925E137B-479C-687A-D74A-E8353342CC2F}"/>
          </ac:grpSpMkLst>
        </pc:grpChg>
        <pc:grpChg chg="del mod">
          <ac:chgData name="Wallter Kang" userId="d5c269cbe9dbe8bc" providerId="LiveId" clId="{6105F4E6-68EE-4EAB-B31E-B94F2F056D67}" dt="2024-03-13T03:07:46.845" v="4312"/>
          <ac:grpSpMkLst>
            <pc:docMk/>
            <pc:sldMk cId="2140006748" sldId="302"/>
            <ac:grpSpMk id="381" creationId="{10519E9A-CC81-ECFA-067E-C5B30987CF19}"/>
          </ac:grpSpMkLst>
        </pc:grpChg>
        <pc:grpChg chg="del mod">
          <ac:chgData name="Wallter Kang" userId="d5c269cbe9dbe8bc" providerId="LiveId" clId="{6105F4E6-68EE-4EAB-B31E-B94F2F056D67}" dt="2024-03-13T03:07:49.124" v="4316"/>
          <ac:grpSpMkLst>
            <pc:docMk/>
            <pc:sldMk cId="2140006748" sldId="302"/>
            <ac:grpSpMk id="387" creationId="{E5D0B03C-E0B5-3EFF-004C-4E1C3BE164F6}"/>
          </ac:grpSpMkLst>
        </pc:grpChg>
        <pc:grpChg chg="mod">
          <ac:chgData name="Wallter Kang" userId="d5c269cbe9dbe8bc" providerId="LiveId" clId="{6105F4E6-68EE-4EAB-B31E-B94F2F056D67}" dt="2024-03-13T03:07:49.124" v="4316"/>
          <ac:grpSpMkLst>
            <pc:docMk/>
            <pc:sldMk cId="2140006748" sldId="302"/>
            <ac:grpSpMk id="391" creationId="{CB7447DF-9155-33DD-96D0-717696D770FE}"/>
          </ac:grpSpMkLst>
        </pc:grpChg>
        <pc:grpChg chg="mod">
          <ac:chgData name="Wallter Kang" userId="d5c269cbe9dbe8bc" providerId="LiveId" clId="{6105F4E6-68EE-4EAB-B31E-B94F2F056D67}" dt="2024-03-13T03:07:59.989" v="4330"/>
          <ac:grpSpMkLst>
            <pc:docMk/>
            <pc:sldMk cId="2140006748" sldId="302"/>
            <ac:grpSpMk id="405" creationId="{C07B45BA-4B00-D9B9-7D34-D847EB905AF2}"/>
          </ac:grpSpMkLst>
        </pc:grpChg>
        <pc:grpChg chg="del mod">
          <ac:chgData name="Wallter Kang" userId="d5c269cbe9dbe8bc" providerId="LiveId" clId="{6105F4E6-68EE-4EAB-B31E-B94F2F056D67}" dt="2024-03-13T03:08:14.999" v="4353"/>
          <ac:grpSpMkLst>
            <pc:docMk/>
            <pc:sldMk cId="2140006748" sldId="302"/>
            <ac:grpSpMk id="409" creationId="{22E69C91-5E6C-59A2-BBE2-E952ADD0214D}"/>
          </ac:grpSpMkLst>
        </pc:grpChg>
        <pc:grpChg chg="mod">
          <ac:chgData name="Wallter Kang" userId="d5c269cbe9dbe8bc" providerId="LiveId" clId="{6105F4E6-68EE-4EAB-B31E-B94F2F056D67}" dt="2024-03-13T03:08:08.064" v="4346"/>
          <ac:grpSpMkLst>
            <pc:docMk/>
            <pc:sldMk cId="2140006748" sldId="302"/>
            <ac:grpSpMk id="421" creationId="{4AF483B2-D01C-7750-6318-46A2F538300E}"/>
          </ac:grpSpMkLst>
        </pc:grpChg>
        <pc:grpChg chg="del mod">
          <ac:chgData name="Wallter Kang" userId="d5c269cbe9dbe8bc" providerId="LiveId" clId="{6105F4E6-68EE-4EAB-B31E-B94F2F056D67}" dt="2024-03-13T03:08:18.501" v="4360"/>
          <ac:grpSpMkLst>
            <pc:docMk/>
            <pc:sldMk cId="2140006748" sldId="302"/>
            <ac:grpSpMk id="428" creationId="{41C3D8FB-E1C6-2957-F405-E8D524733A8E}"/>
          </ac:grpSpMkLst>
        </pc:grpChg>
        <pc:grpChg chg="del mod">
          <ac:chgData name="Wallter Kang" userId="d5c269cbe9dbe8bc" providerId="LiveId" clId="{6105F4E6-68EE-4EAB-B31E-B94F2F056D67}" dt="2024-03-13T03:08:22.784" v="4363"/>
          <ac:grpSpMkLst>
            <pc:docMk/>
            <pc:sldMk cId="2140006748" sldId="302"/>
            <ac:grpSpMk id="435" creationId="{15E0D163-650A-EF0D-6047-F063BADB8DE5}"/>
          </ac:grpSpMkLst>
        </pc:grpChg>
        <pc:grpChg chg="del mod">
          <ac:chgData name="Wallter Kang" userId="d5c269cbe9dbe8bc" providerId="LiveId" clId="{6105F4E6-68EE-4EAB-B31E-B94F2F056D67}" dt="2024-03-13T03:08:25.031" v="4368"/>
          <ac:grpSpMkLst>
            <pc:docMk/>
            <pc:sldMk cId="2140006748" sldId="302"/>
            <ac:grpSpMk id="438" creationId="{22FBE86B-ED3E-94B7-778B-605AD19A5C1E}"/>
          </ac:grpSpMkLst>
        </pc:grpChg>
        <pc:grpChg chg="del mod">
          <ac:chgData name="Wallter Kang" userId="d5c269cbe9dbe8bc" providerId="LiveId" clId="{6105F4E6-68EE-4EAB-B31E-B94F2F056D67}" dt="2024-03-13T03:08:25.031" v="4368"/>
          <ac:grpSpMkLst>
            <pc:docMk/>
            <pc:sldMk cId="2140006748" sldId="302"/>
            <ac:grpSpMk id="443" creationId="{6674C594-ED68-F915-ED53-464112A4EFA1}"/>
          </ac:grpSpMkLst>
        </pc:grpChg>
        <pc:grpChg chg="del mod">
          <ac:chgData name="Wallter Kang" userId="d5c269cbe9dbe8bc" providerId="LiveId" clId="{6105F4E6-68EE-4EAB-B31E-B94F2F056D67}" dt="2024-03-13T03:08:25.569" v="4370"/>
          <ac:grpSpMkLst>
            <pc:docMk/>
            <pc:sldMk cId="2140006748" sldId="302"/>
            <ac:grpSpMk id="444" creationId="{BA2CC8FE-CBC4-9AE3-3061-CB33E599E2FF}"/>
          </ac:grpSpMkLst>
        </pc:grpChg>
        <pc:grpChg chg="del mod">
          <ac:chgData name="Wallter Kang" userId="d5c269cbe9dbe8bc" providerId="LiveId" clId="{6105F4E6-68EE-4EAB-B31E-B94F2F056D67}" dt="2024-03-13T03:08:45.561" v="4372"/>
          <ac:grpSpMkLst>
            <pc:docMk/>
            <pc:sldMk cId="2140006748" sldId="302"/>
            <ac:grpSpMk id="446" creationId="{EFF8BD4C-FFCB-DF83-0A2D-AEB7C8D20019}"/>
          </ac:grpSpMkLst>
        </pc:grpChg>
        <pc:grpChg chg="del mod">
          <ac:chgData name="Wallter Kang" userId="d5c269cbe9dbe8bc" providerId="LiveId" clId="{6105F4E6-68EE-4EAB-B31E-B94F2F056D67}" dt="2024-03-13T03:08:47.423" v="4375"/>
          <ac:grpSpMkLst>
            <pc:docMk/>
            <pc:sldMk cId="2140006748" sldId="302"/>
            <ac:grpSpMk id="448" creationId="{B444D705-BF74-987F-BBF8-3BAAE24BE885}"/>
          </ac:grpSpMkLst>
        </pc:grpChg>
        <pc:grpChg chg="mod">
          <ac:chgData name="Wallter Kang" userId="d5c269cbe9dbe8bc" providerId="LiveId" clId="{6105F4E6-68EE-4EAB-B31E-B94F2F056D67}" dt="2024-03-13T03:08:47.423" v="4375"/>
          <ac:grpSpMkLst>
            <pc:docMk/>
            <pc:sldMk cId="2140006748" sldId="302"/>
            <ac:grpSpMk id="451" creationId="{2106B6BB-1A33-09E7-100B-E679C1BCECA7}"/>
          </ac:grpSpMkLst>
        </pc:grpChg>
        <pc:grpChg chg="del mod">
          <ac:chgData name="Wallter Kang" userId="d5c269cbe9dbe8bc" providerId="LiveId" clId="{6105F4E6-68EE-4EAB-B31E-B94F2F056D67}" dt="2024-03-13T03:09:04.322" v="4406"/>
          <ac:grpSpMkLst>
            <pc:docMk/>
            <pc:sldMk cId="2140006748" sldId="302"/>
            <ac:grpSpMk id="462" creationId="{5ECC9BEC-4D9F-8619-1A63-468522910CD5}"/>
          </ac:grpSpMkLst>
        </pc:grpChg>
        <pc:grpChg chg="mod">
          <ac:chgData name="Wallter Kang" userId="d5c269cbe9dbe8bc" providerId="LiveId" clId="{6105F4E6-68EE-4EAB-B31E-B94F2F056D67}" dt="2024-03-13T03:09:04.322" v="4406"/>
          <ac:grpSpMkLst>
            <pc:docMk/>
            <pc:sldMk cId="2140006748" sldId="302"/>
            <ac:grpSpMk id="482" creationId="{75B822BB-8A24-90B2-0667-0E9BC8F643BA}"/>
          </ac:grpSpMkLst>
        </pc:grpChg>
        <pc:inkChg chg="add mod">
          <ac:chgData name="Wallter Kang" userId="d5c269cbe9dbe8bc" providerId="LiveId" clId="{6105F4E6-68EE-4EAB-B31E-B94F2F056D67}" dt="2024-03-13T00:01:19.381" v="3943"/>
          <ac:inkMkLst>
            <pc:docMk/>
            <pc:sldMk cId="2140006748" sldId="302"/>
            <ac:inkMk id="7" creationId="{E3E1DAAD-B3AE-01DC-E6A5-9095AA90A4AD}"/>
          </ac:inkMkLst>
        </pc:inkChg>
        <pc:inkChg chg="add mod">
          <ac:chgData name="Wallter Kang" userId="d5c269cbe9dbe8bc" providerId="LiveId" clId="{6105F4E6-68EE-4EAB-B31E-B94F2F056D67}" dt="2024-03-13T00:01:19.381" v="3943"/>
          <ac:inkMkLst>
            <pc:docMk/>
            <pc:sldMk cId="2140006748" sldId="302"/>
            <ac:inkMk id="8" creationId="{6F7D50EE-CA14-7A67-00D2-003C8B47ACF9}"/>
          </ac:inkMkLst>
        </pc:inkChg>
        <pc:inkChg chg="add mod">
          <ac:chgData name="Wallter Kang" userId="d5c269cbe9dbe8bc" providerId="LiveId" clId="{6105F4E6-68EE-4EAB-B31E-B94F2F056D67}" dt="2024-03-13T00:01:22.746" v="3948"/>
          <ac:inkMkLst>
            <pc:docMk/>
            <pc:sldMk cId="2140006748" sldId="302"/>
            <ac:inkMk id="10" creationId="{CC5AC32F-484A-9095-199E-C3F93DE86116}"/>
          </ac:inkMkLst>
        </pc:inkChg>
        <pc:inkChg chg="add mod">
          <ac:chgData name="Wallter Kang" userId="d5c269cbe9dbe8bc" providerId="LiveId" clId="{6105F4E6-68EE-4EAB-B31E-B94F2F056D67}" dt="2024-03-13T00:01:22.746" v="3948"/>
          <ac:inkMkLst>
            <pc:docMk/>
            <pc:sldMk cId="2140006748" sldId="302"/>
            <ac:inkMk id="11" creationId="{58248351-1863-FD7A-D055-D5CBC36A8741}"/>
          </ac:inkMkLst>
        </pc:inkChg>
        <pc:inkChg chg="add mod">
          <ac:chgData name="Wallter Kang" userId="d5c269cbe9dbe8bc" providerId="LiveId" clId="{6105F4E6-68EE-4EAB-B31E-B94F2F056D67}" dt="2024-03-13T00:01:22.746" v="3948"/>
          <ac:inkMkLst>
            <pc:docMk/>
            <pc:sldMk cId="2140006748" sldId="302"/>
            <ac:inkMk id="12" creationId="{6889433A-314F-20E0-1CF9-B29F47461944}"/>
          </ac:inkMkLst>
        </pc:inkChg>
        <pc:inkChg chg="add mod">
          <ac:chgData name="Wallter Kang" userId="d5c269cbe9dbe8bc" providerId="LiveId" clId="{6105F4E6-68EE-4EAB-B31E-B94F2F056D67}" dt="2024-03-13T00:01:22.746" v="3948"/>
          <ac:inkMkLst>
            <pc:docMk/>
            <pc:sldMk cId="2140006748" sldId="302"/>
            <ac:inkMk id="13" creationId="{5B553513-26B9-05BB-00C4-26E74F50B78A}"/>
          </ac:inkMkLst>
        </pc:inkChg>
        <pc:inkChg chg="add mod">
          <ac:chgData name="Wallter Kang" userId="d5c269cbe9dbe8bc" providerId="LiveId" clId="{6105F4E6-68EE-4EAB-B31E-B94F2F056D67}" dt="2024-03-13T00:01:33.819" v="3964"/>
          <ac:inkMkLst>
            <pc:docMk/>
            <pc:sldMk cId="2140006748" sldId="302"/>
            <ac:inkMk id="15" creationId="{0420AD8E-01D9-CE01-FB72-89D0849B104D}"/>
          </ac:inkMkLst>
        </pc:inkChg>
        <pc:inkChg chg="add mod">
          <ac:chgData name="Wallter Kang" userId="d5c269cbe9dbe8bc" providerId="LiveId" clId="{6105F4E6-68EE-4EAB-B31E-B94F2F056D67}" dt="2024-03-13T00:01:33.819" v="3964"/>
          <ac:inkMkLst>
            <pc:docMk/>
            <pc:sldMk cId="2140006748" sldId="302"/>
            <ac:inkMk id="16" creationId="{652A2A7A-3155-BB60-0959-751F0380E5C6}"/>
          </ac:inkMkLst>
        </pc:inkChg>
        <pc:inkChg chg="add mod">
          <ac:chgData name="Wallter Kang" userId="d5c269cbe9dbe8bc" providerId="LiveId" clId="{6105F4E6-68EE-4EAB-B31E-B94F2F056D67}" dt="2024-03-13T00:01:33.819" v="3964"/>
          <ac:inkMkLst>
            <pc:docMk/>
            <pc:sldMk cId="2140006748" sldId="302"/>
            <ac:inkMk id="17" creationId="{8334AFFB-A928-5DE0-2078-E5C561C3FB92}"/>
          </ac:inkMkLst>
        </pc:inkChg>
        <pc:inkChg chg="add mod">
          <ac:chgData name="Wallter Kang" userId="d5c269cbe9dbe8bc" providerId="LiveId" clId="{6105F4E6-68EE-4EAB-B31E-B94F2F056D67}" dt="2024-03-13T00:01:33.819" v="3964"/>
          <ac:inkMkLst>
            <pc:docMk/>
            <pc:sldMk cId="2140006748" sldId="302"/>
            <ac:inkMk id="18" creationId="{E2AB8101-1AE9-BCBE-ED32-152AC0A4249F}"/>
          </ac:inkMkLst>
        </pc:inkChg>
        <pc:inkChg chg="add mod">
          <ac:chgData name="Wallter Kang" userId="d5c269cbe9dbe8bc" providerId="LiveId" clId="{6105F4E6-68EE-4EAB-B31E-B94F2F056D67}" dt="2024-03-13T00:01:33.819" v="3964"/>
          <ac:inkMkLst>
            <pc:docMk/>
            <pc:sldMk cId="2140006748" sldId="302"/>
            <ac:inkMk id="19" creationId="{6A25CB25-B629-6D46-3835-1ABDF1A118D9}"/>
          </ac:inkMkLst>
        </pc:inkChg>
        <pc:inkChg chg="add mod">
          <ac:chgData name="Wallter Kang" userId="d5c269cbe9dbe8bc" providerId="LiveId" clId="{6105F4E6-68EE-4EAB-B31E-B94F2F056D67}" dt="2024-03-13T00:01:33.819" v="3964"/>
          <ac:inkMkLst>
            <pc:docMk/>
            <pc:sldMk cId="2140006748" sldId="302"/>
            <ac:inkMk id="20" creationId="{19380E08-D089-A07B-E6A3-CE35B862ED29}"/>
          </ac:inkMkLst>
        </pc:inkChg>
        <pc:inkChg chg="add mod">
          <ac:chgData name="Wallter Kang" userId="d5c269cbe9dbe8bc" providerId="LiveId" clId="{6105F4E6-68EE-4EAB-B31E-B94F2F056D67}" dt="2024-03-13T00:01:33.819" v="3964"/>
          <ac:inkMkLst>
            <pc:docMk/>
            <pc:sldMk cId="2140006748" sldId="302"/>
            <ac:inkMk id="21" creationId="{2E907989-3A40-C714-C7B7-9DF51128D340}"/>
          </ac:inkMkLst>
        </pc:inkChg>
        <pc:inkChg chg="add mod">
          <ac:chgData name="Wallter Kang" userId="d5c269cbe9dbe8bc" providerId="LiveId" clId="{6105F4E6-68EE-4EAB-B31E-B94F2F056D67}" dt="2024-03-13T00:01:33.819" v="3964"/>
          <ac:inkMkLst>
            <pc:docMk/>
            <pc:sldMk cId="2140006748" sldId="302"/>
            <ac:inkMk id="22" creationId="{19A91FDA-8278-4397-F1C9-838DDB29F9FF}"/>
          </ac:inkMkLst>
        </pc:inkChg>
        <pc:inkChg chg="add mod">
          <ac:chgData name="Wallter Kang" userId="d5c269cbe9dbe8bc" providerId="LiveId" clId="{6105F4E6-68EE-4EAB-B31E-B94F2F056D67}" dt="2024-03-13T00:01:33.819" v="3964"/>
          <ac:inkMkLst>
            <pc:docMk/>
            <pc:sldMk cId="2140006748" sldId="302"/>
            <ac:inkMk id="23" creationId="{77C42917-FB85-5457-53EF-E3123BCD1A30}"/>
          </ac:inkMkLst>
        </pc:inkChg>
        <pc:inkChg chg="add mod">
          <ac:chgData name="Wallter Kang" userId="d5c269cbe9dbe8bc" providerId="LiveId" clId="{6105F4E6-68EE-4EAB-B31E-B94F2F056D67}" dt="2024-03-13T00:01:33.819" v="3964"/>
          <ac:inkMkLst>
            <pc:docMk/>
            <pc:sldMk cId="2140006748" sldId="302"/>
            <ac:inkMk id="24" creationId="{93714B53-B8E8-FB6C-1CFD-DBE9542259F0}"/>
          </ac:inkMkLst>
        </pc:inkChg>
        <pc:inkChg chg="add mod">
          <ac:chgData name="Wallter Kang" userId="d5c269cbe9dbe8bc" providerId="LiveId" clId="{6105F4E6-68EE-4EAB-B31E-B94F2F056D67}" dt="2024-03-13T00:01:33.819" v="3964"/>
          <ac:inkMkLst>
            <pc:docMk/>
            <pc:sldMk cId="2140006748" sldId="302"/>
            <ac:inkMk id="25" creationId="{51526052-9F87-AFDB-F80C-FB037DC040F6}"/>
          </ac:inkMkLst>
        </pc:inkChg>
        <pc:inkChg chg="add mod">
          <ac:chgData name="Wallter Kang" userId="d5c269cbe9dbe8bc" providerId="LiveId" clId="{6105F4E6-68EE-4EAB-B31E-B94F2F056D67}" dt="2024-03-13T00:01:33.819" v="3964"/>
          <ac:inkMkLst>
            <pc:docMk/>
            <pc:sldMk cId="2140006748" sldId="302"/>
            <ac:inkMk id="26" creationId="{2DBBB94B-860F-477C-FD01-62A5B3A02C0E}"/>
          </ac:inkMkLst>
        </pc:inkChg>
        <pc:inkChg chg="add mod">
          <ac:chgData name="Wallter Kang" userId="d5c269cbe9dbe8bc" providerId="LiveId" clId="{6105F4E6-68EE-4EAB-B31E-B94F2F056D67}" dt="2024-03-13T00:01:33.819" v="3964"/>
          <ac:inkMkLst>
            <pc:docMk/>
            <pc:sldMk cId="2140006748" sldId="302"/>
            <ac:inkMk id="27" creationId="{3F3E4155-E1E7-7142-CB9F-379177FB93B3}"/>
          </ac:inkMkLst>
        </pc:inkChg>
        <pc:inkChg chg="add mod">
          <ac:chgData name="Wallter Kang" userId="d5c269cbe9dbe8bc" providerId="LiveId" clId="{6105F4E6-68EE-4EAB-B31E-B94F2F056D67}" dt="2024-03-13T00:01:33.819" v="3964"/>
          <ac:inkMkLst>
            <pc:docMk/>
            <pc:sldMk cId="2140006748" sldId="302"/>
            <ac:inkMk id="28" creationId="{E6E7F7F8-6878-0F3D-136B-6D0D0323409C}"/>
          </ac:inkMkLst>
        </pc:inkChg>
        <pc:inkChg chg="add mod">
          <ac:chgData name="Wallter Kang" userId="d5c269cbe9dbe8bc" providerId="LiveId" clId="{6105F4E6-68EE-4EAB-B31E-B94F2F056D67}" dt="2024-03-13T00:01:33.819" v="3964"/>
          <ac:inkMkLst>
            <pc:docMk/>
            <pc:sldMk cId="2140006748" sldId="302"/>
            <ac:inkMk id="29" creationId="{2885837E-8CCA-FE8A-4E3B-1EFBC5F7A923}"/>
          </ac:inkMkLst>
        </pc:inkChg>
        <pc:inkChg chg="add mod">
          <ac:chgData name="Wallter Kang" userId="d5c269cbe9dbe8bc" providerId="LiveId" clId="{6105F4E6-68EE-4EAB-B31E-B94F2F056D67}" dt="2024-03-13T00:01:35.888" v="3967"/>
          <ac:inkMkLst>
            <pc:docMk/>
            <pc:sldMk cId="2140006748" sldId="302"/>
            <ac:inkMk id="32" creationId="{75934A3D-A8F4-67F0-E3D3-F6879DC971B3}"/>
          </ac:inkMkLst>
        </pc:inkChg>
        <pc:inkChg chg="add mod">
          <ac:chgData name="Wallter Kang" userId="d5c269cbe9dbe8bc" providerId="LiveId" clId="{6105F4E6-68EE-4EAB-B31E-B94F2F056D67}" dt="2024-03-13T00:01:35.888" v="3967"/>
          <ac:inkMkLst>
            <pc:docMk/>
            <pc:sldMk cId="2140006748" sldId="302"/>
            <ac:inkMk id="33" creationId="{48172FF8-A1CA-9924-FC4F-E8E422948EAD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35" creationId="{02937187-91E1-93D7-178E-984D50B50F63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36" creationId="{D8C32890-FB8A-6713-959F-D48EBE1A5CBF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37" creationId="{27163561-BE49-73E0-8A4F-48E36F8C8CC1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38" creationId="{B31C466B-A4C5-151A-106B-2012E202E91F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39" creationId="{8ED35D30-A32D-A859-7BE4-7449629A0B12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40" creationId="{4E30BDC8-42DC-0336-9341-43C5DF652559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41" creationId="{C906E5F2-A7CA-D0A8-CD8C-50E18391489F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42" creationId="{3C036B85-99B8-0C8D-02C1-1C5CED235865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43" creationId="{A7311F19-BAE3-50FA-43BB-FE6D07734FE6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44" creationId="{993D7546-35FC-DDC3-3B4B-C3082B1B1E49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45" creationId="{12BAFD65-0C62-93AC-FB4E-E5851D76B59D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46" creationId="{FEC7DEAD-D21C-3F42-3756-06F2520F609C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47" creationId="{8C8CA89F-E78B-B989-BD22-2308BD01D46E}"/>
          </ac:inkMkLst>
        </pc:inkChg>
        <pc:inkChg chg="add mod">
          <ac:chgData name="Wallter Kang" userId="d5c269cbe9dbe8bc" providerId="LiveId" clId="{6105F4E6-68EE-4EAB-B31E-B94F2F056D67}" dt="2024-03-13T00:01:45.486" v="3988"/>
          <ac:inkMkLst>
            <pc:docMk/>
            <pc:sldMk cId="2140006748" sldId="302"/>
            <ac:inkMk id="49" creationId="{748B830F-E2D1-DE28-D64B-74A5F3419B0D}"/>
          </ac:inkMkLst>
        </pc:inkChg>
        <pc:inkChg chg="add mod">
          <ac:chgData name="Wallter Kang" userId="d5c269cbe9dbe8bc" providerId="LiveId" clId="{6105F4E6-68EE-4EAB-B31E-B94F2F056D67}" dt="2024-03-13T00:01:45.486" v="3988"/>
          <ac:inkMkLst>
            <pc:docMk/>
            <pc:sldMk cId="2140006748" sldId="302"/>
            <ac:inkMk id="50" creationId="{5F20B4DD-1D5E-23A8-829B-667F2CF56E1C}"/>
          </ac:inkMkLst>
        </pc:inkChg>
        <pc:inkChg chg="add del">
          <ac:chgData name="Wallter Kang" userId="d5c269cbe9dbe8bc" providerId="LiveId" clId="{6105F4E6-68EE-4EAB-B31E-B94F2F056D67}" dt="2024-03-13T00:26:15.338" v="4011" actId="478"/>
          <ac:inkMkLst>
            <pc:docMk/>
            <pc:sldMk cId="2140006748" sldId="302"/>
            <ac:inkMk id="51" creationId="{D3A471F7-6A7F-9194-4ACD-440D4C3EA385}"/>
          </ac:inkMkLst>
        </pc:inkChg>
        <pc:inkChg chg="add del">
          <ac:chgData name="Wallter Kang" userId="d5c269cbe9dbe8bc" providerId="LiveId" clId="{6105F4E6-68EE-4EAB-B31E-B94F2F056D67}" dt="2024-03-13T00:26:15.338" v="4011" actId="478"/>
          <ac:inkMkLst>
            <pc:docMk/>
            <pc:sldMk cId="2140006748" sldId="302"/>
            <ac:inkMk id="52" creationId="{198ECC4D-5BD9-26CD-BF1B-AF92B146FF5F}"/>
          </ac:inkMkLst>
        </pc:inkChg>
        <pc:inkChg chg="add mod">
          <ac:chgData name="Wallter Kang" userId="d5c269cbe9dbe8bc" providerId="LiveId" clId="{6105F4E6-68EE-4EAB-B31E-B94F2F056D67}" dt="2024-03-13T00:01:45.486" v="3988"/>
          <ac:inkMkLst>
            <pc:docMk/>
            <pc:sldMk cId="2140006748" sldId="302"/>
            <ac:inkMk id="53" creationId="{2C9F3BC9-2132-8CA3-302D-C9F1C2DCB7A2}"/>
          </ac:inkMkLst>
        </pc:inkChg>
        <pc:inkChg chg="add mod">
          <ac:chgData name="Wallter Kang" userId="d5c269cbe9dbe8bc" providerId="LiveId" clId="{6105F4E6-68EE-4EAB-B31E-B94F2F056D67}" dt="2024-03-13T00:01:45.486" v="3988"/>
          <ac:inkMkLst>
            <pc:docMk/>
            <pc:sldMk cId="2140006748" sldId="302"/>
            <ac:inkMk id="54" creationId="{1B9A153F-2F84-4939-6A85-4BDAB078AD52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57" creationId="{243F7E33-AD56-CE05-17E1-7495CCCE5332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58" creationId="{80163CBB-FD89-EFBD-45C2-E19D12E0BF97}"/>
          </ac:inkMkLst>
        </pc:inkChg>
        <pc:inkChg chg="add del">
          <ac:chgData name="Wallter Kang" userId="d5c269cbe9dbe8bc" providerId="LiveId" clId="{6105F4E6-68EE-4EAB-B31E-B94F2F056D67}" dt="2024-03-13T00:26:15.338" v="4011" actId="478"/>
          <ac:inkMkLst>
            <pc:docMk/>
            <pc:sldMk cId="2140006748" sldId="302"/>
            <ac:inkMk id="59" creationId="{78F369DA-9A96-CEE0-7109-17574BD7F939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60" creationId="{3994D07C-C8BE-C352-2DF3-7A66383130E7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61" creationId="{3E3C7772-C357-934A-2666-B5BC21D4821B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62" creationId="{39970582-F772-1187-775C-C13D6D14637D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63" creationId="{309FA5F4-BE63-005C-6C04-E58B5488529B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64" creationId="{9EF31CE7-6044-122E-8825-E771C18F5CCF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65" creationId="{D6E05AC2-DA03-A0A9-2B12-8A804361E413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66" creationId="{0835CA73-521A-1ACB-2BA0-115FFA42ADC6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67" creationId="{334A6FE7-77A6-F5F2-55D3-61DF3D3257E5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68" creationId="{63F9D49E-A9D5-5547-D67E-8C50863A4EA0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69" creationId="{AE16C6C8-EA51-7049-D722-4ABA2F91EC3B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70" creationId="{3A2D9B30-A5F3-B6C4-00C2-34476A9EE97B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71" creationId="{9479AECC-83FC-00FA-0737-435439D76C96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72" creationId="{54A51C3F-00FE-241F-D04F-2BDB3D195539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73" creationId="{6B80DECE-4811-04C1-8794-2D0692251C1B}"/>
          </ac:inkMkLst>
        </pc:inkChg>
        <pc:inkChg chg="add mod">
          <ac:chgData name="Wallter Kang" userId="d5c269cbe9dbe8bc" providerId="LiveId" clId="{6105F4E6-68EE-4EAB-B31E-B94F2F056D67}" dt="2024-03-13T00:01:54.512" v="4007"/>
          <ac:inkMkLst>
            <pc:docMk/>
            <pc:sldMk cId="2140006748" sldId="302"/>
            <ac:inkMk id="74" creationId="{3B3268BE-D9F2-2F89-8C64-CA076C85E54C}"/>
          </ac:inkMkLst>
        </pc:inkChg>
        <pc:inkChg chg="add mod">
          <ac:chgData name="Wallter Kang" userId="d5c269cbe9dbe8bc" providerId="LiveId" clId="{6105F4E6-68EE-4EAB-B31E-B94F2F056D67}" dt="2024-03-13T00:01:55.589" v="4010"/>
          <ac:inkMkLst>
            <pc:docMk/>
            <pc:sldMk cId="2140006748" sldId="302"/>
            <ac:inkMk id="78" creationId="{3D08D299-8386-267E-C3D0-7230608FB81D}"/>
          </ac:inkMkLst>
        </pc:inkChg>
        <pc:inkChg chg="add mod">
          <ac:chgData name="Wallter Kang" userId="d5c269cbe9dbe8bc" providerId="LiveId" clId="{6105F4E6-68EE-4EAB-B31E-B94F2F056D67}" dt="2024-03-13T00:01:55.589" v="4010"/>
          <ac:inkMkLst>
            <pc:docMk/>
            <pc:sldMk cId="2140006748" sldId="302"/>
            <ac:inkMk id="79" creationId="{A1E82F70-ABE2-5935-6A4C-56367B103922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81" creationId="{CEA31690-CFD1-7BC3-72FF-6C7064340779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82" creationId="{5EFE99DC-96A4-0FEA-6044-60995B6058FE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83" creationId="{A3B8E0F3-1A75-0DF6-97CD-D97096635CF2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84" creationId="{E152464A-D5F8-8BE1-A53D-6800DAF58026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85" creationId="{697B1547-CBBC-0BC7-5F5B-797A55FC1A08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86" creationId="{848EAEB8-E203-2065-6283-B57DF7095FA0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87" creationId="{A157C409-49A0-AFC0-CD30-34214265B66C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88" creationId="{4DF2CED2-E678-A8E6-2EAC-DEF43FC221CB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89" creationId="{D78AE6CA-46EF-9705-E979-D5B97F20B1F0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90" creationId="{FDA9426A-1F83-3316-B5F6-B2E80CFBD446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91" creationId="{7BE0D196-A8E8-9258-CA19-CFA33E93649B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92" creationId="{0765CF08-F9E3-AB6A-D097-8C09A4D37D93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94" creationId="{C6573FA7-8556-84FA-4DB1-9ABBF55B65E9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95" creationId="{D438143F-C714-09BD-2E35-5EFC8BB89AE4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96" creationId="{87978CF2-E488-4E0C-2B3D-3ADBC68F912C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97" creationId="{900AC695-CCD2-5DC2-EA20-0278944B03DA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98" creationId="{7277D18B-A2E6-ACA3-F140-E4D4B9210AD6}"/>
          </ac:inkMkLst>
        </pc:inkChg>
        <pc:inkChg chg="add mod">
          <ac:chgData name="Wallter Kang" userId="d5c269cbe9dbe8bc" providerId="LiveId" clId="{6105F4E6-68EE-4EAB-B31E-B94F2F056D67}" dt="2024-03-13T00:26:42.133" v="4031"/>
          <ac:inkMkLst>
            <pc:docMk/>
            <pc:sldMk cId="2140006748" sldId="302"/>
            <ac:inkMk id="99" creationId="{35F7429B-2C53-34A2-7316-F82CFEA0C454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01" creationId="{14F88511-5B11-9347-F9E3-2EAF29E7ED9E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02" creationId="{19A0EDAA-05A4-ACC0-9A9B-95FEC9EC1926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03" creationId="{4DFFBD15-22DE-295E-0B99-1B079402B5DC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04" creationId="{ABECEA67-A4C5-998B-BAC9-F49F4EAD5B9C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05" creationId="{AA3AA617-64A8-FB4F-BBB9-1718ADAE340A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07" creationId="{89D01427-4F1D-4BCA-AD68-C4B00247358B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08" creationId="{DD7239E4-2151-2406-0407-0CD02BA0AF28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09" creationId="{9B971B5A-7C52-1CC5-BE58-2FEFF2E3CFE2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10" creationId="{6F7D3FBD-3474-02BA-32DE-9FF87A5310FD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11" creationId="{CCF10BBD-CBBB-60D2-96D1-D57773216007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12" creationId="{97170EF1-D738-4778-8818-C2D0070F21AA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13" creationId="{E6D1D8FB-F0C4-C666-244A-7B1071B2EBBD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14" creationId="{A20652F3-0555-5A17-6D0B-D026FE032E89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15" creationId="{6BFD68CB-A587-02B6-EA91-0981B120BF52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16" creationId="{2F132332-F37B-FDB2-BCD0-662A5D297854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17" creationId="{8F397337-42D2-2D07-A33C-19C259B3616E}"/>
          </ac:inkMkLst>
        </pc:inkChg>
        <pc:inkChg chg="add mod">
          <ac:chgData name="Wallter Kang" userId="d5c269cbe9dbe8bc" providerId="LiveId" clId="{6105F4E6-68EE-4EAB-B31E-B94F2F056D67}" dt="2024-03-13T00:26:49.346" v="4050"/>
          <ac:inkMkLst>
            <pc:docMk/>
            <pc:sldMk cId="2140006748" sldId="302"/>
            <ac:inkMk id="118" creationId="{2DC3266A-7189-E70F-2773-97378C7C9232}"/>
          </ac:inkMkLst>
        </pc:inkChg>
        <pc:inkChg chg="add mod">
          <ac:chgData name="Wallter Kang" userId="d5c269cbe9dbe8bc" providerId="LiveId" clId="{6105F4E6-68EE-4EAB-B31E-B94F2F056D67}" dt="2024-03-13T00:26:53.198" v="4053"/>
          <ac:inkMkLst>
            <pc:docMk/>
            <pc:sldMk cId="2140006748" sldId="302"/>
            <ac:inkMk id="121" creationId="{FF5C9445-3166-ED8B-9898-B157739AB640}"/>
          </ac:inkMkLst>
        </pc:inkChg>
        <pc:inkChg chg="add mod">
          <ac:chgData name="Wallter Kang" userId="d5c269cbe9dbe8bc" providerId="LiveId" clId="{6105F4E6-68EE-4EAB-B31E-B94F2F056D67}" dt="2024-03-13T00:26:53.198" v="4053"/>
          <ac:inkMkLst>
            <pc:docMk/>
            <pc:sldMk cId="2140006748" sldId="302"/>
            <ac:inkMk id="122" creationId="{20A97BD4-1F2A-72CD-7E3A-023265AEC38B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24" creationId="{AA79D3F1-D199-2537-871E-E70EDAB57426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25" creationId="{EFE122ED-AE1B-45FE-6090-946C4470F6E7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26" creationId="{7E81FB16-A6BA-A8B1-75DF-4F904344EF30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27" creationId="{560CCED7-DF3E-A3CB-3A7E-5332FD2DEA4A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28" creationId="{C1B293E5-12A3-6A6C-1203-5810AF0CB32A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29" creationId="{F7667F7E-AB8D-446C-A8D0-34C5BCC31A19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30" creationId="{B0F7E533-5E94-06E4-BEF6-CBC901C781BF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31" creationId="{85C50293-BC53-9F8B-04C0-03720B34B9DF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32" creationId="{9BE16EFB-4356-3623-43FD-C9FEA8086EB9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33" creationId="{2F71F3CE-178B-8048-48F5-E4F11F9DF411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34" creationId="{FAE10AFC-8341-9BF7-AC5F-92DDCDE28015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35" creationId="{660A5056-2B51-D0A6-B2CB-B75EBC44DD5D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36" creationId="{37912783-1165-A756-52CC-B03A565F6A00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37" creationId="{79E68495-88E6-D247-9B8F-8D225ECBEBEF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38" creationId="{D8631845-CCEF-5298-5A1F-82BB480C070B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40" creationId="{3996FADD-E13F-06FC-490B-C9E978A8D171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41" creationId="{3819AAFB-4A8E-5B39-30C9-2216EBCA1B4E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43" creationId="{003D4013-A152-2D46-80D8-13C624A09032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44" creationId="{A3CA90BE-F4E7-429E-32FE-3325F563DF12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45" creationId="{2E03A23A-558F-33B4-E73E-B0B3B6EB5D26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46" creationId="{1245E93C-EA9E-DDE7-0289-B941C527A399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47" creationId="{4942323F-9320-6A9B-7B9E-7F9EB10A8728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49" creationId="{491C6ECC-3BF7-787F-2B16-3EDC02A42864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50" creationId="{78BCE576-027B-E135-B519-2B51DBCCF14F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51" creationId="{E5527690-27C9-D030-F0E7-5C78828B42FB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52" creationId="{0A549C14-2C81-6D4A-7AE9-79626C83E9CE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53" creationId="{CD258F0D-1C70-15DB-BE01-B7478DACE0A1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54" creationId="{DD7F8163-086B-BA2B-1487-E956D789A786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55" creationId="{BC00BECE-DB31-B2D8-AB5F-8FF62EC3401F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56" creationId="{72F9041C-6C88-E9F9-5D7F-8B12AA94022E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57" creationId="{66775132-B8A9-C5AC-243F-755A3533A7AD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58" creationId="{02DBB7E6-318E-5BD8-D7CB-FACE2F8A3163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59" creationId="{ECC45322-6801-F0BF-C5D6-7EC011DF19A2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60" creationId="{AA3AD9C0-E762-BBC4-F6B0-65AC5EE12F18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61" creationId="{90E84A73-75CA-463C-D1AB-CE8ADE0B9EDE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62" creationId="{0AA701D0-667B-B567-8C74-A026944D1671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63" creationId="{410CD678-8C31-1D1D-3AF3-3AD75146DDA7}"/>
          </ac:inkMkLst>
        </pc:inkChg>
        <pc:inkChg chg="add mod">
          <ac:chgData name="Wallter Kang" userId="d5c269cbe9dbe8bc" providerId="LiveId" clId="{6105F4E6-68EE-4EAB-B31E-B94F2F056D67}" dt="2024-03-13T00:39:00.894" v="4184"/>
          <ac:inkMkLst>
            <pc:docMk/>
            <pc:sldMk cId="2140006748" sldId="302"/>
            <ac:inkMk id="165" creationId="{09DF66D7-29F7-925A-CAB1-2D9694C20940}"/>
          </ac:inkMkLst>
        </pc:inkChg>
        <pc:inkChg chg="add mod">
          <ac:chgData name="Wallter Kang" userId="d5c269cbe9dbe8bc" providerId="LiveId" clId="{6105F4E6-68EE-4EAB-B31E-B94F2F056D67}" dt="2024-03-13T00:39:00.894" v="4184"/>
          <ac:inkMkLst>
            <pc:docMk/>
            <pc:sldMk cId="2140006748" sldId="302"/>
            <ac:inkMk id="166" creationId="{01F8155A-722F-610A-001D-4C0EA72D6680}"/>
          </ac:inkMkLst>
        </pc:inkChg>
        <pc:inkChg chg="add mod">
          <ac:chgData name="Wallter Kang" userId="d5c269cbe9dbe8bc" providerId="LiveId" clId="{6105F4E6-68EE-4EAB-B31E-B94F2F056D67}" dt="2024-03-13T00:38:00.009" v="4109"/>
          <ac:inkMkLst>
            <pc:docMk/>
            <pc:sldMk cId="2140006748" sldId="302"/>
            <ac:inkMk id="168" creationId="{AC9819E0-B2A8-8FB7-4BA1-9769E1F12DE6}"/>
          </ac:inkMkLst>
        </pc:inkChg>
        <pc:inkChg chg="add mod">
          <ac:chgData name="Wallter Kang" userId="d5c269cbe9dbe8bc" providerId="LiveId" clId="{6105F4E6-68EE-4EAB-B31E-B94F2F056D67}" dt="2024-03-13T00:38:00.009" v="4109"/>
          <ac:inkMkLst>
            <pc:docMk/>
            <pc:sldMk cId="2140006748" sldId="302"/>
            <ac:inkMk id="169" creationId="{E7B2945C-CA53-459A-9D88-BBF155AE0DA7}"/>
          </ac:inkMkLst>
        </pc:inkChg>
        <pc:inkChg chg="add mod">
          <ac:chgData name="Wallter Kang" userId="d5c269cbe9dbe8bc" providerId="LiveId" clId="{6105F4E6-68EE-4EAB-B31E-B94F2F056D67}" dt="2024-03-13T00:38:00.009" v="4109"/>
          <ac:inkMkLst>
            <pc:docMk/>
            <pc:sldMk cId="2140006748" sldId="302"/>
            <ac:inkMk id="170" creationId="{E27EA909-49AB-7617-2976-7094A9C213B6}"/>
          </ac:inkMkLst>
        </pc:inkChg>
        <pc:inkChg chg="add mod">
          <ac:chgData name="Wallter Kang" userId="d5c269cbe9dbe8bc" providerId="LiveId" clId="{6105F4E6-68EE-4EAB-B31E-B94F2F056D67}" dt="2024-03-13T00:38:00.009" v="4109"/>
          <ac:inkMkLst>
            <pc:docMk/>
            <pc:sldMk cId="2140006748" sldId="302"/>
            <ac:inkMk id="171" creationId="{3431981E-9F9C-3963-CBDC-5131D73EF791}"/>
          </ac:inkMkLst>
        </pc:inkChg>
        <pc:inkChg chg="add mod">
          <ac:chgData name="Wallter Kang" userId="d5c269cbe9dbe8bc" providerId="LiveId" clId="{6105F4E6-68EE-4EAB-B31E-B94F2F056D67}" dt="2024-03-13T00:38:00.009" v="4109"/>
          <ac:inkMkLst>
            <pc:docMk/>
            <pc:sldMk cId="2140006748" sldId="302"/>
            <ac:inkMk id="172" creationId="{2269EE66-082A-863F-70B1-695E848100AF}"/>
          </ac:inkMkLst>
        </pc:inkChg>
        <pc:inkChg chg="add mod">
          <ac:chgData name="Wallter Kang" userId="d5c269cbe9dbe8bc" providerId="LiveId" clId="{6105F4E6-68EE-4EAB-B31E-B94F2F056D67}" dt="2024-03-13T00:38:00.009" v="4109"/>
          <ac:inkMkLst>
            <pc:docMk/>
            <pc:sldMk cId="2140006748" sldId="302"/>
            <ac:inkMk id="173" creationId="{D61F0887-0C55-A1DC-6790-6EA167B788B4}"/>
          </ac:inkMkLst>
        </pc:inkChg>
        <pc:inkChg chg="add mod">
          <ac:chgData name="Wallter Kang" userId="d5c269cbe9dbe8bc" providerId="LiveId" clId="{6105F4E6-68EE-4EAB-B31E-B94F2F056D67}" dt="2024-03-13T00:38:00.009" v="4109"/>
          <ac:inkMkLst>
            <pc:docMk/>
            <pc:sldMk cId="2140006748" sldId="302"/>
            <ac:inkMk id="175" creationId="{F60FD0A6-4A95-BD79-C7E1-74962E2FFAB6}"/>
          </ac:inkMkLst>
        </pc:inkChg>
        <pc:inkChg chg="add mod">
          <ac:chgData name="Wallter Kang" userId="d5c269cbe9dbe8bc" providerId="LiveId" clId="{6105F4E6-68EE-4EAB-B31E-B94F2F056D67}" dt="2024-03-13T00:38:00.009" v="4109"/>
          <ac:inkMkLst>
            <pc:docMk/>
            <pc:sldMk cId="2140006748" sldId="302"/>
            <ac:inkMk id="176" creationId="{24D94EA3-923C-E37F-F7F3-EF3D086365F9}"/>
          </ac:inkMkLst>
        </pc:inkChg>
        <pc:inkChg chg="add mod">
          <ac:chgData name="Wallter Kang" userId="d5c269cbe9dbe8bc" providerId="LiveId" clId="{6105F4E6-68EE-4EAB-B31E-B94F2F056D67}" dt="2024-03-13T00:38:00.009" v="4109"/>
          <ac:inkMkLst>
            <pc:docMk/>
            <pc:sldMk cId="2140006748" sldId="302"/>
            <ac:inkMk id="177" creationId="{4F90BA99-7580-E9C7-81E3-FC73FD002AE2}"/>
          </ac:inkMkLst>
        </pc:inkChg>
        <pc:inkChg chg="add mod">
          <ac:chgData name="Wallter Kang" userId="d5c269cbe9dbe8bc" providerId="LiveId" clId="{6105F4E6-68EE-4EAB-B31E-B94F2F056D67}" dt="2024-03-13T00:38:00.009" v="4109"/>
          <ac:inkMkLst>
            <pc:docMk/>
            <pc:sldMk cId="2140006748" sldId="302"/>
            <ac:inkMk id="178" creationId="{B3FD37A3-41BD-B374-F039-4653888F5007}"/>
          </ac:inkMkLst>
        </pc:inkChg>
        <pc:inkChg chg="add mod">
          <ac:chgData name="Wallter Kang" userId="d5c269cbe9dbe8bc" providerId="LiveId" clId="{6105F4E6-68EE-4EAB-B31E-B94F2F056D67}" dt="2024-03-13T00:38:03.920" v="4120"/>
          <ac:inkMkLst>
            <pc:docMk/>
            <pc:sldMk cId="2140006748" sldId="302"/>
            <ac:inkMk id="180" creationId="{7B36D5DA-BADE-B542-C3C2-D21F250C979B}"/>
          </ac:inkMkLst>
        </pc:inkChg>
        <pc:inkChg chg="add mod">
          <ac:chgData name="Wallter Kang" userId="d5c269cbe9dbe8bc" providerId="LiveId" clId="{6105F4E6-68EE-4EAB-B31E-B94F2F056D67}" dt="2024-03-13T00:38:03.920" v="4120"/>
          <ac:inkMkLst>
            <pc:docMk/>
            <pc:sldMk cId="2140006748" sldId="302"/>
            <ac:inkMk id="181" creationId="{1068D7C8-6904-7D24-2D23-4E6508BCEDB0}"/>
          </ac:inkMkLst>
        </pc:inkChg>
        <pc:inkChg chg="add mod">
          <ac:chgData name="Wallter Kang" userId="d5c269cbe9dbe8bc" providerId="LiveId" clId="{6105F4E6-68EE-4EAB-B31E-B94F2F056D67}" dt="2024-03-13T00:38:03.920" v="4120"/>
          <ac:inkMkLst>
            <pc:docMk/>
            <pc:sldMk cId="2140006748" sldId="302"/>
            <ac:inkMk id="183" creationId="{60BB0522-C8FC-8A75-0CE2-BE16A648029E}"/>
          </ac:inkMkLst>
        </pc:inkChg>
        <pc:inkChg chg="add mod">
          <ac:chgData name="Wallter Kang" userId="d5c269cbe9dbe8bc" providerId="LiveId" clId="{6105F4E6-68EE-4EAB-B31E-B94F2F056D67}" dt="2024-03-13T00:38:03.920" v="4120"/>
          <ac:inkMkLst>
            <pc:docMk/>
            <pc:sldMk cId="2140006748" sldId="302"/>
            <ac:inkMk id="184" creationId="{3154F0B7-77F8-6448-9DE5-A5E488553F8E}"/>
          </ac:inkMkLst>
        </pc:inkChg>
        <pc:inkChg chg="add mod">
          <ac:chgData name="Wallter Kang" userId="d5c269cbe9dbe8bc" providerId="LiveId" clId="{6105F4E6-68EE-4EAB-B31E-B94F2F056D67}" dt="2024-03-13T00:38:03.920" v="4120"/>
          <ac:inkMkLst>
            <pc:docMk/>
            <pc:sldMk cId="2140006748" sldId="302"/>
            <ac:inkMk id="185" creationId="{DBEAD30E-7FC8-48D1-19B1-F2E70C1E9F63}"/>
          </ac:inkMkLst>
        </pc:inkChg>
        <pc:inkChg chg="add mod">
          <ac:chgData name="Wallter Kang" userId="d5c269cbe9dbe8bc" providerId="LiveId" clId="{6105F4E6-68EE-4EAB-B31E-B94F2F056D67}" dt="2024-03-13T00:38:03.920" v="4120"/>
          <ac:inkMkLst>
            <pc:docMk/>
            <pc:sldMk cId="2140006748" sldId="302"/>
            <ac:inkMk id="186" creationId="{7C596B37-5F27-4088-2C2D-27B38DED8D45}"/>
          </ac:inkMkLst>
        </pc:inkChg>
        <pc:inkChg chg="add mod">
          <ac:chgData name="Wallter Kang" userId="d5c269cbe9dbe8bc" providerId="LiveId" clId="{6105F4E6-68EE-4EAB-B31E-B94F2F056D67}" dt="2024-03-13T00:38:03.920" v="4120"/>
          <ac:inkMkLst>
            <pc:docMk/>
            <pc:sldMk cId="2140006748" sldId="302"/>
            <ac:inkMk id="187" creationId="{384C0016-F48C-CC5D-CB18-4CF9D07B44EB}"/>
          </ac:inkMkLst>
        </pc:inkChg>
        <pc:inkChg chg="add mod">
          <ac:chgData name="Wallter Kang" userId="d5c269cbe9dbe8bc" providerId="LiveId" clId="{6105F4E6-68EE-4EAB-B31E-B94F2F056D67}" dt="2024-03-13T00:38:03.920" v="4120"/>
          <ac:inkMkLst>
            <pc:docMk/>
            <pc:sldMk cId="2140006748" sldId="302"/>
            <ac:inkMk id="188" creationId="{5620C7B2-381A-6762-C10B-925B05828DA0}"/>
          </ac:inkMkLst>
        </pc:inkChg>
        <pc:inkChg chg="add mod">
          <ac:chgData name="Wallter Kang" userId="d5c269cbe9dbe8bc" providerId="LiveId" clId="{6105F4E6-68EE-4EAB-B31E-B94F2F056D67}" dt="2024-03-13T00:38:03.920" v="4120"/>
          <ac:inkMkLst>
            <pc:docMk/>
            <pc:sldMk cId="2140006748" sldId="302"/>
            <ac:inkMk id="189" creationId="{B7FEDFA3-BF8B-89DD-7F28-01510B0951B5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91" creationId="{8763D9F4-8BEC-EE35-8117-75D0BB20676E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92" creationId="{B1A7620E-C24D-E6BD-696A-F276ABF407DD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93" creationId="{F10BA160-4F1C-5F3E-1C60-096E929A5F24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94" creationId="{336F59E5-3970-791A-3933-F8601BB8EDE6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96" creationId="{7DB86291-2793-989D-8908-294ADE750699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97" creationId="{B15C7188-B513-7433-D206-41D70B375EE6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98" creationId="{0977FD65-22F3-C4F3-FE0E-2DD67283D17B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199" creationId="{C0693CE3-FF8B-3EC7-B03E-9DC2609367DE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00" creationId="{578D606B-9B7B-9FD7-5B82-304C3C0B5552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03" creationId="{E18F76CF-A736-94DA-80F9-03B4FA5AEA35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04" creationId="{1C0B364C-D30C-B59C-8C29-B0BC262B41C7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05" creationId="{85F2CA4D-1E03-A5F3-4E3F-09B8C999B5B5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06" creationId="{79693871-E62E-4B8C-6AFD-3D2F9E9FB936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07" creationId="{94123F11-2F96-BF24-8898-A2CACB001ECE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09" creationId="{6D89685B-7DA3-090C-B52E-C4099A1E7ECA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10" creationId="{1A95CA14-5D9E-FA36-A917-5C4721C0F776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12" creationId="{F231AB08-77E7-85EA-F3BE-04CE5D7ACE13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13" creationId="{D2DB498C-6FC7-B077-ACB5-B9DD5BBA2B3C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15" creationId="{B1533EEA-6CAA-F150-24AC-0848C7193872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16" creationId="{D0EF6BDE-3347-FC60-EA1B-259248FC868E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18" creationId="{950620A9-EEAE-F226-21E0-B59BACC8E7C6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19" creationId="{6D6C6BE0-CBB8-FBD6-1060-443D3E4BA361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20" creationId="{B9A98E75-FBC6-BAA1-C259-E7277B1DE4F8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21" creationId="{DAF66133-3391-6BFB-9FE0-574F4D99CAD0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22" creationId="{0AB675BF-CE27-4A07-AB6B-437F0EF68941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23" creationId="{FAA18E43-08BB-31CA-1573-5E3F469175B5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24" creationId="{08A538B8-DF11-CA35-65BD-D131F9924DED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25" creationId="{D00C2B04-18A2-7A6D-7543-B176ACB6E8BF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26" creationId="{C7CECE28-39B1-B4D7-36CE-A568EE765E7F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27" creationId="{2DC97FC9-3705-8CCF-11D1-879CB652DB86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28" creationId="{40746CCF-FF8F-5F51-C659-06FE35901A9B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29" creationId="{C785D481-5633-A627-C2F8-EAE0095CF6D5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31" creationId="{23BC62D5-4F58-D42D-8A68-69DEAC2548D1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32" creationId="{B1D7610E-3DE4-C5D5-A3ED-0869C8E0F0CF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33" creationId="{C742DB07-B8F1-6FAB-1B69-9436F4CD71C3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34" creationId="{820DBFF1-07A6-0A68-22C8-7B650E2A43BE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35" creationId="{04859D5B-8F1B-90CB-7BA2-2EE1ED23EC16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36" creationId="{1BBA865E-7246-430E-FD65-B1DD9EAB1FF8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37" creationId="{CF585A87-5E37-100E-68F4-BB29BCD88BD7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38" creationId="{EC290CF1-6E90-A08F-557C-EFFCED6F4DF5}"/>
          </ac:inkMkLst>
        </pc:inkChg>
        <pc:inkChg chg="add del mod">
          <ac:chgData name="Wallter Kang" userId="d5c269cbe9dbe8bc" providerId="LiveId" clId="{6105F4E6-68EE-4EAB-B31E-B94F2F056D67}" dt="2024-03-13T03:06:46.664" v="4257" actId="478"/>
          <ac:inkMkLst>
            <pc:docMk/>
            <pc:sldMk cId="2140006748" sldId="302"/>
            <ac:inkMk id="239" creationId="{03AC7C8E-2F11-2B67-6E52-520B02929320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41" creationId="{7B7BD594-ADD0-D7CE-07C5-6BD7CF77C0CA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42" creationId="{E5550B9F-8E36-A7FB-634A-323631B0429D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43" creationId="{689B120D-80CA-751F-F630-76B6004FF3E7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45" creationId="{EB69DB96-7CC4-F5D7-7C1A-D54C53264B76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47" creationId="{924AF7CD-D3D2-02A0-90F0-9B46313F4754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48" creationId="{E117656F-161C-C7EB-61D5-C464D2D1A0B4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49" creationId="{AE03A378-EEE0-FF15-AE88-00E57B76D020}"/>
          </ac:inkMkLst>
        </pc:inkChg>
        <pc:inkChg chg="add mod">
          <ac:chgData name="Wallter Kang" userId="d5c269cbe9dbe8bc" providerId="LiveId" clId="{6105F4E6-68EE-4EAB-B31E-B94F2F056D67}" dt="2024-03-13T00:39:00.894" v="4184"/>
          <ac:inkMkLst>
            <pc:docMk/>
            <pc:sldMk cId="2140006748" sldId="302"/>
            <ac:inkMk id="251" creationId="{2021270D-58BC-60DE-BE3A-A427608461EE}"/>
          </ac:inkMkLst>
        </pc:inkChg>
        <pc:inkChg chg="add mod">
          <ac:chgData name="Wallter Kang" userId="d5c269cbe9dbe8bc" providerId="LiveId" clId="{6105F4E6-68EE-4EAB-B31E-B94F2F056D67}" dt="2024-03-13T00:39:00.894" v="4184"/>
          <ac:inkMkLst>
            <pc:docMk/>
            <pc:sldMk cId="2140006748" sldId="302"/>
            <ac:inkMk id="252" creationId="{273DA7A3-89CD-B25C-BFFB-789E81BC661F}"/>
          </ac:inkMkLst>
        </pc:inkChg>
        <pc:inkChg chg="add mod">
          <ac:chgData name="Wallter Kang" userId="d5c269cbe9dbe8bc" providerId="LiveId" clId="{6105F4E6-68EE-4EAB-B31E-B94F2F056D67}" dt="2024-03-13T00:39:00.894" v="4184"/>
          <ac:inkMkLst>
            <pc:docMk/>
            <pc:sldMk cId="2140006748" sldId="302"/>
            <ac:inkMk id="253" creationId="{9F0F0CCE-0656-C669-0E7F-C146AC766843}"/>
          </ac:inkMkLst>
        </pc:inkChg>
        <pc:inkChg chg="add mod">
          <ac:chgData name="Wallter Kang" userId="d5c269cbe9dbe8bc" providerId="LiveId" clId="{6105F4E6-68EE-4EAB-B31E-B94F2F056D67}" dt="2024-03-13T00:39:00.894" v="4184"/>
          <ac:inkMkLst>
            <pc:docMk/>
            <pc:sldMk cId="2140006748" sldId="302"/>
            <ac:inkMk id="254" creationId="{450E154C-E65E-66B8-9B00-3EEE9737D073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56" creationId="{21C8A1AE-2EEF-6540-5D81-47944728D56D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57" creationId="{EFC956C5-8262-943F-788F-E7FD36D0F265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58" creationId="{6F2F22AB-E114-8FCA-4B2D-5B1FE7BB7169}"/>
          </ac:inkMkLst>
        </pc:inkChg>
        <pc:inkChg chg="add mod">
          <ac:chgData name="Wallter Kang" userId="d5c269cbe9dbe8bc" providerId="LiveId" clId="{6105F4E6-68EE-4EAB-B31E-B94F2F056D67}" dt="2024-03-13T00:40:34.539" v="4189"/>
          <ac:inkMkLst>
            <pc:docMk/>
            <pc:sldMk cId="2140006748" sldId="302"/>
            <ac:inkMk id="259" creationId="{FD925910-088A-B1CB-AD13-E5F84E209FFC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61" creationId="{0503B6CF-42F7-2568-C144-35A6CD953A26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62" creationId="{E2280864-9794-C39E-54BD-EF3CFEDDAF9B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63" creationId="{223E5F44-2670-82AA-5399-0F3065D96AB9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64" creationId="{15CD6652-A2D7-5C73-E125-43F31DAB5298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65" creationId="{3D5B9A36-D849-0C12-F0AE-FC2C17BE62B9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66" creationId="{9EB24393-BC29-DADB-3E97-A249C61FD542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67" creationId="{384F6D30-8F17-9090-13FB-6507C41BCEE0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68" creationId="{B2AD48B8-84FF-56A7-29DB-79E8406FDE5D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69" creationId="{56696E51-114F-C14A-D43F-0C7DFE9542D0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70" creationId="{7B05BF42-8427-B6EC-B16D-9993BEAEB495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71" creationId="{AD7EF68E-96AC-B25A-43E4-02F7DBC24949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72" creationId="{7C674C78-E93D-A4CF-7BE5-CA0D406DEE66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73" creationId="{D54C8A44-D0C5-F868-E473-10CBA4C3673C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74" creationId="{CFA7C366-D223-A39C-4742-858480FE18E2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75" creationId="{4DD21500-59BA-F37A-BDC1-2F27F027CC75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76" creationId="{BE09820B-805F-2965-7EB5-FBC2DD08B665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77" creationId="{A0A6566A-906C-04C4-8130-7AD6B7412A5C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78" creationId="{46588276-07F3-2CC4-6097-0333122A6FC2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79" creationId="{C89608AD-1742-68AC-6C99-67EC36A9E84D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80" creationId="{95AFA93E-773C-8E23-ACF1-F3D9702A1B6C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81" creationId="{A52F76AF-0A86-98D1-EE2A-867A81849FBA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82" creationId="{928AA723-6592-A875-031D-BFB411B1913D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83" creationId="{CB4629D5-1787-6A98-8EBF-2DF0AB7F5536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84" creationId="{7C129BD1-2C03-CEF5-6B95-EAC68DBC93BD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85" creationId="{AD9882E5-4072-C5B7-5191-79E80BB5A603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86" creationId="{913A7A05-24CD-F86D-CBA7-CE4994E5131E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87" creationId="{B609E620-CFA2-F77D-AC43-72F989233ED1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88" creationId="{0907DF49-E134-C72C-0772-4933C79D7BE1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89" creationId="{85527A0E-9911-5AC9-B89E-AE39958029B2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90" creationId="{B19F5DAD-AC2F-62F9-6402-F152EC7A2DDB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91" creationId="{B69F1F58-B820-5827-630F-EEF14C1B3141}"/>
          </ac:inkMkLst>
        </pc:inkChg>
        <pc:inkChg chg="add mod">
          <ac:chgData name="Wallter Kang" userId="d5c269cbe9dbe8bc" providerId="LiveId" clId="{6105F4E6-68EE-4EAB-B31E-B94F2F056D67}" dt="2024-03-13T00:40:58.785" v="4222"/>
          <ac:inkMkLst>
            <pc:docMk/>
            <pc:sldMk cId="2140006748" sldId="302"/>
            <ac:inkMk id="292" creationId="{D5CCE397-0639-18BD-8D59-1BD004DFE707}"/>
          </ac:inkMkLst>
        </pc:inkChg>
        <pc:inkChg chg="add mod">
          <ac:chgData name="Wallter Kang" userId="d5c269cbe9dbe8bc" providerId="LiveId" clId="{6105F4E6-68EE-4EAB-B31E-B94F2F056D67}" dt="2024-03-13T00:41:00.365" v="4225"/>
          <ac:inkMkLst>
            <pc:docMk/>
            <pc:sldMk cId="2140006748" sldId="302"/>
            <ac:inkMk id="296" creationId="{F20BE269-2FD1-ACF5-381E-55477DAD017B}"/>
          </ac:inkMkLst>
        </pc:inkChg>
        <pc:inkChg chg="add mod">
          <ac:chgData name="Wallter Kang" userId="d5c269cbe9dbe8bc" providerId="LiveId" clId="{6105F4E6-68EE-4EAB-B31E-B94F2F056D67}" dt="2024-03-13T00:41:00.365" v="4225"/>
          <ac:inkMkLst>
            <pc:docMk/>
            <pc:sldMk cId="2140006748" sldId="302"/>
            <ac:inkMk id="297" creationId="{C262C9B9-915F-1B9C-AB1A-7991E167F158}"/>
          </ac:inkMkLst>
        </pc:inkChg>
        <pc:inkChg chg="add mod">
          <ac:chgData name="Wallter Kang" userId="d5c269cbe9dbe8bc" providerId="LiveId" clId="{6105F4E6-68EE-4EAB-B31E-B94F2F056D67}" dt="2024-03-13T00:41:04.622" v="4233"/>
          <ac:inkMkLst>
            <pc:docMk/>
            <pc:sldMk cId="2140006748" sldId="302"/>
            <ac:inkMk id="299" creationId="{6F1B4E15-0EF3-1E83-35E6-62452672CE3B}"/>
          </ac:inkMkLst>
        </pc:inkChg>
        <pc:inkChg chg="add mod">
          <ac:chgData name="Wallter Kang" userId="d5c269cbe9dbe8bc" providerId="LiveId" clId="{6105F4E6-68EE-4EAB-B31E-B94F2F056D67}" dt="2024-03-13T00:41:04.622" v="4233"/>
          <ac:inkMkLst>
            <pc:docMk/>
            <pc:sldMk cId="2140006748" sldId="302"/>
            <ac:inkMk id="300" creationId="{4C8912E2-1CCB-A191-DA1C-3D762534E28D}"/>
          </ac:inkMkLst>
        </pc:inkChg>
        <pc:inkChg chg="add mod">
          <ac:chgData name="Wallter Kang" userId="d5c269cbe9dbe8bc" providerId="LiveId" clId="{6105F4E6-68EE-4EAB-B31E-B94F2F056D67}" dt="2024-03-13T00:41:04.622" v="4233"/>
          <ac:inkMkLst>
            <pc:docMk/>
            <pc:sldMk cId="2140006748" sldId="302"/>
            <ac:inkMk id="301" creationId="{E41E535E-6029-6FC5-3762-9CE8A37199A1}"/>
          </ac:inkMkLst>
        </pc:inkChg>
        <pc:inkChg chg="add mod">
          <ac:chgData name="Wallter Kang" userId="d5c269cbe9dbe8bc" providerId="LiveId" clId="{6105F4E6-68EE-4EAB-B31E-B94F2F056D67}" dt="2024-03-13T00:41:04.622" v="4233"/>
          <ac:inkMkLst>
            <pc:docMk/>
            <pc:sldMk cId="2140006748" sldId="302"/>
            <ac:inkMk id="302" creationId="{16AC6053-6E59-F900-910E-95860771670E}"/>
          </ac:inkMkLst>
        </pc:inkChg>
        <pc:inkChg chg="add mod">
          <ac:chgData name="Wallter Kang" userId="d5c269cbe9dbe8bc" providerId="LiveId" clId="{6105F4E6-68EE-4EAB-B31E-B94F2F056D67}" dt="2024-03-13T00:41:04.622" v="4233"/>
          <ac:inkMkLst>
            <pc:docMk/>
            <pc:sldMk cId="2140006748" sldId="302"/>
            <ac:inkMk id="303" creationId="{2F28A386-DC12-57F9-A001-8C32B006CAEC}"/>
          </ac:inkMkLst>
        </pc:inkChg>
        <pc:inkChg chg="add mod">
          <ac:chgData name="Wallter Kang" userId="d5c269cbe9dbe8bc" providerId="LiveId" clId="{6105F4E6-68EE-4EAB-B31E-B94F2F056D67}" dt="2024-03-13T00:41:04.622" v="4233"/>
          <ac:inkMkLst>
            <pc:docMk/>
            <pc:sldMk cId="2140006748" sldId="302"/>
            <ac:inkMk id="304" creationId="{85270426-C197-0C2F-AFDD-01BB98A7B19E}"/>
          </ac:inkMkLst>
        </pc:inkChg>
        <pc:inkChg chg="add mod">
          <ac:chgData name="Wallter Kang" userId="d5c269cbe9dbe8bc" providerId="LiveId" clId="{6105F4E6-68EE-4EAB-B31E-B94F2F056D67}" dt="2024-03-13T00:41:04.622" v="4233"/>
          <ac:inkMkLst>
            <pc:docMk/>
            <pc:sldMk cId="2140006748" sldId="302"/>
            <ac:inkMk id="305" creationId="{F3903795-DF9E-C572-B40B-89362AD8C307}"/>
          </ac:inkMkLst>
        </pc:inkChg>
        <pc:inkChg chg="add mod">
          <ac:chgData name="Wallter Kang" userId="d5c269cbe9dbe8bc" providerId="LiveId" clId="{6105F4E6-68EE-4EAB-B31E-B94F2F056D67}" dt="2024-03-13T00:41:11.122" v="4236"/>
          <ac:inkMkLst>
            <pc:docMk/>
            <pc:sldMk cId="2140006748" sldId="302"/>
            <ac:inkMk id="307" creationId="{6B525B3B-C15C-72F9-CE38-739CFE045815}"/>
          </ac:inkMkLst>
        </pc:inkChg>
        <pc:inkChg chg="add mod">
          <ac:chgData name="Wallter Kang" userId="d5c269cbe9dbe8bc" providerId="LiveId" clId="{6105F4E6-68EE-4EAB-B31E-B94F2F056D67}" dt="2024-03-13T00:41:11.122" v="4236"/>
          <ac:inkMkLst>
            <pc:docMk/>
            <pc:sldMk cId="2140006748" sldId="302"/>
            <ac:inkMk id="308" creationId="{FCF03307-FE45-4F61-ED04-5EFDFAB0B410}"/>
          </ac:inkMkLst>
        </pc:inkChg>
        <pc:inkChg chg="add mod">
          <ac:chgData name="Wallter Kang" userId="d5c269cbe9dbe8bc" providerId="LiveId" clId="{6105F4E6-68EE-4EAB-B31E-B94F2F056D67}" dt="2024-03-13T00:41:19.617" v="4253"/>
          <ac:inkMkLst>
            <pc:docMk/>
            <pc:sldMk cId="2140006748" sldId="302"/>
            <ac:inkMk id="310" creationId="{F15C8377-CD3F-819F-33E9-7BDA9BAE7DE9}"/>
          </ac:inkMkLst>
        </pc:inkChg>
        <pc:inkChg chg="add mod">
          <ac:chgData name="Wallter Kang" userId="d5c269cbe9dbe8bc" providerId="LiveId" clId="{6105F4E6-68EE-4EAB-B31E-B94F2F056D67}" dt="2024-03-13T00:41:19.617" v="4253"/>
          <ac:inkMkLst>
            <pc:docMk/>
            <pc:sldMk cId="2140006748" sldId="302"/>
            <ac:inkMk id="311" creationId="{38501328-0761-1212-8538-2B663F4C6079}"/>
          </ac:inkMkLst>
        </pc:inkChg>
        <pc:inkChg chg="add mod">
          <ac:chgData name="Wallter Kang" userId="d5c269cbe9dbe8bc" providerId="LiveId" clId="{6105F4E6-68EE-4EAB-B31E-B94F2F056D67}" dt="2024-03-13T00:41:19.617" v="4253"/>
          <ac:inkMkLst>
            <pc:docMk/>
            <pc:sldMk cId="2140006748" sldId="302"/>
            <ac:inkMk id="312" creationId="{D06FE6F5-0E86-4793-0B9F-D5373C5EBE1B}"/>
          </ac:inkMkLst>
        </pc:inkChg>
        <pc:inkChg chg="add mod">
          <ac:chgData name="Wallter Kang" userId="d5c269cbe9dbe8bc" providerId="LiveId" clId="{6105F4E6-68EE-4EAB-B31E-B94F2F056D67}" dt="2024-03-13T00:41:19.617" v="4253"/>
          <ac:inkMkLst>
            <pc:docMk/>
            <pc:sldMk cId="2140006748" sldId="302"/>
            <ac:inkMk id="313" creationId="{D071C13F-DB76-3ED1-B6A2-3F4ABACEA606}"/>
          </ac:inkMkLst>
        </pc:inkChg>
        <pc:inkChg chg="add mod">
          <ac:chgData name="Wallter Kang" userId="d5c269cbe9dbe8bc" providerId="LiveId" clId="{6105F4E6-68EE-4EAB-B31E-B94F2F056D67}" dt="2024-03-13T00:41:19.617" v="4253"/>
          <ac:inkMkLst>
            <pc:docMk/>
            <pc:sldMk cId="2140006748" sldId="302"/>
            <ac:inkMk id="314" creationId="{08EB711E-874E-291D-9D28-7952AE1F37C6}"/>
          </ac:inkMkLst>
        </pc:inkChg>
        <pc:inkChg chg="add mod">
          <ac:chgData name="Wallter Kang" userId="d5c269cbe9dbe8bc" providerId="LiveId" clId="{6105F4E6-68EE-4EAB-B31E-B94F2F056D67}" dt="2024-03-13T00:41:19.617" v="4253"/>
          <ac:inkMkLst>
            <pc:docMk/>
            <pc:sldMk cId="2140006748" sldId="302"/>
            <ac:inkMk id="315" creationId="{EE3A39D2-962C-7FE3-D762-C9D1811A68FC}"/>
          </ac:inkMkLst>
        </pc:inkChg>
        <pc:inkChg chg="add mod">
          <ac:chgData name="Wallter Kang" userId="d5c269cbe9dbe8bc" providerId="LiveId" clId="{6105F4E6-68EE-4EAB-B31E-B94F2F056D67}" dt="2024-03-13T00:41:19.617" v="4253"/>
          <ac:inkMkLst>
            <pc:docMk/>
            <pc:sldMk cId="2140006748" sldId="302"/>
            <ac:inkMk id="316" creationId="{32456594-F706-DE23-D820-5B28B8E4686C}"/>
          </ac:inkMkLst>
        </pc:inkChg>
        <pc:inkChg chg="add mod">
          <ac:chgData name="Wallter Kang" userId="d5c269cbe9dbe8bc" providerId="LiveId" clId="{6105F4E6-68EE-4EAB-B31E-B94F2F056D67}" dt="2024-03-13T00:41:19.617" v="4253"/>
          <ac:inkMkLst>
            <pc:docMk/>
            <pc:sldMk cId="2140006748" sldId="302"/>
            <ac:inkMk id="317" creationId="{DFE235A9-AD93-9CF0-13A2-8BA5A7736B9E}"/>
          </ac:inkMkLst>
        </pc:inkChg>
        <pc:inkChg chg="add mod">
          <ac:chgData name="Wallter Kang" userId="d5c269cbe9dbe8bc" providerId="LiveId" clId="{6105F4E6-68EE-4EAB-B31E-B94F2F056D67}" dt="2024-03-13T00:41:19.617" v="4253"/>
          <ac:inkMkLst>
            <pc:docMk/>
            <pc:sldMk cId="2140006748" sldId="302"/>
            <ac:inkMk id="318" creationId="{35A902B2-8A55-2357-FEF8-E13FFABFDE5D}"/>
          </ac:inkMkLst>
        </pc:inkChg>
        <pc:inkChg chg="add mod">
          <ac:chgData name="Wallter Kang" userId="d5c269cbe9dbe8bc" providerId="LiveId" clId="{6105F4E6-68EE-4EAB-B31E-B94F2F056D67}" dt="2024-03-13T00:41:19.617" v="4253"/>
          <ac:inkMkLst>
            <pc:docMk/>
            <pc:sldMk cId="2140006748" sldId="302"/>
            <ac:inkMk id="319" creationId="{AFCC5B90-EE32-5F62-1E97-3DF1FD290CFA}"/>
          </ac:inkMkLst>
        </pc:inkChg>
        <pc:inkChg chg="add mod">
          <ac:chgData name="Wallter Kang" userId="d5c269cbe9dbe8bc" providerId="LiveId" clId="{6105F4E6-68EE-4EAB-B31E-B94F2F056D67}" dt="2024-03-13T00:41:19.617" v="4253"/>
          <ac:inkMkLst>
            <pc:docMk/>
            <pc:sldMk cId="2140006748" sldId="302"/>
            <ac:inkMk id="320" creationId="{C5762C40-4610-C765-44E0-5659655E4B37}"/>
          </ac:inkMkLst>
        </pc:inkChg>
        <pc:inkChg chg="add mod">
          <ac:chgData name="Wallter Kang" userId="d5c269cbe9dbe8bc" providerId="LiveId" clId="{6105F4E6-68EE-4EAB-B31E-B94F2F056D67}" dt="2024-03-13T00:41:19.617" v="4253"/>
          <ac:inkMkLst>
            <pc:docMk/>
            <pc:sldMk cId="2140006748" sldId="302"/>
            <ac:inkMk id="321" creationId="{7A0EDFE0-F31F-6D74-1592-F3E6DBA5B637}"/>
          </ac:inkMkLst>
        </pc:inkChg>
        <pc:inkChg chg="add mod">
          <ac:chgData name="Wallter Kang" userId="d5c269cbe9dbe8bc" providerId="LiveId" clId="{6105F4E6-68EE-4EAB-B31E-B94F2F056D67}" dt="2024-03-13T00:41:19.617" v="4253"/>
          <ac:inkMkLst>
            <pc:docMk/>
            <pc:sldMk cId="2140006748" sldId="302"/>
            <ac:inkMk id="322" creationId="{A4261A12-73D7-191A-A1D0-5BA950F6B1D6}"/>
          </ac:inkMkLst>
        </pc:inkChg>
        <pc:inkChg chg="add mod">
          <ac:chgData name="Wallter Kang" userId="d5c269cbe9dbe8bc" providerId="LiveId" clId="{6105F4E6-68EE-4EAB-B31E-B94F2F056D67}" dt="2024-03-13T00:41:19.617" v="4253"/>
          <ac:inkMkLst>
            <pc:docMk/>
            <pc:sldMk cId="2140006748" sldId="302"/>
            <ac:inkMk id="323" creationId="{1E862232-1F8E-656F-E116-558E048F8AFF}"/>
          </ac:inkMkLst>
        </pc:inkChg>
        <pc:inkChg chg="add mod">
          <ac:chgData name="Wallter Kang" userId="d5c269cbe9dbe8bc" providerId="LiveId" clId="{6105F4E6-68EE-4EAB-B31E-B94F2F056D67}" dt="2024-03-13T00:41:19.617" v="4253"/>
          <ac:inkMkLst>
            <pc:docMk/>
            <pc:sldMk cId="2140006748" sldId="302"/>
            <ac:inkMk id="324" creationId="{5836E3C2-C76D-F2FA-189C-463CEF609A66}"/>
          </ac:inkMkLst>
        </pc:inkChg>
        <pc:inkChg chg="add mod">
          <ac:chgData name="Wallter Kang" userId="d5c269cbe9dbe8bc" providerId="LiveId" clId="{6105F4E6-68EE-4EAB-B31E-B94F2F056D67}" dt="2024-03-13T00:41:19.617" v="4253"/>
          <ac:inkMkLst>
            <pc:docMk/>
            <pc:sldMk cId="2140006748" sldId="302"/>
            <ac:inkMk id="325" creationId="{381B07CB-EDCD-2293-29C6-7F23785E1078}"/>
          </ac:inkMkLst>
        </pc:inkChg>
        <pc:inkChg chg="add mod">
          <ac:chgData name="Wallter Kang" userId="d5c269cbe9dbe8bc" providerId="LiveId" clId="{6105F4E6-68EE-4EAB-B31E-B94F2F056D67}" dt="2024-03-13T00:41:23.744" v="4256"/>
          <ac:inkMkLst>
            <pc:docMk/>
            <pc:sldMk cId="2140006748" sldId="302"/>
            <ac:inkMk id="328" creationId="{FCBF94E8-F861-6E7D-EBD6-C31F11A269C9}"/>
          </ac:inkMkLst>
        </pc:inkChg>
        <pc:inkChg chg="add mod">
          <ac:chgData name="Wallter Kang" userId="d5c269cbe9dbe8bc" providerId="LiveId" clId="{6105F4E6-68EE-4EAB-B31E-B94F2F056D67}" dt="2024-03-13T00:41:23.744" v="4256"/>
          <ac:inkMkLst>
            <pc:docMk/>
            <pc:sldMk cId="2140006748" sldId="302"/>
            <ac:inkMk id="329" creationId="{A409A2C8-1489-C0E0-6747-AAE1A2CD5391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331" creationId="{5638AD34-3770-CED9-9ED8-2CA5D31AEBC4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332" creationId="{7CFA96EC-2232-C090-3B53-E33C285C9ABD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333" creationId="{3E5CEF87-58F9-4DE9-682D-AAC777A5B430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334" creationId="{E5514F28-4A8B-2B11-AE8F-74D9CCA44458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335" creationId="{F4388C4F-B065-C29E-0385-3F6B36EB0ABE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337" creationId="{8FC12492-AE15-4C9B-9E24-00496FF7BE31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338" creationId="{BC56CCE0-2F27-4BBE-6037-F3A249E19C1F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339" creationId="{6E9CC8B4-BA63-BB54-EB22-CAAFE1A6904D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340" creationId="{3022E7C4-C0DE-FC58-209B-9D5A4BEA2522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341" creationId="{0CF15401-C43F-D3A2-0F31-DE32E275FD91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342" creationId="{41B31B22-9198-E65A-D5D6-E0B35F809260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343" creationId="{E31CE5B0-22A1-C042-0AA8-F6ABA044B0D5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344" creationId="{BD0F3513-DA0A-753F-7513-DB2AC51799EB}"/>
          </ac:inkMkLst>
        </pc:inkChg>
        <pc:inkChg chg="add mod">
          <ac:chgData name="Wallter Kang" userId="d5c269cbe9dbe8bc" providerId="LiveId" clId="{6105F4E6-68EE-4EAB-B31E-B94F2F056D67}" dt="2024-03-13T03:07:27.607" v="4289"/>
          <ac:inkMkLst>
            <pc:docMk/>
            <pc:sldMk cId="2140006748" sldId="302"/>
            <ac:inkMk id="347" creationId="{00999B13-8F20-CED1-C5F7-982D5E4B902D}"/>
          </ac:inkMkLst>
        </pc:inkChg>
        <pc:inkChg chg="add mod">
          <ac:chgData name="Wallter Kang" userId="d5c269cbe9dbe8bc" providerId="LiveId" clId="{6105F4E6-68EE-4EAB-B31E-B94F2F056D67}" dt="2024-03-13T03:07:27.607" v="4289"/>
          <ac:inkMkLst>
            <pc:docMk/>
            <pc:sldMk cId="2140006748" sldId="302"/>
            <ac:inkMk id="348" creationId="{C60C9CD7-ADF4-6386-B1BD-57991B624FBD}"/>
          </ac:inkMkLst>
        </pc:inkChg>
        <pc:inkChg chg="add mod">
          <ac:chgData name="Wallter Kang" userId="d5c269cbe9dbe8bc" providerId="LiveId" clId="{6105F4E6-68EE-4EAB-B31E-B94F2F056D67}" dt="2024-03-13T03:07:27.607" v="4289"/>
          <ac:inkMkLst>
            <pc:docMk/>
            <pc:sldMk cId="2140006748" sldId="302"/>
            <ac:inkMk id="350" creationId="{79737CF0-B96E-A13F-9F73-26F2C8D5C050}"/>
          </ac:inkMkLst>
        </pc:inkChg>
        <pc:inkChg chg="add mod">
          <ac:chgData name="Wallter Kang" userId="d5c269cbe9dbe8bc" providerId="LiveId" clId="{6105F4E6-68EE-4EAB-B31E-B94F2F056D67}" dt="2024-03-13T03:07:27.607" v="4289"/>
          <ac:inkMkLst>
            <pc:docMk/>
            <pc:sldMk cId="2140006748" sldId="302"/>
            <ac:inkMk id="351" creationId="{C5840F31-EB79-5476-2B0C-4A6C2B125A00}"/>
          </ac:inkMkLst>
        </pc:inkChg>
        <pc:inkChg chg="add mod">
          <ac:chgData name="Wallter Kang" userId="d5c269cbe9dbe8bc" providerId="LiveId" clId="{6105F4E6-68EE-4EAB-B31E-B94F2F056D67}" dt="2024-03-13T03:07:27.607" v="4289"/>
          <ac:inkMkLst>
            <pc:docMk/>
            <pc:sldMk cId="2140006748" sldId="302"/>
            <ac:inkMk id="352" creationId="{0AC4D188-BD51-3590-1853-1A4A153055A5}"/>
          </ac:inkMkLst>
        </pc:inkChg>
        <pc:inkChg chg="add mod">
          <ac:chgData name="Wallter Kang" userId="d5c269cbe9dbe8bc" providerId="LiveId" clId="{6105F4E6-68EE-4EAB-B31E-B94F2F056D67}" dt="2024-03-13T03:07:27.607" v="4289"/>
          <ac:inkMkLst>
            <pc:docMk/>
            <pc:sldMk cId="2140006748" sldId="302"/>
            <ac:inkMk id="353" creationId="{20629459-787F-C24A-CCB3-8AE100340856}"/>
          </ac:inkMkLst>
        </pc:inkChg>
        <pc:inkChg chg="add mod">
          <ac:chgData name="Wallter Kang" userId="d5c269cbe9dbe8bc" providerId="LiveId" clId="{6105F4E6-68EE-4EAB-B31E-B94F2F056D67}" dt="2024-03-13T03:07:27.607" v="4289"/>
          <ac:inkMkLst>
            <pc:docMk/>
            <pc:sldMk cId="2140006748" sldId="302"/>
            <ac:inkMk id="354" creationId="{403D61AC-508D-1459-D565-E9F2BBF876A4}"/>
          </ac:inkMkLst>
        </pc:inkChg>
        <pc:inkChg chg="add mod">
          <ac:chgData name="Wallter Kang" userId="d5c269cbe9dbe8bc" providerId="LiveId" clId="{6105F4E6-68EE-4EAB-B31E-B94F2F056D67}" dt="2024-03-13T03:07:27.607" v="4289"/>
          <ac:inkMkLst>
            <pc:docMk/>
            <pc:sldMk cId="2140006748" sldId="302"/>
            <ac:inkMk id="355" creationId="{64BACC83-2E01-CB84-4512-3C75628473E8}"/>
          </ac:inkMkLst>
        </pc:inkChg>
        <pc:inkChg chg="add mod">
          <ac:chgData name="Wallter Kang" userId="d5c269cbe9dbe8bc" providerId="LiveId" clId="{6105F4E6-68EE-4EAB-B31E-B94F2F056D67}" dt="2024-03-13T03:07:27.607" v="4289"/>
          <ac:inkMkLst>
            <pc:docMk/>
            <pc:sldMk cId="2140006748" sldId="302"/>
            <ac:inkMk id="356" creationId="{5963DF3C-8F49-23BF-39B6-DEF9FFAA6DA6}"/>
          </ac:inkMkLst>
        </pc:inkChg>
        <pc:inkChg chg="add mod">
          <ac:chgData name="Wallter Kang" userId="d5c269cbe9dbe8bc" providerId="LiveId" clId="{6105F4E6-68EE-4EAB-B31E-B94F2F056D67}" dt="2024-03-13T03:07:27.607" v="4289"/>
          <ac:inkMkLst>
            <pc:docMk/>
            <pc:sldMk cId="2140006748" sldId="302"/>
            <ac:inkMk id="357" creationId="{77891F56-6830-03D0-362A-0B2E4E9592A7}"/>
          </ac:inkMkLst>
        </pc:inkChg>
        <pc:inkChg chg="add mod">
          <ac:chgData name="Wallter Kang" userId="d5c269cbe9dbe8bc" providerId="LiveId" clId="{6105F4E6-68EE-4EAB-B31E-B94F2F056D67}" dt="2024-03-13T03:07:27.607" v="4289"/>
          <ac:inkMkLst>
            <pc:docMk/>
            <pc:sldMk cId="2140006748" sldId="302"/>
            <ac:inkMk id="358" creationId="{D34D6B48-7610-AC71-E0C1-8B6138B1C813}"/>
          </ac:inkMkLst>
        </pc:inkChg>
        <pc:inkChg chg="add mod">
          <ac:chgData name="Wallter Kang" userId="d5c269cbe9dbe8bc" providerId="LiveId" clId="{6105F4E6-68EE-4EAB-B31E-B94F2F056D67}" dt="2024-03-13T03:07:27.607" v="4289"/>
          <ac:inkMkLst>
            <pc:docMk/>
            <pc:sldMk cId="2140006748" sldId="302"/>
            <ac:inkMk id="359" creationId="{51290F62-8CA4-EA64-E03D-396BD0618616}"/>
          </ac:inkMkLst>
        </pc:inkChg>
        <pc:inkChg chg="add mod">
          <ac:chgData name="Wallter Kang" userId="d5c269cbe9dbe8bc" providerId="LiveId" clId="{6105F4E6-68EE-4EAB-B31E-B94F2F056D67}" dt="2024-03-13T03:07:27.607" v="4289"/>
          <ac:inkMkLst>
            <pc:docMk/>
            <pc:sldMk cId="2140006748" sldId="302"/>
            <ac:inkMk id="360" creationId="{9B66090D-2A59-20FF-A2C3-D354D5DA9524}"/>
          </ac:inkMkLst>
        </pc:inkChg>
        <pc:inkChg chg="add mod">
          <ac:chgData name="Wallter Kang" userId="d5c269cbe9dbe8bc" providerId="LiveId" clId="{6105F4E6-68EE-4EAB-B31E-B94F2F056D67}" dt="2024-03-13T03:07:27.607" v="4289"/>
          <ac:inkMkLst>
            <pc:docMk/>
            <pc:sldMk cId="2140006748" sldId="302"/>
            <ac:inkMk id="361" creationId="{F2E2F20D-80B3-C44E-80C6-2CEDA6FA416F}"/>
          </ac:inkMkLst>
        </pc:inkChg>
        <pc:inkChg chg="add mod">
          <ac:chgData name="Wallter Kang" userId="d5c269cbe9dbe8bc" providerId="LiveId" clId="{6105F4E6-68EE-4EAB-B31E-B94F2F056D67}" dt="2024-03-13T03:07:27.607" v="4289"/>
          <ac:inkMkLst>
            <pc:docMk/>
            <pc:sldMk cId="2140006748" sldId="302"/>
            <ac:inkMk id="362" creationId="{863F34B6-7C80-72FF-8879-86DDEEBFFE15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65" creationId="{5C0E4400-858A-5633-1901-E606564A137C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66" creationId="{34B6ECE7-0166-EC2F-073C-BC79C7A64D9D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67" creationId="{4D3D9385-1C19-53B3-8FAE-EFC05A89AC45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68" creationId="{25FC4768-21A1-C779-EB5E-912E1C73B6BE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70" creationId="{E11BD20B-37C2-9D41-68D8-69BFD11ADB5F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71" creationId="{35B2B40E-8EFB-1EAF-98A2-FAD94A67184C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72" creationId="{27FA2739-94A4-0FF5-4F13-BEAE097D7401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73" creationId="{884C7B2C-FD53-DB12-80B6-E4E1F6575D4F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74" creationId="{2AE5980C-D353-06B5-6F22-69880BC73568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75" creationId="{E464DCE5-780C-7176-967D-37587BFA52D6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76" creationId="{0DD38DD5-4F1A-938D-EA77-0A87360416D8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77" creationId="{0D18DA10-6E34-568F-5D1E-8006CED504F6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78" creationId="{FBD6ADA2-5337-F3A7-317A-D4C666F96CC5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79" creationId="{6EA4639E-513B-1AD3-727F-2627AE5831EE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80" creationId="{A5D67171-1229-36E1-E965-F7308702CA1B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82" creationId="{FFECA51E-DF44-2BAA-6CB6-63C1BC6A1EC7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83" creationId="{C20AD421-B1DF-72B4-6E6D-7FB2DF2AA64C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84" creationId="{315A36D5-248B-375C-4EE3-EB00106D88FC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85" creationId="{897A531B-185E-1949-05D1-2EAC75CC9B53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86" creationId="{574E3514-628D-E730-5244-11667D751E45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88" creationId="{E50D9197-1A69-568C-87F0-12D4D11C2F20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89" creationId="{DA80379D-1660-FC07-B63D-6D9922713141}"/>
          </ac:inkMkLst>
        </pc:inkChg>
        <pc:inkChg chg="add mod">
          <ac:chgData name="Wallter Kang" userId="d5c269cbe9dbe8bc" providerId="LiveId" clId="{6105F4E6-68EE-4EAB-B31E-B94F2F056D67}" dt="2024-03-13T03:07:49.124" v="4316"/>
          <ac:inkMkLst>
            <pc:docMk/>
            <pc:sldMk cId="2140006748" sldId="302"/>
            <ac:inkMk id="390" creationId="{C46BE7A0-E1E6-A0C1-565B-DD449A0C2A5D}"/>
          </ac:inkMkLst>
        </pc:inkChg>
        <pc:inkChg chg="add mod">
          <ac:chgData name="Wallter Kang" userId="d5c269cbe9dbe8bc" providerId="LiveId" clId="{6105F4E6-68EE-4EAB-B31E-B94F2F056D67}" dt="2024-03-13T03:07:59.989" v="4330"/>
          <ac:inkMkLst>
            <pc:docMk/>
            <pc:sldMk cId="2140006748" sldId="302"/>
            <ac:inkMk id="392" creationId="{AEFC2816-723E-962B-1EC5-BC786530935B}"/>
          </ac:inkMkLst>
        </pc:inkChg>
        <pc:inkChg chg="add mod">
          <ac:chgData name="Wallter Kang" userId="d5c269cbe9dbe8bc" providerId="LiveId" clId="{6105F4E6-68EE-4EAB-B31E-B94F2F056D67}" dt="2024-03-13T03:07:59.989" v="4330"/>
          <ac:inkMkLst>
            <pc:docMk/>
            <pc:sldMk cId="2140006748" sldId="302"/>
            <ac:inkMk id="393" creationId="{43BAEAF0-FE21-C379-D31B-2479C0368B12}"/>
          </ac:inkMkLst>
        </pc:inkChg>
        <pc:inkChg chg="add mod">
          <ac:chgData name="Wallter Kang" userId="d5c269cbe9dbe8bc" providerId="LiveId" clId="{6105F4E6-68EE-4EAB-B31E-B94F2F056D67}" dt="2024-03-13T03:07:59.989" v="4330"/>
          <ac:inkMkLst>
            <pc:docMk/>
            <pc:sldMk cId="2140006748" sldId="302"/>
            <ac:inkMk id="394" creationId="{CCD2B277-0F0A-1F5A-3AC4-D2C5CA488A15}"/>
          </ac:inkMkLst>
        </pc:inkChg>
        <pc:inkChg chg="add mod">
          <ac:chgData name="Wallter Kang" userId="d5c269cbe9dbe8bc" providerId="LiveId" clId="{6105F4E6-68EE-4EAB-B31E-B94F2F056D67}" dt="2024-03-13T03:07:59.989" v="4330"/>
          <ac:inkMkLst>
            <pc:docMk/>
            <pc:sldMk cId="2140006748" sldId="302"/>
            <ac:inkMk id="395" creationId="{A0F708FF-B086-BECC-751D-55743B1FEF2E}"/>
          </ac:inkMkLst>
        </pc:inkChg>
        <pc:inkChg chg="add mod">
          <ac:chgData name="Wallter Kang" userId="d5c269cbe9dbe8bc" providerId="LiveId" clId="{6105F4E6-68EE-4EAB-B31E-B94F2F056D67}" dt="2024-03-13T03:07:59.989" v="4330"/>
          <ac:inkMkLst>
            <pc:docMk/>
            <pc:sldMk cId="2140006748" sldId="302"/>
            <ac:inkMk id="396" creationId="{F43F4283-9714-9982-7E87-DF873E3AB0EB}"/>
          </ac:inkMkLst>
        </pc:inkChg>
        <pc:inkChg chg="add mod">
          <ac:chgData name="Wallter Kang" userId="d5c269cbe9dbe8bc" providerId="LiveId" clId="{6105F4E6-68EE-4EAB-B31E-B94F2F056D67}" dt="2024-03-13T03:07:59.989" v="4330"/>
          <ac:inkMkLst>
            <pc:docMk/>
            <pc:sldMk cId="2140006748" sldId="302"/>
            <ac:inkMk id="397" creationId="{1BDB83A6-6C93-14F5-C9A2-BA71D6583ADB}"/>
          </ac:inkMkLst>
        </pc:inkChg>
        <pc:inkChg chg="add mod">
          <ac:chgData name="Wallter Kang" userId="d5c269cbe9dbe8bc" providerId="LiveId" clId="{6105F4E6-68EE-4EAB-B31E-B94F2F056D67}" dt="2024-03-13T03:07:59.989" v="4330"/>
          <ac:inkMkLst>
            <pc:docMk/>
            <pc:sldMk cId="2140006748" sldId="302"/>
            <ac:inkMk id="398" creationId="{A49597D5-0A8D-F042-AD21-C9AD5FB107EB}"/>
          </ac:inkMkLst>
        </pc:inkChg>
        <pc:inkChg chg="add mod">
          <ac:chgData name="Wallter Kang" userId="d5c269cbe9dbe8bc" providerId="LiveId" clId="{6105F4E6-68EE-4EAB-B31E-B94F2F056D67}" dt="2024-03-13T03:07:59.989" v="4330"/>
          <ac:inkMkLst>
            <pc:docMk/>
            <pc:sldMk cId="2140006748" sldId="302"/>
            <ac:inkMk id="399" creationId="{DBD45734-4343-1AB2-5B0A-3702FB687BD2}"/>
          </ac:inkMkLst>
        </pc:inkChg>
        <pc:inkChg chg="add mod">
          <ac:chgData name="Wallter Kang" userId="d5c269cbe9dbe8bc" providerId="LiveId" clId="{6105F4E6-68EE-4EAB-B31E-B94F2F056D67}" dt="2024-03-13T03:07:59.989" v="4330"/>
          <ac:inkMkLst>
            <pc:docMk/>
            <pc:sldMk cId="2140006748" sldId="302"/>
            <ac:inkMk id="400" creationId="{800B240A-1D43-0ED9-F249-5E0AC5063737}"/>
          </ac:inkMkLst>
        </pc:inkChg>
        <pc:inkChg chg="add mod">
          <ac:chgData name="Wallter Kang" userId="d5c269cbe9dbe8bc" providerId="LiveId" clId="{6105F4E6-68EE-4EAB-B31E-B94F2F056D67}" dt="2024-03-13T03:07:59.989" v="4330"/>
          <ac:inkMkLst>
            <pc:docMk/>
            <pc:sldMk cId="2140006748" sldId="302"/>
            <ac:inkMk id="401" creationId="{6D7EC7BE-D645-FDA7-1A93-3EF186B1245E}"/>
          </ac:inkMkLst>
        </pc:inkChg>
        <pc:inkChg chg="add mod">
          <ac:chgData name="Wallter Kang" userId="d5c269cbe9dbe8bc" providerId="LiveId" clId="{6105F4E6-68EE-4EAB-B31E-B94F2F056D67}" dt="2024-03-13T03:07:59.989" v="4330"/>
          <ac:inkMkLst>
            <pc:docMk/>
            <pc:sldMk cId="2140006748" sldId="302"/>
            <ac:inkMk id="402" creationId="{17B8D1C0-D7FA-502F-6FAD-6DA059BDB9BF}"/>
          </ac:inkMkLst>
        </pc:inkChg>
        <pc:inkChg chg="add mod">
          <ac:chgData name="Wallter Kang" userId="d5c269cbe9dbe8bc" providerId="LiveId" clId="{6105F4E6-68EE-4EAB-B31E-B94F2F056D67}" dt="2024-03-13T03:07:59.989" v="4330"/>
          <ac:inkMkLst>
            <pc:docMk/>
            <pc:sldMk cId="2140006748" sldId="302"/>
            <ac:inkMk id="403" creationId="{AFB5B4E8-0518-12BD-B482-2DF662EA94A6}"/>
          </ac:inkMkLst>
        </pc:inkChg>
        <pc:inkChg chg="add">
          <ac:chgData name="Wallter Kang" userId="d5c269cbe9dbe8bc" providerId="LiveId" clId="{6105F4E6-68EE-4EAB-B31E-B94F2F056D67}" dt="2024-03-13T03:07:59.364" v="4329" actId="9405"/>
          <ac:inkMkLst>
            <pc:docMk/>
            <pc:sldMk cId="2140006748" sldId="302"/>
            <ac:inkMk id="404" creationId="{026319F5-3C29-0EBF-9B75-19CBACA80E73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06" creationId="{544843BB-F36E-5A2A-A929-A13F23D3AD76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07" creationId="{EB7C61EA-B119-FBFB-8170-6AC5E65B9A3D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08" creationId="{DE4D64F5-D742-8899-E181-3FED8A6DBC5C}"/>
          </ac:inkMkLst>
        </pc:inkChg>
        <pc:inkChg chg="add">
          <ac:chgData name="Wallter Kang" userId="d5c269cbe9dbe8bc" providerId="LiveId" clId="{6105F4E6-68EE-4EAB-B31E-B94F2F056D67}" dt="2024-03-13T03:08:03.555" v="4335" actId="9405"/>
          <ac:inkMkLst>
            <pc:docMk/>
            <pc:sldMk cId="2140006748" sldId="302"/>
            <ac:inkMk id="410" creationId="{790DCCB0-4883-3F93-4F33-8D8820D3580B}"/>
          </ac:inkMkLst>
        </pc:inkChg>
        <pc:inkChg chg="add mod">
          <ac:chgData name="Wallter Kang" userId="d5c269cbe9dbe8bc" providerId="LiveId" clId="{6105F4E6-68EE-4EAB-B31E-B94F2F056D67}" dt="2024-03-13T03:08:08.064" v="4346"/>
          <ac:inkMkLst>
            <pc:docMk/>
            <pc:sldMk cId="2140006748" sldId="302"/>
            <ac:inkMk id="411" creationId="{5A5412F6-BCDA-676C-B346-AFF79E6B1129}"/>
          </ac:inkMkLst>
        </pc:inkChg>
        <pc:inkChg chg="add mod">
          <ac:chgData name="Wallter Kang" userId="d5c269cbe9dbe8bc" providerId="LiveId" clId="{6105F4E6-68EE-4EAB-B31E-B94F2F056D67}" dt="2024-03-13T03:08:08.064" v="4346"/>
          <ac:inkMkLst>
            <pc:docMk/>
            <pc:sldMk cId="2140006748" sldId="302"/>
            <ac:inkMk id="412" creationId="{92B63116-5B5B-CF9C-8E60-DAB4D3CFA9E4}"/>
          </ac:inkMkLst>
        </pc:inkChg>
        <pc:inkChg chg="add mod">
          <ac:chgData name="Wallter Kang" userId="d5c269cbe9dbe8bc" providerId="LiveId" clId="{6105F4E6-68EE-4EAB-B31E-B94F2F056D67}" dt="2024-03-13T03:08:08.064" v="4346"/>
          <ac:inkMkLst>
            <pc:docMk/>
            <pc:sldMk cId="2140006748" sldId="302"/>
            <ac:inkMk id="413" creationId="{A305EF43-BEE9-4D0E-1C59-2AE913673175}"/>
          </ac:inkMkLst>
        </pc:inkChg>
        <pc:inkChg chg="add mod">
          <ac:chgData name="Wallter Kang" userId="d5c269cbe9dbe8bc" providerId="LiveId" clId="{6105F4E6-68EE-4EAB-B31E-B94F2F056D67}" dt="2024-03-13T03:08:08.064" v="4346"/>
          <ac:inkMkLst>
            <pc:docMk/>
            <pc:sldMk cId="2140006748" sldId="302"/>
            <ac:inkMk id="414" creationId="{ACFC141B-2D4C-88E7-0FEC-9CF0CC007CE5}"/>
          </ac:inkMkLst>
        </pc:inkChg>
        <pc:inkChg chg="add mod">
          <ac:chgData name="Wallter Kang" userId="d5c269cbe9dbe8bc" providerId="LiveId" clId="{6105F4E6-68EE-4EAB-B31E-B94F2F056D67}" dt="2024-03-13T03:08:08.064" v="4346"/>
          <ac:inkMkLst>
            <pc:docMk/>
            <pc:sldMk cId="2140006748" sldId="302"/>
            <ac:inkMk id="415" creationId="{8109FC7B-19F0-56EE-D003-B0243269194F}"/>
          </ac:inkMkLst>
        </pc:inkChg>
        <pc:inkChg chg="add mod">
          <ac:chgData name="Wallter Kang" userId="d5c269cbe9dbe8bc" providerId="LiveId" clId="{6105F4E6-68EE-4EAB-B31E-B94F2F056D67}" dt="2024-03-13T03:08:08.064" v="4346"/>
          <ac:inkMkLst>
            <pc:docMk/>
            <pc:sldMk cId="2140006748" sldId="302"/>
            <ac:inkMk id="416" creationId="{0252691A-EAC6-3F2A-8EA1-1D0CFB4F5E8C}"/>
          </ac:inkMkLst>
        </pc:inkChg>
        <pc:inkChg chg="add mod">
          <ac:chgData name="Wallter Kang" userId="d5c269cbe9dbe8bc" providerId="LiveId" clId="{6105F4E6-68EE-4EAB-B31E-B94F2F056D67}" dt="2024-03-13T03:08:08.064" v="4346"/>
          <ac:inkMkLst>
            <pc:docMk/>
            <pc:sldMk cId="2140006748" sldId="302"/>
            <ac:inkMk id="417" creationId="{2F9A78DB-9C8F-0A5E-A8CD-2B64C16F9BDE}"/>
          </ac:inkMkLst>
        </pc:inkChg>
        <pc:inkChg chg="add mod">
          <ac:chgData name="Wallter Kang" userId="d5c269cbe9dbe8bc" providerId="LiveId" clId="{6105F4E6-68EE-4EAB-B31E-B94F2F056D67}" dt="2024-03-13T03:08:08.064" v="4346"/>
          <ac:inkMkLst>
            <pc:docMk/>
            <pc:sldMk cId="2140006748" sldId="302"/>
            <ac:inkMk id="418" creationId="{B52E38C6-BA29-E1CC-6101-DD8C692A8C2F}"/>
          </ac:inkMkLst>
        </pc:inkChg>
        <pc:inkChg chg="add mod">
          <ac:chgData name="Wallter Kang" userId="d5c269cbe9dbe8bc" providerId="LiveId" clId="{6105F4E6-68EE-4EAB-B31E-B94F2F056D67}" dt="2024-03-13T03:08:08.064" v="4346"/>
          <ac:inkMkLst>
            <pc:docMk/>
            <pc:sldMk cId="2140006748" sldId="302"/>
            <ac:inkMk id="419" creationId="{B2779877-0531-3044-F06C-5581C0BB6546}"/>
          </ac:inkMkLst>
        </pc:inkChg>
        <pc:inkChg chg="add mod">
          <ac:chgData name="Wallter Kang" userId="d5c269cbe9dbe8bc" providerId="LiveId" clId="{6105F4E6-68EE-4EAB-B31E-B94F2F056D67}" dt="2024-03-13T03:08:08.064" v="4346"/>
          <ac:inkMkLst>
            <pc:docMk/>
            <pc:sldMk cId="2140006748" sldId="302"/>
            <ac:inkMk id="420" creationId="{5781DF99-54C3-1447-8935-A08BB3875071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22" creationId="{A9EF4DCD-91FD-4E3A-6776-0B3ECAB2FB12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23" creationId="{17B084A1-587B-3049-1E56-929A35803F01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24" creationId="{C612248D-BE97-E1B1-C1F7-F20CC1B0E2EB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25" creationId="{244E1A8C-5A50-E721-27D7-32DF0D791FC4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26" creationId="{8EE628CB-1F1D-F498-F9CF-15A4F4D6B4D4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27" creationId="{8403026B-93B2-6575-62B3-CE90207B141A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29" creationId="{26DF295C-EC40-2AE2-D0FA-70BD0B37365D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30" creationId="{88A4B93F-8E01-0201-1A4A-1E8B29DF3B30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31" creationId="{095119BD-C11E-5F0A-BAE3-B3BF96B46B69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32" creationId="{52EC6757-57D0-119E-9D6E-26A6FCD4226B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33" creationId="{AD6ED330-6B95-CD67-51C0-F6B604B5F994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34" creationId="{723537F0-9C8F-8BFF-5BEB-2429D0D8D6D4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36" creationId="{1E039351-63BA-03AA-7DA1-87CC807B66BA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37" creationId="{C2670CDE-8302-F4EF-2C1F-A9A70C4DB84A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39" creationId="{15A8E115-4ED0-EADB-F037-5F1530DF82ED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40" creationId="{6F674536-4EFC-C1C8-D52F-2AC538C911A0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41" creationId="{4EFCBFC1-DE6F-C5BB-AAFF-95C04C45B04B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42" creationId="{87BB516B-56B3-22E1-A625-4682FBBF5497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45" creationId="{2077ED9F-B431-A46D-9EFB-633C40F48EB2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47" creationId="{D1E07427-AA7C-BC32-D702-0BF4DC4100D0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49" creationId="{10CBBBDF-C49D-3D35-6F1D-6B33FC52883E}"/>
          </ac:inkMkLst>
        </pc:inkChg>
        <pc:inkChg chg="add mod">
          <ac:chgData name="Wallter Kang" userId="d5c269cbe9dbe8bc" providerId="LiveId" clId="{6105F4E6-68EE-4EAB-B31E-B94F2F056D67}" dt="2024-03-13T03:08:47.423" v="4375"/>
          <ac:inkMkLst>
            <pc:docMk/>
            <pc:sldMk cId="2140006748" sldId="302"/>
            <ac:inkMk id="450" creationId="{314CED31-A57F-DBA4-ED09-7B642DDC4B1D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52" creationId="{9B0DAB93-E4F1-AECA-AB57-7097007462C2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53" creationId="{D65C0C89-4740-6A5D-888C-B18C080EC4A5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54" creationId="{D5D811E6-0998-4F6B-38F0-786168656616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55" creationId="{EC262E89-0924-9BCA-A19D-6F8506782F31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56" creationId="{A71C30C0-3850-3404-834B-A8E210027A88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57" creationId="{791682FB-806A-35C9-BE05-663340E8A2A9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58" creationId="{C3BD1C06-D7E2-A07C-D847-F358310A7492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59" creationId="{E5742D1C-A042-81FE-327F-C74B14DF1E3E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60" creationId="{FA5EEA21-58CB-E87D-65FE-76A36A9F5EB5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61" creationId="{5743FB51-1F0B-99A5-60CE-09792D4203B8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63" creationId="{07AB6849-B380-9BB1-BAA4-1AA8C2F2DD58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64" creationId="{FA8083D5-C9F1-B016-FDFD-4A577EBC19C4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65" creationId="{101F99C9-A545-B6FE-3D81-391BAAF9D392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66" creationId="{577492DF-437D-2D9C-F0A0-5FE5D7B55413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67" creationId="{885DF685-A645-B6B8-16EA-B013F6C0EC83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68" creationId="{C884EF46-4526-A20D-0709-99A4546B50ED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69" creationId="{9C3C4528-6E2D-F644-8A62-FD215231D8FE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70" creationId="{108BB0C8-C782-954B-B5F1-7E84CED2C591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71" creationId="{BE01D1CD-FC49-390D-BB97-0EA7A395C384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72" creationId="{17A1BAD8-94CC-D2B7-3A0D-9DD7CCB23F0F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73" creationId="{BCC7D565-DEB9-C7EC-6B39-A9A4DE88ABB7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74" creationId="{A9FE4F7E-48B5-A5EB-C52C-ABEE84F81C85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75" creationId="{844C1D2B-D76C-9A79-95D0-263C26AFD6AC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76" creationId="{F9294268-1C84-D443-A6F0-40AD45B34DB8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77" creationId="{DC3B2F92-B002-DA69-7264-35BCDDA193BB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78" creationId="{C100278B-1AF7-5277-12E6-87E606A228B5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79" creationId="{9E52E6DE-3A85-ABD2-751E-C5BEDD8FFBF4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80" creationId="{8E082456-4B70-33E3-D651-B70D6D7C9C42}"/>
          </ac:inkMkLst>
        </pc:inkChg>
        <pc:inkChg chg="add mod">
          <ac:chgData name="Wallter Kang" userId="d5c269cbe9dbe8bc" providerId="LiveId" clId="{6105F4E6-68EE-4EAB-B31E-B94F2F056D67}" dt="2024-03-13T03:09:04.322" v="4406"/>
          <ac:inkMkLst>
            <pc:docMk/>
            <pc:sldMk cId="2140006748" sldId="302"/>
            <ac:inkMk id="481" creationId="{C6C1D42D-CB85-0473-3E1A-38F6E0BB2BB7}"/>
          </ac:inkMkLst>
        </pc:inkChg>
      </pc:sldChg>
      <pc:sldChg chg="addSp delSp modSp new mod">
        <pc:chgData name="Wallter Kang" userId="d5c269cbe9dbe8bc" providerId="LiveId" clId="{6105F4E6-68EE-4EAB-B31E-B94F2F056D67}" dt="2024-03-13T23:37:15.378" v="4509"/>
        <pc:sldMkLst>
          <pc:docMk/>
          <pc:sldMk cId="3343347444" sldId="303"/>
        </pc:sldMkLst>
        <pc:spChg chg="del">
          <ac:chgData name="Wallter Kang" userId="d5c269cbe9dbe8bc" providerId="LiveId" clId="{6105F4E6-68EE-4EAB-B31E-B94F2F056D67}" dt="2024-03-13T23:33:46.983" v="4409" actId="478"/>
          <ac:spMkLst>
            <pc:docMk/>
            <pc:sldMk cId="3343347444" sldId="303"/>
            <ac:spMk id="2" creationId="{F4764B7C-41F5-395C-0D49-3D7D50753081}"/>
          </ac:spMkLst>
        </pc:spChg>
        <pc:spChg chg="del">
          <ac:chgData name="Wallter Kang" userId="d5c269cbe9dbe8bc" providerId="LiveId" clId="{6105F4E6-68EE-4EAB-B31E-B94F2F056D67}" dt="2024-03-13T23:33:46.983" v="4409" actId="478"/>
          <ac:spMkLst>
            <pc:docMk/>
            <pc:sldMk cId="3343347444" sldId="303"/>
            <ac:spMk id="3" creationId="{45813056-D490-E625-FFE8-F25C00C8100D}"/>
          </ac:spMkLst>
        </pc:spChg>
        <pc:spChg chg="add mod">
          <ac:chgData name="Wallter Kang" userId="d5c269cbe9dbe8bc" providerId="LiveId" clId="{6105F4E6-68EE-4EAB-B31E-B94F2F056D67}" dt="2024-03-13T23:34:02.395" v="4439" actId="1076"/>
          <ac:spMkLst>
            <pc:docMk/>
            <pc:sldMk cId="3343347444" sldId="303"/>
            <ac:spMk id="4" creationId="{CD96A8EB-52C3-1B29-03F5-5DBC93BC10B6}"/>
          </ac:spMkLst>
        </pc:spChg>
        <pc:grpChg chg="del mod">
          <ac:chgData name="Wallter Kang" userId="d5c269cbe9dbe8bc" providerId="LiveId" clId="{6105F4E6-68EE-4EAB-B31E-B94F2F056D67}" dt="2024-03-13T23:37:13.657" v="4505"/>
          <ac:grpSpMkLst>
            <pc:docMk/>
            <pc:sldMk cId="3343347444" sldId="303"/>
            <ac:grpSpMk id="17" creationId="{AEFF67DC-ACE3-E055-30BA-9BA07A30F9BD}"/>
          </ac:grpSpMkLst>
        </pc:grpChg>
        <pc:grpChg chg="del mod">
          <ac:chgData name="Wallter Kang" userId="d5c269cbe9dbe8bc" providerId="LiveId" clId="{6105F4E6-68EE-4EAB-B31E-B94F2F056D67}" dt="2024-03-13T23:36:46.292" v="4482"/>
          <ac:grpSpMkLst>
            <pc:docMk/>
            <pc:sldMk cId="3343347444" sldId="303"/>
            <ac:grpSpMk id="28" creationId="{CFD692D1-24DB-F3B8-C37D-E4ABE8CC2B1D}"/>
          </ac:grpSpMkLst>
        </pc:grpChg>
        <pc:grpChg chg="del mod">
          <ac:chgData name="Wallter Kang" userId="d5c269cbe9dbe8bc" providerId="LiveId" clId="{6105F4E6-68EE-4EAB-B31E-B94F2F056D67}" dt="2024-03-13T23:36:46.292" v="4482"/>
          <ac:grpSpMkLst>
            <pc:docMk/>
            <pc:sldMk cId="3343347444" sldId="303"/>
            <ac:grpSpMk id="47" creationId="{4FD2B277-FFEE-0BB9-7C01-1292CB0BF296}"/>
          </ac:grpSpMkLst>
        </pc:grpChg>
        <pc:grpChg chg="del mod">
          <ac:chgData name="Wallter Kang" userId="d5c269cbe9dbe8bc" providerId="LiveId" clId="{6105F4E6-68EE-4EAB-B31E-B94F2F056D67}" dt="2024-03-13T23:36:46.292" v="4482"/>
          <ac:grpSpMkLst>
            <pc:docMk/>
            <pc:sldMk cId="3343347444" sldId="303"/>
            <ac:grpSpMk id="48" creationId="{4D20B1AC-884B-4C50-3512-6880E734AAB8}"/>
          </ac:grpSpMkLst>
        </pc:grpChg>
        <pc:grpChg chg="del mod">
          <ac:chgData name="Wallter Kang" userId="d5c269cbe9dbe8bc" providerId="LiveId" clId="{6105F4E6-68EE-4EAB-B31E-B94F2F056D67}" dt="2024-03-13T23:36:47.868" v="4485"/>
          <ac:grpSpMkLst>
            <pc:docMk/>
            <pc:sldMk cId="3343347444" sldId="303"/>
            <ac:grpSpMk id="49" creationId="{87159E43-EE94-97A4-C417-8286F529AF5A}"/>
          </ac:grpSpMkLst>
        </pc:grpChg>
        <pc:grpChg chg="del mod">
          <ac:chgData name="Wallter Kang" userId="d5c269cbe9dbe8bc" providerId="LiveId" clId="{6105F4E6-68EE-4EAB-B31E-B94F2F056D67}" dt="2024-03-13T23:37:13.657" v="4505"/>
          <ac:grpSpMkLst>
            <pc:docMk/>
            <pc:sldMk cId="3343347444" sldId="303"/>
            <ac:grpSpMk id="52" creationId="{789FFC2B-C005-6EB1-0D3D-A5C6A918D129}"/>
          </ac:grpSpMkLst>
        </pc:grpChg>
        <pc:grpChg chg="del mod">
          <ac:chgData name="Wallter Kang" userId="d5c269cbe9dbe8bc" providerId="LiveId" clId="{6105F4E6-68EE-4EAB-B31E-B94F2F056D67}" dt="2024-03-13T23:37:13.657" v="4505"/>
          <ac:grpSpMkLst>
            <pc:docMk/>
            <pc:sldMk cId="3343347444" sldId="303"/>
            <ac:grpSpMk id="55" creationId="{4E4216A3-4221-D64B-D877-ABB0F3131417}"/>
          </ac:grpSpMkLst>
        </pc:grpChg>
        <pc:grpChg chg="del mod">
          <ac:chgData name="Wallter Kang" userId="d5c269cbe9dbe8bc" providerId="LiveId" clId="{6105F4E6-68EE-4EAB-B31E-B94F2F056D67}" dt="2024-03-13T23:37:13.657" v="4505"/>
          <ac:grpSpMkLst>
            <pc:docMk/>
            <pc:sldMk cId="3343347444" sldId="303"/>
            <ac:grpSpMk id="72" creationId="{C8E3C4CD-9A77-F52D-B03B-EF665F5E8185}"/>
          </ac:grpSpMkLst>
        </pc:grpChg>
        <pc:grpChg chg="mod">
          <ac:chgData name="Wallter Kang" userId="d5c269cbe9dbe8bc" providerId="LiveId" clId="{6105F4E6-68EE-4EAB-B31E-B94F2F056D67}" dt="2024-03-13T23:37:13.657" v="4505"/>
          <ac:grpSpMkLst>
            <pc:docMk/>
            <pc:sldMk cId="3343347444" sldId="303"/>
            <ac:grpSpMk id="73" creationId="{638FCD86-5634-E756-CCBD-F474EA881CB1}"/>
          </ac:grpSpMkLst>
        </pc:grpChg>
        <pc:grpChg chg="mod">
          <ac:chgData name="Wallter Kang" userId="d5c269cbe9dbe8bc" providerId="LiveId" clId="{6105F4E6-68EE-4EAB-B31E-B94F2F056D67}" dt="2024-03-13T23:37:15.378" v="4509"/>
          <ac:grpSpMkLst>
            <pc:docMk/>
            <pc:sldMk cId="3343347444" sldId="303"/>
            <ac:grpSpMk id="77" creationId="{863A37CE-090F-63D3-9115-983DABBC6353}"/>
          </ac:grpSpMkLst>
        </pc:grp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5" creationId="{5EBD65F2-B7C1-8E59-AF58-144D4EF19861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6" creationId="{BC3D5CE6-E10C-6AF1-B060-083FC427EC1A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7" creationId="{805173F6-C123-7C75-106F-DFA55E237EBC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8" creationId="{4FFACFBC-B0BC-C757-EC26-F575B5FC1590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9" creationId="{6A9E42B1-4738-D7D1-C6E5-BE5815D75C7F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10" creationId="{A6B31F37-A1F9-CFE7-C311-5D5FD040B514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11" creationId="{45F69F3A-12A4-F9E6-0135-20764E5E19F5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12" creationId="{2CF6C380-D902-99DF-2277-48D91C21A350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13" creationId="{14444913-1C31-719A-5560-5AE2770EA06E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14" creationId="{52A38418-30FB-8F88-58DE-09F1C716EEBF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15" creationId="{5D2B46A5-D861-156F-61D9-3B150FAC846D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16" creationId="{722A1203-1655-93DE-828F-D824D7E4B657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18" creationId="{A91DC870-3870-C0C5-0909-6F4D16AAF11E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19" creationId="{ACB918A2-85C0-9C9B-4ACD-6441EBE5E85A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20" creationId="{6B831715-CDAD-707A-4E8C-469C07918E01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21" creationId="{2CF880C2-10D2-20A9-BC91-7C8660BFDBE3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22" creationId="{667B9A97-BF3E-9F8D-6D84-5EAA049B6ECC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23" creationId="{6AF8CCA2-6662-3784-FC3B-B5D8693F0D8F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24" creationId="{79DC1036-4F6E-0DE9-69D2-D7CB7E008799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25" creationId="{70BCD3C0-7598-49DE-33EF-774848B4FE9D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26" creationId="{4B134D73-32D9-1DDD-7750-9EB74EC2926B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27" creationId="{E94CA82D-A95A-A38D-1EE3-9E2A8F8F1EE2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29" creationId="{1229A303-17C5-D040-F903-725B6A9E0417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30" creationId="{534C706A-361C-8B7D-7E7D-74802A97857F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31" creationId="{020842FA-9014-06C0-5D9A-6A300B1AC9DE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32" creationId="{6ED6E9C5-63F9-9F11-15BA-58A91630A6CC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33" creationId="{3852D6C2-9AC4-DD5D-0663-DB4513D9280C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34" creationId="{F3756A18-6F8A-66C2-160F-69755C6DF81A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35" creationId="{09E7F7B1-6E8D-F402-B670-6C7ECE25AE10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36" creationId="{633FE0D3-DF8A-31C1-CA91-5009293D1C27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37" creationId="{4E592168-6A07-AF34-14E7-F58E4F1D21E1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38" creationId="{86849A2E-A919-BFDE-2AEF-4E52AE0BA104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39" creationId="{A279C413-051C-BD99-35E5-C086B8566A81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40" creationId="{3CD5E4B6-4B20-A588-BB3F-28DF65635DC6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41" creationId="{D09239E3-5D34-DD44-8344-A5D9E2D66ADD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42" creationId="{BEF92BE9-486A-8DFF-9AB6-90D20207E950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43" creationId="{6577B466-226C-72E5-128E-F16AA8C57A5D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44" creationId="{C1DF7C6A-05A5-13CD-8C35-DE8A49E1F6BE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45" creationId="{2ABFF168-885D-2F24-6DE7-9EBCCC5C09F0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46" creationId="{A5EE5BBC-A09C-A919-C2DC-35818591170F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50" creationId="{0CD22074-8802-D234-6190-0FE958AD68E6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51" creationId="{998FD33B-B6DC-F1E2-C760-F39E98DC249E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53" creationId="{502D2E5E-39C0-85BB-3F73-9A84F07BFAA2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54" creationId="{B034982F-191C-99CB-AFE5-EA652958A2E4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56" creationId="{1B59804C-E133-F9A5-4D74-FC87DB79C9CA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57" creationId="{47A5B35B-807C-0DD4-89A8-AD30D2F32D90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58" creationId="{9B656B08-9670-A9F9-D64B-C453F789EBBB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59" creationId="{E4D1CC41-29BD-8433-6063-F2DF34B4C211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60" creationId="{FBFCB8AB-0ADB-45A3-9EAA-20AFD5AE100A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61" creationId="{FFDAB6B1-B220-65E0-14D3-88AB92B01DE6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62" creationId="{26A859C0-07B6-F85B-23D7-D7031C28BD6C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63" creationId="{B0733626-7629-AE04-3D7E-77E1979E3A85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64" creationId="{3358541E-3B44-715B-515E-BACEFAB0C1E4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65" creationId="{2368DBF5-1AE7-DCE8-FE84-4D67011B0FAB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66" creationId="{62278DEA-F1C6-0D34-7F6E-4D4E78584B93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67" creationId="{9293C843-C924-96AA-E7C7-093DFC4E6EE3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68" creationId="{684A29A8-9306-22EC-5B8B-3471E7479161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69" creationId="{634440D4-9FED-F2FF-D8FC-85DE3457395C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70" creationId="{0AD6AF0B-6301-E932-E5CE-3D4F5CCAD173}"/>
          </ac:inkMkLst>
        </pc:inkChg>
        <pc:inkChg chg="add mod">
          <ac:chgData name="Wallter Kang" userId="d5c269cbe9dbe8bc" providerId="LiveId" clId="{6105F4E6-68EE-4EAB-B31E-B94F2F056D67}" dt="2024-03-13T23:37:13.657" v="4505"/>
          <ac:inkMkLst>
            <pc:docMk/>
            <pc:sldMk cId="3343347444" sldId="303"/>
            <ac:inkMk id="71" creationId="{15493BCC-5582-17C2-CB0D-F70A0CF819FC}"/>
          </ac:inkMkLst>
        </pc:inkChg>
        <pc:inkChg chg="add mod">
          <ac:chgData name="Wallter Kang" userId="d5c269cbe9dbe8bc" providerId="LiveId" clId="{6105F4E6-68EE-4EAB-B31E-B94F2F056D67}" dt="2024-03-13T23:37:15.378" v="4509"/>
          <ac:inkMkLst>
            <pc:docMk/>
            <pc:sldMk cId="3343347444" sldId="303"/>
            <ac:inkMk id="74" creationId="{9505CDC8-D4A9-8D39-04F2-9F17955FEEAE}"/>
          </ac:inkMkLst>
        </pc:inkChg>
        <pc:inkChg chg="add mod">
          <ac:chgData name="Wallter Kang" userId="d5c269cbe9dbe8bc" providerId="LiveId" clId="{6105F4E6-68EE-4EAB-B31E-B94F2F056D67}" dt="2024-03-13T23:37:15.378" v="4509"/>
          <ac:inkMkLst>
            <pc:docMk/>
            <pc:sldMk cId="3343347444" sldId="303"/>
            <ac:inkMk id="75" creationId="{0D0061EF-7E2E-5BB8-18CD-5EABD7D0C290}"/>
          </ac:inkMkLst>
        </pc:inkChg>
        <pc:inkChg chg="add mod">
          <ac:chgData name="Wallter Kang" userId="d5c269cbe9dbe8bc" providerId="LiveId" clId="{6105F4E6-68EE-4EAB-B31E-B94F2F056D67}" dt="2024-03-13T23:37:15.378" v="4509"/>
          <ac:inkMkLst>
            <pc:docMk/>
            <pc:sldMk cId="3343347444" sldId="303"/>
            <ac:inkMk id="76" creationId="{032E720F-F87E-D994-BA63-BB05306D935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3:57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33 4585,'0'0'6723,"-7"-5"-5666,-20-19-79,27 24-899,0 0 1,0-1-1,0 1 0,0 0 1,-1 0-1,1 0 0,0-1 1,0 1-1,0 0 0,-1 0 1,1 0-1,0 0 0,0 0 1,-1-1-1,1 1 0,0 0 1,-1 0-1,1 0 0,0 0 1,0 0-1,-1 0 0,1 0 1,0 0-1,0 0 0,-1 0 1,1 0-1,0 0 0,-1 0 1,1 0-1,0 0 0,0 0 1,-1 0-1,1 0 0,0 1 1,0-1-1,-1 0 0,1 0 1,0 0-1,0 0 0,-1 0 1,1 1-1,0-1 0,0 0 1,0 0-1,-1 1 0,1-1 1,0 0-1,0 0 0,0 0 1,0 1-1,0-1 0,0 0 1,-1 1-1,1-1 0,0 0 1,0 0-1,0 1 0,0-1 1,0 0-1,0 1 0,-2 22-769,2-18 1126,-10 438-68,11-294-332,22 239 50,27 2-31,-8-73-21,101 684 23,23 191-106,-137-896 84,78 741-37,25 669 2,-111-1122 9,7 342 38,-24 485 65,-4-1150-104,12 620 107,-8-761-264,1 431-1767,-9-513-894,-6-12-1976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6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10 7706,'0'0'4586,"15"-2"-3462,-1 0-790,5-1 120,1 1 1,-1 1 0,1 1-1,22 3 1,-36-3-444,-1 1-1,0-1 1,0 1-1,0 1 1,0-1-1,-1 1 1,1 0-1,0 0 1,-1 0-1,1 1 1,-1 0-1,0-1 1,0 2-1,0-1 1,0 0-1,0 1 1,-1 0-1,1 0 1,-1 0-1,0 0 1,0 0-1,-1 0 1,4 8-1,-4-8-33,-1 1 0,1-1 0,-1 1 0,0-1-1,0 1 1,-1-1 0,1 1 0,-1-1-1,0 1 1,0 0 0,-1-1 0,1 1 0,-1-1-1,0 1 1,0-1 0,-1 1 0,1-1 0,-3 5-1,0-3 14,0-1-1,0 1 1,0-1-1,0 0 1,-1 0-1,0 0 1,0 0-1,-1-1 1,1 0-1,-1 0 1,-6 3-1,-4 1-29,0-1-1,0-1 1,-1 0-1,0-1 0,0-1 1,0-1-1,0 0 1,-30 1-1,23-5 40,17-1 49,16-1-20,7 1-38,0 0 0,0 0 0,-1 2 1,1 0-1,0 1 0,0 0 0,-1 1 0,1 1 0,0 0 0,-1 2 1,0-1-1,17 9 0,-27-10 1,0 0 0,-1 0 0,1 0-1,-1 1 1,0-1 0,0 1 0,0 0 0,-1 0 0,1 1 0,-1-1-1,0 1 1,3 5 0,-5-7 16,0-1-1,-1 0 1,1 1 0,0-1-1,-1 1 1,1-1-1,-1 1 1,0-1-1,0 1 1,0-1 0,0 1-1,-1-1 1,1 1-1,0 0 1,-1-1-1,0 0 1,0 1 0,0-1-1,0 1 1,0-1-1,0 0 1,0 0-1,-1 0 1,1 0 0,-1 0-1,1 0 1,-1 0-1,-3 3 1,-7 4 179,-1 1-1,0-2 1,0 1 0,-1-2-1,0 0 1,-28 10 0,16-9-236,0 0 1,0-2 0,-33 4 0,37-8-1452,8-2-2702,6 1-3725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5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13691,'0'0'312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29.1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189 20 9898,'0'0'1829,"-16"5"-1065,8-3-837,-8 3 347,0 1 1,1 0-1,-23 12 0,33-14-160,-1-1 1,1 1-1,0 0 0,0 0 0,0 0 0,1 1 0,0-1 0,-1 1 0,2 0 1,-1 1-1,0-1 0,1 1 0,0-1 0,-4 13 0,4-8-59,1 0 0,0-1 0,0 1 0,1 1 0,0-1 0,1 0-1,0 0 1,0 0 0,1 0 0,4 17 0,-3-22-43,-1 0 0,1-1 0,-1 1 0,2 0 0,-1-1 0,0 0 0,1 1 0,0-1 0,0 0 0,0 0 0,0-1 0,0 1 0,1-1 0,0 0 0,0 1 0,0-2 0,0 1 0,0 0 0,1-1 0,-1 0 0,1 0 0,-1 0 0,7 1 0,-4-1 22,1-1 0,0 0 0,-1 0 0,1-1 0,0 1 0,0-2 0,-1 1 0,1-1 0,0-1 0,-1 1 0,1-1 0,-1-1 0,1 1 0,-1-1 0,0 0 0,0-1 0,-1 0 0,1 0 0,-1 0 0,1-1 0,-1 0 0,-1 0 0,1-1 0,-1 1 0,8-11-1,-5 5-31,-1 0 0,0 0 0,-1-1 0,0 0-1,0 0 1,-1 0 0,-1-1 0,0 1-1,-1-1 1,0 0 0,-1 0 0,-1 0-1,0-1 1,-1-15 0,0 25-18,-1 0 1,0 0-1,0 0 0,0 0 1,-1 0-1,1 0 0,-1 0 1,0 1-1,0-1 0,0 1 1,0-1-1,-1 1 0,1 0 1,-1 0-1,0 0 0,0 0 1,0 0-1,-1 1 0,1-1 1,0 1-1,-1 0 0,0 0 1,1 1-1,-1-1 0,0 1 1,0-1-1,0 1 0,0 0 1,0 1-1,0-1 0,0 1 1,0 0-1,0 0 0,0 0 1,0 0-1,-1 1 0,1-1 1,0 1-1,0 0 0,1 0 1,-1 1-1,0-1 0,-6 4 0,3 1-455,1-1-1,-1 1 0,2 0 0,-1 0 0,1 0 0,-1 1 0,-6 13 0,0 7-4370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29.4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0 5065,'0'0'10578,"0"132"-9793,0-54 7,0 6-392,4-11-256,-4 4-88,0-14-56,0-10-104,-4-11-1016,-3-13-1681,-4-14-3112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29.8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1 205 10802,'0'0'2953,"12"100"-1969,10-69-112,6-2-128,4-9-191,1-7-153,2-13 160,1-4 80,3-25-232,-3-11-408,6-9-8,-2-6-1032,10-29-1369,-12 13-2808,-7 5-3721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30.1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0 157 6753,'0'0'8292,"18"-9"-8159,-4 2-104,115-51 162,93-25-138,-220 83-79,-5 1-19,0 0 0,0 0 1,0 1-1,0-1 0,1 1 1,-1-1-1,0 1 0,1 0 0,-1 0 1,1 0-1,0 0 0,0 0 1,0 1-1,-3 3 0,-2 2-5,-13 13 87,0 1 0,2 1 0,1 1-1,-17 31 1,27-42 36,0 2-1,0-1 0,2 1 1,0 0-1,0 0 1,2 0-1,0 1 1,1 0-1,-1 21 1,3-36-71,0 1 0,0-1 1,0 0-1,0 0 1,0 0-1,0 1 0,1-1 1,-1 0-1,0 0 0,1 0 1,-1 0-1,1 1 0,-1-1 1,1 0-1,0 0 1,0 0-1,-1 0 0,1 0 1,0-1-1,0 1 0,0 0 1,0 0-1,0 0 1,0-1-1,1 2 0,1-1 45,-1 0-1,1-1 0,0 1 0,0 0 1,0-1-1,-1 0 0,1 1 0,0-1 1,0 0-1,5-1 0,1-1 78,0 1-1,0-2 1,0 1-1,-1-1 1,1 0-1,9-6 1,74-43-712,-32 18-3599,-37 20-348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30.4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0 218 11586,'0'0'5614,"22"-17"-5542,73-55-59,-69 55-8,1 0 0,49-21 0,-3 2-5,-63 29-3,-8 5-7,0 1 0,0-1 0,0 1 0,1-1 0,-1 1 0,0 0 0,1 0-1,4-2 1,-7 34 26,-19 100 483,7-58-863,12-72 394,-1 5-3049,4-10-2038,0 0 3793,9-14-6095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30.8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11266,'0'0'2945,"0"108"-1785,0-54-55,3 3-497,6-6-368,2-7-232,-1-6-8,-3-7-136,-7 2-825,0 22-911,-17-8-1201,-6-1-2000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31.1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0 183 9938,'0'0'6940,"16"-10"-6705,15-11-139,181-106 393,-200 122-480,1 1-1,0 0 0,0 0 1,0 2-1,0-1 0,0 2 1,0 0-1,18 0 0,-27 2 0,-1-1 0,0 1 0,0 0-1,0 0 1,1 0 0,-1 0 0,0 1 0,0-1 0,-1 1-1,1-1 1,0 1 0,0 0 0,-1 0 0,1 1 0,-1-1-1,0 0 1,0 1 0,0-1 0,0 1 0,0 0 0,0 0-1,-1 0 1,1 0 0,0 3 0,0-3-106,-1 0 0,0 0 0,-1 0 0,1 0 0,0 0 0,-1 1 0,0-1 0,0 0 0,0 0 0,0 0 0,-1 5 0,1-6-158,-1 0 1,0 0-1,1 0 1,-1 0 0,0 0-1,0 0 1,0-1-1,0 1 1,0 0 0,-1-1-1,1 1 1,-1 0-1,1-1 1,-1 0 0,1 1-1,-1-1 1,0 0-1,-2 1 1,-15 7-5780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31.5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254 1 12939,'0'0'3440,"-79"104"-3103,50-66-233,4 1-32,-6-3-72,-2-7-88,7-7-857,6-9-1263,9-9-2841</inkml:trace>
  <inkml:trace contextRef="#ctx0" brushRef="#br0" timeOffset="1">274 143 11346,'0'0'4401,"118"42"-3216,-72-20-641,-4 2-328,-7 3-216,-13 2-224,-17 2-816,-5 4-145,-18 3-687,-35 15-977,4-9-1248,3-7-592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31.8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75 4785,'0'0'8386,"124"-7"-7266,-67-4-320,3-2-136,-3 3-176,-1 0-295,-6 3-121,4 0-72,-14 3-1257,-10-1-3952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32.2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372 1 9858,'0'0'7682,"-113"95"-6850,86-55-504,-2 7-232,-4-1-80,0 1-8,2-5-8,-2-5-144,2-5-872,8-11-1225,4-12-2976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2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4 5233,'0'0'13559,"-6"-1"-13124,6 0-434,-1 1 0,0 0-1,0-1 1,1 1 0,-1 0 0,0 0 0,0 0 0,0 0 0,1 0 0,-1 0 0,0 0 0,0 0-1,0 0 1,0 0 0,1 0 0,-1 0 0,0 0 0,0 1 0,0-1 0,1 0 0,-1 1 0,0-1-1,0 0 1,1 1 0,-1-1 0,0 1 0,1 0 0,-1-1 0,1 1 0,-1-1 0,1 1 0,-1 0-1,1-1 1,-1 1 0,1 0 0,-1-1 0,1 1 0,0 0 0,-1 0 0,1 0 0,-1 6-9,0 1 0,1-1-1,-1 0 1,2 12 0,0-1 38,4 45 326,16 75 0,0-3-2139,-15-45-4354,-6-67 989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32.5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10386,'0'0'5721,"102"44"-4552,-69-10-561,-2 7-336,-5-3-208,-8-3-64,-4-8-352,-8-5-712,1-17-977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32.8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1 112 9178,'0'0'4256,"1"17"-3776,0-4-399,1 17 44,1 0 0,11 51 0,-13-76-121,-1-5 201,12-8 398,40-31-125,-3-2 0,-1-3 0,-2-1 0,51-65 0,-97 110-475,0 0 0,0 0 0,0 1 0,0-1 0,0 0 0,0 0 0,0 0 0,0 1 0,0-1-1,0 0 1,0 0 0,0 0 0,0 0 0,0 1 0,0-1 0,0 0 0,0 0 0,1 0 0,-1 1 0,0-1 0,0 0 0,0 0 0,0 0 0,0 0 0,0 0 0,1 0 0,-1 1 0,0-1 0,0 0 0,0 0 0,0 0 0,1 0 0,-1 0 0,0 0 0,0 0 0,0 0 0,1 0 0,-1 0 0,0 0 0,0 0 0,0 0 0,0 0 0,1 0 0,-1 0 0,0 0-1,0 0 1,0 0 0,1 0 0,-1 0 0,0 0 0,0 0 0,0 0 0,0 0 0,1 0 0,-1-1 0,0 1 0,0 0 0,0 0 0,0 0 0,0 0 0,1-1 0,-1 25 94,0-17-43,3 404-559,-5-388-2309,-7-11-2188,-3-4-4176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33.2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41 162 8970,'0'0'4330,"9"15"-3654,33 48-109,-41-61-530,0 0 0,0 0 0,1-1 0,-1 1-1,1-1 1,-1 1 0,1-1 0,0 0 0,0 1 0,-1-1 0,1 0 0,0 0-1,0 0 1,0-1 0,0 1 0,0 0 0,0-1 0,0 1 0,0-1 0,0 0-1,1 0 1,-1 1 0,0-2 0,0 1 0,4 0 0,3-1 174,0 1-108,0-1-1,0 0 1,0-1 0,0 0 0,0 0 0,-1-1-1,1 0 1,-1-1 0,0 0 0,0 0 0,0 0-1,0-1 1,-1-1 0,10-7 0,-6 3-110,-2 0-1,1 0 1,-1-1 0,-1 0 0,0-1 0,0 1 0,-1-2-1,9-21 1,-14 29 3,0 1-1,-1-1 1,0 0-1,0 1 1,0-1-1,0 0 1,-1 0-1,0 0 1,0-5-1,0 9 5,0-1 0,0 1 0,-1 0-1,1-1 1,0 1 0,-1-1 0,0 1 0,1 0 0,-1-1-1,0 1 1,1 0 0,-1 0 0,0 0 0,0-1 0,0 1-1,0 0 1,0 0 0,0 0 0,0 1 0,-1-1 0,1 0-1,0 0 1,0 0 0,-1 1 0,1-1 0,0 1 0,-1-1-1,1 1 1,-1 0 0,1-1 0,-1 1 0,-1 0 0,-17-1-55,0 1 0,0 0 0,0 2 0,0 0 0,0 1 0,1 1 0,-1 1 0,-34 14 0,30-10-333,-66 22-4484,68-27 24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33.5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246 1 10906,'0'0'5522,"-73"116"-4994,51-75-160,-5-3-224,2-2-80,-3-1-64,4-6-344,3-5-1225,2-11-2255,12-10-1962</inkml:trace>
  <inkml:trace contextRef="#ctx0" brushRef="#br0" timeOffset="1">241 112 9674,'0'0'7418,"67"104"-7218,-52-82-128,-2-6-72,-4-3 0,-6-8-256,-3-1-873,-16-9-11945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33.9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0 314 12739,'0'0'4201,"117"-29"-3825,-64 14-248,2-3-120,-2 0-8,-6-2-448,-1-11-1289,-14 5-2080,-8 3-800</inkml:trace>
  <inkml:trace contextRef="#ctx0" brushRef="#br0" timeOffset="1">451 0 9330,'0'0'6905,"-38"128"-6008,32-68-145,4 4-304,2 2-264,0-4-136,0-6-48,2-4-88,4-9-688,1-4-1041,0-16-2175,-5-8-2434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34.2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37 119 9482,'0'0'2215,"2"16"-1321,11 53 62,-12-66-876,0 1 1,1 0-1,0-1 1,-1 1-1,1-1 1,1 1-1,-1-1 1,0 0-1,1 0 1,0 0-1,0 0 1,0-1-1,0 1 1,0-1-1,0 1 1,0-1-1,1 0 1,0-1-1,-1 1 1,1 0-1,0-1 1,5 1-1,1 1 105,0-2-1,0 1 0,1-2 1,-1 1-1,1-1 1,16-2-1,-18 0-152,0-1-1,0 1 1,0-2-1,-1 1 1,1-1 0,-1 0-1,1-1 1,-1 0-1,-1 0 1,1-1 0,-1 1-1,0-2 1,0 1 0,10-14-1,-11 13-46,0 0 0,-1-1 0,0 0-1,0 0 1,-1 0 0,0 0 0,0-1 0,-1 0 0,0 1-1,-1-1 1,0 0 0,0 0 0,-1-1 0,1-16 0,-2 24-1,0 0 0,-1 0 1,1 0-1,-1 0 0,1 0 1,-1 1-1,0-1 1,0 0-1,0 0 0,0 1 1,0-1-1,0 0 0,0 1 1,0-1-1,-1 1 1,1-1-1,0 1 0,-1 0 1,1 0-1,-1 0 0,0-1 1,1 1-1,-1 1 0,0-1 1,0 0-1,0 0 1,1 1-1,-4-1 0,-5-1-65,0 0 0,-1 1 0,1 0-1,-13 1 1,14 0 56,-9 1-204,0 0 0,-1 1 0,1 0 0,0 2 0,1 0 0,-1 1 0,1 1 0,0 1 0,0 0-1,1 1 1,0 1 0,0 0 0,-15 13 0,3-1-3541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44.3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0 7009,'0'0'4281,"-4"22"-3989,-12 75 251,16-88-446,0-1 0,0 1 0,1 0-1,0 0 1,1-1 0,0 1 0,0-1-1,1 1 1,0-1 0,0 0 0,1 0-1,0 0 1,1-1 0,-1 1 0,10 9 0,-7-5 8,4 4 70,0-1 1,2 0-1,-1-1 1,1-1-1,1 0 1,19 14-1,-24-20-90,1-1-1,0 0 0,1-1 1,-1 0-1,1 0 0,0-1 1,0-1-1,1 0 0,-1 0 1,0-1-1,17 0 0,-16 0-269,1-2 1,0 0-1,0 0 0,-1-1 0,1-1 0,-1 0 0,1-1 0,21-7 0,61-40-4809,-59 29 994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44.6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0 10786,'0'0'3929,"91"121"-3753,-89-83-64,-2 7 256,0 5-144,-17 3-224,-4-4-40,-7-5-728,1-10-848,1-10-1441,12-13-2984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45.0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9578,'0'0'5569,"93"20"-5561,-74-3-8,-5 3-128,-5-2-472,-9 2-448,-3 6-568,-16-4-937,-4-6-736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45.3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22 7058,'0'0'3627,"19"-3"-3094,28-5-281,77-3 1,-123 11-236,0 0 1,-1 0-1,1 0 1,0 0 0,0 1-1,-1-1 1,1 0-1,0 0 1,-1 0 0,1 1-1,0-1 1,-1 0-1,1 0 1,0 1 0,-1-1-1,1 1 1,-1-1 0,1 1-1,0-1 1,-1 1-1,1-1 1,-1 1 0,0-1-1,1 1 1,-1 0-1,1-1 1,-1 1 0,1 1-1,-1 0 76,1 0-1,-1 0 1,0 0-1,0 1 1,1-1-1,-1 0 1,-1 0-1,1 1 1,-1 3-1,-1 2 196,0-1-1,-1 1 0,0 0 1,-7 12-1,-121 160 549,70-100-5137,52-69 277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2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12979,'0'0'2040,"31"106"-1792,0-60 0,9-6-48,4-9 136,-1-7 41,-3-12-97,-5-10-112,-2-2 64,-6-14-32,6-15-56,-5-6-144,6-11-800,-8 10-1721,-10 8-2512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45.6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1 294 7009,'0'0'5882,"97"31"-5818,-77-23-64,-6-5-960,-7-3-761,-3 0-503</inkml:trace>
  <inkml:trace contextRef="#ctx0" brushRef="#br0" timeOffset="1">220 1 5313,'0'0'7290,"9"146"-6274,-5-90-312,-1-3-472,3-7-152,-3-10-80,3-12-8,-3-11-656,1-13-1168,0 0-497,-2-8-784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46.0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47 4001,'0'0'10834,"93"-36"-10834,-63 29-16,-9 3-544,-4 4-464,-12 0-480,-5 13-649,-12 7-351,-10 2-3242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46.3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0 102 5433,'0'0'6996,"21"-10"-6945,14-9-39,93-44 15,-125 61-20,-1 1 1,1 0-1,0 0 1,0 0-1,0 0 1,0 0-1,0 0 1,1 1-1,-1-1 1,0 1-1,5 0 1,-7 1 40,1 0-1,-1 0 1,0-1 0,0 1-1,0 0 1,0 0 0,-1 0 0,1 0-1,0 1 1,0-1 0,-1 0-1,1 0 1,0 0 0,-1 0-1,1 1 1,-1-1 0,0 0-1,1 1 1,-1-1 0,0 0-1,0 1 1,0-1 0,0 0 0,0 1-1,0-1 1,0 0 0,-1 3-1,0 2 67,0 0-1,0 0 1,0 0-1,-1 0 1,0 0-1,-1 0 1,1 0-1,-1-1 1,0 1-1,0-1 1,-1 0-1,1 0 1,-1 0 0,-9 8-1,-8 7 64,-42 31-1,54-44-149,-17 9-472,6-13-3667,15-3-1269</inkml:trace>
  <inkml:trace contextRef="#ctx0" brushRef="#br0" timeOffset="1">239 106 10506,'0'0'3169,"108"18"-3161,-70-18-8,-1 0-808,3 0-945,-15-7-935,-6-4-4074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46.7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10490,'0'0'1807,"0"15"-1637,0 164 779,0-179-930,0 1 0,0 0-1,0-1 1,0 1 0,1-1 0,-1 1-1,0-1 1,1 1 0,-1 0 0,0-1-1,1 1 1,-1-1 0,1 0 0,-1 1-1,1-1 1,-1 1 0,1-1 0,-1 1-1,1-1 1,-1 0 0,1 0 0,-1 1-1,1-1 1,0 0 0,-1 0-1,1 0 1,-1 1 0,1-1 0,0 0-1,-1 0 1,1 0 0,0 0 0,-1 0-1,1 0 1,0 0 0,0-1 0,27-4 507,-14 0-375,-1-1 0,1-1-1,19-13 1,-20 11-205,0 1 0,1 1 0,19-8 0,-28 15-1841,-11 6-758,4-4 2188,-15 13-3344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47.0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84 3913,'0'0'9706,"129"-29"-9186,-76 14-160,-4-1-264,-9 5-96,-9 2 0,-9 5-456,-7 4-816,-15 6-3777,0 5 816</inkml:trace>
  <inkml:trace contextRef="#ctx0" brushRef="#br0" timeOffset="1">209 201 4849,'0'0'10434,"93"64"-9858,-62-64-216,3-13-216,-3-3-144,4-1-304,-6-3-880,6-13-1072,-8 4-1657,-3 0-4633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47.3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181 33 6857,'0'0'3202,"-18"6"-2007,-56 19-252,70-24-841,1 1 0,0 0 0,-1 0 0,1 0 0,0 0 0,0 0 0,1 1 0,-1-1 0,0 1 0,1 0 1,0 0-1,-1 0 0,1 0 0,0 0 0,1 1 0,-1-1 0,0 0 0,1 1 0,0-1 0,0 1 0,0 0 0,0-1 0,1 1 0,-1 0 0,1-1 0,0 1 0,0 0 0,0 0 0,2 3 0,-2-6-84,0 1 0,1-1 0,-1 0-1,1 0 1,-1 0 0,1 0 0,0 0 0,-1-1 0,1 1 0,0 0 0,0 0-1,0 0 1,0 0 0,0-1 0,0 1 0,0-1 0,0 1 0,0 0 0,0-1-1,0 0 1,0 1 0,0-1 0,0 0 0,0 1 0,0-1 0,1 0 0,-1 0 0,1 0-1,41 1 132,-31-2-129,-4 0-59,-1 0 1,1 0-1,-1-1 0,0 0 1,1 0-1,-1-1 1,0 0-1,0 0 0,-1-1 1,1 0-1,-1 0 1,1-1-1,7-7 1,-11 10-19,0-1 1,1 0 0,-2 0 0,1 0-1,0 0 1,-1 0 0,1 0 0,-1-1-1,0 1 1,0-1 0,0 1 0,-1-1-1,1 0 1,-1 0 0,0 0 0,0 0-1,0 0 1,-1 0 0,0 0 0,1 0-1,-1 0 1,0 0 0,-1 0 0,1 0-1,-1 0 1,0 0 0,-1-4 0,1 6 43,-1 0 1,1 0-1,-1 1 1,1-1 0,-1 1-1,0-1 1,1 1-1,-1-1 1,0 1-1,0 0 1,0 0 0,0 0-1,0 0 1,0 0-1,0 1 1,0-1 0,-1 1-1,1-1 1,0 1-1,0 0 1,-5 0-1,-3-1-37,0 1 0,0 0 0,-15 3 0,15 0-201,0 0-1,1 1 0,-1 0 1,1 1-1,0 0 0,1 0 1,-1 1-1,1 0 1,0 0-1,0 1 0,1 0 1,-8 9-1,2-3-1122,-12 12-2864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47.7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6785,'0'0'4665,"9"115"-4376,-5-91-185,-2-6-104,0-5-537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48.0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201 1 9034,'0'0'3529,"-1"93"-3449,1-75-80,-2-1-1049,-15 5-1159,1-6-425,-6-1 25</inkml:trace>
  <inkml:trace contextRef="#ctx0" brushRef="#br0" timeOffset="1">1 244 4337,'0'0'6193,"111"-44"-5073,-62 24-503,2 0-305,0 0-200,-1 3-112,-3 1-152,4-2-1345,-12 7-1183,-12 1-4914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48.3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33 137 8730,'0'0'2907,"2"16"-2253,10 51-45,-12-66-577,0 0-1,0 1 0,1-1 1,-1 0-1,0 0 1,1 0-1,-1 0 1,1 0-1,-1 0 1,1 0-1,-1 0 0,1 0 1,0 0-1,0 0 1,-1 0-1,1 0 1,0-1-1,0 1 1,0 0-1,0 0 1,0-1-1,0 1 0,0-1 1,0 1-1,0-1 1,0 1-1,0-1 1,1 0-1,-1 0 1,0 1-1,0-1 0,0 0 1,0 0-1,3 0 1,-1-1 0,1 0 1,-1 1 0,0-1-1,0-1 1,1 1-1,-1 0 1,5-4 0,0-1-143,0 0 0,0 0 1,-1-1-1,0 0 0,0-1 1,-1 0-1,0 0 0,0 0 1,-1 0-1,0-1 0,-1 0 1,1 0-1,-2-1 0,1 1 1,-2-1-1,1 1 0,-1-1 1,0 0-1,-1 0 0,0-12 1,-1 21 120,0-1 1,0 1 0,0-1 0,-1 1-1,1-1 1,0 1 0,-1-1 0,1 1-1,-1-1 1,0 1 0,1 0 0,-1-1 0,0 1-1,0 0 1,0 0 0,0-1 0,0 1-1,0 0 1,0 0 0,0 0 0,0 0-1,-2-1 1,-1 0 43,0 0 1,1 1-1,-1-1 0,0 1 0,0 0 1,0 0-1,0 0 0,-6 0 0,-2 1 7,1 0 0,-1 0 0,1 1 0,0 1 0,-19 4-1,-18 15-818,34-14-1853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48.9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0 122 5097,'0'0'8571,"21"-8"-8507,159-66-34,-82 35-671,-144 87-316,3-7 1002,-46 49 718,77-77-536,1 1 0,0 1-1,1 0 1,-14 30 0,23-45-224,1 1 0,0-1 0,-1 1 1,1 0-1,0-1 0,-1 1 0,1 0 1,0-1-1,0 1 0,0 0 0,0 0 0,0-1 1,0 1-1,0 0 0,0-1 0,0 1 1,0 0-1,0 0 0,0-1 0,0 1 1,1 0-1,-1-1 0,0 1 0,1 0 1,-1-1-1,0 1 0,1-1 0,-1 1 0,1 0 1,-1-1-1,1 1 0,-1-1 0,1 1 1,-1-1-1,1 0 0,-1 1 0,1-1 1,0 1-1,-1-1 0,1 0 0,0 0 1,-1 1-1,1-1 0,0 0 0,-1 0 0,1 0 1,0 0-1,-1 0 0,1 0 0,0 0 1,0 0-1,-1 0 0,1 0 0,0 0 1,1-1-1,10 1 10,0-1 0,23-5 1,-7 1-11,-25 5-5,1 0 1,0 0-1,0 0 1,-1 0 0,1 1-1,0-1 1,-1 1-1,1 0 1,0 0 0,-1 1-1,1-1 1,-1 1-1,0 0 1,6 3-1,-5-1 5,0 0-1,0 0 0,-1 0 1,1 0-1,-1 1 0,0 0 0,0 0 1,-1 0-1,3 7 0,-1-5 27,-2 0 1,1 1-1,-1-1 1,0 1-1,-1-1 1,1 1-1,-2 0 1,1 0-1,-1-1 0,0 1 1,-2 13-1,0-15-28,1-1-1,0 0 1,-1 1-1,0-1 1,-1 0-1,1 0 1,-1 0-1,0-1 1,0 1-1,0-1 1,-1 1-1,1-1 1,-1 0-1,0-1 1,-1 1-1,-8 6 0,-2-3-1,13-5-3,-1-1 0,0 0 0,0 1 1,1-1-1,-1 1 0,1 0 0,-1 0 0,1 0 0,-3 3 0,24-1 91,5-5 29,0-1-1,0-1 1,0-1 0,0-1-1,30-10 1,45-10-310,6 9-2608,-65 8-977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2.8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16756,'0'0'4313,"91"-11"-6082,-67 11 513,-13 28-881,-8-1-1079,-3 0-689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49.2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14667,'0'0'2649,"42"10"-14636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0:49.6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3728 2189 3065,'0'0'4994,"-17"3"-4641,-115 18 2003,80-16-1301,0-2 0,-94-7 1,121 2-860,-1-2 1,1-1-1,0-1 1,1 0-1,0-2 1,0-1 0,0-1-1,1-1 1,-36-24-1,43 24-100,0-1 0,1-1 0,0 0 0,1-1 0,1-1 0,0 0 0,1-1 0,1 0 0,0-1 0,1 0-1,1-1 1,-14-36 0,8 1 18,3-1-1,1 0 1,3 0 0,3-1-1,2 0 1,7-105-1,5 88-88,2 0 1,23-71-1,-27 113-30,3-7 1,2 2 1,2-1-1,1 2 1,1 0-1,24-35 1,-2 10-47,85-97 1,-80 110 37,3 2 0,1 2 0,2 1 0,2 3 0,1 3 0,2 1 0,107-48 0,-43 31 13,2 6 0,2 4 0,1 6 1,2 6-1,1 5 0,1 5 0,1 6 0,166 4 0,-252 12-19,0 1 0,0 2-1,-1 2 1,65 20 0,152 75-69,-198-75 66,-2 3 0,0 2 0,88 69 1,-117-78 14,-1 1 0,-1 1 1,-2 2-1,0 0 1,-2 2-1,-2 0 1,0 2-1,16 34 0,-10-8 9,-2 1 0,-2 0-1,-3 2 1,20 103 0,-36-133 49,-1 0 0,-1 0 1,-2 0-1,0 1 0,-3-1 0,0 0 1,-2-1-1,-2 1 0,0-1 1,-2 0-1,-2-1 0,0 0 1,-2-1-1,-1 0 0,-1-1 0,-1 0 1,-2-1-1,-1-1 0,0-1 1,-2-1-1,-1-1 0,0 0 0,-45 31 1,26-26 156,-1-1 1,0-3-1,-2-1 1,-52 17 0,-191 52 621,164-56-723,-13 4-85,-113 37 16,145-39 220,-150 31 0,8-9 669,49-9-909,-356 45 67,328-76-56,-63 11-20,-178 42-45,-126 26 64,132-24-69,127-24 16,247-34 27,-216 30 18,286-45-16,1 1 0,-1 0 1,1 2-1,-27 8 0,31-9-3,-1 0-1,0-1 0,1 0 0,-16 0 0,13-1 1,1 1 0,-26 5 0,4 1 35,27-7-23,1 0 0,-1 1-1,1 0 1,-15 6 0,11-3-14,-1-1 1,0 0 0,-1-2-1,1 1 1,-1-1 0,1-1-1,-22 0 1,16 0 36,-1 0-1,-29 6 0,39-5-9,0-1 0,0 0 0,-15-1-1,15 0-23,6 0-2,2 2 13,1-1 20,-31 5-28,24-4-409,0 1 0,0-2 0,0 1 1,0-1-1,-13 1 0,20-2 401,-1 0 4,1 0-1,0 0 1,-1 0 0,1-1-1,-1 1 1,1 0 0,0 0-1,-1 0 1,1 0-1,-1 0 1,1 0 0,0 0-1,-1 0 1,1 0 0,-1 1-1,1-1 1,0 0-1,-1 0 1,1 0 0,0 0-1,-1 0 1,1 1 0,0-1-1,-1 0 1,1 0 0,0 1-1,-1-1 1,1 0-1,0 0 1,0 1 0,-1-1-1,1 0 1,0 1 0,0-1-1,0 0 1,-1 1-1,1-1 1,0 0 0,0 1-1,0-1 1,0 1 0,0-1-1,0 0 1,0 1-1,0-1 1,0 1 0,0-1-1,0 0 1,0 1 0,0-1-1,0 0 1,0 1-1,0-1 1,0 1 0,1 0-1,-1-1 73,-6 8 422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0.1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262 12 7682,'0'0'7667,"-2"-2"-7478,-2 1-145,1-1 0,-1 1-1,0-1 1,1 1 0,-1 0 0,0 1-1,0-1 1,0 1 0,0 0 0,0-1-1,0 2 1,0-1 0,1 0 0,-1 1-1,0 0 1,0 0 0,0 0 0,1 0-1,-1 1 1,-6 2 0,-13 7 131,-43 25 0,60-31-88,-7 2-5,6-3-66,0-1 0,0 2-1,1-1 1,-1 1 0,1 0-1,0 0 1,1 0-1,-9 11 1,14-15-31,0 0 0,0-1 0,0 1 0,0-1 0,0 1 0,0-1 1,0 1-1,0 0 0,1-1 0,-1 1 0,0-1 0,0 1 0,1-1 0,-1 1 0,0-1 0,0 1 0,1-1 0,-1 0 1,1 1-1,-1-1 0,1 1 0,-1-1 0,0 0 0,1 1 0,-1-1 0,1 0 0,-1 0 0,1 1 0,0-1 0,-1 0 0,1 0 1,-1 0-1,1 0 0,0 1 0,25 7 28,-22-7-39,42 12 52,-33-11-36,0 1 0,0 1 0,0 0 0,-1 0 0,0 2 0,0-1 0,13 10 0,-23-14 7,0 0 1,0 1-1,-1-1 0,1 1 1,-1 0-1,1 0 1,-1-1-1,0 1 1,0 0-1,0 0 1,0 0-1,0 0 1,0 1-1,0-1 1,-1 0-1,1 0 1,-1 0-1,1 1 1,-1-1-1,0 0 1,0 0-1,0 1 1,0-1-1,-1 0 1,1 0-1,0 1 1,-1-1-1,0 0 0,0 2 1,-1 2 24,-1-1 0,1 0 1,-1-1-1,0 1 0,-1 0 1,1-1-1,-1 0 0,1 1 0,-1-1 1,-6 4-1,4-3-32,-1-1-1,1 0 1,-1 0 0,1 0 0,-1-1-1,0 0 1,0-1 0,0 1-1,-1-1 1,1-1 0,-1 1 0,1-1-1,-1-1 1,1 1 0,-1-1-1,-7-1 1,14 0-145,-1 1 0,1-1 0,0 0 1,-1 1-1,1-1 0,0 0 0,0 0 0,0 0 0,0 0 0,0 0 0,0 0 0,0 0 0,0 0 0,0 0 1,0 0-1,0 0 0,0-1 0,1 1 0,-1 0 0,1-1 0,-1 1 0,1 0 0,-1-1 0,1-2 0,-4-21-4932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0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95 0 7218,'0'0'4501,"-1"20"-4105,-67 473 3506,58-447-3751,-3 14-137,11-45 237,3-13-7,2-6 101,80-118-233,-45 69-100,-18 24-19,1 1 0,26-25 0,-40 49-182,-1 2-942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0.8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6385,'0'0'5690,"13"102"-4682,3-65-232,-1-2-472,1-6-16,-7-11 96,4-5-88,-4-8-64,2-5-40,6 0-64,1-3-128,9-32-624,-5 4-1872,-5 2-3290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1.2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74 311 6769,'0'0'7370,"25"36"-7418,-23-34 48,0-2-48,3 0-1056,-1-13-1329,-2-5-2704</inkml:trace>
  <inkml:trace contextRef="#ctx0" brushRef="#br0" timeOffset="1">1 1 8618,'0'0'5681,"51"3"-9258,-33-3 1505,-3 2-921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1.5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8010,'0'0'1864,"15"131"-648,-8-61 161,2 4-609,-1 3-136,-1-6-96,-3-3-96,-1-8-144,1-9-192,-4-11-56,0-11-48,0-10-8,0-10-808,-4-9-832,-5-6-609,-4-12-4288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1.8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2 10082,'0'0'2409,"97"-2"-2025,-59 11-224,-7 8-56,-1 5-88,-18 1 96,-12 5 64,0 1 280,-14 4 56,-21-1-184,-36 1-328,5-5-1248,6-14-3113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28.1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271 0 7362,'0'0'4481,"-17"1"-4016,-53 5-270,67-5-169,-1 0 0,0 0-1,0 1 1,1-1 0,-1 1 0,1-1 0,0 1 0,-1 0 0,1 1 0,0-1 0,0 1 0,0-1 0,1 1 0,-1 0 0,1 0 0,-4 4-1,-2 3 127,-11 12 356,0 1-1,-23 38 1,37-51-412,-1 0 0,1 0 0,1 0 0,0 0-1,1 1 1,0-1 0,0 1 0,1 0 0,-1 22 0,3-32-106,0-1 1,0 1-1,0 0 0,0 0 1,0-1-1,0 1 1,0 0-1,0 0 1,1-1-1,-1 1 0,0 0 1,1-1-1,-1 1 1,0 0-1,1-1 1,-1 1-1,1-1 1,-1 1-1,1 0 0,-1-1 1,1 1-1,0-1 1,-1 0-1,1 1 1,-1-1-1,1 1 1,0-1-1,-1 0 0,1 0 1,0 1-1,0-1 1,-1 0-1,1 0 1,0 0-1,0 0 0,-1 0 1,1 0-1,0 0 1,0 0-1,-1 0 1,1 0-1,0 0 1,0 0-1,-1 0 0,1-1 1,0 1-1,-1 0 1,1-1-1,0 1 1,-1 0-1,2-1 1,3-1-12,-1 0 0,1-1 0,-1 1 0,1-1 0,-1 0 1,7-5-1,17-21-834,42-54 0,-62 72 652,-1 0-1,0 0 0,-1-1 0,0 1 0,0-1 1,-1-1-1,-1 1 0,0-1 0,2-15 0,-7 48 974,1 0-1,1 1 0,0-1 0,1 0 0,10 36 0,-9-42-693,0-1 0,2-1 0,-1 1 1,2-1-1,0 1 0,0-2 0,1 1 0,0-1 0,1 0 0,1 0 0,15 16 0,-19-24-260,0 0-1,0 0 0,0 0 1,0-1-1,0 0 1,1 0-1,-1 0 0,1-1 1,-1 1-1,1-1 1,0-1-1,-1 1 0,1-1 1,0 0-1,-1 0 1,9-2-1,-14 2 177,28-1-3742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28.7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 12579,'0'0'2707,"6"22"-2399,46 177 29,-35-120 140,-17-100-946,-1-5 216,1 1 1,1-1-1,2 0 1,0 1-1,1-1 1,12-34-1,-16 59 257,1-1 0,-1 1 0,1-1 0,-1 1 0,1 0 0,0-1 0,0 1 0,-1 0 0,1-1 0,0 1 0,0 0 0,1 0 0,-1 0 0,0 0 0,0 0 0,0 0 0,2-1 0,-2 2 2,0 0-1,0 0 0,0 0 1,-1 0-1,1 0 1,0 0-1,0 0 0,0 0 1,-1 0-1,1 0 1,0 0-1,0 1 0,-1-1 1,1 0-1,0 1 1,0-1-1,-1 0 0,1 1 1,0-1-1,-1 1 1,1-1-1,-1 1 0,2 0 1,1 3 67,0 0 1,0 0 0,0 0-1,0 0 1,-1 1-1,0-1 1,0 1 0,3 8-1,9 45 527,9 84 0,-17-97-472,-10-90-246,2 1-1,5-73 0,-2 106 103,0 0-1,1 0 0,0 0 0,1 0 0,0 1 0,1 0 1,0-1-1,0 1 0,2 0 0,-1 1 0,1-1 1,11-13-1,-16 22 20,0 0 0,0 0 1,0 0-1,0 1 0,0-1 1,0 0-1,0 0 0,0 0 1,0 1-1,0-1 0,0 1 1,1-1-1,-1 1 0,0-1 1,1 1-1,-1 0 0,0 0 1,0-1-1,1 1 0,-1 0 1,0 0-1,1 0 0,-1 0 1,0 1-1,1-1 0,-1 0 1,0 1-1,1-1 0,-1 0 1,0 1-1,0 0 0,0-1 1,1 1-1,-1 0 0,0-1 1,0 1-1,0 0 0,0 0 1,0 0-1,0 0 0,-1 0 1,1 0-1,0 0 0,0 2 1,4 4 92,0 0 0,-1 0 1,-1 0-1,1 1 1,3 12-1,1 11-115,-1 0 1,-1 1 0,-2 0-1,-1 1 1,-2 41-1,-1-73-96,0-1 0,0 0-1,0 0 1,0 0 0,0 0 0,0 0-1,0 0 1,0 1 0,-1-1 0,1 0-1,0 0 1,0 0 0,0 0 0,0 0-1,0 0 1,0 0 0,0 0 0,0 0-1,-1 1 1,1-1 0,0 0 0,0 0 0,0 0-1,0 0 1,0 0 0,0 0 0,-1 0-1,1 0 1,0 0 0,0 0 0,0 0-1,0 0 1,0 0 0,-1 0 0,1 0-1,0 0 1,0 0 0,0 0 0,0 0-1,0 0 1,0 0 0,-1 0 0,1 0-1,0 0 1,0-1 0,0 1 0,0 0-1,0 0 1,-1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3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5537,'0'0'11536,"18"-1"-11673,8-1 77,69-2-163,-94 4 212,1-1 0,-1 1 0,1 1 0,-1-1 0,1 0 0,-1 0 0,1 0-1,-1 1 1,1-1 0,-1 1 0,0-1 0,1 1 0,-1 0 0,0 0 0,1-1 0,-1 1 0,0 0 0,0 0 0,0 0 0,0 0 0,0 0 0,0 0 0,1 2 0,-1-1 58,-1-1 0,1 1 0,-1 0 0,1-1 0,-1 1 0,0 0 0,0-1 0,0 1 0,0 0 1,0-1-1,0 1 0,0 0 0,-1-1 0,1 1 0,-1 0 0,1-1 0,-1 1 0,1 0 0,-1-1 1,0 1-1,-1 1 0,-11 16 141,0-2 1,0 1-1,-2-2 1,0 0-1,-32 26 1,45-40-645,-1-1-1,0 1 1,1 0 0,-1-1 0,0 1 0,0-1 0,0 0 0,0 0 0,-6 1 0,-4-1-6144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29.1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75 9 9330,'0'0'3794,"-6"21"-3376,4-15-379,-5 14 196,1 0 0,1 0 0,0 1 0,2-1 0,1 1 0,0 41 0,2-58-185,1 0 0,-1 0 0,1-1-1,0 1 1,0 0 0,1 0 0,-1-1 0,1 1 0,0-1 0,0 1-1,0-1 1,1 0 0,-1 0 0,1 0 0,-1 0 0,1 0 0,0 0-1,6 3 1,-7-5-30,0 0-1,0 0 1,0 0-1,0 0 1,0-1-1,1 1 1,-1-1-1,0 1 1,0-1-1,1 0 1,-1 0-1,0 0 1,0 0-1,1 0 1,-1-1-1,0 1 0,0 0 1,1-1-1,-1 0 1,0 0-1,0 0 1,0 0-1,0 0 1,0 0-1,0 0 1,0 0-1,0-1 1,-1 1-1,1-1 1,0 0-1,-1 1 1,0-1-1,3-2 1,0-3-19,1 0 0,-1 0 0,-1 0 0,1 0 0,-1 0 0,0-1 1,-1 1-1,1-1 0,-2 0 0,2-11 0,0-4-133,-2 0 1,-2-31-1,1 50 125,0 0 1,-1 1-1,1-1 0,-1 0 0,0 0 1,0 0-1,-1 1 0,1-1 1,-1 0-1,1 1 0,-1-1 1,0 1-1,-1 0 0,1 0 1,0 0-1,-1 0 0,-3-3 1,4 4 2,0 1 0,-1-1-1,1 1 1,-1 0 0,1 0 0,-1 0 0,1 0 0,-1 1 0,1-1 0,-1 0 0,0 1 0,1 0-1,-1 0 1,0 0 0,1 0 0,-1 0 0,0 0 0,1 1 0,-1-1 0,0 1 0,1 0 0,-1 0 0,1 0-1,-1 0 1,1 0 0,-4 3 0,0-1-39,0 2-1,-1-1 0,2 1 1,-1 0-1,0 0 0,1 0 1,0 1-1,0 0 0,1 0 1,-5 7-1,6-7-582,0-1-1,1 1 1,0 0-1,-1 0 1,2 0-1,-1 0 1,-1 10-1,3 0-4102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29.5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0 800,'0'0'9974,"2"21"-9192,3 33 495,21 86 1,-25-133-1059,2 4 5,0 1 0,1-1 0,10 21-1,-14-31-204,1 0-1,-1 0 0,1 0 0,-1 0 0,1 0 0,-1 0 0,1 0 0,0 0 0,-1 0 0,1 0 0,0-1 0,0 1 0,0 0 1,0 0-1,-1-1 0,1 1 0,0 0 0,0-1 0,0 1 0,1-1 0,-1 0 0,0 1 0,0-1 0,0 0 0,0 1 0,0-1 1,0 0-1,0 0 0,1 0 0,-1 0 0,0 0 0,0 0 0,0 0 0,0-1 0,0 1 0,1 0 0,-1-1 0,0 1 0,0-1 0,0 1 1,0-1-1,0 1 0,0-1 0,0 0 0,-1 1 0,1-1 0,0 0 0,0 0 0,0 0 0,-1 0 0,1 1 0,0-3 0,15-19-230,-1-1 1,-1 0-1,-1-1 0,-1 0 0,9-28 0,-15 36-154,1-1 403,-1 1-1,-1-1 1,-1 0 0,3-22 0,-7 74 45,-1 7 701,10 79 0,-9-121-903,1 0 1,-1 1-1,1-1 0,-1 1 0,1-1 0,-1 1 0,1-1 1,-1 0-1,1 0 0,0 1 0,-1-1 0,1 0 1,0 0-1,-1 0 0,1 0 0,0 1 0,-1-1 0,1 0 1,0 0-1,-1 0 0,1-1 0,0 1 0,-1 0 1,1 0-1,0 0 0,-1 0 0,1-1 0,0 1 0,-1 0 1,1-1-1,1 0 0,4-26-5492,-3 11-1040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30.0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9578,'0'0'4925,"1"19"-3987,-1-12-837,27 286 1959,-27-294-2063,0 1-1,0 0 0,0 0 0,0 0 1,0 0-1,0 0 0,0 0 0,0 0 1,0 0-1,0 0 0,0 0 0,0 0 1,1 0-1,-1 0 0,0 0 0,0 0 0,0 0 1,0 0-1,0 0 0,0 0 0,0 0 1,0 0-1,0 0 0,0 0 0,1 0 1,-1 0-1,0 0 0,0 0 0,0 0 1,0 0-1,0 0 0,0 0 0,0 0 1,0 0-1,0 0 0,0 0 0,0 0 0,0 0 1,1 0-1,-1 1 0,0-1 0,0 0 1,0 0-1,0 0 0,0 0 0,0 0 1,0 0-1,0 0 0,0 0 0,0 0 1,0 0-1,0 0 0,0 1 0,0-1 1,0 0-1,0 0 0,0 0 0,0 0 0,0 0 1,0 0-1,0 0 0,0 0 0,0 0 1,0 1-1,5-13-396,5-24-461,-8 29 678,4-17 30,2 2-1,1-1 0,0 1 1,2 0-1,0 1 1,1 1-1,26-33 1,-37 51 178,0 1 1,0-1 0,0 1-1,0 0 1,1-1-1,-1 1 1,0 0 0,1 0-1,-1 0 1,1 0-1,0 0 1,-1 0-1,1 0 1,-1 1 0,1-1-1,0 0 1,0 1-1,-1 0 1,1-1 0,0 1-1,0 0 1,0 0-1,3 0 1,-3 1 9,1 0 0,-1 0 0,1 0-1,-1 0 1,0 1 0,1-1 0,-1 1 0,0-1 0,0 1 0,0 0-1,0 0 1,0 0 0,0 0 0,1 3 0,5 6-262,-1 2 0,0-1 0,-1 1 0,8 24 0,-9-21-1996,-2-6-1584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30.4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3105,'2'17'7227,"15"137"-4992,6-1 0,81 275 0,-99-412-2231,-4-9 0,1 0 0,0 0-1,0-1 1,1 1 0,0-1-1,0 1 1,1-1 0,5 8-1,-9-17-3318,-8-15 1355,-34-30-3130,20 24 958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30.7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1 126 9522,'0'0'6057,"109"-25"-5208,-54 12-89,7-3-200,2-1-104,-2-1-280,-2 3-168,-3 4-8,-6 4-56,-7 3-552,1 4-753,3 0-1127,-14 2-2041,-4 7-2248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31.1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59 7178,'0'0'12746,"7"4"-12154,-10-4-592,-7-4-456,-2-14-968,-1-1-1129,0-2-4728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48.6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 0 4233,'0'0'8534,"-4"17"-8230,-10 73 848,-5 133 0,15 106 1456,5-252-2059,-3 41 222,0-20-45,15 150 0,-13-244-1124,3 16 729,-1-16-2333,-2-11-3889,0-12 178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48.9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1 1112,'0'0'14323,"0"96"-13387,7-46-231,2-1-329,1-4-136,-1-4-136,-8-10-8,-1-8-96,0-3 0,0-9-8,0-3-872,-16-8-1185,-4-2-1896,2-15-4208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49.3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50 8618,'0'0'8714,"84"-48"-10603,-60 46 369,1 2-552,-5 0-297,-1 0-1576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49.8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1 119 10962,'0'0'2517,"2"20"-1860,25 162 716,-24-164-1198,-2 1 0,-1 29 0,0-19 799,-8-41-621,3-9-478,1 0 1,1 0-1,1-1 1,0 1-1,2 0 1,1-1-1,0 1 1,2-1-1,0 1 0,1 0 1,1 0-1,2 1 1,0 0-1,12-25 1,-15 38 112,0 0 1,0 1 0,1-1 0,0 1-1,1 0 1,-1 0 0,1 1 0,0 0-1,0 0 1,10-6 0,-14 10 19,1-1 1,-1 1-1,0 0 0,0 0 1,1 0-1,-1 0 0,1 0 1,-1 0-1,1 1 0,-1-1 1,1 1-1,0 0 0,-1 0 1,1 0-1,-1 0 0,1 0 1,0 0-1,-1 1 0,1-1 1,-1 1-1,1 0 0,-1 0 1,0 0-1,1 0 0,-1 0 1,0 0-1,1 1 0,-1-1 1,0 1-1,0-1 0,0 1 1,0 0-1,-1 0 0,4 4 1,1 4 100,0 0 0,-1 0-1,0 0 1,0 1 0,-1 0 0,-1 0 0,0 0 0,0 0 0,1 19 0,0 13 274,-4 53 0,0-55-311,0-40-51,-1-2-81,0 0-1,-1 0 1,1 0 0,0 0-1,0 0 1,0-1 0,0 1-1,1 0 1,-1 0 0,0-1-1,0 1 1,1 0 0,-1-1-1,1 1 1,-1-2 0,-3-10-91,1 0 1,1-1 0,0 1 0,1 0-1,0-1 1,1 1 0,1-1 0,0 1 0,3-15-1,-2 20 138,0 0-1,0 0 1,1 0-1,0 1 1,1-1 0,-1 1-1,1 0 1,1 0-1,-1 0 1,1 0-1,1 1 1,-1 0-1,1 0 1,0 0-1,13-9 1,-13 11 25,2-1-31,-1 0 1,0 1-1,1 0 0,10-4 1,-17 7 27,1 1-1,-1-1 1,0 1-1,1-1 1,-1 1 0,1 0-1,-1 0 1,1 0 0,-1-1-1,0 1 1,1 1 0,-1-1-1,1 0 1,-1 0-1,0 0 1,1 1 0,-1-1-1,1 1 1,-1-1 0,0 1-1,0 0 1,1-1 0,-1 1-1,0 0 1,0 0-1,0 0 1,0 0 0,0 0-1,0 0 1,0 0 0,0 0-1,1 2 1,4 8 120,-2 0-1,1 1 1,-2-1 0,1 1 0,-1-1-1,-1 1 1,1 19 0,-1 91 363,-3-74-408,1-41-63,0 16 7,1-22-27,-1 0 0,0-1 0,0 1 1,0-1-1,0 1 0,0-1 0,0 1 1,0-1-1,-1 1 0,1-1 0,0 1 1,0 0-1,0-1 0,0 1 0,-1-1 1,1 1-1,0-1 0,-1 1 0,1-1 1,0 0-1,-1 1 0,1-1 0,0 1 0,-1-1 1,0 1-1,-1-6-278,2-5-865,1 1 0,0-1 1,4-17-1,4-7-4358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3.5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0 13635,'0'0'3209,"135"0"-2985,-88 6-144,-9 5-80,-10 1-456,-28 19-1465,0-3-1007,-28-1 447</inkml:trace>
  <inkml:trace contextRef="#ctx0" brushRef="#br0" timeOffset="1">0 321 4793,'0'0'11268,"20"-9"-10829,296-157 181,-291 153-726,-15 8 23,0 1 0,-1-2 0,0 1 0,0-2 0,10-7 0,-19 13 49,-1 12-582,-9 16 248,-1 0-1,-1-1 1,-1 0 0,-31 42 0,31-46-293,-23 33-2407,3-6-2067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50.1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1504,'0'0'14803,"0"115"-14250,7-73-209,2-4-224,-2-5-48,-1-7-72,-1-8 0,-5-7-72,0-6-712,-9-8-3449,-3-14-2569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50.5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35 13115,'0'0'3889,"42"-25"-10235,-35 15 2081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50.8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1 108 11178,'0'0'2449,"131"0"-1817,-73 0-416,3-6-160,-5 1-24,-8-2-32,-10-3-656,-13-1-832,-4-12-265,-10 1-175,-10-2-937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51.1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5193,'0'0'5512,"0"18"-4025,0 9-1323,19 622 3521,-17-631-3630,0 1 1,1-1-1,1 0 1,0 0-1,2 0 1,0 0-1,1-1 1,0 0-1,11 16 1,-16-30-49,0-1 1,0 0 0,1 1 0,-1-1 0,1 0 0,-1 0 0,1 0 0,0 0-1,0-1 1,0 1 0,0-1 0,0 0 0,0 0 0,0 0 0,0 0 0,1 0 0,-1-1-1,0 1 1,0-1 0,1 0 0,-1 0 0,0 0 0,1-1 0,-1 1 0,0-1-1,0 1 1,1-1 0,3-2 0,10-3 64,1-1-1,-1 0 1,27-18-1,-32 19-60,33-27 31,-36 25-61,1 1 0,-1 0 0,1 1 0,1 0 0,15-7 0,-7 4-1605,-9-1-2205,-4 1-1182</inkml:trace>
  <inkml:trace contextRef="#ctx0" brushRef="#br0" timeOffset="1">695 820 6513,'0'0'4281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56.2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485 79 6465,'0'0'5115,"-8"-9"-4788,0-2-196,5 7-36,0 0 0,0-1 0,-1 1-1,0 0 1,0 1 0,0-1 0,0 1 0,-7-4 0,4 3 219,1 1 0,-1 0 1,0 1-1,-1 0 0,1 0 0,0 0 0,0 1 1,-1 0-1,-8 0 0,0 1-110,0 0-1,0 1 1,-20 4 0,25-2-196,0 0 1,0 1-1,1 1 1,-1-1-1,1 2 0,0-1 1,1 1-1,-1 1 1,1 0-1,1 0 0,-1 1 1,1 0-1,0 0 1,1 1-1,-8 11 1,0 2-13,2 1 1,0 0 0,1 1 0,2 0 0,-12 38 0,16-42 40,1-1 0,1 1 1,1-1-1,0 1 0,2 0 0,0 0 1,2 0-1,3 32 0,-1-39-30,0-1 0,0 0 0,1 0-1,0 0 1,1-1 0,0 1 0,1-1 0,1 0-1,0-1 1,0 1 0,1-1 0,0-1 0,0 1 0,18 13-1,-11-12 33,0 0 1,2-2-1,-1 1 0,1-2 0,0 0 0,1-1 0,-1-1 0,1-1 0,1 0 0,-1-2 0,1 0 0,-1 0 0,1-2 0,0-1 1,0 0-1,0-1 0,-1-1 0,36-8 0,-39 6-36,-1 0 1,1-1-1,-1 0 0,0-1 1,0 0-1,-1-2 1,0 1-1,0-2 0,-1 1 1,0-2-1,-1 0 1,0 0-1,0-1 1,-1 0-1,0-1 0,-1 0 1,-1-1-1,0 0 1,0 0-1,-1 0 0,-1-1 1,-1 0-1,8-29 1,-8 25-71,-2-1 0,0 0 0,-2-1 1,0 1-1,0 0 0,-2 0 0,-1-1 1,-6-30-1,6 41 39,-1 1 1,1-1-1,-2 1 1,1 0-1,-1 0 0,-1 0 1,1 0-1,-1 1 1,-1 0-1,1 0 0,-1 0 1,0 0-1,-1 1 1,0 0-1,0 1 0,0 0 1,0 0-1,-1 0 1,0 1-1,-14-6 0,-3 2 42,-1 2-1,-1 1 1,1 1-1,-1 1 1,0 1-1,1 2 1,-44 4-1,40 1 68,15-1-1262,0-3-3939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56.6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110 0 10730,'0'0'1753,"14"110"-1761,-14-76 160,-18-1 160,-6-2-120,-8 0-192,6-9-1072,2-11-2985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57.3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227 114 4809,'0'0'3634,"-14"7"-3379,-47 25 222,53-27-308,0 1 0,0 1 0,0 0 0,1 0-1,0 0 1,0 1 0,1 0 0,0 0 0,0 1-1,1-1 1,-6 13 0,-1 0 271,4-6-226,1-1-1,0 1 1,1 0-1,0 0 1,2 1-1,-1-1 1,2 1-1,-3 28 0,6-37-149,-1 1 0,1-1 0,1 0 0,-1 1 0,1-1 0,1 0 0,-1 0 0,1 0 0,1 0 0,-1 0 0,1 0 0,0-1 0,1 1 0,-1-1 0,1 0 0,1 0 0,-1 0 0,1-1 0,0 1 0,0-1 0,11 8 0,-2-5-9,0 0 1,1 0 0,0-1-1,0-1 1,0-1 0,1 0-1,0-1 1,0 0-1,18 0 1,26 2 138,65-3 1,-119-3-195,9 0 10,-1 0 0,0-1 0,0-1 0,0 0 0,22-7 0,-28 6-3,0 0 0,0-1 0,0 0 0,-1-1 0,1 0 0,-1 0 1,0 0-1,0-1 0,-1 0 0,7-8 0,-5 4 9,-1 0 1,1 0 0,-2 0-1,0-1 1,0 0 0,-1 0-1,0-1 1,-1 0-1,0 1 1,-1-1 0,2-17-1,0-10-53,-3-1-1,-2-47 0,-1 66-27,1 11 15,-1-1 0,0 1 1,0 1-1,-1-1 0,-1 0 0,0 0 0,0 1 1,0-1-1,-2 1 0,1 0 0,-1 0 0,0 1 1,-1-1-1,0 1 0,-8-8 0,6 7 43,-1 1 0,-1 0 0,1 1-1,-1 0 1,0 1 0,-1 0 0,1 1-1,-1 0 1,0 0 0,-1 1 0,1 1-1,-19-4 1,-25 0 60,0 3 0,-81 3 1,71 1-444,61 0 227,2 0-151,-1 0 0,1 0 0,0 0 0,0 0 0,-1 1 0,1-1 0,0 0 0,0 1 0,-4 1 0,0 3-3294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08.0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 10122,'0'0'3701,"-2"0"-3436,4 0 271,231 2 4283,1-1-8451,-230-1-927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08.8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73 10122,'0'0'3641,"113"-2"-2153,-53-1-808,8-5-480,3 1-88,-3 0-112,-14-4 0,-8 2-120,-13 2-672,-26-3-808,-7 7-1401,0-3-3688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0:51.8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0 391 4241,'0'0'5650,"2"1"-5528,279 45 3254,-145-27-2759,71 6-137,1-8 0,239-13 0,-73-41-258,-197 14-193,104-2-19,177-24-10,-229 11 11,571-110 65,-237 37-57,-488 104 134,143 5 0,-160 4-150,121 13 57,-16 1-20,411 7 227,-166-23 137,-52-53-319,3 0-75,174 41 852,-520 12-311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3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0 372 10866,'0'0'6099,"22"-11"-5895,-10 5-185,162-78 139,-164 80-165,-1-1-17,0 2 0,-1 0 0,2 0 0,-1 0 0,0 1-1,12-1 1,-20 6-65,0 0 0,0 0 0,0 0-1,0 0 1,-1 1 0,1-1 0,-1 0 0,0 0-1,0 1 1,0-1 0,-1 6 0,0-3 58,-13 112 93,14-117-176,14-23-701,5-8 525,-1-1-1,-2-1 1,21-56-1,-24 46-2473,9-47-1,-8 9-4490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0:54.3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555 2866 3393,'0'0'5442,"-15"-3"-4723,-48-10 397,60 12-928,1 1 0,-1-1 0,0 0 0,1 0 0,-1 0 0,1 0 0,0-1-1,-1 1 1,1-1 0,0 1 0,0-1 0,0 0 0,0 0 0,0 0 0,0 0 0,1 0-1,-3-3 1,1-1-8,0 0 0,1 0 0,0 0 0,0 0 0,-1-8 0,-2-4-26,-147-355 832,52 144-664,62 128-208,4-1-1,5-2 0,-27-180 1,52 248-99,2-1 1,5-67 0,19-70-8,-4 50-51,-11 82 38,3 2 0,1-1 0,1 2 1,3-1-1,1 2 0,29-50 0,-37 75-15,0 1-1,1 0 0,1 0 0,0 1 1,0 0-1,1 1 0,1 0 0,-1 1 1,2 0-1,-1 1 0,1 1 0,0 0 1,18-7-1,20-6-1,1 3-1,65-13 1,-110 28 21,433-80-47,-137 29 24,585-64 62,-554 99-25,201-15-16,-405 22 3,639-42 8,912-34 6,-965 48-228,-349 31 194,-280 5 1,115-10-54,57-1-24,330 16-439,-467-11 152,1 0-89,-119 8 452,-1 1 0,1 0 0,0 0 0,0 0 0,-1 0 0,1 1 1,0-1-1,-1 1 0,1 0 0,-1 0 0,1 1 0,-1-1 0,1 1 0,-1-1 0,0 1 1,0 0-1,0 0 0,0 1 0,0-1 0,5 6 0,0 0 15,3 2-1,0 0 1,-1 1-1,-1 0 0,1 0 1,-2 1-1,0 0 0,0 1 0,-1 0 1,-1 0-1,6 16 0,3 23-1,16 106 1,-9 60 53,-10-86-8,4 7 0,1-3-65,-3 146 0,-15-262-406,-1-1 0,0 1-1,-2-1 1,0 0 0,-2 0 0,0 0-1,-1-1 1,-1 0 0,0 0-1,-11 16 1,-17 21-5384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03.2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1157 11562,'0'0'6775,"1"-7"-6449,2-3-319,1 1 1,-1-1-1,2 1 1,-1-1-1,2 1 0,-1 1 1,13-16-1,58-61 24,-44 52 1,318-325 565,-217 226-419,97-77-7,0-1-3288,-219 193 1021,-13 5-3109,-4 8-2052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03.6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 9602,'0'0'3542,"16"0"-3112,27-1-302,8 0 451,94 8-1,-140-7-581,-1 1 0,1 0 1,0 0-1,-1 0 0,1 1 0,0-1 0,-1 1 0,0 0 0,1 1 0,-1-1 1,0 1-1,0 0 0,-1 0 0,1 0 0,0 0 0,-1 1 0,0-1 1,0 1-1,0 0 0,0 0 0,-1 0 0,1 0 0,-1 0 0,0 1 0,0-1 1,-1 1-1,1 0 0,-1-1 0,0 1 0,0 0 0,-1 0 0,1 7 0,1 18 40,-1 0-1,-2 0 0,0 0 1,-2 0-1,-2 0 0,-1-1 1,0 0-1,-18 44 0,1-7-668,12-22-2699,9-25-916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04.0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13411,'0'0'1584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17.7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49 10306,'0'0'4559,"6"0"-4378,242-12 2712,-245 11-2883,309-35-6,-302 37-4948,-19 3-1392,6-3 6199,-16 7-5959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18.1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50 8530,'0'0'3006,"20"-5"-1871,-9 2-984,44-11 391,59-7 0,63 15-70,-139 6-368,-37 0-155,0 0 0,-1 0 0,1 0 1,0 0-1,0 0 0,-1 0 0,1 0 0,0 0 1,-1 1-1,1-1 0,0 0 0,-1 0 0,1 1 0,0-1 1,-1 0-1,1 1 0,-1-1 0,1 1 0,-1-1 1,1 1-1,-1-1 0,1 1 0,-1-1 0,2 2 1,0 10-3896,-2-6 905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06.8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11987,'0'0'2864,"-22"102"-2856,19-3 416,3 28 48,0-4-184,7-25-40,6-30-240,-10-25 8,3 8-8,-1 2 0,-5 2-8,2-6 0,-2-5-464,0 2-1280,-4-12-2217,-3-10-2488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07.2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14323,'0'0'2641,"15"148"-2633,-4-86-8,2 0-8,-2-7-40,-4-13-1113,-7-11-943,0-13-657,-2-12-1168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07.5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49 14011,'0'0'2601,"55"-47"-3690,-33 45-479,16 2-697,-3 13-655,-6 3-305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07.9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19 258 8514,'0'0'3205,"0"15"-2863,-2 139 1087,2-150-1339,-1 17-88,1-21 24,0 0-1,1 0 1,-1 1 0,0-1 0,0 0-1,0 0 1,0 1 0,-1-1 0,1 0-1,0 0 1,0 0 0,0 1 0,0-1 0,0 0-1,0 0 1,0 0 0,0 1 0,0-1-1,0 0 1,-1 0 0,1 0 0,0 1-1,0-1 1,0 0 0,0 0 0,-1 0-1,1 0 1,0 0 0,0 1 0,0-1 0,-1 0-1,1 0 1,0 0 0,0 0 0,0 0-1,-1 0 1,1 0 0,0 0 0,0 0-1,-1 0 1,1 0 0,0 0 0,0 0 0,0 0-1,-1 0 1,1 0 0,0 0 0,0 0-1,-1 0 1,1 0 0,0 0 0,0 0-1,0 0 1,-1-1 0,1 1 0,0 0 0,0 0-1,0 0 1,0 0 0,-1 0 0,1-1-1,0 1 1,0 0 0,0 0 0,0 0-1,0-1 1,-1 1 0,0-2 54,1 1 1,-1-1 0,0 0-1,1 1 1,-1-1-1,1 0 1,-1 0-1,1 0 1,0 0-1,-1 1 1,1-1-1,0 0 1,1 0 0,-1 0-1,1-3 1,-1-6 45,8-154-412,-6 145 234,1 0 1,2 0-1,0 1 0,0 0 0,2 0 1,12-24-1,-15 35 40,1 1 1,-1 0 0,1 0 0,1 1-1,-1-1 1,10-7 0,-13 12-10,1 0 0,-1 0 0,1 0 0,0 0 1,0 1-1,0-1 0,-1 1 0,1-1 0,1 1 0,-1 0 0,0 0 1,0 1-1,0-1 0,0 1 0,1-1 0,-1 1 0,0 0 0,0 0 1,6 1-1,-7 0 7,-1-1 0,1 1 1,0 0-1,-1 0 1,1 0-1,-1 0 0,1 0 1,-1 0-1,1 0 1,-1 0-1,0 1 0,0-1 1,1 1-1,-1-1 0,0 1 1,0-1-1,0 3 1,14 33-14,-9-22 32,4 15 174,0-1 1,-2 2-1,-1-1 0,-2 1 1,3 52-1,-9-158-1303,1-73-228,1 141 1355,0 1 0,0 0 0,1 0 0,-1-1 1,1 1-1,0 0 0,1 1 0,0-1 0,5-8 0,-7 12-3,0 0 0,1 0 0,-1 0 0,1 0-1,0 0 1,0 0 0,-1 1 0,1-1-1,0 1 1,0 0 0,1-1 0,-1 1-1,0 0 1,0 0 0,0 0 0,1 1 0,-1-1-1,0 0 1,1 1 0,-1 0 0,1-1-1,-1 1 1,1 0 0,-1 0 0,0 1-1,1-1 1,2 1 0,-3 0 5,1 0 1,-1 0-1,0 0 0,1 1 1,-1-1-1,0 1 0,0 0 1,0-1-1,0 1 0,-1 0 1,1 0-1,0 0 0,-1 0 1,1 0-1,1 4 0,19 41 298,-16-34-196,-1-1-40,0 0 1,-1 0-1,0 1 0,-1-1 1,0 1-1,-1 0 1,-1 0-1,1 16 1,-2-29-132,0 0 1,0 1 0,0-1-1,-1 0 1,1 0 0,0 1-1,0-1 1,0 0 0,0 0 0,0 0-1,0 1 1,-1-1 0,1 0-1,0 0 1,0 0 0,0 1-1,0-1 1,-1 0 0,1 0-1,0 0 1,0 0 0,0 0 0,-1 0-1,1 1 1,0-1 0,0 0-1,-1 0 1,1 0 0,0 0-1,0 0 1,-1 0 0,1 0-1,0 0 1,0 0 0,-1 0 0,1 0-1,0 0 1,0 0 0,-1 0-1,1 0 1,0 0 0,-1-1-1,-1 1-1052,-6 0-3621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4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99 13971,'0'0'2942,"22"1"-2571,70 6-318,-85-7-75,0 1-1,0 1 1,0-1-1,0 1 1,-1 0 0,1 1-1,0-1 1,-1 1-1,11 7 1,-14-7 35,1 0 1,0 0-1,-1 0 1,0 1-1,0-1 0,0 1 1,0 0-1,0 0 1,-1 0-1,0 0 0,3 7 1,-1 3 65,-1 1 1,0-1-1,-1 1 1,-1 0-1,0-1 1,-1 1-1,-2 16 1,1 8-3,19-53-2453,25-57-672,-24 35-1001</inkml:trace>
  <inkml:trace contextRef="#ctx0" brushRef="#br0" timeOffset="1">296 95 1688,'0'0'16236,"85"-78"-17188,-59 67 7,-8 5-831,-7 6-184,-3 8-513,-8 6-544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08.2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8314,'0'0'4985,"0"112"-3697,4-58-368,-4 6-432,0-1-304,0-6-80,0-9-56,0-12-40,0-10-8,0-7-376,-7-15-3600,-3-7-345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08.6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48 14067,'0'0'2825,"62"-39"-8747,-53 30-1415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08.9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0 114 13379,'0'0'2448,"141"-5"-2368,-94-3-8,-5 1-64,-7-2-8,-8-2-200,-5 2-600,-8-2-560,-10-9-352,-4 5-793,0-3-2576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09.2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6849,'0'0'3411,"0"20"-2474,3 75-100,20 116 0,38 116 858,-57-302-1580,-4-18-60,1 1 0,0-1 0,1 0 0,4 13 0,-5-19-25,0 1 0,0-1-1,0 1 1,0 0 0,0-1 0,0 1 0,0-1 0,0 0 0,1 0 0,-1 1 0,1-1 0,-1 0 0,1 0 0,-1 0 0,1 0 0,-1 0 0,1-1-1,0 1 1,0 0 0,-1-1 0,1 1 0,0-1 0,3 0 0,11 1 11,1-1 1,-1-1-1,0-1 1,0 0-1,0-1 1,0-1-1,-1 0 1,1-1-1,16-8 0,-9 4-332,11 0-3369,-28 8-819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19.9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292 21 8410,'0'0'5008,"-12"-4"-4599,3 1-388,0 0 119,-1 0 0,0 1-1,-1 0 1,-12-1 0,19 3-81,0 0-1,0 0 0,-1 0 0,1 1 1,0 0-1,0 0 0,0 0 0,0 0 1,0 0-1,0 1 0,0 0 1,1 0-1,-1 0 0,0 0 0,1 0 1,-5 5-1,-2 3 22,0 1 1,1 0-1,0 1 0,1 0 0,0 0 1,1 1-1,-5 14 0,-1 5 157,-17 61 0,23-56-9,1 0 0,2 0 0,0 68 0,4-93-205,1 0-1,0-1 1,1 1 0,0 0-1,1-1 1,0 1-1,0-1 1,1 0-1,1 0 1,0-1-1,0 1 1,12 15-1,-12-19-11,1-1-1,0 1 0,0-1 0,0-1 0,1 1 0,0-1 1,0 0-1,0 0 0,1-1 0,-1 0 0,1 0 0,0-1 1,0 0-1,1-1 0,-1 1 0,0-2 0,18 3 1,87-3-1007,-66-1-1473,-16 0-1707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20.7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9130,'0'0'5073,"17"15"-5036,58 54-31,-68-63 2,0 1 0,-1-1 0,0 2-1,-1-1 1,1 1 0,-1 0 0,-1 0 0,0 0 0,0 0 0,0 1 0,-1 0 0,0 0 0,-1 0 0,0 0 0,-1 0 0,1 0 0,-2 0 0,1 1 0,-1-1-1,-2 15 1,1-18 43,-1 1 0,1-1-1,-1 0 1,0 0 0,-1 0-1,1 0 1,-1 0-1,0 0 1,-1 0 0,1-1-1,-1 0 1,0 0 0,-9 8-1,1-1-5,0-1 1,-1 0-1,0-1 0,-19 10 0,23-13-62,9-5-10,17-2 132,-1-1 286,231 8 2291,-265-7-7333,7 0-449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22.4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 5401,'0'0'5380,"7"-3"-2461,19-12-2935,-26 14-60,1 0 0,0 0 0,0 1-1,0-1 1,0 0 0,0 1 0,0-1-1,0 1 1,1-1 0,-1 1 0,0 0-1,0-1 1,0 1 0,0 0 0,1 0-1,-1-1 1,0 1 0,0 0 0,0 0-1,1 1 1,-1-1 0,0 0 0,1 1-1,5-1-2380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23.7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 6673,'0'0'7378,"106"-13"-7114,-66 6-136,2 3-24,-4 2-96,-9 2-8,-7 0-104,-9 0-608,-10 0-848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24.2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24,'0'0'12553,"0"18"-12039,26 284 2509,-22-272-2885,-4-23-144,1 1 1,-1-1-1,1 0 0,1 1 0,-1-1 0,1 0 0,1 0 0,-1 0 0,1 0 0,0-1 0,1 1 0,8 11 0,4-14-5909,-9-3 1424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26.0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8250,'0'0'2242,"19"13"-1885,59 45 32,-69-51-280,-2 1-1,1 0 0,-1 1 1,-1-1-1,0 2 0,0-1 0,0 0 1,-1 1-1,-1 0 0,0 0 1,0 1-1,2 11 0,2 1 97,2 9-44,-2 1 0,0 1 1,-2-1-1,-2 1 1,-1 0-1,-2 0 0,-1 0 1,-2 0-1,-1 0 0,-14 63 1,9-63-452,-12 51 616,15-28-5155,5-50 1085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4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0 332 7242,'0'0'8063,"17"-13"-7826,68-59-9,-71 59-540,-1-1 0,-1 0-1,0-1 1,-1 0 0,12-22-1,-17 25-745,-1 0-1,0 0 0,-1 0 0,0 0 1,-1-1-1,-1 1 0,0-1 0,0 0 0,-1-14 1,-1 43 6298,-1-8-4700,0 0 0,1 0 0,1 0 0,0 0 0,0 0 0,2 9 0,8 11 186,1-1 1,2 0-1,0-1 0,2-1 0,19 25 0,15 24-642,-48-70-390,1 1-1,-1 0 0,0 0 0,-1 0 1,1 0-1,-1 0 0,0 0 0,0 0 1,-1 0-1,0 1 0,0-1 0,0 0 1,0 0-1,-1 0 0,1 1 1,-2-1-1,1 0 0,-3 6 0,-13 24-5298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26.4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123 0 9874,'0'0'3121,"-31"119"-3001,18-85 56,4-1 64,-2-4 160,0-3-192,3-8-104,1-3-56,2-4-48,-4-6-608,1-5-952,1-3-1297,3-14-5041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26.7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8306,'0'0'3266,"17"8"-3115,53 28 113,-64-32-170,1 0 0,-1 1 1,0 0-1,-1 0 1,1 0-1,-1 1 0,0-1 1,0 1-1,-1 0 1,1 1-1,3 8 1,5 5 57,7 13 79,-15-23-210,1 1-1,1-1 1,-1-1 0,1 0-1,1 0 1,0 0 0,10 8-1,-17-16-132,0 0-1,0-1 1,-1 1-1,1-1 1,0 1 0,0-1-1,0 1 1,0-1-1,0 1 1,0-1-1,0 0 1,0 0-1,0 1 1,0-1-1,0 0 1,0 0-1,0 0 1,0 0 0,0 0-1,0 0 1,0-1-1,0 1 1,0 0-1,0 0 1,0-1-1,0 1 1,0 0-1,0-1 1,0 1 0,0-1-1,0 0 1,-1 1-1,1-1 1,0 0-1,0 1 1,0-2-1,9-14-4225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27.7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 1 8162,'0'0'5801,"-3"100"-5065,-4-52-128,-3 1 16,3 2-312,0-2-176,0 0-119,1-1-17,1-2-209,5 3-1503,0-13-2145,0-10-2512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28.2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62 7138,'0'0'3887,"-8"15"-3534,-2 1-214,6-9-67,-1 1 1,1-1-1,0 1 1,1 0-1,0-1 1,0 2-1,1-1 1,0 0 0,0 0-1,0 14 1,1-8 50,-1 5 105,1 0 0,3 32 0,-2-46-124,1-1 0,0 1 0,-1-1-1,2 0 1,-1 1 0,0-1 0,1 0-1,0 0 1,0 0 0,0 0 0,0 0-1,1-1 1,0 1 0,0-1 0,-1 0-1,2 1 1,4 3 0,-5-6-66,0 1 0,-1-1 0,1 0 0,1 0 0,-1 0-1,0 0 1,0-1 0,0 1 0,0-1 0,0 0 0,1 0 0,-1 0 0,0 0 0,0 0 0,0-1 0,6-1 0,-3 1 9,-1-1 0,0 0 0,1 0 0,-1 0 1,0-1-1,0 0 0,0 0 0,7-6 0,-2-2-137,0 0-1,0-1 0,-1-1 0,-1 0 0,0 0 0,-1 0 0,0-1 0,-1 0 0,-1 0 0,0-1 0,-1 0 1,0 1-1,-1-2 0,-1 1 0,0 0 0,-1 0 0,-2-25 0,1 37 93,0-1-1,-1 1 1,1 0-1,-1 0 1,1 0-1,-1-1 1,0 1-1,0 0 1,-1 0-1,1 0 1,-1 0 0,1 0-1,-1 1 1,0-1-1,0 0 1,0 1-1,0-1 1,-1 1-1,1 0 1,-1 0-1,1 0 1,-1 0-1,0 0 1,0 0 0,1 1-1,-1 0 1,0-1-1,-1 1 1,1 0-1,0 0 1,0 1-1,0-1 1,-1 1-1,1-1 1,0 1-1,0 0 1,-1 0 0,-5 2-1,-4 2-836,1 0 0,-1 1 1,-15 9-1,-2 2-3147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34.4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156 1 7882,'0'0'9578,"3"49"-9450,-3-13 72,-5 6-96,-15 10-16,-28 19-88,3-9-760,4-17-4369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36.8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174 0 1176,'0'0'14205,"0"5"-13991,-2 31 585,-1 1-1,-2 0 1,-2-1-1,-16 55 1,-61 141-122,80-220-660,-27 61-296,17-42-3032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37.2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8 10186,'0'0'1873,"-3"19"-1373,1-10-444,-3 21 252,-1 36-1,6-54-153,0-1 1,1 1 0,0 0-1,0 0 1,1-1 0,1 1-1,7 20 1,-7-25-80,0-1 0,1 1 0,-1-1 0,1 0 0,1 1-1,-1-2 1,1 1 0,0-1 0,0 1 0,1-1 0,6 4 0,-9-7-34,0-1 0,0 1 1,0 0-1,0-1 0,0 0 0,1 0 1,-1 0-1,1 0 0,-1-1 0,0 1 1,1-1-1,-1 0 0,1 0 0,-1 0 1,1 0-1,-1-1 0,1 1 0,-1-1 0,1 0 1,-1 0-1,0 0 0,0-1 0,1 1 1,-1-1-1,5-3 0,0-1-26,1-1 0,-1 1 0,0-2 0,-1 1 0,0-1 1,0 0-1,-1-1 0,0 1 0,0-1 0,-1 0 0,7-18 0,-6 14-9,-2-1 0,1 1 1,-2-1-1,0 0 0,-1 0 1,0 0-1,-1-1 0,-1-18 1,0 31-24,0-1 0,-1 0 0,1 0 0,-1 1 0,0-1 0,0 0 0,0 1 0,0-1 0,0 1 0,0-1 0,-1 1 0,1 0 0,-1-1 0,0 1 0,0 0 1,0 0-1,0 0 0,0 0 0,0 1 0,0-1 0,-1 1 0,1-1 0,-1 1 0,1 0 0,-1 0 0,1 0 0,-1 0 0,0 0 0,1 0 0,-1 1 0,-3-1 0,-7 0-184,1 0-1,-1 0 0,1 1 1,-1 1-1,-18 3 0,-30 12-1822,1 2-1633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41.8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371 2408 9570,'0'0'1862,"21"5"-1327,234 48 2305,136-11-1093,647-13-1,-622-41-1409,919 1-218,-685-13-167,278-24 31,-691 48 0,167-10 74,551-34-459,-825 42 301,406-9 46,-381 4-109,358-16-111,21 22 178,-233 6 66,-12-3-880,311-4 613,-128-9 354,-286 2-48,44 0-49,-219 9 80,0-1 0,0 0 0,0 0 0,0-1 1,0-1-1,0 0 0,0-1 0,-1 0 0,0 0 1,0-1-1,0 0 0,0-1 0,-1 0 0,0-1 1,0 0-1,-1 0 0,11-11 0,-10 7-4,0 0-1,-1-1 0,0 0 0,-1-1 1,0 1-1,0-1 0,-2-1 0,0 1 1,0-1-1,-1 0 0,-1 0 1,-1 0-1,2-15 0,0-172 95,-5 133-132,3 0 0,11-74 0,14 2 49,65-190 0,-79 283-44,-1 0 0,7-70 0,-2-97-241,-3 32-47,-12 165 345,-1-1-1,0 0 1,-1 1-1,0-1 1,-2 0-1,-4-21 1,5 37-59,0 0 0,-1 0-1,1 0 1,0 0 0,-1 0 0,1 1 0,-1-1 0,0 0 0,1 1 0,-1-1-1,0 1 1,0 0 0,0-1 0,0 1 0,0 0 0,0 0 0,-1 0-1,-1 0 1,-44-12-53,-25 4 44,-1 2 1,-84 5 0,11 0 1,-29-5 8,-632-39 15,665 31 120,-181-43 0,-62-20-47,268 61-75,-157-1 1,-238 17 32,-652-22-30,199 9 7,643 30 51,-12 1 243,144-7-313,1 8 1,-219 50-1,-312 27 18,445-61-2,-160 12-887,-325-37 504,538-10 290,-87-6-51,225 3 85,-1 5 1,-128 16-1,65-4 19,-55 10 18,-105 3-327,268-26 324,1-2 1,-59-10 0,46 5-67,1 2-1,-106 5 0,65 2 51,37-3 16,29-1 1,1 2 1,-1 1-1,-29 5 1,53-6-5,-1 1 0,1 0 0,0 0 0,0 0 1,0 1-1,0-1 0,0 1 0,0 0 0,1 0 1,-1 0-1,0 0 0,1 0 0,0 0 0,-1 1 1,1-1-1,0 1 0,0 0 0,0 0 0,1-1 1,-1 1-1,1 0 0,-1 1 0,1-1 0,0 0 1,-1 4-1,0 7-43,-1 1 0,2 0 0,0 0 0,1 20-1,0-10 25,-2 106 135,5 0 0,6 0 0,48 236 0,80 342 123,-124-635-154,26 84-1,-35-120-83,-4-35 3,5-1 8,-5-2-2,1 0-1,-1 0 1,0-1-1,0 1 1,1 0 0,-1 0-1,0 0 1,0 0 0,1 0-1,-1 0 1,0 0 0,0 0-1,1 1 1,-1-1-1,0 0 1,0 0 0,1 0-1,-1 0 1,0 0 0,0 0-1,1 0 1,-1 1 0,0-1-1,0 0 1,0 0-1,1 0 1,-1 0 0,0 1-1,0-1 1,0 0 0,0 0-1,0 0 1,1 1 0,-1-1-1,0 0 1,0 0 0,0 1-1,0-1 1,0 0-1,0 0 1,0 1 0,0-1-1,0 1 1,0 7 68,0 0 1,1 0-1,-1 0 1,2 0-1,-1 0 0,1 0 1,0-1-1,6 14 1,-5-12-35,-1 0-1,0 0 1,-1 1 0,0-1 0,0 1-1,-1-1 1,-1 17 0,0 2-9,1-23 27,0-5-53,0 1 0,0-1 0,1 1 1,-1-1-1,0 1 0,0 0 0,0-1 1,-1 1-1,1-1 0,0 1 0,0-1 1,0 1-1,0-1 0,0 0 0,-1 1 1,1-1-1,0 1 0,0-1 0,-1 1 1,1-1-1,0 1 0,-1-1 1,1 0-1,0 1 0,-1-1 0,1 0 1,0 1-1,-1-1 0,1 0 0,-1 0 1,1 1-1,-1-1 0,1 0 0,-1 0 1,1 0-1,-1 0 0,1 1 0,-1-1 1,1 0-1,-1 0 0,-17 1-4844,10-1-4616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42.9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373 0 9458,'0'0'3553,"-70"155"-3321,21-20 424,0-3-168,5-23-288,13-38-48,15-30-104,-6-3-32,0 2-16,2-2-24,-2-10-992,7-10-1441,3-13-1463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43.2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3793,'0'0'7881,"186"107"-7264,-69-43 1311,11 4-216,-3-6-527,-11-9-553,-14-4-400,-12-9-48,-26-7-176,-6 3-8,8 14-208,-11-7-1256,-17-8-3594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5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1 191 9914,'0'0'5233,"93"-88"-5017,-51 55 264,1 6 89,-6 7-129,-10 7-192,-5 6-88,-7 5-120,-6 2-40,-4 0-104,-3 16-24,-2 14-224,-2 19-409,-11-4-1615,-3-8-3385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47.7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3473,'0'0'5377,"-5"133"-4601,5-86-104,0-3-104,0-5-184,0-7-152,0-6-96,3-6-80,3-4-48,-4-3-8,3-4 0,4-5-1408,-1-4-1088,-1 0-2873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48.0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1 116 2697,'0'0'5078,"5"20"-4517,16 66-167,-19-79-352,-1 0 0,1-1 1,1 1-1,0-1 0,0 0 1,0 0-1,0 0 0,1 0 0,0 0 1,8 8-1,-11-13-25,1 0 0,-1 0 1,1 0-1,-1 0 0,1 0 0,0 0 1,0 0-1,0 0 0,-1-1 0,1 1 1,0-1-1,0 1 0,0-1 0,0 0 0,0 0 1,0 1-1,0-1 0,0-1 0,0 1 1,0 0-1,0-1 0,0 1 0,0-1 0,-1 1 1,1-1-1,0 0 0,0 0 0,0 1 1,-1-1-1,1-1 0,-1 1 0,1 0 1,2-3-1,26-22 68,43-50-1,-22 21-504,44-45-2401,-63 62-791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48.4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9 656,'0'0'10018,"4"-7"-12170,-4 5-9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48.9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1192,'0'0'1614,"0"16"62,0-6-1468,8 194 4307,-5-173-4039,3 29 159,3-1-1,2 0 0,34 101 1,-35-143-797,-10-17 139,1 0 1,-1 0 0,0 0-1,0 0 1,1 0-1,-1 0 1,0-1-1,0 1 1,0 0-1,1 0 1,-1 0-1,0-1 1,0 1-1,0 0 1,1 0 0,-1-1-1,0 1 1,0 0-1,0 0 1,0-1-1,0 1 1,1 0-1,-1 0 1,0-1-1,0 1 1,0 0 0,0-1-1,0 1 1,0 0-1,0 0 1,0-1-1,0 1 1,0 0-1,0-1 1,0-45-3020,-1 35 1586,1-11-3485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49.6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1088,'0'0'3969,"4"101"-2401,-4-25 249,0 28-377,0-5-296,0-10-528,-5-18-135,5-23-297,0-4-56,0-2-128,0-17 0,5-12 0,2-13-512,-7-16-649,4-15-287,0-2-2465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50.2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 3849,'0'0'2906,"1"9"-2309,2 16-18,0 1 0,2-1 0,1 0-1,1-1 1,11 28 0,-10-35-506,2 0 0,0 0 0,0-2 0,2 1 0,-1-1 0,2-1 0,18 17 0,-29-30-43,1 1-1,-1-1 0,0 0 1,1 0-1,-1 0 1,0 0-1,1 0 1,-1-1-1,1 1 1,-1-1-1,1 1 0,0-1 1,-1 0-1,1 0 1,-1 0-1,1 0 1,0-1-1,-1 1 1,1-1-1,-1 0 0,1 1 1,-1-1-1,0 0 1,1 0-1,-1-1 1,0 1-1,0 0 1,1-1-1,1-2 0,7-4 166,0-1 0,-1 0-1,18-22 1,-1-4 86,33-54-1,-42 58-239,2 1-1,2 1 0,28-31 1,-50 60-135,0 1 1,0-1-1,0 0 1,0 1-1,0-1 1,0 0 0,0 0-1,0 1 1,0-1-1,0 0 1,0 0-1,0 1 1,0-1-1,0 0 1,0 0 0,1 1-1,-1-1 1,0 0-1,0 0 1,0 0-1,0 1 1,1-1-1,-1 0 1,0 0 0,0 0-1,0 0 1,1 0-1,-1 1 1,0-1-1,0 0 1,1 0 0,-1 0-1,0 0 1,0 0-1,1 0 1,-1 0-1,0 0 1,0 0-1,1 0 1,-1 0 0,0 0-1,0 0 1,1 0-1,-1 0 1,1 0-1,-11 11-2424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50.6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6873,'0'0'2225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58.7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171 0 7098,'0'0'6241,"-46"44"-6161,37-20 128,0 1 32,0 3-48,-4 1 8,-2 4-32,-1 3-56,-6 4-104,5-1-8,8-5-520,4-10-1648,5-17-2657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59.2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4 7514,'0'0'1457,"-3"18"-1359,-9 131 271,12-146-334,0 0 0,0 0 0,0 0 0,1 0-1,-1 0 1,1 0 0,0-1 0,0 1 0,0 0 0,0 0 0,0-1 0,0 1-1,1-1 1,-1 1 0,1-1 0,0 0 0,0 1 0,0-1 0,0 0-1,4 3 1,-4-4 11,0 0-1,0 0 0,0-1 1,0 1-1,0 0 0,0-1 1,0 0-1,0 1 0,0-1 1,0 0-1,1 0 0,-1 0 1,0 0-1,0 0 0,0-1 1,0 1-1,0-1 0,0 0 1,0 1-1,0-1 0,0 0 1,0 0-1,0 0 0,0 0 1,0 0-1,-1-1 0,1 1 1,2-3-1,4-4-84,-1 0 0,-1 0 0,1 0 1,-1-1-1,-1 0 0,1 0 0,-2-1 0,1 1 0,-1-1 0,-1 0 0,0 0 0,0-1 0,-1 1 1,0-1-1,-1 1 0,0-1 0,-1-14 0,0 23 30,0 1 0,-1 0 0,1 0 0,0-1 0,-1 1 0,1 0 0,-1 0 0,1 0 1,-1-1-1,0 1 0,0 0 0,1 0 0,-1 0 0,0 0 0,0 0 0,0 0 0,0 1 0,0-1 0,0 0 0,0 0 0,-2 0 0,0-1-15,0 1-1,-1 0 0,1 0 1,-1 0-1,1 0 0,-1 0 0,-6 1 1,3-1-50,1 1 1,-1 1 0,1-1 0,0 1-1,-1 0 1,1 0 0,0 1 0,0 0-1,-7 3 1,-27 24-2640,27-19-871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1:59.5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3897,'0'0'1032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6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15771,'0'0'3777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5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0 347 13259,'0'0'7385,"157"-67"-7329,-75 34-48,0 0-8,-7 0-512,-13 4-760,-20-6-656,-17 10-1225,-17 5-2792</inkml:trace>
  <inkml:trace contextRef="#ctx0" brushRef="#br0" timeOffset="1">214 1 7826,'0'0'9194,"14"147"-8426,13-70-176,3 7-48,2-17-224,3 1-320,-4-17-240,0-14-832,6-27-801,-10-8-2111,-5-2-817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1:54.8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1078 485 6281,'0'0'6202,"-2"-7"-4858,1 4-1297,0-1 77,0 1 0,0 0 0,0 0-1,0 0 1,-1 0 0,1 0 0,-1 1-1,1-1 1,-1 0 0,0 1 0,0-1 0,-1 1-1,1-1 1,0 1 0,-1 0 0,1 0-1,-1 0 1,0 1 0,1-1 0,-1 1 0,0-1-1,0 1 1,-4-1 0,-12-1 31,-1 0 0,0 2 0,1 0-1,-23 2 1,11 0-94,-7 2-35,0 1-1,1 2 1,0 1 0,0 2 0,1 2-1,0 1 1,1 2 0,0 1 0,1 2 0,1 1-1,1 2 1,1 1 0,0 2 0,-43 41 0,47-35 2,1 1 0,2 1 0,2 2 1,0 0-1,2 1 0,-17 42 1,11-14 61,2 2 1,-25 110-1,39-126-66,2 0 0,2 1 0,2-1 0,2 1 0,3 0-1,1 0 1,11 60 0,-5-70-26,2 1 1,1-2-1,2 0 0,2 0 0,1-2 1,2 0-1,2 0 0,1-2 0,32 40 0,-27-42 29,2-1 0,2-1 0,0-2 0,2-1 0,1-2 1,49 30-1,-35-29 5,2-1 0,1-3 0,0-2 1,80 21-1,557 85 141,-620-120-170,107-2 0,-109-5 2,24-1 9,-1-5 0,158-32 0,-127 10-21,173-65 0,-211 62-172,-2-4 1,134-81-1,-170 89 74,-2-3-1,0 0 1,-3-3 0,-1-1-1,-1-2 1,31-42 0,-49 54 83,-1-1 0,-1-1 0,-2-1 0,0 0 0,-2 0 0,-1-1 0,10-44 0,-10 21 26,-3 0-1,-2-1 1,-1-81-1,-5 63-14,-4 0-1,-3 1 1,-2-1-1,-4 1 1,-3 1 0,-36-98-1,37 134 14,-1 0-1,-2 2 1,-1 0-1,-1 1 1,-2 0-1,-1 2 1,-1 1-1,-41-35 1,-26-15 38,-122-77 0,200 145-38,-39-25-1,-1 2-1,-2 2 1,0 3 0,-2 2-1,-1 2 1,-1 4 0,0 1-1,-1 4 1,-1 2 0,-1 3-1,-66-2 1,-14 8-107,-278 31 0,143-4-1054,93-20-3703,131-4 383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1:56.0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531 65 3569,'0'0'5086,"-19"-10"-4050,-63-33 207,76 41-1122,0 0 1,0 0-1,0 0 0,-1 1 0,1 0 0,0 0 0,-1 1 0,1 0 0,0 0 0,-1 0 0,1 1 0,0 0 1,0 0-1,-9 3 0,5 0 7,0 0-1,0 1 1,1 0 0,-1 1 0,1 0 0,-12 10 0,2 0 30,1 2 1,1 0-1,0 0 1,-21 34-1,11-11 191,-28 62-1,45-82-245,1 0 0,0 1 0,2 0 0,1 0 0,1 0 0,0 1 0,2 0 0,1 0-1,0 24 1,2-37-105,1-1 0,0 0 0,0 0 0,1 0 0,0 0 0,0-1 0,1 1 0,0 0 0,1-1 1,0 0-1,0 0 0,1 0 0,0 0 0,0-1 0,1 1 0,0-2 0,0 1 0,1 0 0,-1-1 0,1-1 0,1 1 0,-1-1 0,1 0 0,0-1 0,9 5 0,-1-4-74,0 0 1,0 0-1,0-2 1,0 0-1,1-1 0,-1 0 1,1-1-1,28-3 1,-8-2-629,0-1 1,59-17 0,7-8-1988,-11 2-1468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1:56.3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 0 7042,'0'0'4327,"-20"4"-3171,-65 15-692,80-17-390,0-1-1,0 1 0,1 1 0,-1-1 0,0 1 0,1-1 0,0 1 0,0 1 0,0-1 0,0 0 0,0 1 0,0 0 0,1 0 0,0 0 0,0 0 0,0 1 1,0-1-1,1 1 0,0 0 0,0 0 0,0 0 0,0 0 0,1 0 0,0 0 0,0 0 0,0 0 0,0 9 0,1-10-72,0 0-1,0 1 1,1-1-1,-1 0 1,1 1-1,0-1 1,0 0-1,0 0 1,1 0-1,0 1 1,-1-2-1,1 1 1,1 0-1,-1 0 1,0-1-1,1 1 1,0-1 0,0 0-1,0 1 1,0-1-1,0-1 1,1 1-1,0-1 1,-1 1-1,1-1 1,0 0-1,0 0 1,0 0-1,0-1 1,6 2-1,-6-2 18,1 0-1,0 0 0,0-1 0,0 1 1,0-1-1,0 0 0,0-1 1,0 1-1,0-1 0,-1 0 0,1 0 1,0 0-1,0-1 0,-1 0 1,1 0-1,-1 0 0,1 0 1,-1-1-1,0 0 0,0 0 0,0 0 1,-1 0-1,7-7 0,-6 4 0,1 0 0,-2 0 0,1-1 0,-1 1 0,0-1 0,0 0 0,0 0 0,-1 0 0,-1-1 0,1 1 0,-1 0 0,0-1 0,-1 1 0,1-1 0,-2-8 0,1 13-29,-1 0 0,1 0 0,-1 1 0,0-1 0,0 0 0,1 0 0,-2 0 0,1 1 0,0-1 0,-1 1 0,1-1 0,-1 1 0,0-1 0,1 1 0,-1 0 0,0 0 0,-1 0 0,1 0 0,0 0 0,-1 0 0,1 1 0,-1-1 0,1 1 0,-1 0 0,1 0 0,-1 0 0,0 0 0,0 0 0,-3 0 0,2 0-65,0 0 0,0 1 0,0-1-1,0 1 1,0 0 0,0 1 0,0-1 0,0 1 0,0-1-1,0 1 1,0 0 0,1 1 0,-1-1 0,0 1 0,1-1-1,-1 1 1,1 0 0,-1 1 0,1-1 0,-6 6 0,4-2-533,0 1 0,0-1 1,1 1-1,0 1 0,0-1 1,1 1-1,-3 8 1,0 9-4503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1:56.7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1 11867,'0'0'2592,"0"16"-2369,-12 136-16,12-150-206,-1 0 1,1-1 0,0 1 0,-1 0 0,1 0 0,0 0-1,0 0 1,1 0 0,-1 0 0,0 0 0,0-1-1,1 1 1,0 0 0,1 3 0,-1-6 1,0 0-1,1 0 1,-1 0 0,0 0 0,1 0-1,-1 0 1,0-1 0,0 1 0,0 0-1,0-1 1,0 1 0,0-2 0,12-16 22,1 2-18,0 1 1,0 0 0,2 1 0,21-17 0,-29 26-9,0 0 0,0 1 0,1 0 0,0 0 0,0 1 0,1 0 0,-1 0 0,1 1-1,0 0 1,0 1 0,13-1 0,-23 3 4,1 0 0,-1 0-1,1-1 1,0 2 0,-1-1-1,1 0 1,-1 0 0,1 0-1,-1 0 1,1 0 0,-1 0-1,1 1 1,0-1 0,-1 0-1,1 0 1,-1 1 0,0-1-1,1 0 1,-1 1 0,1-1-1,-1 0 1,1 1 0,-1-1-1,0 1 1,1-1 0,-1 1-1,0-1 1,1 1 0,-1-1-1,0 1 1,0-1 0,0 1-1,1 0 1,0 22 184,-2-13-126,-1 29 217,-10 58 0,3-34-255,11-46-625,-2-17 532,0 0 1,0 0-1,0 0 0,0 0 0,1 0 1,-1 1-1,0-1 0,0 0 1,0 0-1,1 0 0,-1 0 1,0 0-1,0 0 0,1 0 1,-1 0-1,0 0 0,0 0 1,1 0-1,-1 0 0,0 0 1,0 0-1,0 0 0,1 0 1,-1 0-1,0 0 0,0 0 0,0-1 1,1 1-1,-1 0 0,0 0 1,0 0-1,0 0 0,1 0 1,-1 0-1,0-1 0,0 1 1,21-25-5410,0-6-1783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1:57.0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1 10906,'0'0'1953,"-14"102"-1529,5 0 480,3 35 248,6 11-192,0-22-431,0-39-337,6-41-112,-1-11-72,-1-3 0,-1-2-8,1-9-440,-4-11-633,-16-27-2367,-6-12-1353,0-7-1977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1:57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 7058,'0'0'8977,"122"0"-7968,-62-3-593,4 3-312,-5 0-104,-8 0-504,0 0-1057,-15 7-1207,-12 0-2353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1:57.7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19 1424,'0'0'11069,"0"17"-10418,-14 216 1912,9-155-2429,7-94-34,0-1 0,0 1 0,2 0 1,8-26-1,28-67 186,-35 97-224,23-48 228,-26 56-283,0 0 0,0 0 0,1 0 0,-1 1 0,1-1 0,0 1 1,0 0-1,0 0 0,1 0 0,-1 0 0,7-3 0,-8 5-116,0 1 0,-1-1 0,1 1 0,0-1 1,0 1-1,0 0 0,0 0 0,0 0 0,-1 0 0,1 0 0,0 0 0,0 1 0,0-1 0,0 0 1,-1 1-1,1 0 0,0-1 0,0 1 0,-1 0 0,1 0 0,0 0 0,-1 0 0,2 1 1,35 36-4114,-21-21 1426,10 9-2422</inkml:trace>
  <inkml:trace contextRef="#ctx0" brushRef="#br0" timeOffset="1">351 103 9058,'0'0'2126,"-16"1"-1133,-53 8 122,66-8-1058,0 0 0,0 1 0,0-1 1,1 1-1,-1-1 0,0 1 0,0 0 0,1 0 0,-1 0 0,1 0 0,0 1 0,0-1 0,0 1 0,0-1 1,0 1-1,0 0 0,1 0 0,-1 0 0,1 0 0,0 0 0,0 0 0,-1 5 0,-1 4-8,1-1-1,1 1 1,0 0-1,0 13 1,1-23-47,0 1-6,0 0 0,1-1 0,-1 1 0,0 0 0,1 0 1,0 0-1,0-1 0,0 1 0,0 0 0,0 0 0,0-1 0,1 1 1,-1-1-1,1 0 0,-1 1 0,1-1 0,0 0 0,3 3 0,-1-2 27,0 0-1,0-1 1,0 0 0,0 1-1,1-1 1,-1 0-1,1-1 1,-1 1 0,1-1-1,7 1 1,-4-1 43,0 0 1,0-1-1,0 1 1,0-2-1,0 1 1,1-1-1,-1-1 1,0 1-1,-1-1 0,1-1 1,0 1-1,-1-1 1,10-6-1,-10 4-55,0 0 1,-1-1-1,0 0 0,0 0 0,0-1 0,-1 0 0,0 0 0,-1 0 0,1 0 0,-1-1 0,-1 0 0,1 0 0,-1 0 0,-1 0 0,1 0 0,-2 0 0,1-1 0,-1 1 1,0-1-1,-1 1 0,0-1 0,0 0 0,-3-15 0,2 20-62,1 1 1,-1-1-1,0 0 1,-1 0-1,1 1 1,-1-1-1,0 1 1,1-1-1,-1 1 1,-1 0 0,1 0-1,0 0 1,-1 0-1,0 0 1,0 0-1,-4-2 1,-3-3-1079,-1 2 1,0-1 0,-19-6 0,27 11 675,-13-5-4559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1:58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0 13259,'0'0'832,"-33"93"-568,18-23 288,1 14 128,4 0-200,9-2-256,1-11-176,0-13-48,0-12-240,7-17-952,2-13-1032,6-16-673,-3-16-136,1-11-3720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1:58.4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0 11490,'0'0'1489,"-44"159"-601,11-28 248,0 12-24,10-21-599,10-35-369,7-39-144,6-15-80,0 0-585,0-6-695,32-13-1360,-1-10-1265,0-4-648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1:58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0 143 11002,'0'0'2849,"24"7"-1867,0 0-719,-5-1-117,-1-1-1,1 0 1,0-2 0,1 0-1,34 0 1,-41-4-139,0 1 0,0-2 0,0 1 1,0-2-1,0 0 0,-1 0 0,0-1 0,1-1 0,16-9 0,-24 12-64,0-1-1,-1 0 1,0 0 0,1 0-1,-1-1 1,0 1-1,-1-1 1,1 0-1,-1 0 1,1 0 0,-1-1-1,-1 1 1,1-1-1,0 0 1,-1 1 0,0-1-1,0 0 1,-1 0-1,1 0 1,-1-1 0,0 1-1,-1 0 1,1-1-1,-1 1 1,-1-10-1,1 14 40,0 0-1,0 0 0,0 0 1,-1 1-1,1-1 0,0 0 0,-1 0 1,1 0-1,0 0 0,-1 0 1,0 0-1,1 0 0,-1 1 0,1-1 1,-1 0-1,0 0 0,0 1 0,1-1 1,-1 0-1,0 1 0,0-1 1,0 1-1,-1-1 0,-1 0-11,0 0 1,0 0-1,0 0 0,0 1 0,0-1 0,0 1 1,0 0-1,-4 0 0,-1 1-2,0 0-1,-1 0 1,1 1-1,0 0 1,-12 5-1,8-1 80,0 0 0,0 1 0,0 1 0,1 0 0,0 1 0,0 0 0,1 0 0,1 1-1,-14 17 1,17-18 31,-1 0-1,1 0 0,1 0 0,0 1 1,0 0-1,1 0 0,0 0 1,1 1-1,0-1 0,1 1 0,0 0 1,-1 18-1,3-26-69,0-1-1,1 1 1,-1 0 0,0 0 0,1-1 0,-1 1-1,1-1 1,0 1 0,0 0 0,0-1 0,0 0-1,1 1 1,-1-1 0,1 0 0,-1 1-1,1-1 1,0 0 0,-1 0 0,4 2 0,-1-2 13,-1 1 0,1-1 1,1 0-1,-1 0 1,0 0-1,0 0 0,1-1 1,-1 0-1,1 0 1,7 1-1,-1-1-70,1-1 1,0 0-1,0 0 0,0-1 0,-1-1 0,1 0 0,-1-1 1,18-6-1,-11 0-596,0 0 0,-1-1 0,0-2 0,0 1 0,-2-2 0,1 0 0,16-19 0,-13 14-668,28-28-3259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5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1 241 14603,'0'0'3785,"133"8"-3393,-62-19-8,7-15-88,4-7-168,-5-3-48,-6-2-80,-9 3-704,-3 2-568,-19 11-1329,-18 8-2872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1:59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5329,'0'0'6273,"0"20"-4584,0 163 1021,0-106-2493,0-76-364,2-7-283,9-14 421,2 2 0,0 0 1,0 0-1,2 1 1,0 1-1,1 0 0,0 1 1,2 1-1,0 1 0,0 0 1,1 1-1,20-9 1,-27 16-74,0 1 1,-1 0 0,1 1-1,18-3 1,22 1-3056,-13 4-2687</inkml:trace>
  <inkml:trace contextRef="#ctx0" brushRef="#br0" timeOffset="1">694 342 1640,'0'0'17916,"-83"-11"-23741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00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0 954 5049,'0'0'7602,"6"-15"-6674,-2 2-700,0 2-50,1-1 0,-1 1-1,2-1 1,0 2 0,0-1 0,1 0 0,10-12 0,19-16 157,2 2 0,2 1 1,55-40-1,144-81 678,-180 121-860,39-26-111,2 5 0,3 4 1,3 5-1,210-65 0,-183 80-39,2 7 0,137-9 0,278 19 12,-451 19-35,-1 5 0,0 4 0,0 4 0,-2 5 0,184 64 0,-228-63 36,-2 3 1,-1 1 0,-1 3-1,-1 2 1,-2 1-1,74 70 1,-61-48 24,4-2-1,1-3 1,2-3 0,120 65 0,-127-83-73,-7-5 254,-2 3 0,-1 2 0,71 52 0,-116-77-110,0-1-1,-1 1 0,1 0 1,-1 0-1,1 0 1,-1 0-1,0 1 1,0-1-1,-1 1 0,1-1 1,-1 1-1,0-1 1,1 1-1,-1 0 1,0 6-1,9-19-6002,2-10-127,-5 0-1900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00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371 0 5817,'0'0'4911,"0"15"-3872,0-14-1031,0 14 202,1 0 1,0 0-1,1-1 0,1 1 1,0 0-1,1-1 0,9 24 1,11 2 277,-16-28-285,-1 0 0,0 0-1,-1 0 1,7 19 0,-12-28-138,0 0-1,0 1 1,-1-1-1,1 1 1,-1-1 0,0 1-1,0-1 1,0 0-1,0 1 1,-1-1 0,1 1-1,-1-1 1,0 0 0,0 1-1,0-1 1,0 0-1,-1 0 1,1 0 0,-1 0-1,0 0 1,0 0 0,-3 3-1,-10 9 57,0 0 0,0-2-1,-2 0 1,0-1 0,0 0-1,-1-2 1,-28 13 0,7-6-552,-1-2 0,-67 16 0,51-20-2637,11-8-3182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06.3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563 54 9298,'0'0'3349,"-17"-8"-1725,-58-25-144,66 30-1380,1 0 0,-1 1 0,0 0 0,0 1 0,0 0 0,-1 0 1,1 1-1,0 0 0,0 1 0,0 0 0,0 0 0,0 1 0,0 0 0,-17 7 0,8-2-93,0 1 1,0 1 0,1 1 0,0 0-1,1 1 1,0 1 0,1 1 0,0 0-1,-20 23 1,20-18 4,0 0 0,1 2 1,0 0-1,2 0 0,1 1 0,0 1 0,-11 34 0,17-41-9,1-1-1,0 1 0,2 0 1,-1 0-1,2 1 0,0-1 0,2 20 1,-1-29-2,1 0 1,0 0 0,1 0-1,-1 0 1,1 0 0,0 0-1,1-1 1,-1 1 0,1-1-1,0 1 1,1-1 0,-1 0-1,1 0 1,0-1 0,0 1-1,0-1 1,1 0 0,-1 0-1,1 0 1,9 5 0,-2-3 2,0-1 0,1 0 1,0 0-1,-1-1 0,1-1 0,1 0 1,-1-1-1,0 0 0,1-1 0,-1-1 1,0 0-1,1-1 0,-1 0 1,26-6-1,-16 1-672,0-1-1,40-17 1,-34 10-2172,40-26 0,-26 10-2994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06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0 14755,'0'0'1905,"-1"20"-1489,0-13-416,-1 44 94,1 0 0,3 0 1,8 52-1,-6-84-82,-1-4-67,-10-32-335,0-5 324,1 1 0,1-1 0,1 0 0,1 0 0,0 0 0,2 0 0,1-1 0,3-27 0,-3 47 111,1 1-1,-1-1 1,1 0-1,0 0 1,0 1-1,0-1 1,0 1 0,1-1-1,-1 1 1,1-1-1,-1 1 1,1 0-1,0 0 1,0 0-1,0 0 1,0 0 0,4-3-1,-1 2-11,0 0 0,0 1 0,0-1-1,1 1 1,-1 0 0,1 0 0,0 1 0,7-2-1,-3 2-52,0 0 0,0 0-1,-1 1 1,1 1 0,0 0-1,0 0 1,-1 0 0,1 1-1,-1 1 1,12 4 0,-14-4-335,-1 1 0,0-1-1,-1 1 1,1 1 0,-1-1 0,10 11 0,9 17-5296,-13-12-1592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07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0 11723,'0'0'3824,"-7"111"-3616,7-69 296,0-5-247,0-6-105,0-9-136,0-9-16,3-10-216,1-3-881,-4-31-399,0-9-1521,0-4-3240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07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12707,'0'0'3592,"13"0"-5168,25 4-296,-5 0-1377,0-4-1728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07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221 0 7666,'0'0'8555,"-1"34"-8402,-1 22-116,-3 348 614,8-377-900,1-1 0,0 1-1,3-1 1,0 0-1,17 41 1,-23-65-2218</inkml:trace>
  <inkml:trace contextRef="#ctx0" brushRef="#br0" timeOffset="1">0 376 13243,'0'0'3193,"126"-22"-2385,-56 6-360,4 1-296,-2 2-152,-9 6-264,-10 4-736,0 3-1321,-16 1-1704,-12 10-848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08.0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0 127 13619,'0'0'2728,"19"0"-2267,6 1-321,75-2 229,-89 0-347,1 0 1,-1 0 0,0-2 0,1 1 0,-1-2 0,0 1 0,13-7 0,-22 9-44,0 0 1,-1 0-1,1 0 0,-1 0 1,1 0-1,-1 0 1,0 0-1,1-1 0,-1 1 1,0 0-1,0-1 1,1 1-1,-1-1 0,-1 1 1,1-1-1,0 1 1,0-1-1,0 0 1,-1 0-1,1 1 0,-1-1 1,0 0-1,1 0 1,-1 1-1,0-1 0,0 0 1,0 0-1,0 0 1,0 0-1,0 1 0,-2-5 1,1 4-115,0-1 0,0 0 0,-1 0 0,1 1 1,-1-1-1,0 1 0,0-1 0,0 1 0,0 0 1,0 0-1,0 0 0,-1 0 0,1 0 0,-1 0 0,1 1 1,-1-1-1,0 1 0,-3-2 0,2 1 118,-1 1 1,0 0-1,0 0 1,0 0-1,1 0 1,-1 1-1,0-1 0,0 1 1,0 0-1,0 1 1,0 0-1,0-1 1,0 1-1,0 1 0,1-1 1,-1 1-1,0 0 1,1 0-1,-1 0 1,1 0-1,0 1 0,0 0 1,0 0-1,0 0 1,0 0-1,1 1 1,0 0-1,-1-1 0,1 1 1,1 0-1,-5 8 1,2-4 95,0 0 0,1 1 0,1 0 0,-1 0 0,1 0 0,1 0 0,0 0 0,0 1 0,1-1 0,0 1 1,0-1-1,1 1 0,0-1 0,1 1 0,4 17 0,-4-23-41,1 0 0,0 0 0,0 0 1,0-1-1,0 1 0,0-1 0,1 1 0,0-1 0,0 0 1,0 0-1,0 0 0,0 0 0,0-1 0,1 0 0,-1 1 1,1-1-1,0 0 0,-1-1 0,1 1 0,0 0 0,5 0 1,1 1-102,-1-1 1,0 0 0,1-1 0,-1 0 0,1-1 0,0 0-1,-1 0 1,13-3 0,-18 3-105,-1-1-1,0 0 1,0 0-1,0 0 1,-1-1 0,1 1-1,0-1 1,0 1-1,-1-1 1,1 0 0,-1 0-1,0 0 1,1-1 0,-1 1-1,0-1 1,0 1-1,0-1 1,1-2 0,3-7-874,-1 1 0,0 0 0,4-16 1,-6 20 389,8-29-2576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08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0 118 16,'0'0'12947,"4"12"-11682,-3-6-1124,7 21 375,-1 0 1,-2 1-1,3 41 0,-9-66-842,-1-8 73,-2-13-16,5 7 249,0-1 0,1 0-1,1 1 1,0-1 0,0 1 0,1 0 0,1 0-1,-1 0 1,2 0 0,0 1 0,13-18 0,-11 17-52,0 0 0,1 1 1,0 1-1,1-1 0,0 2 1,0-1-1,1 1 0,0 1 0,0 0 1,18-8-1,-22 13-805,0 0 0,0 0 0,0 0 0,1 1 1,-1 0-1,0 1 0,13 0 0,-14 0-680,7 0-4234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6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0 13379,'0'0'1835,"16"21"-1020,111 145 292,-102-132-884,0 1-1,19 38 1,-37-59-193,0 1 0,-1 0 0,0 0 0,-1 0 0,-1 1 0,0-1-1,-2 1 1,2 25 0,-3-36 24,-1-1 0,0 0 0,-1 1 0,1-1-1,-1 0 1,0 0 0,0 1 0,0-1 0,0 0 0,-1 0 0,0 0-1,0-1 1,0 1 0,0 0 0,-1-1 0,1 1 0,-4 3 0,1-3 16,0 0 0,0 0 1,-1-1-1,1 1 0,-1-1 1,0 0-1,0-1 0,0 1 1,0-1-1,-11 2 0,-2 0-44,0-1-1,-1 0 1,1-2-1,-1 0 1,1-1-1,-21-3 1,32 2-87,-1 0 0,1 0 1,0-1-1,-1 0 0,1-1 1,0 0-1,0 0 0,1-1 0,-1 0 1,1 0-1,-1 0 0,1-1 1,1 0-1,-1-1 0,1 0 0,-6-6 1,9 8-91,1 1 1,0-1-1,0 0 1,0 1-1,0-1 1,0 0-1,1 0 1,0 0-1,0-1 1,0 1-1,0 0 0,1 0 1,0 0-1,0-1 1,0 1-1,0 0 1,1 0-1,-1 0 1,2-5-1,1-1-723,0 1 0,1 0 0,0 0 0,0 0 0,1 1 0,0-1-1,7-7 1,21-26-5668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08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44 187 4905,'0'0'8594,"-20"99"-8178,20-92-144,0-5-192,0-13-2080,0-9-601,0-6-4088</inkml:trace>
  <inkml:trace contextRef="#ctx0" brushRef="#br0" timeOffset="1">0 1 10578,'0'0'2633,"42"93"-2833,-13-75-1056,24 2-457,-7-3-479,-4-6-3690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09.0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1 7418,'0'0'6840,"-17"8"-6747,-53 33 200,67-38-223,-1 0-1,0 0 0,1 0 1,0 1-1,0 0 0,0-1 1,0 1-1,0 0 0,1 0 1,0 0-1,0 1 0,0-1 1,0 1-1,1-1 0,-2 8 1,1-1 29,1 1 0,0 0 0,1 0 0,1 13 0,-1-23-102,0-1 11,0 0-1,1 0 1,-1 0 0,0 0-1,0 0 1,1 0 0,-1 0-1,0 0 1,1 0 0,-1 0-1,1-1 1,-1 1 0,1 0-1,-1 0 1,1 0 0,0-1-1,-1 1 1,1 0 0,0-1-1,0 1 1,-1 0 0,1-1-1,0 1 1,0-1 0,0 0-1,0 1 1,0-1 0,0 0-1,0 1 1,0-1 0,0 0-1,0 0 1,0 0 0,0 0-1,0 0 1,0 0-1,0 0 1,0 0 0,0 0-1,0 0 1,0-1 0,0 1-1,0 0 1,-1-1 0,1 1-1,2-1 1,2-1 17,0 0 0,0 0 0,0 0 0,0-1 0,-1 0 0,1 0 0,5-4 0,0-4-79,0 0 0,0 0-1,-2 0 1,1-1 0,-2-1 0,1 1-1,-2-1 1,0 0 0,9-26-1,-16 44 198,0 1-1,0 0 0,1 0 0,0 0 1,0 0-1,1 0 0,0 0 0,1 7 1,-1-10-134,0 0-1,0 1 1,0-1 0,0-1 0,0 1 0,0 0 0,1 0 0,-1 0 0,1-1-1,0 1 1,0-1 0,0 1 0,0-1 0,1 0 0,-1 0 0,0 0 0,1 0-1,0 0 1,-1 0 0,1-1 0,0 1 0,3 0 0,3 0-141,0 0 1,0-1-1,0 0 1,0 0 0,1-1-1,-1 0 1,0-1-1,9-2 1,39-10-5477,-28 4-292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09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 6737,'0'0'9803,"-82"2"-22926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10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1777 1268 4809,'0'0'1519,"-9"18"-123,-32 55 81,37-67-1258,1-1 1,-1 1 0,0-1-1,-1 0 1,1-1 0,-1 1-1,0-1 1,0 0 0,0 0-1,-1-1 1,1 1 0,-9 3 0,-8 5 379,-35 20 78,-1-2-1,-2-3 1,-1-2-1,0-3 1,-2-3 0,-104 19-1,58-22-431,-1-5-1,0-5 1,-120-8 0,209 1-147,-1-2 0,1-1 1,0 0-1,1-2 0,-1 0 1,1-1-1,0-1 0,1-1 1,0-1-1,0-1 0,1 0 1,0-1-1,1-1 0,1-1 1,0 0-1,1-1 1,0-1-1,-15-22 0,6 4-85,2 0 0,1-1-1,2-1 1,1-1 0,2 0 0,2-2-1,2 0 1,-13-64 0,21 87-18,1 0-1,1 0 1,1 0 0,0 0 0,1 0 0,1-1 0,0 1-1,2 0 1,-1 0 0,2 0 0,0 0 0,1 1 0,1 0-1,9-19 1,12-11-14,3 0 0,2 2 0,70-73 0,-49 64-3,3 3-1,76-53 0,-81 69-16,0 3 0,3 2-1,95-37 1,174-32 3,-197 66-150,1 6 1,2 5-1,0 6 0,213 5 1,-316 10 117,0 1 0,0 2 1,0 0-1,0 2 1,25 9-1,-36-9 28,1 0-1,-1 2 1,0 0 0,-1 0 0,0 1 0,0 1-1,-1 1 1,0 0 0,12 14 0,-2 1 3,-3 1 1,0 1-1,-1 1 0,-2 0 1,-1 1-1,-2 1 1,13 36-1,-14-27 33,-1 1-1,-2 0 0,-2 1 1,-2 0-1,1 60 0,-7-81 4,-1 0 0,-1-1 0,-1 1 0,0-1 0,-2 0 0,0 0 0,-2 0-1,0-1 1,-14 27 0,6-20 5,0-1 0,-2-1 0,0-1 0,-2 0 0,-1-1 0,-22 19 0,-6-1 17,-3-2 0,0-2 0,-2-3 0,-2-2 0,-91 37 0,54-29 0,-2-5-1,-2-4 0,-128 22 1,192-46-795,1-3 1,-1 0 0,-61-4 0,58-7-3744,12-6-2451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10.4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0 13195,'0'0'0,"-113"0"-12003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15.0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98 4 5009,'0'0'8345,"0"-4"-6563,0 7-945,-2 33-612,-11 64 1,2-34 79,-47 607-433,58-671-1163,-6-5-2407,-1-5-616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15.5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1 101 9114,'0'0'5173,"7"15"-4359,-4-7-723,3 5 60,0 0-1,0 0 0,2 0 1,-1-1-1,2 0 0,18 20 1,-22-28-69,-1 1 0,2-1-1,-1-1 1,0 1 0,1-1 0,-1 0 0,1 0 0,0-1 0,0 1 0,0-1-1,1-1 1,-1 1 0,0-1 0,1 0 0,-1 0 0,0-1 0,1 0 0,9-1-1,-4-1 48,0-1-1,0 0 0,0-1 0,-1 0 0,1-1 0,-1 0 0,0-1 0,17-12 0,90-71 209,-19 11-2420,-29 35-3984,-47 31 496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16.5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170 0 4241,'0'0'10741,"-9"2"-1487,7 1-9263,0 0 0,1 1 0,-1-1 0,1 1-1,0-1 1,0 1 0,0 0 0,0 4 0,-4 18-45,-3 7 2,-105 494 32,111-493 14,2-33 84,-2-1-318,2 0-5,-1 0-1,1 0 1,-1 0-1,1 0 0,-1 0 1,1 0-1,-1 0 1,1 0-1,0 0 1,-1 0-1,1 0 1,-1 0-1,1-1 0,-1 1 1,1 0-1,-1 0 1,1 0-1,-1-1 1,1 1-1,0 0 1,-1 0-1,1-1 0,0 1 1,-1 0-1,1-1 1,0 1-1,-1-1 1,1 1-1,0 0 1,0-1-1,-1 1 0,1-1 1,0 0-1,-6-9-5831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17.5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 11723,'0'0'4753,"-13"131"-4449,13 9 568,4 17-64,11-2-408,-3-40-88,-4-42-184,-1-20-56,0-13-24,2 4-48,1-4-256,2-1-1120,-1-17-1601,-7-17-2728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17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146 1 13947,'0'0'2040,"18"9"-2216,-3-2 188,-8-5-1,0 1 0,0 0 0,0 1 0,-1-1 0,1 1-1,-1 1 1,0-1 0,0 1 0,-1 0 0,1 0 0,-1 1 0,-1 0-1,1 0 1,7 12 0,-9-11 22,1 0 0,-1 1 0,0-1 0,-1 1 0,0 0-1,0 0 1,0-1 0,-1 1 0,0 1 0,-1-1 0,0 0 0,0 0 0,-3 16-1,1-17 13,0 0 0,-1-1-1,0 1 1,0 0 0,0-1-1,-1 0 1,0 1 0,0-1-1,0-1 1,-1 1 0,0-1-1,0 1 1,0-2 0,-1 1-1,-9 6 1,7-5 2,-1-1 0,1-1 0,-1 1 1,0-2-1,0 1 0,0-1 0,-1 0 0,1-1 0,-1 0 0,-10 0 1,15-1-225,1-1 0,-1 0 0,1 0 1,0-1-1,-1 1 0,1-1 1,0 0-1,-1 0 0,1 0 1,0-1-1,0 0 0,0 1 1,0-2-1,0 1 0,0 0 0,1-1 1,-1 1-1,1-1 0,-1 0 1,1 0-1,0-1 0,0 1 1,-4-7-1,-7-19-4380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36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 13555,'0'0'5112,"-19"17"-4987,-60 59-106,71-67-16,1 1 1,0-1-1,0 1 0,1 0 1,0 1-1,1 0 1,1 0-1,-1 0 1,2 0-1,-1 1 1,-2 19-1,5-26-7,0-1 0,0 1 0,1-1 1,0 1-1,-1 0 0,2-1 0,-1 1 0,0-1 0,3 9 0,-2-10 5,0-1 0,0 1 0,1-1-1,-1 1 1,1-1 0,-1 0 0,1 0-1,0 0 1,0 0 0,0 0-1,0 0 1,0 0 0,0-1 0,1 1-1,-1-1 1,1 0 0,2 2 0,18 7 49,1-2 0,40 10 0,-47-15-40,0 1-1,0 1 0,-1 1 0,0 0 0,0 1 0,0 1 1,23 15-1,-37-21-13,0-1 1,0 1-1,0-1 1,0 1 0,0 0-1,-1 0 1,1 0-1,-1 0 1,0 0-1,1 0 1,-1 0-1,0 0 1,0 0-1,0 1 1,-1-1 0,1 0-1,0 1 1,-1-1-1,0 1 1,1 3-1,-2-3 5,1 1 0,-1-1-1,0 0 1,0 1 0,0-1-1,-1 0 1,1 0-1,-1 0 1,1 0 0,-1 0-1,0 0 1,-5 4 0,-4 4 5,0 0 1,-1-2 0,0 1 0,0-2 0,-17 10 0,-4 0-189,0-2 0,-1-1-1,-47 14 1,61-24-2147,-39 6 1,41-10-3832</inkml:trace>
  <inkml:trace contextRef="#ctx0" brushRef="#br0" timeOffset="1">574 780 6361,'0'0'18508,"-50"-26"-32335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18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205 0 12803,'-20'5'1583,"-3"0"-1386,-39 13 0,58-16-174,0 0-1,0 0 0,0 1 0,0 0 0,0 0 0,0 0 0,1 0 0,0 0 0,-1 1 0,1-1 0,1 1 0,-1 0 0,0 0 0,1 0 1,0 1-1,0-1 0,0 0 0,0 1 0,-1 6 0,0-2 21,-6 19 34,2 0 0,1 1 1,1 0-1,1-1 0,1 56 1,3-80-80,0-1 0,0 1 0,0-1 0,0 1 0,1-1 0,-1 0 0,1 1 0,0-1 0,0 0 0,0 1 0,0-1 0,1 0 0,3 5 0,-4-6 1,1-1 1,0 1 0,1-1-1,-1 1 1,0-1 0,0 0-1,1 0 1,-1 0-1,0 0 1,1 0 0,-1 0-1,1-1 1,-1 1 0,1-1-1,-1 0 1,1 1 0,0-1-1,3-1 1,0 0 16,1 0 0,-1 0-1,0-1 1,1 0 0,-1 0 0,0 0-1,0-1 1,-1 0 0,1 0 0,0-1-1,-1 0 1,0 0 0,0 0 0,0 0-1,-1-1 1,1 1 0,-1-1 0,0-1-1,4-6 1,1-1-61,-1 0 0,0 0 0,-2-1-1,1 0 1,-2 0 0,1-1 0,3-18-1,-7 19 7,-1 1 0,0-26 0,-1 32 184,0 6 185,0 3-185,0 4-156,0 14 14,1 0 0,5 37 0,-5-50 3,1-1-1,0 0 1,0 0 0,0 0-1,1 0 1,0-1 0,0 1-1,0-1 1,1 1 0,-1-1-1,1 0 1,1 0 0,6 6-1,-8-9-104,-1 0 0,1-1 0,0 1 0,-1-1 0,1 0 0,0 1 0,0-1 0,0 0 0,0-1-1,0 1 1,0-1 0,0 1 0,0-1 0,0 0 0,0 0 0,0 0 0,0 0 0,0-1 0,0 1-1,0-1 1,0 0 0,0 0 0,0 0 0,4-2 0,2-1-800,1-2 1,-1 1-1,0-1 0,0 0 0,11-11 1,12-14-4411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18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249 0 7058,'0'0'5542,"-20"14"-5247,6-4-221,2-2 18,-1 0-1,2 1 1,-1 0 0,1 1 0,1 1 0,0 0 0,0 0 0,1 1 0,1 0 0,-9 15 0,4 1 189,0 1 0,2 1 0,1 0 0,2 0 0,0 1 0,3 0 0,0 0 0,2 0 0,1 40 0,2-68-280,0 1 0,0-1 1,0 1-1,0-1 0,1 0 0,0 1 0,0-1 0,0 0 0,0 0 0,0 1 0,1-1 0,-1 0 0,1 0 0,0 0 0,3 4 1,-2-5-5,-1 0 1,1 0 0,0-1-1,-1 1 1,1-1-1,0 1 1,0-1 0,0 0-1,1 0 1,-1 0 0,0-1-1,0 1 1,0-1 0,1 1-1,-1-1 1,4-1 0,-2 1-28,0 0 1,0 0 0,0-1-1,-1 0 1,1 0 0,0 0-1,-1-1 1,1 0 0,-1 1 0,0-1-1,1-1 1,-1 1 0,0-1-1,6-4 1,-5 1-77,1 0 1,-1 0-1,0 0 1,0 0-1,0-1 1,-1 0-1,0 0 0,3-8 1,0-4-219,0 0 0,-2 0 0,0 0 0,-2-1 1,0 1-1,1-29 0,-2 11-79,-1 17 273,0 1 0,-1-1 0,0 0-1,-7-34 1,4 48 557,1 15 106,3 66-230,4 0 0,26 134 0,-15-124 424,-4 1-1,1 95 1,-13-168-638,-1 0-1,0-1 1,0 1-1,-2 0 1,1 0-1,-6 12 1,7-21-71,-1 0-1,0 1 1,0-1 0,0 0-1,0 0 1,-1 0 0,0-1-1,1 1 1,-1 0 0,-1-1-1,1 0 1,0 0 0,-1 0-1,0 0 1,0-1 0,0 1-1,0-1 1,0 0 0,0 0-1,-5 1 1,3-1-41,1-1-1,-1 1 1,0-2 0,1 1 0,-1-1-1,0 1 1,1-2 0,-1 1-1,0 0 1,1-1 0,-1 0 0,1-1-1,-1 1 1,1-1 0,-1 0 0,1-1-1,0 1 1,-8-6 0,6 3-204,0-1 1,1 1 0,0-1 0,0-1-1,0 1 1,1-1 0,0 0 0,0-1 0,1 1-1,0-1 1,0 0 0,-3-10 0,-3-14-1527,2 0 1,1 0-1,-3-37 1,5-4-3512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19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29 223 10786,'0'0'4641,"20"0"-3895,63-1-231,-77 1-513,0-1 1,-1 1 0,1-1 0,-1 0 0,1-1 0,-1 1 0,0-1 0,0 0 0,1-1-1,-1 1 1,-1-1 0,1 0 0,0 0 0,-1-1 0,1 1 0,-1-1 0,0 0-1,0 0 1,-1 0 0,1-1 0,-1 1 0,0-1 0,0 0 0,0 0 0,-1 0 0,0 0-1,0 0 1,0 0 0,-1-1 0,1 1 0,-1-1 0,0 1 0,-1-1 0,0 0 0,0 1-1,0-1 1,0 1 0,-1-1 0,0 1 0,0-1 0,0 1 0,-3-8 0,2 11-42,1-1 0,0 0 0,-1 0 1,0 1-1,1-1 0,-1 1 0,0-1 1,0 1-1,-1 0 0,1 0 0,0-1 1,-1 2-1,1-1 0,-1 0 1,0 1-1,1-1 0,-1 1 0,0 0 1,0-1-1,0 2 0,0-1 0,0 0 1,0 0-1,0 1 0,-6 0 0,4-1 18,-1 1 0,1 1-1,-1-1 1,1 1-1,0 0 1,-1 0 0,1 0-1,0 1 1,-1 0-1,1 0 1,0 0 0,1 1-1,-1 0 1,-5 3-1,1 2 11,1 0 0,-1 1-1,1 0 1,1 1-1,0-1 1,0 2 0,1-1-1,0 0 1,-7 20-1,9-21 1,1 1-1,0 0 1,0 0-1,1 1 1,0-1-1,1 0 1,0 1-1,1-1 1,0 1-1,1-1 1,2 16-1,-2-23 5,-1 1 0,1-1 0,0 0 0,1 0 0,-1 0 0,1 0 0,-1 0 0,1 0 0,0 0 0,0 0 0,0-1 0,0 1 0,1-1 0,-1 0 0,1 1 0,-1-1 0,1 0 0,5 2 0,-3-2-43,0 0-1,0 0 1,0 0 0,0-1-1,1 0 1,-1 0 0,0-1-1,1 1 1,-1-1 0,9-1-1,0-1-223,1 0-1,-1-2 1,0 1-1,-1-2 1,1 1-1,-1-2 0,19-10 1,35-29-2285,-9-4-1405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19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0 13675,'-19'101'2312,"1"26"-1895,5 17-313,6-9 392,7-42-56,0-25 16,0-23-160,0-12-200,0-3-96,0-7-136,0-6-656,0-43-2433,-2-18 288,-5-9-5024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19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0 134 11707,'0'0'2156,"3"26"-1492,-1-3-609,4 36 234,17 76-1,-12-92-10,1-1 0,3 0-1,1-1 1,2 0 0,1-2-1,3 0 1,1-2 0,2 0-1,49 56 1,-56-71-216,24 24 2,-39-43-64,0 0 0,0 0 0,1-1-1,-1 1 1,1-1 0,-1 0 0,1 0 0,0 0 0,-1-1 0,1 1 0,6 0 0,-9-1 3,0-1-1,0 0 1,0 0 0,0 0-1,0 0 1,0-1-1,0 1 1,0 0 0,0 0-1,0-1 1,0 1-1,0 0 1,-1-1 0,1 1-1,0-1 1,0 1 0,0-1-1,0 1 1,-1-1-1,1 0 1,0 1 0,-1-1-1,1 0 1,0 0-1,-1 0 1,1 1 0,-1-1-1,1-1 1,9-29 148,-9 26-127,17-89 69,-4-1-1,1-155 1,-11 162-64,0 18 23,5-209 600,-5 458-7728,-4-125 2655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20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 46 12411,'0'0'2734,"-2"17"-2601,0 3-126,-2 23 659,3 82 1,1-114-610,1 0 0,0-1 0,0 1 0,1 0 1,1-1-1,0 0 0,0 0 0,1 0 0,1 0 1,-1 0-1,1-1 0,1 1 0,0-1 1,10 11-1,-15-19-48,1 1 0,-1 0 0,1-1 0,-1 0 0,1 1 0,0-1 0,0 0 0,0 0 0,0 0 0,0 0 0,0 0 0,0-1 0,0 1 0,0 0 0,0-1 0,1 0 0,-1 1 0,0-1 0,0 0 0,0 0 0,0 0 0,1-1 0,-1 1 0,0 0 0,0-1 0,0 0 0,0 1 0,0-1 0,0 0 0,0 0 0,0 0 0,0 0 0,0 0 0,0-1 0,-1 1 0,1 0 0,0-1 0,-1 0-1,2-1 2,4-5-14,0-1 1,0 0 0,-1-1 0,-1 1 0,0-1-1,5-13 1,2-8-340,-1 0-1,-2-1 0,-2-1 1,-1 1-1,-1-1 1,-2 0-1,0-43 1,-18 136 1516,10-29-999,2-1 0,1 2 0,1-1 0,6 49 0,-5-78-172,1 0 1,-1 0 0,1 0 0,-1 0-1,1-1 1,-1 1 0,1 0 0,0 0-1,0 0 1,0-1 0,0 1 0,0-1-1,1 1 1,0 1 0,-1-2-3,0-1 1,0 1-1,0-1 0,0 1 0,0-1 1,0 0-1,-1 1 0,1-1 0,0 0 1,0 0-1,0 1 0,0-1 0,0 0 1,0 0-1,0 0 0,0 0 0,0 0 1,0 0-1,2-1 0,0 0-1,1-1 0,-1 1 0,0-1-1,-1 1 1,1-1 0,0 0 0,0 0-1,-1 0 1,1-1 0,-1 1 0,0 0-1,0-1 1,0 0 0,3-3 0,122-212-958,-125 215 935,-1 0 2,0 1 1,0 0 0,1-1-1,0 1 1,-1 0 0,1 0-1,0 0 1,0 0 0,0 0-1,0 0 1,0 0 0,1 1-1,-1-1 1,5-1 0,-6 4 16,0 0 0,0 0 0,-1 0-1,1 0 1,0 0 0,-1 0 0,1 0 0,-1 0 0,0 0 0,1 0 0,-1 1 0,0-1 0,1 0 0,-1 0 0,0 0 0,0 1 0,0-1-1,0 0 1,-1 2 0,2 1 13,0 141 809,-2-92-542,5 58 0,1-98-215,1-20 57,3-22 45,-9 29-162,6-20 13,43-148-78,-38 136 33,2 1 0,1 0 0,20-32 0,-34 62 25,0 1-1,0-1 1,1 1-1,-1-1 1,0 1-1,0-1 1,1 1-1,-1-1 1,1 1-1,-1-1 1,0 1-1,1 0 1,-1-1-1,1 1 1,-1 0-1,1-1 1,-1 1-1,1 0 1,-1 0-1,1-1 1,-1 1-1,1 0 1,-1 0 0,1 0-1,6 9-43,-2 29 114,-5-31-59,13 189 272,-13-195-226,4-14-13,-4 13-38,6-30-116,2 1 1,1 1 0,1 0 0,1 0-1,25-43 1,-36 69 107,1 1 0,-1 0 0,1 0 0,0 0 0,0-1-1,0 1 1,-1 0 0,1 0 0,0 0 0,0 1 0,0-1 0,1 0-1,-1 0 1,0 0 0,0 1 0,0-1 0,1 1 0,-1-1 0,0 1 0,0-1-1,1 1 1,1-1 0,-2 2 4,0-1 1,1 1-1,-1-1 1,0 1-1,0 0 0,0-1 1,0 1-1,-1 0 0,1 0 1,0-1-1,0 1 0,0 0 1,-1 0-1,1 0 1,0 0-1,-1 0 0,1 0 1,-1 0-1,1 0 0,0 2 1,2 8 20,1 0 0,-1 0 0,2 22 1,0 8 111,0 49 1,-5-74-594,-1 1 0,0 0 1,-2-1-1,0 0 0,-8 28 0,-9 0-5837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21.5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300 14 3881,'0'0'8232,"-20"-2"-6814,-67-8 234,82 10-1521,1-1-1,-1 1 1,0 0 0,1 0-1,-1 0 1,1 1-1,-1 0 1,1-1 0,-1 2-1,1-1 1,0 0-1,-1 1 1,1 0-1,0 0 1,0 0 0,0 1-1,1-1 1,-1 1-1,-6 6 1,3-1-50,1 1-1,0 0 1,1 0-1,-1 0 1,2 1-1,-5 13 1,6-16-52,-10 29 50,2 1-1,2 1 1,1 0 0,2 0-1,2 1 1,1-1 0,3 45-1,0-83-84,-1 1 0,1 0 0,0 0 0,0 0 0,0 0 0,0 0 0,1 0 0,-1 0 0,0 0 0,0-1 0,0 1 0,1 0-1,-1 0 1,0 0 0,1 0 0,-1-1 0,1 1 0,-1 0 0,1 0 0,-1-1 0,1 1 0,0 0 0,-1-1 0,1 1 0,0-1-1,-1 1 1,2 0 0,-1-1 0,1 0 0,-1 0-1,1 1 1,-1-1-1,0-1 1,1 1 0,-1 0-1,1 0 1,-1 0 0,0-1-1,1 1 1,-1-1-1,0 1 1,1-1 0,1 0-1,3-3-2,1 0 0,-1 0-1,0-1 1,0 0 0,8-8-1,15-22-290,-2-1 0,-1-2 0,-2 0-1,-1-1 1,-3-2 0,-1 0 0,-1-1 0,16-65-1,-26 79 977,-7 44 704,-2 22-1436,2-15 122,2 1 0,0 0 0,9 28 1,-9-40-52,1 0 0,0 0 0,1-1 0,1 1 0,-1-1 0,2-1 1,0 1-1,8 10 0,-11-17-198,0-1 1,1 1-1,0-1 1,-1 1 0,1-1-1,0-1 1,1 1-1,-1-1 1,0 0-1,1 0 1,-1 0-1,1-1 1,0 0-1,-1 0 1,1 0-1,0-1 1,10 0-1,14 0-4366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22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88 15227,'0'0'2015,"3"20"-1531,0 4-466,0 7 10,2-1 1,9 34-1,43 125 252,-54-229-581,-1-4 121,3 0 0,1 0 0,2 1 1,24-76-1,-30 113 163,1 0 0,0 1 0,0-1 0,0 0 1,1 1-1,8-10 0,-11 14 12,0-1 0,0 1 1,0 0-1,0 0 0,0 0 1,0 0-1,1 1 0,-1-1 0,0 0 1,1 0-1,-1 1 0,0-1 1,1 1-1,-1-1 0,1 1 1,-1 0-1,1-1 0,-1 1 0,1 0 1,-1 0-1,1 0 0,-1 0 1,1 0-1,-1 0 0,1 1 1,-1-1-1,1 0 0,-1 1 0,0-1 1,1 1-1,-1 0 0,1-1 1,-1 1-1,2 2 0,2 1 23,0 1-1,-1 0 0,1 0 0,-1 1 1,-1-1-1,1 1 0,-1 0 1,0 0-1,4 10 0,17 62 264,-12-24 13,-3-1 0,-2 1 0,-1 75 0,-6-153-467,8-191-446,-5 190 613,1 0-1,1 0 1,1 1-1,1-1 0,1 2 1,17-36-1,-23 54-4,1 0-1,0 0 0,1 1 0,-1-1 1,7-6-1,-9 11 10,-1-1 1,1 0-1,0 0 1,0 1-1,-1-1 1,1 0-1,0 1 1,0-1-1,0 1 1,0-1-1,0 1 0,0 0 1,0-1-1,0 1 1,0 0-1,0 0 1,0-1-1,0 1 1,0 0-1,0 0 1,0 0-1,0 0 0,0 1 1,0-1-1,0 0 1,0 0-1,0 1 1,0-1-1,0 0 1,0 1-1,0-1 1,0 1-1,0-1 0,-1 1 1,1-1-1,0 1 1,0 0-1,1 1 1,3 6 60,0 0 0,0 0 1,-1 0-1,0 1 1,0 0-1,3 11 0,-3-7-4,18 57 74,-3 1 1,-3 1-1,7 85 0,-17-137-1674,-5-21 1285,-1 1-1,1-1 0,-1 0 1,1 1-1,-1-1 0,1 1 1,-1-1-1,1 0 1,-1 0-1,0 1 0,1-1 1,-1 0-1,0 0 0,0 1 1,1-1-1,-1 0 1,0 0-1,0 0 0,0 0 1,0-1-1,4-25-5699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22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0 9010,'0'0'5145,"-16"22"-4397,2-5-562,6-9-96,1 0 1,1 0-1,-1 1 1,1 0-1,1 0 0,0 0 1,0 1-1,1 0 0,0 0 1,1 0-1,0 0 1,0 0-1,1 1 0,-1 17 1,2-17 35,0 17 170,1 0-1,8 55 0,-7-76-281,1 1 0,-1-1-1,2 1 1,-1-1 0,1 0 0,0 0-1,1 0 1,-1-1 0,1 1 0,1-1-1,-1 0 1,1 0 0,0 0 0,1-1-1,11 10 1,-15-13 14,0 0 1,1 0-1,-1-1 0,1 1 0,-1-1 1,1 1-1,0-1 0,-1 0 0,1 0 1,0 0-1,0 0 0,0-1 1,0 1-1,0-1 0,0 0 0,0 0 1,0 0-1,0 0 0,0 0 0,0-1 1,0 1-1,0-1 0,-1 0 0,1 0 1,0 0-1,0 0 0,-1-1 0,1 1 1,0 0-1,-1-1 0,1 0 0,-1 0 1,0 0-1,0 0 0,0 0 1,3-4-1,1-1 39,-1-1 0,-1 1 0,0-1 1,0 0-1,0 0 0,-1-1 0,0 1 1,0-1-1,-1 1 0,-1-1 0,2-10 1,-2 0-26,0-1 1,-1 0-1,-4-27 1,3 40-93,0 0 1,0 1-1,-1-1 1,0 0-1,-1 1 1,1-1-1,-1 1 1,-1 0-1,1 0 1,-1 0-1,0 0 1,-9-9-1,11 13-12,1 0 0,-1 0 0,0 1 1,0-1-1,0 1 0,0-1 0,0 1 0,0 0 0,0 0 0,0 0 1,-1 0-1,1 0 0,0 1 0,-1-1 0,1 0 0,0 1 0,-1 0 1,1 0-1,-1 0 0,1 0 0,-1 0 0,1 0 0,0 0 0,-1 1 1,1-1-1,0 1 0,-1 0 0,-1 1 0,1-1-343,1 1 1,-1 0-1,1 0 0,-1 0 0,1 0 1,0 0-1,0 1 0,0-1 0,0 1 0,0-1 1,1 1-1,-1 0 0,1 0 0,0 0 1,0-1-1,0 1 0,0 0 0,0 0 0,1 0 1,-1 5-1,0 8-5260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22.8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32 13291,'0'0'1931,"-4"20"-1722,-5 22 294,2 1-1,-2 74 1,9-97-245,1 0 1,1 0-1,9 39 0,-9-50-237,1-1-1,0 1 1,0 0 0,1-1-1,0 0 1,1 0 0,0 0-1,0-1 1,13 14 0,-17-19-16,0-1 0,0 1 1,1-1-1,-1 1 0,0-1 0,1 0 1,0 0-1,-1 0 0,1 0 1,0 0-1,-1 0 0,1 0 1,0-1-1,0 1 0,0-1 1,-1 1-1,1-1 0,0 0 1,0 0-1,0 1 0,0-1 1,0 0-1,0-1 0,0 1 1,0 0-1,-1-1 0,1 1 1,0-1-1,0 1 0,0-1 0,-1 0 1,1 0-1,0 0 0,-1 0 1,1 0-1,0 0 0,-1 0 1,0-1-1,1 1 0,-1 0 1,2-3-1,4-6 3,0 1 0,-1-1 0,0 1 0,-1-2-1,7-16 1,108-351-3020,-120 378 3024,0-1 0,0 0 1,0 1-1,1-1 0,-1 0 1,0 1-1,0-1 0,0 1 1,1-1-1,-1 0 0,0 1 1,0-1-1,1 1 0,-1-1 1,1 0-1,-1 1 0,1-1 1,-1 1-1,1-1 0,-1 1 1,1 0-1,0-1 0,6 12 210,3 37 156,-8-35-208,1 6-54,1 0 0,1-1 0,1 0 0,0 0-1,1 0 1,18 31 0,-24-48-137,-1 0-1,1 0 1,0 0 0,-1 0 0,1 0-1,0 0 1,0 0 0,0 0-1,0 0 1,0 0 0,0 0 0,0 0-1,0-1 1,0 1 0,0 0-1,1-1 1,-1 1 0,0-1 0,0 1-1,1-1 1,-1 0 0,0 0-1,0 1 1,1-1 0,-1 0 0,0 0-1,1 0 1,-1 0 0,0 0-1,1-1 1,-1 1 0,0 0 0,1-1-1,-1 1 1,0-1 0,0 1-1,0-1 1,1 0 0,-1 1-1,0-1 1,0 0 0,0 0 0,0 0-1,0 1 1,0-1 0,-1 0-1,2-2 1,5-5-797,-1 0 0,0-1 0,-1 1 0,8-17 0,-12 24 684,17-41-6112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3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12227,'0'0'2560,"11"6"-3776,-8-1-280,1 1-1417,-4-1-3432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23.5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0 8410,'0'0'2183,"0"17"-1898,0-5-213,-1 10 195,1 0 0,2 0 0,0 0 0,6 24 0,-1-17 237,-1-7 107,0-1-1,15 34 0,-21-55-175,-3-10-20,2 7-419,-1 1 1,1-1-1,-1 0 1,0 1-1,1-1 1,-1 1-1,0-1 1,-1 1-1,1 0 1,0 0-1,-5-3 1,6 4-3,1 1 0,-1 0 1,0-1-1,1 1 0,-1 0 1,0 0-1,0-1 0,0 1 1,1 0-1,-1 0 0,0 0 1,0 0-1,1 0 0,-1 0 1,0 0-1,0 1 0,1-1 0,-1 0 1,0 0-1,-1 1 0,1 0-9,0 0 0,-1 0-1,1 0 1,0 0 0,0 0-1,0 0 1,0 1 0,0-1 0,0 0-1,0 1 1,0-1 0,0 1-1,0 1 1,-15 39-65,1 1-1,3 0 1,2 1 0,1 0 0,-3 62-1,12-87 980,6-39 874,2-8-1619,6-8-48,34-79-106,-39 98 68,0 1 1,1 0-1,0 0 0,19-21 0,-28 36-63,-1 1 0,1-1-1,0 0 1,-1 1 0,1-1-1,0 0 1,0 1 0,0-1 0,-1 1-1,1-1 1,0 1 0,0-1-1,0 1 1,0 0 0,0 0 0,0-1-1,0 1 1,0 0 0,0 0-1,0 0 1,0 0 0,0 0 0,0 0-1,0 0 1,0 0 0,0 1-1,0-1 1,0 0 0,0 1 0,0-1-1,0 0 1,0 1 0,-1-1-1,1 1 1,0 0 0,0-1 0,0 1-1,-1 0 1,1-1 0,0 1-1,-1 0 1,1 0 0,0 1 0,4 5 16,0 0 1,0 0 0,-1 0 0,4 9 0,-5-9 17,14 37 68,-13-34-229,-1 0-1,1 0 1,0 0-1,1-1 1,12 18-1,-17-27 44,1 1 0,-1-1 0,0 0 1,0 0-1,1 0 0,-1 1 0,0-1 0,1 0 0,-1 0 0,0 0 1,1 0-1,-1 1 0,0-1 0,1 0 0,-1 0 0,0 0 0,1 0 0,-1 0 1,1 0-1,-1 0 0,0 0 0,1 0 0,-1 0 0,0 0 0,1-1 1,-1 1-1,0 0 0,1 0 0,-1 0 0,0 0 0,1 0 0,-1-1 0,0 1 1,0 0-1,1 0 0,-1-1 0,0 1 0,0 0 0,1 0 0,-1-1 1,0 1-1,0 0 0,0-1 0,1 1 0,-1 0 0,0-1 0,0 1 0,0 0 1,0-1-1,0 1 0,8-20-3410,-7 19 3178,7-27-4415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23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10786,'0'0'2185,"0"206"-2177,0-7 1288,7 20 392,13-16-351,-2-63-377,4-60-328,-5-30-392,-7-14-152,7-1-32,-4-6-16,-1-3-40,-6-14-232,-4-8-904,-2-6-144,-11-18-521,-6-4-4232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24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0 128 14163,'0'0'2377,"132"-7"-1929,-76-8-96,4-1-328,-1-5-24,10-6-993,-12 5-1311,-14 2-1969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24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103 1 10162,'0'0'5673,"-57"133"-5521,37-60 16,4 5-104,7-3-64,9-11-848,13-11-1608,12-20-1833,2-19-2801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24.9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 6513,'0'0'5608,"-7"18"-4113,0-4-1419,-1 4-2,1 0 1,1 0-1,0 0 1,1 1 0,-2 21-1,5-26 101,1 0 1,1 0-1,0 1 1,0-1-1,2 0 1,0 1-1,6 21 1,-7-31-147,1-1 1,0 1 0,0-1-1,0 0 1,0 1 0,1-1 0,0 0-1,0 0 1,0-1 0,0 1-1,0 0 1,1-1 0,-1 0 0,1 0-1,0 0 1,0-1 0,0 1-1,1-1 1,-1 0 0,0 0 0,1 0-1,-1-1 1,1 1 0,0-1-1,0 0 1,5 0 0,-6 0-11,0-1 0,0 0 0,0 0 0,0 0 0,0 0 0,0-1 0,0 1 0,0-1 1,0 0-1,0 0 0,-1-1 0,1 1 0,0-1 0,0 0 0,-1 1 0,0-2 0,1 1 0,5-5 0,-6 3 13,1-1 0,-1 1-1,0 0 1,0-1-1,-1 0 1,1 1-1,-1-1 1,0 0 0,-1-1-1,1 1 1,-1 0-1,0 0 1,0 0-1,0-7 1,0-4 30,0 0 0,-1 0 0,-1 0 0,-1 0 0,-3-19 0,3 27-132,0 0 0,-1 1-1,1-1 1,-2 1 0,1-1-1,-1 1 1,0 0 0,0 1 0,-1-1-1,0 1 1,0-1 0,-8-6 0,10 10-54,-1 1 1,1 0-1,-1-1 1,1 1 0,-1 1-1,0-1 1,0 0-1,0 1 1,0 0-1,0 0 1,-1 0 0,1 0-1,0 1 1,0 0-1,-5 0 1,3 0-620,0 0 0,0 1 0,1 0 0,-1 1 0,0-1-1,-6 3 1,-17 14-7792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25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17132,'0'0'992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25.8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1 919 7578,'0'0'5103,"28"11"-3509,1 0-981,1-2-1,51 10 1,-54-16-313,1-1-1,-1-2 1,1 0 0,32-6 0,107-25 646,-131 24-796,863-240 1293,-155 36-1246,129 20-216,-277 64 29,-445 92-56,459-80-724,-558 111-2372,-183 4-1146,39 0-2964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26.4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0 887 696,'0'0'11739,"20"0"-11725,11 0 245,1-1-1,0-2 0,-1-2 0,61-15 0,738-256 3005,-203 63-2978,6 36-1,9 64-252,5 56-262,-572 53 89,128-13-103,-322 25-3634,50 5-23,5 0-1636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26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16628,'0'0'160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39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271 1 1792,'0'0'1723,"-3"2"-1792,1 0 386,-6 3-715,-1-3 7730,1-1-4428,-12 3-2647,16-1-264,-1 0 1,1 0-1,0 0 1,0 1 0,0 0-1,0-1 1,1 1-1,0 0 1,-1 1 0,1-1-1,1 1 1,-5 8-1,-2 8-28,-12 38 0,16-43 25,-32 114 71,6 1 0,6 1-1,5 1 1,6 1 0,6 1 0,12 167 0,4-206 137,31 140 0,41 90 108,-56-234-238,-17-66-59,10 44 111,2-1 0,4-1 0,41 86 0,-64-152-288,1 0 0,0-1 1,-1 1-1,1-1 0,0 1 0,0-1 0,0 0 0,0 1 0,0-1 0,0 0 0,0 0 0,0 0 1,1 0-1,-1 0 0,0 0 0,1 0 0,-1 0 0,1 0 0,-1 0 0,1-1 0,-1 1 0,1-1 1,-1 1-1,1-1 0,0 0 0,-1 0 0,1 1 0,0-1 0,1 0 0,4 0-4877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3.4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6905,'0'0'10995,"24"48"-13404,-24-39 657,0-2-937,0-1-3416</inkml:trace>
  <inkml:trace contextRef="#ctx0" brushRef="#br0" timeOffset="1">65 323 488,'0'0'16620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40.6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605 40 6585,'0'0'5248,"-11"-11"-1492,-2 6-3551,0 0 1,-1 0 0,0 2-1,0-1 1,0 2 0,-1 0-1,-20 0 1,-102 6-310,-33 24 66,37-4 148,114-19-257,17 10-60,2-6 203,0 28-69,5 99-52,58 262 76,-50-330 61,135 626 441,-97-512-223,132 316 0,-181-492-229,1-1 0,0 1 0,0-1-1,0 0 1,6 7 0,-7-10 0,0 0 0,0 0 0,0-1 0,0 1 0,1-1-1,-1 1 1,0-1 0,1 0 0,0 0 0,-1 0 0,1 0 0,-1-1 0,1 1 0,5 0 0,38 2-13,0-1-1,0-3 1,0-1-1,0-3 1,0-2-1,0-1 1,-1-3-1,80-30 1,-118 39-728,0-1 1,0 0-1,-1 0 0,1-1 0,-1 1 1,0-2-1,0 1 0,11-10 1,-5-1-5048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41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11546,'0'0'3531,"20"15"-3634,4 4 105,-1-1 55,2-1-1,0 0 0,28 12 1,-9-8 129,-18-9-132,-1 1-1,30 20 1,-49-29-47,-1 0 0,1 0 0,-1 1 0,0-1 0,0 1 0,-1 1 0,0-1 0,1 0 0,-2 1 0,1 0 0,-1 0 0,0 0 0,0 1 0,3 9 0,-3 5 37,0-1 0,-1 0-1,-2 1 1,0 0 0,-1-1 0,-1 1-1,0-1 1,-2 0 0,-1 0 0,0 0-1,-9 20 1,-13 29-578,-61 108 1,69-143-85,-7 13-2578,5-19-2493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41.4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14211,'0'0'1976,"-11"190"-2296,42-8 320,6 17 256,9-16-24,-10-56-175,-9-57-57,-7-27-265,-1-12-495,-1 8-504,-2-10-1177,-6-9-2256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41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0 150 12587,'20'-14'2227,"9"-6"-2198,1 1 0,1 1 0,1 1 0,0 3 0,68-22 1,-82 32-25,-1 1 0,1 0 0,-1 2 0,1 0 0,0 1 1,0 1-1,-1 1 0,25 5 0,-32-5-7,-1 1 0,0 0 1,0 1-1,0 0 0,-1 0 0,1 1 0,-1 0 0,0 0 1,0 1-1,-1 0 0,1 0 0,-2 1 0,1 0 0,-1 0 0,0 1 1,0 0-1,5 9 0,-5-6 25,-1 1 0,0 0 0,-1-1 0,0 2 0,0-1 0,-2 0 0,0 1 0,0-1 0,-1 1 0,0 0 0,-1-1 0,-1 1 1,0 0-1,-3 13 0,-1-4 89,0-1 1,-2 0 0,0 0-1,-2 0 1,0-1 0,-1 0-1,-16 22 1,-9 5-172,-1-2 0,-3-2 0,-1-1 0,-2-2 0,-2-1 1,-91 59-1,129-94-484,18-11-11622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42.1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 5457,'0'0'11003,"104"2"-10971,-27-17 560,5-1-136,2-4-240,1 0-136,-19 3-72,-6 5-8,-14 2-520,-15 5-945,-51 5-13522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42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12683,'0'0'2312,"15"148"-1856,-1-52-384,1-1 0,-2-14 16,-2-25-40,3 4-32,3 2-16,-3 0-8,-3-18-1912,-3-16-2961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42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261 223 8754,'-3'22'1384,"1"-11"-1323,-4 29 483,-2 77 0,8-104-376,1 0-1,0 1 1,0-1-1,2 0 1,-1 0-1,2-1 1,0 1-1,0-1 1,1 0-1,1 0 1,10 18 0,-10-22-48,1 0 1,0-1 0,0 0-1,1 0 1,-1 0 0,2-1-1,-1 0 1,1 0 0,0-1 0,0-1-1,0 1 1,1-1 0,-1-1-1,1 0 1,18 3 0,-19-4-71,-1-1-1,1 0 1,0-1 0,0 0 0,0 0 0,0-1 0,-1 0-1,1-1 1,0 0 0,-1 0 0,1-1 0,-1 0 0,0-1-1,0 1 1,0-1 0,0-1 0,-1 0 0,11-8-1,-9 4 26,0 0 0,0-1 0,-1 0 0,0-1 0,-1 1 0,0-1 0,-1-1 0,0 1 0,-1-1 0,0 0 0,6-25 0,-6 15-49,-1-2 1,-2 1 0,0 0-1,-1 0 1,-5-42-1,3 52-59,-1 0 0,-1 1 0,0 0 1,0 0-1,-1 0 0,-1 0 0,0 0 0,-1 1 0,0 0 0,-1 0 0,0 0 0,0 1 0,-1 0 0,-1 1 0,1 0 0,-2 0 0,-19-14 0,11 11-138,0 1 0,0 2 0,-1-1 0,0 2 0,0 1 0,-1 0-1,0 2 1,0 0 0,-1 1 0,-25-2 0,29 6-125,1 0 1,-1 0-1,0 2 0,0 0 1,1 1-1,-1 0 0,1 2 0,0 0 1,0 0-1,1 2 0,0 0 0,0 1 1,0 0-1,1 1 0,-24 20 0,-35 33-3794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43.3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5 768 6425,'0'0'6486,"-1"-16"-6015,-2-54 90,3 67-521,0 1-1,1-1 1,-1 0 0,1 0-1,0 0 1,0 0-1,0 1 1,0-1 0,1 0-1,-1 1 1,1-1 0,-1 1-1,1-1 1,0 1 0,0 0-1,0 0 1,0 0 0,0 0-1,6-3 1,0-2 62,15-12 79,1 1 0,1 1 0,0 1 0,2 1 0,-1 2 0,1 0 0,1 2 0,30-8 0,-16 8-173,1 2 0,0 2 0,1 2-1,80 0 1,-105 6-57,0 2 0,-1 0 1,1 1-1,-1 0 0,29 12 0,22 7-65,-63-22 88,-1 0 0,0 0 0,1 0 0,-1-1 0,1 1 0,-1-1 0,1-1 0,-1 1 0,1-1 0,-1 0 0,0 0 0,1 0 0,-1-1 0,0 0 0,0 0 0,0 0 0,0-1 0,6-4 0,3-3-24,-1-1 0,-1-1 0,0 0 0,16-22 0,-5 7 129,-2 2-77,1 2 1,41-34-1,-55 50-19,0 1-1,1 1 0,0 0 0,0 0 0,0 0 0,0 1 0,1 1 0,0 0 0,0 0 0,0 0 0,0 2 0,16-2 1,-15 2-6,0 2 1,0-1 0,0 2-1,-1-1 1,1 1 0,0 1-1,-1 0 1,0 0 0,1 1-1,-1 1 1,18 10 0,-12-5 21,1-1 1,0-1-1,36 13 1,-46-19 37,0-1-1,0 0 1,1 0-1,-1 0 1,0 0-1,0-1 1,0-1-1,0 1 0,1-1 1,-1 0-1,0-1 1,0 0-1,13-5 1,8-8 120,0-1-1,0-2 1,-2-1 0,45-41-1,-34 28-725,52-35-1,-23 21-3943,-40 24-1963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43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4257,'0'0'12339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46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0 706 5417,'0'0'4670,"9"-5"-3379,322-202 1578,169-41-2310,-384 199-413,3 6 0,182-42-1,-171 60-149,230-12 0,132 31-4,-361 11 11,146 24-1,130 43 12,-227-38-5,-133-26 0,17 3 6,0 2-1,-1 2 1,70 29 0,-131-44-14,-1 1-1,1-1 0,0 1 1,-1 0-1,1 0 0,-1 0 1,1 0-1,-1 0 1,1 0-1,-1 0 0,0 0 1,2 3-1,-3-4-2,0 0 0,0 1 0,0-1 0,0 1 0,0-1 0,0 0 0,0 1 0,-1-1 0,1 0 0,0 0 0,0 1 0,-1-1 0,1 0-1,0 1 1,0-1 0,-1 0 0,1 0 0,0 1 0,0-1 0,-1 0 0,1 0 0,0 0 0,-1 0 0,1 0 0,-1 1 0,1-1 0,0 0 0,-1 0 0,1 0 0,0 0 0,-1 0 0,1 0 0,0 0 0,-1 0 0,-50 3-879,50-3 832,-5 0-667,0 0 0,-1 0 0,1-1-1,0 0 1,0 0 0,0 0 0,-9-4 0,-8-8-5986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2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7154,'0'0'9258,"0"5"-8698,0-3-560,0 2-144,0 8-1073,0 3-1247,0 0-2529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47.3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11570,'0'0'3471,"18"8"-2894,8 3-670,230 108 1652,-232-106-1497,-2 1 0,1 1 0,-2 1 1,0 1-1,23 24 0,-38-34-63,0-1-1,0 2 1,-1-1 0,0 1-1,0-1 1,-1 1 0,0 1-1,0-1 1,-1 0 0,0 1-1,-1 0 1,0 0 0,0 0-1,-1 0 1,0 0 0,0 0-1,-1 0 1,0 0 0,-2 12-1,-1-7-14,-1-1 0,0 1-1,-1-1 1,0 0-1,-1 0 1,0 0 0,-16 23-1,-5 0-174,-36 37 0,49-56 64,-22 22-1343,-2-1-1,-2-2 0,-86 62 1,65-58-2853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48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1319 216 5337,'0'0'3536,"5"-18"-2424,12-58-257,-16 72-701,0-1 0,-1 1 0,1 0 0,-1-1 0,0 1 0,0 0 0,0-1 0,-1 1 0,0 0 0,1 0 1,-1-1-1,-1 1 0,1 0 0,-4-7 0,3 8-49,0 0 1,0 0 0,-1 0-1,1 1 1,-1-1 0,0 0-1,0 1 1,0 0-1,0 0 1,0 0 0,0 0-1,0 0 1,-7-2 0,-5 0 69,0 1 0,0 0 0,-1 1 0,1 0 0,0 1 0,-19 2 1,22-1-127,-25 1 11,0 2 0,0 2 1,0 1-1,1 2 0,0 1 1,1 2-1,-45 20 1,15-4-55,2 2 0,-117 75 1,150-83-4,0 2 0,2 1 0,0 1 0,2 1-1,1 1 1,1 2 0,-31 47 0,17-10 54,3 2 1,3 1-1,3 1 0,3 1 0,3 2 0,-15 87 0,20-56 102,5 1 0,4 0 0,9 203 0,4-255-32,3-1 0,2-1 0,1 1 0,4-2 0,1 1-1,3-2 1,1 0 0,50 86 0,-53-111-42,1-1-1,1-1 1,1 0 0,1-2-1,1 0 1,0-1 0,36 24 0,4-5 88,110 52 0,-65-43-79,3-4 0,1-6 0,1-4 0,156 24-1,-108-35-133,1-6 1,258-8-1,-327-14-37,-1-3 1,0-4-1,-1-4 1,-1-4-1,-1-4 1,-1-4-1,-1-3 1,111-60-1,-126 54 14,-3-3 1,-1-3-1,-3-3 1,-1-2-1,-3-3 0,-2-3 1,-3-2-1,-2-3 0,85-125 1,-116 149 54,-1 0 1,-1-1 0,-3-1-1,-1 0 1,-1-1 0,14-74-1,-23 87 5,-2 0-1,-1 0 0,-1-1 1,-1 1-1,-2 0 1,0-1-1,-2 1 0,-1 0 1,-1 1-1,-1-1 1,-18-42-1,5 29-35,-1 0 0,-3 2 0,0 0 0,-3 2 0,-1 1 0,-1 1 0,-36-31 0,-18-8-22,-152-101 1,70 66 52,-4 7 0,-5 8 0,-3 7 0,-333-108 0,424 168-173,-1 5 0,-1 3 1,-1 4-1,-164-3 1,174 18-2005,1 4 1,0 2-1,-89 23 1,92-13-3569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49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519 45 4137,'0'0'6928,"-19"-8"-6385,-6-3-304,-33-10 1,54 20-210,-1 0 1,1 0 0,-1 0-1,1 1 1,0 0 0,-1 0-1,1 0 1,-1 0 0,1 1 0,-1-1-1,1 1 1,0 0 0,-1 1-1,1-1 1,-5 3 0,0 2 55,0 0 0,0 0 0,1 0 0,-13 14 0,12-12-9,-30 31 342,1 1 0,-35 50-1,53-63-208,1 1 0,1 1 0,2 1 0,-22 54 0,35-74-191,0-1 1,0 0-1,1 0 0,0 1 0,1-1 0,0 1 0,0 0 0,1-1 0,0 1 1,1 0-1,0-1 0,4 17 0,-2-19-3,0 0 0,0 0 0,1 0 0,0-1 1,0 1-1,0-1 0,1 0 0,0 0 0,0 0 0,0-1 0,1 0 1,0 0-1,0-1 0,0 1 0,10 4 0,25 11 99,0-2 0,1-1-1,73 17 1,-61-19-48,85 35-1,-134-47-69,1 0 1,0 0-1,-1 0 0,0 1 1,0-1-1,0 1 0,0 0 0,0 1 1,-1-1-1,0 1 0,6 9 0,-7-10 1,-1 1-1,0-1 0,0 1 0,-1 0 0,1 0 0,-1 0 0,0 0 0,0-1 1,-1 2-1,0-1 0,0 0 0,0 0 0,0 0 0,-1 0 0,-1 6 1,-2 5 13,-1-1 1,-1 0-1,0 0 1,-1-1-1,0 0 1,-1 0-1,-1-1 1,-20 24-1,6-10 29,-2-1 1,-52 43-1,76-68-40,-7 5-3,1 1 1,-1-1 0,-1-1-1,1 0 1,-1 0 0,0-1-1,-10 4 1,19-8-29,-1 1 0,0-1 0,0 1 0,0-1 0,0 0 0,0 0 0,0 0 0,0 0 0,0 0 0,0 0 0,0 0 0,0 0 0,0 0 0,0 0 0,0 0 0,0-1 0,0 1 0,0 0 0,0-1 0,0 1 0,0-1 0,0 1 0,0-1 0,0 1 0,1-1 0,-1 1 0,0-1 0,0 0 0,1 0 0,-1 1 0,1-1 0,-1 0 0,0 0 0,1 0 0,-1 0 0,1 0 0,-1-1 0,0-3-425,0-1 0,0 0-1,0 1 1,1-1 0,0-10 0,1 6-373,-1-43-3882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50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1 228 11202,'0'0'3430,"15"-1"-3240,42-3 735,109-22 0,-158 24-908,89-28 79,-88 27-99,-1-1-1,1 0 1,-1 0-1,0-1 1,0 0-1,-1 0 1,1-1 0,9-10-1,-15 15-30,-1-1 1,1 1-1,-1-1 0,1 0 0,-1 0 0,0 0 1,0 0-1,0 0 0,0 0 0,0 0 0,0 0 1,0 0-1,-1 0 0,1-1 0,-1 1 0,0 0 1,1 0-1,-1-1 0,0 1 0,0 0 1,0 0-1,-1-1 0,1 1 0,-1 0 0,1 0 1,-1-1-1,0 1 0,0 0 0,-2-4 0,1 3-83,-1 0-1,0-1 1,0 1-1,0 0 0,0 1 1,0-1-1,-1 1 1,1-1-1,-1 1 0,1 0 1,-1 0-1,0 1 1,0-1-1,-8-1 0,-1 0 114,0 1 1,0 0-1,0 1 0,0 1 0,0 0 0,0 1 0,0 0 0,0 1 0,0 0 0,0 1 0,1 0 0,-1 1 1,1 1-1,0 0 0,0 1 0,0 0 0,1 1 0,0 0 0,0 0 0,1 1 0,0 1 0,0 0 1,1 0-1,0 1 0,1 0 0,0 0 0,1 1 0,0 0 0,0 1 0,1-1 0,1 1 0,0 1 1,1-1-1,0 0 0,0 1 0,2 0 0,0 0 0,0 0 0,1 0 0,1 19 0,0-27 39,0 1-1,1-1 1,0 1-1,0-1 1,1 1-1,0-1 1,0 0-1,0 0 0,0 0 1,1 0-1,-1 0 1,1 0-1,1-1 1,-1 1-1,7 6 1,-3-6 7,-1 0 1,1 0-1,0 0 0,0-1 1,0 0-1,0 0 1,1-1-1,0 0 1,14 4-1,-6-4 0,-1 0 0,1-1 0,0-1 0,-1-1 1,1 0-1,0 0 0,0-2 0,-1 0 0,1-1 0,28-9 0,-21 3-96,-1-2 0,-1 0 0,0-2 0,0 0 0,-1-1 0,-1-1 0,0-1-1,-1 0 1,27-33 0,3-13-504,66-111 0,-109 166 546,-5 6 10,0 1 0,0 0 0,0 0 1,0 0-1,0 0 0,0 0 1,0 0-1,0 0 0,0 0 1,0 0-1,0 0 0,0-1 0,0 1 1,0 0-1,0 0 0,0 0 1,0 0-1,0 0 0,0 0 1,0 0-1,0 0 0,0 0 0,0 0 1,1 0-1,-1 0 0,0 0 1,0 0-1,0 0 0,0 0 1,0 0-1,0-1 0,0 1 0,0 0 1,0 0-1,0 0 0,1 0 1,-1 0-1,0 0 0,0 0 0,0 0 1,0 0-1,0 0 0,0 1 1,0-1-1,0 0 0,0 0 1,0 0-1,0 0 0,1 0 0,-1 0 1,0 0-1,0 0 0,0 0 1,0 0-1,0 0 0,0 0 1,0 0-1,0 0 0,0 0 0,0 0 1,0 0-1,0 0 0,0 1 1,0-1-1,0 0 0,0 0 1,2 10-20,-1 20 122,-1-24-70,0 45 266,-1 0-1,-3 1 1,-17 81 0,25-148 298,-2 6-562,0-1 1,1 1-1,0 0 1,1 0-1,7-14 1,2 1-27,1 1-1,0 0 1,33-34 0,-40 48-10,-1 1 0,1 1 1,0 0-1,0 0 1,1 0-1,12-6 1,-15 10-7,-1-1 1,0 1 0,1-1-1,-1 1 1,1 1 0,0-1-1,-1 1 1,1-1 0,-1 1-1,1 1 1,0-1 0,-1 1-1,8 1 1,-5 1 1,1 1 0,-1 0 1,0 0-1,0 0 0,0 1 0,0 0 0,-1 0 0,0 1 1,0 0-1,0 0 0,7 12 0,-3-7 11,0 0 1,19 16-1,-26-24-2,1 0-1,0-1 1,0 1 0,0-1-1,1 0 1,-1 0-1,1-1 1,-1 1 0,1-1-1,-1 0 1,1 0-1,7 0 1,-7-1-41,1 0 1,-1 0 0,1-1-1,-1 0 1,1 0-1,-1 0 1,0-1-1,0 0 1,0 0-1,1 0 1,-2-1-1,1 0 1,0 0 0,-1 0-1,1 0 1,6-7-1,1 1-315,-11 8 334,-1 1 0,1-1 0,-1 1 0,1 0 0,0-1 0,-1 1 0,1 0 0,-1-1 0,1 1 0,0 0 1,-1 0-1,1 0 0,0 0 0,-1 0 0,1-1 0,0 1 0,0 0 0,-1 1 0,1-1 0,0 0 0,-1 0 0,1 0 0,0 0 0,-1 0 0,1 1 1,0-1-1,-1 0 0,1 0 0,-1 1 0,1-1 0,0 1 0,-1-1 0,1 1 0,-1-1 0,1 0 0,-1 1 0,1 0 0,-1-1 0,0 1 1,1 0-1,16 34 164,-7-10-51,-8-23-76,-1 0-1,1 0 1,-1-1 0,1 1 0,0-1 0,-1 1 0,1-1 0,0 0 0,0 0 0,0 0-1,0 0 1,0 0 0,0 0 0,0 0 0,0 0 0,1-1 0,-1 1 0,0-1 0,0 0-1,1 0 1,-1 0 0,0 0 0,0 0 0,1 0 0,-1 0 0,0-1 0,0 1 0,0-1 0,0 0-1,1 0 1,1-1 0,5-2 50,-1 0 0,0-1 0,0 0 0,0 0-1,14-14 1,9-12-819,51-66 0,-11 11-2424,-71 86 3154,0 0 0,0 1 0,0-1 0,0 0-1,0 0 1,0 1 0,0-1 0,0 0 0,0 0-1,0 1 1,0-1 0,0 0 0,0 0 0,0 1-1,0-1 1,0 0 0,0 0 0,0 0 0,1 1-1,-1-1 1,0 0 0,0 0 0,0 0 0,0 1-1,0-1 1,1 0 0,-1 0 0,0 0 0,0 0-1,0 0 1,1 1 0,-1-1 0,0 0 0,0 0-1,0 0 1,1 0 0,-1 0 0,0 0-1,0 0 1,1 0 0,-1 0 0,0 0 0,0 0-1,1 0 1,-1 0 0,0 0 0,0 0 0,0 0-1,1 0 1,-1 0 0,0 0 0,0 0 0,1 0-1,-1 0 1,0-1 0,0 1 0,0 0 0,1 0-1,-1 0 1,0 0 0,0 0 0,0-1 0,1 1-1,-3 26 132,1-24-127,-10 69 856,5-32-144,-4 72 1,9-98-688,1 22 102,0-33-135,0-1 1,0 0 0,0 1-1,1-1 1,-1 0 0,0 1-1,1-1 1,-1 0 0,1 1-1,-1-1 1,1 0 0,0 0-1,-1 0 1,1 0 0,0 0-1,0 1 1,0-1 0,2 1-1,-3-2-48,1 0 0,-1 0 0,1 0 0,-1 0 0,1 0-1,-1 0 1,1 0 0,-1 0 0,1 0 0,-1-1 0,0 1 0,1 0 0,-1 0-1,1 0 1,-1-1 0,0 1 0,1 0 0,-1-1 0,1 1 0,-1 0 0,0-1-1,1 1 1,-1 0 0,0-1 0,0 1 0,1 0 0,-1-1 0,0 1 0,0-1-1,0 1 1,0-1 0,1 1 0,-1-1 0,0 1 0,0-1 0,0 1-1,0 0 1,0-1 0,0 1 0,0-2 0,2-16-3572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50.6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12603,'0'0'792,"100"101"-3201,-6-49 1841,-12-4-1488,-6-8-1889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51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183 3 9946,'0'0'3005,"-18"3"-2614,2 0-313,-1 1 1,-24 8 0,37-10-62,1 1 0,-1-1 0,1 0 0,0 1 0,0 0 0,0 0 0,0 0 0,0 0 0,1 0 1,-1 0-1,1 1 0,0-1 0,0 1 0,0 0 0,1 0 0,-1-1 0,1 1 0,-1 5 0,-3 5 57,-2 3 10,0 1 0,1 0-1,1 0 1,1 1 0,1 0-1,-2 30 1,5-49-69,0 1 1,1-1-1,-1 1 0,0-1 1,0 1-1,1-1 1,-1 0-1,0 1 0,1-1 1,-1 1-1,0-1 1,1 0-1,-1 0 0,0 1 1,1-1-1,-1 0 1,1 0-1,-1 1 0,1-1 1,-1 0-1,1 0 0,-1 0 1,0 0-1,1 1 1,-1-1-1,1 0 0,-1 0 1,1 0-1,-1 0 1,2-1-1,21 1 143,-15 0-65,9-2-35,-1 0-1,1-2 1,-1 0-1,1 0 1,-1-2 0,-1 0-1,21-11 1,4 0-103,-8 4-116,14-6-1256,87-47 0,-120 53 1255,-13 13 165,0 0 0,0-1 1,0 1-1,0 0 0,0-1 0,0 1 0,0 0 0,0 0 0,0-1 0,0 1 0,0 0 0,0-1 0,0 1 0,0 0 0,0-1 0,0 1 0,0 0 0,-1 0 0,1-1 0,0 1 0,0 0 0,0 0 0,-1-1 0,1 1 0,0 0 0,0 0 0,0-1 0,-1 1 1,1 0-1,-1 0 0,-2-2 88,-1 1 1,1-1 0,-1 1-1,1 0 1,-1 1 0,0-1-1,-5 0 1,-22 0 1000,52 2-86,7-3-943,1-1 0,-1-1 0,0-2 0,0-1 0,48-19 0,15-3-335,-91 29 262,1-1-1,0 1 1,-1 0 0,1 0 0,0 0 0,0 0 0,-1 0-1,1 0 1,0 0 0,-1 0 0,1 0 0,0 0 0,0 1 0,-1-1-1,1 0 1,0 0 0,-1 1 0,1-1 0,0 0 0,-1 1 0,1-1-1,-1 1 1,1-1 0,-1 0 0,1 1 0,-1 0 0,1-1 0,-1 1-1,1-1 1,-1 1 0,0-1 0,1 1 0,-1 0 0,0-1 0,1 1-1,-1 0 1,0 0 0,0-1 0,0 1 0,0 0 0,1-1-1,-1 2 1,1 42 150,-1-16-103,0-23 31,1 1 1,0-1 0,0 0-1,1 0 1,-1 0 0,1 0-1,0 0 1,0 0 0,1-1-1,-1 1 1,1-1 0,0 1-1,0-1 1,1 0 0,-1 0-1,1-1 1,8 7 0,-5-6 23,0 0 1,0 0 0,0-1-1,1-1 1,-1 1 0,1-1 0,-1 0-1,1-1 1,0 0 0,0 0-1,11 0 1,12-1-126,109 1 99,-49-8-3650,-53 2-1652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51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16684,'0'0'2208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51.8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96 512,'164'0'0,"26"0"-488,-15 0 488,7-8 384,8-4-8,3-1-96,-5-2-88,-14 2 88,-28-1-80,-48 5-200,-34-2-1328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52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1293 512 1720,'0'0'6295,"-25"-9"-4448,-2-2-1692,0-1-37,0 2-1,-1 1 1,-52-10 0,51 16 100,1 1 1,-1 1-1,0 1 1,0 2-1,1 1 1,-1 1 0,1 1-1,0 2 1,0 0-1,1 2 1,0 2-1,0 0 1,-38 23-1,17-4 140,1 1-1,1 3 0,2 2 1,2 1-1,-72 82 0,76-74-158,2 2 0,2 2-1,2 1 1,3 1 0,-43 103-1,58-118-111,2 1-1,1 0 1,2 1-1,2 0 1,1 0-1,3 1 0,0 0 1,3-1-1,8 74 1,-4-86-25,2-1 0,0-1 1,2 1-1,1-1 0,1 0 1,0-1-1,2 0 0,1-1 1,1-1-1,0 0 0,2 0 1,0-2-1,2 0 0,0-1 1,1 0-1,0-2 0,2 0 0,0-1 1,0-2-1,1 0 0,31 13 1,10 0 10,0-3 1,2-3-1,1-2 0,104 13 1,-54-18 9,221-6 0,-252-11-159,0-3 0,0-5 0,-1-3 0,-1-3 0,-1-4 0,-1-4 0,-1-3 0,-1-4 0,118-68 0,-157 75 65,-1-1 0,0-3 0,-3-1 0,0-2 0,-2-1 0,-2-1 0,-1-3 0,-2 0 0,-1-1 0,36-72 0,-47 77 0,-2-1 0,-1 0 0,-2-1 0,-1-1 0,-2 0 0,-1 0 1,-2 0-1,-2-1 0,-1 0 0,-2 0 0,-2 0 0,-1 0 0,-15-75 1,8 81-29,0 1 1,-3 0 0,0 1 0,-2 0 0,-1 1 0,-24-35-1,13 27-5,-3 0-1,-1 2 1,-68-62-1,40 50 28,-3 2-1,-1 2 1,-3 4 0,-1 2-1,-93-38 1,50 34 31,-2 4-1,-1 6 1,-2 4-1,-133-13 1,-470 2 124,706 38-319,-17 0 288,0 1-1,-41 6 1,60-5-512,0 0 0,1 1 1,-1 0-1,-10 5 1,12-5-731,1 1 0,0 0 0,0 1 0,0-1 0,-10 11 0,6-1-5333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52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333 1 9074,'0'0'2488,"-113"109"-2135,45 61 1047,-1 34-168,14 6-528,28-29-336,27-46-264,0-37-104,4-28 0,6-27-48,5-13-432,3-5-712,22-19-592,-3-5-769,-2-4-744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2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8666,'0'0'5441,"11"4"-5441,-9-4-40,0 0-192,-2 1-456,0 1-977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53.8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0 11306,'0'0'1653,"-8"16"-1124,-1 3-479,0 1-1,1 1 1,1-1-1,1 1 1,1 0-1,0 1 1,-1 28-1,6-35 100,0-1 0,0 1 0,2 0 0,0-1 0,0 1 0,2-1 0,0 0 0,8 20 0,-8-24-56,1-1 1,1 0 0,-1-1 0,1 1 0,1-1 0,-1-1 0,1 1 0,1-1 0,-1 0 0,1 0 0,1-1 0,-1 0 0,11 4 0,-7-4-59,1 0 1,0-1 0,0-1-1,1 0 1,-1-1 0,1 0 0,0-1-1,0-1 1,0 0 0,0-1-1,0 0 1,16-3 0,-6-1-21,0 0 0,0-2 0,0-1 1,-1 0-1,0-2 0,24-13 0,-1-3-141,-1-2 0,-1-3-1,-2 0 1,-1-3 0,-2-2-1,58-64 1,-95 97 73,-5 7-169,-7 12 183,-21 38 341,-30 73-1,54-108-242,0 0 1,1 1-1,1 0 0,1 0 0,0 0 0,2 0 1,0 38-1,3-52-63,0-1 1,-1 1 0,2 0-1,-1-1 1,1 1-1,0 0 1,1-1-1,-1 0 1,1 0-1,0 0 1,1 0-1,0 0 1,0 0-1,0-1 1,0 0-1,1 0 1,0 0-1,0-1 1,0 1-1,1-1 1,-1 0 0,1-1-1,0 1 1,0-1-1,0 0 1,1-1-1,-1 0 1,1 0-1,-1 0 1,1-1-1,0 1 1,10-1-1,-1 0-184,0 0 0,0-1-1,1-1 1,-1-1 0,0 0-1,0-1 1,-1-1 0,1-1 0,-1 0-1,0 0 1,0-2 0,0 0-1,-1-1 1,0 0 0,-1-1-1,1 0 1,-2-1 0,1-1-1,19-22 1,-28 29 270,-1 0 1,1 0-1,-1 0 1,0-1-1,0 1 0,-1-1 1,4-8-1,-5 13-56,-1-1 1,0 1-1,0 0 1,0 0-1,0-1 1,0 1-1,0 0 0,0 0 1,0-1-1,0 1 1,0 0-1,0 0 1,0-1-1,-1 1 0,1 0 1,0 0-1,0 0 1,0-1-1,0 1 1,0 0-1,0 0 1,0 0-1,-1-1 0,1 1 1,0 0-1,0 0 1,0 0-1,-1 0 1,1-1-1,0 1 0,0 0 1,0 0-1,-1 0 1,1 0-1,0 0 1,0 0-1,-1 0 0,1-1 1,-16 0 278,-16 6-227,13 2 67,-1 1 1,1 0-1,0 2 1,1 0-1,0 1 1,1 1-1,0 0 1,0 1-1,-28 31 1,43-42-133,0 0 0,0 1 1,0-1-1,1 1 1,-1 0-1,1-1 1,-1 1-1,1 0 0,0 0 1,0 0-1,0 0 1,1 0-1,-1 0 1,0 6-1,2-9-9,-1 1 0,1 0 1,0-1-1,-1 1 0,1-1 0,0 1 1,0-1-1,-1 1 0,1-1 0,0 0 1,0 1-1,0-1 0,-1 0 0,1 0 0,0 1 1,0-1-1,0 0 0,0 0 0,0 0 1,0 0-1,-1 0 0,1 0 0,0 0 1,1-1-1,2 1 27,12 0 29,1-2 0,0 1 0,-1-2 0,0 0 1,0-2-1,0 1 0,0-2 0,0 0 0,28-16 0,-17 6-86,0-1 0,-2-1 1,0-1-1,33-33 0,-57 51-159,-1 38-175,-1-29 362,1-4 1,0 0 0,0 0 1,0-1-1,0 1 1,1 0-1,-1 0 0,1-1 1,0 1-1,2 5 1,-2-8 2,1 1 0,-1-1 0,1 0 0,-1 1 1,1-1-1,-1 0 0,1 0 0,0 0 0,-1 0 1,1 0-1,0-1 0,0 1 0,0 0 0,0-1 1,0 1-1,0-1 0,-1 0 0,1 0 0,0 0 1,0 0-1,3 0 0,8-1-71,0 0 0,0 0 0,0-2 0,0 1 0,-1-2 0,1 0 1,-1 0-1,0-1 0,0 0 0,-1-1 0,21-14 0,-7 3-92,-2-1 0,0-2 0,-2 0 0,24-27 0,-30 27 294,5-5 284,-20 30-245,-11 22-104,-184 412 1038,146-310-503,-50 203 0,51-55-408,8-34-289,33-224-311,7-19 381,0 0 0,0 1 0,0-1 0,0 0 0,0 0 0,0 1 1,-1-1-1,1 0 0,0 0 0,0 1 0,0-1 0,0 0 0,-1 0 0,1 1 0,0-1 0,0 0 0,0 0 0,-1 0 1,1 1-1,0-1 0,0 0 0,-1 0 0,1 0 0,0 0 0,0 0 0,-1 1 0,1-1 0,0 0 0,-1 0 1,1 0-1,0 0 0,-1 0 0,1 0 0,0 0 0,0 0 0,-1 0 0,1 0 0,0 0 0,-1 0 0,1-1 0,0 1 1,0 0-1,-1 0 0,1 0 0,0 0 0,-1 0 0,1 0 0,0-1 0,0 1 0,0 0 0,-1 0 0,1 0 1,0-1-1,0 1 0,0 0 0,-1 0 0,1-1 0,0 1 0,0 0 0,0-1 0,0 1 0,0 0 0,0 0 0,0-1 1,-1 1-1,1 0 0,0-1 0,0 1 0,0-1 0,-4-11-486,1-1 1,0 0-1,1 0 0,0 0 1,0-20-1,1 27 343,-3-77-1447,4 1-1,3-1 0,3 1 1,34-155-1,-22 166 1152,3 1 1,3 1 0,3 1-1,3 1 1,70-114 0,-90 164 951,1 1 1,1 0-1,0 1 1,1 0-1,0 1 1,2 1-1,-1 0 1,2 1-1,-1 0 1,2 2-1,-1 0 1,1 0-1,1 2 1,0 0-1,0 1 1,26-6-1,-29 9-255,1 1-1,0 0 0,-1 2 0,1 0 0,0 0 0,0 2 0,0 0 0,0 0 0,18 6 1,-28-6-194,0 1 1,-1 0-1,1 0 1,0 0-1,-1 1 0,0 0 1,0 0-1,0 1 1,0-1-1,0 1 1,0 0-1,-1 0 1,0 0-1,0 1 1,0 0-1,-1 0 1,1 0-1,-1 0 1,0 0-1,0 0 1,-1 1-1,0 0 1,0-1-1,0 1 1,-1 0-1,0 0 1,1 7-1,-1-9-44,-1 0 1,0 1-1,0-1 0,0 0 0,0 1 0,-1-1 1,0 0-1,0 0 0,0 0 0,0 0 0,-1 0 1,1 0-1,-1 0 0,0 0 0,0 0 0,-5 5 0,3-4 9,-1 0 0,0 0 0,-1 0 0,1-1 0,-1 0 0,0 0 0,0 0 0,0-1 0,-9 4 0,-9 1 49,-1-1 0,0 0 0,-1-2 0,-35 3 0,-70-4 193,121-4-254,6-2-293,9-3-26,16-8-904,27-8-2845,12-3-987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54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565 24 3169,'-16'22'7015,"-240"333"-2194,204-273-3929,4 2 0,-66 157 0,95-188-688,3 0-1,-13 71 1,23-88-201,2 1 0,1 0 1,2 1-1,4 48 0,-2-84-60,-1-1-1,0 1 1,0-1 0,1 0-1,-1 1 1,0-1 0,1 0-1,-1 1 1,1-1 0,0 0-1,0 0 1,-1 0 0,1 1-1,0-1 1,1 1 0,-1-2 27,0 0 1,-1 1-1,1-1 1,0 0 0,0 0-1,-1 0 1,1 0-1,0 0 1,0 0-1,-1 0 1,1 0 0,0 0-1,0 0 1,-1 0-1,1-1 1,0 1 0,0 0-1,-1 0 1,1-1-1,0 1 1,-1-1-1,1 1 1,0-1 0,-1 1-1,1-1 1,-1 1-1,1-1 1,-1 1-1,1-1 1,-1 1 0,1-1-1,-1 0 1,1 1-1,-1-1 1,0 0 0,1-1-1,10-16-303,-1 0 1,-1-1-1,10-28 0,-1 2-164,23-52-401,163-362-3274,-144 339 3726,129-193 0,-177 296 1154,1 1 0,0 0 0,2 0 0,22-18 0,-31 28-512,1 1 0,0 0 0,1 1 0,-1 0 0,1 0 0,-1 1 0,1-1-1,0 2 1,1-1 0,-1 1 0,0 0 0,18 0 0,-23 2-154,0 0-1,-1 0 1,1 0-1,0 1 1,0-1-1,0 1 1,0 0-1,0 0 1,-1 0-1,1 0 1,0 0-1,-1 1 1,1-1-1,-1 1 1,1 0 0,-1 0-1,0 0 1,0 0-1,0 0 1,0 0-1,0 0 1,0 1-1,-1-1 1,1 1-1,-1-1 1,1 1-1,-1 0 1,0-1-1,0 1 1,1 6-1,0-1-9,-1 1 0,0-1 0,0 1 0,0 0 0,-1-1 0,-1 1 0,1 0 0,-1-1 0,-4 16 0,0-11-21,0-1 0,-1 1 0,0-1 1,-1-1-1,0 1 0,-1-1 0,0 0 0,-1-1 0,0 0 0,-1-1 0,-19 16 0,6-7 21,-2-1 0,0-1 0,-1-1-1,-37 16 1,-14-2 39,71-27-150,-2 0-1,1 0 0,0-1 0,0 0 0,0 0 0,-1-1 0,1 0 0,-12-1 0,19 1 57,0 0 0,-1 0 0,1 0 0,0 0 0,0 0 1,0-1-1,0 1 0,0 0 0,-1 0 0,1 0 0,0 0 0,0 0 0,0 0 0,0-1 0,0 1 0,0 0 0,0 0 1,0 0-1,-1 0 0,1-1 0,0 1 0,0 0 0,0 0 0,0 0 0,0 0 0,0-1 0,0 1 0,0 0 0,0 0 1,0 0-1,0-1 0,0 1 0,0 0 0,0 0 0,1 0 0,-1 0 0,0-1 0,0 1 0,0 0 0,0 0 0,0 0 1,0 0-1,0 0 0,0-1 0,1 1 0,-1 0 0,0 0 0,0 0 0,0 0 0,0 0 0,0 0 0,1 0 0,-1 0 1,0-1-1,0 1 0,0 0 0,0 0 0,1 0 0,-1 0 0,8-9-1209,-1 1 0,2-1 0,-1 2 0,1-1 0,17-10 0,25-15-3122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54.8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5721,'0'0'9322,"20"9"-8022,7 6-960,0-1-46,0-2 0,39 14 0,-29-16-429,0 0 0,1-3 0,1-1 0,-1-2-1,56-1 1,-89-3 48,0 0 1,0-1-1,-1 1 0,1-1 0,-1-1 0,1 1 0,-1-1 0,1 1 1,4-4-1,-7 4 64,0 0 0,0 0 0,0 0 0,-1 0 0,1-1 0,-1 1 1,1 0-1,-1-1 0,1 1 0,-1-1 0,0 0 0,0 1 0,0-1 0,0 0 0,0 0 1,0 0-1,0 0 0,0 0 0,-1 0 0,1 0 0,-1 0 0,1-4 0,-1 6-73,0 8-332,-1 28 363,0-17 159,1 1 0,3 26 1,-2-44-72,-1 1-1,1-1 1,1 0 0,-1 1 0,0-1 0,1 0 0,-1 0 0,1 0 0,-1 0 0,1 0 0,0 0 0,0-1 0,0 1 0,0-1 0,0 1 0,0-1 0,0 0 0,1 1 0,-1-1 0,0 0-1,1-1 1,-1 1 0,1 0 0,-1-1 0,1 1 0,-1-1 0,6 0 0,6 2 38,0-2-1,0 0 0,24-2 1,-19-2-79,-1-1 1,1 0-1,-1-1 1,-1-1-1,33-18 1,33-12-114,-82 37 126,0-1 0,-1 1 0,1 0 0,0 0 0,-1-1 0,1 1 0,0 0 0,0 0 0,-1 0-1,1 0 1,0 0 0,0 0 0,-1 0 0,1 0 0,0 0 0,0 0 0,-1 0 0,1 1 0,0-1 0,-1 0 0,1 0 0,0 1 0,0-1 0,-1 0 0,1 1 0,-1-1 0,1 1 0,0-1 0,-1 1 0,1-1 0,-1 1 0,1-1 0,-1 1 0,1 0 0,-1-1 0,0 1 0,1 0 0,-1-1 0,0 1 0,0 0 0,1 0 0,-1-1 0,0 1 0,0 0 0,0 0 0,0-1 0,0 1 0,0 0 0,0 0 0,0-1 0,0 1 0,0 0 0,0 0 0,-1 0 0,0 12 146,-1-1 1,-7 24 0,3-8 45,5-23-160,0-1 1,1 1 0,-1-1-1,1 1 1,0-1 0,1 1 0,-1-1-1,1 1 1,0-1 0,0 1-1,0-1 1,1 0 0,-1 1-1,1-1 1,0 0 0,0 0-1,1 0 1,-1-1 0,1 1-1,0 0 1,0-1 0,0 0-1,0 0 1,1 0 0,-1 0 0,1 0-1,0-1 1,7 5 0,20 10 126,0-2 1,1-1 0,55 17-1,107 13 48,-157-38-198,58 0 1,-38-6-2561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55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0 462 14539,'28'-4'1498,"348"-70"-724,17-31-597,48-12 212,-190 62-209,2 12 0,268-11-1,-299 45-171,0 10 0,367 49 0,167 97-7,-367-64-19,-388-83 23,33 8-95,-27-4-88,-23-2-81,-18-2-1396,-64-9-1,81 6 512,-1-1 0,1-1 0,0 0 0,0-2 0,-24-11 0,7-4-3033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55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345 0 11522,'0'0'5834,"144"35"-5826,-85-6 40,-5 2 136,-10 2 112,-16 4-208,-21 6-8,-7 7-80,-33 10 0,-38 15-16,-37 12-184,-32 10-752,-4-4-913,34-27-903,35-23-1929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56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4125 1 8010,'0'0'4890,"-9"13"-3700,5-7-1055,-8 13 267,-1-1 1,0 0 0,-2-1-1,-23 23 1,-42 27 380,-96 61 0,-98 46-376,142-96-216,-3-6 1,-3-6 0,-3-6 0,-206 58-1,102-59-165,-1-10 0,-368 24 0,-503-45-21,759-51 122,357 23-151,0 0 1,1 0-1,-1-1 0,0 1 1,0 0-1,1 0 0,-1 0 1,0 0-1,1-1 1,-1 1-1,0 0 0,1-1 1,-1 1-1,0 0 1,1-1-1,-1 1 0,1-1 1,-1 1-1,1-1 0,-1 1 1,1-1-1,-1 1 1,1-1-1,-1 0 0,1 1 1,0-1-1,-1 0 0,1 1 1,0-1-1,0 0 1,-1 1-1,1-1 0,0 0 1,0 0-1,0 1 1,0-1-1,0 0 0,0 0 1,0 1-1,0-1 0,0 0 1,1 0-1,-1 1 1,0-1-1,0 0 0,1 1 1,-1-2-1,21-38-2882,-14 29 990,5-13-3081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56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1 4065,'0'0'11073,"-7"20"-11106,-93 214 1285,90-214-1146,2 0 0,0 1 0,2 0 1,0 1-1,1-1 0,1 1 0,-2 35 0,6-51-100,0-1-1,1 0 0,-1 1 0,1-1 1,0 1-1,0-1 0,0 0 0,1 0 1,0 0-1,0 0 0,0 0 1,1 0-1,-1 0 0,1-1 0,1 1 1,3 4-1,-1-3 1,1 0 0,0-1 0,1 1 0,0-1 0,-1 0 0,1-1 0,1 0 0,-1-1 0,10 4 0,39 9-4,1-3 0,0-2 0,79 5 0,-49-7-1281,-44-3-2339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57.7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2965 0 4017,'0'0'8367,"-12"18"-8012,-3 4-250,-9 13 317,-32 36 0,35-48 24,-2-2-1,0 0 0,-2-1 0,0-2 1,-1 0-1,0-2 0,-36 16 1,-204 72 506,-1081 250 948,1229-330-1885,0-5 1,-1-6-1,-169-1 0,273-13-1,1-1 0,-1 0 0,0-1-1,1-1 1,-1 0 0,1-1 0,1 0-1,-1-1 1,1-1 0,0 0 0,-21-15-1,5-1 12,1-1 0,1-1 0,-33-40-1,56 61-345,1 0 0,0 0-1,0 0 1,1-1 0,-1 1-1,1-1 1,-3-7 0,-4-36-9680,9 48 9860,-4-22-7487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2:58.1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569 0 12755,'0'0'2560,"-18"23"-2398,-118 148 467,112-139-488,-112 140 156,111-144-292,-1 0-1,-2-2 1,-52 38-1,59-51-57,1-1 0,-28 10 1,48-22 42,-1 1 0,1-1 0,-1 1 1,1-1-1,-1 0 0,1 1 0,-1-1 1,1 1-1,0-1 0,-1 1 0,1-1 1,0 1-1,-1-1 0,1 1 1,0-1-1,0 1 0,0 0 0,-1-1 1,1 1-1,0-1 0,0 1 0,0 0 1,0-1-1,0 1 0,0-1 0,0 1 1,0 0-1,0-1 0,0 1 1,1-1-1,-1 1 0,0 0 0,0-1 1,1 1-1,-1-1 0,0 1 0,0-1 1,1 1-1,-1-1 0,1 1 0,15 20-31,149 128 965,20 22-1213,-123-105-1585,-12-10-2424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00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5905,'0'0'2514,"5"19"-2327,162 790 3288,-156-742-3297,50 307 1628,24 756 0,-85-1073-1752,-10 495 596,0-404-346,-48 251-1,32-269-181,12-52 63,-38 122 0,52-198-82,-1 0 0,1-1 0,-1 1 0,1 0 0,-1 0 0,0-1 0,0 1 0,0-1 0,0 1 0,0-1 0,0 1 0,0-1 0,0 0 0,0 1 0,-1-1 0,1 0 0,-1 0 0,1 0 0,-1 0 0,1 0 0,-1 0-1,-1 0 1,-16-1-1324,-6-7-5732,23 7 6321,-17-6-6315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4.8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12875,'0'0'5569,"99"-9"-5561,-59 7-8,-5 2-56,-8 0-392,-7 0-848,-11 0-1513,-5 4-1704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01.0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3505,'0'0'6605,"4"11"-6045,38 115 2491,18 53-704,-48-149-2186,2 0 1,0-1 0,32 45-1,-41-66-144,1 0 0,1 0 0,-1-1 0,1 0-1,15 11 1,-18-15 50,1-1-1,-1 1 1,1-1-1,0 0 1,0 0-1,0 0 1,0-1-1,0 0 1,1 1-1,-1-2 1,0 1-1,7-1 1,-10 0-11,0-1 0,0 1 1,0-1-1,0 1 0,0-1 1,0 0-1,-1 0 0,1 0 1,0 0-1,0 0 0,-1 0 1,1 0-1,-1-1 0,2-1 1,25-28 373,-7 8-253,30-18 31,67-42 0,40-31-134,-157 113 30,2-2-1095,-2-5-7182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02.1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0 6369,'0'0'4681,"-29"216"-4537,15-14 857,8 21 647,6-21-424,0-63-496,13-61-376,1-29-200,-1-14-80,2-2-72,1-7-408,1-8-1392,-5-18-977,-6-24-1431,-6-9-1226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02.5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1 177 9818,'0'0'2417,"1"25"-1481,-1 0-789,0-2 18,0-1-1,2 0 0,1-1 1,0 1-1,9 27 0,-8-34 67,2-1 0,-1 0-1,2 0 1,0-1 0,0 1-1,1-2 1,1 1 0,0-1-1,17 17 1,-21-24-178,0 0 0,1-1 1,0 1-1,0-1 0,0-1 1,0 1-1,1-1 0,-1 0 1,1 0-1,0-1 0,-1 0 1,1 0-1,0-1 0,0 0 1,1 0-1,-1 0 0,0-1 1,0 0-1,0-1 0,0 0 1,1 0-1,8-2 0,-9 0-56,1 0-1,0-1 1,-1 0-1,0 0 1,0 0 0,0-1-1,0 0 1,-1 0-1,0-1 1,0 0 0,-1 0-1,9-12 1,3-6-145,-1 0 1,15-33-1,-10 14-138,-2-1-1,-3-1 1,-1 0-1,-2-1 1,-2-1-1,8-83 1,-20 382 1089,2-118-434,-1-119-331,7 157 376,-5-153-421,2 0 0,0 1 1,1-1-1,0-1 1,2 1-1,14 29 0,-19-45-194,-1 0 0,1 0-1,0-1 1,-1 1-1,1-1 1,0 1 0,1-1-1,-1 0 1,0 0 0,1 0-1,-1 0 1,1 0-1,-1-1 1,1 1 0,0-1-1,0 0 1,0 1 0,0-1-1,0 0 1,0-1-1,0 1 1,0-1 0,0 1-1,0-1 1,0 0 0,1 0-1,2-1 1,21 1-3969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02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27 8738,'0'0'2971,"-15"21"-2696,15-21-275,-59 93 381,56-86-304,0 0 0,0 0 0,0 0 1,1 0-1,0 0 0,1 1 0,0-1 0,0 1 0,0-1 0,1 1 0,0-1 0,1 1 0,1 9 0,-1-7 33,0-1-24,0-1 0,1 0 0,0 1 1,0-1-1,1 0 0,0 0 1,1 0-1,-1-1 0,1 1 1,1-1-1,-1 0 0,1 0 1,10 9-1,-12-12-60,1-1 0,0 1 0,1-1 0,-1 0 0,1 0 0,-1-1 0,1 1 0,0-1 0,0 0 0,0-1 1,0 1-1,0-1 0,0 0 0,0 0 0,0 0 0,1-1 0,-1 0 0,0 0 0,0 0 0,1-1 0,-1 1 0,0-1 0,6-2 0,-4 0-10,0 0 0,0 0 0,0-1 0,-1 0 0,1 0-1,-1-1 1,0 0 0,0 0 0,-1 0 0,1-1 0,-1 0 0,0 0-1,-1 0 1,1 0 0,4-10 0,-1 1-31,-1 0-1,0 0 1,-1-1-1,-1 0 1,0 0-1,2-19 1,-4 19-128,-1 0 0,-1 0-1,-1 0 1,0-1 0,-2 1 0,-2-18 0,3 30 69,0 0-1,0 0 1,-1 0 0,1 0-1,-1 1 1,1-1-1,-1 0 1,-1 1-1,1-1 1,0 1-1,-1 0 1,-5-6 0,5 8-1,1-1 0,-1 1 1,1-1-1,-1 1 1,0 0-1,0 0 0,1 0 1,-1 0-1,0 1 1,0-1-1,0 1 1,0 0-1,0-1 0,0 1 1,0 1-1,0-1 1,0 0-1,0 1 0,0 0 1,-3 0-1,1 1-252,-1 0 0,1 1-1,-1 0 1,1-1 0,0 2-1,0-1 1,0 0 0,0 1 0,1 0-1,0 0 1,-7 9 0,-11 18-4758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03.3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224 746 11258,'0'0'1677,"-21"12"-1463,4-3-162,5-3-10,1 0 0,0 1 0,0 0-1,0 0 1,1 2 0,0-1-1,1 1 1,0 0 0,0 1 0,-11 18-1,11-15 123,1 1-1,0 1 1,2-1-1,-1 1 0,2 0 1,0 1-1,1-1 1,1 1-1,0 0 0,1 0 1,0 0-1,2 21 1,0-34-148,1 1 1,-1-1 0,1 1-1,0-1 1,0 0 0,0 1-1,1-1 1,-1 0 0,1 0-1,-1 1 1,1-1 0,0-1-1,1 1 1,-1 0 0,0 0-1,1-1 1,-1 1 0,1-1-1,0 0 1,0 0-1,0 0 1,0 0 0,0-1-1,0 1 1,1-1 0,-1 0-1,0 0 1,6 2 0,-3-3 9,-1 1 0,0-1-1,1 1 1,-1-2 0,0 1 0,1 0 0,-1-1 0,0 0 0,1-1 0,-1 1-1,0-1 1,0 0 0,0 0 0,-1 0 0,1-1 0,0 1 0,-1-1 0,7-6 0,7-8-60,-2-2 0,0 1 0,0-2 0,-2 0 0,-1-1 0,0-1 0,-2 0 0,0 0 0,9-32 0,-2-1-539,-3-1 0,15-107 1,-18 73 5,-5 0 1,-4-1-1,-11-129 1,6 209 792,0-1 0,0 0 0,-1 1 0,-1 0 1,0-1-1,0 1 0,-1 1 0,0-1 0,-1 1 0,-10-13 0,16 23-219,0 0-1,0-1 0,0 1 1,0 0-1,0 0 1,0 0-1,0 0 1,0 0-1,0 0 1,0 0-1,0 0 0,0-1 1,0 1-1,0 0 1,0 0-1,0 0 1,0 0-1,0 0 0,0 0 1,0 0-1,0 0 1,-1 0-1,1 0 1,0 0-1,0 0 1,0-1-1,0 1 0,0 0 1,0 0-1,0 0 1,0 0-1,0 0 1,0 0-1,-1 0 0,1 0 1,0 0-1,0 0 1,0 0-1,0 0 1,0 0-1,0 0 1,0 0-1,0 0 0,-1 0 1,1 0-1,0 0 1,0 0-1,0 0 1,0 0-1,0 0 0,0 0 1,0 1-1,0-1 1,0 0-1,0 0 1,-1 0-1,1 0 0,0 0 1,0 0-1,0 0 1,0 0-1,0 0 1,0 0-1,0 0 1,0 0-1,0 1 0,0 7-107,0-4 113,33 819 1085,-30-788-1096,2 0-1,2 0 1,1 0-1,18 49 1,-24-79-181,1 0 1,-1 0 0,1 0-1,0 0 1,0-1 0,0 1-1,1-1 1,0 0 0,7 7-1,-8-9-370,0 0-1,1 1 1,-1-1-1,1 0 1,0-1-1,0 1 1,-1-1-1,9 2 1,14-1-4466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03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1 276 4689,'0'0'10377,"19"2"-9909,-9-1-418,98 4 376,-94-5-390,0-1 1,0 0-1,0-1 1,0-1 0,0 0-1,-1-1 1,14-6-1,-19 7-111,0 0 0,-1-1 0,1-1 0,-1 1 0,0-1 0,-1 0 0,1-1 0,-1 1 0,0-1 0,0-1 0,-1 1 1,0-1-1,0 0 0,0 0 0,-1 0 0,0-1 0,-1 0 0,0 1 0,0-1 0,0 0 0,-1-1 0,0 1 0,-1 0 0,0-1 0,0 1 0,-1-1 0,-1-14 0,1 20 46,-1 0-1,0 0 1,0 0-1,0 0 1,0 0-1,0 1 1,-1-1-1,1 0 1,-1 1-1,0-1 1,0 1-1,0-1 1,0 1 0,0 0-1,0 0 1,-1 0-1,1 0 1,-1 0-1,1 0 1,-1 1-1,0-1 1,0 1-1,0 0 1,0 0-1,0 0 1,0 0 0,0 0-1,0 1 1,0-1-1,0 1 1,0 0-1,0 0 1,0 0-1,0 1 1,0-1-1,0 1 1,-1-1-1,1 1 1,0 0-1,1 0 1,-1 0 0,-5 3-1,0 1 42,-1 1 0,1-1-1,0 1 1,1 1 0,-1 0 0,1 0-1,0 0 1,1 1 0,0 0 0,0 0-1,-5 11 1,2-2 189,0 0 0,1 1 0,0 0 0,-8 35 0,12-37-58,1 0 0,1 0 1,0 1-1,1-1 0,1 0 1,2 18-1,-2-30-110,1 1 1,-1-1-1,1 0 0,0 0 1,1 1-1,-1-1 0,1 0 1,-1 0-1,1 0 0,0 0 1,1-1-1,-1 1 0,1-1 0,-1 1 1,1-1-1,0 0 0,1 0 1,-1 0-1,0 0 0,1-1 1,-1 1-1,1-1 0,0 0 1,0 0-1,0 0 0,0-1 1,5 2-1,2-1-28,0 0-1,0-1 0,0-1 1,0 0-1,0 0 1,1-1-1,-1 0 1,0-1-1,0 0 1,0-1-1,-1 0 1,1-1-1,-1 0 0,1-1 1,-1 0-1,18-13 1,4-4-806,-1-2 1,-2-1 0,36-39-1,5-11-2680,-11 0-2761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04.5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0 9762,'0'0'2290,"-1"34"-1761,-3 496 3727,4-521-4193,6 256 1444,-1-203-991,2-1 1,22 83-1,-24-119-349,-4-17-137,0-1-1,1 0 1,0 0 0,0 0 0,0-1-1,1 1 1,0-1 0,0 1 0,8 11 2488,-9-17-3991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09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1 678 160,'0'0'1224,"22"24"-122,149 159-197,-126-135-774,-3 2 0,-1 2-1,55 93 1,-83-120 201,2-1-1,0-1 1,26 31 0,-35-48-220,1 1 1,0-1 0,0 0 0,0-1 0,1 0 0,-1 0 0,1 0-1,0-1 1,1 0 0,-1-1 0,1 0 0,0 0 0,0-1 0,11 2-1,12 0-68,0-2 0,0-1 0,-1-2 0,1-1 0,0-1 0,-1-2 0,1-1 0,-1-1 0,-1-2 0,0-1-1,0-2 1,43-22 0,-62 27-92,-1-1-1,1 0 0,-1 0 1,-1-1-1,0 0 1,0-1-1,-1 0 0,0 0 1,-1-1-1,0 0 1,0 0-1,-1 0 0,-1-1 1,0 0-1,-1 0 1,0-1-1,2-13 0,4-25-102,-3 0 0,2-101 0,-7 102 164,-1 29-44,39-665 544,-35 604-1487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0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81 178 3121,'0'0'1496,"1"-16"-322,-1-5-776,5-62 1246,3 25 2196,-11 96-1359,-24 139-1816,-22 196 1284,38-252-1375,6 165 1,7-247-698,2 0 1,2 0 0,1 0 0,2-1 0,1 0-1,2-1 1,2 0 0,28 54 0,-39-86-705,0 0-1,0 0 1,0 0 0,1-1 0,0 1 0,8 6-1,-4-7-4085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1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72 536,'0'0'14710,"15"-15"-14427,-6 6-225,-4 4-20,1-1-1,0 1 1,0 0 0,1 0-1,-1 0 1,9-4 0,-12 8-15,0 0 0,0 0 0,1 0 1,-1 0-1,1 0 0,-1 0 0,0 1 0,1 0 0,-1 0 1,1 0-1,-1 0 0,1 0 0,-1 1 0,1-1 1,-1 1-1,0 0 0,1 0 0,-1 0 0,0 1 0,0-1 1,4 3-1,11 7 13,0 2 1,-1 0-1,-1 1 1,0 0-1,0 2 1,-2 0-1,0 0 0,-1 1 1,0 1-1,-2 0 1,0 1-1,-1 0 1,0 1-1,6 21 1,-11-23-41,0-1 0,0 1 0,-2 0 0,0 0 0,-1 0 0,-1 0 0,-2 29 0,-1-34 3,1 1 0,-2-1 1,0 0-1,-1 0 0,0 0 0,-1-1 1,0 1-1,-1-1 0,0 0 0,-15 20 1,6-13 4,0-1 0,-1-1 0,-1 0 0,0-1 0,-2-1 0,-23 16 0,32-25 1,0 0 0,0 0-1,0-1 1,-1-1 0,0 0-1,0 0 1,0-1 0,0 0-1,-1-1 1,1-1 0,-1 1-1,1-2 1,-1 0 0,-21-2-1,30 2-31,1-1 1,-1 0-1,1 0 0,-1 1 0,1-1 0,0-1 1,-1 1-1,1 0 0,0-1 0,0 1 0,0-1 0,0 1 1,0-1-1,0 0 0,0 0 0,1 0 0,-1 0 1,1 0-1,-1 0 0,1-1 0,0 1 0,0 0 0,0-1 1,0 1-1,0-1 0,0 1 0,1-1 0,-1 0 1,1 1-1,0-1 0,0 1 0,0-1 0,0 0 0,0 1 1,1-1-1,-1 1 0,1-1 0,-1 1 0,1-1 1,0 1-1,0-1 0,0 1 0,0 0 0,1-1 1,1-1-1,5-4-49,0 0 0,1 0 0,0 1 0,1 0 0,0 1 0,0 0 0,0 1 0,1 0 0,-1 0 0,1 1 0,0 1-1,0-1 1,1 2 0,-1 0 0,1 0 0,-1 1 0,18 1 0,-28 0 37,-1 0 0,1 0 0,-1 0 0,1 0 0,-1 0 0,1 0 0,-1 0 0,1 1 0,-1-1 0,1 0 0,-1 0 0,1 1 0,-1-1 0,0 0 0,1 1 0,-1-1 0,0 0 0,1 1 0,-1-1 0,0 1-1,1-1 1,-1 0 0,0 1 0,0-1 0,1 1 0,-1-1 0,0 1 0,0-1 0,0 2 0,-1 19-343,-13 16 386,10-32 22,-1 0 1,1 0 0,-1 0 0,0 0-1,-1-1 1,1 0 0,-1 0 0,0-1-1,0 1 1,0-1 0,0-1 0,-10 4-1,13-5-145,0 0-1,0 0 0,1 0 0,-1-1 1,0 0-1,0 1 0,0-1 0,0 0 1,0 0-1,1-1 0,-1 1 1,0 0-1,0-1 0,0 0 0,0 0 1,1 0-1,-1 0 0,1 0 0,-1 0 1,0-1-1,1 1 0,0-1 1,-1 0-1,1 0 0,0 0 0,0 0 1,0 0-1,0 0 0,0 0 0,1-1 1,-1 1-1,-1-4 0,2 4 168,0-1-1,-1 1 0,1-1 1,1 1-1,-1-1 0,0 1 1,1-1-1,-1 0 1,1 1-1,0-1 0,0 0 1,0 1-1,0-1 0,0 0 1,0 1-1,1-1 0,0 1 1,-1-1-1,1 1 1,0-1-1,0 1 0,0-1 1,1 1-1,-1 0 0,0-1 1,1 1-1,0 0 0,-1 0 1,1 0-1,0 0 1,0 1-1,0-1 0,0 0 1,1 1-1,-1-1 0,5-1 1,22-9 357,1 2 1,0 1 0,0 1 0,1 2 0,0 1 0,1 2-1,-1 0 1,1 3 0,45 3 0,-68-2-387,1 1 0,0-1 0,-1 2 1,1-1-1,-1 1 0,0 1 0,0-1 0,0 2 1,-1-1-1,1 1 0,11 9 0,-14-9-13,-1 0 0,1 1 0,-1-1 0,0 1 0,0 1 0,-1-1-1,0 0 1,0 1 0,0 0 0,-1 0 0,0 0 0,0 1 0,-1-1 0,3 15 0,-3-8 34,-1-1 1,0 0-1,-1 1 0,0-1 1,-1 0-1,0 0 1,-1 1-1,-1-1 1,0 0-1,-1-1 1,0 1-1,-7 12 1,3-10 7,-1 1 1,0-2 0,-1 1 0,-1-1 0,0-1-1,0 0 1,-2-1 0,-20 17 0,12-14-30,0 0 0,-1-2 0,0 0 0,-1-2 0,0 0 0,-1-2 0,0-1 0,0 0 0,-1-2 0,0-1 0,-1-1 0,-44 2 0,63-6-138,0 0-1,0-1 1,0 0 0,0 0-1,0 0 1,0-1 0,0 0-1,-13-5 1,17 5-136,0 0 0,0 0 1,1 0-1,-1 0 0,0 0 1,1-1-1,-1 1 0,1-1 1,0 0-1,0 1 0,0-1 0,0 0 1,1 0-1,-1 0 0,1-1 1,-1 1-1,1 0 0,0 0 1,1-1-1,-2-3 0,1-19-4066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5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4537,'0'0'5216,"-5"25"-3776,1-5-1357,-7 29 323,-6 85 0,17-129-368,-6 171 600,6-140-566,2 0-1,14 67 1,-16-102 58,1 0-1,0 0 1,0 0 0,0 0-1,0 0 1,0 0 0,0 0 0,0 0-1,0-1 1,0 1 0,0 0 0,0-1-1,0 1 1,1-1 0,-1 0-1,0 1 1,0-1 0,1 0 0,-1 1-1,0-1 1,0 0 0,1 0 0,-1 0-1,0 0 1,1 0 0,-1-1 0,0 1-1,0 0 1,1-1 0,1 0-1,44-11-107,-45 11 85,289-105 72,-280 101-231,-12 0-1024,-18 0-2489,-1 2-1328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2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437 150 5801,'0'0'2246,"-3"-19"-1875,-8-60 4,10 76-313,1 1 1,-1-1-1,0 0 0,0 1 1,0-1-1,0 1 1,-1 0-1,1-1 1,-1 1-1,1 0 1,-1 0-1,0 0 1,0 0-1,0 0 1,0 0-1,0 1 1,0-1-1,0 1 1,-1-1-1,1 1 1,0 0-1,-1 0 1,1 0-1,-1 0 1,0 0-1,1 1 1,-5-1-1,0 0 40,0 1-1,1 0 1,-1 0 0,0 0-1,0 1 1,0 0 0,1 1-1,-10 2 1,4 3 52,-1-1 0,1 2 0,0 0-1,0 0 1,1 1 0,0 1 0,1 0 0,-14 16 0,23-25-141,-17 18 258,0 2 1,1 0 0,1 1-1,1 1 1,1 0-1,1 1 1,1 0 0,1 1-1,1 0 1,2 1-1,0 0 1,2 1 0,1-1-1,-2 30 1,6-51-251,1 1 1,0-1-1,0 1 1,0-1-1,1 0 1,0 1-1,0-1 0,0 1 1,1-1-1,0 0 1,0 0-1,0 0 1,0 0-1,7 8 1,-6-9-4,0-1 1,0 0 0,1 0 0,0 0 0,0 0 0,0-1 0,0 0 0,0 1-1,0-1 1,0-1 0,1 1 0,-1-1 0,1 1 0,-1-1 0,1-1 0,0 1 0,5 0-1,-2-1-9,1 1-1,-1-1 0,0-1 0,0 0 0,1 0 1,-1 0-1,0-1 0,0 0 0,-1-1 0,1 0 0,0 0 1,-1-1-1,0 0 0,1 0 0,-2 0 0,1-1 0,0 0 1,-1-1-1,0 1 0,0-1 0,-1 0 0,0-1 1,0 1-1,0-1 0,-1 0 0,0 0 0,0-1 0,0 1 1,2-9-1,1-7-152,-1-1 0,0 0 1,-2 0-1,-1 0 0,-1-1 0,-1 1 1,-1-1-1,-4-31 0,4 49 119,-1-1 0,0 0 0,-1 1-1,0-1 1,0 1 0,0 0 0,-1 0-1,0 0 1,-1 0 0,1 0 0,-1 0 0,-10-11-1,10 14 6,0 0-1,0 0 0,0 1 1,-1 0-1,0-1 0,0 1 1,0 1-1,0-1 0,0 1 1,0 0-1,-1 0 0,1 0 0,-1 1 1,1 0-1,-1 0 0,0 0 1,-9 1-1,1-1-106,-16 4-66,29-3 16,1 1-1,-1-1 1,0 1-1,0-1 1,0 1-1,1 0 1,-1 0-1,0-1 1,1 1-1,-1 0 1,0 0-1,1-1 1,-1 1 0,1 0-1,0 0 1,-1 0-1,1 0 1,0 0-1,-1 0 1,1 0-1,0 0 1,0 0-1,0 0 1,0 0-1,0 0 1,0 0-1,0 1 1,0 5-3719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2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1 728,'0'0'2903,"-11"1"-2677,-2 2 67,-7 1-191,-2-3 7834,23 9-6469,2 17-826,2-1 1,2 1-1,15 42 1,-10-32-221,-10-31-372,14 47 279,3-1 0,26 51 0,-39-90-310,1-1 0,0 1 0,1-2 0,0 1 0,1-1-1,0 0 1,0-1 0,2 0 0,-1-1 0,1 0 0,0 0-1,1-1 1,20 10 0,-2-8-458,-29-9 230,0-1 1,0 1-1,1-1 1,-1 0-1,0 0 1,1 1-1,-1-1 1,0 0-1,1 0 1,-1 0-1,0-1 1,1 1-1,-1 0 1,0 0-1,1-1 1,-1 1-1,0-1 1,0 1-1,3-2 1,-1-10-3796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3.1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85 10234,'0'0'2783,"2"23"-2089,-1-7-526,17 155 1423,-17-163-1507,13 74 422,34 116-1,-32-308 11,3 50-573,2 0 0,3 1 1,2 1-1,54-85 0,-74 133 60,0 0 1,1 0-1,0 1 0,0 0 1,14-13-1,-18 19-13,1 1 1,-1-1-1,1 1 1,-1 0-1,1 0 1,0 1-1,-1-1 1,1 1-1,0 0 1,0 0-1,0 0 0,0 0 1,0 1-1,0-1 1,0 1-1,0 0 1,1 1-1,-1-1 1,5 2-1,-2 0-110,1 0-1,-1 0 1,-1 1-1,1 0 1,0 1-1,-1-1 1,0 1-1,10 8 0,45 44-3017,-35-31 421,10 10-2336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3.7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675 1 4241,'0'0'629,"-19"0"-333,5 0-264,-29 0 66,-58 7 0,-241 29 5450,338-35-5493,-1 0 0,1-1 0,-1 2 0,1-1-1,-1 0 1,1 1 0,0 0 0,-1 0 0,1 0 0,0 0-1,0 1 1,-4 4 0,3-2 10,0 0 0,1 1 0,0-1 1,0 1-1,1 0 0,0 0 0,-5 11 0,-4 13 385,1 1-1,2 0 1,1 1-1,1-1 1,2 1 0,1 1-1,0 40 1,4-71-432,0 0 1,1 0 0,-1 0-1,0-1 1,1 1 0,-1 0-1,1 0 1,-1-1 0,1 1-1,0 0 1,0-1 0,0 1-1,0 0 1,0-1 0,0 1-1,0-1 1,0 0 0,1 1-1,-1-1 1,0 0 0,1 0-1,-1 0 1,1 0-1,-1 0 1,1 0 0,0 0-1,-1-1 1,1 1 0,0-1-1,0 1 1,2 0 0,6 1 94,1-1 1,0 0 0,0 0-1,13-2 1,-9 1-16,11 0 5,1-2-1,0-1 1,-1-1 0,28-7 0,-40 7-128,0 0 0,0-1-1,-1-1 1,1 0 0,-1-1-1,-1-1 1,1 1 0,-2-2-1,14-11 1,-21 16-51,1-1 0,-1 1-1,0-1 1,-1 0 0,1 0-1,-1 0 1,0-1 0,0 1 0,-1-1-1,1 1 1,-1-1 0,-1 0 0,1 0-1,-1 0 1,0 0 0,0 0 0,-1 0-1,0 0 1,0-1 0,0 1 0,-1 0-1,0 0 1,0 0 0,0 0 0,-1 0-1,0 0 1,0 1 0,-5-10 0,2 6 17,0 0 0,0 0 0,-1 0 0,-1 1 0,1 0 0,-1 1 0,-1-1 0,1 1 0,-1 1 0,0-1 0,-1 1 0,1 1 0,-1 0 0,-1 0 0,1 1 0,-14-5 0,1 4 341,1 1-1,-1 2 1,0 0-1,1 1 1,-1 1 0,-23 4-1,45-4-271,-1 0 0,0 0 1,1 0-1,-1 0 0,0 0 0,1 0 0,-1 0 0,1 0 1,-1 0-1,0 1 0,1-1 0,-1 0 0,1 0 0,-1 1 1,1-1-1,-1 0 0,1 1 0,-1-1 0,1 1 0,-1-1 1,1 1-1,-1-1 0,1 1 0,0-1 0,-1 1 0,1-1 1,0 1-1,-1-1 0,1 2 0,0-1-20,0 0 1,0 1-1,0-1 0,0 0 0,0 1 1,0-1-1,1 0 0,-1 1 1,1-1-1,-1 0 0,1 0 0,-1 1 1,2 0-1,1 3-295,0 0-1,1 1 1,-1-2 0,2 1-1,3 4 1,20 14-4645,-18-17 390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4.2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65 3849,'0'0'2984,"-3"-6"-2585,-26-29 691,27 33-806,0 0-1,-1-1 1,1 1 0,-1 1-1,1-1 1,-1 0 0,0 1 0,0-1-1,0 1 1,0 0 0,0 0-1,0 0 1,0 0 0,-5 0-1,8 1-254,0 0 0,0 0 0,0 0 0,-1 0 0,1 0 0,0 0 0,0 0 0,0 0 0,-1 0 0,1 0 0,0 0-1,0 0 1,0 0 0,0 1 0,-1-1 0,1 0 0,0 0 0,0 0 0,0 0 0,0 0 0,-1 1 0,1-1 0,0 0 0,0 0-1,0 0 1,0 0 0,0 1 0,0-1 0,0 0 0,0 0 0,0 0 0,0 1 0,0-1 0,0 0 0,-1 0 0,1 0 0,0 1-1,1-1 1,-1 0 0,0 0 0,0 1 0,0-1 0,0 0 0,0 0 0,0 0 0,0 1 0,0-1 0,0 15 172,1 1 0,0-1 0,1 0 0,1 0 0,0 1 0,1-2 0,0 1 0,2 0 0,0-1 0,0 0 0,1-1 0,1 1 0,0-1 0,1-1 0,13 16 0,-12-17-149,0 0 0,1 0 0,0-1 0,0-1 0,1 1 0,0-2 0,1 0 0,0 0 0,1-2 0,-1 1 0,1-2 0,0 0 0,0 0 0,1-1 0,28 3 1,-29-6-27,-1 0 1,1-1 0,-1 0-1,1-1 1,-1-1 0,14-3-1,-23 4-184,-1 0-1,0 0 1,0 0-1,0-1 1,0 1-1,0-1 1,0 1-1,-1-1 1,1 0 0,0 0-1,-1-1 1,0 1-1,1 0 1,-1-1-1,0 1 1,0-1-1,0 0 1,-1 0-1,1 0 1,-1 0-1,1 0 1,-1 0-1,0 0 1,0 0-1,0 0 1,-1 0-1,1-1 1,-1 1-1,0 0 1,0-5-1,0-21-5550,0 17 298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4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1 785 9914,'0'0'3119,"1"22"-2150,29 302 2085,-26-291-2995,-3-16-43,1 0 0,1-1 0,1 1 0,0-1 1,9 22-1,-13-38-12,0-1 0,0 1-1,0 0 1,0 0 0,0 0 0,0 0 0,0-1 0,0 1 0,0 0 0,0 0 0,0 0 0,0 0 0,0 0 0,0-1 0,0 1-1,0 0 1,1 0 0,-1 0 0,0 0 0,0 0 0,0 0 0,0 0 0,0-1 0,0 1 0,1 0 0,-1 0 0,0 0-1,0 0 1,0 0 0,0 0 0,1 0 0,-1 0 0,0 0 0,0 0 0,0 0 0,0 0 0,1 0 0,-1 0 0,0 0 0,0 0-1,0 0 1,0 0 0,0 0 0,1 0 0,-1 0 0,0 0 0,0 0 0,0 0 0,0 1 0,0-1 0,1 0 0,-1 0 0,0 0-1,0 0 1,0 0 0,0 0 0,0 0 0,0 1 0,0-1 0,1 0 0,-1 0 0,0 0 0,0 0 0,0 0 0,0 1 0,0-1-1,0 0 1,4-15 137,-3 12-115,14-54-77,3 1 1,2 1-1,3 0 0,2 2 1,60-96-1,-77 137 28,1 0 1,0 0-1,0 1 1,1 0-1,14-11 0,-19 18-31,1 0-1,0 0 0,0 1 1,0-1-1,0 2 1,0-1-1,1 0 0,0 1 1,-1 0-1,1 1 1,0 0-1,0 0 0,7 0 1,0 0-665,0 1 0,0 0 1,0 1-1,0 1 0,0 1 1,-1-1-1,1 2 0,-1 0 0,0 1 1,0 0-1,13 8 0,-74-11 2048,39-1-1195,0 1 1,0 0 0,0 0 0,0 1 0,0 0 0,0 1 0,1 0 0,-1 0-1,1 1 1,0 0 0,0 0 0,1 1 0,0 0 0,0 0 0,0 1 0,-8 11-1,9-11 87,0 1 0,0 0-1,1 1 1,0 0-1,0-1 1,1 2-1,1-1 1,-1 0-1,1 1 1,1-1-1,0 1 1,0 0-1,1 0 1,0 0-1,1 14 1,1-20-159,-1-1 0,1 1 1,0 0-1,0-1 0,1 1 1,-1 0-1,1-1 0,-1 0 1,1 1-1,0-1 0,0 0 0,1 0 1,-1 0-1,1 0 0,-1 0 1,1-1-1,0 1 0,0-1 1,0 0-1,0 0 0,0 0 1,1 0-1,-1 0 0,1-1 0,-1 0 1,1 1-1,0-1 0,4 0 1,2 1 35,1 0 0,0-1 0,-1 0 0,1-1 1,0 0-1,0-1 0,0 0 0,-1 0 0,13-5 0,-7 1-55,0-1 0,-1-1 0,0 0 0,0-1-1,-1-1 1,0 0 0,-1-1 0,1-1-1,13-14 1,-7 5-27,-1-1-1,-1-1 0,-1-1 0,26-45 1,-23 27-153,-2 0 0,-2-2 0,-1 0 0,13-70 0,-12 27-656,5-121 1,-20 200 748,3-62-768,-6-89-1,-4 140 948,-1 13 123,0 14-44,1 13-196,2 0-1,0 0 1,1 0-1,0 35 1,1-33 29,-4 103 776,19 237 0,-8-328-720,1-1-1,19 56 1,-19-72-216,1-1 1,1 0-1,0 0 0,2-1 0,0-1 0,14 18 0,-22-31-228,0 0 0,0-1 1,0 0-1,1 1 0,-1-1 0,1 0 0,0 0 0,-1 0 1,1-1-1,0 1 0,0-1 0,0 1 0,6 1 0,1-2-4039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5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23 136 5905,'-3'21'4901,"-6"48"-3453,-1 125 0,10-161-1080,2 0 0,1 0-1,2 0 1,1-1 0,1 1 0,18 47 0,-21-70-284,1 0 0,1 0 0,0-1-1,0 0 1,1 1 0,0-2 0,1 1 0,0-1 0,0-1 0,0 1 0,1-1 0,17 10 0,-22-15-65,0 0 0,1 1 0,-1-2 0,1 1 0,-1 0 0,1-1 0,-1 0 0,1 0 0,0 0-1,0-1 1,0 1 0,-1-1 0,1 0 0,0-1 0,0 1 0,0-1 0,-1 0 0,1 0 0,0 0 0,-1-1 0,1 0 0,-1 0 0,1 0 0,-1 0 0,0-1 0,0 1 0,0-1 0,0 0 0,-1-1 0,5-3 0,8-12 12,-1 0 0,0-1 0,-2-1-1,0-1 1,19-44 0,34-120-27,-65 183-5,54-189-42,-48 161-25,-2 0 0,-1-1-1,-1 1 1,-3-45 0,0 74 34,0 0-1,0 0 1,0 0 0,0-1 0,-1 1 0,1 0 0,-1 0-1,1 0 1,-1 1 0,0-1 0,0 0 0,0 0 0,0 0-1,0 0 1,0 1 0,-1-1 0,1 1 0,-1-1 0,1 1-1,-1-1 1,1 1 0,-1 0 0,0 0 0,1 0 0,-1 0-1,0 0 1,0 0 0,0 0 0,0 0 0,0 1 0,0-1-1,0 1 1,0 0 0,0-1 0,0 1 0,0 0 0,0 0-1,0 0 1,-1 1 0,1-1 0,0 0 0,0 1 0,0-1-1,0 1 1,0 0 0,1 0 0,-1 0 0,0 0 0,0 0-1,0 0 1,1 0 0,-1 0 0,1 1 0,-1-1 0,1 1-1,-1-1 1,1 1 0,0 0 0,0-1 0,0 1 0,0 0-1,-1 2 1,-7 15-1218,1-1 0,2 1 1,-8 28-1,4 0-3131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5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520 0 7218,'0'0'1596,"-14"19"-249,-3 3-947,2 0 1,0 2-1,2-1 1,0 2-1,2-1 0,1 2 1,-9 31-1,5 5 353,3 1 1,2 0-1,3 1 0,4 102 0,3-154-683,0 0-1,1 0 0,1-1 0,0 1 1,0-1-1,2 0 0,-1 0 1,1 0-1,0 0 0,1-1 0,1 0 1,9 12-1,-11-15-21,1-1 0,0 1-1,1-1 1,0-1 0,-1 1 0,2-1 0,-1-1 0,1 1-1,-1-1 1,1 0 0,0-1 0,1 0 0,-1 0 0,1-1-1,-1 0 1,14 1 0,-14-3-22,0 0-1,0-1 1,-1 0 0,1-1 0,0 1-1,-1-2 1,0 1 0,1-1-1,-1 0 1,0 0 0,0-1-1,-1 0 1,1 0 0,-1 0 0,0-1-1,0 0 1,0-1 0,6-7-1,5-6-11,-1-1 1,0-1-1,-2-1 0,16-29 0,-12 14-89,-1-1-1,-2-1 1,-2 0 0,-1-1 0,-2 0 0,-2-1 0,5-68-1,-12 101-16,-1 0-1,0-1 0,0 1 0,-1 0 1,0-1-1,0 1 0,-1 0 1,0 0-1,0 0 0,-7-15 0,5 17 27,0 0 0,0 0 0,-1 0-1,0 1 1,0 0 0,-1 0 0,1 0 0,-1 0-1,0 1 1,0 0 0,-1 0 0,1 1 0,-8-4-1,-4 0-109,0 0-1,-1 1 0,0 1 0,0 0 0,-27-2 1,-105 0-1126,58 7-1336,-175 24-1,130 0-2599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6.3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315 1 6545,'0'0'3281,"-6"28"-2651,-106 443 4316,12-67-3418,91-373-1515,0-1 0,-2 1-1,-2-2 1,0 0 0,-29 44-1,49-72 4,45-1 33,-1 2-1,1 2 0,83 17 1,408 124 795,74 15-2338,-502-140-2549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6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620 0 8586,'0'0'6329,"32"20"-5474,431 230 1387,-337-198-1793,250 69-1,-364-119-442,-5 0-2,1-1-1,-1 1 0,0 1 1,0-1-1,7 4 0,-13-5-2,0-1-1,0 1 1,-1-1-1,1 1 0,0 0 1,0-1-1,0 1 1,-1 0-1,1-1 1,0 1-1,-1 0 1,1 0-1,0 0 1,-1 0-1,0 0 0,1-1 1,-1 1-1,1 0 1,-1 0-1,0 0 1,0 0-1,1 0 1,-1 0-1,0 0 1,0 0-1,0 0 0,0 1 1,0-1-1,0 0 1,-1 0-1,1 0 1,0 0-1,0 0 1,-1 0-1,1-1 1,-1 1-1,1 0 0,0 0 1,-1 0-1,0 0 1,1 0-1,-1 0 1,0-1-1,1 1 1,-2 0-1,-18 22 21,-1-2 0,-36 30-1,-13 11 6,-740 769 101,747-761-358,-191 198 144,208-225-1613,-2-2 0,-2-2 0,-92 55 0,39-45-6520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6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70 1384,'0'0'0</inkml:trace>
  <inkml:trace contextRef="#ctx0" brushRef="#br0" timeOffset="1">1 1 408,'0'0'864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5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9978,'0'0'5873,"101"-16"-5873,-61 10-208,4 1-1032,-11 3-1056,-10-4-2361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7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1 2633,'0'0'6202,"-8"36"-5926,-11 65 923,-12 198 0,32 136 1560,1-394-2511,2 0-1,1 0 1,21 79-1,-22-108-202,0 0 1,1 0 0,0 0-1,1-1 1,0 1-1,13 17 1,-17-27-8,0 0 1,0 1 0,0-1 0,0 0-1,0 0 1,1 0 0,-1 0-1,0-1 1,1 1 0,0-1 0,-1 1-1,1-1 1,0 0 0,0 0-1,-1 0 1,1-1 0,0 1 0,0-1-1,0 1 1,0-1 0,0 0-1,0 0 1,0 0 0,0 0 0,0-1-1,0 1 1,0-1 0,0 0-1,0 0 1,-1 0 0,1 0 0,0 0-1,-1-1 1,4-1 0,13-11 274,-1-1 0,0 0 1,-1-2-1,27-31 1,3-3-104,-1 5-169,1 2-1,72-49 0,-91 74-1274,47-23 0,-70 40 786,-4 2 193,0 0 1,0-1 0,0 1-1,-1 0 1,1-1-1,0 1 1,0-1 0,0 1-1,0-1 1,0 1-1,-1-1 1,1 0 0,0 1-1,-1-1 1,1 0 0,0 0-1,-1 1 1,1-1-1,-1 0 1,1 0 0,-1 0-1,1 0 1,-1 0-1,0 0 1,1 1 0,-1-1-1,0 0 1,0-2-1,0-7-2752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8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7946,'0'0'4033,"14"126"-1993,-1-49-480,4 5-816,-1-13-495,4-1-129,-2-15-80,-1-15-40,-5-16-961,-6-22-1263,-2-20-713,-4-15-223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8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3065,'0'0'8906,"37"104"-9066,8-67-1321,-6-12-1447,-5-8-4474</inkml:trace>
  <inkml:trace contextRef="#ctx0" brushRef="#br0" timeOffset="1">400 59 7394,'0'0'1993,"-20"14"-1501,-62 51-50,75-58-367,0 0 0,1 1 0,0 0 0,1 0 0,0 0 0,0 1 0,0 0 0,1 0 0,1 0 0,-1 0 0,1 1 0,1-1 0,0 1 0,0 0 0,1-1 0,0 1 0,1 15-1,0-22-53,0-1-1,1 0 1,-1 0-1,0 1 1,1-1-1,-1 0 1,1 0-1,0 0 1,0 0-1,-1 0 0,2 0 1,-1 0-1,0 0 1,0 0-1,0-1 1,1 1-1,-1 0 1,1-1-1,-1 1 0,1-1 1,0 1-1,0-1 1,0 0-1,-1 0 1,4 2-1,6 1 116,0 1 1,0-1-1,22 4 0,14 5 249,-42-11-371,-1 1 1,1-1-1,0 1 0,-1 0 1,0 0-1,1 1 0,-1-1 0,-1 1 1,1 0-1,0 0 0,-1 0 1,0 0-1,0 1 0,0-1 0,2 7 1,-2-4 43,0 1 0,-1-1-1,0 1 1,-1-1 0,0 1 0,0 0 0,0 0 0,-1 0 0,-1 11 0,-2 0 45,0-1 1,-1 0 0,-1 0-1,-1 0 1,0-1-1,-1 1 1,-19 31-1,20-40-278,1 0 259,0-1-1,0 0 1,-11 11 0,15-17-243,-1-1 0,1 1-1,-1-1 1,1 0 0,-1 0 0,1 0 0,-1 0 0,0 0 0,1 0 0,-1 0-1,0 0 1,0-1 0,0 1 0,0-1 0,0 1 0,1-1 0,-1 0 0,0 0 0,0 0-1,0 0 1,0 0 0,0 0 0,-3-1 0,-6-5-4293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8.7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1 557 2961,'0'0'10522,"149"-82"-9562,-81 55-256,-2 1-424,-12 5-280,-14 6-96,-12 2-784,-17 2-728,-11-18-185,-9 2-1279,-11-3-1089</inkml:trace>
  <inkml:trace contextRef="#ctx0" brushRef="#br0" timeOffset="1">170 1 6025,'0'0'2569,"-3"140"-1585,19 10 896,15 12-167,4-17-529,0-43-512,-6-53-368,4-11-96,9-1-8,9-6-32,9-9-40,4-17-80,1-5-48,17-11-576,-16-7-2032,-18 0-3522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9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13419,'0'0'1400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9.3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1 978 4889,'0'0'8167,"26"-12"-6964,57-24 385,131-38-1,308-58 407,49-14-1154,-199 40-631,413-109-168,12 64-11,-410 115-55,-32 4-378,-341 31 338,1 0 19,-1-1 0,0 0 0,1-1 0,-1-1 0,18-6 0,-32 10 51,0 0-1,1 0 1,-1-1 0,1 1 0,-1 0 0,0 0-1,1 0 1,-1 0 0,0 0 0,1 0 0,-1 0-1,0-1 1,1 1 0,-1 0 0,0 0 0,1 0-1,-1-1 1,0 1 0,0 0 0,1 0-1,-1-1 1,0 1 0,0 0 0,1-1 0,-1 1-1,0 0 1,0-1 0,0 1 0,0 0 0,0-1-1,1 1 1,-1 0 0,0-1 0,0 1 0,0 0-1,0-1 1,-15-4-152,-24 4-1102,27 2-582,1 0-1,-1 1 1,-19 6-1,6-2-6057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19.7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0 12099,'0'0'1696,"-117"29"-7905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27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1304,'0'0'184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28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222 61 2264,'32'25'794,"-30"-26"1607,-5-8-320,-7-12 1374,9 19-2896,-1-1-167,0-1 0,0 0-1,-1 1 1,1-1-1,-1 1 1,0 0-1,0-1 1,0 1 0,0 1-1,0-1 1,-1 0-1,1 1 1,-1 0-1,-5-3 1,6 4-366,0 0-1,0 0 1,0 1 0,0-1 0,0 1-1,0-1 1,1 1 0,-1 0 0,0 1-1,0-1 1,0 0 0,0 1 0,0-1-1,0 1 1,0 0 0,1 0-1,-1 0 1,0 1 0,1-1 0,-1 0-1,1 1 1,-4 3 0,-6 5-30,1 1 1,1 0-1,-1 0 1,2 1-1,0 1 1,0 0-1,1 0 0,1 0 1,0 1-1,1 0 1,1 1-1,0-1 1,1 1-1,0 0 1,1 0-1,1 0 0,0 1 1,1-1-1,1 0 1,2 21-1,-1-34 2,-1 1 0,1 0 0,0 0 0,0 0 0,0-1 0,1 1 0,-1-1-1,0 1 1,1-1 0,0 1 0,0-1 0,-1 0 0,1 0 0,1 0 0,-1 0 0,0 0 0,0 0 0,1 0-1,-1-1 1,1 0 0,-1 1 0,1-1 0,0 0 0,0 0 0,-1 0 0,1 0 0,0-1 0,0 1 0,3-1-1,-1 1 1,-1-1-1,1 0 1,-1 0-1,1 0 1,0 0-1,-1-1 0,1 0 1,-1 0-1,1 0 1,-1-1-1,0 1 0,1-1 1,-1 0-1,0 0 1,0 0-1,0-1 0,6-5 1,0-4-73,0 0 1,-1 0-1,0-1 1,-1-1-1,0 1 1,-1-1 0,-1 0-1,0-1 1,-1 0-1,-1 1 1,0-2-1,-1 1 1,-1 0-1,0-1 1,-1 1-1,-1-1 1,0 1-1,-3-18 1,3 32 86,0 0 1,0 0 0,0-1-1,0 1 1,-1 0 0,1 0-1,0 0 1,-1 0 0,1 0-1,-1 0 1,1 0 0,-1 0-1,1 0 1,-1 0 0,1 1-1,-1-1 1,0 0-1,0 0 1,0 0 0,1 1-1,-1-1 1,0 0 0,0 1-1,0-1 1,0 1 0,0-1-1,0 1 1,-2-1 0,2 2-18,1 0 1,0 0 0,-1 1 0,1-1 0,0 0 0,0 0-1,0 1 1,0-1 0,0 0 0,0 0 0,0 1-1,0-1 1,0 0 0,1 3 0,2 2 1,-1 0 0,1 0 0,1 0 0,-1-1 0,1 1 0,0-1 0,0 1 0,0-1 0,1 0 0,0-1 0,0 1 0,0-1 0,0 0 0,11 6 0,5 2 4,1-2 0,39 15 1,19-2-619,-14-4-6129,-50-13 1722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29.1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540 726 7098,'0'0'1218,"-20"5"-803,-62 15 176,70-18-433,0 0 1,0-1-1,0-1 0,-1 1 1,1-2-1,0 0 0,0 0 1,0-1-1,0-1 0,0 0 1,0 0-1,0-1 0,1-1 1,-13-7-1,4 1 122,1-2 1,0 0-1,1-2 0,0 0 1,-28-30-1,34 31-165,0 0 1,1-1 0,1 0-1,0-1 1,1 0 0,0 0-1,-8-25 1,13 31-103,1 0 1,1 0-1,0 0 1,0 0 0,1-1-1,0 1 1,1 0-1,0-1 1,1 1-1,0-1 1,0 1-1,1 0 1,1 0 0,5-17-1,2 5-13,0 0-1,2 1 1,1 0-1,0 0 0,1 2 1,1 0-1,33-33 1,-37 42-6,0 1 1,1 0-1,0 0 1,0 1-1,1 0 0,0 1 1,0 1-1,1 0 1,0 1-1,0 1 0,0 0 1,0 0-1,1 2 1,18-2-1,-15 3 4,-1 2 0,0 0 0,1 1-1,-1 1 1,0 0 0,0 2 0,0-1 0,-1 2-1,0 1 1,0 0 0,0 0 0,-1 2 0,0 0 0,-1 1-1,0 0 1,0 1 0,12 13 0,-12-9 14,-1 0-1,0 1 1,-1 0 0,-1 1-1,-1 0 1,-1 1 0,0 0-1,-1 1 1,-1-1 0,0 1-1,-2 1 1,0-1 0,-1 1-1,2 31 1,-6-41-14,2 8 25,-2 0 1,0 0-1,-3 20 1,2-32-35,0-1 0,0 1 0,-1 0-1,0-1 1,0 1 0,-1-1 0,1 0 0,-1 0 0,0 0 0,0 0-1,-1 0 1,0-1 0,-7 8 0,-99 75-3838,85-69 2209,-8 6-1121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5.9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87 12243,'0'0'2335,"18"-11"-2655,130-64-1697,-148 75 2021,0 0-1,0 0 1,1 0-1,-1 0 1,0 0-1,1 0 1,-1 0-1,0 0 1,1 0-1,-1 0 1,0 0-1,1 0 1,-1 0-1,0 0 1,0 0-1,1 0 1,-1 0-1,0 0 1,1 0-1,-1 0 1,0 1-1,0-1 1,1 0-1,-1 0 1,0 0-1,0 1 1,1-1-1,-1 0 1,0 0-1,0 0 1,0 1-1,1-1 1,-1 0-1,0 0 1,0 1-1,0-1 1,0 0-1,0 1 1,1-1-1,-1 0 1,0 1-1,0-1 1,0 0-1,0 0 1,0 1-1,0-1 1,0 0-1,0 1 1,0 22-30,-1-14 99,1 234 167,9-249-4521,0-10 351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29.5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8514,'0'0'2167,"3"32"-1682,64 391 2201,-56-371-2464,3-1 0,1 0-1,42 87 1,-44-120-1017,-13-18 766,0 0 0,0 0-1,1 0 1,-1-1-1,0 1 1,0 0-1,1 0 1,-1 0 0,0 0-1,0 0 1,0 0-1,1 0 1,-1 0-1,0 0 1,0-1 0,0 1-1,1 0 1,-1 0-1,0 0 1,0 0-1,0-1 1,0 1 0,1 0-1,-1 0 1,0 0-1,0-1 1,0 1-1,0 0 1,0 0 0,0-1-1,0 1 1,0 0-1,0 0 1,1 0-1,-1-1 1,0 1 0,0 0-1,0 0 1,0-1-1,-1 1 1,2-43-2817,-1 31 1904,0-31-3807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29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0 272 9314,'0'0'1271,"8"16"-946,-1 0-184,2 3 167,0 0 0,1-1 0,24 32 0,-31-47-259,13 17 311,1 0 1,22 21-1,-34-37-311,0 1-1,0-1 1,0-1-1,1 1 1,-1-1-1,1 0 1,0 0-1,0 0 1,0-1-1,0 0 1,0 0-1,0-1 0,1 0 1,8 1-1,-12-2-13,0 0-1,0-1 0,0 0 0,-1 1 1,1-1-1,0 0 0,-1 0 0,1-1 0,-1 1 1,1-1-1,-1 1 0,1-1 0,-1 0 1,0 1-1,0-1 0,0 0 0,0-1 1,0 1-1,-1 0 0,1 0 0,1-5 0,5-5 47,-2-2 0,10-25 0,-14 33-79,14-47-51,-3 0 1,-1 0-1,-4-1 0,-1 0 1,-2-107-1,3 221 300,3 0 0,2 0 0,33 88 0,-37-117-281,1-1 0,2 0-1,1 0 1,2-2 0,26 41 0,-39-66-198,0-1 1,0 0-1,0 0 1,0 0-1,0 0 1,0 0-1,1 0 1,-1-1-1,1 1 1,-1-1-1,1 1 1,0-1-1,0 0 1,-1 0-1,1 0 1,0-1-1,0 1 1,0-1-1,0 1 1,0-1 0,0 0-1,0 0 1,0-1-1,0 1 1,3-1-1,13-2-3693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30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0 5921,'0'0'3680,"-8"18"-3330,2-4-236,0-2 36,0 0 0,2 0 0,-1 0 0,2 0 0,-1 1 0,2 0 0,-3 25 0,4-15 250,1 0 1,6 41-1,-5-57-363,0 1 0,1-1 0,0 0 0,1 0 0,0 0 0,0 0 0,0 0 0,1-1 0,-1 1 0,2-1 0,-1 0 0,10 10 0,-13-15 8,1 1 1,-1-1-1,0 1 1,1-1-1,-1 0 0,1 1 1,0-1-1,-1 0 1,1 0-1,0 0 1,0 0-1,0-1 1,0 1-1,-1 0 1,1-1-1,0 1 0,0-1 1,0 0-1,0 0 1,0 1-1,0-1 1,0-1-1,0 1 1,0 0-1,0 0 0,0-1 1,0 1-1,0-1 1,0 0-1,0 1 1,0-1-1,0 0 1,-1 0-1,1 0 1,0 0-1,-1-1 0,1 1 1,-1 0-1,1-1 1,-1 1-1,0-1 1,1 1-1,-1-1 1,1-2-1,5-6 139,-1-1 0,-1 0 0,1 0 0,-2 0 0,7-21-1,-7 12-212,0 0 0,-2 0 0,0 0 0,-2-39 0,0 56-23,0 0-1,0-1 0,-1 1 1,1 0-1,-1-1 1,1 1-1,-1 0 1,0 0-1,-1 0 0,1 0 1,0-1-1,-1 2 1,0-1-1,1 0 1,-1 0-1,0 0 0,-1 1 1,1 0-1,0-1 1,-1 1-1,-3-3 1,2 3-38,0 0 0,0 1 0,0-1 1,0 1-1,-1 0 0,1 0 0,0 0 1,-1 0-1,1 1 0,-1 0 0,1 0 1,-1 0-1,1 0 0,-1 1 0,-7 1 1,9-1-8,-1 0 1,0 1 0,1-1-1,-1 1 1,1-1 0,-1 1-1,1 0 1,0 1 0,0-1 0,0 0-1,0 1 1,0 0 0,1-1-1,-4 5 1,4-4-359,0 0 1,0 1-1,0-1 0,0 1 0,0-1 1,1 1-1,0 0 0,-2 6 0,2 2-3836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30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145 665 7538,'0'0'3666,"-17"0"-3130,-56 6-211,70-6-317,1 1-1,0-1 1,0 1-1,0 0 1,0 0 0,0 0-1,0 0 1,1 0-1,-1 0 1,0 1-1,0-1 1,1 1-1,-1-1 1,1 1-1,0-1 1,-1 1 0,1 0-1,0 0 1,0 0-1,0 0 1,0 0-1,0 0 1,0 0-1,1 0 1,-1 0 0,1 0-1,-1 3 1,-1 3 20,-1 3 76,0 1 0,1 0-1,0 0 1,0 0 0,2 0-1,0 0 1,0 0 0,4 23-1,-4-32-71,1 1-1,0-1 0,0 0 1,0 0-1,0 0 0,0 0 0,0 0 1,1 0-1,0-1 0,-1 1 1,1 0-1,0-1 0,0 1 1,1-1-1,-1 0 0,0 0 1,1 0-1,-1 0 0,1 0 1,0 0-1,0-1 0,0 1 1,0-1-1,0 0 0,0 0 1,0 0-1,0 0 0,0 0 1,0-1-1,0 1 0,1-1 1,-1 0-1,0 0 0,0 0 0,1-1 1,-1 1-1,4-2 0,-1 1 55,1-2 0,-1 1-1,0-1 1,0 0 0,-1 0-1,1 0 1,0-1 0,-1 0-1,0 0 1,0 0 0,0-1-1,-1 1 1,1-1 0,-1 0-1,6-10 1,1-2-75,-1 0 0,-1 0 0,0-1 0,6-19 0,-9 15-151,0 0-1,-2 0 1,0 0 0,1-37-1,-7-88-1016,-5 88 937,-2 0 0,-3 0 1,-2 1-1,-3 1 0,-28-65 0,28 90 1653,17 32-1421,0 0 1,-1 0 0,1 0 0,0 0-1,0 0 1,0 0 0,0 0-1,0 0 1,0 0 0,-1 0 0,1 0-1,0 0 1,0 0 0,0 0 0,0 0-1,0 0 1,0 0 0,-1 0 0,1 0-1,0 0 1,0 1 0,0-1-1,0 0 1,0 0 0,0 0 0,0 0-1,0 0 1,0 0 0,-1 0 0,1 1-1,0-1 1,0 0 0,0 0-1,0 0 1,0 0 0,0 0 0,0 0-1,0 1 1,0-1 0,0 0 0,0 0-1,0 0 1,0 0 0,0 0-1,0 1 1,0-1 0,0 0 0,0 0-1,0 0 1,0 0 0,1 0 0,-1 0-1,0 1 1,0-1 0,0 0-1,0 0 1,4 26-115,172 565 817,-166-564-795,-5-12-290,0-1 0,0 0 0,1 0 1,1 0-1,1 0 0,0-1 0,15 18 0,-4-16-3602,-5-13-1391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31.1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0 350 8770,'0'0'3766,"16"-1"-3339,-11 1-398,4 0 35,1 0-1,-1-1 1,1 0-1,-1 0 1,0-1 0,1-1-1,-1 1 1,0-2-1,-1 1 1,1-1-1,-1 0 1,1-1-1,7-5 1,-10 4-73,1 0 0,-2-1-1,1 1 1,-1-1 0,0 0 0,0-1 0,-1 1 0,0-1 0,0 0 0,0 0 0,-1 0 0,-1 0 0,3-11 0,-2-2-382,0 0 0,-1 0 0,-1-1 0,-2-24 0,1 43 336,0-1 1,-1 1-1,1 0 0,-1 0 1,0 0-1,0 0 0,0 1 1,0-1-1,0 0 1,-1 0-1,1 1 0,-1-1 1,1 0-1,-1 1 0,0 0 1,0-1-1,0 1 1,-1 0-1,1 0 0,-3-2 1,3 3 40,0 0 0,-1 0 0,1 0 0,0 1 0,0-1 0,-1 1 0,1-1 0,0 1 1,-1 0-1,1-1 0,-1 1 0,1 1 0,0-1 0,-1 0 0,1 1 0,0-1 0,-1 1 0,1-1 1,0 1-1,0 0 0,-1 0 0,1 0 0,0 0 0,0 1 0,0-1 0,0 0 0,-2 4 1,-3 1 32,0 1 0,1 0 1,-1 1-1,2 0 0,-1 0 0,1 0 1,0 1-1,1-1 0,0 1 1,1 0-1,-1 0 0,2 1 1,-3 11-1,0 6 209,2 0 0,0 0-1,2 42 1,1-60-182,1-1 0,0 1 0,0 0 0,1-1 0,0 1 0,0-1 0,1 1 0,0-1 0,1 0-1,0 0 1,0-1 0,1 1 0,-1-1 0,11 12 0,-10-15-34,-1 0 0,1 0 1,-1 0-1,1-1 0,0 0 0,1 0 0,-1 0 0,0-1 0,1 0 0,-1 0 1,1 0-1,0-1 0,-1 0 0,1 0 0,0 0 0,0 0 0,0-1 1,0 0-1,0-1 0,0 1 0,0-1 0,-1 0 0,7-2 0,-3 0-47,0 0 0,-1-1 0,0 0-1,1 0 1,-2-1 0,1 0 0,0 0-1,-1-1 1,0 0 0,0 0 0,9-11 0,0-3-796,-1 1 1,-1-2 0,12-24 0,0-10-2987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31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7314,'0'0'2600,"22"132"-1472,-3-59 209,4 10-433,6 3-320,-1-18-208,5 1-200,-2-16-96,-4-13-72,-1-9-8,-6-13-8,-6-7-544,8-11-904,-7-3-969,-6-14-2112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31.8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0 8850,'0'0'1680,"-3"146"-1192,-3-16 473,4 12 391,2-22-432,0-36-264,2-36-424,4-14-160,1 1-72,0-4-152,-1-6-1008,-4-39-10082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32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9090,'0'0'1576,"48"102"-1000,-14-34 249,8 5 135,9 1-264,2-4-312,0-8-232,-5-11-80,-10-6-16,-11-8-56,-8-6 0,-12-5-304,-9-8-1096,-18-7-841,-7-8-2864</inkml:trace>
  <inkml:trace contextRef="#ctx0" brushRef="#br0" timeOffset="1">28 554 5209,'0'0'9082,"113"-106"-9082,-69 80-8,7-1-1016,-11 7-1561,-9 4-2120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32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1 352 12099,'0'0'2192,"140"-93"-1984,-76 53 72,2-2-152,-8 4-128,-3-4-312,-19 11-1552,-19 7-1353</inkml:trace>
  <inkml:trace contextRef="#ctx0" brushRef="#br0" timeOffset="1">161 0 11322,'0'0'1257,"-4"143"-873,4-49 480,11 5-40,8-10-152,3-23-400,5 0-184,4-1-88,2-17-88,-2-17-792,2-26-1112,-6-5-713,-9-5-247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32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1 534 11747,'0'0'3256,"91"-41"-2616,-45 16-400,-3-1-240,-1-8-824,-14 4-1504,-10 5-2713</inkml:trace>
  <inkml:trace contextRef="#ctx0" brushRef="#br0" timeOffset="1">96 1 11899,'0'0'1840,"-15"159"-1296,15-19 168,11 15-8,16-22 33,-1-40-417,-2-38-224,-6-17-88,4-3-8,2-4-352,-3-7-961,9-24-711,-10-2-833,-8-20-1600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6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 5777,'0'0'6458,"0"102"-5954,-2-42 1032,2 8-184,0-3-640,0-8-455,2-10-241,5-12-16,2-11-489,-2-12-1231,2-12-624,-1-9-809,-1-13-2632</inkml:trace>
  <inkml:trace contextRef="#ctx0" brushRef="#br0" timeOffset="1">238 52 12427,'0'0'2304,"-62"122"-1360,44-75-135,3-6-561,4-9-248,6-6-80,1-13-777,4-26-3624,0-11-416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33.2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1 194 9234,'0'0'2679,"2"22"-2475,23 178 443,-14-136-510,-11-62 5,0-5 149,1-35-49,2-1 0,2 1 0,2 0 0,1 0 0,1 1 1,2 0-1,2 1 0,2 0 0,29-53 0,-42 85-193,0 1 0,1-1 0,0 0 0,-1 1-1,1-1 1,1 1 0,-1 0 0,0 0 0,1 0 0,-1 0-1,1 1 1,0-1 0,0 1 0,0 0 0,8-3-1,-9 5-289,1-1-1,-1 1 1,0-1-1,1 1 0,-1 0 1,0 0-1,0 0 1,1 1-1,-1-1 0,0 1 1,0 0-1,1 0 1,-1 0-1,0 0 0,0 1 1,0-1-1,0 1 0,-1 0 1,1-1-1,0 1 1,3 4-1,9 7-3865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33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141 373 4177,'0'0'5921,"0"93"-5689,0-81-24,0-1-208,0-5-184,-10-4-1944</inkml:trace>
  <inkml:trace contextRef="#ctx0" brushRef="#br0" timeOffset="1">1 0 7162,'0'0'2152,"104"61"-2176,-55-39-704,-9-6-1257,-5-5-2047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33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12 234 4545,'0'0'6563,"-2"17"-6087,-1 7-349,0-8 66,1 0-1,1 31 1,1-46-135,7-3 386,6-7-358,0-1 0,0 0-1,-1-1 1,-1 0 0,0-1 0,10-13 0,-1 2-36,-3 3-41,-12 13-7,0 1-1,0 0 1,0 0-1,1 0 1,0 1-1,11-8 1,-16 13 9,-1 0 0,1 0 0,-1 0 0,0 0 1,1 0-1,-1 0 0,1 0 0,-1 0 0,1 1 1,-1-1-1,1 0 0,-1 0 0,1 0 0,-1 0 1,1 1-1,-1-1 0,0 0 0,1 0 0,-1 1 0,0-1 1,1 0-1,-1 1 0,0-1 0,1 0 0,-1 1 1,0-1-1,1 1 0,-1-1 0,0 1 0,0-1 1,0 0-1,1 1 0,-1-1 0,0 1 0,0-1 1,0 1-1,0 0 0,6 24 518,-5-20-410,6 29 248,-5-23-262,0 0 0,0 1 0,2-1 0,5 15 0,-9-25-105,1-1 0,-1 0-1,0 0 1,0 1 0,0-1-1,1 0 1,-1 0 0,0 0-1,0 1 1,1-1 0,-1 0-1,0 0 1,1 0 0,-1 1-1,0-1 1,1 0 0,-1 0-1,0 0 1,0 0 0,1 0-1,-1 0 1,0 0 0,1 0-1,-1 0 1,0 0 0,1 0-1,-1 0 1,0 0-1,1 0 1,-1 0 0,0 0-1,1 0 1,-1-1 0,0 1-1,1 0 1,-1 0 0,0 0-1,0 0 1,1-1 0,-1 1-1,0 0 1,0 0 0,1 0-1,-1-1 1,0 1 0,0 0-1,0-1 1,0 1 0,1 0-1,-1 0 1,0-1 0,0 0-1,11-15-64,-11 16 58,13-29-1056,0 0 1,-3-1 0,0 0 0,-2 0-1,7-45 1,-12 59 375,8-45-3556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34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256 0 7434,'0'0'1573,"-3"22"-739,-16 247 2572,23-170-2499,25 159 0,-23-222-904,-2-19-175,-1 0 1,1 23 0,-8-39-424,1 0 0,0 0 0,0-1 0,-1 0 0,1 0 0,0 1 0,0-2 0,-1 1 1,1 0-1,-4-2 0,2 1-111,-52-12-3262,-2 7 4108,52 5 254,0 1 0,0 1 0,1-1 1,-1 1-1,0 0 0,1 0 0,-1 1 0,1 0 0,-1 0 0,1 1 0,0 0 0,0 0 0,0 0 0,1 1 0,-8 5 0,12-8-341,0 0 0,0-1 0,0 1 0,0 0 0,0 0 0,0 0 0,1 0 0,-1 0 0,0 0 0,1 0 0,-1 0 0,0 0 0,1 0 0,0 0 1,-1 0-1,1 0 0,0 0 0,-1 2 0,1-2-40,0 0 0,1-1 1,-1 1-1,0-1 0,0 1 1,1 0-1,-1-1 0,1 1 0,-1-1 1,0 1-1,1-1 0,-1 1 1,1-1-1,-1 1 0,1-1 1,-1 0-1,1 1 0,-1-1 0,1 0 1,0 1-1,-1-1 0,1 0 1,0 0-1,5 2 59,0 0 1,0-1-1,0-1 1,0 1-1,9-1 0,-2 0 14,1-2-1,-1 0 1,0 0-1,0-1 1,0-1-1,0 0 1,0-1-1,18-10 0,12-9 311,41-30-1,-29 17-266,-54 37-129,-1-1 0,1 1 0,0-1 0,0 1 0,-1-1 0,1 1 0,0 0 1,0-1-1,-1 1 0,1 0 0,0-1 0,0 1 0,0 0 0,0 0 0,0 0 0,-1 0 0,1 0 0,0 0 0,0 0 1,0 0-1,1 1 0,-2-1 0,1 0 1,-1 1-1,1-1 1,-1 1-1,0-1 1,1 1 0,-1 0-1,0-1 1,1 1-1,-1-1 1,0 1-1,0-1 1,0 1-1,1 0 1,-1-1 0,0 1-1,0 0 1,0-1-1,0 1 1,0 0-1,0 0 1,-10 43 94,9-40-72,-7 19 293,-21 40-1,19-43-17,1 0-1,-11 38 0,24-67-442,0 1 1,1 0-1,0 0 1,9-10-1,3-4-195,104-173-2194,-121 194 2647,0 0-1,1 0 1,0 0-1,-1 0 1,1 0-1,0 0 1,-1 0-1,1 0 1,0 1-1,0-1 1,0 0-1,0 0 1,0 1-1,0-1 1,0 0-1,0 1 1,0-1-1,0 1 1,0 0-1,0-1 1,0 1-1,2 0 1,10-4-359,-4 0 82,0 0 0,-1-1 1,1 0-1,-1 0 0,0-1 1,0 0-1,-1-1 0,1 1 0,-2-1 1,1-1-1,-1 1 0,0-1 0,0 0 1,-1-1-1,4-9 0,9-19-845,-1 0 0,14-51 1,-25 69 1069,30-106-325,-16 40 3179,-17 99 324,4 71-2660,2 191-424,-9-273-166,-2 12-1614,2-15 1395,-1 1 0,1-1 1,0 1-1,-1-1 0,1 1 0,-1-1 0,1 0 0,-1 1 1,1-1-1,0 0 0,-1 0 0,1 1 0,-1-1 1,1 0-1,-1 0 0,0 0 0,1 1 0,-1-1 1,1 0-1,-1 0 0,1 0 0,-1 0 0,1 0 0,-1 0 1,0 0-1,-10 0-6825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35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1 172 8466,'0'0'6777,"100"-62"-6473,-58 42-232,7 0-72,1 0-112,13 0-1288,-12 3-1585,-9 4-2096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13:35.4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71 5641,'0'0'7207,"0"7"-6946,0-4-233,0-1 0,0 0 0,0 0 0,0 0-1,0 0 1,1 0 0,-1 0 0,1 0 0,-1 0-1,1 0 1,0 0 0,0 0 0,0 0 0,1 1-1,0-2 2,-1 0-1,1 0 0,-1 0 0,1 0 0,-1 0 1,1-1-1,-1 1 0,1-1 0,0 1 0,-1-1 0,1 0 1,0 1-1,0-1 0,-1 0 0,1 0 0,0 0 1,0-1-1,-1 1 0,1 0 0,0-1 0,-1 1 0,1-1 1,0 1-1,1-2 0,7-2-160,1-1 0,-2-1 1,1 1-1,-1-1 0,1-1 0,-2 0 0,1 0 0,-1-1 0,0 0 1,-1 0-1,0-1 0,0 0 0,9-15 0,-59 96 839,34-49-424,1 0 0,1 0 0,1 1 0,1 0 0,1 1-1,1-1 1,1 36 0,2-57-276,0 1-1,0 0 0,0 0 0,1 0 1,-1 0-1,1-1 0,0 1 0,0 0 1,1 0-1,-1-1 0,1 1 0,-1-1 1,5 7-1,-3-8-6,-1 0 0,1 0 0,-1 0 0,1 0 0,-1 0 0,1 0-1,0-1 1,0 1 0,0-1 0,0 0 0,0 0 0,0 0 0,0 0 0,0-1 0,1 1 0,-1-1 0,4 0 0,-2 0-189,-1 1 0,1-1-1,0-1 1,-1 1 0,1-1 0,-1 0 0,1 0 0,-1 0 0,1-1-1,-1 1 1,0-1 0,1 0 0,-1 0 0,0-1 0,0 1-1,0-1 1,-1 0 0,6-5 0,11-16-5554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31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13 8002,'0'0'7012,"-3"-4"-6353,-5-4-454,3 10-115,-2 35-63,-20 594 1627,27-610-1539,1 0 0,1 0-1,1-1 1,8 31 0,-9-43-101,1 1 1,0-1 0,0 0 0,1 0 0,0-1 0,1 1 0,-1-1 0,2 0-1,-1 0 1,1 0 0,0-1 0,9 8 0,-12-11-11,0-1 0,0 1 0,1-1 0,-1 0 0,1 0 0,0 0 0,0-1 0,0 1 0,-1-1 0,1 0 0,0 0 0,1 0 0,-1-1 0,0 0 0,0 1 0,0-1 0,0-1 0,0 1 0,5-1 0,-3-1 7,0 0 1,0-1 0,0 1 0,0-1-1,-1 0 1,1-1 0,-1 1 0,0-1-1,0 0 1,0-1 0,5-5-1,4-8 4,0 0-1,0-1 0,-2 0 0,0-1 0,15-38 0,-4-2-59,-2-1-1,-4-1 0,-2-1 1,-2 0-1,-4 0 0,-2-1 1,-2-68-1,-20 312-95,0-38 233,14-108-83,-1 105 7,3-125-17,1 1 1,0-1 0,1 0 0,1 0 0,0 0 0,0 0 0,9 16 0,-12-28-24,0 1 0,1-1 0,-1 0 1,0 0-1,1 0 0,0 0 0,-1 0 1,1 0-1,0 0 0,0-1 0,0 1 1,0 0-1,3 1 0,-3-3-68,-1 1 0,1-1-1,-1 1 1,0-1 0,1 0 0,-1 0-1,1 0 1,-1 1 0,1-1 0,-1-1-1,1 1 1,-1 0 0,1 0 0,-1 0-1,1-1 1,-1 1 0,3-2 0,0 0-389,0-1 1,0 1-1,0-1 1,-1 0-1,1-1 1,-1 1-1,0 0 1,1-1-1,-1 0 1,-1 0-1,1 0 1,2-6-1,15-31-5945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31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 6849,'0'0'7514,"-9"171"-7426,-5-36 376,1-4 240,4-23-152,7-37-271,2-29-209,0 4-64,0-3-8,0-2-217,0-16-1175,0-56-8186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32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0 8362,'0'0'3901,"20"5"-2721,0-1-1010,-11-3-77,0 0 0,0 1-1,0 1 1,0-1 0,0 2 0,0-1-1,-1 1 1,1 0 0,-1 1-1,0 0 1,12 10 0,-12-8-39,-1 0 1,0 1-1,-1-1 1,1 2-1,-2-1 1,1 0-1,-1 1 1,0 0-1,-1 0 0,0 1 1,0-1-1,-1 1 1,-1 0-1,1 0 1,0 19-1,-2-22-71,-1 0 0,0 0 0,-1-1 0,0 1 0,0 0 0,0 0 0,-1-1-1,0 1 1,0-1 0,0 0 0,-1 1 0,0-1 0,-1 0 0,1 0 0,-1-1 0,0 1 0,-1-1 0,1 0-1,-1 0 1,0 0 0,0-1 0,0 0 0,-1 0 0,-8 5 0,4-4-73,0-1 0,0 0 1,0-1-1,0 0 0,0 0 0,-1-1 0,-20 2 1,-3-3-174,-39-4 1,35-3 423,63 27 166,71 45 280,154 81 0,-202-127-6278,-31-19 202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33.2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4913,'0'0'2582,"0"0"-2525,-5 0 2822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6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1 10682,'0'0'5649,"95"66"-5464,-77-61-185,-7 1-569,-11 4-1215,0 0-1113,-18-3-1728</inkml:trace>
  <inkml:trace contextRef="#ctx0" brushRef="#br0" timeOffset="1">1 421 568,'0'0'15595,"128"-55"-15595,-83 26-72,8-22-1512,-11 7-1329,-9 2-2080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34.0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4705,'0'0'8002,"107"33"-7258,-68-32-240,-3-1-248,1 0-120,-4 0-88,-4 0-48,-7-1-96,-10-3-624,-12-3-760,0 1-993,-3 1-3920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34.3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 8370,'0'0'4569,"-29"131"-4569,18-7-288,4 13 288,7-17 0,0-36 0,2-34 8,1-10-8,-1 4-552,-2 7-305,0-8-911,0-15-1049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34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 10730,'0'0'4865,"101"-20"-4281,-59 19-295,1 1-201,-1 0-80,-3 0-8,-5 0-193,-5 0-991,-1 1-976,-8 1-1889,-6-2-2264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37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1553 1918 5657,'0'0'2398,"-20"7"-1439,-29 8 1087,-77 13 1,70-20-1005,-212 27 1823,189-28-2054,-113-6-1,167-3-712,0-1 1,0-1 0,1-1 0,-1-1-1,1-2 1,0 0 0,1-1 0,0-2-1,1 0 1,0-1 0,0-2 0,1 0 0,1-1-1,1-1 1,0-1 0,1 0 0,1-2-1,-19-25 1,-3-13-95,2-2 1,-36-79-1,-45-134 54,109 252-46,-2-9-19,2 0 1,0 0-1,2-1 1,1-1-1,1 1 1,2-1-1,1 1 1,2-1 0,0 0-1,3 0 1,0 1-1,2-1 1,1 1-1,1 0 1,2 1-1,1 0 1,1 0-1,2 1 1,1 0-1,1 1 1,1 1-1,1 1 1,1 0-1,1 1 1,2 1 0,23-21-1,35-31-29,74-63-26,-122 114 31,0 1-1,1 2 1,49-25-1,-35 25-66,1 1 1,0 3-1,1 2 1,1 2-1,0 2 1,0 2-1,1 2 1,74 0-1,-86 7 42,194 8-101,-199-5 142,-2 2 0,1 2 0,-1 1 0,0 1 0,37 17-1,-19-3 4,-1 2-1,-1 3 0,-1 2 1,47 40-1,-21-7-29,96 108 1,-141-142 30,28 31-10,73 105-1,-113-142 6,-1 0 0,-1 1 0,-2 0 0,0 1-1,-2 1 1,0-1 0,-2 1 0,7 48 0,-9-40 10,-2 0-1,-2 1 1,-1-1 0,-2 1 0,-1-1-1,-2 0 1,-1 0 0,-2-1 0,-18 53-1,9-45 39,-2-1 0,-2-1 0,-1-1 0,-1-1 0,-3-1 0,-31 35-1,34-47 40,0-1-1,-1-1 0,-1-1 1,-1-1-1,-1-1 0,-1-1 1,0-2-1,-55 23 0,53-27-430,-7 2 874,-66 19 0,90-31-756,-1 0 1,1 0 0,-19-1-1,24-1-367,0-1 0,0 1 0,0-2 0,0 1-1,1-1 1,-14-6 0,-5-4-4408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39.2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22 491 4913,'0'0'6409,"-5"3"-5800,2-1-518,-10 5 135,13-4-96,10-2 56,-1-2 26,0 0-1,0-1 1,0 0-1,0-1 1,-1 1 0,1-2-1,11-6 1,60-37 792,-60 34-864,55-36-13,-1-4 1,-4-3 0,122-123-1,-190 177-139,3-2-48,-1 0 0,0-1 0,0 0 0,0 1 1,-1-1-1,1 0 0,-1-1 0,0 1 0,0-1 0,-1 1 0,0-1 0,0 0 0,2-10 1,-4 15-36,-13 20-101,10-13 166,-25 41 15,3 0 0,1 2-1,3 1 1,1 0-1,4 1 1,1 1 0,2 1-1,-7 75 1,20-127 16,-2 11 13,1 0 0,1-1 1,0 1-1,1 0 0,0 0 0,0-1 0,7 22 0,-45-56 1660,-11-23-1562,2-2 0,3-1 0,-39-60 0,-6-5 238,43 68-287,19 22-48,25 23-40,4 1-347,8 2 323,-1 0 0,1 1 0,-1 0 0,1 0 0,-1 1 0,0 1 0,13 8-1,9 2 10,55 27 48,-2 3 1,151 107 0,-205-130-13,-16-13 3,-1 1 0,18 18-1,-32-28 10,0 0 0,0 0 0,0 1 0,0-1 0,0 0 0,0 0 0,0 1 0,0-1 0,0 0 0,0 0 0,0 1-1,0-1 1,0 0 0,0 0 0,0 0 0,0 1 0,0-1 0,-1 0 0,1 0 0,0 0 0,0 1 0,0-1 0,0 0 0,-1 0 0,1 0 0,0 0 0,0 1-1,0-1 1,-1 0 0,1 0 0,0 0 0,0 0 0,0 0 0,-1 0 0,1 0 0,0 0 0,0 0 0,-1 0 0,1 0 0,0 0 0,-13 5 1,12-5 15,-62 21 106,-1-4-1,-1-2 1,0-3-1,-1-3 1,-78 1-1,100-11 103,18 0-218,-52 5 0,73-3-22,4 0 431,1-9-8159,0-1 4000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40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0 123 3265,'0'0'3560,"1"0"-3511,0 1 1,0-1-1,-1 0 0,1 0 0,0 1 0,0-1 0,0 0 0,-1 1 0,1-1 0,0 1 0,-1-1 0,1 1 0,0 0 0,-1-1 0,1 1 0,0 0 0,18 37 704,-2 1 1,-2 0-1,-1 1 1,-2 1-1,12 73 1,-22-112 1787,2-11-2033,2-14-570,9-84 208,1-184-1,-15 278-1242,0 24-6153,-1-2 1299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41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8210,'0'0'0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41.5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126 243 2401,'0'0'5134,"0"-9"-4329,-4-32-171,3 38-537,-1 0-1,1-1 1,-1 1 0,1 0 0,-1 0-1,0 1 1,0-1 0,0 0-1,0 1 1,0-1 0,-1 1 0,1-1-1,-1 1 1,-5-3 0,-5-6 158,4 0-118,1-1 0,0 1 0,1-1 0,0-1 0,-9-24 0,-2-2 364,18 37-363,0 2-152,22 9-421,76 28-1531,-70-27-1048,-7-2-3330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43.2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2 415 8266,'0'0'3891,"-1"0"-2881,3-6-759,15-12 196,1 0 0,0 1 0,38-25 0,-25 19-208,18-15-95,2 3 1,2 2-1,1 3 1,77-32-1,-90 46-186,2 2 1,0 2-1,0 1 0,1 3 0,1 1 0,79-1 0,-114 9-196,7-1-217,-17 0 217,1 0 0,-1 0 0,0 0-1,1-1 1,-1 1 0,0 0 0,1 0 0,-1 0 0,0-1 0,1 1 0,-1 0 0,0 0 0,1-1 0,-1 1 0,0 0 0,0-1-1,1 1 1,-1 0 0,0-1 0,0 1 0,0 0 0,1-1 0,-1 1 0,0 0 0,0-1 0,0 1 0,0-1 0,0 1 0,0 0-1,0-1 1,0 1 0,0-1 0,0-6-5230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43.5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 0 9418,'0'0'2761,"104"48"-2649,-93-16-48,-10 12-56,-1 13 96,-16 12-104,-20 10-80,-10 1-352,-25 15-433,11-20-879,10-21-2337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7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 13299,'0'0'2566,"18"-3"-2192,249-26-217,-267 29-233,1-1 1,0 1 0,-1 0 0,1 0-1,0-1 1,-1 1 0,1 0 0,0 0-1,-1 0 1,1 0 0,0 0 0,-1 0-1,1 0 1,0 0 0,-1 0 0,1 0-1,0 1 1,-1-1 0,1 0 0,0 0-1,-1 1 1,1-1 0,-1 0 0,1 1-1,-1-1 1,1 0 0,-1 1 0,1-1 0,0 2-1,-11 17-1568,8-17 1817,-30 45-242,-48 93-1,71-120 208,0 0 0,1 1 0,1 0 0,1 0-1,1 1 1,1-1 0,-2 44 0,6-64-108,0 0 0,0 0 0,0 0 0,0 1 0,0-1 0,1 0 0,-1 0 0,0 0 0,1 0 0,-1 0 0,1 0 0,-1 0-1,1 0 1,0 0 0,-1 0 0,1 0 0,0 0 0,0 0 0,0 0 0,-1 0 0,1-1 0,0 1 0,0 0 0,0-1 0,0 1 0,0-1 0,0 1 0,1-1 0,-1 1 0,0-1 0,0 0 0,0 0 0,0 1 0,0-1 0,1 0 0,-1 0 0,0 0 0,0 0 0,0 0 0,0-1 0,2 1-1,1-1 64,1 1 0,0-1 0,-1 0 0,1-1 0,-1 1 0,0-1-1,1 0 1,-1 0 0,6-4 0,0-2-422,-1 0 1,0-1-1,0-1 0,-1 1 0,0-1 1,-1 0-1,12-23 0,-2-2-3505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43.9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13035,'0'0'0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46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0 7642,'0'0'542,"20"1"-284,67 1 69,-80-2-278,0 0 0,0 1 0,0-1 0,0 1 0,0 1 0,0 0 0,-1 0 0,1 0 1,-1 0-1,1 1 0,-1 0 0,0 1 0,0-1 0,0 1 0,-1 1 0,7 4 0,-10-5 16,1 0 0,0 0 0,-1 0 0,1 0 0,-1 1-1,0-1 1,-1 1 0,1 0 0,-1-1 0,0 1 0,0 0-1,0 0 1,-1-1 0,0 1 0,0 0 0,0 0 0,0 0-1,-1 0 1,0 0 0,-2 8 0,-1-3 50,1 0 0,-1 0 0,-1-1 0,0 1-1,0-1 1,-1 0 0,0 0 0,-13 13 0,-68 63 287,69-69-410,3-1-228,-29 23 70,41-36-416,-1 0 1,1 0-1,-1 0 1,0 0-1,1-1 1,-1 0-1,-4 2 1,1-3-5846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47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32 11138,'0'0'488,"109"-31"-1264,-96 34-696,-6 8-945,-7 2-2320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47.4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1 347 7090,'0'0'1144,"102"-24"-1080,-62 8-16,0-2-48,-1-1 0,8-3-608,-10 4-1121,-8 2-1087</inkml:trace>
  <inkml:trace contextRef="#ctx0" brushRef="#br0" timeOffset="1">410 0 7706,'0'0'1064,"0"108"-736,0-55-120,0 3-96,0 5-96,0 1-8,-2-2-8,-15 16-560,-1-15-1537,0-16-4168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47.7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0 10050,'0'0'-235,"-4"17"158,-9 53 94,13-66 14,-1 0-1,1 0 0,0 0 0,0 0 0,0 0 1,1 0-1,-1 0 0,1-1 0,0 1 0,0 0 1,0 0-1,1-1 0,-1 1 0,1-1 0,0 1 1,0-1-1,0 0 0,1 0 0,-1 1 1,1-2-1,-1 1 0,1 0 0,0 0 0,0-1 1,0 0-1,1 0 0,-1 0 0,0 0 0,1 0 1,4 1-1,4 2 69,1-1 1,-1 0-1,1-1 0,0-1 1,0 0-1,25 1 1,-22-3-15,1 0 0,-1-1 1,25-5-1,-35 5-61,0-1 0,0 1 0,-1-1 1,1-1-1,-1 1 0,0-1 0,0 0 1,0 0-1,0 0 0,0-1 0,-1 0 0,1 0 1,4-5-1,-8 8-17,0 0 1,1-1-1,-1 1 0,0 0 1,0-1-1,0 1 0,0-1 1,-1 1-1,1-1 0,0 1 1,-1-1-1,1 0 1,-1 1-1,1-1 0,-1 0 1,0 0-1,0 1 0,0-1 1,0 0-1,0 0 0,0 1 1,0-1-1,0 0 0,-1-1 1,0 1-39,-1 0 0,1 0 0,-1 0 0,1 0 1,-1 0-1,0 0 0,0 1 0,1-1 0,-1 0 0,0 1 1,-1 0-1,1 0 0,0-1 0,-4 0 0,-8-3-147,1 1-1,-1 0 1,0 1-1,-21-1 1,-58 2-41,67 3 78,-51-5 0,77 4 73,0 0 1,-1 0-1,1 0 0,0-1 1,0 1-1,-1 0 1,1 0-1,0 0 1,0-1-1,-1 1 1,1 0-1,0 0 1,0-1-1,0 1 1,0 0-1,-1-1 1,1 1-1,0 0 1,0 0-1,0-1 1,0 1-1,0 0 1,0-1-1,0 1 1,0 0-1,0-1 1,0 1-1,0 0 1,0-1-1,0 1 1,0 0-1,0-1 1,0 1-1,0 0 1,0-1-1,1 1 1,-1 0-1,0 0 0,0-1 1,0 1-1,1 0 1,-1 0-1,0-1 1,0 1-1,0 0 1,1 0-1,-1-1 1,15-12-4768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48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1 11795,'0'0'-107,"18"4"60,57 16 70,-71-19-28,-1 0 0,1 0 0,-1 1 1,0 0-1,0-1 0,0 1 0,1 0 0,-2 1 1,1-1-1,0 0 0,0 1 0,-1-1 0,1 1 1,-1 0-1,0 0 0,0 0 0,0 0 0,0 0 1,-1 1-1,3 5 0,-2-1-35,-1 0 0,1 0 0,-1 0 0,-1 1 0,0-1-1,-1 12 1,0-12 32,0-1 0,-1 0 0,0 1 0,0-1 0,-1 0 0,0 0-1,0 0 1,-1-1 0,0 1 0,0-1 0,-1 0 0,1 0 0,-1 0 0,-10 8-1,-10 8-72,-1-1 0,-29 18 0,38-27 16,-9 5 8,19-14 44,0 1 0,0 1 0,0-1-1,1 1 1,0 0 0,0 0 0,0 1 0,0 0 0,-6 9 0,12-14 5,-1-1 0,1 0 1,0 1-1,0-1 1,-1 1-1,1-1 1,0 1-1,0-1 0,-1 1 1,1-1-1,0 1 1,0-1-1,0 1 0,0-1 1,0 1-1,0 0 1,0-1-1,0 1 0,0-1 1,0 1-1,0-1 1,0 1-1,0-1 1,0 1-1,1-1 0,-1 1 1,0-1-1,0 1 1,1-1-1,-1 1 0,0-1 1,1 1-1,-1-1 1,0 0-1,1 1 0,-1-1 1,1 1-1,-1-1 1,0 0-1,1 0 1,-1 1-1,1-1 0,-1 0 1,1 0-1,-1 1 1,1-1-1,-1 0 0,1 0 1,0 0-1,34 0 262,-25 0-214,1-2 33,1 0-1,0 0 1,-1-1-1,0-1 1,1 0-1,-1 0 1,-1-1-1,13-7 1,-11 5-44,0 1 1,0 1 0,1 0 0,0 1-1,22-5 1,-35 9-41,1-1 0,0 1 0,0 0 0,0 0 0,0 0 0,0 0 0,0 1 0,0-1 0,0 0 0,0 0 0,0 1 0,-1-1 0,1 0 0,0 1-1,0-1 1,0 1 0,0-1 0,-1 1 0,1-1 0,0 1 0,-1 0 0,1-1 0,0 1 0,0 1 0,1 1-10,-1-1 0,0 1 0,0-1 0,0 1 1,0 0-1,0 0 0,0 0 0,0 4 0,0 10-25,-1 0 0,-2 23 0,1-19 67,-1 2-5,0 0 0,-2 0 1,-1-1-1,-9 27 0,5-21 161,2 0-1,-4 30 0,11-57-164,0 0 0,-1 0 0,1 0 0,0 0-1,0 0 1,0 0 0,0 0 0,0 1-1,0-1 1,0 0 0,0 0 0,0 0-1,1 0 1,-1 0 0,0 0 0,1 0 0,-1-1-1,1 1 1,-1 0 0,1 0 0,-1 0-1,1 0 1,0 0 0,-1-1 0,1 1-1,0 0 1,0 0 0,0 0 0,2 0 9,0-1 0,0 1 0,0-1 0,0 1 0,0-1 0,-1 0 0,1 0 0,5-1 0,0 1 10,1-2-55,1 0 1,-1 0-1,0 0 1,0-1-1,14-7 1,26-7-939,53-5-4605,-71 14 1117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48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8794,'0'0'3585,"0"2"-4105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49.1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 8706,'0'0'5337,"102"-13"-5249,-60 8-80,2 3-8,-4 2-8,-4 0-304,-6 0-760,-10 7-569,-19 9-431,-1-1-569,-3-2-1872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49.4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70 6185,'0'0'2913,"111"-8"-2481,-75-1 344,1 0-416,-3 2-272,-3-1-88,-3 3-520,-3-2-720,-6-1-921,-8-1-2055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49.8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0 6953,'0'0'3085,"10"3"-2437,2 0-395,0 1 1,0 0-1,0 1 0,20 12 0,-25-13-199,-1 0 1,1 1 0,-1 0-1,-1 0 1,1 0-1,-1 1 1,1-1-1,-2 1 1,1 1 0,-1-1-1,5 9 1,-4-4-30,-1 1 1,-1-1 0,0 1 0,0 0 0,-1 0-1,-1 0 1,0 0 0,0 0 0,-1 0-1,-3 20 1,1-16 5,-1 1 0,-1 0 0,-1-1 0,0 1 0,-1-1 0,-15 29 0,7-23-400,0-1-1,-31 36 1,-11 2-3370,18-24-3017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7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13531,'0'0'3417,"128"-4"-3217,-84-1-200,-6 3-720,-16 2-1665,-13 0-2168,-9 9-1776</inkml:trace>
  <inkml:trace contextRef="#ctx0" brushRef="#br0" timeOffset="1">18 526 10362,'0'0'5433,"97"-10"-4576,-33-6 903,9-2-1160,2 0-392,-4 1-208,-11 4-528,-9 4-800,-2 2-1065,-12 1-1424,-10 5-960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50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 4785,'0'0'9370,"17"-7"-9275,57-23 73,-68 28-158,1 0 1,0 0-1,-1 0 1,1 1-1,0 0 1,0 0 0,0 1-1,0 0 1,0 0-1,0 0 1,-1 1-1,1 0 1,0 1-1,0-1 1,6 4-1,-9-3-14,-1-1-1,0 2 1,0-1-1,0 0 1,0 0-1,0 1 1,-1 0-1,1 0 1,-1-1-1,1 1 0,-1 1 1,0-1-1,-1 0 1,1 0-1,0 1 1,-1-1-1,0 1 1,0-1-1,0 1 1,0 0-1,0-1 1,-1 1-1,1 0 0,-1 0 1,-1 4-1,1-3 89,0 0-1,-1-1 1,0 1-1,0-1 1,0 1-1,0-1 1,-1 1-1,0-1 1,0 1-1,0-1 1,0 0-1,-5 6 1,1-2 52,-1-1 0,1 0 0,-1 0 1,-1-1-1,-13 10 0,-2-2-401,-2 0 0,1-2 0,-37 13 0,26-14-5147,29-11-390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51.0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14267,'0'0'320,"113"31"-648,-78-19 336,-6 1-8,-9 4-192,-20 14-1512,-9-6-1185,-18 1-360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51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79 11803,'0'0'2984,"151"-6"-1984,-78-5-464,8 0-303,-1 4-137,-5 0-56,-10 3-40,-8 2-425,-15 1-991,-11-9-928,-13 3-945,-11-2-3144</inkml:trace>
  <inkml:trace contextRef="#ctx0" brushRef="#br0" timeOffset="1">534 0 10938,'0'0'1913,"-22"117"-2089,16-75 272,3-2-24,3-1-72,0-10-8,3-6-568,19-15-553,-4-6-679,2-2-1089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51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367 0 824,'0'0'14315,"-71"101"-14203,38-61 176,-3 2 160,-2 0-144,-2 0-232,-1 0-64,3-6-8,7-7-728,7-18-1400,10-11-2065</inkml:trace>
  <inkml:trace contextRef="#ctx0" brushRef="#br0" timeOffset="1">262 285 10842,'0'0'1801,"96"36"-1625,-63-27 208,-2-1 48,-2 1-304,-3 0-128,-8 7-248,-9 1-1577,-9-4-2647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52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 0 10882,'0'0'1415,"-2"17"-1075,-1 3-399,0 2 154,1 1 0,0-1 0,2 1 0,3 32 0,-2-50-33,0 1 0,-1-1 1,2 0-1,-1 0 1,1 1-1,-1-1 0,1 0 1,1-1-1,-1 1 0,1 0 1,0-1-1,0 1 0,0-1 1,0 0-1,1 0 0,0 0 1,0 0-1,0-1 1,0 0-1,1 0 0,-1 0 1,1 0-1,-1-1 0,1 1 1,0-1-1,7 2 0,-3-2 106,0-1-1,0 1 0,0-2 0,0 1 1,0-1-1,0-1 0,0 1 0,0-2 0,15-3 1,2-3 118,47-21 0,-47 17-1424,38-11 1,-24 12-2233,-5 0-2061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52.4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16772,'0'0'3272,"1"2"-3272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14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398 14 11226,'0'0'6847,"-1"-3"-6692,1 3-153,0-1 1,0 0 0,-1 1-1,1-1 1,0 1-1,0-1 1,0 1-1,-1 0 1,1-1-1,0 1 1,-1-1-1,1 1 1,0-1 0,-1 1-1,1 0 1,0-1-1,-1 1 1,1 0-1,-1-1 1,1 1-1,-1 0 1,1 0-1,0-1 1,-1 1 0,1 0-1,-1 0 1,0 0-1,1 0 1,-1-1-1,1 1 1,-1 0-1,1 0 1,-1 0-1,1 0 1,-1 0 0,0 1-1,-19 20 424,-24 39 465,-53 73-36,-110 198 1,206-329-1120,-11 22 398,11-16-2161,10-12-4210,4-9 2492,0-3-2049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15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9394,'0'0'5892,"11"1"-5788,733 18 2559,-690-19-2599,-20 2-54,-1 1-1,33 8 0,-33-5 58,1-2 0,33 1-1,-51-5 3,0 0 0,0-2 0,25-5 0,-66 7-3528,14 0-1077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0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0 251 9690,'0'0'4876,"23"-8"-3515,291-86-691,-127 56-491,212-57-1434,-395 94 519,10-8-5455,-10 4 742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0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 13499,'0'0'3049,"124"45"-3266,-82-25 370,-4 6-89,-7-1-64,-15 5-64,-14 2 16,-2 9-9,-31 6 49,-16 6-144,-35 22-904,9-13-1896,9-15-3178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07.7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 14563,'0'0'5281,"13"-24"-13507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4.4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10442,'0'0'4724,"1"7"-4716,6 59 200,-2-37 438,-3-49 583,-7 2-1425,1 17-193,2 13 193,2 37 224,-2-17-4,2 1 1,1-1-1,2 0 0,1 0 1,10 35-1,-13-63-78,11 43-1445,-11-16-4201,-2-26 1488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4.8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 13651,'0'0'2765,"16"-4"-2736,54-9-24,-65 12-13,0 1 1,0-1-1,0 1 0,0 1 1,0-1-1,0 1 0,0 0 1,0 0-1,0 0 0,0 1 1,0-1-1,-1 1 0,1 1 0,-1-1 1,1 0-1,-1 1 0,0 0 1,0 0-1,0 1 0,0-1 1,-1 1-1,1-1 0,-1 1 1,5 9-1,-3-7-6,-2 1 1,1 1-1,-1-1 0,0 1 1,0-1-1,-1 1 1,0 0-1,-1 0 0,1 0 1,-2-1-1,1 2 1,-1-1-1,-1 14 0,-1-13-21,-1-1 0,0 1 0,0-1 0,0 0-1,-1 0 1,0 0 0,-1 0 0,0-1 0,0 0-1,-1 0 1,0 0 0,0 0 0,-13 10 0,-9 5-267,-62 39 1,81-55 287,-6 4-104,15-5-241,30-6-32,-4-5 65,0 0 1,0-2 0,-1-1 0,0-1-1,-1-1 1,0-1 0,39-25 0,-21 6-3697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5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74 4033,'0'0'11793,"19"-8"-11880,-14 6 70,46-19-77,55-14 0,-97 33-172,0 0-1,0 1 1,-1 0-1,11 0 1,-19 20 260,-2 4 298,-2 0 1,0-1-1,-14 39 0,11-41-830,2 1 0,0-1 0,1 1 0,-3 37 0,7-58 452,0 1 0,0-1 0,0 0 1,0 0-1,0 1 0,1-1 0,-1 0 0,0 0 1,0 1-1,0-1 0,0 0 0,0 0 0,1 1 1,-1-1-1,0 0 0,0 0 0,0 0 1,1 1-1,-1-1 0,0 0 0,0 0 0,1 0 1,-1 0-1,0 0 0,0 0 0,1 1 0,-1-1 1,0 0-1,0 0 0,1 0 0,-1 0 0,0 0 1,1 0-1,-1 0 0,0 0 0,0 0 1,1 0-1,-1 0 0,0 0 0,1-1 0,-1 1 1,0 0-1,0 0 0,1 0 0,-1 0 0,0 0 1,0 0-1,0-1 0,1 1 0,-1 0 1,0 0-1,0 0 0,0-1 0,1 1 0,14-12-2293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5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0 8810,'0'0'7666,"-20"119"-7018,12-61-400,3 4-176,3-3-72,2-8-56,0-9-688,13-11-873,5-11-607,0-13 39,15-9 233,-7-16-377,-2-8-2400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5.8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348 1 5521,'0'0'11067,"-119"73"-10427,77-35-256,-2 2-240,2 2-136,6-5 0,7-8-8,7-7-232,9-7-929,18-21-5424,14-14 3472</inkml:trace>
  <inkml:trace contextRef="#ctx0" brushRef="#br0" timeOffset="1">278 172 7298,'0'0'5377,"95"19"-5377,-60-19-656,-6 0-1265,-5 0-1224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6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312 0 8914,'0'0'6921,"-1"121"-6841,1-67 64,0 5 64,0-1-112,0-3-96,0-8 0,0-8-568,-8-8-864,-8-11-1449,-4-9-1872</inkml:trace>
  <inkml:trace contextRef="#ctx0" brushRef="#br0" timeOffset="1">0 652 13795,'0'0'2520,"97"27"-2319,-51-27-201,5-2-225,0-18-351,18-26-712,-12 3-1392,-10-1-1721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6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26 6361,'0'0'7946,"18"-4"-7941,58-15 51,-72 18-61,-1 1-1,0-1 1,0 1-1,0-1 0,0 1 1,1 0-1,-1 0 1,0 0-1,0 1 0,0-1 1,1 1-1,-1 0 1,0 0-1,0 0 1,4 2-1,-5-2 8,-1 0 1,0 0-1,1 1 0,-1-1 1,0 1-1,1-1 0,-1 0 0,0 1 1,0 0-1,0-1 0,0 1 1,-1 0-1,1-1 0,0 1 1,-1 0-1,1 0 0,-1 0 1,0 0-1,1 2 0,-1 3 98,-1 1 0,1-1 0,-1 1 1,0-1-1,-1 1 0,0-1 0,0 0 0,-1 0 0,-6 13 0,-17 23 163,-2-1 0,-1-1 0,-3-2 0,-42 42 0,9-10-2577,65-78-3609,12-11 1512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6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0 212 968,'0'0'12722,"9"11"-12218,59 83-211,-67-93-288,0 1 0,0-1 0,0 0 0,0 0 0,0-1 0,0 1 0,0 0 0,1 0 0,-1 0 0,0-1 0,1 1 0,-1-1 0,1 1 0,-1-1 0,0 0 0,1 1 0,-1-1 0,1 0 0,-1 0 0,1 0 0,-1 0 0,1 0 0,-1 0 0,1 0 0,-1-1 0,0 1 0,1-1 0,-1 1 0,1-1 0,0 0 0,6-2 0,-1-1 0,0-1 0,0 1 0,8-7 0,-12 8-6,175-150-547,-21 15 489,-157 138 75,0 0 1,0 0-1,0-1 0,1 1 1,-1 0-1,0 0 0,0-1 1,0 1-1,0 0 0,1 0 1,-1-1-1,0 1 0,0 0 1,1 0-1,-1 0 0,0 0 1,0 0-1,1-1 0,-1 1 1,0 0-1,1 0 0,-1 0 1,0 0-1,0 0 0,1 0 1,-1 0-1,0 0 1,1 0-1,-1 0 0,0 0 1,1 0-1,-1 0 0,0 0 1,0 0-1,1 0 0,-1 0 1,0 1-1,1-1 0,-1 0 1,0 0-1,0 0 0,0 0 1,1 1-1,-1-1 0,0 0 1,0 0-1,1 0 0,-1 1 1,0-1-1,0 0 0,0 0 1,0 1-1,0-1 0,1 0 1,-1 1-1,0-1 0,0 0 1,0 1-1,0 22 275,-1-12-88,-1 33 742,-3 0 0,-10 48 0,-6 46-378,19-121-576,-1 17-86,1 0 0,1 0 1,7 60-1,-4-86-549,0 0 0,0 0 0,1-1 1,0 0-1,1 1 0,7 11 0,3-1-4210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7.1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1 14003,'0'0'4169,"-99"0"-7274,55 1-5089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7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530 40 5857,'0'0'9685,"-17"-7"-8187,-59-20-525,72 26-938,0 0 0,0 0 0,1 0 0,-1 0 0,0 1 0,0-1 0,0 1 0,0 0 0,0 0 0,0 1 0,0-1 0,0 1 0,0 0 0,0 0 0,1 0 0,-1 0 0,0 1 0,1 0 0,-5 2 0,-3 2 3,-55 28 263,2 2 0,-85 66 0,148-102-300,-8 7 33,1 0 0,-1 0-1,1 0 1,-9 13 0,15-19-43,1 1-1,0 0 1,-1 0 0,1-1 0,0 1 0,0 0-1,0 0 1,0 0 0,1 1 0,-1-1-1,0 0 1,1 0 0,0 0 0,-1 0-1,1 1 1,0-1 0,0 0 0,0 0 0,1 1-1,-1-1 1,0 0 0,1 0 0,-1 0-1,1 0 1,0 0 0,0 0 0,0 0-1,2 4 1,5 2-20,0 1-1,0-1 1,1-1-1,0 0 1,1 0-1,-1-1 1,19 9 0,-6-2-7,15 8-7,-11-7-4,-1 1 1,-1 1 0,35 30-1,-58-45 40,1 1 0,0-1 0,-1 1-1,1 0 1,-1-1 0,1 1 0,-1 0 0,0 0 0,0 0 0,0 0-1,0 0 1,0 0 0,-1 0 0,1 0 0,0 0 0,-1 1-1,0-1 1,1 0 0,-1 0 0,0 3 0,-1-3 10,1 0 0,-1-1-1,0 1 1,1-1 0,-1 1 0,0-1 0,0 1 0,0-1 0,-1 0-1,1 1 1,0-1 0,0 0 0,-1 0 0,1 0 0,0 0 0,-1 0-1,1 0 1,-1 0 0,1 0 0,-1-1 0,0 1 0,1-1 0,-1 1 0,-3 0-1,-14 2 25,0 0 0,0-1-1,-35-1 1,52-1-118,-1 0 0,0 0 0,0 0 0,1 0 0,-1-1 0,0 0 0,0 1 0,1-1 0,-1 0 0,1 0 0,-1 0 0,1-1 0,-1 1 0,1 0 0,0-1 0,0 0 0,-1 0 0,1 1 0,-3-5 0,3 2-502,-1 1 0,1-1 0,0 0 0,1 1 0,-1-1 1,1 0-1,-1 0 0,0-5 0,-2-26-7198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10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0 280,'0'0'1232,"50"53"-1416,-39-49-120,-2-1 72,-2-3 104,-3 0-504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7.8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261 0 13811,'0'0'2817,"-47"132"-2177,16-56-240,-4 3-136,1-4-160,1-10-48,3-14-40,9-10-16,4-14-224,8-13-1152,5-14-1217,4-7-496,0-15-2984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8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12683,'0'0'2496,"4"16"-1685,1 9-621,42 146 613,-42-154-765,1-1-1,1 0 0,0-1 0,1 1 0,1-2 1,0 1-1,1-1 0,20 22 0,-28-34 4,1 0 0,-1 0 0,1 0 0,-1 0 0,1-1-1,-1 1 1,1-1 0,0 1 0,0-1 0,0 0-1,-1 0 1,1 0 0,0 0 0,1-1 0,-1 1 0,0-1-1,0 0 1,0 0 0,0 0 0,0 0 0,0-1 0,0 1-1,0-1 1,0 1 0,0-1 0,0 0 0,0-1 0,0 1-1,0 0 1,-1-1 0,1 1 0,2-3 0,7-6 88,0 0 0,-1-1 0,0 0 0,-1-1 0,10-14 0,-10 13-236,34-42 28,-3-2-1,-2-2 0,45-93 1,-84 151 65,1 0-1,0 0 1,-1 0 0,1 0 0,0 0 0,-1-1 0,1 1-1,-1 0 1,0 0 0,1-1 0,-1 1 0,0 0 0,0-1-1,0 1 1,0 0 0,0 0 0,0-1 0,0 1 0,0 0 0,-1-1-1,1 1 1,0 0 0,-1 0 0,1-1 0,-1 1 0,1 0-1,-1 0 1,0 0 0,-1-2 0,0 2-70,0 1 0,0-1 1,0 1-1,0-1 0,0 1 1,0 0-1,0 0 0,-1 0 0,1 0 1,0 0-1,0 0 0,0 1 1,0-1-1,0 1 0,0 0 0,0-1 1,0 1-1,0 0 0,-3 2 1,-10 6-1604,0 0 1,-17 14 0,9-6-3258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8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530 1 12107,'0'0'4670,"-23"9"-4731,5-2 52,4-3 8,0 1 1,1 1-1,0 0 0,0 1 0,0 1 1,1 0-1,0 0 0,1 1 0,-15 15 1,13-10-6,1 1 1,0 0-1,1 1 0,-12 24 1,18-30 2,1-1 0,0 1-1,1-1 1,0 1 0,0 0 0,1 1 0,0-1-1,1 0 1,1 0 0,-1 11 0,2-17 6,-1 0 0,1-1 0,0 1 0,0 0 0,0-1 0,0 1 0,1-1 0,-1 1 0,1-1 0,0 0 0,0 1 0,0-1 0,1 0 0,-1-1 0,1 1 0,0 0 0,-1-1 0,1 1 0,5 2 0,5 3-2,1 0 1,0-1 0,22 8-1,11 5 10,-46-19-5,1 0-1,-1 0 1,1 0 0,-1-1-1,1 1 1,-1 0-1,1 1 1,-1-1 0,0 0-1,0 0 1,0 1 0,1-1-1,-1 0 1,0 1-1,-1-1 1,1 1 0,0 0-1,0-1 1,-1 1-1,1-1 1,-1 1 0,1 0-1,-1 0 1,0-1-1,0 1 1,0 0 0,1 0-1,-2-1 1,1 1-1,0 0 1,0 0 0,-1-1-1,1 1 1,0 0-1,-1-1 1,0 1 0,1-1-1,-1 1 1,0 0-1,0-1 1,0 0 0,0 1-1,0-1 1,0 1-1,-2 0 1,-7 9 140,1-1-1,-2 0 1,1 0-1,-17 9 1,24-16-122,-193 127-171,78-55-5331,77-47-764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28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17132,'0'0'2344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17.7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1 1432,'0'0'8522,"-48"0"-10130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20.6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3513,'0'0'5638,"0"12"-4666,7 174 1333,102 1106 1390,-84-1090-3713,6 54 6,-12-86-3086,-19-162 1461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21.4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0 158 7298,'0'0'2755,"19"0"-2580,260-19 1342,1-17-58,316-27-25,549 49-1077,-388 12-310,-562-9-23,22-1-460,-217 12 236,0 16 204,69 1136 1647,-34-466-1531,-32-535-90,4 27 54,0 35-338,-7-212 196,0-1-1,0 1 1,-1 0 0,1-1 0,0 1 0,0 0 0,0-1-1,-1 1 1,1-1 0,0 1 0,-1-1 0,1 1-1,0-1 1,-1 1 0,1-1 0,-1 1 0,1-1 0,-1 1-1,1-1 1,-1 1 0,1-1 0,-1 0 0,1 1 0,-1-1-1,1 0 1,-1 0 0,0 1 0,1-1 0,-1 0-1,1 0 1,-1 0 0,0 0 0,1 0 0,-1 0 0,0 0-1,1 0 1,-1 0 0,0 0 0,1 0 0,-1 0 0,1-1-1,-1 1 1,0 0 0,0-1 0,-7 1-888,-13 0-2953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3:22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0 163 4977,'0'0'2873,"22"0"-2113,3-1-508,110-7 971,333-10 1461,-49 5-2477,20-2-103,-108 6-80,-5-25 9,-264 23-30,10-3-23,2 3 1,87-1-1,-141 12-135,0 0-1,33-7 1,-53 7 89,0 0 0,0 0 0,0 0 0,-1 0 0,1 0 0,0 0 0,0 0 0,0 0 0,0 0 1,0-1-1,0 1 0,0 0 0,-1 0 0,1 0 0,0 0 0,0 0 0,0 0 0,0 0 0,0-1 0,0 1 1,0 0-1,0 0 0,0 0 0,0 0 0,0 0 0,0 0 0,0-1 0,0 1 0,0 0 0,0 0 0,0 0 1,0 0-1,0 0 0,0-1 0,0 1 0,0 0 0,0 0 0,0 0 0,0 0 0,0 0 0,0 0 0,0-1 0,0 1 1,1 0-1,-1 0 0,0 0 0,0 0 0,0 0 0,0 0 0,0 0 0,0 0 0,0 0 0,0-1 0,1 1 1,-1 0-1,0 0 0,0 0 0,0 0 0,-11-3-3515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34.0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15 771 5657,'0'0'5260,"-2"-18"-4397,-9-57-255,10 63-384,1-1 0,0 1 0,0 0 0,1 0 0,1 0 0,0 0-1,7-21 1,1-5 313,35-342 498,-43 352-1001,-2 27-41,0-1 0,0 1 1,1 0-1,-1 0 0,0 0 0,1 0 1,-1 0-1,1 0 0,0 0 0,-1 0 1,1 0-1,0 0 0,-1 0 0,1 0 1,0 1-1,0-1 0,0 0 1,0 0-1,0 1 0,0-1 0,0 1 1,0-1-1,0 1 0,1-1 0,33-8-107,-22 7 110,108-21-40,233-13 0,125 32 5,-280 5 39,-197-1 0,908-16-144,-681 14 66,-224 2 68,-1 1 1,0 0-1,0 0 1,0 0-1,0 1 0,0-1 1,0 1-1,0 0 1,0 0-1,-1 1 1,1-1-1,-1 1 1,1-1-1,-1 1 1,0 0-1,0 0 1,0 0-1,-1 1 1,1-1-1,-1 1 1,3 5-1,2 2 10,-1 1-1,-1 1 0,0-1 1,0 1-1,5 23 0,0 33 147,3 137-1,-2-18 147,-7-152-257,2 0 1,1 0-1,16 43 0,20 34-21,-43-112 795,-2-1-162,-134-4-2350,70 4-2281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34.7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 13955,'0'0'2072,"124"-6"-2008,-4 1 305,48 3 303,20 2-200,0 0-112,-17 13-176,-30 2-168,-17-1-16,-28-3 0,-28-2 0,-21-2-432,-16-1-680,-7 3-1417,-7-2-1816,-14-1-408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11.6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342 812 3697,'0'0'5326,"-6"6"-4740,1-2-452,4-2-103,0-1 1,0 1-1,0-1 1,0 0 0,-1 1-1,1-1 1,-1 0 0,1 0-1,-1 0 1,1 0 0,-1-1-1,1 1 1,-1 0-1,0-1 1,1 1 0,-1-1-1,0 1 1,0-1 0,1 0-1,-1 0 1,0 1-1,0-2 1,0 1 0,1 0-1,-1 0 1,0 0 0,0-1-1,1 1 1,-1-1-1,0 1 1,1-1 0,-3-1-1,-17-10 235,1-1 0,0-1 0,0-1 0,2-1 0,0 0 0,0-1 0,2-1 0,-26-37 0,30 37-210,2-1-1,0 0 1,1-1 0,0 0-1,2 0 1,1-1 0,0 0-1,2 0 1,0-1 0,0-25-1,2 25-83,2-1 0,1 1 0,0 0 0,2 0 0,0 0 0,2 0-1,0 1 1,1 0 0,12-27 0,-13 38 44,1-1 0,0 1 0,0 0 0,1 0 0,1 0 0,-1 1 0,1 1 0,1-1-1,0 1 1,0 1 0,1-1 0,-1 1 0,1 1 0,1 0 0,-1 1 0,1 0 0,0 0 0,23-5 0,-18 6-5,1 1 0,0 1 0,-1 0 0,1 2 0,0 0 0,0 0 0,0 2 0,-1 0 0,1 1 0,-1 0 0,1 1 0,-1 1 0,0 1 0,-1 1 0,0 0 0,0 0 0,0 2 0,14 10 0,-11-5-4,-1 0-1,0 1 1,-1 0 0,-1 1-1,-1 1 1,0 1 0,-1 0-1,-1 1 1,-1 0 0,0 0-1,-2 2 1,0-1 0,8 29-1,-13-34 10,0 0-1,0 0 1,-2 0-1,0 1 0,0-1 1,-2 1-1,0-1 1,0 1-1,-2-1 0,0 1 1,0-1-1,-2 0 1,0 0-1,-1 0 0,0 0 1,-1-1-1,-1 0 0,0 0 1,-1-1-1,0 1 1,-12 13-1,9-14 24,0 0-1,-1 0 1,-1-1-1,0-1 1,0 0-1,-1-1 1,-1 0-1,1-2 1,-1 1 0,-1-2-1,0 0 1,0-1-1,0 0 1,-1-1-1,1-1 1,-1-1-1,0 0 1,0-1-1,-22-1 1,36-1-58,0 0 1,1-1-1,-1 1 0,0-1 1,0 0-1,0 0 0,1 0 1,-1 0-1,0 0 0,1-1 1,-1 1-1,1-1 0,0 1 1,-1-1-1,-1-2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35.0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99 9690,'0'0'6681,"100"-24"-6616,18-2-65,50 3 824,18 4-168,-5 12-200,-28 7-136,-47 0-208,-29 4-112,-24 3 0,-13 0-208,-2 1-672,-7 1-985,-29 3-2031,-2-1-649,-27-1-376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35.4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72 6449,'0'0'5434,"104"-11"-4122,16-11-320,37 2-312,-7 6-440,-32 10-240,-26 4-952,-47 4-1953,-10 5-2192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35.7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11386,'0'0'6090,"6"115"-6010,3-66-72,2 1 80,0-7-88,0-8-592,-4-11-881,-7-11-1007,0-6-761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36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104 63 960,'0'0'11037,"21"-10"-10102,67-31 31,-81 39-886,-1 0 0,1 0 0,0 0 1,0 0-1,0 1 0,15 0 0,-19 1-62,0 0-1,1 1 0,-1-1 0,0 1 0,1 0 1,-1-1-1,0 2 0,0-1 0,0 0 0,0 1 1,0-1-1,3 3 0,-4-2-24,1 1 0,-1-1 0,0 1 0,1 0 0,-1 0 0,-1 0 0,1 0 0,0 0 0,-1 0 0,1 0 0,-1 0 0,0 1 0,0-1 0,-1 0 0,1 1 0,-1-1 0,1 1 0,-1-1 0,0 1 0,0-1 0,-1 1 0,1-1 0,-1 0 0,-1 7 0,-1-3-30,1-1 0,-1 0 0,0 1 0,-1-1-1,1-1 1,-1 1 0,0 0 0,-1-1 0,1 0 0,-1 0-1,0-1 1,0 1 0,-1-1 0,1 0 0,-1 0-1,-7 3 1,-11 6-160,-1-1 0,-42 15 1,-15-6 206,146-26 1337,-45 1-1164,-8 1-145,0 0 0,0 1 0,1 1 0,-1-1 0,13 2 0,-22 0-40,0 0 0,0 0 0,0 1 0,0-1-1,0 0 1,0 1 0,-1 0 0,1-1 0,0 1-1,0 0 1,-1 0 0,1 0 0,0 0-1,-1 0 1,1 0 0,-1 1 0,0-1 0,1 0-1,-1 1 1,0-1 0,0 1 0,0 0 0,0-1-1,0 1 1,0 0 0,0-1 0,-1 1-1,1 0 1,0 0 0,-1 0 0,0 0 0,1 0-1,-1-1 1,0 1 0,0 0 0,0 2 0,0 4-49,-1 0 1,0-1-1,0 1 1,0-1-1,-1 1 1,0-1-1,0 1 1,-1-1-1,0 0 1,0 0-1,-1-1 1,0 1-1,0-1 1,-1 1-1,0-1 1,0 0-1,0-1 1,0 1-1,-1-1 1,0-1-1,0 1 1,-9 5-1,2-3 112,-1 0 0,1 0 0,-1-1 0,0-1 0,-1 0 0,1-1 0,-1-1 0,0 0 0,0-1 0,-25 1 0,46-4 205,0 0 0,0 0 0,-1-1 0,1 0 0,0 0-1,-1 0 1,7-4 0,14-5 378,180-48 1618,-174 52-2447,1 1 0,0 2 0,0 1 0,48 3-1,-80 0 116,0 0-1,-1 0 0,1 0 1,0 0-1,-1 0 0,1 0 1,0 0-1,-1 0 1,1 0-1,0 0 0,-1 0 1,1 1-1,0-1 0,-1 0 1,1 1-1,0-1 1,-1 0-1,1 1 0,-1-1 1,1 1-1,-1-1 0,1 1 1,-1-1-1,1 1 0,-1-1 1,1 1-1,-1-1 1,0 1-1,1-1 0,-1 1 1,0 0-1,0-1 0,1 1 1,-1 0-1,0-1 0,0 1 1,0 0-1,0 0 1,0-1-1,0 1 0,0 0 1,0-1-1,0 1 0,0 0 1,0-1-1,0 1 0,-1 0 1,1-1-1,0 1 1,0 0-1,-1-1 0,0 2 1,-1 2-636,0 0 1,-1 0-1,1 0 1,-1 0-1,0 0 1,-5 4-1,-24 18-6504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36.4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46 2897,'0'0'12858,"133"-33"-12514,-69 24 49,2 5 103,-8 4-128,-9 0-264,-14 15-32,-17 5-72,-16 2 96,-2 3 152,-18 1 8,-9-2-256,-4-8-32,-15-12-728,9-4-1465,6 0-3024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36.8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34 14995,'0'0'1793,"17"-6"-1187,-12 5-584,11-5-1,1 1 0,-1 0 0,1 2 0,0 0 0,0 0 1,28 1-1,-43 2-21,1 0 0,-1 0 0,0 1 0,1-1 0,-1 1 1,0-1-1,1 1 0,-1 0 0,0 0 0,0-1 0,0 2 0,0-1 1,0 0-1,0 0 0,0 1 0,0-1 0,0 1 0,3 3 0,-5-3 2,1-1-1,0 1 0,-1 0 1,0-1-1,1 1 0,-1 0 0,0-1 1,0 1-1,1 0 0,-1 0 1,-1 0-1,1-1 0,0 1 0,0 0 1,-1 0-1,1-1 0,-1 1 1,1 0-1,-1-1 0,0 1 0,0-1 1,0 1-1,1-1 0,-1 1 1,-1-1-1,-1 2 0,-23 31 55,-51 47 0,48-53-254,1 1 1,-25 36-1,53-60-132,9-4 261,11-5 117,14-6 85,-15 4-69,0 0-1,0 2 1,0 0 0,39-1 0,-56 4-64,0 1 1,0 0-1,0 1 1,0-1-1,0 0 0,-1 0 1,1 1-1,0-1 1,0 1-1,0 0 0,0 0 1,0-1-1,-1 1 1,1 0-1,0 1 0,-1-1 1,1 0-1,-1 0 1,1 1-1,-1-1 0,0 1 1,1-1-1,-1 1 1,0-1-1,0 1 0,0 0 1,0-1-1,-1 1 1,1 0-1,0 0 0,-1 0 1,1 0-1,-1 0 1,1 2-1,-1 0-1,0 1-1,0 0 1,0-1 0,0 1 0,-1-1-1,0 1 1,0-1 0,0 1-1,0-1 1,-1 1 0,0-1 0,0 0-1,0 0 1,-4 6 0,-2 0-15,-1 0 1,0 0-1,0 0 0,-1-1 1,0-1-1,-1 0 1,0 0-1,0-1 0,-1 0 1,0-1-1,0 0 1,0-1-1,-1-1 1,1 0-1,-1 0 0,0-2 1,-1 1-1,-14 0 1,28-3 29,0 0 0,0 0 1,0 0-1,0 0 0,0 0 1,0 0-1,0 0 0,0 0 0,0 0 1,-1 0-1,1 0 0,0 0 1,0 0-1,0 0 0,0 0 1,0 0-1,0 0 0,0 0 1,-1 0-1,1 0 0,0 0 1,0 0-1,0 0 0,0 0 1,0 0-1,0 0 0,0 0 1,0 0-1,-1 0 0,1 0 0,0 0 1,0 0-1,0 0 0,0 0 1,0 0-1,0-1 0,0 1 1,0 0-1,0 0 0,0 0 1,0 0-1,0 0 0,-1 0 1,1 0-1,0 0 0,0 0 1,0-1-1,0 1 0,0 0 1,0 0-1,0 0 0,0 0 0,0 0 1,0 0-1,0 0 0,0-1 1,0 1-1,0 0 0,0 0 1,0 0-1,0 0 0,1 0 1,-1 0-1,8-7 215,16-5-222,6 5 31,1 2 0,-1 0-1,1 3 1,58 1 0,-87 1-109,0 0 0,0 0 0,0 0 0,1 0 0,-1 1 1,0-1-1,0 1 0,0 0 0,0-1 0,0 1 0,0 0 0,0 0 0,0 0 0,-1 0 0,1 0 0,0 1 0,0-1 0,-1 1 0,3 1 0,-4-1-185,1-1-1,0 1 1,0 0 0,-1-1-1,1 1 1,-1 0 0,0 0-1,0-1 1,1 1-1,-1 0 1,0 0 0,0-1-1,-1 1 1,1 0 0,0 0-1,0-1 1,-1 1 0,1 0-1,-1 0 1,0-1-1,1 1 1,-1-1 0,0 1-1,-2 1 1,-13 18-4992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37.1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46 11138,'0'0'5930,"123"-31"-5458,-59 20 232,1 7-176,-6 4-256,-16 2-152,-15 22-104,-19 8-16,-9 10 112,-22 2-112,-14 2-88,-25-6-960,8-11-1841,8-18-4608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37.5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1082 10058,'0'0'5168,"27"-22"-4939,48-34 460,145-83 0,497-207 1591,18 37-1837,-387 179-333,-130 51-1851,-216 78 1604,-14 1-9905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37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12603,'0'0'2896,"104"22"-2496,-39-4 449,10 8 47,3 7-192,-5 7-416,-12 7-184,-19 8-104,-24 7-8,-18 7 8,-44 19 0,-47 10-224,-4-8-464,-22-6-1033,31-33-2183,39-33-1978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2.2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14859,'3'377'2920,"33"-11"-1308,65 108 941,-70-369-2453,4-1 0,69 138-1,-100-234-501,0 0 0,1 0 0,0 0 0,0-1 0,1 1 0,6 6 0,-11-13 156,1 0-1,-1 0 1,0 0 0,1 0 0,-1 0 0,0 0-1,1 0 1,-1 0 0,1-1 0,0 1 0,-1 0-1,1-1 1,-1 0 0,1 1 0,0-1-1,-1 0 1,1 0 0,0 0 0,-1 0 0,1 0-1,0 0 1,0 0 0,-1-1 0,1 1-1,-1 0 1,1-1 0,0 0 0,-1 1 0,1-1-1,-1 0 1,1 0 0,-1 0 0,0 0 0,1 0-1,-1 0 1,0 0 0,0 0 0,0 0-1,1-1 1,0-1 0,15-23-5943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12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12347,'0'0'3192,"0"-9"-8209,0 0 2225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2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0 115 13299,'20'-9'2676,"22"-8"-2366,1 1-1,0 3 1,53-10-1,20 6 642,160-3 0,127 21 1110,-278 1-1771,1163 53 682,-785 3-898,-396-38-88,-2 5-1,173 64 1,-241-74 8,0 2 0,-2 1 1,36 24-1,-58-34 5,0 2-1,-1 0 0,0 0 1,0 1-1,-1 1 1,-1 0-1,0 0 1,0 1-1,-1 0 0,11 24 1,-11-14-1,-1-1 0,-1 2 1,0-1-1,4 48 0,-2 97 17,-8-120-3,3 117 62,30 425 557,-4-421-502,8 62-134,-36-214 3,0 1 1,-2-1-1,0 1 1,-3 23-1,1-35 3,1 1-1,-1 0 1,0 0-1,-1-1 1,1 0-1,-1 1 1,-1-1-1,1 0 1,-1 0 0,0-1-1,0 1 1,-1-1-1,-9 9 1,-21 13 10,-1-1 0,-2-2 0,-69 34 1,25-14 47,74-40-56,-22 13 47,-46 19 0,62-31-30,0 0-1,-1-1 0,1-1 0,-1-1 0,0 0 0,-19 0 0,-137-6 22,-243-39-1,215 18-21,-172-13 27,-130-16-32,11-29 97,224 12-30,223 57-103,1-3 0,1-1-1,-75-46 1,108 58-178,-1 0 1,1-1-1,0 0 0,1 0 1,-1-1-1,1 0 0,1 0 1,0 0-1,-9-17 1,5 4-1452,2 0 1,0 0 0,-6-30 0,-2-12-5175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3.3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303 0 10506,'0'0'11019,"-126"58"-11011,75-14 16,2 0-16,11-4-8,12-7-432,14-8-1025,12-6-991,0-10-2673,9-9-1241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3.6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4233,'0'0'5761,"99"77"-5761,-70-44-648,-7-8-1392,-11-3-2089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3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64 7114,'0'0'6098,"22"0"-5512,46 1 125,197-3 1190,-235 2-2232,0-2-1,0-2 1,-1 0-1,0-2 1,1-1-1,42-17 1,-71 24 316,-1 0 0,1 0 1,0-1-1,-1 1 1,1 0-1,0 0 1,-1-1-1,1 1 0,0 0 1,-1-1-1,1 1 1,-1 0-1,1-1 0,-1 1 1,1-1-1,-1 1 1,1-1-1,-1 1 0,1-1 1,-1 1-1,1-1 1,-1 0-1,0 1 0,0-1 1,1 0-1,-1 1 1,0-1-1,0 0 0,1 0 1,-2 0 39,0 1 1,0 0-1,0 0 1,0 0-1,0 0 1,0 0-1,0 0 1,1 0-1,-1 0 1,0 0-1,0 0 0,0 0 1,0 1-1,0-1 1,0 0-1,1 1 1,-1-1-1,0 0 1,0 1-1,0-1 1,1 1-1,-2 0 1,-4 4 124,0 0 1,0 0 0,0 1 0,1 0 0,0-1-1,0 2 1,0-1 0,1 1 0,-7 13 0,1 0 343,2 0 0,-10 31 0,12-27-345,1 0 0,1 1 1,1-1-1,2 1 1,0 0-1,3 25 0,-2-48-193,0 0 0,0 0 0,0 0 0,0 0-1,1 0 1,-1 0 0,1 0 0,-1 0 0,1 0 0,0-1-1,0 1 1,0 0 0,0 0 0,0-1 0,0 1 0,0 0-1,1-1 1,-1 1 0,1-1 0,-1 0 0,1 1 0,-1-1-1,1 0 1,0 0 0,-1 0 0,1 0 0,2 0 0,2 1-606,1-1-1,-1 0 1,1-1 0,-1 1 0,1-1 0,0-1 0,7 0 0,15-4-4601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4.3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22 10722,'0'0'6820,"19"-3"-6642,-3 0-157,20-3 93,47-2 1,-74 7-108,1 1 1,-1 0-1,0 1 1,0 0-1,0 0 1,0 1-1,0 0 1,0 0-1,0 1 1,-1 0-1,16 9 1,-22-11-8,-1 0-1,1 0 1,-1 0 0,0 1 0,1-1-1,-1 1 1,0-1 0,0 1 0,0 0-1,0-1 1,0 1 0,0 0 0,0 0-1,-1-1 1,1 1 0,0 0 0,-1 0-1,0 0 1,1 0 0,-1 0 0,0 0-1,0 0 1,0 0 0,0 0 0,-1 0-1,1 0 1,0 0 0,-1-1 0,0 1-1,1 0 1,-1 0 0,0 0 0,0-1-1,0 1 1,0 0 0,-2 2 0,-4 7 26,-1-1 0,-1 1 0,0-1 0,-11 10 0,14-14 4,-112 98 555,-31 32-344,147-133-372,0-1 0,0 0 0,0 1 0,0 0 0,0-1 0,0 1-1,1 0 1,-2 3 0,1 8-5630</inkml:trace>
  <inkml:trace contextRef="#ctx0" brushRef="#br0" timeOffset="1">247 318 9858,'0'0'7666,"60"105"-6874,-47-77-504,-2-3-208,-2-6-80,-3-8-720,-3-10-752,-3-6-1153,0-17-1520,0-5-3889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4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1 147 8666,'0'0'5429,"21"-7"-4515,156-49-1215,-166 53-417,-1-1 0,1 0 0,-1-1 0,13-8 0,-19 11 673,-1-1 1,1 0-1,-1 0 1,1 0-1,-1 0 0,0 0 1,0-1-1,0 0 1,-1 1-1,1-1 1,-1 0-1,0 0 1,2-7 1410,-4 24 947,-2 35-485,-10 55 0,-2 37-192,17 50-736,1-46-6071,-4-124 254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4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1 172 12339,'0'0'2716,"4"16"-2394,-2-5-247,-2-5-35,1-1 1,0 0 0,0 1-1,1-1 1,0 0 0,-1 0 0,2 0-1,-1 0 1,0 0 0,1 0-1,0-1 1,0 1 0,1-1-1,-1 0 1,1 0 0,0 0-1,0 0 1,6 3 0,-4-3 16,0-1 0,1 1 0,0-1-1,-1-1 1,1 0 0,0 0 0,0 0 0,0-1 0,1 0 0,-1 0 0,0 0 0,0-1 0,0-1 0,1 1 0,-1-1 0,7-2-1,-9 2 35,-1-1 0,1 0 0,-1 0 0,1 0 0,-1 0-1,0-1 1,0 0 0,0 0 0,0 0 0,-1 0-1,1-1 1,-1 1 0,0-1 0,0 0 0,0 0-1,-1 0 1,1 0 0,-1-1 0,0 1 0,0-1 0,0 1-1,-1-1 1,0 0 0,1-5 0,1-5 64,-1 0 0,0 1-1,-1-1 1,-1 0 0,0 0 0,-1 0 0,-5-26 0,4 37-253,1-1 1,-1 0-1,1 1 1,-1-1-1,0 1 1,-1 0-1,1 0 1,-1 0 0,0 0-1,0 0 1,-7-7-1,7 9-199,0 0-1,0 0 1,0 0-1,0 0 1,-1 1-1,1-1 0,-1 1 1,1 0-1,-1 0 1,0 0-1,1 1 1,-1-1-1,0 1 1,1 0-1,-1 0 0,0 0 1,-6 1-1,6 2-4573,4 3-2033</inkml:trace>
  <inkml:trace contextRef="#ctx0" brushRef="#br0" timeOffset="1">289 73 12203,'0'0'2672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38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 0 10658,'0'0'3018,"-2"38"-2910,-14 645 2672,16-659-2671,3 380 1359,29 0-438,-9-250-710,11 85-3139,-33-223-4896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38.9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1 179 5569,'0'0'9766,"32"-4"-7012,302-21-2227,-149 19 173,1036-51 1117,-812 24-1631,289-18-223,-433 48-223,-252 3 232,0 1 0,0 0 0,0 1-1,-1 1 1,1 0 0,-1 0 0,1 2 0,-1-1 0,22 12 0,-27-11 17,1 0 0,-1 1-1,0-1 1,-1 1 0,1 1 0,-1-1 0,0 1 0,-1 0 0,0 0 0,0 1 0,0 0-1,-1-1 1,0 2 0,-1-1 0,4 12 0,6 34 7,-3 0 1,-2 1-1,0 69 0,-6-99 18,10 226 242,14 175 353,-15-328-354,5-2 0,36 129 1,-9-102 55,58 115 0,-4-11-178,-87-201-112,-1 1-1,-2 0 1,0 0 0,-2 1 0,-1 0 0,0 44 0,-3-69-18,-1 0-1,0 0 1,0 1-1,0-1 0,0 0 1,-1 0-1,1 0 1,-1 0-1,0 0 0,0 0 1,0 0-1,0 0 1,0 0-1,-1 0 1,1-1-1,-1 1 0,0 0 1,0-1-1,0 0 1,0 1-1,0-1 0,0 0 1,-1 0-1,1 0 1,-1 0-1,1 0 1,-1-1-1,0 1 0,0-1 1,1 0-1,-6 2 1,-8 1 26,0 0 1,0-1 0,0 0 0,-1-2 0,-22 0-1,31 0-23,-721 0 196,-496-101 137,906 46-22,251 38-468,0-3 0,-98-41 0,164 59 128,-25-10-647,-38-24 1,57 30 330,-1-1 1,1-1-1,1 1 1,-1-1-1,1-1 1,0 1-1,1-1 1,-8-10-1,-2-12-2432,1 1 1,-17-50-1,10 10-5444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39.3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0 107 12523,'0'0'4393,"17"-9"-4029,14-8-250,1 2 1,1 1 0,0 1-1,0 2 1,1 2 0,41-7 0,-64 15-112,34-1-35,-44 2 28,1 0 0,-1 1 0,0-1 0,1 0-1,-1 0 1,0 1 0,1-1 0,-1 1 0,0-1 0,0 1 0,1-1 0,-1 1-1,0 0 1,0 0 0,0 0 0,0-1 0,0 1 0,0 0 0,0 0-1,0 0 1,0 1 0,-1-1 0,1 0 0,0 0 0,-1 0 0,1 0 0,0 2-1,0 5 25,0-1 0,-1 0 0,0 1-1,0-1 1,0 0 0,-1 0-1,0 1 1,-1-1 0,1 0-1,-1 0 1,-1 0 0,1-1 0,-1 1-1,-1 0 1,1-1 0,-7 9-1,-6 8 180,-1-1 0,-37 37-1,47-51-469,-14 13 697,-41 33 1,54-48-808,-1-1 1,0 1-1,-13 5 0,16-9-528,1 0 0,-1 0-1,1-1 1,-1 0-1,0 0 1,-12 0-1,6-1-6819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7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0 241 7562,'0'0'8679,"21"3"-7734,653 20 2161,-667-24-3313,3 2-60,0-2-1,1 0 0,16-3 1,-25 3-58,0 1-1,0-1 1,0 1 0,0-1 0,0 0 0,0 0 0,-1 0 0,1 0-1,0 0 1,0 0 0,-1 0 0,1-1 0,-1 1 0,1-1 0,-1 1 0,0-1-1,1 1 1,-1-1 0,0 0 0,0 0 0,0 0 0,0 1 0,-1-1-1,2-3 1,-1-13-6088</inkml:trace>
  <inkml:trace contextRef="#ctx0" brushRef="#br0" timeOffset="0.88">629 1 9578,'0'0'3254,"16"7"-2060,8 5-159,40 25 1,-54-31-903,-1 2 0,1-1 0,-1 1 0,-1 1 0,1-1 0,-2 1 0,1 1 0,7 11 0,-11-13-123,0-1-1,-1 1 0,0 0 0,0 0 0,0 0 1,-1 0-1,0 0 0,-1 0 0,0 1 1,0-1-1,-1 1 0,0-1 0,0 1 0,-1-1 1,-3 12-1,2-10 11,-2 0 1,1-1 0,-1 1-1,-1-1 1,0 1-1,0-1 1,-1-1-1,0 1 1,0-1-1,-1 0 1,0-1 0,-8 8-1,-24 18-156,-2-2-1,-52 31 1,-30 7-4536,72-45-1955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13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256 1 3369,'0'0'8203,"-8"22"-7900,-13 44 48,-82 236 1773,-15-29-1100,117-272-1027,0 0 0,1 0-1,-1 0 1,1 0 0,0 0 0,-1 0 0,1-1 0,0 1-1,-1 0 1,1 0 0,0 0 0,0 0 0,0 0-1,0 0 1,0 0 0,0 0 0,0 0 0,0 0 0,0 0-1,1 0 1,-1 0 0,0 0 0,1 2 0,1-3-6,-1 1 0,1 0-1,0-1 1,-1 0 0,1 1 0,0-1 0,0 0 0,0 0 0,-1 1 0,1-2 0,3 1 0,-1 0 7,72-4 553,113-20 0,-27 1 24,-64 14-431,29-3 14,184-40 1,-308 47 819,-9-2-465,-10-6-133,-242-148-242,-23-15-204,38 19 81,240 152-1503,13 3 125,19 3-1222,-24-1 1907,28 1-3577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39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10242,'0'0'5089,"94"67"-3912,-61-45-649,-3 0-304,-7-4-224,-6 0-552,-17-1-1961,-2-6-560,-18-6-911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39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 6769,'0'0'4433,"-22"127"-3192,22-74 47,2-7 112,18-10-440,7-10-511,6-13-241,4-10 112,3-3 80,4-14-24,-1-15-376,3-12 0,14-30-1056,-12 9-1745,-10-2-3224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0.5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213 1 14131,'0'0'3618,"16"14"-3282,55 48-137,-68-60-209,0 0 1,0 1-1,0 0 1,-1 0-1,1-1 1,0 2-1,-1-1 1,0 0-1,0 0 1,0 1-1,0-1 1,-1 1-1,1 0 1,-1-1-1,0 1 1,0 0-1,0 0 1,0 6-1,-1-8-50,-1 1 0,0-1 0,1 1 0,-1-1 0,-1 0 0,1 1 0,0-1 0,0 0 0,-1 0 1,1 0-1,-1 0 0,0 0 0,1 0 0,-1 0 0,0 0 0,0-1 0,0 1 0,-1-1 0,1 0 0,-3 2 0,-12 4-448,1 0 0,-1-1 0,0-1 0,0-1 0,-29 3 0,3-3 95,-57-1 0,80-3 528,10-4 795,10 4-881,0 0 0,0-1 0,1 1 0,-1 0 0,0-1-1,0 1 1,0 0 0,1-1 0,-1 1 0,0 0 0,1 0 0,-1-1 0,0 1-1,0 0 1,1 0 0,-1-1 0,0 1 0,1 0 0,-1 0 0,1 0 0,-1 0-1,0 0 1,1-1 0,-1 1 0,0 0 0,1 0 0,-1 0 0,1 0 0,36-8 300,0 2 1,57-3 0,81 5-106,-170 4-251,-6 2-177,-8 5 140,0-1 0,-1 0 0,1 0 0,-1 0 0,-16 5 0,-9 5 59,14-5-4,6-4 1,0 1 0,0 0 0,1 1 0,0 1 0,0 0 0,1 1 0,-22 23 0,34-33-5,0 1 0,0 0 1,0 0-1,0-1 1,0 1-1,0 0 0,0 0 1,1 0-1,-1 0 1,1 0-1,0 0 0,-1 0 1,1 0-1,0 3 0,0-4 11,0 0 0,0-1-1,1 1 1,-1 0-1,0 0 1,1 0-1,-1 0 1,0-1 0,1 1-1,-1 0 1,1 0-1,-1-1 1,1 1-1,0 0 1,-1-1 0,1 1-1,0-1 1,-1 1-1,1-1 1,0 1-1,0-1 1,-1 1 0,1-1-1,0 0 1,0 1-1,0-1 1,0 0-1,0 0 1,-1 1 0,1-1-1,0 0 1,2 0-1,15 0-49,0-1 0,0-1 1,0 0-1,-1-2 0,1 0 0,-1 0 0,1-2 0,-1 0 0,19-11 0,16-4-330,-52 21 372,1 0 1,-1-1 0,1 1 0,0 0-1,-1 0 1,1 0 0,0-1 0,-1 1-1,1 0 1,-1 0 0,1 0-1,0 0 1,-1 0 0,1 0 0,0 0-1,-1 0 1,1 0 0,0 0 0,-1 1-1,1-1 1,0 0 0,-1 0 0,1 0-1,-1 1 1,1-1 0,-1 0-1,1 1 1,-1-1 0,1 1 0,-1-1-1,1 1 1,0 1 8,0-1-1,-1 0 1,1 1 0,-1-1-1,0 1 1,1 0 0,-1-1-1,0 1 1,0-1 0,0 1-1,0-1 1,-1 4 0,-13 45 232,9-36-145,2-8-52,0 0-1,1 1 1,-1-1 0,1 1 0,1-1 0,-1 1 0,1 0 0,0-1 0,1 1-1,0 0 1,0 7 0,1-13 18,0-1-1,0 1 0,-1-1 1,1 1-1,0-1 1,0 1-1,0-1 1,0 1-1,0-1 1,0 0-1,0 0 0,0 1 1,0-1-1,0 0 1,0 0-1,0 0 1,0 0-1,0 0 1,2 0-1,26-2 515,-24 2-451,12-3-72,0 0 1,0-1-1,0-1 1,-1 0 0,0-1-1,31-16 1,-12 2-1355,63-47 0,-68 43-314,0-2 0,-2-1 0,43-53 0,-53 55 1562,17-29 1,-24 39 3820,-10 28 35,-2 5-4135,-8 423 4919,9-404-4708,-2 66-230,-7-36-4136,7-51 1621,2-6-2821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0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 17884,'0'0'4129,"45"-31"-17340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1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1464,'7'24'4888,"20"96"-2885,-6 1 1,10 183-1,-25 272 2809,-76 181-2303,70-755-2629,0-1-1,0 1 1,0 0 0,-1-1-1,1 1 1,-1 0 0,1-1-1,-1 1 1,1-1 0,-1 1-1,0-1 1,0 1 0,0-1 0,-1 2-1,1-3-270,0 1 0,0 0 0,0-1 0,0 1 0,0-1 0,-1 1 0,1-1 0,0 0 0,0 1 0,0-1 0,0 0 0,-1 0 0,1 0 0,-2 0 0,-12 0-5773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1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11963,'0'0'3712,"51"148"-1735,19-84-225,39-8-128,30-12-367,-8-17-465,-25-19-496,-40-8-200,-30-2-96,-1-18-288,-2-11-760,-4-11-545,-22-31-695,-7 11-2921,-2 7-4513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6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1088,'0'0'2617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6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47 2633,'-17'-17'1201,"13"13"-700,0 0 1,0 1 0,0-1-1,0 1 1,-1 0 0,1 0-1,-6-3 1,6 13 3853,-3 29-3529,6-34-512,-10 62 1466,-15 108 682,23-138-2234,1-1 0,2 1 0,4 38 0,-3-69-235,0 1 0,0-1 0,0 0 0,0 0 0,1 1 0,-1-1 1,1 0-1,0 0 0,0 0 0,0-1 0,0 1 0,0 0 0,1-1 0,-1 0 0,1 1 0,-1-1 0,1 0 1,0 0-1,0 0 0,0-1 0,0 1 0,0-1 0,1 0 0,2 1 0,-3-1-130,-1 0-1,0-1 1,1 1-1,-1-1 1,0 1-1,1-1 0,-1 0 1,0 0-1,1 0 1,-1 0-1,0-1 1,1 1-1,-1-1 1,0 1-1,1-1 1,-1 0-1,0 0 1,0 0-1,0 0 1,0 0-1,0 0 0,0 0 1,0-1-1,0 1 1,0-1-1,-1 0 1,1 1-1,-1-1 1,1 0-1,-1 0 1,0 0-1,1 0 1,-1 0-1,1-4 1,1-5-1998,-4 3-3071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6.7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6313,'0'0'10387,"153"0"-8979,-49 0-520,35 1-328,14 8-288,2 2-144,-5 0-120,-13 0-8,-2 4-600,-11 5-656,-17 2-849,-32-6-879,-26-3-1673</inkml:trace>
  <inkml:trace contextRef="#ctx0" brushRef="#br0" timeOffset="1">1691 243 3145,'0'0'14147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8.7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320 420 5025,'0'0'4297,"-15"0"-3341,-114 0 855,125 0-1658,0-1-1,1 0 0,-1 0 0,1 0 1,-1 0-1,0 0 0,1-1 1,0 0-1,-1 1 0,1-1 1,0-1-1,0 1 0,-5-5 1,-37-41 978,33 35-942,4 4-111,0-1-1,1 0 1,0 0 0,1 0-1,0-1 1,0 0 0,-5-16-1,9 23-71,1 0-1,0-1 1,0 1-1,0-1 1,1 0-1,0 1 1,0-1-1,0 1 0,0-1 1,1 0-1,-1 1 1,1-1-1,0 1 1,1 0-1,-1-1 1,1 1-1,0 0 1,0 0-1,0 0 0,0 0 1,1 0-1,5-6 1,4-3-37,0 1 0,1 1 1,1 0-1,0 1 0,0 0 1,1 2-1,0-1 0,1 2 1,0 0-1,0 1 0,0 0 1,1 1-1,0 1 0,33-3 1,-26 5 22,1 1 1,-1 1-1,1 1 1,-1 1-1,1 1 1,-1 1-1,0 2 1,0 0-1,-1 1 1,24 11-1,-28-9 3,0 0 1,-1 1-1,0 1 1,0 1-1,-2 0 1,21 19-1,-30-23 1,0-1 0,0 1 0,-1 0 1,0 0-1,-1 1 0,0 0 0,0 0 0,-1 0 0,0 0 0,-1 1 0,0-1 0,0 1 0,-1 0 0,0 0 0,0 11 0,-2-10 85,0 0 0,0 0 0,-2 0 0,1-1 0,-1 1 0,-1 0 0,1-1 0,-2 0 1,0 1-1,0-1 0,-1-1 0,0 1 0,0-1 0,-1 0 0,0 0 0,-1 0 0,0-1 0,-1 0 0,1-1 0,-1 1 0,-1-1 0,0-1 0,0 0 0,0 0 0,0-1 0,-1 0 0,-11 4 0,7-4-29,0 0 1,-1-1-1,0 0 1,1-2-1,-1 0 1,0 0-1,0-1 0,0-1 1,0-1-1,-1 0 1,2-1-1,-1 0 1,0-1-1,-19-7 1,28 7-263,0 0 0,0 0 1,1-1-1,0 0 1,0 0-1,0 0 0,-7-8 1,-13-22-4456,9 9-1867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13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14299,'0'0'2457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9.1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329 1 7882,'0'0'9394,"-18"11"-9012,-45 27 51,2 3 0,-89 78 0,147-116-583,0 0 0,-1 0-1,1 0 1,1 0-1,-1 1 1,0-1-1,1 1 1,0 0 0,0 0-1,0 0 1,0 0-1,0 0 1,-1 8 0,3-12 21,0 1 1,0-1 0,1 1 0,-1-1-1,0 1 1,0-1 0,1 1 0,-1-1 0,0 1-1,1-1 1,-1 0 0,0 1 0,1-1 0,-1 0-1,1 1 1,-1-1 0,0 0 0,1 1-1,-1-1 1,1 0 0,-1 0 0,1 0 0,-1 1-1,1-1 1,-1 0 0,1 0 0,-1 0-1,1 0 1,-1 0 0,1 0 0,0 0 0,-1 0-1,1 0 1,25 0-3142,-19-1 1539,19 1-4976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9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272 0 7618,'0'0'4225,"-98"72"-2497,59-38-56,3 3-808,5-1-487,3-5-249,10-5-72,5-10-56,8-5-120,1-7-897,13-4-9281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49.8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1 11106,'0'0'6506,"-91"93"-6098,80-68-408,-8 1-952,5-8-3353,-3-9-4593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51.8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2104 7 3089,'0'0'4206,"-3"0"-4129,-18-3 2204,0 0-1,-1 2 0,-31 2 1,-27 5-1627,-246 52 181,247-42-687,-555 143 574,145-33-675,164-39-15,317-85-158,0 0-1,0-1 1,0 0-1,-11 0 1,19-1-250,0-9-2150,2-22-4115,0 16 293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52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0 3529,'0'0'9454,"-7"15"-8737,-6 16-436,1 1-1,1 1 1,2-1-1,2 2 0,1-1 1,-4 59-1,10-89-275,0 0 0,0 1-1,1-1 1,-1 0 0,1 1-1,-1-1 1,1 0 0,0 0 0,1 0-1,-1 0 1,0 0 0,1 0-1,0 0 1,-1 0 0,1 0-1,0-1 1,1 1 0,-1-1-1,0 1 1,5 2 0,1 0 2,-1-1 1,1-1-1,0 1 0,0-1 1,1-1-1,-1 1 0,14 1 1,76 10 388,164 4 0,-119-12-233,377 46-89,-300-20-2848,-122-18-3452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52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2474 863 6465,'0'0'6580,"-20"-2"-4913,-33-3-570,0-3-1,-82-24 0,-908-367-292,529 190-774,344 148 418,-287-64 1,452 123-404,4 2-3,-1-1 0,1 0 0,0 1 0,-1-1 0,1 1-1,-1 0 1,1-1 0,0 1 0,-1 0 0,1 0 0,-1 0 0,1 0 0,-1 0 0,-2 0 0,18-9-7959,0 2 2622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53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633 15 9218,'0'0'7924,"-15"-3"-7537,1-1-339,7 2-38,0 1-1,0-1 0,-1 1 1,1 0-1,0 1 0,-1-1 1,1 2-1,0-1 0,-1 1 0,1 0 1,-13 4-1,-56 14 89,-101 13-1,48-10-49,119-21-47,0 1 1,0 1-1,1 0 1,-1 0-1,1 1 0,-13 6 1,19-8-10,0 1 0,0-1 1,0 0-1,0 1 0,1 0 0,-1-1 1,1 1-1,0 0 0,-1 0 1,1 0-1,0 1 0,1-1 0,-1 0 1,1 1-1,-1-1 0,1 1 1,0 0-1,0-1 0,1 1 1,-1 4-1,0 4-2,1 1 0,0-1 0,1 0 0,1 0 0,0 0 0,0 0 0,1 0 1,1 0-1,0 0 0,0-1 0,12 21 0,5 1-630,1 0-1,35 40 1,-35-46-494,21 25-3150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53.6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12171,'0'0'0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24:54.1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1 3449,'-27'241'0,"1"31"-8,10-33-816,5-19 15,3-55 305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1:54.6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32 6937,'0'18'4243,"0"54"-2780,0-54-740,0-36-489,0 12-204,-1 0-1,2 1 1,-1-1 0,0 0-1,1 1 1,0-1-1,1 1 1,-1-1-1,1 1 1,4-9 0,-4 13 10,1-1 1,-1 1 0,1 0 0,0 0 0,-1 0-1,1 0 1,0 0 0,0 0 0,-1 1 0,1 0-1,0-1 1,0 1 0,0 0 0,3 1 0,63 1 1176,-26 0-682,603-2 1864,-433 9-2029,8-1-48,1763-8 461,-1523 14-773,-279-13-5,821-14 14,-363 9-1,-356 6-14,-17-4-4,330 6 0,-267 25 4,-15-1 0,608-10-18,-458-48 36,-450 29-22,242-15 0,-9 1 0,-115 2 0,260-18-9,893 14-2409,-1209 17 1594,-29-2-2171,-14-12-2041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37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44 14667,'0'0'3473,"-55"-42"-3473,55 41 0,0 6-6794,6 13 4634,-4 13 24,-2-1 135,0-3-303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1:56.9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360 1 7642,'0'0'1453,"-7"22"-914,-10 32-128,3 1 0,-10 77-1,-76 1179 5559,65-719-4223,13-263-953,-102 1781 421,116-1450-860,5-127-27,-2-294-184,5-136-8971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1:57.2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15107,'0'0'4985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1:58.6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15595,'0'0'5233,"45"17"-5297,-3 8 64,0 4 0,-3 6 0,-12 3-168,-14 4-1240,-24 15-1256,-18-10-2722,-13-12-2975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1:59.1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 14683,'0'0'3190,"24"-1"-2955,151-5-187,52 5-6732,-227 1 6692,0 0 0,1 0 0,-1 0 0,0 0 0,0 0 0,1 0 0,-1-1 0,0 1 1,0 0-1,0 0 0,1 0 0,-1 0 0,0-1 0,0 1 0,0 0 0,1 0 0,-1-1 0,0 1 0,0 0 0,0 0 1,0 0-1,0-1 0,0 1 0,0 0 0,1-1 0,-1 1 0,0 0 0,0 0 0,0-1 0,0 1 0,0 0 0,0 0 1,0-1-1,0 1 0,-1 0 0,1-1 0,0 1 0,0 0 0,0 0 0,0-1 0,0 1 0,0 0 0,0 0 1,-1-1-1,1 1 0,0 0 0,0 0 0,0 0 0,0-1 0,-1 1 0,1 0 0,0 0 0,0 0 0,-1 0 0,1 0 1,0-1-1,0 1 0,-1 0 0,1 0 0,0 0 0,0 0 0,-1 0 0,1 0 0,-5-2 40,1-1 1,0 2-1,-1-1 0,1 0 0,-1 1 1,1 0-1,-1 0 0,0 0 0,1 1 1,-1-1-1,0 1 0,0 0 0,1 1 1,-1-1-1,-6 2 0,3 0 43,-1 0 0,0 0 0,0 1 0,1 0 0,0 1 0,-1 0 0,-8 6 1,-9 8 92,1 1 0,1 1 0,1 1 1,1 1-1,-26 34 0,36-41-63,2 0 0,0 0 0,1 1 0,0 0 0,1 0 0,1 1 0,1 0 0,0 0 0,1 1 0,-4 29 0,9-42-118,-1 0-1,1 0 1,0 1-1,0-1 1,0 0-1,1 0 1,0 0-1,0 0 1,0 0-1,1 0 1,0 0-1,0 0 1,0 0-1,0-1 1,1 1-1,4 6 1,-3-8 1,-1 1 0,1-1 0,0 0 0,0 0 0,0 0 0,1-1 0,-1 1 0,1-1 1,-1 0-1,1-1 0,0 1 0,0-1 0,-1 0 0,1 0 0,0 0 0,0-1 0,6 1 0,-3-1 28,0-1-1,0 0 1,0 0 0,0-1-1,0 0 1,0 0 0,0-1-1,-1 0 1,1 0 0,-1-1-1,0 0 1,0 0 0,0-1-1,-1 1 1,1-2 0,-1 1-1,0-1 1,-1 0 0,1 0-1,-1 0 1,4-8 0,-1 3-56,-1 0 1,-1 0 0,0-1 0,-1 0 0,0 0-1,0 0 1,-1-1 0,-1 1 0,0-1-1,-1 0 1,-1 0 0,1-21 0,-2 30 15,0 0 0,-1-1 1,1 1-1,-1 0 0,0 0 1,0 0-1,0 0 0,-1 1 1,1-1-1,-1 0 0,0 0 1,0 1-1,-1-1 0,1 1 1,0 0-1,-1 0 0,0 0 1,0 0-1,0 0 0,0 0 1,0 1-1,-1 0 0,1-1 0,-1 1 1,0 0-1,-3-1 0,-6-1 103,0 0 0,0 1 0,0 1 0,0 0-1,-1 1 1,-23 0 0,60 0 118,1-2 0,-1-1 0,-1-1 1,1-1-1,30-12 0,-31 10-726,1 1 1,-1 0-1,1 2 1,0 1-1,34-2 1,-31 6-4385,-8 0-4039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1:59.5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66 15523,'0'0'2809,"98"0"-2761,-59 0-40,3-7-8,-6-1-56,6-10-608,-11 4-1417,-5-5-4832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1:59.8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303 0 14427,'0'0'3465,"0"99"-3457,0-21 408,0 3-40,0-1-160,0-20-112,-2 6-56,-1-1-48,1-8 0,-4-13-272,-5-10-840,0-12-889,-3-14-5320</inkml:trace>
  <inkml:trace contextRef="#ctx0" brushRef="#br0" timeOffset="1">0 602 14091,'0'0'2465,"17"95"-1841,5-55-104,7-5-264,5-6-56,5-12-48,5-12-16,3-5-64,4-14-72,2-21-240,13-38-1328,-15 7-4314,-11-3-4184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00.1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99 34 7362,'0'0'9630,"19"-4"-9493,-10 1-121,23-4 2,-1 0 0,1 2 1,35-1-1,-66 5-15,1 1-1,0 0 1,0 0-1,-1 0 1,1 0-1,0 0 1,0 0-1,0 1 1,-1-1-1,1 0 0,0 1 1,0 0-1,-1-1 1,1 1-1,-1 0 1,1 0-1,0 0 1,-1 0-1,0 0 1,3 2-1,-3 0 36,0 0 1,0 0-1,0 0 0,-1 0 0,1 0 1,-1 1-1,0-1 0,0 0 0,0 0 1,0 1-1,-1 2 0,-1 8 94,0 0 0,-1-1 1,-1 0-1,0 0 0,-1 0 0,0 0 0,-1-1 0,0 0 1,-15 20-1,-4 4-54,-52 56 0,-5-13-714,22-34-3371,33-31-1675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00.5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12467,'0'0'3752,"49"98"-3055,-21-52-289,-1-1-320,-3-6-88,-4-10-144,-7-14-1161,-8-10-1351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00.8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97 9858,'0'0'4600,"-1"20"-3081,0-9-1455,-11 285 2344,11-249-2381,2 45-1669,-1-92 1593,0-1 0,0 1-1,0 0 1,0 0 0,0 0-1,0 0 1,0 0 0,0 0-1,0 0 1,1 0 0,-1 0-1,0 0 1,0 0 0,0 0-1,0 0 1,0 0 0,0 0-1,0 0 1,0 0 0,0 0-1,0 0 1,0 0 0,0 0-1,0 0 1,1 0 0,-1 0-1,0 0 1,0 0 0,0 0-1,0 0 1,0 0 0,0 0-1,0 0 1,0 0 0,0 0-1,0 1 1,0-1 0,0 0-1,0 0 1,0 0 0,0 0-1,0 0 1,0 0 0,0 0-1,0 0 1,1 0 0,-1 0-1,0 0 1,0 0 0,0 0-1,0 0 1,0 0 0,0 1-1,0-1 1,0 0 0,0 0-1,4-10-1144,4-14 146,-1 2 1210,1 0 0,1 1 0,0 0 0,2 1 0,17-26 0,74-88 4459,-44 62-3669,-41 48-827,-1 0-1,-1 0 0,-1-2 0,16-40 1,-25 58-114,-3 26-49,-4 409 1144,1-161-2425,1-87-4909,0-163-3522</inkml:trace>
  <inkml:trace contextRef="#ctx0" brushRef="#br0" timeOffset="1">377 927 7882,'0'0'9434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01.3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 5569,'0'0'13211,"7"0"-13115,4 0-80,2-1-16,-2-1-144,0 2-1360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37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7210,'0'0'8921,"0"3"-10377,7 10-1176,0-2 111,-1 2-1544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06.2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1 13299,'14'885'4866,"-11"-39"-2098,-7-313-682,25-1-1313,42 810 179,-44-753-512,-11-99 198,-8-477-779,0 0 1,0 1 0,-1-1 0,-1 0-1,0 1 1,-1-1 0,-1-1 0,0 1-1,0 0 1,-2-1 0,-9 17-1,14-26-55,-1-1 0,1 0 0,-1 0 0,0 0 0,0 0 0,0 0 0,0 0 0,0 0 0,0 0 0,-1-1 0,1 0 0,0 1 0,-1-1 0,1 0-1,-1 0 1,0 0 0,-2 0 0,3 0-287,-1-1 0,1 0 0,-1 0 0,1 0 0,-1 0 0,1 0-1,-1-1 1,1 1 0,0-1 0,-1 1 0,1-1 0,0 0 0,-3-1 0,-19-20-9426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07.0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302 1 10178,'0'0'10538,"-112"146"-9825,78-79-57,1 3-408,-2-8-112,4-9-128,7-10-8,6-12-216,7-10-1257,8-9-1311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07.4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1 332 16820,'0'0'3408,"84"119"-3088,-53-85-320,-2-4-304,-5-7-992,-2-15-808,-11-8-3106</inkml:trace>
  <inkml:trace contextRef="#ctx0" brushRef="#br0" timeOffset="1">318 0 15211,'0'0'2233,"0"144"-1513,0-11 752,0 13-352,0-18-551,4-37-225,-2-38-344,2-9-80,3 2-817,-4-1-791,8-10-920,0-15-2338,-2-18-3575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07.7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 42 16291,'0'0'4175,"16"-6"-4137,-12 5-34,14-6 18,0 1-1,1 0 1,-1 2-1,1 0 1,27-1 0,-29 4-12,-4 0-23,0 0-1,1 2 1,-1-1 0,0 2-1,19 3 1,-29-4 4,0 0 1,0 0-1,0 0 0,0 1 0,0-1 1,-1 1-1,1 0 0,0 0 0,-1 0 1,1 0-1,-1 0 0,0 0 0,1 1 1,-1-1-1,0 1 0,0-1 0,-1 1 1,1 0-1,-1 0 0,1 0 0,-1 0 1,0 0-1,0 0 0,0 0 0,-1 0 1,1 1-1,0 4 0,-1 4 40,0-1 0,-1 0 1,0 1-1,-1-1 0,0 0 0,0 0 0,-1 0 0,-1 0 1,0 0-1,0-1 0,-1 1 0,-1-1 0,0-1 0,-8 12 1,-7 6-3,-1 0 1,-1-2 0,-38 32 0,44-41-197,-1-2 0,-27 18 0,39-29-250,0 1 0,-1-1-1,0 0 1,1 0 0,-1-1 0,0 0-1,0 0 1,-1-1 0,1 0 0,0 0-1,-10-1 1,-3-1-5039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08.1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0 359 11042,'0'0'8930,"88"116"-8650,-64-87-280,-6-3-304,-4-8-968,-4-12-760,-5-6-2353</inkml:trace>
  <inkml:trace contextRef="#ctx0" brushRef="#br0" timeOffset="1">285 1 7258,'0'0'10122,"9"115"-9530,7-4 1040,1-1-640,-1-14-479,-8-32-313,-1-24-200,-3-1-289,-4-3-655,0-7-680,0-25-825,-11-4-1920,-4-7-2712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08.4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211 6 14819,'0'0'4153,"113"-5"-3833,-73 5-320,-5 0-200,-10 0-744,-21 34-744,-4-3-1201,-6 2-2336</inkml:trace>
  <inkml:trace contextRef="#ctx0" brushRef="#br0" timeOffset="1">1 586 14963,'0'0'2953,"115"-45"-2209,-59 26-264,1 8-208,-4 8-192,-8 3-72,-8 5-8,-11 19 0,-12 7 72,-5 4 168,-9 3-112,0 0-128,-9 0-344,-5-8-1128,-1-12-2969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09.1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1 159 8058,'0'0'9702,"20"-19"-9102,71-61-44,-83 74-485,1-1 1,0 1-1,0 0 1,0 1-1,1 0 0,0 1 1,0 0-1,0 0 1,1 1-1,-1 0 0,1 1 1,-1 0-1,1 1 1,12 0-1,-20 0-66,1 1 0,-1 0-1,1 0 1,-1 0 0,0 1 0,1-1 0,-1 1-1,0 0 1,1 0 0,-1 0 0,0 0 0,0 0-1,0 1 1,0 0 0,5 3 0,-5-2-2,0 0 1,0 0-1,0 0 0,-1 1 0,0-1 1,1 1-1,-1 0 0,-1 0 1,1 0-1,0-1 0,-1 1 1,1 8-1,2 8 3,0 1 1,-2-1-1,-1 1 1,-1-1-1,0 1 1,-2 0-1,0-1 0,-1 0 1,-1 1-1,-1-1 1,-1-1-1,-1 1 1,0-1-1,-2 0 0,0 0 1,-13 19-1,18-32-282,-1 1 0,1-1 0,-1 0-1,-1 0 1,-8 7 0,11-11-399,0 0 0,0 0-1,0 0 1,0 0 0,0-1 0,0 1 0,-1-1 0,-6 1 0,-7 0-6495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09.5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 0 9194,'0'0'10594,"108"9"-10498,-77 24-88,-6 5-8,-12 4-48,-11-2-192,-2 1-80,-20-5-344,-15 1-48,-29 5-536,6-10-1761,3-8-3264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09.8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172 125 9314,'0'0'10306,"128"-93"-9722,-71 77-360,1 5-200,-9 7-24,-10 4-384,-18 0-608,-13 15-664,-19 28-1073,-18-4-79,-6-1-2834</inkml:trace>
  <inkml:trace contextRef="#ctx0" brushRef="#br0" timeOffset="1">1 483 4793,'0'0'12607,"21"-11"-11419,-7 4-972,38-19 604,61-22 0,-2 9-406,165-36-1,-243 73-673,-27 3-3526,-56 34-1642,21-15 224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10.1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 0 4065,'0'0'7852,"-4"17"-6029,3-13-1702,-5 18 464,1-1-1,2 1 1,0 0 0,1 0-1,1 23 1,1-42-547,1 0 0,-1 0 0,1 0 0,-1 0 0,1 0 0,0 0 0,0-1 0,0 1 0,1 0 0,-1-1 0,1 1 0,-1 0 0,1-1 0,0 0 0,0 1 0,0-1 0,0 0 0,0 0 0,1 0 0,-1 0 0,1-1 0,-1 1 0,1-1 0,-1 1 0,1-1 0,0 0 0,0 0 0,0 0 0,0 0 0,0-1 0,0 1 0,0-1 0,0 0 0,0 1 0,5-2 0,1 1 30,0-1 0,0 0 0,1-1 0,-1 0 0,0 0 0,-1-1 0,1 0 0,0 0 0,-1-1 0,14-9 0,3-3-38,-2-1 0,0-1 0,37-40-1,-54 49-453,-6 9 326,0-1 0,0 1 0,1 0 0,-1 0 0,0 0 0,0-1 0,0 1 1,0 0-1,0 0 0,0 0 0,0-1 0,0 1 0,0 0 0,0 0 0,0 0 0,0-1 0,0 1 1,0 0-1,0 0 0,0-1 0,0 1 0,0 0 0,0 0 0,0 0 0,0-1 0,0 1 0,-1 0 0,1 0 1,0 0-1,0 0 0,0-1 0,0 1 0,0 0 0,-1 0 0,1 0 0,0 0 0,0-1 0,0 1 1,0 0-1,-1 0 0,1 0 0,0 0 0,0 0 0,0 0 0,-1 0 0,1 0 0,0 0 0,-14-2-5268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6:38.0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10698,'0'0'4305,"-13"2"-5193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10.5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1 234 3793,'0'0'15267,"107"-38"-14179,-46 22-560,8-3-528,4 3-440,11-8-1824,-19 4-2705,-15 0-4865</inkml:trace>
  <inkml:trace contextRef="#ctx0" brushRef="#br0" timeOffset="1">1044 1 4369,'0'0'20340,"15"22"-22292,-8-13-921,-3-4-2992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14.4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280 1 15875,'0'0'2721,"-90"153"-2225,57-63-160,8-3-128,7-10-136,7-30-64,0 2 0,3-3-8,3-13-224,-2-8-136,-3-3-64,-1-2-504,-9 13-1185,6-4-2304,-3-7-2240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16.0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273 44 10418,'0'0'4366,"1"-4"-3921,2-8 100,2-13 4093,-5 25-4612,0 0 0,0 0 0,0 0 0,0-1 0,0 1 0,-1 0 1,1 0-1,0 0 0,0 0 0,0 0 0,0 0 0,0 0 0,0 0 0,0 0 0,0 0 0,0-1 0,0 1 1,0 0-1,0 0 0,0 0 0,-1 0 0,1 0 0,0 0 0,0 0 0,0 0 0,0 0 0,0 0 0,0 0 0,0 0 1,0 0-1,-1 0 0,1 0 0,0 0 0,0 0 0,0 0 0,0 0 0,0 0 0,0 0 0,0 0 0,0 0 1,0 0-1,-1 0 0,1 0 0,0 0 0,0 0 0,0 0 0,0 0 0,0 1 0,0-1 0,0 0 0,0 0 0,0 0 1,0 0-1,0 0 0,0 0 0,-1 0 0,1 0 0,0 0 0,0 0 0,0 1 0,0-1 0,0 0 0,-13 17-492,-40 57 597,4 2 1,-75 161-1,116-219-100,2 0 0,0 0 1,1 1-1,1-1 0,0 1 0,0 30 2250,4-52-2733,1 0 1,-1 0-1,1 0 1,-1 0-1,0 0 1,0 0-1,0 0 1,-1-3-1,0-7-3486,1-3-3677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18.6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4689,'0'0'5827,"14"0"-1124,26 0-3856,49-2-566,0 4 0,134 20 0,617 82-138,-123-38-158,408 12-1863,-1093-78-572,-14 0-1937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20.3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386 0 4401,'0'0'3593,"4"14"-2789,2 7-276,0 1 1,-2-1-1,0 1 0,1 36 1,-8 38 1045,-25 159 0,-41 93-105,-13 85-378,54-64-337,25 0-367,-1 18-271,-52 116 305,30-338-157,-5 240 1,30-370-259,3 1 0,1 0 0,13 61 0,16 98 14,-26-137-210,28 111 0,-23-134 176,-3 1-1,-1 0 1,-1 1 0,1 69 0,-5 40 22,-3 131 9,-6-216-10,-2 0 0,-24 83-1,-3 15 21,21-92-6,-36 98 0,14-49-7,32-93 19,1 0 1,2 0-1,0 1 0,1-1 0,3 26 1,-2 36-50,-3-26-20,-5-57-3133,3-2-2076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20.7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15899,'0'0'4113,"91"7"-4129,-89 4-256,-2 0-392,-9 2-464,-6-4-1361,-1-5-2848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33.3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259 57 6633,'0'0'5732,"1"-9"-4373,5-38 4977,-20 61-4810,11-10-1345,-44 63-75,4 1 0,2 2-1,-45 110 1,85-176-176,-6 12-166,1 0 1,-8 33 0,13-47-48,0 1 0,1 0 1,-1-1-1,1 1 0,0-1 1,-1 1-1,1 0 0,1-1 1,-1 1-1,0 0 0,1-1 1,-1 1-1,1 0 0,0-1 1,0 1-1,0-1 0,0 0 1,0 1-1,0-1 0,1 0 1,-1 1-1,1-1 0,-1 0 1,1 0-1,0 0 0,3 2 1,20 5-4962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33.7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 46 8226,'0'0'3737,"-11"17"-2760,1-2-914,2-5-11,1 0 1,1 1 0,0 0 0,0 0-1,1 0 1,1 1 0,-1 0 0,-2 17 0,5-18 78,0 1-1,1 0 1,1 0 0,0 0 0,0 0 0,1 0 0,1 0 0,0-1 0,1 1 0,6 20 0,-7-27-117,1 0-1,-1 0 1,1 0 0,0 0 0,0-1-1,1 1 1,-1-1 0,1 1-1,0-1 1,0 0 0,1-1-1,-1 1 1,1-1 0,0 0 0,-1 0-1,1 0 1,1-1 0,-1 0-1,0 0 1,1 0 0,-1 0-1,1-1 1,-1 0 0,10 0 0,-9 0 4,1-1 0,-1 0 1,1 0-1,-1 0 0,1-1 0,-1 0 1,0-1-1,1 1 0,-1-1 1,0-1-1,0 1 0,0-1 1,8-5-1,-5 2 6,-1 0 1,0-1-1,-1-1 0,1 1 0,-1-1 1,-1-1-1,10-15 0,-5 8-37,-2-1 1,0 0-1,-1-1 0,-1 0 0,0 0 0,-2-1 0,0 0 0,-1 0 0,-1 0 0,0 0 1,-1-35-1,-2 50-9,-1 1-1,1-1 1,-1 1 0,1 0 0,-1-1 0,0 1 0,0 0 0,-1 0 0,1 0 0,-1 0 0,1 0-1,-1 0 1,0 0 0,0 0 0,0 1 0,-1-1 0,1 1 0,-1-1 0,1 1 0,-1 0 0,0 0-1,0 0 1,0 1 0,0-1 0,0 1 0,0-1 0,0 1 0,0 0 0,-1 0 0,1 1 0,0-1-1,-1 0 1,1 1 0,-6 0 0,0 0-464,0 0 1,0 0-1,1 1 0,-1 0 0,0 1 1,1 0-1,0 0 0,-1 1 0,1 0 1,0 0-1,0 1 0,-12 7 0,2 4-7702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34.0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 16412,'0'0'689,"16"-4"-600,57-10-37,-69 14-51,0 0 0,0 0-1,0 0 1,0 1-1,0 0 1,-1-1-1,1 1 1,0 0 0,0 1-1,-1-1 1,1 1-1,-1-1 1,1 1 0,-1 0-1,0 1 1,0-1-1,1 0 1,-2 1 0,1 0-1,0-1 1,-1 1-1,1 0 1,-1 1 0,3 4-1,0 0 6,-1 0-1,0 1 1,-1-1-1,0 1 0,0 0 1,-1 0-1,0 0 1,1 10-1,-2-2 68,0 0-1,-1 0 0,-1 0 0,0-1 1,-1 1-1,-1 0 0,-1-1 1,0 0-1,-1 1 0,-1-2 0,0 1 1,-2-1-1,1 0 0,-19 26 1,-4 0 136,0 0-5266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34.4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40 13219,'0'0'3191,"-1"21"-3116,-4 45-86,-7 168-948,12-232 150,10-8 47,193-174 1269,-109 79-358,-25 26 1225,-68 84-347,-11 172 563,-2 8-1346,11-160-349,0 27-231,1-52-12,1-1 0,-1 0 0,0 0 0,1 0 0,0 0-1,0 0 1,0 0 0,0 0 0,0 0 0,0 0 0,1 0-1,3 4 1,6 2-4762,0-7-2856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33.8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6425,'0'0'4321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34.7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294 0 16179,'0'0'1857,"-58"110"-1777,25-58 112,2 5-72,-2-4-72,0-6-40,2-8-8,2-10-376,7-20-1080,6-9-1577,8 0-2624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35.1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70 8914,'0'0'7417,"90"102"-7216,-61-75-97,0-3-104,2-4-88,-2-9-721,1-9-679,12-6-776,-10-14-689,-1-8-1584</inkml:trace>
  <inkml:trace contextRef="#ctx0" brushRef="#br0" timeOffset="1">480 0 8674,'0'0'8002,"-137"112"-7234,86-72-248,4-4-280,5-3-112,5-7-120,12-6-8,16-11-832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35.4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0 274 12171,'0'0'3952,"93"100"-3904,-74-87-48,-3-4-776,-1-7-392,5-2-544,-6-9-617,3-9-1936</inkml:trace>
  <inkml:trace contextRef="#ctx0" brushRef="#br0" timeOffset="1">440 0 3937,'0'0'10938,"0"112"-10018,-9-43-247,-2 7-385,-2-1-208,0-4-80,-3-9-440,-17-1-1385,4-18-2224,2-13-4161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35.8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12515,'0'0'5905,"125"2"-6193,-84 5 288,-9 2-16,-8 2-56,-7 2 64,-8 4-56,-7 4 56,-2 7 8,0 5-168,-10 16-1136,-4-5-2721,-1-10-2793</inkml:trace>
  <inkml:trace contextRef="#ctx0" brushRef="#br0" timeOffset="1">241 568 15859,'0'0'2465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37.7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15523,'0'0'4761,"118"-3"-4489,-52 3-48,5 0-152,-1 0-64,-10 0-8,-13 0-544,-10 0-800,-23 3-904,-8 5-2473,-6-1-289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38.0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0 12523,'0'0'2040,"-51"117"-1264,36-64-64,10-2-408,5-6-304,0-6-288,0-8-1016,12-15-968,1-7-1633,-4-9-3225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38.3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234 0 11482,'0'0'3377,"0"119"-3185,0-64-144,0-4-40,0-7 0,-5-4-8,-8-9-1264,-20-9-816,4-10-497,0-6-744</inkml:trace>
  <inkml:trace contextRef="#ctx0" brushRef="#br0" timeOffset="1">1 360 6209,'0'0'9650,"111"-27"-8609,-58 23-577,2 2-216,-2 0-152,-2 2-96,0-3-536,-11-1-1401,-15-2-2832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38.7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97 16644,'0'0'392,"22"-7"-319,-21 7-74,205-58-42,-186 54-34,-7 1-71,0 0 0,1 2 1,14-1-1,-28 17 848,-5 14-600,-1 0-1,-2 0 1,-13 34-1,0 2-33,17-54-403,-5 24 339,7-11-5896</inkml:trace>
  <inkml:trace contextRef="#ctx0" brushRef="#br0" timeOffset="1">482 1 14227,'0'0'3321,"0"125"-3137,0-72-168,0 0-16,3-7-904,7-8-689,4-10-607,6-10-193,19-13-31,-7-5-1481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39.0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132 0 5961,'0'0'8179,"-16"2"-7357,5-1-729,4-1-60,0 1-1,0-1 1,-1 2-1,-10 2 1,15-3-17,0 0 1,1 0 0,-1 0 0,1 1-1,-1-1 1,1 1 0,0-1-1,0 1 1,0 0 0,0 0 0,0 0-1,0 0 1,0 0 0,0 0-1,1 1 1,-1-1 0,1 0 0,-2 5-1,0 1 89,0 0 0,0 0 0,1 0 0,0 0 0,1 1 0,0-1 0,0 1 0,1-1 0,0 1-1,0-1 1,2 9 0,-1-14-81,0 1 0,0-1-1,0 0 1,0 0-1,1 0 1,-1 0 0,1 0-1,0 0 1,0 0 0,0 0-1,0-1 1,1 1 0,-1-1-1,1 0 1,-1 1 0,1-1-1,0 0 1,0-1 0,0 1-1,0 0 1,0-1 0,0 0-1,0 0 1,0 0-1,1 0 1,-1 0 0,0 0-1,1-1 1,4 0 0,-5 1-17,1-1 0,0 1-1,0-1 1,0 0 0,-1 0 0,1-1 0,0 1 0,0-1 0,-1 0 0,1 0 0,-1 0-1,1 0 1,-1-1 0,1 0 0,-1 1 0,0-1 0,1 0 0,4-5 0,-5 4-77,-1-1 0,1 1 1,-1-1-1,0 0 0,0 0 1,0 0-1,-1 0 0,1 0 1,-1 0-1,0 0 0,0-1 1,0 1-1,-1 0 0,0 0 1,0-1-1,0-6 0,0 8-86,-1 0 0,1 0 0,-1 0 0,1 0-1,-1 0 1,0 1 0,0-1 0,0 0 0,0 1 0,-1-1-1,1 0 1,-1 1 0,1 0 0,-1-1 0,0 1 0,0 0 0,0 0-1,0 0 1,-3-2 0,-4-2-544,0 1 0,0 0 0,0 0 0,-12-3 0,12 4-45,-19-7-3040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39.4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0 14475,'0'0'1728,"0"130"-1431,-6-57 223,2 7-192,4-5-200,0-6-128,0-10-120,0-14-440,17-8-673,-1-12-1751,-1-14-1617</inkml:trace>
  <inkml:trace contextRef="#ctx0" brushRef="#br0" timeOffset="1">247 35 14891,'0'0'2089,"96"7"-2105,-65 19 136,-7 10-40,-11 10-72,-13 7 352,-4 3 160,-23-1-176,-8-6-72,-3-5-104,1-9-168,6-8-216,10-14-832,8-8-1889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7.16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1 126 7194,'0'0'3648,"21"2"-2130,319 10 3644,200-10-2899,-317-3-1742,615-20-89,-1-24-401,-605 31 2,-209 12-52,487-34-406,-491 32-245,-19 4 644,0 0 0,0 0 0,0 0-1,0 0 1,1 0 0,-1 0-1,0 0 1,0 0 0,0 0-1,0 0 1,0 0 0,0 0 0,0 0-1,0 0 1,0 0 0,1-1-1,-1 1 1,0 0 0,0 0-1,0 0 1,0 0 0,0 0-1,0 0 1,0 0 0,0 0 0,0 0-1,0 0 1,0-1 0,0 1-1,0 0 1,0 0 0,0 0-1,0 0 1,0 0 0,0 0-1,0 0 1,0 0 0,0-1 0,0 1-1,0 0 1,0 0 0,0 0-1,0 0 1,0 0 0,0 0-1,0 0 1,0 0 0,0 0 0,0-1-1,0 1 1,0 0 0,0 0-1,0 0 1,0 0 0,0 0-1,0 0 1,-1 0 0,1 0-1,0 0 1,0 0 0,0 0 0,-30-9-3337,-9 4-826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39.7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0 185 14371,'0'0'2737,"77"105"-2561,-52-79-176,3-6-176,-3-9-1801,-7-7-2152,-7-4-976</inkml:trace>
  <inkml:trace contextRef="#ctx0" brushRef="#br0" timeOffset="1">319 0 14003,'0'0'1648,"0"93"-1328,-11-1 169,-1 2 207,4-6-216,5-15-312,3-18-168,0-1-664,0 1-1273,0-18-815,0-19-4090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40.3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 0 14715,'0'0'1881,"-6"22"-1208,-1 0-578,-5 17 316,-11 70-1,19-84-294,1 0 0,1 0 0,1 1 0,2-1 0,0 0 0,7 32 0,-8-54-111,1-1-1,-1 1 0,1-1 0,0 1 0,0-1 0,0 0 1,0 1-1,0-1 0,1 0 0,-1 0 0,1 0 1,-1 0-1,1 0 0,0 0 0,0 0 0,-1 0 0,2-1 1,-1 1-1,0-1 0,0 1 0,0-1 0,1 0 0,-1 0 1,0 0-1,1 0 0,4 1 0,-3-2-2,0 0-1,0-1 1,0 1-1,0-1 1,0 0-1,0 0 1,-1 0-1,1 0 1,0 0-1,-1-1 1,1 0-1,-1 0 1,1 0-1,-1 0 1,0 0-1,0-1 1,3-3-1,13-12-444,-1-1 0,0-1 0,-2-1 0,25-40-1,-32 45 214,0-1-1,-1-1 1,0 1-1,-1-1 0,-2-1 1,0 1-1,4-25 1,-9 42 286,0 0 0,1 0 1,-1 0-1,0 1 0,0-1 1,0 0-1,0 0 0,0 0 1,0 0-1,0 0 1,0 0-1,0 1 0,0-1 1,-1 0-1,1 0 0,0 0 1,-1 0-1,1 1 0,0-1 1,-1 0-1,0-1 0,0 2-36,1 0-1,-1 0 1,1 0-1,-1 0 1,0 1-1,1-1 1,-1 0 0,1 0-1,-1 0 1,1 0-1,-1 1 1,0-1-1,1 0 1,-1 0-1,1 1 1,-1-1-1,1 1 1,-1-1-1,1 0 1,0 1-1,-1-1 1,0 1-1,-24 31 12,5-1-181,10-15-1153,-1 0 1,0-1 0,-21 22 0,14-21-3093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40.6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1 214 5617,'0'0'7994,"22"-2"-6203,146-11 379,-120 8-2208,-1-2 1,83-23-1,-115 25-394,1-1 0,-1-1-1,-1 0 1,1-1 0,13-9-1,-21 11-58,1 0 0,-1 0 0,0-1-1,-1 0 1,0 0 0,0 0 0,0-1-1,-1 0 1,8-14 0,-6-1 1676,-7 25-845,-11 335 3364,9-316-4024,0 0 1,-10 36 0,-12 4-3285,4-29-1287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41.0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13155,'0'0'4953,"100"29"-4953,-51-26-8,6-3-512,16 0-1905,-10-7-1520,-12-9-1544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41.4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263 0 11626,'0'0'5732,"6"21"-5397,19 68-155,-22-82-190,-1-1 1,-1 1-1,1 0 0,-1 0 0,0 0 0,0 0 1,-1 0-1,0 1 0,-1-1 0,1 0 0,-1 0 1,0 0-1,-3 7 0,2-10-128,0-1-1,-1 0 1,1 0-1,-1-1 1,1 1-1,-1 0 1,0-1-1,0 0 1,0 0-1,0 0 1,0 0-1,-1 0 1,1 0 0,0-1-1,-1 0 1,0 1-1,1-2 1,-1 1-1,0 0 1,1-1-1,-7 1 1,-9 1-932,0 0-1,0-1 1,-31-3 0,40 1 900,0 0 1,0-1 0,0-1 0,1 1 0,-1-2-1,1 1 1,0-1 0,-15-9 0,24 13 329,-1-1 0,0 1-1,1 0 1,-1-1 0,0 1 0,1 0 0,-1-1 0,1 1 0,-1-1 0,1 1-1,-1-1 1,1 1 0,-1-1 0,1 1 0,-1-1 0,1 1 0,0-1-1,-1 0 1,1 1 0,0-1 0,0 0 0,-1 1 0,1-2 0,0 1-89,1 1 0,-1-1 1,1 1-1,-1-1 1,1 1-1,0 0 1,-1-1-1,1 1 0,-1 0 1,1-1-1,0 1 1,-1 0-1,1 0 0,-1-1 1,1 1-1,0 0 1,-1 0-1,1 0 1,1 0-1,49 0 75,-38 0 404,24 0-311,1 1 0,0 1-1,-1 3 1,72 17 0,-108-22-264,-1 0 1,0 0 0,1 0-1,-1 0 1,0 0-1,1 0 1,-1 0-1,0 0 1,0 0 0,1 1-1,-1-1 1,0 0-1,1 0 1,-1 0 0,0 1-1,0-1 1,1 0-1,-1 0 1,0 1-1,0-1 1,0 0 0,1 1-1,-1-1 1,0 0-1,0 0 1,0 1 0,0-1-1,0 0 1,0 1-1,0-1 1,0 0-1,0 1 1,0 0 0,-7 9-419,-18 8 182,23-17 245,-91 53-512,-128 53 0,240-105 595,-1 0-1,21-2 1,-6-1 88,34-7 1,-34 3-1,36 1 0,-68 4-153,0 1 1,-1-1-1,1 0 0,-1 1 0,1-1 0,-1 1 0,1-1 0,-1 1 0,0-1 0,1 1 0,-1 0 0,1-1 0,-1 1 0,0-1 0,0 1 0,1 0 1,-1-1-1,0 1 0,0 0 0,0-1 0,0 1 0,0 0 0,0-1 0,0 1 0,0 0 0,0 0 0,0-1 0,0 1 0,-1 1 0,-2 24 216,-3-8-54,-1 0-1,-1-1 0,-11 17 0,12-22-73,1-1 0,0 1 0,0 0-1,1 0 1,1 1 0,0 0 0,0-1 0,1 1 0,0 14-1,3-26-65,0 0-1,0 0 0,1-1 1,-1 1-1,0 0 0,1 0 0,-1 0 1,1 0-1,-1-1 0,1 1 0,-1 0 1,1 0-1,0-1 0,-1 1 1,1-1-1,0 1 0,0 0 0,-1-1 1,1 1-1,0-1 0,0 0 0,0 1 1,0-1-1,-1 0 0,1 1 1,0-1-1,0 0 0,0 0 0,0 0 1,0 0-1,0 0 0,0 0 0,1 0 1,41-2 597,-35 1-541,15-3 20,1 0 1,-1-2 0,44-16-1,65-36-633,-114 50 361,68-34-1828,-13 3-2811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41.8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144 0 12323,'0'0'3536,"-58"132"-2111,34-72-609,1 0-536,4-3-168,7-10-112,4-8-480,8-12-1441,6-11-2431,8-10-2850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42.1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137 0 5601,'0'0'8473,"-11"18"-7901,1-2-357,-9 13 296,2 1 0,-17 38 0,22-39-56,-12 47 0,21-65-359,1-1-1,0 1 0,0 0 1,2 0-1,-1 0 0,1 0 1,1 0-1,2 13 1,-3-22-73,1 0 1,0 0 0,-1 0-1,1 0 1,0 0 0,0 0-1,0-1 1,0 1 0,1 0 0,-1-1-1,0 1 1,1 0 0,-1-1-1,1 0 1,-1 1 0,1-1 0,0 0-1,0 0 1,2 2 0,1-1 8,-1-1 0,1 1 0,0-1 0,0 0 0,0 0 0,0 0 0,0-1 1,6 1-1,-2-1-12,1-1 0,-1 0 0,1 0 0,0-1 0,-1 0 0,0-1 1,0 0-1,12-5 0,-10 2-57,-1-1 0,0 0-1,-1 0 1,1-1 0,-2 0 0,1 0 0,-1-1 0,13-18 0,-17 20-39,1 0 1,-1 0-1,-1 0 1,1-1-1,-1 0 0,0 1 1,-1-1-1,0-1 1,0 1-1,-1 0 0,0 0 1,0 0-1,-1-14 0,-1 19 22,1 0-1,-1 1 0,0-1 0,1 0 0,-1 0 0,-1 1 0,1-1 0,0 0 0,-1 1 0,1 0 0,-1-1 0,0 1 0,1 0 0,-1 0 0,0 0 1,-1 0-1,1 0 0,0 0 0,0 0 0,-1 1 0,1-1 0,-1 1 0,-3-1 0,-6-3-493,1 1 0,-1 0-1,-24-3 1,30 6 291,-40-7-3291,5 1-3265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42.5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9010,'0'0'8110,"17"11"-7736,1-2-294,-11-5-64,1 0 0,0 0 0,-1 1-1,0 0 1,0 0 0,0 1 0,-1 0 0,0 0 0,0 0-1,-1 1 1,1 0 0,6 11 0,-8-10 16,0 0 1,0 1-1,-1-1 1,0 1-1,-1 0 0,1-1 1,-2 1-1,1 0 1,-1 0-1,-1 0 0,0 0 1,0 1-1,-1-1 1,0 0-1,-3 14 1,0-12 41,1-1 0,-1 0 1,-1 0-1,0 0 0,0 0 1,-1-1-1,-1 0 1,1 0-1,-1 0 0,-1-1 1,1 0-1,-13 9 0,13-11-297,-31 22 429,35-27-644,1 0 0,-1 0-1,1 0 1,-1 0 0,0-1-1,1 1 1,-1-1 0,-5 1-1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42.8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110 0 13299,'0'0'5220,"-7"19"-4986,-5 11-111,-77 217 332,88-246-455,1-1 1,0 1-1,0-1 1,0 1-1,-1-1 1,1 1-1,0 0 1,0-1-1,0 1 0,0-1 1,0 1-1,0-1 1,0 1-1,0 0 1,1-1-1,-1 1 1,0-1-1,0 1 1,0-1-1,1 1 1,-1 0-1,0-1 0,0 1 1,1-1-1,-1 0 1,0 1-1,1-1 1,-1 1-1,1-1 1,-1 1-1,1-1 1,-1 0-1,1 1 1,-1-1-1,1 0 1,-1 0-1,1 1 0,-1-1 1,1 0-1,-1 0 1,1 0-1,-1 0 1,1 1-1,0-1 1,-1 0-1,1 0 1,-1 0-1,1 0 1,0 0-1,-1-1 1,1 1-1,-1 0 0,1 0 1,-1 0-1,1 0 1,0-1-1,41-11 104,-37 10-91,166-69 156,30-11-136,-196 80-39,-1 1 0,1-1 0,0 1 0,0 0 0,0 1 0,5-1 0,-9 1 1,0 0-1,0 0 0,0 0 0,0 0 1,0 1-1,0-1 0,0 0 1,0 1-1,0-1 0,0 0 0,-1 1 1,1-1-1,0 1 0,0-1 1,-1 1-1,1 0 0,0-1 0,0 1 1,-1 0-1,1 0 0,-1-1 1,1 1-1,-1 0 0,1 0 0,-1 0 1,1 0-1,-1-1 0,0 1 1,0 0-1,1 0 0,-1 0 0,0 0 1,0 0-1,0 0 0,0 0 1,0 1-1,1 54-228,-3 0-1,-14 84 1,0 27-5722,15-125 618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43.2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17572,'0'0'2312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49.66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447 41 8106,'0'0'6812,"0"-7"-6052,0-19 8,0 19 1283,-19 19-545,-150 198-1104,97-114-347,24-33-479,8-9-1181,-59 61-1,104-125-3698,-3 4 3414,8-14-4428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45.1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398 0 4929,'0'0'10677,"-10"11"-10232,-34 40 774,-51 80 0,-7 9-261,-34 17-1550,132-153-8,-2 3-52,5-2-4427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45.5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70 2657,'0'0'9286,"-13"19"-8216,-38 63-420,48-77-598,0 1-1,1-1 1,0 1 0,0-1-1,0 1 1,1 0 0,0-1-1,0 1 1,0 0 0,1 0-1,0 0 1,0 0 0,0 0-1,2 6 1,0 10 129,-2-18-99,0 1 1,0 0-1,1-1 0,0 1 1,0-1-1,0 1 0,0-1 1,1 1-1,-1-1 0,1 0 0,0 1 1,1-1-1,-1 0 0,1-1 1,0 1-1,0 0 0,0-1 1,0 1-1,0-1 0,1 0 1,0 0-1,-1-1 0,1 1 0,0-1 1,0 1-1,1-1 0,-1-1 1,0 1-1,7 1 0,-4-1-31,0-1-1,0 0 1,0-1-1,0 0 1,0 0-1,0 0 0,0-1 1,0 0-1,0 0 1,0-1-1,0 0 1,-1 0-1,1-1 1,0 1-1,-1-1 0,0-1 1,0 1-1,0-1 1,6-5-1,-2-1-44,1-1 0,-2 1-1,0-2 1,0 1 0,-1-1 0,0 0-1,-1-1 1,0 0 0,-1 0 0,-1 0-1,0-1 1,-1 0 0,0 0-1,-1 0 1,-1 0 0,0-1 0,-1 1-1,-1-1 1,-1-16 0,1 27-15,-1 1 1,1-1 0,-1 0-1,0 1 1,0-1-1,-1 0 1,1 1-1,-1-1 1,1 1-1,-1 0 1,0 0-1,-1 0 1,1 0-1,0 0 1,-1 0 0,1 0-1,-1 1 1,0-1-1,0 1 1,0 0-1,0 0 1,-1 0-1,1 0 1,0 1-1,-1-1 1,1 1 0,-1 0-1,0 0 1,1 0-1,-5 0 1,0-1-66,0 1 1,0 1-1,0-1 1,0 1-1,0 1 1,0-1-1,0 1 1,0 1-1,0-1 1,0 1-1,0 1 1,1 0-1,-10 4 1,8-1-1038,0-1 1,0 2-1,1-1 0,-11 12 1,8-4-5249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51.9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28 150 11266,'0'0'5764,"0"-17"-4972,-1 0-705,2 1 0,3-22 0,-3 36-85,0 0 1,-1-1 0,1 1 0,1 0 0,-1 0-1,0 0 1,0 0 0,1 0 0,-1 1 0,1-1-1,0 0 1,-1 0 0,1 1 0,0 0 0,0-1-1,0 1 1,0 0 0,0 0 0,0 0 0,1 0 0,-1 0-1,0 0 1,0 1 0,1-1 0,3 0 0,2-1-3,8-3 1,0 1 0,1 0 0,-1 1 0,0 1 0,22 0 0,-33 2-1,1 0 0,-1 0 0,0 1 0,0-1 0,0 1 0,0 0 1,0 1-1,0-1 0,-1 1 0,1 0 0,0 0 0,-1 0 0,1 1 0,-1 0 0,0 0 0,0 0 0,0 0 1,0 1-1,-1-1 0,1 1 0,2 4 0,0 4 3,0-1 0,-1 1-1,0 0 1,-1 1 0,-1-1 0,0 1 0,0-1 0,-2 1 0,2 23 0,-3-11 21,-1 1 1,-1 0 0,-10 49 0,4-44-7,-1 1 1,-2-2 0,-1 1-1,-23 40 1,27-57-18,0 0 0,-1 0 0,0-1 0,-1-1 0,-1 0 0,0 0 0,-1-1 0,0 0 0,0-1 0,-1 0 0,-15 7 0,22-13 8,-1-2-1,1 1 1,-1-1 0,1 0-1,-1 0 1,0 0-1,1-1 1,-1 0-1,0-1 1,0 0 0,0 0-1,0 0 1,-9-2-1,15 2-15,1 0-1,-1 0 1,1-1-1,-1 1 1,1 0 0,-1 0-1,0 0 1,1-1-1,-1 1 1,1 0-1,-1-1 1,1 1-1,-1 0 1,1-1-1,0 1 1,-1-1 0,1 1-1,-1-1 1,1 1-1,0-1 1,-1 1-1,1-1 1,0 1-1,-1-1 1,1 0-8,1 1 0,-1-1-1,0 1 1,0 0 0,0-1 0,0 1 0,1 0 0,-1-1-1,0 1 1,0 0 0,1 0 0,-1-1 0,0 1 0,0 0 0,1 0-1,-1-1 1,0 1 0,1 0 0,-1 0 0,0 0 0,1-1-1,-1 1 1,1 0 0,-1 0 0,0 0 0,1 0 0,-1 0-1,0 0 1,1 0 0,-1 0 0,1 0 0,-1 0 0,0 0-1,1 0 1,0 0 0,12 2 24,0 1 1,-1 0-1,1 1 0,-1 0 1,1 1-1,-1 0 0,-1 1 0,17 10 1,-1-1 65,-1-3 12,-1 0 0,1-2 0,1-1 0,0-1 0,46 8 0,-56-14-96,0 0 1,1-1 0,-1-1 0,0-1 0,0-1 0,0 0 0,0-1-1,0-1 1,-1 0 0,29-12 0,5-8-1690,49-32-1,-43 19-3222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53.5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506 0 4625,'0'0'11078,"-13"12"-10926,-25 27-74,2 2-1,-42 61 0,-65 112 903,129-192-822,-1 2 54,-151 244 1067,164-264-1280,1-4 122,2-3-711,0 0 315,0 0 0,0 1 0,0-1 0,1 0 0,-1 0 0,1 1 0,-1-1 0,1 0 0,3-2 0,0-2-923,11-17-3642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56.2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377 0 6025,'0'0'6710,"-12"16"-6616,-204 288 2840,194-272-2819,-10 14-474,-45 49-1,59-83-4049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56.8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53 5705,'0'0'2599,"-12"19"-1825,-38 61 38,47-75-724,0 0 1,1 0-1,-1 0 1,1 1-1,0-1 0,1 1 1,-1 0-1,1-1 1,0 1-1,1 0 0,-1 0 1,1 0-1,0 0 0,1-1 1,1 11-1,-1-6-58,0-7-14,-1 1-1,1-1 0,0 1 0,0 0 0,0-1 1,0 0-1,1 1 0,0-1 0,-1 0 0,1 0 0,0 0 1,1 0-1,-1 0 0,0 0 0,1-1 0,0 1 0,4 3 1,-2-3 9,1 0 0,-1 0 1,1 0-1,0-1 0,0 0 1,-1 0-1,1-1 1,1 1-1,10 0 0,-5-1-10,0-1 0,0 0 0,0-1 0,0-1 0,0 1 0,0-2 0,0 0 1,0 0-1,-1-1 0,15-7 0,-8 1-138,-1-1 1,0 0-1,-1-1 1,0-1-1,0-1 1,18-21-1,-28 27 85,0 1-1,0-1 0,0-1 0,-1 1 0,0-1 0,-1 0 0,0 0 0,0 0 1,-1 0-1,-1-1 0,1 0 0,-1 1 0,-1-1 0,0 0 0,0-11 1,-1 19 48,-1-1 0,0 1 0,1 0 1,-1-1-1,0 1 0,0 0 0,0-1 1,0 1-1,-1 0 0,1 0 1,0 0-1,-1 0 0,0 0 0,1 0 1,-1 1-1,0-1 0,0 0 0,0 1 1,0 0-1,0-1 0,-1 1 1,1 0-1,0 0 0,0 0 0,-1 0 1,1 1-1,-1-1 0,1 1 0,-5-1 1,-10-2 14,0 1 1,-1 1-1,-20 0 1,27 1-58,-75 1-2496,52 0-2501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06.6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597 9 2697,'0'0'7241,"-2"-8"747,0 8-7155,-1 1-835,1 1 1,-1 1-1,1-1 1,-1 0-1,1 1 1,0-1-1,-3 6 1,-6 5 15,-4 3 69,2 0 0,-19 29 0,9-12-81,-66 91 30,-38 52 201,-125 227 0,244-389 70,10-24 667,11-23-1719,6-18-7036,-15 30 273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07.9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517 1 8194,'0'0'3504,"-97"89"-2215,55-40-321,-3 8-256,3-1-144,0-1-240,5-4-152,5-7-24,1-4-48,1-7-104,3-2 0,-2-2-160,3-2-832,6-1-968,7-8-1153,10-9-3672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08.4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81 7586,'0'0'1540,"-3"19"-1053,1-10-422,-3 24 291,1 1-1,0 65 1,5-91-329,0-1 0,0 1-1,0-1 1,1 0 0,1 1 0,-1-1 0,6 10 0,-7-14 21,0-1 1,1 1-1,0-1 0,-1 1 1,1-1-1,0 0 1,0 0-1,0 0 0,0 0 1,1-1-1,-1 1 1,0 0-1,1-1 1,-1 0-1,1 1 0,0-1 1,-1 0-1,1 0 1,0-1-1,0 1 0,-1 0 1,6-1-1,4 0-49,0-1-1,0 0 1,0-1-1,-1-1 0,1 0 1,-1 0-1,0-1 1,0-1-1,0 0 1,0 0-1,-1-1 0,0-1 1,17-13-1,-10 7-266,-1-2-1,0 0 0,-1-1 0,-1-1 1,0 0-1,18-32 0,-28 42 375,0 0-1,0 0 0,-1 0 1,0-1-1,0 1 1,0-1-1,-1 0 1,-1 0-1,1 0 1,-1 0-1,0 0 0,-1 0 1,0 0-1,0 0 1,-2-8-1,1 14-38,0-1 0,-1 1 0,1-1 0,0 1 0,-1 0 0,0 0 0,1 0-1,-1 0 1,0 0 0,0 0 0,0 1 0,0-1 0,0 1 0,-1-1 0,1 1 0,0 0 0,-1 0 0,1 0-1,-1 0 1,1 0 0,-1 0 0,0 1 0,-4-1 0,-9-2-32,0 2 0,-29 0-1,32 1-207,-15 0-3446,18 0-699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21.1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528 0 8994,'0'0'6673,"-10"17"-6454,-159 288 1008,-11-36 957,27-45-1683,151-221-605,0 1 1,-1 0-1,1 0 1,0 0-1,1 0 1,-2 7-1,3-10-41,-1-1 0,1 1 0,1 0-1,-1-1 1,0 1 0,0 0 0,0-1-1,0 1 1,0 0 0,1 0 0,-1-1-1,0 1 1,0-1 0,1 1 0,-1 0-1,1-1 1,-1 1 0,0-1 0,1 1 0,-1-1-1,1 1 1,0-1 0,-1 1 0,1-1-1,-1 1 1,1-1 0,-1 0 0,1 1-1,0-1 1,-1 0 0,1 0 0,0 1-1,0-1 1,-1 0 0,1 0 0,0 0-1,-1 0 1,1 0 0,0 0 0,0 0-1,-1 0 1,1 0 0,1-1 0,21 2-5232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0.2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137 1 3089,'0'0'7919,"-5"24"-7470,1-5-294,-29 151 1430,16-38-146,0 176-1,17-305-1444,0 0 0,0 0 0,0 0 0,0 0 0,1 0 0,-1 0 0,1 0 0,0 0 0,0 0 0,0 0-1,1 0 1,-1 0 0,4 4 0,-4-6 2,0 0 0,0 0 1,1 0-1,-1 0 0,0 0 0,1-1 0,-1 1 0,0 0 0,1-1 0,-1 1 0,1-1 0,-1 0 0,1 0 0,-1 1 0,1-1 0,-1 0 0,1 0 1,-1 0-1,1 0 0,-1-1 0,1 1 0,-1 0 0,1-1 0,-1 1 0,1-1 0,-1 1 0,1-1 0,-1 0 0,0 1 0,2-2 0,5-4-74,-1 1 0,0-2 0,0 1-1,0-1 1,-1 1 0,0-2-1,0 1 1,-1-1 0,0 0-1,0 0 1,-1 0 0,0-1 0,0 1-1,-1-1 1,0 0 0,2-13-1,-4 18 25,-1-1 0,1 1 0,-1-1 0,0 0 0,0 1 1,0-1-1,-1 0 0,0 1 0,0-1 0,0 1 0,0-1 0,-1 1 0,-2-7 0,2 8 51,0 1 0,0-1 1,0 1-1,-1 0 1,1 0-1,-1 0 1,1 0-1,-1 0 1,0 0-1,0 1 1,1-1-1,-1 1 0,0-1 1,0 1-1,-1 0 1,1 1-1,0-1 1,0 0-1,-7 1 1,-3-2 28,1 1 1,-1 1-1,-19 2 1,27-2-267,1 1 0,-1 0 0,0 1 0,1-1 0,-1 1 0,1-1 0,0 1 0,-1 1 0,1-1 0,0 1 0,0-1 0,-4 5 0,-1 2-2474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21.6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264 1 4353,'0'0'10354,"-33"97"-10146,11-34 264,-4 7-112,1 1-136,1-5 80,0-6-167,1-4-89,-1-5-48,-5 4-401,11-11-2079,3-15-4642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24.5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212 81 232,'0'0'900,"2"4"-876,0-2-34,-1 1 0,0-1 1,1 1-1,0-1 0,-1 0 0,1 0 0,0 0 0,0 0 0,1 0 0,-1 0 1,0 0-1,0-1 0,1 1 0,-1-1 0,1 0 0,4 2 0,-4-1 38,24 10 751,-27-12-710,1 0-1,0 1 1,-1-1-1,1 0 1,0 0-1,-1 0 1,1 1-1,0-1 1,-1 0-1,1 0 0,0 0 1,0 0-1,-1 0 1,1 0-1,0 0 1,-1 0-1,1-1 1,0 1-1,-1 0 0,1 0 1,0-1-1,-1 1 1,1 0-1,-1-1 1,1 1-1,0 0 1,-1-1-1,1 1 0,-1-1 1,1 1-1,-1-1 1,0 1-1,1-1 1,-1 1-1,1-2 1,1-4 1299,0 0-688,0 0 0,0 1 0,1-1 0,-1 1 0,6-7-1,-2 3 303,-2 4-269,0-1 1,0 0 0,0 0 0,-1 0 0,0 0 0,0-1 0,-1 1 0,1-1 0,1-8 0,-4 14-347,-3 10-177,-23 39-247,-44 62-1,26-45 153,-116 198 168,98-147-5175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25.0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416 0 10242,'0'0'3437,"-15"24"-2830,4-8-463,-95 162 1241,-96 234 1533,164-330-1545,18-83-4199,9-4-1366,-2-4-2239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26.6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31 132 4489,'0'0'7528,"9"-19"-5938,32-57-178,-39 73-1350,0 0-1,0 1 1,0-1-1,0 1 1,0-1 0,1 1-1,-1 0 1,1 0-1,0 0 1,0 0-1,-1 1 1,1-1-1,0 1 1,1-1-1,-1 1 1,0 0 0,0 0-1,0 1 1,1-1-1,-1 1 1,0-1-1,1 1 1,-1 0-1,0 0 1,1 1-1,-1-1 1,0 1 0,0-1-1,1 1 1,-1 0-1,0 0 1,0 1-1,0-1 1,0 1-1,0-1 1,0 1 0,-1 0-1,1 0 1,0 0-1,-1 0 1,0 1-1,1-1 1,-1 1-1,0-1 1,3 6-1,1 3-45,-1 0-1,0 0 0,-1 0 0,0 1 0,0-1 0,-2 1 0,4 22 0,-4-1 17,-2 54 0,0-76-30,-1 0 1,-1 0 0,0 0 0,0 0 0,-1-1 0,-1 1 0,0-1 0,0 1 0,-1-1 0,0 0 0,-1-1 0,0 0-1,0 1 1,-10 9 0,4-7 3,0-1-1,-1 0 0,-1 0 0,1-2 0,-2 1 1,1-2-1,-1 0 0,-27 10 0,30-14 2,-10 4-3,21-5-58,14-1-74,304 4 1421,-223-6-1309,52-7-860,-123 4-614,0-1 1,25-9 0,7-7-5156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27.0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98 67 6481,'0'0'6640,"-14"18"-5941,-44 66-75,54-77-517,0 1 0,1-1 0,0 1 0,0 0 0,1 0 0,0 0 0,1 0 0,-1 0 0,2 0 0,-1 1 0,1-1 0,0 0-1,2 10 1,-1 4 267,-1-18-339,1 0 0,-1 0-1,1 0 1,0 0 0,0 0-1,0 0 1,1 0 0,-1 0-1,1 0 1,0 0-1,0-1 1,0 1 0,1-1-1,-1 0 1,1 1 0,0-1-1,0 0 1,0-1-1,0 1 1,1 0 0,-1-1-1,0 0 1,1 0 0,0 0-1,0 0 1,0 0-1,-1-1 1,8 2 0,-4-1 9,1-1 0,-1 1 0,1-2 1,-1 1-1,1-1 0,-1 0 1,1 0-1,-1-1 0,1 0 0,-1 0 1,0-1-1,1 0 0,-1 0 0,0-1 1,10-5-1,-2-2-217,-2-1 1,1 0 0,-1 0-1,-1-1 1,0-1 0,-1 0-1,0-1 1,-1 0-1,-1-1 1,0 0 0,-1 0-1,-1-1 1,0 0-1,-1 0 1,0-1 0,-2 1-1,0-1 1,3-28-1,-7 40 68,0 0 0,1 0 0,-2 0 0,1 0 0,0 0-1,-3-7 1,3 10 45,-1 0-1,0 0 0,0 0 1,0 0-1,0 0 1,-1 1-1,1-1 0,0 0 1,-1 1-1,1-1 1,-1 1-1,1-1 0,-1 1 1,0 0-1,1 0 1,-1 0-1,0 0 0,0 0 1,-4-1-1,-17-4-666,-2 2 0,1 0 0,0 2 0,-36 0 0,-22 2-3321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28.7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212 0 7098,'0'0'5481,"-44"134"-4113,17-65-272,1 6-416,-1-2-416,3-8-128,2-6-32,4-15-104,5-10 8,4-10-8,7-11-608,13-22-6401,5-12 671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29.3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19 12291,'0'0'3736,"20"-4"-3532,68-10-193,-84 14-19,0-1 0,0 1 1,1 0-1,-1 0 0,0 1 0,0-1 0,0 1 0,0 0 1,0 0-1,0 1 0,0-1 0,0 1 0,0 0 0,0 0 1,-1 0-1,1 0 0,-1 1 0,1-1 0,-1 1 0,0 0 1,0 0-1,0 0 0,-1 0 0,1 1 0,-1-1 0,1 1 1,-1-1-1,0 1 0,2 6 0,-2-3 2,0 0 0,0 0 0,-1 0 1,0 0-1,0 0 0,0 0 0,-1 0 0,0 0 0,0 0 0,-1 0 0,0 0 0,0 0 0,-1 0 1,0 0-1,-3 8 0,-1-5 37,0 0 0,0 0-1,-1 0 1,0-1 0,-1 0 0,0-1 0,-10 9 0,-66 49-219,81-64 167,3-2 1,-1 0 0,1 0 0,0 0 0,-1 1 0,1-1 0,0 0 0,-1 0 0,1 1 0,0-1-1,-1 0 1,1 0 0,0 1 0,0-1 0,-1 0 0,1 1 0,0-1 0,0 0 0,0 1 0,-1-1-1,1 0 1,0 1 0,0-1 0,0 1 0,0-1 0,0 0 0,0 1 0,0-1 0,0 1 0,0-1 0,0 0-1,0 1 1,0-1 0,0 0 0,0 1 0,0-1 0,0 1 0,0-1 0,1 0 0,-1 1 0,0-1-1,0 0 1,0 1 0,1-1 0,-1 0 0,0 1 0,0-1 0,1 0 0,-1 0 0,0 1 0,1-1 0,-1 0-1,0 0 1,1 1 0,-1-1 0,0 0 0,1 0 0,-1 0 0,0 0 0,1 0 0,-1 0 0,1 1-1,-1-1 1,0 0 0,1 0 0,35 8-213,-26-6 255,2 1 18,8 1 29,-1 0 1,1 2-1,-2 0 1,1 1-1,-1 0 1,0 2-1,17 11 1,-32-19-68,-1 1 1,0-1-1,0 1 1,-1-1-1,1 1 1,0 0-1,-1 0 1,1 0-1,-1 0 1,1 0 0,-1 0-1,0 1 1,0-1-1,0 0 1,0 0-1,0 1 1,-1-1-1,1 1 1,-1-1-1,1 1 1,-1-1-1,0 1 1,0-1-1,0 1 1,0-1-1,-1 1 1,1-1-1,-1 1 1,1-1-1,-1 0 1,0 1-1,0-1 1,0 0-1,0 1 1,0-1-1,-1 0 1,1 0-1,-1 0 1,1 0-1,-3 2 1,-6 7 17,-1 1 1,-1-2-1,0 0 0,0 0 1,-18 10-1,-130 71-1471,92-60-2055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30.7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334 0 4001,'0'0'9557,"-2"4"-9179,-36 68 1682,-66 96 0,-24 42-1649,120-194-711,-17 31-1041,4-22-5567,13-21-169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31.1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150 0 4153,'0'0'8618,"-27"93"-7698,7-47 8,-2 1-160,0-3-264,5-4-336,1-3-168,5-2-136,2-8-1600,3-13-3177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32.1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165 1 12019,'0'0'4977,"13"4"-4953,-4-2-32,-4-1 6,0 0-1,0 1 1,-1-1 0,1 1 0,8 4 0,-11-5-2,-1 1 0,1-1 0,0 0 0,-1 0 0,0 1 0,1-1 0,-1 1 0,0-1 0,1 1 0,-1 0 0,0-1 0,0 1 1,-1 0-1,1 0 0,0 0 0,-1-1 0,1 1 0,-1 0 0,1 0 0,-1 0 0,0 4 0,0 3-3,-1 0 1,0 0-1,-1 0 1,0 0 0,0 0-1,-1-1 1,0 1-1,-1-1 1,0 0-1,0 0 1,0 0 0,-1 0-1,-1-1 1,1 0-1,-1 0 1,0 0-1,-1-1 1,-10 9 0,-2 0-116,-1 0 0,-1-2 0,0 0 0,-1-1 0,-39 14 0,99-22 158,490 5 587,-444-8-2486,-26-2-2698,-5-2-5316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0.71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165 0 8122,'0'0'2980,"-16"6"-2641,-52 23-44,64-26-220,-1 0 1,0 0-1,1 1 1,0-1 0,0 1-1,0 0 1,0 1-1,1-1 1,0 0-1,-1 1 1,2 0-1,-1 0 1,0 0-1,1 0 1,0 0 0,0 0-1,-1 10 1,0-5 110,-1 1 3,1 0 0,0 0 1,0 1-1,2-1 0,-1 1 1,2 0-1,-1-1 0,4 24 1,-3-32-179,1-1 0,0 0 0,1 0 0,-1 0 0,0 1 1,0-1-1,1 0 0,-1-1 0,1 1 0,0 0 0,0 0 0,0-1 0,0 1 0,0-1 1,0 1-1,0-1 0,0 0 0,0 0 0,0 0 0,1 0 0,-1 0 0,0-1 0,1 1 1,-1-1-1,1 1 0,-1-1 0,1 0 0,3 0 0,0 0 19,0 0 0,0 0 0,0 0 0,0-1 0,0 0 0,0 0 0,0 0 0,-1-1 0,1 0 0,10-5 0,-10 3-13,0 1 0,0-1 0,-1-1 0,1 1 0,-1-1 0,0 0 0,0 0 0,-1-1 0,1 1 0,-1-1 1,-1 0-1,1 0 0,-1 0 0,0-1 0,0 1 0,-1-1 0,0 1 0,0-1 0,0 0 0,-1 0 0,0 0 0,0-10 0,-1 16-12,-1-1 1,1 1-1,0-1 1,-1 1-1,0-1 0,1 1 1,-1-1-1,0 1 1,0 0-1,1-1 0,-1 1 1,0 0-1,0 0 1,-1 0-1,1 0 0,0 0 1,0 0-1,0 0 1,-1 0-1,1 0 0,0 0 1,-1 1-1,1-1 1,-1 1-1,1-1 0,-1 1 1,1-1-1,-1 1 0,1 0 1,-1 0-1,-1 0 1,-10-2-1,0 1 1,-23 1 0,25 0 8,3 0-113,-14-1-362,22 1 282,-1 0 0,1 0 0,-1 0 0,1 0 0,-1-1 0,1 1 0,-1 0 0,1-1 0,0 1 0,-1 0 0,1-1 0,0 1 0,-1 0 0,1-1 0,0 1 0,-1-1 0,1 1 0,0-1 0,0 1 0,-1-1 0,1 1 0,0-1 0,-1-8-4344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32.5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178 0 8370,'0'0'4537,"-20"23"-3568,-64 75-199,75-88-670,2 0 0,-1 0 1,2 0-1,-1 1 0,1 0 1,1 1-1,0-1 0,1 1 1,0 0-1,0 0 0,2 0 1,-1 0-1,1 1 0,1-1 1,1 1-1,-1-1 0,3 16 1,-2-25-92,1-1 0,-1 1 0,1 0 1,0-1-1,0 1 0,0 0 1,0-1-1,0 0 0,0 1 1,0-1-1,1 0 0,0 1 1,-1-1-1,1 0 0,0 0 1,0 0-1,0-1 0,4 4 1,-2-2 16,1-1 1,0 1-1,0-1 0,0 0 1,0 0-1,0-1 1,1 0-1,-1 1 1,6-1-1,0 0-7,0-1 0,0 0 0,0 0-1,0-1 1,0-1 0,0 1 0,0-2 0,20-7-1,-19 5-57,0-2 0,-1 1 0,0-1 0,0-1-1,-1 0 1,0-1 0,-1 1 0,16-19 0,-20 19-45,1 1 0,-1-1 0,0 0 0,0 0 0,-1 0 0,0-1 1,-1 0-1,0 0 0,0 0 0,-1 0 0,0 0 0,1-17 0,-3 23 30,0 1 0,0-1-1,-1 1 1,1 0-1,-1-1 1,1 1 0,-1-1-1,0 1 1,0 0-1,0 0 1,0-1-1,0 1 1,-1 0 0,1 0-1,-1 0 1,1 0-1,-1 1 1,1-1 0,-1 0-1,0 1 1,0-1-1,0 1 1,0-1 0,0 1-1,-4-1 1,-5-3-383,-1 0-1,1 2 1,-1-1 0,-13-1-1,15 3 0,-56-10-2572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36.5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375 1 4585,'0'0'9642,"-86"107"-8994,31-36-240,-1 6-112,1-6-64,9-7-8,10-11-176,12-13-48,11-12-24,10-12-648,8-16-1464,17 0-1937,0-15-2728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36.9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198 1 6041,'0'0'7490,"-48"95"-6138,15-42-472,1 3-464,1 1-191,3-6-185,10-7-40,11-1-865,7-13-2103,0-12-3442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37.9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41 9914,'0'0'2989,"17"-8"-2350,54-21-198,-70 28-437,0 1-1,1-1 1,-1 1 0,1-1-1,-1 1 1,0 0 0,1-1-1,-1 1 1,1 0-1,-1 0 1,1 0 0,-1 0-1,1 0 1,-1 1 0,1-1-1,-1 0 1,1 1 0,-1-1-1,0 1 1,1-1 0,-1 1-1,0 0 1,1 0-1,-1-1 1,0 1 0,0 0-1,0 0 1,0 0 0,0 0-1,0 0 1,0 1 0,0-1-1,0 0 1,1 2 0,0 2-11,0 0 0,-1 0 0,1 0 0,-1 0 0,0 0 0,0 10 0,0-10 5,0 9 35,0 1 0,-1-1-1,0 0 1,-1 0 0,-1 0-1,0 0 1,-1 0 0,0 0 0,-1-1-1,-7 17 1,8-24-34,0 0 0,-1 0 0,1 0 0,-1 0 0,-1 0 0,1-1 0,-1 1 0,0-1 0,0-1 0,0 1 0,-1-1 0,1 1 0,-1-2 0,0 1 0,0-1 0,-1 0 0,1 0 0,-1 0 0,1-1-1,-1 0 1,0 0 0,-10 0 0,48 8-103,240 22 1573,-89-26-6005,-116-6-1712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38.3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102 53 7586,'0'0'2966,"-15"19"-1799,-45 67-137,56-79-932,0 0 1,1 0-1,0 1 0,0-1 0,1 1 0,0-1 0,0 1 0,1 0 0,0 0 0,0 0 0,1 0 0,0 0 0,0 0 0,1 0 0,0 0 0,4 13 0,-4-16-57,1 0 1,-1 0-1,1 0 0,1 0 0,-1-1 0,1 1 0,0 0 0,0-1 0,0 0 0,0 0 0,1 0 0,0 0 0,0 0 0,0-1 0,0 0 0,0 0 0,1 0 0,-1 0 1,1-1-1,0 1 0,0-1 0,0 0 0,10 2 0,5 0 1,0 0 1,0-1-1,1-1 1,37-1-1,-46-2-114,0 0 0,-1-1 1,1 0-1,0 0 0,0-2 0,-1 1 1,0-1-1,1-1 0,-2 0 0,1-1 1,-1 0-1,1 0 0,-2-1 0,1 0 1,-1-1-1,0 0 0,0-1 0,-1 0 1,-1 0-1,1 0 0,-1-1 0,-1 0 1,0-1-1,0 0 0,-1 1 0,-1-2 1,0 1-1,0 0 0,-1-1 0,0 0 1,-1 0-1,-1 0 0,0 0 0,0 0 1,-2-13-1,0 20 107,0-1 0,0 1 0,0 0 1,-1 0-1,0 0 0,0 0 0,0 0 0,0 0 0,-1 0 1,0 1-1,0 0 0,0-1 0,-1 1 0,1 0 1,-1 0-1,0 1 0,0-1 0,0 1 0,-1 0 0,1 0 1,-1 0-1,0 1 0,0-1 0,0 1 0,0 1 1,0-1-1,0 1 0,0-1 0,0 1 0,-1 1 0,1-1 1,0 1-1,-1 0 0,1 0 0,-9 2 0,9-1-187,0 0 0,0 0 0,1 0-1,-1 1 1,0 0 0,1 0 0,-1 0-1,1 0 1,0 1 0,0 0 0,0 0-1,0 0 1,0 0 0,1 0-1,-6 7 1,-9 18-4627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38.7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13411,'0'0'3313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03.4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378 28 3793,'0'0'12197,"-2"-7"-11679,0 2-482,-6-11-5,1 17-44,-4 13-3,-118 200 749,-66 126 791,190-331-1646,1 1 0,0-1 1,-4 18-1,5-3-3758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03.9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51 120 9418,'0'0'3898,"-9"20"-3716,-23 68-86,29-79-57,1-1 1,0 1 0,1-1 0,0 1 0,0 0 0,1 0 0,0 0 0,1-1 0,0 1 0,0 0-1,1-1 1,5 17 0,-5-19 16,1 0 0,0 0 0,0 0 0,1 0 0,-1 0 0,1-1 0,0 0 0,1 0 0,-1 0 0,1 0 0,0-1 0,0 1 0,1-1 0,-1-1 1,8 5-1,-8-6 2,1 1 0,-1-1 1,1 0-1,-1 0 0,1-1 1,0 1-1,0-2 1,-1 1-1,1 0 0,0-1 1,0 0-1,0-1 0,0 1 1,0-1-1,6-2 1,-4 1-16,0-1 0,0-1 0,0 1 1,-1-1-1,1-1 0,-1 1 0,0-1 1,0-1-1,8-8 0,2-4-6,-2 0-1,0-1 0,-1-1 1,-1 0-1,-1-1 1,13-31-1,-18 36 8,-1-1-1,0 0 1,-2 0-1,0-1 1,0 0-1,-2 1 1,1-33-1,-3 48-26,0 0 0,0-1 1,-1 1-1,1 0 0,-1-1 0,1 1 0,-1 0 0,0 0 0,1-1 0,-1 1 0,0 0 0,0 0 0,-1 0 0,1 0 0,0 0 0,-1 0 1,1 1-1,-4-4 0,2 3-4,0 0 0,-1-1 0,1 1 0,-1 1 0,0-1 0,1 1 0,-1-1-1,0 1 1,0 0 0,-4 0 0,-8-1-7,1 1 1,-1 0-1,0 2 0,-24 3 0,36-4-48,0 1 0,0 0 0,0 0 0,0 0 1,0 1-1,0-1 0,0 1 0,1 0 0,-1 0 0,1 0 1,-1 1-1,1-1 0,0 1 0,0 0 0,-3 3 0,-20 33-3559,16-18-938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40.8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1520 8282,'0'0'3298,"18"0"-3083,127 0 438,-60 4-168,123 22 0,-98-10-275,118 12 326,466 73 4,-557-77-479,263 10 0,-177-30 1363,-214-5-1345,0 0 0,0-1 0,-1 0 0,1 0 1,-1-1-1,1 0 0,-1 0 0,0-1 0,9-5 0,8-6-48,34-27 1,-29 16-46,0 0 1,-2-2 0,-1-1-1,-1-2 1,-2 0 0,-1-1-1,-2-2 1,-1 0 0,26-62-1,-25 43 22,-2-1-1,-3-1 0,-2-1 0,-3 0 1,-2 0-1,2-67 0,-6 26 51,3-191-1395,-10 262 1304,0 0 0,-2 0 0,-1 0 0,-1 1 1,-14-37-1,18 56 16,-2 0 1,1 0-1,-1 0 1,1 1-1,-2 0 1,1 0-1,0 0 1,-1 0-1,0 1 1,0 0-1,-1 0 1,1 0-1,-1 0 1,1 1-1,-1 0 1,-11-4-1,-9-2 5,-1 2 0,-49-9-1,29 7 5,-193-38-52,-296-20-1,-711 34 62,1104 30-14,-84 2-55,225 1 45,1 1 0,-1-1 0,1 0-1,-1 1 1,1-1 0,-1 1 0,1 0 0,-1-1 0,1 1 0,0 0 0,-1 0 0,1 0-1,0 0 1,0 0 0,-1 0 0,1 0 0,0 0 0,0 1 0,0-1 0,0 0 0,1 1-1,-1-1 1,0 0 0,1 1 0,-1-1 0,0 1 0,1-1 0,0 1 0,-1 0 0,1 2-1,-2 7-71,2 0 0,-1 0 0,2 17-1,0-10 90,1 4 17,-2-16 2,1 0 0,-1-1 0,0 1 0,0 0 0,0 0 0,-3 9 0,-52 193 189,30-101 194,6 1 0,4 1 0,-1 205 0,17-280-409,1 0 1,2 0-1,2 0 0,0-1 1,3 1-1,0-2 0,2 1 1,2-1-1,1-1 0,1-1 1,25 38-1,8 0-3116,-14-24-5183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33.7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56 6793,'0'0'7654,"18"-9"-7155,60-28-179,-75 36-311,1-1 0,0 1 0,0-1 0,-1 1-1,1 0 1,0 0 0,0 1 0,0-1 0,0 1 0,0 0 0,1 0 0,-1 1 0,0-1 0,0 1-1,0-1 1,0 1 0,-1 1 0,1-1 0,0 0 0,0 1 0,-1 0 0,1 0 0,-1 0-1,1 0 1,-1 1 0,0-1 0,0 1 0,0 0 0,0 0 0,-1 0 0,4 4 0,-2-1-19,-1 0 0,0 0 1,0 1-1,0-1 1,-1 1-1,0-1 0,0 1 1,-1 0-1,0 0 0,0 0 1,0 0-1,-1 0 1,0 0-1,-1 0 0,-1 11 1,-2-8-37,1 1 1,-2-1-1,1 0 1,-1 0 0,-1-1-1,0 1 1,0-1-1,-1-1 1,0 1-1,-14 12 1,-11 8-213,-46 33 1,6-14 149,116-47 348,50-14 715,91-9-281,-77 12-1462,-38-1-3031,-33 3-2508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9.3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463 0 9282,'0'0'5480,"-6"2"-4916,-113 42-285,3-1-18,-81 9 850,196-52-1095,-1 0 0,0 1 0,1-1 0,-1 1 0,1 0 0,-1 0 0,0-1 0,1 1 0,0 0 0,-1 0 0,1 0 0,-1 1 0,0 0 0,1-1-14,1-1 0,0 1 0,0 0 0,-1-1 0,1 1 0,0-1 0,0 1 0,0-1 0,0 1 0,0 0 0,0-1-1,0 1 1,0 0 0,0-1 0,0 1 0,0-1 0,0 1 0,0 0 0,0-1 0,0 1 0,1-1 0,-1 1 0,0-1 0,1 2-1,3 2-2,0 1 0,0-1 0,0 0 0,0 0 0,1 0 0,5 3-1,-8-6 10,203 133 363,-135-93-404,-1 4 1,93 79-1,-156-118 0,1 1 0,-1-1 0,0 1-1,5 8 1,-11-14 27,1 0-1,0 0 1,0 0 0,-1 0-1,1 0 1,0 0 0,-1 0-1,1 0 1,-1 0 0,0 0-1,1 1 1,-1-1 0,0 0-1,0 0 1,0 0 0,0 1-1,0-1 1,0 0-1,0 0 1,0 1 0,0-1-1,0 0 1,-1 0 0,1 0-1,0 0 1,-1 1 0,1-1-1,-1 0 1,0 0 0,1 0-1,-1 0 1,0 0 0,1 0-1,-1 0 1,0 0 0,0-1-1,0 1 1,0 0 0,-2 1-1,-6 2 0,-1 1 1,0-1-1,0-1 0,0 0 0,-1-1 0,-12 2 0,-68 5-3,80-9 10,-14 2-31,3 1-240,1-2-1,-1-1 0,1 0 1,-39-6-1,41-4-2065,8-4-2091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1.53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90 0 6753,'0'0'6474,"-11"6"-6370,-37 23-9,46-27-67,-1 0 0,1 1 0,0-1 0,-1 1 0,1 0 0,0 0 0,1 0 0,-1-1 0,1 2 0,-1-1 0,1 0 0,0 0 1,0 0-1,-1 5 0,-1 42 599,3-42-521,0-5-90,0 0 0,0 0-1,0-1 1,0 1 0,1 0-1,-1 0 1,1-1 0,0 1-1,0 0 1,0-1-1,0 1 1,0 0 0,0-1-1,1 1 1,-1-1 0,3 3-1,-1-2-7,0-1-1,0 0 0,0 0 1,0-1-1,1 1 0,-1-1 1,0 1-1,1-1 0,-1 0 1,1 0-1,-1 0 1,7 0-1,-3 0 6,0 0 0,0 0 0,0-1 0,0 0 0,0 0 0,1-1-1,-1 0 1,6-2 0,-9 2-43,-2 0 0,1 0 0,0-1 0,0 1 0,0-1 0,-1 0 0,1 0 0,0 0 0,-1 0 0,0 0 0,0 0 0,0-1 0,0 1 0,0-1 0,0 0 0,0 1 0,-1-1 0,1 0 0,1-6 0,1-3-209,0-1 1,-1 0-1,0 0 1,-1-1-1,-1 1 1,1-20-1,-2 33 249,0-1-1,0 1 1,0 0 0,0-1-1,0 1 1,0-1 0,0 1-1,0 0 1,0-1-1,0 1 1,0 0 0,0-1-1,0 1 1,0-1 0,0 1-1,-1 0 1,1-1 0,0 1-1,0 0 1,0-1 0,0 1-1,-1 0 1,1 0 0,0-1-1,0 1 1,-1 0-1,1 0 1,0-1 0,-1 1-1,1 0 1,0 0 0,-1 0-1,1-1 1,0 1 0,-1 0-1,1 0 1,0 0 0,-1 0-1,1 0 1,0 0-1,-1 0 1,1 0 0,0 0-1,-1 0 1,1 0 0,-1 0-1,1 0 1,0 0 0,-1 0-1,1 0 1,0 0 0,-1 0-1,1 0 1,0 1-1,-1-1 1,0 1 8,-1-1 1,1 1-1,0 0 1,0 0-1,0-1 0,-1 1 1,1 0-1,0 0 1,0 0-1,0 1 0,1-1 1,-1 0-1,-1 2 1,1-1 13,0 1 0,0 0 0,0-1 0,0 1 1,1 0-1,-1 0 0,1-1 0,0 1 0,-1 0 0,1 0 1,1 0-1,-1 0 0,0 0 0,1-1 0,-1 1 1,1 0-1,0 0 0,0-1 0,0 1 0,0 0 1,2 2-1,-1-3-22,0 1 1,0-1-1,1 0 0,-1 0 1,0 0-1,1 0 1,-1-1-1,1 1 0,0-1 1,0 1-1,0-1 1,-1 0-1,1 0 0,0 0 1,0 0-1,1-1 1,-1 1-1,0-1 0,4 0 1,36 0-2077,-27 0-1448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34.1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107 57 8314,'0'0'2599,"-16"19"-1524,-49 64-20,62-78-994,0-1 0,0 1 0,0 1 0,1-1 0,0 0 0,0 1 0,0-1 0,0 1 0,1-1 0,0 1 0,0 0 0,1-1 0,0 1 0,0 0 0,0 0 0,0-1 0,1 1 0,0 0 0,0 0 0,1-1 0,0 1 0,0-1 0,0 0 0,0 1 0,1-1 0,0 0 0,0 0 0,0-1 0,1 1 0,-1-1 0,1 1 1,0-1-1,0 0 0,1-1 0,-1 1 0,8 3 0,-5-3-22,1 0 1,-1 0 0,1-1 0,0 0-1,0-1 1,0 0 0,1 0 0,-1-1-1,0 0 1,1 0 0,-1-1 0,1 0-1,-1 0 1,1-1 0,13-3 0,-10 1-45,1-1 1,0 0-1,-1-1 1,1 0-1,-1-1 0,-1 0 1,1-1-1,-1-1 1,11-9-1,-11 8-218,0-1-1,-1 0 0,0 0 0,-1-1 0,0-1 0,-1 1 1,-1-2-1,1 1 0,-2-1 0,0 0 0,0 0 0,-1 0 1,-1-1-1,0 0 0,-1 0 0,-1 0 0,2-20 1,-4 32 174,0 0 1,0-1-1,0 1 1,0 0 0,0 0-1,-1 0 1,1 0 0,-1 0-1,0 0 1,1-1 0,-1 1-1,0 1 1,0-1 0,0 0-1,-1 0 1,1 0 0,0 0-1,-1 1 1,1-1 0,-1 1-1,1-1 1,-1 1 0,0 0-1,-3-3 1,-2 1-351,1 1 0,-1-1 1,0 1-1,0 0 0,0 1 1,-11-1-1,-24-1-4199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41.6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 8858,'0'0'5120,"0"32"-4939,-12 455 2626,11-447-2619,5 163 635,-1-169-755,1 0-1,2-1 1,1 1-1,13 34 1,-14-52-254,-2-2 183,1 0 1,1 0 0,11 19 0,-16-30-224,1-1 0,-1 1 0,1-1 0,-1 0 1,1 0-1,0 0 0,0 0 0,0 0 0,0 0 1,0 0-1,1-1 0,-1 1 0,0-1 0,1 0 1,-1 0-1,1 1 0,0-1 0,-1-1 0,1 1 1,0 0-1,-1-1 0,1 1 0,0-1 0,5 0 1,6-3-3544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42.3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 6905,'0'0'1262,"18"-1"-144,209-3 2251,248 27 0,244 57-2876,-685-76-455,70 9-171,0 4 0,136 40 1,-203-44-43,-1 1 1,0 2-1,60 36 1,-74-37 89,0 1 1,-1 0 0,-1 2-1,-1 0 1,0 2 0,23 30-1,6 23 55,-4 2-1,57 134 1,-44-87 99,-44-97-1,7 16-78,-2-1-1,21 68 1,-36-97 75,0 0 0,-1 1 0,0-1 1,-1 1-1,0-1 0,0 1 0,-2-1 0,1 1 0,-2 0 1,1-1-1,-1 1 0,-1-1 0,0 0 0,-10 21 0,0-6 318,-1 0-1,-1-1 0,-2-1 0,-22 26 0,30-41-276,1 0 1,-1-1-1,-1 0 1,1-1-1,-1 0 1,0 0-1,-1-1 1,0 0-1,0-1 0,0-1 1,0 1-1,-1-2 1,-13 3-1,-36 3 162,-121 3 0,-65-19-45,119-2-138,-230-48 1,-117-74-116,83-20-686,206 52-1077,132 66-750,-62-52 0,52 27-3613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44.0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71 378 6001,'0'0'6471,"0"-11"-5908,-3-20-556,2 63-27,-3 73 161,-21 151 929,-13 279 1070,39-514-2100,0-1 1,1 1 0,6 27-1,-6-40-38,0 0 0,1 0 0,-1 0 0,1-1-1,1 1 1,0-1 0,0 0 0,0 0 0,1-1 0,10 13 0,-12-17 15,0-1 1,-1 1-1,1-1 1,0 1-1,-1-1 1,1 0-1,0 0 1,0-1-1,0 1 1,0 0 0,0-1-1,0 0 1,0 0-1,5 0 1,45-6 647,37-12-93,89-13-212,383 18-58,-375 15-296,-56 0 2,-33 0 4,108-10 0,-178 5 17,0 0-1,-1-2 1,1-1 0,-1-1-1,45-18 1,-70 24-4,-1 0 0,1-1 0,-1 1 0,0 0 0,0-1-1,1 1 1,-1-1 0,0 1 0,0-1 0,0 0 0,0 1 0,-1-1 0,1 0 0,0-2 0,9-33-33,-7 23 67,4-23-45,-2-1 0,-1 1 0,-2-1 0,-3-43-1,0 27-15,2-60-40,-3-157-203,-3 215 205,-2 2 0,-2-1-1,-29-92 1,-32-41 97,69 183-86,-1 1 0,0 0 0,-1 0 0,1-1 0,-1 1 0,1 0 0,-1 1 0,-1-1 0,1 1 0,0-1 0,-1 1 0,0 0 0,0 0 0,0 0 0,0 1 0,0 0 0,0-1 0,0 1 0,-1 1 0,0-1 0,1 1 0,-10-2 0,-10-1-26,1 1-1,-1 1 1,-35 2 0,31 1 71,-379 27-53,14 0 16,365-28 31,-136-3-134,140 1-78,0-2-1,1 0 0,-1-1 0,-40-16 1,40 11-187,5 2-476,0 0 0,0 2 0,-1 0 0,0 1 0,-24-3 0,12 7-2790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22.1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175 1 11979,'0'0'4200,"-17"8"-3062,3-2-950,8-4-139,0 1 1,-1-1-1,1 1 1,1 0-1,-1 1 0,0-1 1,1 1-1,0 0 1,0 1-1,0-1 1,0 1-1,1 0 0,0 0 1,0 1-1,0-1 1,0 1-1,-3 9 1,-4 14 172,1 0 0,2 1 1,1 0-1,2 1 0,1-1 1,-1 53-1,5-77-241,1 0 0,-1 0 0,1 0 0,0 0 0,0 0 0,1 0-1,0 0 1,0 0 0,0-1 0,1 1 0,-1-1 0,1 1 0,1-1 0,-1 0 0,1 0 0,0-1 0,0 1 0,0-1 0,1 0 0,0 0 0,-1 0 0,1-1 0,10 6-1,-9-6-963,0-1-1,0 0 0,0 0 0,0 0 1,1-1-1,-1 1 0,1-2 0,10 1 1,-4-1-7072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22.9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99 15283,'0'0'4236,"22"-4"-4012,189-27-871,-156 27-2579,-68 7 3168,0 2-1,1 0 1,-1 0-1,1 1 1,0 0 0,-21 16-1,8-3 110,-44 41-1,65-56-8,0-1 0,0 0 0,1 1 0,-1 0 0,1 0 0,0 0 0,0 0 0,1 0 0,-1 1 0,1-1 0,0 1 0,0 0 0,0-1 0,1 1 0,0 0 0,-2 10-1,3-14-27,1-1-1,-1 1 1,0 0-1,1 0 0,-1 0 1,1 0-1,-1 0 0,1 0 1,-1 0-1,1-1 0,-1 1 1,1 0-1,0 0 1,-1-1-1,1 1 0,0 0 1,0-1-1,0 1 0,-1-1 1,1 1-1,0-1 0,0 0 1,0 1-1,0-1 1,0 0-1,0 1 0,0-1 1,0 0-1,0 0 0,1 0 1,37 1 157,-29-1-132,5-1-197,0 0 0,-1-1 0,1-1 0,-1 0 0,1-1 1,-1 0-1,0-1 0,-1-1 0,1 0 0,-1-1 0,0 0 1,-1-1-1,0-1 0,21-19 0,-9 5-285,-2 0 0,0-2 0,-2-1-1,-1-1 1,26-47 0,-42 82 2178,-2 9-1379,-19 310 3648,13-255-4167,4-65-2628,1-15-1938,0-8-2115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23.2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1 139 10986,'0'0'8810,"129"-35"-8810,-89 28-456,-1-2-704,-5 0-849,12-2-847,-10 2-2449,-5 1-1905</inkml:trace>
  <inkml:trace contextRef="#ctx0" brushRef="#br0" timeOffset="1">515 0 8194,'0'0'10170,"-96"51"-9658,61-20-232,-2 2-176,5-2-104,-1-2-88,7-5-672,4-9-872,8-6-2169,6-9-2000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23.5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11450,'0'0'2785,"101"34"-2609,-68-25-176,1-5-536,-8-2-2513,-6-2-2984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23.9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0 12939,'0'0'3320,"-11"144"-1671,2-65-593,0 5-448,5-11-336,1 3-264,3-8-8,0-14-224,3-8-784,10-11-496,9-17-913,-2-7-2224,0-11-1504</inkml:trace>
  <inkml:trace contextRef="#ctx0" brushRef="#br0" timeOffset="1">185 131 11082,'16'4'2961,"-4"-1"-2606,2 0-131,0 1-1,0 0 1,0 0-1,0 2 1,-1 0 0,18 11-1,-15-7 6,0 1 0,-1 0 0,-1 1 1,22 23-1,-33-32-162,0 0 0,-1 0 1,1 1-1,-1-1 0,1 0 1,-1 1-1,0-1 0,-1 1 1,1 0-1,-1 0 0,1-1 1,-1 1-1,0 0 0,0 0 1,-1 0-1,1 0 0,-1 0 1,0 0-1,0 0 0,-1 1 1,1-1-1,-1 0 0,0 0 1,0 0-1,0-1 0,0 1 1,-1 0-1,-3 6 0,-2 0 103,-1 0 0,0 0-1,0-1 1,-1 0 0,-17 13-1,-57 36-1475,61-43-175,9-8-2580,8-6-2329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24.2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 13755,'0'0'2905,"100"-33"-2849,-69 33-56,-4 0-224,-7 0-1841,-11 7-559,-12 10-121,-19-4 168,-5-2-2032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1.9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6265,'0'0'7599,"7"18"-7372,51 129 240,-50-124-463,-2-8 336,-5-38-204,-1 13-183,0 1 1,1-1-1,0 0 0,1 1 1,0-1-1,0 1 1,1-1-1,6-14 0,-7 20 50,0 1-1,0-1 1,0 1 0,1 0-1,-1 0 1,1 0-1,0 0 1,0 0-1,0 1 1,0-1-1,1 1 1,-1 0-1,0 0 1,1 0-1,0 0 1,-1 1-1,1 0 1,0-1-1,0 1 1,0 0 0,0 1-1,0-1 1,7 1-1,17-1-3112,56 5 0,-42 2-1724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24.5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56 7042,'-7'91'1785,"6"-73"-120,17-18 262,7 1-528,0-2 0,27-4 0,-41 3-1690,-1 0 0,1 0-1,-1-1 1,0 0 0,0-1-1,0 0 1,0 0 0,-1 0-1,9-7 1,-2 0-618,-1-1 1,0-1-1,-1 0 1,0-1-1,-1 0 0,17-29 1,-28 50 5797,-2 31-2457,-9 13-384,-7 31-281,14-61-2708,0 42 0,7-68-4403,5-9 1173</inkml:trace>
  <inkml:trace contextRef="#ctx0" brushRef="#br0" timeOffset="1">431 7 10402,'0'0'4577,"-17"93"-3160,6-44-225,6 4-528,3-4-416,2-3-248,0-8-584,13-9-232,7-10-953,24-14-1023,-4-5 559,-2 0-1072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24.9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236 1 12171,'0'0'4257,"-115"120"-3009,84-80-504,2-3-360,4-4-376,5-8-8,7-6-640,11-18-832</inkml:trace>
  <inkml:trace contextRef="#ctx0" brushRef="#br0" timeOffset="1">218 130 12043,'0'0'5841,"102"57"-5841,-76-42-48,-6-1-1200,-6-8-1553,-6-4-2256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25.2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 1 11546,'0'0'4609,"0"120"-3304,-2-52-265,-5 7-416,-2-1-408,0-6-216,0-12-152,1-12-432,3-15-632,1-14-969,3-21-4040,1-14 824</inkml:trace>
  <inkml:trace contextRef="#ctx0" brushRef="#br0" timeOffset="1">50 274 8530,'0'0'8426,"117"-10"-7410,-77 10-568,-4 0-448,-5 5-224,-14 13-1016,-8-3-1633,-9-2-2576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25.6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24 10906,'0'0'7738,"104"80"-6546,-53-72-656,6-8-536,-2 0-24,1-6-560,19-30-720,-15 3-1737,-7-4-2864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2:25.9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409 1 5737,'0'0'9874,"76"96"-8737,-54-50-193,-5 7-208,-12 7-480,-5 4-160,-13 0-32,-19 0-64,-12-4-48,-9-6-272,-5-4-464,-17 3-504,15-15-1409,12-11-2136</inkml:trace>
  <inkml:trace contextRef="#ctx0" brushRef="#br0" timeOffset="1">100 911 12739,'0'0'3280,"-100"-13"-10929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12.3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305 1 9026,'0'0'5753,"-51"151"-4977,-2-5 561,-7 15-345,7-23-368,17-41-328,19-42-168,6-6-128,4 2-32,-2 4-1032,3 3-1233,5-20-2384,1-17-3040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12.6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138 3 10386,'0'0'1337,"-17"25"-539,3-3-546,0-3 60,1 1 0,0 1 0,2 0 0,1 0 0,0 1 0,-10 37 0,15-37-123,1 0 1,1 0 0,1 0 0,0 0 0,2 0-1,1 0 1,6 37 0,-6-51-160,1 0 0,1 0-1,-1 0 1,2 0 0,-1-1 0,1 1-1,0-1 1,0 0 0,1 0 0,6 8 0,-7-11-12,1 0 1,-1 0-1,1 0 1,0-1-1,0 1 1,0-1 0,0-1-1,1 1 1,-1-1-1,1 1 1,0-2-1,0 1 1,-1-1 0,1 0-1,10 1 1,-7-2 2,0 0 1,0-1 0,0 0 0,0-1 0,0 0-1,-1 0 1,1-1 0,-1 0 0,0 0 0,1-1-1,-1 0 1,-1-1 0,1 0 0,-1 0 0,0 0-1,0-1 1,0 0 0,-1-1 0,7-7-1,4-7-63,-1 0 0,-1 0-1,-1-1 1,-1-1-1,14-33 1,-19 38-60,-1 0 0,-1-1 0,-1 1 0,0-1 1,-1-1-1,-2 1 0,0 0 0,0-1 0,-4-36 0,2 51 95,-1 0 1,0 0-1,-1 0 0,1 0 0,-1 0 1,0 1-1,0-1 0,0 1 0,-1-1 1,1 1-1,-1 0 0,0 0 0,-1 0 0,1 0 1,-1 1-1,-4-5 0,2 4-3,0 0 0,0 1 0,0 0-1,-1 0 1,1 0 0,-1 0 0,1 1-1,-1 0 1,0 1 0,-13-2 0,11 2 3,-1 1 1,1 0 0,0 0 0,0 1-1,0 0 1,-1 1 0,1 0 0,1 0-1,-1 1 1,0 0 0,1 0-1,-1 1 1,1 1 0,0-1 0,0 1-1,1 0 1,-1 1 0,-8 8-1,7-2-327,0 1 0,1-1-1,0 1 1,1 1-1,1-1 1,0 1 0,-7 23-1,3 16-5647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13.0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13099,'0'0'5353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46.8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161 1 9074,'0'0'1699,"-11"17"-847,-13 24 316,1 2 0,-34 90 0,45-93-837,2 0 0,2 1 0,1 0 1,-1 58-1,7-94-314,1 1 0,0 0 1,1-1-1,-1 1 0,1-1 0,2 10 0,-2-14-12,0 1-1,0-1 1,0 1 0,0-1-1,0 1 1,0-1-1,0 0 1,0 1-1,0-1 1,0 0 0,1 0-1,-1 0 1,1 0-1,-1 0 1,1 0-1,-1-1 1,1 1 0,-1 0-1,1-1 1,0 1-1,-1-1 1,1 1-1,0-1 1,2 0 0,6 1 30,1 0 0,0-1 1,-1 0-1,1-1 1,-1 0-1,1-1 1,-1 0-1,1-1 0,14-6 1,-9 3-48,0-2 1,-1 0-1,0-1 1,0 0 0,18-17-1,-11 7-215,-2 0 1,-1-2-1,-1 0 0,0-1 0,-2-1 1,0 0-1,13-29 0,-24 43 128,-1 0-1,0 0 0,0-1 0,-1 1 1,-1-1-1,1 0 0,-2 0 0,1 0 1,-1-15-1,-1 24 65,0-1-1,0 1 1,-1 0 0,1-1 0,0 1 0,-1 0 0,1 0 0,-1-1 0,1 1-1,-1 0 1,0 0 0,0 0 0,1 0 0,-1 0 0,0 0 0,0 0 0,0 0-1,0 0 1,0 0 0,0 0 0,0 1 0,-1-1 0,1 0 0,0 1-1,0-1 1,0 1 0,-1-1 0,1 1 0,0 0 0,-1-1 0,1 1 0,0 0-1,-1 0 1,1 0 0,0 0 0,-1 0 0,-1 1 0,-2-1-379,-1 0 1,1 1-1,0 0 0,-1 0 1,1 0-1,0 0 1,-1 1-1,-6 3 1,-5 6-3879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47.1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6857,'0'0'0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2.33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121 278 3425,'0'0'8179,"-18"3"-7296,-53 12-529,69-15-336,0 1-1,0 0 0,0 0 1,1-1-1,-1 2 0,1-1 0,-1 0 1,0 0-1,1 0 0,0 1 1,-1-1-1,1 1 0,0-1 0,0 1 1,0-1-1,0 1 0,0 0 0,0-1 1,0 1-1,0 0 0,1 0 1,-1 0-1,1 0 0,-1-1 0,1 1 1,0 0-1,0 0 0,0 0 1,0 0-1,0 0 0,0 0 0,1 0 1,-1 0-1,1 3 0,0 6 252,-1-9-206,0 0 1,0 1-1,0-1 0,0 0 1,1 1-1,-1-1 0,1 0 1,-1 1-1,1-1 0,0 0 1,0 0-1,0 0 0,0 0 1,0 0-1,1 0 0,-1 0 1,0 0-1,1 0 0,0 0 1,-1-1-1,1 1 0,0-1 1,0 1-1,0-1 1,0 0-1,0 1 0,0-1 1,0 0-1,0-1 0,0 1 1,1 0-1,-1-1 0,0 1 1,1-1-1,-1 1 0,0-1 1,1 0-1,4-1 0,-1 1-48,-1 0 0,1-1-1,0 0 1,0-1 0,0 1-1,-1-1 1,1 0-1,-1 0 1,1-1 0,-1 1-1,0-1 1,0-1 0,0 1-1,-1-1 1,5-4 0,1-3-329,-1-1 0,0-1 1,-1 0-1,0 0 1,-1 0-1,-1-1 1,0 0-1,-1 0 1,-1-1-1,0 1 1,2-18-1,1-15-297,-3-1-1,-1-55 0,-5 96 3290,-2 16-1970,-3 20-617,2 16 648,2 0 0,5 86 0,-2-127-735,1 1 1,0-1 0,0 0 0,0 0-1,0 1 1,1-1 0,-1 0 0,1 0-1,0-1 1,1 1 0,-1 0 0,1-1 0,-1 1-1,4 2 1,-4-4-221,0 0 0,0-1-1,0 0 1,0 1 0,0-1 0,0 0 0,0 0-1,0 0 1,1 0 0,-1-1 0,0 1-1,1 0 1,-1-1 0,0 0 0,1 0 0,-1 1-1,1-1 1,-1-1 0,0 1 0,1 0-1,-1-1 1,0 1 0,1-1 0,-1 1 0,0-1-1,0 0 1,3-1 0,14-11-6292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1.3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0 6041,'0'0'7152,"-2"16"-5982,-19 89 694,-16 102 706,26 37-2087,11-242-557,0 1 0,0 0 0,0 0 0,0 0 0,1-1 0,-1 1 0,1 0 0,0-1 0,-1 1 0,1 0 0,1-1 0,-1 1 0,2 2 0,-2-3-159,1-1 0,-1 0 0,0 0 0,1 1 0,-1-1-1,1 0 1,-1 0 0,1-1 0,-1 1 0,1 0 0,0 0 0,0-1-1,-1 1 1,3-1 0,19 2-4768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1.7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311 1 10722,'0'0'3257,"-123"133"-1777,71-60-55,4 7-441,10-1-616,10-10-256,12-13-112,11-12-696,5-20-1097,10-13-2199,7-11-1386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2.1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121 1 8794,'0'0'5977,"-56"100"-4697,36-52-599,3-3-409,4-5-184,4-5-88,6-9-8,1-10-1025,2-10-1319,9-6-1625,4 0-696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2.4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84 0 4849,'0'0'8000,"-12"17"-7323,-39 54 271,48-65-869,0-1-1,0 1 1,1-1 0,0 1 0,0 0 0,0 0-1,1 0 1,0 0 0,0 0 0,1 0-1,-1 0 1,1 1 0,1-1 0,-1 0 0,3 9-1,-2-7-58,-1-4-16,1-1 0,0 0 0,0 1 0,0-1 1,0 0-1,0 1 0,1-1 0,-1 0 0,1 0 0,0 0 0,0 0 0,0 0 0,0-1 1,1 1-1,-1-1 0,1 1 0,0-1 0,3 2 0,-4-2 20,0-1 0,0 0 0,0-1 0,0 1 0,1 0 0,-1-1 0,0 1 0,0-1 0,1 1-1,-1-1 1,0 0 0,1 0 0,-1 0 0,0 0 0,0-1 0,1 1 0,-1-1 0,0 1 0,0-1 0,0 0 0,1 0 0,-1 0 0,0 0 0,0 0-1,0 0 1,0-1 0,-1 1 0,4-3 0,4-5-41,0 0 0,0-1-1,-1 0 1,0-1 0,0 0 0,-2 0-1,1 0 1,-1-1 0,-1 0 0,0 0-1,-1 0 1,0-1 0,-1 1 0,0-1-1,-1 0 1,0-16 0,-2 28 5,0 0 0,0 0 1,0 0-1,-1-1 0,1 1 0,0 0 1,-1 0-1,1 0 0,-1 1 1,1-1-1,-1 0 0,1 0 0,-1 0 1,0 0-1,0 0 0,1 1 0,-1-1 1,0 0-1,0 0 0,0 1 0,0-1 1,0 1-1,0-1 0,0 1 1,0-1-1,0 1 0,0 0 0,0-1 1,0 1-1,0 0 0,0 0 0,0 0 1,0 0-1,-2 0 0,1 0-37,0 0-1,0 0 1,0 0-1,0 0 1,-1 0-1,1 1 1,0-1-1,0 1 1,0-1-1,0 1 1,0 0-1,0 0 1,0 0-1,0 0 1,1 0-1,-1 0 1,-3 3-1,2 1-484,1-1 0,-1 1-1,1-1 1,0 1 0,0 0 0,1 0-1,-2 8 1,0 8-3946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2.7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63 7938,'0'0'8297,"59"-62"-18547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3.1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109 40 10162,'0'0'4326,"-14"16"-3620,-44 54-93,53-61-517,0 0 0,1 1-1,-1-1 1,2 1 0,-1 0-1,1 0 1,1 0 0,0 0 0,0 0-1,1 0 1,1 1 0,-1-1-1,2 13 1,0-9-25,-2-12-62,1 0-1,0 1 0,0-1 0,0 0 0,1 0 0,-1 0 1,1 1-1,-1-1 0,1 0 0,-1 0 0,1 0 0,0 0 1,0 0-1,0 0 0,1 0 0,-1 0 0,0-1 0,1 1 1,-1 0-1,3 1 0,-2-2-2,0 0 1,0 0-1,1 0 1,-1 0-1,0-1 1,1 1-1,-1-1 1,1 0-1,-1 1 1,1-1-1,-1 0 1,1 0-1,-1-1 1,1 1-1,-1-1 1,0 1-1,1-1 1,-1 0-1,4-1 1,2-2-23,1 0 0,-1-1 0,0 0 0,0-1 0,0 1 0,-1-2 0,1 1 0,-2-1 0,1 0 0,6-9 0,0-1-219,0-1 0,-1 0 1,13-29-1,-20 34-45,1 0 0,-2-1 0,4-15 0,-6 23 222,-1 0 0,0 1 1,-1-1-1,1 0 0,-1 0 1,0 1-1,-1-1 0,1 0 0,-1 0 1,-3-8-1,3 13 52,0-1 1,-1 0-1,1 0 1,-1 1 0,0-1-1,1 1 1,-1-1-1,0 1 1,0 0-1,0 0 1,0 0-1,0 0 1,0 0-1,0 0 1,0 0-1,0 1 1,-1-1 0,1 1-1,0 0 1,0-1-1,-1 1 1,1 0-1,0 0 1,0 1-1,-1-1 1,-2 1-1,-2 0-77,1-1-1,0 1 1,-1 1-1,1-1 1,0 1-1,0 0 1,0 1-1,-9 4 1,8-1-1200,0 0 1,0 0-1,-11 13 1,9-6-4770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3.4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48 12523,'0'0'4561,"102"-16"-4137,-58 7-280,0 0-72,-8 1-64,-10 5-8,-12 1-168,-10 2-680,-11 0-921,-17 4-1383,-7 5-2050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3.8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1 321 13515,'0'0'2720,"122"-34"-2632,-91 32-80,-5 2-8,-8 0-736,-5 0-448,-6 0-248,-7-7-3441,0-6-2721</inkml:trace>
  <inkml:trace contextRef="#ctx0" brushRef="#br0" timeOffset="1">180 0 336,'0'0'15743,"18"12"-15244,6 2-278,29 24 0,-48-34-180,-1 0 0,0 0 0,-1 1-1,1-1 1,-1 1 0,0 0 0,0 0 0,0 0 0,-1 0 0,1 1 0,-1-1 0,1 6 0,0 2 70,-1 1-1,-1-1 1,1 17-1,-2-20-63,1 8-144,-1 0-1,-1 1 0,0-1 1,-2 0-1,0 0 0,-1 0 1,0-1-1,-2 1 1,0-1-1,-1 0 0,0-1 1,-2 0-1,0 0 1,-20 27-1,1-9-3189,2-8-2649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4.4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172 161 1776,'0'0'11279,"0"-6"-10280,-4-30 1492,3 37-2381,-1 0 0,1-1 0,-1 1 0,1 0 0,-1 0-1,1 0 1,0 0 0,-1 0 0,1 0 0,0 0 0,0 1 0,0-1 0,-1 2 0,-19 29 43,2 0-1,2 1 1,0 2-1,3-1 1,1 2 0,1 0-1,2 0 1,2 1 0,1 0-1,-4 71 1,11-104-153,0 0 0,0 0 1,1-1-1,-1 1 0,1 0 0,-1-1 1,1 1-1,0-1 0,1 1 1,-1-1-1,0 1 0,1-1 0,0 0 1,0 0-1,0 0 0,0 0 0,1 0 1,-1 0-1,6 4 0,-4-4 0,0 0 0,1-1 1,-1 0-1,1 0 0,0 0 0,0-1 0,0 1 1,0-1-1,0-1 0,0 1 0,0 0 0,0-1 1,0 0-1,5-1 0,-1 0-22,0-1 0,0 0 0,0-1-1,-1 1 1,1-2 0,-1 1 0,0-1 0,0-1 0,0 1 0,-1-1 0,1-1 0,-1 1 0,0-1-1,-1 0 1,12-14 0,0-2-286,-1 0 0,-1-1 0,24-48 0,-26 41 29,0-1 0,-3-1 1,0 0-1,-2 0 0,-2-1 0,0 0 0,-3-1 0,-1 1 0,-1-43 1,-2 71 288,0 1 0,0-1 0,-1 0 0,1 1 1,-1-1-1,-1 0 0,1 1 0,-1-1 0,1 1 0,-1 0 1,0-1-1,-1 1 0,1 0 0,-5-6 0,4 8 10,-1-1 0,1 0-1,0 1 1,-1 0 0,1 0-1,-1 0 1,1 0-1,-1 0 1,0 1 0,0 0-1,0 0 1,0 0 0,0 0-1,0 0 1,0 1 0,-7 0-1,7 0-14,-1 0-1,1 0 1,-1 0 0,1 1-1,-1-1 1,1 1-1,-1 1 1,1-1-1,0 0 1,0 1-1,0 0 1,0 0 0,0 0-1,0 1 1,0-1-1,1 1 1,-1 0-1,-4 6 1,2-2-383,1 0 0,0 1 0,0 0 1,1 0-1,0 0 0,0 0 0,1 1 0,-3 12 0,-2 14-4189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4.7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5601,'0'0'10971,"14"34"-11684,-14-28-1527,0-3-1921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2.6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287 0 11803,'0'0'3440,"-62"132"-3136,16-27 296,3-3 225,3-7-217,10-22-112,14-25-248,0-3-224,3-3-24,4-11 0,3-11-8,4-9-440,-1-11-1145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5.1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75 0 3001,'0'0'14075,"-53"181"-13003,39-81-408,7-9-392,7-14-200,0-28-64,1 0-8,12-3-320,5-13-816,-3-13-1049,-2-15-2752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5.5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66 12619,'0'0'5705,"151"-18"-5041,-74 5-328,-1 0-208,-19 4-120,-6 0-8,-16 5 0,-15 4-224,-18 0-1056,-15 13-1281,-20 9-79,-4 1-1873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5.9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79 7698,'0'0'9098,"104"2"-8186,-55-2-576,0 0-336,-5-11-248,-2-13-1096,-13 2-1809,-11-2-3064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6.2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 0 12259,'0'0'4498,"5"16"-3698,77 295 1365,-81-309-2164,6 26 27,-2 0-1,4 39 1,-9-59-21,0 0 0,0 0 0,0 0 0,-1 0 1,-1 0-1,1-1 0,-1 1 0,0 0 0,-1 0 0,0-1 0,0 0 0,-1 1 0,-5 7 1,-71 82 55,55-70-611,2 1 0,-27 41 0,46-62 70,2-6 230,1 1 0,0-1 0,0 1 0,1 0 0,-1-1 0,0 1 0,0 0 0,1-1 0,-1 1 0,1 0 0,0 0 0,-1 0 0,1 2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6.6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13291,'0'0'3586,"0"19"-2542,0 512 2938,-1-509-3922,1 0 0,2 1 0,0-1 0,1 0 0,2 0 0,0-1 0,1 1 0,18 39 0,-24-59-119,1 0-1,0-1 0,0 1 1,0 0-1,0-1 0,0 0 1,0 1-1,1-1 0,-1 1 0,0-1 1,1 0-1,-1 0 0,1 0 1,-1 0-1,1 0 0,-1 0 0,1 0 1,0-1-1,0 1 0,-1 0 1,1-1-1,0 0 0,0 1 1,0-1-1,2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7.4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0 9250,'0'0'10546,"-134"139"-10250,91-88-56,4-5-112,10-6-120,7-11 32,9-9-40,6-7-744,4-13-1240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7.8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9250,'0'0'6953,"56"132"-5880,-14-94-305,10-5-392,2-8-376,6-12-648,-12-7-1929,-15-6-3056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8.1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110 0 8186,'0'0'11266,"-62"159"-10642,41-77-384,5 4-200,9-17-40,3 0-1040,4-16-968,11-20-2057,7-20-2161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8.5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12 11867,'0'0'3839,"-19"22"-2937,-57 73 54,72-89-889,0 0 0,0 0 0,1 0 0,0 0 0,0 1 0,1-1 0,0 1 0,0 0-1,0 0 1,1 0 0,0 0 0,0 0 0,1 0 0,0 0 0,0 0 0,2 8 0,-1 7-21,-1-19-32,0 1-1,0-1 1,0 1-1,1 0 1,-1-1-1,1 1 1,0-1-1,0 1 1,0-1-1,1 0 1,-1 1-1,1-1 1,0 0-1,0 0 1,0 0-1,0 0 1,0 0-1,1-1 1,-1 1-1,1-1 1,0 0 0,0 1-1,0-1 1,0 0-1,0-1 1,0 1-1,0 0 1,1-1-1,-1 0 1,0 0-1,1 0 1,-1 0-1,1 0 1,-1-1-1,7 1 1,-2-1 4,0-1 0,-1 1 0,1-1 0,-1 0 0,1-1 1,-1 0-1,1 0 0,-1 0 0,0-1 0,0 0 0,0-1 0,0 1 0,-1-1 0,1-1 1,-1 1-1,7-7 0,-4 1-150,-1-1-1,1 0 1,-2-1 0,0 1 0,0-1-1,-1 0 1,0-1 0,-1 0-1,-1 0 1,0 0 0,-1 0 0,0-1-1,-1 1 1,-1-1 0,0 1 0,-1-18-1,0 27 116,0 1-1,0 0 0,0-1 0,0 1 1,-1 0-1,0-1 0,1 1 0,-1 0 0,-1 0 1,1 0-1,0 0 0,-1 0 0,1 0 1,-1 0-1,0 0 0,0 1 0,0-1 1,0 1-1,-1-1 0,-2-1 0,1 1-123,0 1 0,0 0 0,0 0 0,0 0-1,-1 1 1,1-1 0,0 1 0,-1 0 0,1 1-1,-1-1 1,0 1 0,1-1 0,-9 2 0,0 2-2481,5 5-1939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8.8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 5961,'0'0'10579,"119"-5"-9915,-70 5-416,0 0-248,-8 0-48,-12 0-888,-13 2-1097,-16 10-687,-4 1-1401,-16-2-728</inkml:trace>
  <inkml:trace contextRef="#ctx0" brushRef="#br0" timeOffset="1">88 179 9818,'0'0'4233,"115"0"-3049,-57-9-592,4-5-472,11-12-120,-18 3-1840,-13-1-3017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3.13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6665,'0'0'7354,"0"131"-6514,0-63-8,0 1-119,0-5-377,0-7-256,2-12-72,2-12-8,1-9-376,4-20-1529,-1-4-2328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9.1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5033,'0'0'11017,"23"10"-10135,146 62 311,-124-54-1074,91 41-64,-134-58-51,0 0 0,1 0 0,-1 0 0,0 1 0,0-1 0,0 1 1,0-1-1,0 1 0,-1 0 0,1-1 0,0 1 0,-1 0 1,1 0-1,-1 0 0,0 1 0,1-1 0,-1 0 0,0 0 0,-1 1 1,1-1-1,0 0 0,-1 1 0,1-1 0,-1 1 0,1-1 1,-1 1-1,0-1 0,0 1 0,-1-1 0,1 1 0,0-1 0,-1 1 1,1-1-1,-3 5 0,-2 5 43,-1 1-1,-1-1 1,0-1 0,-1 1-1,-10 12 1,4-5-16,-26 34-545,-72 109 1640,98-138-2157,-15 39 1,23-47-644,0 0 0,2 1 0,-5 23 0,8-21-5255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9.4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146 0 11242,'0'0'2889,"-69"122"-2129,47-67 184,6 0-400,3 0-359,2-8-185,4-7-449,1-9-1039,5-11-1072,1-11-2802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59.8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0 11859,'0'0'2076,"-15"24"-1808,0-2-170,4-7-8,1-1-1,0 2 0,2-1 1,0 1-1,0 1 1,2-1-1,-10 35 1,9-18-24,2 0 0,0 1 0,3-1 0,0 1 0,7 62 0,-4-90-53,0-1 0,0 1 1,1-1-1,0 0 1,0 0-1,0 1 1,1-1-1,-1 0 0,1-1 1,0 1-1,1 0 1,-1-1-1,1 0 0,0 0 1,0 0-1,0 0 1,1-1-1,-1 0 1,1 0-1,0 0 0,0 0 1,0-1-1,0 1 1,0-1-1,1-1 0,-1 1 1,1-1-1,8 1 1,-3 0 26,0-1 0,0 0-1,0-1 1,0-1 0,0 0 0,0 0 0,0-1 0,0 0 0,-1-1 0,1 0 0,-1-1 0,1 0 0,16-10 0,-15 6-40,-1 0 1,0 0-1,0-1 1,-1-1-1,0 0 1,-1 0-1,0-1 1,-1 0-1,0-1 0,0 0 1,-1 0-1,-1 0 1,0-1-1,-1 0 1,0 0-1,-1-1 1,-1 1-1,0-1 1,-1 0-1,0 0 1,-1 0-1,-1-20 0,0 28-3,-1 1-1,0-1 0,0 1 1,0-1-1,-1 1 0,0 0 0,0 0 1,0 0-1,-1 0 0,0 0 0,1 0 1,-2 1-1,1-1 0,0 1 0,-1 0 1,0 0-1,0 0 0,0 1 1,-1-1-1,1 1 0,-1 0 0,0 0 1,0 1-1,0-1 0,0 1 0,0 0 1,0 1-1,0-1 0,-1 1 1,-9-1-1,6 0-124,0 1 0,-1 0 0,0 1 0,1 0 1,-1 1-1,1 0 0,-1 0 0,1 1 0,0 0 1,-1 1-1,1 0 0,0 0 0,1 1 0,-1 0 0,0 1 1,1-1-1,-9 8 0,-12 17-4249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00.1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9314,'0'0'11923,"52"0"-26679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04.5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 67 704,'0'3'16703,"0"17"-16866,-29 438 911,1-63-311,25-301-387,5 0 0,24 169 0,13-71-40,-5-36 10,15 192 0,-41 65-68,-7-144 18,2-220 27,2 0 0,3 0 0,16 60 0,56 141-11,-46-165-28,3-1-1,94 153 0,-72-135 15,52 124 0,25 118 42,-99-238 0,-5 2 0,-5 2 0,18 153 0,-40-217-17,1-1 0,3-1 0,2 1 0,1-2 0,3 1 0,1-2 0,2 0 0,2-1 0,36 55 0,-52-91 4,1-1 0,-1 1 0,1-1 0,-1 0 0,1 0-1,1 0 1,-1-1 0,9 5 0,51 20 16,-39-17-12,-25-10-4,53 22-47,0-1-1,1-3 1,95 20 0,196 5-395,51 9 252,-135-20 0,-223-31 57,-1-2 1,1-2-1,-1-1 1,69-15-1,39-14 108,1 7-1,176-9 1,-266 31 31,94-19 1,-132 18-40,-1-1 0,0-1 1,-1 0-1,1-1 0,-1-1 0,-1-1 1,0-1-1,0 0 0,16-14 0,-10 4 25,-1-1 0,-1-1 0,-1-1 0,-1-1 0,-1 0-1,-1-1 1,-1-1 0,-1 0 0,-2-1 0,-1-1 0,-1 0 0,12-51-1,-9 11 290,-3 0 0,-3-1-1,-4-1 1,-5-94-1,-29-114 123,15 167-313,0-18 6,-8-47 336,1-186 0,23 328-415,-17-384 29,10 316-52,7-143-1,1 13 9,-4 210-17,-1 1-1,0-1 1,-2 1-1,-1 0 1,0 1-1,-1-1 1,-19-31 0,11 20 11,-21-60 1,-1-77-6,0-2-41,18 108 27,6 21-76,1-1 0,2 0 0,2-1 0,-6-70 0,13 70 35,-2 1 0,-2 1 0,-2-1 0,-2 1 0,-1 1 1,-3 0-1,-20-44 0,22 53 40,2-1 1,0 1 0,3-2-1,-7-55 1,11 56-85,-2-1 1,-2 1-1,-1 1 0,-22-58 0,-1 25-1,11 26 79,2 0 0,-22-73 1,23 48 22,-4 1 0,-54-115 0,74 175 1,0 0-1,-1 0 0,0 0 0,1 0 1,-1 0-1,0 1 0,0-1 0,-1 1 0,1-1 1,0 1-1,-1 0 0,0 0 0,1 0 1,-1 0-1,0 0 0,0 1 0,0-1 1,0 1-1,0 0 0,0 0 0,0 0 1,-1 0-1,1 1 0,-5-1 0,-157-39-37,-328-35 0,-141 20 49,534 51 1,-1 4-1,1 4 0,-108 19 1,78-6-19,-198-2 0,294-17 18,-45-7 1,45 4-7,-46-1 1,-269 23-177,160-5-343,189-12 479,0 0 0,-1 0 0,1 0 0,0 1 0,-1-1-1,1 0 1,0 0 0,-1 0 0,1 0 0,0 0 0,-1 0-1,1 0 1,0 0 0,-1 0 0,1 0 0,0 0-1,-1 0 1,1 0 0,0 0 0,0 0 0,-1 0 0,1-1-1,0 1 1,-1 0 0,1 0 0,0 0 0,-1 0-1,1-1 1,0 1 0,0 0 0,-1 0 0,1 0 0,0-1-1,0 1 1,-1-1 0,11-7-2198,-7 5 1939,22-14-4471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05.8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7098,'0'0'8937,"8"1"-8528,64 16 1029,-29-5-748,78 8 1,5-15-64,-72-5-3277,-24 0-1530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06.4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139 441 9578,'0'0'7578,"-17"-7"-7280,-55-26-126,68 30-154,1 1-1,-1-1 0,1 0 1,0 0-1,0-1 0,0 1 1,0-1-1,0 1 0,1-1 0,0 0 1,0 0-1,0 0 0,0 0 1,0 0-1,1-1 0,0 1 1,0 0-1,0-1 0,1 1 0,-1-1 1,1-6-1,-1 0 21,-1-2-14,2 0 1,-1 0-1,1 0 0,1 0 0,0 0 0,1 0 0,1 0 0,0 1 1,0-1-1,11-23 0,-9 26-27,0 1-1,1 0 1,0 0 0,1 0-1,0 1 1,0-1-1,1 2 1,0-1 0,0 1-1,1 0 1,0 1 0,0 0-1,14-6 1,-18 9-15,1 0-1,0 0 1,0 1 0,0 0 0,0 1-1,0-1 1,0 1 0,0 0 0,1 1-1,-1-1 1,12 2 0,-15 0 11,0-1 0,0 1-1,0 0 1,0 0 0,0 0 0,0 1-1,-1-1 1,1 1 0,-1-1 0,1 1 0,-1 0-1,1 0 1,-1 0 0,0 0 0,0 1-1,0-1 1,0 1 0,0-1 0,-1 1-1,1-1 1,-1 1 0,1 0 0,-1 0 0,0 0-1,1 4 1,2 16-1,0-1-1,-1 1 1,-2 0-1,0 0 1,-2-1-1,0 1 1,-1 0 0,-8 30-1,-10 29 55,-3-2 0,-63 147 0,45-129 9,-37 137-1,77-226-181,1-8 104,0-1-1,0 0 0,1 1 0,-1-1 0,0 1 1,0-1-1,0 1 0,0-1 0,0 1 1,0-1-1,0 1 0,0-1 0,0 1 1,-1-1-1,1 1 0,0-1 0,0 0 1,0 1-1,0-1 0,-1 1 0,1-1 1,0 0-1,0 1 0,-1-1 0,1 1 1,0-1-1,-1 0 0,1 1 0,0-1 0,-1 0 1,1 0-1,-1 1 0,1-1 0,-1 0 1,1 0-1,0 0 0,-1 1 0,1-1 1,-1 0-1,1 0 0,-1 0 0,0 0 1,1-11-4592,0-3-2049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06.9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64 4889,'0'0'9210,"110"-54"-8946,-65 48-168,1 4-80,-8 2-8,-9 0-8,-10 0-600,-18-1-912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07.2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1 117 5937,'0'0'4305,"113"-42"-4017,-73 26-264,6-6-24,-12 3-1544,-12 1-3169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07.6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234 1 6121,'0'0'6442,"88"118"-6314,-79-63-120,-9 11 72,-20 9 256,-22-2-64,-11-6-64,-6-8-136,3-14-72,5-3-376,18-11-1032,16-14-1377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3.50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12547,'0'0'4329,"6"117"-4129,-3-86-112,3-7-48,-1-6-40,-1-5-456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07.9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79 0 3081,'0'0'7385,"-31"64"-6377,15-18 289,-1 10-137,6 6-512,8 2-368,3-4-208,0-3-16,9-1-56,4-16-1368,-4-12-2689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08.4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1 8434,'0'0'7009,"-15"142"-6809,15-80-128,6 4-72,8-1-128,4 10-912,-5-18-1448,-2-17-2554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08.9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 8210,'0'0'4777,"-14"97"-4601,10-35-24,2 12-48,2 9-104,0 32-72,9-22-1649,0-17-2687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11.0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110 31 1584,'-110'-31'0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12.1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4993,'0'0'5439,"5"5"-4227,4 5-272,1-1 1,0-1-1,1 1 0,0-2 1,19 11-1,-10-8-692,-1-2 1,1-1 0,0 0-1,0-2 1,37 6-1,36-2 142,160-4-1,-221-6-349,404-43 107,-36 2-158,-352 41-574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25.0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 11266,'0'0'4611,"21"-3"-3887,71-9 284,-83 11-944,0 1 0,1 0 1,-1 0-1,0 1 0,1 1 0,-1 0 0,0 0 0,0 0 1,0 1-1,0 0 0,-1 1 0,1 0 0,-1 1 0,0-1 1,12 11-1,-15-12-77,-1 1 0,1 0 0,-1 0 0,0 0 0,0 1 0,0 0 1,-1-1-1,0 1 0,0 1 0,0-1 0,0 0 0,-1 1 0,0-1 0,0 1 0,0 0 1,-1 0-1,0-1 0,0 1 0,0 0 0,-1 0 0,0 0 0,0 0 0,-2 7 1,0-7-42,0-1 1,0 1-1,-1-1 1,0 0 0,0 0-1,0 0 1,0 0-1,-1-1 1,0 1-1,0-1 1,0 0 0,-1 0-1,1 0 1,-1-1-1,0 0 1,0 0 0,-9 5-1,-12 4-138,-1 0-1,-32 9 1,54-19 164,-20 4-44,20-5 65,-1 0 0,1 0-1,0 1 1,0-1 0,0 1 0,0 0-1,-10 6 1,15-8 4,0 0 0,0 0 0,0 0-1,0 0 1,0 1 0,0-1 0,0 0-1,0 0 1,0 0 0,-1 0 0,1 0-1,0 0 1,0 0 0,0 0 0,0 0 0,0 0-1,0 1 1,0-1 0,0 0 0,0 0-1,0 0 1,0 0 0,0 0 0,0 0-1,0 0 1,0 1 0,0-1 0,0 0 0,0 0-1,0 0 1,0 0 0,0 0 0,0 0-1,0 0 1,0 1 0,0-1 0,0 0-1,0 0 1,0 0 0,0 0 0,0 0 0,0 0-1,1 0 1,-1 0 0,0 0 0,0 0-1,0 1 1,0-1 0,0 0 0,0 0-1,0 0 1,0 0 0,0 0 0,1 0 0,-1 0-1,10 3-128,22 1 210,-1-1-1,1-1 1,32-3 0,-9 0 43,37-1 86,128-18 0,-163 11-929,0-3-1,0-2 0,78-31 0,-71 16-4091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25.4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368 0 9114,'-18'9'2472,"-16"10"-1663,0 1 0,1 1 0,1 2 0,1 1 0,-29 30 0,46-40-692,2 1-1,0 0 1,1 1 0,0 0 0,2 1 0,0 0 0,0 0 0,2 1 0,0 0 0,1 0 0,1 1 0,1 0 0,0 0 0,1 0 0,2 0 0,0 0 0,1 23 0,1-38-106,-1 0-1,1-1 1,0 1-1,-1 0 0,2-1 1,-1 1-1,0 0 1,1-1-1,0 0 1,0 1-1,0-1 0,0 0 1,0 0-1,0 0 1,1 0-1,0-1 1,0 1-1,-1 0 0,1-1 1,1 0-1,-1 0 1,0 0-1,0 0 1,1-1-1,-1 1 0,1-1 1,0 0-1,-1 0 1,1 0-1,0 0 1,-1-1-1,1 1 0,6-1 1,4 0 72,-1 0 0,1-1 1,-1-1-1,0 0 0,0-1 1,0 0-1,0-1 0,17-8 1,-1-1-129,0-2 0,-1-1 0,-1-2 0,-1 0 0,25-23 0,-36 27-126,0 0 0,-1-2 0,0 1 0,-1-2 0,-1 0-1,-1 0 1,0-1 0,14-35 0,-21 43 61,-1 0 0,0 0 0,3-21-1,-5 29 87,-1-1 0,0 1 0,0-1 0,0 0 0,0 1 0,0-1 0,0 1 0,-1-1 0,1 1 0,-1-1 0,1 1 0,-1-1 0,0 1 0,0-1 0,-1 1 0,1 0 0,0 0-1,-1-1 1,1 1 0,-1 0 0,-3-3 0,0 2-20,1 1 0,-1 0 0,0 0 0,-1 0 0,1 0 0,0 1 0,0 0 0,-1 0 1,1 0-1,0 1 0,-1 0 0,1 0 0,-1 0 0,-6 1 0,-7 2-236,-1 0 0,-26 9 0,-24 17-2036,10 2-2433</inkml:trace>
  <inkml:trace contextRef="#ctx0" brushRef="#br0" timeOffset="1">611 850 15139,'0'0'1385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28.3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262 1 9354,'0'0'6457,"-90"147"-5632,34-24 311,3-5-488,14-21-216,21-39-112,14-23-184,3 0-136,1-6-8,0-2-200,0-12-848,0-10-873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28.7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14995,'0'0'2953,"46"11"-9162,-33-11 1295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29.0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229 0 13051,'0'0'4291,"13"21"-4201,38 72-80,-47-86-11,-1 0 0,-1 1 0,1-1 0,-1 1-1,-1 0 1,1 0 0,-1 0 0,-1-1 0,1 1 0,-1 0-1,-1 0 1,0 0 0,0 0 0,0 0 0,-1-1-1,0 1 1,0 0 0,-1-1 0,0 0 0,0 0 0,-1 0-1,-9 13 1,2-6 24,-1 0 0,0 0-1,-1-1 1,-1-1 0,0 0 0,-1-1-1,-29 17 1,-14 0 30,87-26-405,32-4 352,-26 0 88,0 2 0,35 4 0,-61-3-74,0 0 0,-1 1-1,1 0 1,-1 0 0,0 1 0,1 0 0,-1 0 0,0 1 0,-1 0-1,1 1 1,-1 0 0,0 0 0,8 7 0,-14-11-21,1 1 1,-1-1 0,0 1-1,1-1 1,-1 1-1,0 0 1,0-1-1,0 1 1,0 0 0,0 0-1,-1 0 1,1 0-1,0 0 1,-1 0 0,0 0-1,1 0 1,-1 0-1,0 0 1,0 0-1,0 3 1,-1-1 11,0-1 1,0 0-1,0 0 0,-1 0 0,1 0 1,-1 0-1,0 0 0,1 0 1,-1-1-1,-1 1 0,-3 3 0,-6 6 48,-1-2-1,0 0 1,-1 0-1,-16 7 1,23-13-43,-34 20-39,0-2-1,-2-2 1,0-2 0,-47 13-1,79-29-803,0 0 1,0 0-1,0-1 0,-11 0 0,10-1-4283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3.86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14363,'0'0'2681,"106"0"-13132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29.3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0 12603,'0'0'7001,"-7"0"-7849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30.9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1 119 6769,'0'0'8142,"7"-1"-3707,33-5-4230,132-34-124,-61 13-107,131-14 0,-235 40 39,-2 0-28,0 0 1,0 1-1,0 0 1,0 0-1,0 0 0,1 0 1,7 3-1,-12-2 5,1-1 0,-1 1 0,0 0 0,0 0-1,0 0 1,0 0 0,0 0 0,0 0 0,0 0-1,0 0 1,0 0 0,0 1 0,-1-1 0,1 0-1,0 1 1,-1-1 0,1 0 0,-1 1 0,0-1-1,1 1 1,-1-1 0,0 0 0,0 1-1,0-1 1,0 1 0,0-1 0,0 1 0,0-1-1,0 1 1,-1 0 0,-1 10 4,0-2 1,0 1-1,-1 0 0,0 0 0,-1-1 0,-1 0 1,-7 15-1,-47 67 20,39-62-17,-12 15 5,13-19-19,2 0-1,-27 53 1,43-78 12,1 1-1,-1-1 1,0 1 0,1-1 0,0 1 0,-1-1 0,1 1 0,0 0 0,0-1-1,0 1 1,0 0 0,0 1 0,0-2 8,0-1-1,1 1 1,-1-1 0,0 1-1,0 0 1,1-1 0,-1 1 0,0-1-1,1 1 1,-1-1 0,1 1-1,-1-1 1,0 0 0,1 1-1,-1-1 1,1 1 0,-1-1 0,1 0-1,0 0 1,-1 1 0,1-1-1,0 0 1,4 1 52,-1 0-1,1-1 1,0 1 0,0-1-1,-1-1 1,10 0 0,1-1 115,32-3 101,0-2 0,68-20 0,92-39-241,-156 49-1,-17 6-336,121-47-1774,-132 48-1037,-1-1 0,27-19 0,-30 16-3843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31.2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219 1 7282,'0'0'8009,"-21"1"-7754,-4 0-95,-38 7 0,56-6-122,2 0 0,-1 0 1,0 1-1,0 0 0,1 1 0,0-1 0,-1 1 0,1 0 1,1 0-1,-1 1 0,1-1 0,-1 1 0,1 0 0,1 0 1,-1 0-1,1 1 0,0-1 0,0 1 0,0 0 0,-2 11 1,2-11-32,1 0 1,0 0-1,0 1 0,1-1 1,0 1-1,0-1 1,1 1-1,0-1 1,0 1-1,1 9 1,0-12-7,0-1 0,0 0-1,0 0 1,0 1 0,0-1 0,1 0 0,-1 0 0,1 0 0,0 0 0,0 0-1,0-1 1,0 1 0,1-1 0,-1 1 0,1-1 0,-1 0 0,1 0-1,0 0 1,0 0 0,0 0 0,5 1 0,2 1 22,0-1 1,1 0-1,0 0 0,0-1 0,0-1 1,12 1-1,68-4 45,-80 1-63,3 0 4,0-1 0,0 0 0,-1-1 0,1-1 0,-1 0 0,22-10 0,-30 12-37,0 0-1,0 0 0,-1-1 1,1 0-1,-1 0 0,0 0 1,0 0-1,0-1 0,0 0 1,0 1-1,-1-1 0,1-1 1,-1 1-1,0 0 0,-1-1 1,1 0-1,-1 1 0,0-1 1,0 0-1,2-8 0,-4 12-5,0 0-1,0-1 1,0 1 0,1-1-1,-2 1 1,1 0-1,0-1 1,0 1 0,0-1-1,-1 1 1,1 0-1,0-1 1,-1 1 0,0 0-1,1-1 1,-1 1-1,0 0 1,1 0 0,-1 0-1,0 0 1,-1-2-1,-1 1-86,-1-1 0,1 1-1,0 0 1,-1 0 0,1 1 0,-1-1-1,0 1 1,-5-2 0,-41-9-2494,-83-7 1,38 9-2086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35.2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41 225 8554,'0'0'6856,"8"-17"-6721,26-54-25,-31 65-86,1 1 0,-1 0 0,1 0 0,0 0 0,0 0 0,0 1 0,1 0 0,-1 0 0,1 0 0,0 0 0,9-4-1,4-3 108,-2-1 21,1 2 0,0 0 0,22-9 0,-32 16-136,0 1 0,0-1 0,0 1 0,0 1 0,0-1 0,1 1 0,-1 0 0,0 1 0,0 0 0,1 0 0,13 3 0,-19-2-20,0 0 0,0 0 0,0 0 0,0 0 0,0 1 0,0-1 0,-1 0 0,1 1 0,0 0 0,-1-1 0,1 1 0,-1 0 0,0 0 0,0 0 0,0 0 0,0 0 0,0 0-1,0 0 1,0 0 0,0 1 0,-1-1 0,0 0 0,1 0 0,-1 1 0,0-1 0,0 3 0,1 8-6,-1 0 0,0 0 0,-4 17 0,1-15 14,-1 0 1,0-1-1,-1 1 1,-1-1-1,-1-1 0,0 1 1,0-1-1,-18 23 1,-8 5 49,-44 44 1,67-74-21,-74 71 134,72-72-82,1-1 0,-1 0 1,-1 0-1,1-2 0,-25 11 0,37-18-51,0 1 1,0-1-1,0 0 1,0 0-1,0 0 1,0 0-1,-1 1 1,1-1-1,0 0 1,0 0-1,0 0 1,0 0-1,-1 0 1,1 0-1,0 1 1,0-1-1,0 0 1,-1 0-1,1 0 1,0 0-1,0 0 1,0 0-1,-1 0 1,1 0-1,0 0 1,0 0-1,0 0 1,-1 0-1,1 0 1,0 0-1,0 0 1,0 0-1,-1 0 1,1 0-1,0 0 1,0 0-1,0-1 1,-1 1-1,1 0 1,0 0-1,0 0 1,0 0-1,0 0 1,0 0-1,-1-1 1,1 1-1,0 0 1,0 0-1,0 0 1,0 0-1,0-1 1,0 1-1,-1 0 1,10-13 293,21-13-499,-19 20 159,1 0 0,0 0-1,0 1 1,1 1 0,-1 0-1,1 1 1,0 0 0,0 1 0,15-1-1,15 1-15,63 5 0,-98-2 15,0 0 0,0 1-1,-1 0 1,1 0-1,-1 1 1,1 0 0,-1 0-1,0 1 1,0 0-1,0 0 1,-1 1 0,9 7-1,-11-10 20,-1 0 0,1 0 0,-1 0 0,1 0-1,0-1 1,-1 0 0,1 0 0,0 0 0,0 0 0,0 0 0,5-1-1,44-1 103,-50 0-96,0 0 0,0 0 0,0 0 0,-1-1 0,1 1 1,0-1-1,-1 0 0,1 0 0,-1 1 0,1-2 0,-1 1 0,0 0 0,0 0 0,0-1 1,2-3-1,7-7 58,-11 10-165,-1 1 0,0-1 0,0 1 0,0-1-1,-1 1 1,1-1 0,0 1 0,-1 0 0,0 0 0,1 0 0,-1 0-1,0 0 1,0 0 0,-4-3 0,-36 5-5439,22-2 932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37.2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7922,'0'0'7249,"113"17"-5944,-58-17-521,3 0-296,-1 0-184,-2 0-192,-8 0-112,-7 0-16,-7 0-600,-11 5-977,-11 6-983,-8 0-1465,-3-2 880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37.5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30 6313,'0'0'6866,"151"-4"-6866,-91-6-544,-7-5-2457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37.8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1 9090,'0'0'5881,"104"104"-5433,-67-66-272,-8 6-176,-11 3-8,-16 3-96,-8 3-144,-32 0-8,-13-2-256,-6-4-448,1 2-913,16-12-759,16-13-4106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38.2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11482,'0'0'2240,"16"5"-2008,2 2-164,-1 0 1,1 0-1,-1 2 1,29 19-1,-40-23-72,0 0 0,0 0 0,0 0-1,-1 1 1,0 0 0,0 0 0,7 11-1,-10-13-19,0 0-1,0 0 1,-1 0-1,1 0 1,-1 0-1,0 1 1,0-1-1,0 0 0,-1 1 1,0-1-1,0 0 1,0 1-1,0-1 1,-1 0-1,0 6 1,-1-6 18,1-1 1,-1 0 0,0 0 0,1 0-1,-1 0 1,-1 0 0,1 0-1,0 0 1,-1-1 0,1 1 0,-1-1-1,0 1 1,0-1 0,0 0 0,0 0-1,0-1 1,0 1 0,-1-1-1,-3 2 1,-11 4 115,-1-1-1,-23 4 0,32-7-93,-2-1 33,10-2-43,-1 0 0,0 1-1,1-1 1,-1 1 0,0-1 0,1 1 0,-1 0-1,1 0 1,-1 0 0,1 1 0,-1-1 0,-2 3-1,5-3-10,0-1-1,0 1 0,1-1 1,-1 1-1,0-1 0,0 1 1,1-1-1,-1 1 0,0-1 0,1 1 1,-1-1-1,1 1 0,-1-1 1,1 1-1,-1-1 0,0 0 1,1 1-1,-1-1 0,1 0 1,0 1-1,-1-1 0,1 0 0,-1 0 1,1 0-1,-1 1 0,1-1 1,0 0-1,-1 0 0,2 0 1,31 8 279,1-2 1,0-1-1,0-1 0,67-3 1,-60 0-267,2 0-65,76 1-1523,127-15 0,-145-2-2971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38.5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146 22 5577,'0'0'5012,"-17"3"-3814,-57 14 194,71-16-1314,0 0 0,0 0 0,0 1 0,0-1 0,1 1 0,-1 0 1,0 0-1,1 0 0,-1 0 0,1 0 0,0 1 0,0-1 0,0 1 0,0-1 0,0 1 1,1 0-1,-1 0 0,1-1 0,-1 1 0,0 6 0,-1 0 29,2 1-1,-1-1 0,2 0 1,-1 19-1,1-18-12,0-5-69,1 1 1,-1-1 0,1 0 0,0 0 0,0 0-1,0 0 1,0 0 0,1 0 0,0 0-1,0-1 1,1 1 0,-1-1 0,1 1 0,0-1-1,0 0 1,5 5 0,-2-3 5,0-1 0,1 0 0,0 0 0,0-1-1,0 1 1,1-2 0,-1 1 0,1-1 0,10 3 0,10 1 10,-1-2-1,1-1 1,1-1 0,53-1 0,-65-3-73,0 0 1,-1-1-1,1-1 1,-1-1 0,1 0-1,-1-1 1,-1-1 0,1 0-1,-1-2 1,0 1-1,17-13 1,-24 15 7,0-1-1,0 0 1,0-1-1,-1 0 0,0 0 1,-1-1-1,1 1 1,-1-2-1,-1 1 1,1 0-1,-2-1 1,1 0-1,-1 0 1,0-1-1,-1 1 1,0-1-1,-1 0 1,0 1-1,2-21 1,-4 28-74,0-1 1,0 0 0,0 0 0,0 0-1,-1 1 1,1-1 0,-1 0 0,0 1 0,0-1-1,0 0 1,0 1 0,0-1 0,0 1-1,-1 0 1,1-1 0,-1 1 0,0 0-1,1 0 1,-1 0 0,0 0 0,-3-2 0,-18-11-2563</inkml:trace>
  <inkml:trace contextRef="#ctx0" brushRef="#br0" timeOffset="1">767 736 14875,'0'0'7410,"100"-30"-10667,-71 20-4873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42.6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4689,'0'0'2641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4.2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145 67 7826,'0'0'7691,"-17"8"-6890,-57 29-554,71-34-236,-1-1 0,0 1 1,0 0-1,1 0 0,0 0 0,0 1 1,0-1-1,0 1 0,0-1 1,0 1-1,1 0 0,0 0 0,0 1 1,0-1-1,-2 7 0,2-2-10,1-1-1,0 1 1,0 0 0,1 0-1,1 13 1,-1-20 3,0 0 1,1 0-1,-1 0 0,1 0 1,0 0-1,-1 0 1,1 0-1,0 0 0,0 0 1,0-1-1,0 1 1,1 0-1,-1-1 0,0 1 1,1-1-1,-1 1 0,1-1 1,0 0-1,2 2 1,44 21 86,-40-21-85,-1 0 0,0 1 0,0-1 0,-1 1 0,9 6 0,-13-6 0,1-1-1,0 1 1,-1 0 0,0 0 0,0 0 0,0 0 0,0 1 0,-1-1 0,1 1 0,0 7 0,-1-10-1,-1 0 1,1-1-1,-1 1 0,0 0 1,1-1-1,-1 1 0,0 0 1,0 0-1,0 0 0,-1-1 1,1 1-1,0 0 0,-1-1 1,1 1-1,-1 0 0,1 0 1,-1-1-1,0 1 0,1-1 1,-1 1-1,0-1 0,0 1 1,0-1-1,-1 0 0,1 1 1,0-1-1,0 0 0,-1 0 1,1 0-1,-2 1 0,1-2-147,1 1 0,0-1-1,0 0 1,-1 0 0,1 0 0,0 0-1,-1 0 1,1-1 0,0 1-1,0 0 1,-1-1 0,1 1-1,0 0 1,0-1 0,-1 0 0,1 1-1,0-1 1,0 0 0,0 1-1,0-1 1,0 0 0,0 0-1,0 0 1,0 0 0,1 0 0,-1 0-1,0 0 1,1 0 0,-1 0-1,0 0 1,1-1 0,-1 1-1,1 0 1,0 0 0,-1-1 0,1 0-1,-10-26-7641</inkml:trace>
  <inkml:trace contextRef="#ctx0" brushRef="#br0" timeOffset="1">384 92 13811,'0'0'3857,"123"0"-3393,-72 0-256,3-2-160,-2-9-48,-7 0-496,-10-1-568,-17-10-1441,-11 5-1992,-7 1-3033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48.6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1096,'0'0'11603,"31"124"-10163,-13-66-328,4 6-456,2-4-344,0-7-256,-3-9-56,-4-11 0,-4-8-864,-8-8-752,-5-6-793,-5-6-103,-10-3-3249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49.0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1 213 3881,'0'0'11264,"7"15"-11142,2 7-70,2 0-1,18 26 0,-23-39-27,0 0 0,1 0-1,0-1 1,1 0 0,-1-1-1,2 1 1,-1-2 0,1 1-1,14 8 1,-15-12 22,0 1 1,0-1-1,0 0 1,0-1-1,0 0 1,1 0-1,-1-1 1,0 0-1,1 0 1,-1-1-1,1 0 0,13-2 1,-11-1 31,1 0 1,-1 0-1,0-1 0,0 0 1,0-1-1,-1 0 1,1-1-1,10-8 0,11-12 51,-1-1 1,-1-2-1,-1 0 0,27-38 0,-34 41-224,104-119-3735,-100 116-24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49.3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5777,'0'0'0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50.0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134 50 4241,'0'0'9422,"-16"7"-8957,5-3-429,5-3-25,1 1-1,0 0 1,0 0-1,-1 0 0,1 1 1,1-1-1,-1 1 1,0 1-1,1-1 0,-1 0 1,1 1-1,0 0 1,0 0-1,1 1 0,-1-1 1,1 1-1,0-1 1,0 1-1,-2 6 0,1-2 60,0 1 1,1 0-1,1 1 0,0-1 0,0 0 0,1 1 0,0-1 0,1 16 0,1-24-54,0 0 0,-1 0 0,1-1 0,0 1-1,0-1 1,0 1 0,0-1 0,0 1 0,0-1-1,1 1 1,-1-1 0,0 0 0,1 0 0,-1 0 0,1 0-1,-1 0 1,1 0 0,0 0 0,-1 0 0,1 0 0,0-1-1,0 1 1,-1-1 0,1 0 0,0 1 0,0-1-1,0 0 1,-1 0 0,1 0 0,4 0 0,3 0 82,1-1 0,-1 1 0,1-1 1,17-5-1,-10 0-78,-2-1 1,1 0-1,-1-1 1,0-1-1,-1 0 1,0-1 0,0-1-1,-1 0 1,-1-1-1,0 0 1,0-1-1,-2 0 1,1-1-1,10-18 1,-19 27-73,0 0 0,0 0 0,0 0 1,0 0-1,-1-1 0,0 1 0,0 0 0,0-1 1,0 1-1,-1-8 0,0 12 16,0 0 0,-1 0 1,1 0-1,0 0 0,0 0 0,-1-1 0,1 1 1,-1 0-1,1 0 0,-1 1 0,1-1 0,-1 0 1,1 0-1,-1 0 0,0 0 0,0 0 0,1 1 1,-1-1-1,0 0 0,0 1 0,0-1 0,-1 0 1,0 0-56,0 1 1,-1-1 0,1 1 0,0 0 0,0 0 0,-1 0 0,1 0 0,0 0-1,0 0 1,0 1 0,-1-1 0,1 1 0,0-1 0,0 1 0,-4 2 0,-15 8-1191,-1 1 1,1 2 0,-22 17-1,-5 8-4182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50.3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190 1 10122,'0'0'5181,"-3"21"-5050,-33 272 13,35-280-526,-2 0 0,1-1 0,-1 1 1,-1-1-1,-8 18 0,11-27 53,-1 0 0,0 0 0,0 0 0,0-1 0,0 1 0,0 0 0,0-1 0,-1 1 0,0-1 0,1 0 0,-1 0 0,0 0 0,0 0 0,0-1 0,0 1 0,0-1 0,0 1 0,-1-1 0,1 0 0,0 0 0,-1-1 0,1 1 0,-1-1 0,-6 0 0,-1 1-1277,-16 0 1029,15-4 5612,12 2-4889,0 1 1,0-1 0,0 1 0,1-1-1,-1 1 1,0-1 0,0 1 0,1-1 0,-1 1-1,0-1 1,1 1 0,-1 0 0,1-1-1,-1 1 1,0 0 0,1-1 0,-1 1-1,1 0 1,-1 0 0,1-1 0,-1 1-1,1 0 1,-1 0 0,1 0 0,-1 0-1,2 0 1,20-8 584,-21 7-374,202-75 3873,84-28-4038,-252 97-1275,-13 5-5717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50.7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0 201 8058,'0'0'7016,"21"-1"-6771,-2-1-196,124-15 292,-99 10-119,0 1 0,1 2 0,53 2 0,-96 2-225,0 0 1,0 0-1,0 0 1,0 1-1,0-1 1,0 1-1,-1-1 1,1 1-1,0 0 1,0-1-1,-1 1 1,1 0-1,0 0 1,-1 0-1,1 0 1,-1 1-1,1-1 1,-1 0-1,0 1 1,1-1-1,-1 1 1,0-1-1,0 1 1,1 2-1,0 2 3,0 0 1,-1 0-1,1 0 0,-1 0 0,0 0 0,-1 7 0,0-7 13,1 0 0,-1 0 0,1 0 0,1-1 0,-1 1 0,3 8 0,-3-13-15,0 0-1,0 0 1,0 1-1,0-1 1,0 0-1,0 0 1,1 0-1,-1 0 1,0 0-1,0-1 1,1 1-1,-1 0 1,1-1-1,-1 1 1,0 0-1,1-1 1,-1 0-1,1 1 1,-1-1-1,1 0 1,-1 0-1,1 0 1,-1 0-1,1 0 1,0 0-1,-1 0 1,1 0-1,-1-1 1,1 1-1,-1-1 1,0 1-1,1-1 1,-1 0-1,1 1 1,-1-1-1,1-1 1,7-2 29,-1 0-1,0-1 1,-1 0 0,13-11 0,3-7-465,-1 0 1,-1-2 0,-1 0 0,-2-2 0,21-37-1,3-8-4084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51.1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78 14443,'0'0'1967,"16"2"-1951,-3-1-16,119 18-8,-130-19 2,0 0 0,1 1 0,-1-1 0,0 1 0,1 0 0,-1 0 0,0 0 0,0 0 0,0 0 0,0 0 0,0 0-1,0 1 1,0-1 0,-1 1 0,1 0 0,0-1 0,-1 1 0,1 0 0,1 3 0,-1-1 2,-1 1 0,1 0-1,-1 0 1,0 0 0,-1-1 0,1 1 0,-1 0 0,0 7-1,-2 47 17,1-27-6,1 0 1,4 39-1,-3-68-11,-1-1 0,0 0 0,1 0 0,0 0 0,-1 1 0,1-1 0,0 0 0,0 0 0,0 0 0,0 0 0,1-1 0,-1 1 0,0 0 0,1 0 0,-1-1 0,1 1 0,0-1 0,-1 1 0,1-1 0,3 2 0,-1-1 13,-1-1 0,1 0 0,0 0-1,-1 0 1,1 0 0,0-1 0,0 1-1,-1-1 1,1 0 0,0 0 0,5-1-1,1-1 12,1 0-1,0-1 1,-1 0-1,0 0 1,1-1-1,-1-1 1,15-8-1,7-11-446,-1-1-1,-1-2 0,-1 0 1,-2-2-1,-1-2 1,-1 0-1,-1-1 1,-2-2-1,-1 0 0,22-51 1,-40 82 2399,-1 9-729,0 25-261,-3 47-239,-3 9-522,-18 102 0,12-137-2404,-25 75 1,10-60-2112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51.5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0 110 11586,'0'0'4860,"4"16"-4844,16 45-44,-20-60 30,1 0 0,-1 0-1,1 0 1,-1 0 0,1 0-1,0 0 1,-1 0 0,1 0-1,0 0 1,0 0 0,0 0-1,0-1 1,0 1 0,0 0 0,0 0-1,0-1 1,0 1 0,0-1-1,0 1 1,0-1 0,1 0-1,-1 1 1,0-1 0,0 0 0,0 0-1,1 0 1,-1 0 0,0 0-1,2 0 1,28-10 130,-29 9-120,26-15 47,-1-1 1,27-21-1,31-20 132,-71 49-122,1 1 0,-1 0 0,2 1-1,-1 1 1,1 0 0,0 1-1,0 1 1,0 0 0,1 1 0,26-1-1,-42 4-96,0 0-1,0 0 0,0 1 0,-1-1 0,1 0 0,0 1 0,0-1 1,0 0-1,-1 1 0,1-1 0,0 1 0,0-1 0,-1 1 0,1 0 1,-1-1-1,1 1 0,0-1 0,0 2 0,-1-2-100,0 0 0,0 1 0,1-1 0,-1 0 0,0 1-1,0-1 1,0 0 0,0 1 0,1-1 0,-1 0 0,0 1 0,0-1 0,0 0 0,0 1-1,0-1 1,0 0 0,0 1 0,0-1 0,0 0 0,0 1 0,0-1 0,0 1-1,0-1 1,0 0 0,-1 1 0,1-1 0,0 0 0,0 1 0,0-1 0,0 0-1,-1 0 1,1 1 0,0-1 0,0 0 0,0 1 0,-1-1 0,1 0 0,0 0-1,-1 0 1,1 1 0,0-1 0,0 0 0,-1 0 0,0 0 0,-11 2-4954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08.7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 37 8202,'0'0'5584,"15"-10"-5247,-8 5-276,-4 3-18,1-1 1,0 0 0,-1 1 0,1 0 0,0 0 0,0 0 0,0 0 0,1 1 0,5-2 0,-9 3-28,0 0 0,-1 0 0,1 0 0,0 0-1,-1 1 1,1-1 0,0 0 0,-1 0 0,1 0-1,-1 1 1,1-1 0,0 0 0,-1 1 0,1-1 0,-1 1-1,1-1 1,-1 0 0,1 1 0,-1-1 0,1 1 0,-1-1-1,0 1 1,1 0 0,-1-1 0,0 1 0,1-1-1,-1 1 1,0 1 0,1 2 67,0 0 0,0 0-1,-1 0 1,0 0 0,0 0 0,0 0 0,0 0 0,-1 6-1,-17 90 1555,-36 112-1,28-119-504,-27 178-1,50-131-500,4-87-158,-1-52-354,1 0 0,0-1 0,-1 1 0,1 0 0,0 0 0,0-1-1,0 1 1,0-1 0,0 1 0,0-1 0,-1 1 0,1-1-1,0 1 1,0-1 0,3 1 0,1 1-2854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09.4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523 1 7194,'0'0'10826,"-150"127"-9906,83-52-456,-1 0-168,10-8-136,8-10-104,12-11-56,9-10-296,7-10-1008,4-15-1065,5-8-2648,4-3-3336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2:54.5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30 1 10490,'0'0'2663,"-4"19"-1888,-20 213 1831,24-207-2324,-1 0-111,1 1 1,1-1-1,1 0 0,7 31 1,-8-51-167,0 0 1,0 0-1,1 0 1,-1 0 0,1-1-1,1 1 1,-1 0-1,1-1 1,-1 0-1,1 1 1,1-1-1,-1 0 1,0-1-1,1 1 1,0-1-1,0 1 1,0-1-1,0 0 1,0-1 0,1 1-1,0-1 1,-1 0-1,1 0 1,0 0-1,0 0 1,0-1-1,5 1 1,3-1-69,-1 0 0,0-1 0,1 0 0,-1-1 0,1 0 0,-1-1 0,19-6 0,42-19-5776,-45 14-1197</inkml:trace>
  <inkml:trace contextRef="#ctx0" brushRef="#br0" timeOffset="1">657 612 19300,'0'0'1857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09.7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5065,'0'0'13899,"117"69"-12227,-57-23-655,4 3-537,2 2-280,-4-1-192,-8-5-8,-6-5-232,-12-3-1201,-8-4-1071,-14-10-1849,-6-10-1832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10.1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105 1 13587,'0'0'3289,"-37"144"-2673,14-22 424,1-1-488,7-19-376,10-35-176,3-23-640,2 14-816,0-8-1425,2-14-2088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10.4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114 1 11690,'0'0'2145,"-14"17"-1230,2-3-772,3-5-24,1 0-1,0 1 1,1 0 0,0 0 0,0 0 0,1 1-1,1 0 1,0 1 0,0-1 0,-4 20-1,4-6 96,2 1 0,1 0 0,0-1 0,5 49 0,-2-63-188,0 0 0,1 1 0,1-1 0,0 0-1,0 0 1,1 0 0,0-1 0,1 1-1,0-1 1,1 0 0,0 0 0,1-1 0,9 11-1,-13-16 6,1-1-1,0 0 1,0-1-1,0 1 1,0-1-1,0 1 0,0-1 1,1 0-1,-1-1 1,1 1-1,-1-1 1,1 0-1,0 0 0,-1 0 1,1-1-1,0 0 1,0 0-1,-1 0 0,1 0 1,0-1-1,0 0 1,-1 0-1,1 0 1,4-2-1,4-2-3,0 0 0,0-1-1,0 0 1,-1-1 0,0-1 0,19-16 0,-12 8-263,-1-2 0,0 1 0,-2-2 1,0 0-1,25-42 0,-31 44 87,-2 0 0,0 0 0,-1-1 0,0 0 0,-2 0-1,0-1 1,-1 1 0,3-26 0,-7 39 146,0 1 1,1-1-1,-1 0 0,-1 1 0,1-1 1,-1 1-1,0-1 0,0 1 0,0 0 1,0-1-1,-1 1 0,0 0 1,0 0-1,0 0 0,0 0 0,-4-4 1,3 4 5,-1 1 0,0-1 0,0 1 0,0 0 1,0 1-1,0-1 0,-1 1 0,1 0 0,-1 0 0,0 0 1,1 1-1,-1-1 0,0 1 0,-7 0 0,2-1-136,0 0 1,0 1-1,-1 1 0,1 0 0,0 0 0,0 1 0,0 0 0,0 1 0,0 0 0,0 0 0,0 1 0,0 1 0,1-1 1,0 2-1,0-1 0,0 1 0,-9 7 0,-10 11-4232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10.7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43 9938,'0'0'9298,"117"-22"-8562,-59 14-400,8 3-280,-2 1 8,-4 2-64,-9 1-96,-13 1-608,-12 0-520,-15 0-472,-11 5-2201,-15 4-1096,-7 0-1225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11.1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27 9994,'0'0'7226,"122"-27"-6650,-84 27-448,-1 0-128,-8 0-328,-7 4-840,-6 3-1393,-7 0-1808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11.4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95 0 6433,'0'0'11660,"15"19"-11177,-12-16-465,35 43 296,56 52-1,-47-63-189,-37-28-90,1 0 0,-1 0 1,-1 1-1,18 18 0,-25-23-40,-1 0 0,1 0 1,-1 0-1,1 0 0,-1 0 0,0 0 0,0 1 0,0-1 0,-1 0 0,1 0 0,-1 1 1,1-1-1,-1 0 0,0 1 0,-1-1 0,1 1 0,-2 4 0,1 0-7,-2 0 0,1 0-1,-1 0 1,0 0 0,-1-1 0,-4 8-1,-26 35 22,-1-3-1,-51 53 0,-31 40-402,72-75-1393,16-16-2485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21.2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0 179 11522,'0'0'4191,"13"-18"-3284,45-60-258,-51 70-594,0 1 0,1 1 0,-1-1-1,2 1 1,-1 1 0,1-1 0,-1 1 0,1 1-1,1 0 1,-1 0 0,1 1 0,-1 0 0,1 1 0,0 0-1,18-2 1,-24 4-34,7-3 73,1 2 0,0-1 1,-1 2-1,1 0 1,11 1-1,-20-1-77,0 1-1,0-1 1,0 1-1,0 0 0,0 0 1,0 0-1,0 1 1,-1-1-1,1 0 0,-1 1 1,1 0-1,-1 0 0,1 0 1,-1 0-1,0 0 1,0 0-1,0 0 0,0 1 1,-1-1-1,1 1 1,0-1-1,-1 1 0,2 5 1,3 14 37,0 1 0,-2 0 0,-1-1 0,-1 1 0,0 0 0,-4 37 0,2-19-28,-1-16-22,0 0 1,-2-1-1,-1 0 1,0 1-1,-2-1 1,-17 45-1,17-55-49,-1 1 0,-1-1 0,1 0 0,-2-1-1,0 0 1,-1 0 0,0-1 0,-1-1 0,0 1-1,-1-2 1,-25 18 0,31-24 6,0 0 0,-1-1-1,0 0 1,1-1 0,-1 0 0,0 0-1,-1 0 1,1-1 0,0 1 0,0-2 0,-14 1-1,21-1 40,0-1 0,0 1 0,0 0 0,0 0 0,0 0 0,-1 0 0,1 0 0,0 0 0,0-1 0,0 1 0,0 0 0,0 0 0,0 0 0,0 0 0,0-1 0,-1 1 0,1 0 0,0 0 0,0 0 0,0-1 0,0 1 0,0 0-1,0 0 1,0 0 0,0 0 0,0-1 0,0 1 0,0 0 0,0 0 0,0 0 0,1-1 0,-1 1 0,0 0 0,0 0 0,0 0 0,0 0 0,0-1 0,0 1 0,0 0 0,0 0 0,0 0 0,1 0 0,-1 0 0,0 0 0,0-1 0,0 1 0,0 0 0,1 0 0,-1 0 0,0 0 0,0 0-1,0 0 1,8-9-23,-4 7 29,1 1-1,-1-1 1,1 1-1,0-1 1,-1 1-1,1 0 1,0 1 0,0-1-1,-1 1 1,1 0-1,0 0 1,0 1-1,0 0 1,5 1 0,6 2 88,0 0 1,27 12 0,-4 1 56,122 45 205,-143-57-325,0-1 1,0 0-1,0-1 0,1-1 1,-1-1-1,1 0 0,21-3 1,-38 2-49,0-1 0,0 1 1,1-1-1,-1 0 1,0 0-1,0 0 1,0 0-1,0 0 1,0 0-1,0-1 1,0 1-1,0-1 1,-1 1-1,1-1 1,0 0-1,-1 1 1,1-1-1,-1 0 1,0 0-1,0 0 1,0 0-1,1-3 1,-1 4-156,0-1 1,-1 0 0,1 0 0,-1 1 0,1-1 0,-1 0-1,0 0 1,0 0 0,0 1 0,0-1 0,0 0 0,0 0-1,0 0 1,-1 0 0,1 1 0,-1-1 0,1 0 0,-1 0-1,0 1 1,1-1 0,-1 0 0,0 1 0,0-1 0,0 1-1,0-1 1,-1 1 0,1 0 0,-2-2 0,-14-9-4333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21.9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426 0 8026,'0'0'3311,"-11"25"-2665,-165 383 2825,-50 89 264,214-478-4473,14-30-7914,2 5 3350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22.4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89 1 8674,'0'0'7441,"-47"151"-6784,31-85-305,1-2-176,8-8-176,3-10-88,4-11-897,0-10-1199,0-10-1865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22.8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78 5 7986,'0'0'2286,"-9"19"-1836,-2 1-237,3-7-27,1 0 1,0 0 0,2 1-1,-1 0 1,2 0 0,0 0-1,-3 19 1,3-13 54,1 1-1,1-1 1,1 1 0,1 0 0,1-1-1,1 1 1,4 22 0,-5-40-208,0 0-1,0 0 1,0-1 0,0 1 0,0 0-1,0-1 1,1 1 0,-1 0 0,1-1 0,0 0-1,0 1 1,-1-1 0,2 0 0,-1 0-1,0 0 1,0 0 0,1-1 0,-1 1 0,1-1-1,-1 1 1,1-1 0,0 0 0,-1 0-1,1 0 1,0 0 0,0-1 0,0 1 0,0-1-1,0 1 1,0-1 0,-1 0 0,1 0-1,0-1 1,4 1 0,0-2 15,0 0-1,0 0 1,0-1-1,0 0 1,0 0-1,0 0 1,-1-1 0,0 0-1,0 0 1,0-1-1,0 0 1,6-6-1,0-2-86,-1-1 0,-1 0 0,0 0-1,-1-1 1,0 0 0,-1 0 0,-1-1-1,0 0 1,-2 0 0,0-1 0,0 0-1,-2 0 1,0 0 0,-1 0-1,0 0 1,-2-1 0,-1-19 0,1 34 34,-1 1 0,1-1 0,-1 0 0,0 1 0,1-1 0,-1 0 0,-1 1 0,1 0 0,0-1 0,-1 1 0,1 0 0,-1-1 0,1 1 0,-1 0 0,0 0 0,0 0 0,0 1 0,0-1 0,-1 0 0,1 1 0,0-1 0,-1 1 0,1 0 0,-1 0 0,1 0 0,-1 0 1,1 0-1,-1 1 0,0-1 0,1 1 0,-1-1 0,0 1 0,-2 0 0,-1 0-98,1 0 0,0 1 0,-1-1 0,1 1 0,0 0 0,0 0 0,0 1 0,0 0-1,0 0 1,0 0 0,0 0 0,0 1 0,1-1 0,-1 1 0,1 0 0,-4 4 0,-10 14-1907,6-3-1582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0.1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1584,'0'0'5938,"3"2"-5930,1-2-8,0 0-208,-1 0-1177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23.2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3105,'0'0'14267,"13"6"-16876,-9-6-1264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23.5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64 8938,'0'0'3941,"-8"19"-3222,-24 62 15,29-71-635,0 0 0,1 1-1,0 0 1,0-1 0,1 1-1,1 0 1,0 0-1,1 12 1,0 1 15,-1-20-86,0 0-1,1 0 1,-1 0 0,1 0-1,0 0 1,0 0-1,0-1 1,0 1 0,1 0-1,-1-1 1,1 1 0,0-1-1,0 1 1,0-1 0,1 0-1,2 3 1,-3-4 5,0-1-1,1 1 1,-1 0-1,0-1 1,1 0-1,0 0 1,-1 0-1,1 0 1,0 0-1,-1 0 1,1-1-1,0 1 1,0-1 0,-1 0-1,1 0 1,0 0-1,0 0 1,0 0-1,0 0 1,-1-1-1,1 0 1,0 1-1,3-3 1,0 1-6,1-2-1,0 1 1,-1-1-1,0 0 1,0 0 0,0-1-1,0 1 1,-1-1 0,1-1-1,-2 1 1,1-1 0,4-6-1,0-1-27,-1 1 0,-1-1 0,0-1 0,11-28 0,-14 30-42,-1 0-1,0 0 1,-1 0-1,0-1 0,-1 1 1,0-1-1,-1-16 1,-1 25 35,1 0 0,-1 0 0,1 0 0,-1 0 0,0 0 0,-1 0 0,1 0 0,-1 0 0,0 1 0,0-1 0,0 0 1,0 1-1,0 0 0,-1-1 0,0 1 0,0 0 0,0 0 0,0 1 0,0-1 0,0 1 0,-1-1 0,1 1 0,-1 0 0,1 0 0,-6-1 0,1 0 3,1 1-1,-1-1 1,0 2-1,0-1 0,0 1 1,0 1-1,0-1 1,0 1-1,0 1 0,-10 1 1,14-1-169,0 0 0,0 0 0,-1 0-1,1 1 1,0 0 0,0-1 0,0 2 0,1-1 0,-1 0 0,0 1 0,1 0 0,-1 0 0,1 0 0,0 0 0,0 0-1,1 0 1,-1 1 0,0 0 0,-2 4 0,-3 15-4524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23.9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14979,'0'0'2377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28.9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358 1 7786,'0'0'2808,"125"83"-2112,-74-8 289,-2 27-89,-9 30-208,-16 10-240,-24-5-80,-20-11-64,-37-15-16,-25-5 16,-18-4-224,-12-7-80,-3-13-424,28-25-1968,14-25-3233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28.3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362 32 4993,'0'0'4802,"-9"-6"-4059,-32-16-324,39 22-392,0-1-1,0 0 1,0 1 0,0-1-1,0 1 1,0 0-1,0 0 1,1 0 0,-1 0-1,0 0 1,0 0 0,0 0-1,0 1 1,0-1 0,0 1-1,0-1 1,0 1-1,0 0 1,1 0 0,-1 0-1,0 0 1,-3 2 0,-1 2 88,0 1 1,0-1-1,1 1 1,-6 8-1,3-5 58,-13 19 157,1 1-1,1 0 1,1 2-1,2 0 1,-14 36 0,8-6 369,-28 118 1,40-125-377,2-1 0,3 1 0,1 77 0,5-113-297,-1-1 0,2 1 0,0-1 0,2 0 0,0 0 0,0 0 1,2 0-1,0-1 0,0 0 0,2 0 0,0-1 0,1 0 0,0 0 0,1-1 0,1 0 0,1-1 0,16 16 0,-11-14-379,1 0-1,0-2 0,1 0 0,0-1 0,1-1 0,35 14 0,-16-11-1580,0-2-1,71 12 1,-27-12-2427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29.8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346 114 7250,'0'0'3802,"0"-18"-2393,-2-52-4,1 69-1369,1 0 1,0 0 0,0-1-1,0 1 1,0 0 0,-1 0-1,1 0 1,0 0 0,-1 0-1,1 0 1,-1 0 0,1 0-1,-1 0 1,0 0 0,1 0-1,-1 1 1,0-1 0,0 0-1,0 0 1,1 1-1,-1-1 1,0 0 0,0 1-1,0-1 1,0 1 0,0-1-1,0 1 1,0-1 0,0 1-1,0 0 1,-1 0 0,1-1-1,0 1 1,0 0 0,0 0-1,0 0 1,0 0 0,0 0-1,0 1 1,-1-1 0,1 0-1,0 0 1,0 1 0,-1 0-1,-4 0 83,-2 0-59,1 2 0,-1-1 1,1 1-1,-1 0 0,1 0 0,0 1 0,0 0 1,0 1-1,1-1 0,0 1 0,-1 0 0,-9 12 1,-7 9 241,-32 43 1,54-66-281,-23 30 328,-38 69 1,56-91-333,1-1 0,1 1 0,-1 0 1,2 0-1,0 1 0,0-1 0,1 1 1,0 0-1,1-1 0,1 1 1,0 19-1,1-28-20,-1 0 0,1 0 0,0 0 1,0-1-1,0 1 0,0 0 0,0-1 1,1 1-1,-1-1 0,1 1 0,0-1 0,0 0 1,-1 0-1,1 0 0,1 0 0,-1 0 1,0 0-1,0 0 0,1-1 0,-1 1 0,1-1 1,-1 1-1,1-1 0,0 0 0,5 1 1,5 1-101,-1-1 1,1 0 0,0-1 0,20-1 0,-28 0 42,23-1-681,-1-2 0,1 0 0,0-2 0,-1-1 0,0-1 0,27-11 0,10-5-3559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0.2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1 119 13003,'0'0'2618,"16"1"-2322,6 1-263,5 0 45,-1 0 0,30-3 0,-50 1-167,-1-1-1,0 1 1,0-1 0,1 0-1,-1 0 1,0 0-1,0-1 1,0 0 0,0 0-1,0 0 1,-1-1-1,1 1 1,-1-1 0,1 0-1,-1 0 1,0-1 0,0 0-1,4-4 1,-7 5-16,1 0 1,-1 0-1,1 0 0,-1 0 1,0-1-1,0 1 1,-1 0-1,1-1 1,-1 1-1,1-1 0,-1 1 1,0-4-1,0 5 65,0 1 0,0-1 0,-1 1 0,1 0 1,0-1-1,-1 1 0,1-1 0,0 1 0,-1 0 0,0-1 0,1 1 0,-1 0 0,0-1 0,0 1 0,1 0 0,-1 0 0,0 0 0,0 0 0,0 0 0,-1 0 0,1 0 0,0 0 0,0 0 1,0 1-1,-1-1 0,1 0 0,0 1 0,-1-1 0,-1 0 0,-4 0-9,-1 1 0,0 0 1,1 0-1,-1 0 0,1 1 1,-1 0-1,1 1 0,-1 0 0,1 0 1,0 0-1,0 1 0,0 0 1,0 0-1,0 1 0,1 0 0,0 0 1,-1 1-1,2-1 0,-1 1 1,-7 9-1,6-7 170,0 0 0,1 1 1,-1 0-1,2 0 0,-1 0 0,1 1 0,1 0 0,0 0 1,0 0-1,0 1 0,1-1 0,1 1 0,0 0 1,0-1-1,0 13 0,2-20-99,0 0 1,0 0-1,0 0 0,0 0 0,1 0 0,-1 0 1,1 0-1,0 0 0,0 0 0,-1 0 1,1 0-1,0 0 0,1 0 0,-1-1 0,0 1 1,0 0-1,1-1 0,2 3 0,-1-1 8,1-1 0,0 0 0,0 1 0,0-1 0,0-1 0,0 1 0,0-1-1,8 2 1,8 1-13,0-2 0,0-1 0,26-1 0,-29 0-80,-8 0-39,16 0-1203,42-5 0,-29-4-2201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0.5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12019,'0'0'2120,"0"106"-1176,8-67-416,4-3-336,3-7-136,-2-7-16,0-9-40,-3-8-592,-2-5-496,-5-11-520,1-10-1073,-4-10-3344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0.8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0 287 11122,'0'0'1297</inkml:trace>
  <inkml:trace contextRef="#ctx0" brushRef="#br0" timeOffset="1">353 0 12363,'0'0'1296,"0"174"-808,5-43 504,13 11-392,6-20-400,-2-34-200,-6-13-824,-5-26-1544,-5-7-2545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54.1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42 10506,'0'0'7279,"19"-5"-6884,15-4-161,0 2-1,1 1 1,50-1 0,-11 5 32,284 3 67,-318 5-596,8 0-1227,-21-9-2697,-21-2-204,-5-5-983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9.9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308 584 10242,'0'0'1790,"-22"2"-815,9-1-846,-161 10 2920,170-11-3032,1 0 0,-1 0 0,1 0 0,-1-1 0,1 0 0,-1 0 0,1 0 0,-1 0 0,1 0 0,0-1 0,-1 1 0,1-1 0,0 0 0,0 0 0,0 0 0,0 0 1,-4-6-1,3 4-16,1-1 0,0 0 1,0 0-1,0 0 1,0 0-1,1-1 0,0 1 1,0-1-1,0 1 0,-1-8 1,1-2-31,1 0 1,0 0-1,1 0 1,0 1-1,1-1 1,1 0-1,0 0 1,5-15-1,1 7 3,2-1-1,1 1 1,0 1 0,2 0 0,0 1-1,2 0 1,0 1 0,1 1-1,1 0 1,1 1 0,1 1-1,0 1 1,1 1 0,37-22-1,-44 30 24,0 1 0,0 1 0,0 0 1,1 1-1,0 0 0,0 1 0,0 1 0,24-2 0,-31 4-2,0 0 1,0 0 0,0 0-1,-1 1 1,1 0 0,0 1-1,0 0 1,-1 0 0,1 0-1,-1 1 1,0-1 0,1 2-1,-1-1 1,-1 1 0,1 0-1,0 0 1,-1 0 0,0 1-1,8 8 1,-7-4-10,0 0 1,-1 1-1,0 0 1,0 0-1,-1 0 1,0 1-1,-1-1 1,0 1-1,3 20 1,-3-4 69,-2 0 0,-3 50 0,2-67-33,-1 1 0,-1-1 0,0 1 0,-1-1 0,0 0-1,0 0 1,-1 0 0,0 0 0,-1-1 0,0 0 0,-1 0-1,0 0 1,-11 13 0,11-15-16,-1-1 0,0 0 0,0-1 0,-1 1 0,0-1 0,1-1 0,-1 1 0,-1-2 0,1 1 0,-1-1 0,1 0 0,-1-1 0,0 0 0,0 0 0,0-1 0,-10 1 0,7-2-70,1 2-50,0-2 0,1 1 0,-1-1 0,0-1 0,0 0 0,1-1 0,-1 0 0,1 0 0,-18-7 0,27 9-256,8 1 378,0 1 0,0 0-1,0 0 1,0 1 0,-1 0-1,1 0 1,-1 1 0,0 0-1,0 0 1,0 0-1,8 8 1,13 8 474,123 68 1463,-130-78-1897,0-1-1,1-1 0,0-1 0,0-1 0,41 7 0,-60-13-222,0 0 0,0 0 0,-1 0-1,1 0 1,0 0 0,0 0-1,0 0 1,0-1 0,0 1 0,-1-1-1,1 1 1,0-1 0,0 0-1,-1 0 1,1 0 0,0 0 0,-1 0-1,1 0 1,-1 0 0,1 0-1,-1-1 1,0 1 0,0-1 0,1 1-1,-1-1 1,0 1 0,0-1-1,0 0 1,-1 1 0,1-1 0,0 0-1,-1 0 1,1 1 0,0-4-1,7-27-6414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1.3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273 22 9114,'0'0'6040,"-18"-4"-5748,-59-12-40,74 15-214,0 1 0,0 0 0,0 0 0,0 0 0,0 0 0,0 0 0,0 1 0,-1-1 0,1 1 0,0 0 0,0 0 0,1 0 0,-1 0 0,0 0 0,0 1 0,0-1 0,1 1 0,-1 0 0,1-1 0,-1 2 0,1-1 0,0 0 0,0 0 0,0 1 0,0-1 0,0 1 0,-2 4 0,-3 3 125,-4 5-22,1 1-1,1 0 1,0 1 0,1 0 0,1 1-1,1-1 1,0 1 0,-5 31 0,4-5 117,2 1 0,1 65 1,4-95-243,1-1 1,0 1 0,1 0-1,0 0 1,1 0 0,1-1-1,9 22 1,-11-31-40,1 1 0,-1-1 0,2 0 1,-1 1-1,1-2 0,-1 1 0,1 0 1,0-1-1,1 1 0,-1-1 0,1-1 0,0 1 1,0-1-1,0 1 0,0-1 0,1-1 1,-1 1-1,1-1 0,0 0 0,0 0 0,7 1 1,3-1-457,0 0 0,24-1 0,5-5-5422,-27-1-639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54.7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8450,'0'0'7165,"15"9"-6671,90 59 624,68 40 94,66 11-530,-235-117-685,-1 0 0,1 0 0,-1 0 0,0 1 1,1-1-1,-1 1 0,0 0 0,0 0 0,-1 0 0,1 0 0,-1 0 0,1 1 0,3 6 0,-6-7 0,1 0 1,0 0-1,-1 0 1,0 0-1,1 0 1,-1 0-1,0 0 0,-1-1 1,1 1-1,0 0 1,-1 0-1,0 0 1,0 0-1,0 0 1,0-1-1,0 1 1,0 0-1,-1-1 1,1 1-1,-3 3 1,-25 31 18,0-2 0,-66 61 0,68-70-68,-82 71-1505,32-38-3400,32-29-1703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3:55.0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9114,'0'0'0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00.9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 0 9914,'0'0'5357,"0"20"-4962,-4 60 867,-25 144 0,15-144-556,-7 153 1,20-204-804,0 33 25,1-59-144,1 0 0,-1 1 0,0-1 0,1 0 0,0 1 0,0-1 0,0 0 0,0 0-1,0 0 1,1 0 0,-1 0 0,1 0 0,2 4 0,6-1-3850,-1-5-1404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01.4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15 206 10018,'0'0'2695,"-3"21"-2120,-9 72 65,12-86-597,0-1-1,1 1 1,-1-1-1,1 1 0,1-1 1,-1 1-1,1-1 1,0 0-1,0 0 0,1 0 1,0 0-1,0 0 1,0-1-1,1 1 0,0-1 1,0 0-1,8 8 1,-7-7-1,-1-1 18,0 0 1,0-1-1,1 1 1,0-1-1,-1 0 1,2 0-1,-1 0 1,0-1-1,1 0 1,-1 0-1,1 0 1,0-1-1,0 0 1,0 0-1,0 0 1,1-1-1,-1 0 1,0 0-1,1-1 1,-1 0-1,0 0 1,1 0-1,-1-1 1,0 0 0,1 0-1,-1 0 1,0-1-1,0 0 1,0 0-1,0-1 1,0 1-1,-1-1 1,1 0-1,7-7 1,2-2-77,-1-1 1,-1 0-1,-1-1 1,0 0-1,0-1 1,-1 0-1,-1-1 1,-1 0-1,0 0 1,-1-1-1,-1 0 1,-1-1-1,0 0 1,-1 0 0,-1 0-1,-1 0 1,0-1-1,-2 1 1,0-21-1,-1 33 17,0 0 0,0 1 0,-1-1 0,0 0 0,0 1 0,0-1 0,-1 1 0,0-1 0,0 1 0,0 0 0,-1 0 0,-4-8 0,4 9 8,0 1 0,-1-1 0,1 1 1,-1 0-1,1 0 0,-1 0 0,0 1 0,0-1 0,0 1 0,0 0 0,-1 0 1,1 1-1,0-1 0,-1 1 0,1 0 0,-6-1 0,-4 0 5,0 1 0,0 0-1,0 1 1,0 0 0,0 1-1,0 1 1,0 0 0,0 1-1,1 0 1,-1 1 0,1 1 0,0 0-1,-24 13 1,22-9-1566,0 1 0,1 1 0,-19 17 0,20-17-8670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04.5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548 0 9282,'0'0'4433,"-15"23"-3976,-204 381 1805,-78 137 99,287-520-2334,4-9-1481,10-23-1065,5-8-892,-1 0-1970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04.8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 1 5169,'0'0'10058,"-33"131"-9442,31-65-240,2 1-272,0-5-56,0-7-48,9-11-256,-3-8-728,3-6-944,-2-10-1105,-1-11-2320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05.2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32 104 11282,'0'0'2454,"-5"22"-2104,-2 5-251,2-10-36,1 2 1,0-1-1,2 0 1,0 1-1,0 23 1,2-28-8,0-1 66,0-1 1,0 1-1,1-1 1,1 0-1,5 20 1,-7-30-110,1 1 0,0-1 0,0 0 0,0 0 0,0 1 0,1-1 0,-1 0 1,1 0-1,-1 0 0,1-1 0,0 1 0,-1 0 0,1 0 0,0-1 0,0 0 0,0 1 0,0-1 0,1 0 0,-1 0 0,0 0 0,0 0 0,1 0 0,-1 0 0,1-1 0,-1 1 1,0-1-1,1 0 0,-1 0 0,1 0 0,-1 0 0,1 0 0,-1 0 0,1-1 0,3 0 0,1-1-3,0-1-1,0 1 1,-1-1-1,0-1 1,1 1-1,-1-1 1,0 0-1,-1 0 1,1-1-1,-1 1 1,0-1-1,0-1 1,8-10-1,-1-1-152,0 0 0,-1 0 0,13-31 0,-17 32 36,-1-1 0,0 0 0,-1 0-1,-1-1 1,-1 1 0,-1-1 0,0 0-1,-1 0 1,-2-31 0,0 46 140,1 0-1,-1 0 1,0 0 0,1 0 0,-1 1-1,-1-1 1,1 0 0,0 0-1,-1 1 1,1-1 0,-1 1 0,0-1-1,0 1 1,0 0 0,0-1-1,0 1 1,0 0 0,-1 0 0,1 1-1,-1-1 1,1 1 0,-1-1-1,0 1 1,1 0 0,-1 0 0,0 0-1,0 0 1,0 0 0,0 0-1,0 1 1,-4 0 0,1-1 13,0 1-1,0 0 1,0 0 0,0 0 0,0 1 0,0 0-1,0 0 1,1 1 0,-1-1 0,0 1 0,1 1-1,-1-1 1,1 1 0,-10 6 0,10-4-26,0-1 0,1 1 0,-1 0 0,1 0-1,0 0 1,0 1 0,1-1 0,-1 1 0,2 0 0,-6 11 0,7-13-248,0 0 0,0 0 0,0 0 0,1 0-1,-1 0 1,1 0 0,0 0 0,0 0 0,0 0 0,0 0-1,1 0 1,0 0 0,0 0 0,0 0 0,0 0 0,1 0 0,-1-1-1,4 7 1,12 9-5204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05.6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14843,'0'0'2241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05.9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131 1 10426,'0'0'5664,"-16"13"-5322,3-4-275,6-4-39,0 0 1,1 0-1,-1 0 1,1 1-1,0 0 1,1 0-1,-1 0 1,1 1-1,1 0 1,-1 0-1,1 0 1,0 0-1,1 1 1,-5 12-1,2 5 79,2 0 0,-3 33 0,6-50-56,1 1 1,0-1-1,0 0 1,1 0-1,0 0 0,0 0 1,1 0-1,0 0 1,0 0-1,1-1 0,4 10 1,-4-14-31,0 1 1,-1 0 0,1-1 0,1 1-1,-1-1 1,0 0 0,1 0-1,0 0 1,0-1 0,0 1-1,0-1 1,0 0 0,0 0-1,0 0 1,1-1 0,-1 0-1,1 0 1,-1 0 0,1 0-1,-1 0 1,1-1 0,-1 0-1,1 0 1,0 0 0,-1-1-1,1 1 1,-1-1 0,7-2-1,1-1-8,0 1-1,0-2 0,-1 0 0,0 0 0,0-1 1,0 0-1,-1-1 0,0 0 0,14-13 1,-12 7-68,0 1 1,-1-1-1,0-1 1,-1 0-1,-1-1 1,10-18 0,-15 24 32,0-1 0,0 1 0,-1-1 0,0 1 1,-1-1-1,0 0 0,-1 0 0,0 0 0,0 0 0,-1 0 1,-2-20-1,1 27 25,1 1 1,-1 0-1,0 0 0,0 0 1,0 0-1,0-1 1,0 1-1,-1 1 0,1-1 1,-1 0-1,1 0 1,-1 0-1,0 1 0,0-1 1,1 1-1,-1-1 1,0 1-1,0 0 0,0 0 1,-1 0-1,1 0 1,0 0-1,0 0 0,0 1 1,-1-1-1,-3 0 1,-8-1-16,1 1 0,-1 0 1,-20 1-1,24 1-46,-4 0-695,-1 0 0,1 1 0,-17 5 0,2 0-4152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06.8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38 14363,'0'0'3889,"146"-29"-3889,-80 24-8,-2 3-152,-8 0-472,-12 2 48,-13 0-225,-11 0-751,-11 0-248,-21 4-3785,-10 3 791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2.0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150 7 2633,'0'0'13036,"-3"0"-13223,-7 0 76,8 0 589,17 0-584,54-4-1787,-93 3 3775,20 0-1825,-1 1-1,0-1 0,1 1 1,-1 0-1,0 0 1,1 1-1,-1-1 0,1 1 1,-1 0-1,1 0 1,-1 1-1,1-1 0,-1 1 1,1 0-1,0 0 0,0 0 1,0 1-1,-5 4 1,-1 4 19,0 0 0,1 1 0,0 0 1,1 0-1,1 1 0,0 0 0,0 0 1,1 1-1,1 0 0,1 0 1,-6 29-1,4-11 122,2-1 1,2 1 0,0 0-1,5 48 1,-2-75-180,-1 1 0,1-1 0,0 0 0,0 1 0,1-1 1,-1 0-1,1 0 0,0 0 0,1 0 0,-1 0 0,1-1 0,0 1 0,0-1 0,0 0 0,1 1 1,-1-1-1,1-1 0,0 1 0,0-1 0,1 1 0,5 2 0,-3-3 3,-1 0-1,2 0 1,-1-1 0,0 0-1,0 0 1,0-1-1,1 0 1,-1 0 0,1-1-1,-1 0 1,1 0-1,-1 0 1,1-1 0,13-4-1,-5 0-176,0-1 0,-1-1 0,0 0 0,0-1 0,0-1 0,-1 0 0,21-18 0,-16 7-1409,-15 1-3598,-4 11-1311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07.1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76 13411,'0'0'4481,"117"-11"-4297,-71 5-184,-3 3-680,-10-5-977,-7-8-959,-12 1-1929,-8-1-3825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07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8554,'0'0'7532,"10"17"-6256,1 1-996,1 2-54,1 0 0,0-1 1,27 29-1,-13-23-122,1 0 0,2-2 0,0-1 0,52 27 0,-81-48-106,0 0 0,0 0 0,1 0 0,-1 0 0,0 0-1,0 0 1,0 1 0,0-1 0,0 0 0,-1 1 0,1-1 0,0 0 0,-1 1 0,1-1 0,-1 1 0,1-1 0,-1 1 0,0 0 0,1-1 0,-1 1 0,0-1 0,0 1 0,0-1 0,0 1 0,0 0 0,-1 2-1,-1 2-8,1 0-1,-1 1 0,0-1 1,-1 0-1,-3 7 0,-22 35 112,-65 82-1,67-97-342,0 1 1,3 1-1,0 1 0,-29 68 0,41-76-2356,3-11-2238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1.6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99 1 3089,'0'0'3162,"-9"2"-2315,7-1-766,-1 0 5,1-1 0,-1 1 0,1-1 0,-1 1 0,1 0 0,0 0 0,-1 1 0,1-1 0,0 0 0,0 1 0,0-1 0,0 1 0,0-1 0,0 1 0,0 0 0,1 0 0,-1 0 0,1 0 0,-1 0 0,1 0 0,0 1 0,-1-1 0,1 0 0,1 1 0,-1-1 0,-1 4 0,-11 62 1193,2 1 0,3 0 0,3 1 1,5 73-1,0-129-1180,0 0 1,2 0 0,-1 1 0,2-1-1,0 0 1,1 0 0,0-1-1,1 1 1,0-1 0,1 0 0,1 0-1,14 21 1,-10-20-62,-1 0 0,1-1-1,1 0 1,1-1 0,-1 0 0,23 15 0,-25-21-205,0 0 0,0 0 0,1-1 0,-1 0 0,1-1 0,0 0 0,0-1 1,1 0-1,-1-1 0,21 1 0,4-2-2923,-13-1-2769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2.2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210 1 7514,'0'0'5359,"-19"2"-4694,5-1-582,9-2-61,-1 1 0,1 1 0,-1-1 0,1 1 0,-1 0 0,1 0 0,0 0 0,-1 1 0,1 0 0,0 0 0,0 0 0,0 0 0,0 1 0,1 0 0,-1 0 0,1 0 0,-1 1 1,1 0-1,0-1 0,1 1 0,-6 8 0,-5 11 239,1 1-1,-9 26 1,19-44-169,0 1 1,1 0-1,0 0 0,0 0 0,1 1 1,0-1-1,0 0 0,1 0 0,-1 1 1,2-1-1,-1 0 0,4 14 0,-3-19-71,0 0 0,0 0 0,0 0 0,1 0-1,-1 0 1,1 0 0,0-1 0,0 1-1,-1-1 1,1 1 0,0-1 0,0 0-1,0 1 1,0-1 0,1 0 0,-1-1-1,0 1 1,0 0 0,1 0 0,-1-1 0,0 0-1,1 1 1,3-1 0,10 1 40,-1 0 0,23-2-1,-26 0-68,3 0-416,0-1 0,0-1 1,0 0-1,0-1 0,-1-1 1,0 0-1,0-1 0,15-8 1,2-4-4570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2.8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1 255 6889,'0'0'8076,"18"-10"-7444,4-2-486,114-69 549,-128 76-684,0-2 0,0 1 0,-1-1 0,0 0 0,0-1 0,6-9 0,-11 14-73,1 0 1,-2 0-1,1 0 1,0 0-1,-1-1 1,1 1-1,-1-1 1,0 1-1,0-1 1,-1 1-1,1-1 1,-1 1-1,1-1 1,-1 0-1,0 0 1,-1 1-1,1-1 1,-1 1-1,-1-8 1,1 10 15,0-1 1,0 1 0,0 0 0,0-1 0,0 1 0,0 0-1,-1 0 1,1 0 0,0 0 0,-1 0 0,1 1 0,0-1-1,-1 0 1,1 0 0,-1 1 0,1-1 0,-1 1 0,0-1-1,1 1 1,-1 0 0,1 0 0,-1 0 0,0 0 0,1 0-1,-1 0 1,1 0 0,-1 0 0,-2 1 0,-2 0-13,0 0 1,0 0-1,1 1 1,-1 0-1,1 0 1,-11 5-1,8-1 122,0 1 0,1-1 1,0 1-1,0 1 0,0 0 0,1-1 0,0 2 0,1-1 0,0 1 1,0 0-1,1 0 0,0 0 0,0 1 0,1-1 0,0 1 0,1 0 0,0 0 1,1 0-1,0 0 0,1 0 0,0 0 0,1 13 0,-1-21-51,1 1-1,-1-1 1,1 1-1,0 0 1,0-1-1,0 1 1,0-1-1,0 0 1,1 1 0,-1-1-1,1 0 1,-1 0-1,1 0 1,0 0-1,0 0 1,0 0-1,3 2 1,-1-1-24,0-1 1,1 1-1,-1-1 1,1 0-1,-1 0 1,1-1-1,0 0 1,0 1-1,5-1 1,-2 0-323,1 0 1,-1-1 0,0 0 0,1-1 0,8-1 0,-12 1-348,1 0 0,-1 0 1,1-1-1,-1 0 1,0 0-1,0 0 0,5-4 1,12-12-4739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3.1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11642,'0'0'4826,"28"109"-4650,-17-98-176,-2-4-305,-6-5-687,-3-16-2024,-9-8-2193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3.4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1 318 3937,'0'0'10122,"71"95"-12971,-49-94-343,-6-1-1913</inkml:trace>
  <inkml:trace contextRef="#ctx0" brushRef="#br0" timeOffset="1">174 0 7538,'0'0'4705,"42"141"-3569,-17-74 120,7 1-120,2-4-592,3-10-351,-3-10-129,-1-11-64,-2-13-929,-7-11-1183,-10-9-2025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4.4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217 0 7634,'0'0'3235,"18"17"-2446,6 4-335,-1 2-1,-2 0 0,0 2 0,-1 0 1,22 40-1,-1 10 431,40 106 1,-65-139-690,-3 1 0,-1 0-1,-2 1 1,6 61 0,-15-82-156,-1 0 0,-1-1 0,-1 1 1,-1-1-1,-1 1 0,-1-1 0,-1 0 0,-1-1 0,-1 0 0,-1 0 0,0 0 1,-2-1-1,0-1 0,-1 0 0,-26 31 0,6-14-375,-1-1-1,-3-1 0,0-2 1,-2-2-1,-1-1 1,-53 29-1,12-14-2397,16-23-1713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5.2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0 165 3593,'0'0'6847,"20"0"-5371,268-10 1018,-165-3-2119,591-48 1608,-272 38-1453,440-14-440,-697 26-34,10 2-452,-378 11-6798,135-2 2693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7.1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405 1972 784,'0'0'2359,"-19"-8"-2221,-4 0-124,11 4-16,0 0-1,0-1 1,0-1-1,1 0 1,0-1-1,0 0 1,-12-10-1,1-1 30,1-1 0,1-1 0,1-1-1,1 0 1,0-2 0,2 0 0,1 0-1,-22-47 1,23 39 380,2-2 0,2 1 0,0-2-1,3 1 1,0-1 0,-2-65 0,6 55-57,3 0-1,2 1 1,1-1 0,2 1-1,3 0 1,1 0 0,2 1-1,1 0 1,35-75 0,3 26 200,3 3 1,4 2-1,4 2 1,97-103-1,-122 147-359,2 2 0,2 1-1,1 3 1,1 1 0,2 2 0,91-48-1,-124 73-141,1 1 1,0 1-1,0 0 0,0 0 0,1 1 0,-1 1 0,1 0 0,0 0 1,-1 2-1,1-1 0,0 2 0,0 0 0,-1 0 0,1 1 0,-1 1 1,1 0-1,-1 0 0,0 1 0,0 1 0,0 0 0,-1 1 0,0 0 1,0 1-1,0 0 0,11 11 0,8 7-26,-1 2 1,-2 1-1,-1 1 1,41 59-1,-23-20 79,45 99-1,-59-105-30,-3 1-1,-3 2 1,-2 0-1,18 101 1,-34-131-62,-1 0 1,-2 0-1,-2 0 0,-1 1 1,-1-1-1,-2 0 1,-2 0-1,-1 0 0,-1-1 1,-21 56-1,12-53 8,-3 0 0,-1-2-1,-1 0 1,-2-1 0,-2-1 0,-1-1 0,-53 50-1,27-36 3,-1-2 0,-3-3 0,-107 61-1,128-83-52,0-1 0,-2-2 0,1-1 0,-2-2 0,0-2 0,-1-2 0,1-1 0,-2-1-1,1-3 1,-1-1 0,-49-3 0,77-1-311,0-1 0,0 0 0,0-1-1,0 0 1,0-1 0,-17-8 0,-1-3-1684,-29-20 1,31 18 81,-23-14-3539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2.43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46 12763,'0'0'3098,"22"0"-2402,1 0-543,23 1 149,74-8-1,-104 5-275,-1-1 0,0-1-1,1-1 1,-1 0 0,19-10 0,-33 14-42,-1 1 1,1-1-1,-1 1 0,1-1 1,0 1-1,-1 0 0,1-1 1,0 1-1,-1 0 1,1-1-1,0 1 0,-1 0 1,1 0-1,0 0 1,0-1-1,-1 1 0,1 0 1,0 0-1,0 0 0,0 0 1,-1 1-1,1-1 1,0 0-1,0 0 0,-1 0 1,1 0-1,0 1 1,-1-1-1,1 0 0,0 1 1,-1-1-1,1 1 1,0-1-1,-1 0 0,2 2 1,-1 1-69,-1 0 0,1-1 0,0 1 0,-1 0 0,0 0 1,0 0-1,0 0 0,0 3 0,0 4 28,-15 220-28,15-228-1747,6-12-6548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7.5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12107,'0'0'2592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8.1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41 9338,'0'0'4929,"93"-40"-4577,-48 40-200,5 5-152,-3 10 0,-5 1-360,-11 1-624,-9-3-704,-15 3-617,-12 3-320,-19-2 497,-7-3-609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8.4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1 143 3001,'0'0'6305,"104"-2"-4857,-42-12-447,3-4-465,-1-1-400,-7 1-136,-6-7-1113,-17 3-1599,-12-2-2289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8.8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61 1 6913,'0'0'5760,"19"17"-5333,1-1-300,1 1-17,-1 1-1,-1 1 1,0 0-1,23 33 1,-32-37-96,0 1-1,0 1 1,-2-1 0,0 1-1,0 1 1,-2-1-1,0 1 1,-2 0 0,0 1-1,2 20 1,-5-24 25,0 0 1,-2 0-1,0 1 0,0-1 0,-2 0 1,1 0-1,-2-1 0,0 1 1,-1-1-1,-1 1 0,0-1 1,-1-1-1,-8 14 0,-20 23 133,-57 65-1,9-15-637,76-91-630,1 0-1,-1 1 0,-9 20 0,14-22-3555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9.1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92 1 5577,'0'0'1662,"-9"17"-903,-5 7-396,2 0 0,1 1 1,1 0-1,0 1 0,3 0 1,-7 34-1,12-42-208,0 0-1,2 0 1,0 0 0,1 0-1,1 0 1,1 0 0,8 31-1,-9-44-98,0 1 0,0-1 0,0 0 1,1 0-1,0 0 0,0 0 0,0-1 0,1 1 0,-1-1 0,1 0 0,0 0 0,0 0 0,1-1 0,-1 1 0,1-1 0,0 0 0,0 0 0,0-1 1,0 1-1,0-1 0,0 0 0,1-1 0,-1 1 0,1-1 0,-1 0 0,1 0 0,-1-1 0,10 0 0,-10 0-28,0 0 1,-1-1-1,1 1 0,-1-1 1,1 0-1,-1 0 0,1-1 0,-1 1 1,1-1-1,-1 0 0,0 0 0,0-1 1,0 1-1,0-1 0,4-4 1,-2 1-75,-1 0 1,0 0 0,0 0-1,0-1 1,-1 0-1,0 0 1,0 0 0,3-10-1,-1-1-196,-1 0 0,0 0 0,-1-1 0,-1 1 0,-1-1-1,-1-36 1,-1 49 229,-1-1 0,0 1 0,0 0 0,0-1 0,-1 1 0,0 0 0,-1 0 0,1 0 0,-1 0 0,0 0 0,0 1 0,-1-1 0,0 1 0,0 0 0,0 0 0,-1 0 0,1 1 0,-1 0 0,0-1 0,-1 2 0,1-1 0,0 1 0,-1-1 0,0 2-1,0-1 1,0 1 0,0-1 0,0 2 0,-1-1 0,1 1 0,0 0 0,-1 0 0,1 1 0,-1-1 0,1 1 0,-1 1 0,1 0 0,-13 2 0,18-3-92,0 1 1,0-1-1,0 0 0,1 1 0,-1-1 0,0 1 1,0-1-1,0 1 0,0 0 0,1-1 1,-1 1-1,0 0 0,0-1 0,1 1 0,-1 0 1,1 0-1,-1 0 0,1 0 0,-1 0 1,1-1-1,-1 1 0,1 2 0,-1 6-2553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9.5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6225,'0'0'2721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39.8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84 0 9842,'0'0'2601,"16"7"-2400,-4-2-184,-8-4-22,1 0 0,0 0 0,-1 1 0,1 0 0,-1 0 0,0 0 0,1 1 0,-1-1 1,0 1-1,-1 0 0,1 0 0,0 1 0,-1-1 0,0 1 0,0-1 0,0 1 0,0 0 0,0 0 1,-1 1-1,0-1 0,0 0 0,3 8 0,-2 4-14,-1 1 0,-1 0 0,0 0 0,-1-1 0,-1 1 1,0 0-1,-1 0 0,-1-1 0,-1 1 0,0-1 0,-1 0 0,-1 0 0,0-1 0,-1 0 0,-1 0 0,0 0 1,-1-1-1,-1 0 0,0-1 0,-1 0 0,0 0 0,-1-1 0,-1-1 0,0 0 0,0-1 0,-1 0 0,-15 8 1,29-18 19,0 0 0,-1 0 0,1 0 0,0 0 0,0 0 0,0 0 0,0 0 0,0 0 0,0 0 0,0 0 0,-1 0 0,1 0 0,0 0 0,0 0 0,0 0 0,0 0 0,0 1 0,0-1 0,0 0 0,0 0 0,0 0 0,-1 0 0,1 0 1,0 0-1,0 0 0,0 0 0,0 1 0,0-1 0,0 0 0,0 0 0,0 0 0,0 0 0,0 0 0,0 1 0,0-1 0,0 0 0,0 0 0,0 0 0,0 0 0,0 0 0,0 0 0,0 1 0,0-1 0,0 0 0,0 0 0,0 0 0,1 0 0,-1 0 1,0 0-1,0 0 0,0 0 0,0 1 0,0-1 0,10 4 137,14 0 206,-23-4-336,23 4-11,0-2 1,0 0-1,0-1 0,0-2 0,26-3 0,-45 2-374,1-1 1,-1 1-1,0-1 1,0 0-1,0 0 1,0 0-1,0-1 1,-1 0-1,0 0 0,1 0 1,-1 0-1,-1-1 1,4-5-1,7-11-3706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41.0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70 5905,'0'0'7234,"106"-42"-6978,-64 32-240,-2 3-16,-6 0-256,-8 3-592,-19 4-921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41.3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1 169 7802,'0'0'3000,"133"-37"-2120,-78 15-511,-2-1-369,-2-10-288,-15 7-1129,-14-1-1519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41.7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0 8306,'0'0'1760,"18"14"-1282,4 3-329,105 85 438,-123-97-580,1 0 0,-1 0-1,0 0 1,-1 0 0,1 0 0,-1 1 0,0 0 0,0-1 0,-1 1 0,0 0 0,0 1 0,0-1-1,-1 0 1,0 0 0,0 1 0,0-1 0,-1 0 0,0 1 0,0-1 0,-1 1 0,0-1-1,-2 10 1,-5 11 227,0-1-1,-1-1 0,-25 48 0,24-54-36,-24 49 288,-33 70-8,57-115-528,2 0 0,0 1 1,-8 46-1,15-67-123,1-1 0,-1 1 1,1-1-1,0 1 0,-1-1 1,1 1-1,0-1 0,0 1 1,1-1-1,-1 1 0,1-1 0,-1 1 1,1-1-1,0 0 0,-1 1 1,1-1-1,1 0 0,-1 0 0,0 1 1,0-1-1,1 0 0,-1 0 1,3 2-1,18 3-5559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2.79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23 10658,'0'0'6314,"100"2"-5346,-47-2-272,0 0-416,-4-2-144,-9-6-136,-3 1 0,-14 2-376,-6 3-592,-8 2-657,-18 2-5544,-11 5-785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42.0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9794,'0'0'2817,"0"159"-1753,14-39 312,10 26-120,2-13-551,-3-27-401,-6-40-232,-6-28-72,0 13-624,-2-11-1769,-4-9-3632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44.4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438 1 9090,'0'0'9130,"-97"116"-8218,50-34 0,-17 32-144,2-7-175,7-8-225,13-19-208,15-29-152,3-5-8,4-6-424,20-29-1337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44.7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10850,'0'0'7714,"84"111"-6554,-46-53-424,1 6-400,1 0-248,-6-4-88,-1-9 0,-4-10-256,-1-16-904,-3-12-864,8-15-937,-5-18-1680,-5-13-2112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45.1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110 0 13067,'0'0'1872,"-26"126"-1200,-5 5 793,4 17-345,7-20-608,14-41-312,6-41-200,0-13-408,26-6-752,-1-5-1249,1-9-3072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45.4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136 27 12755,'0'0'2210,"-16"11"-1220,5-4-830,3-3-61,1 0 0,0 1 0,0 0 0,0 0 0,1 1 0,0-1 0,0 2 0,0-1 0,1 0 0,0 1 0,0 0 0,0 0 0,-6 15 0,7-7 2,0-1 0,1 0 0,1 1-1,0 0 1,0-1 0,2 1 0,0 0 0,3 21-1,-2-28-95,0 0-1,1 0 0,0 1 0,0-1 0,1 0 0,0-1 0,0 1 0,1-1 0,0 1 0,0-1 0,1 0 0,0 0 0,0-1 0,1 0 0,-1 1 0,9 4 0,-11-8-1,0-1-1,1 1 0,-1-1 0,1 0 0,0 0 1,-1-1-1,1 1 0,0-1 0,0 0 0,0 0 1,0 0-1,1-1 0,-1 1 0,0-1 1,0 0-1,0 0 0,0 0 0,0-1 0,1 0 1,-1 1-1,0-1 0,0-1 0,0 1 0,-1-1 1,1 1-1,0-1 0,0 0 0,-1 0 1,0-1-1,1 1 0,-1-1 0,4-3 0,2-4-35,1 0-1,-1 0 0,-1-1 0,0 0 0,0-1 0,-2 1 0,1-1 0,7-20 0,-7 14-105,-1-1 0,0 0 0,-2 1-1,0-2 1,-1 1 0,0 0 0,-2-1-1,-1 1 1,-3-34 0,2 49 147,0 0-1,-1 0 1,0 0 0,0 1-1,0-1 1,0 0-1,-1 1 1,1-1 0,-1 1-1,0 0 1,0 0 0,0 0-1,0 0 1,-1 0 0,1 1-1,-1 0 1,0-1 0,1 1-1,-1 0 1,0 1 0,0-1-1,0 1 1,0 0-1,-1 0 1,1 0 0,-8 0-1,6 0-226,1 0-1,-1 1 0,0-1 0,1 1 1,-1 1-1,0-1 0,1 1 0,-1 0 0,0 0 1,1 0-1,-1 1 0,1 0 0,0 0 1,0 0-1,0 1 0,0 0 0,0 0 1,0 0-1,-8 8 0,4 4-4762</inkml:trace>
  <inkml:trace contextRef="#ctx0" brushRef="#br0" timeOffset="1">1001 151 11242,'0'0'1937,"113"-33"-1641,-66 28 96,-1 1-184,-8 4-128,-8 0-80,-12 0 0,-5 0-312,-13 4-1264,0 3-1257,0 0-2216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45.8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54 8226,'0'0'3641,"132"-37"-2961,-90 28-176,-8 4-304,-4 3-200,-12 2-976,-9 0-993,-5 0-671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46.1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9554,'0'0'7384,"16"10"-6722,36 22-374,143 93 11,-191-122-298,0 0 0,0 1 0,-1-1-1,1 1 1,-1-1 0,0 1 0,0 0 0,-1 1 0,1-1 0,-1 0 0,0 1 0,0-1 0,0 1 0,0 0 0,0 7 0,-1-4 4,0 1 0,-1-1 0,0 1 0,0 0 0,-1-1 0,0 1 0,-1-1 0,-3 12 0,-9 20-59,-2 0 0,-40 73 0,-8 17-1910,44-81-894,9-13-2195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4:46.5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139 0 7058,'0'0'9089,"-71"137"-8504,44-62-113,3 9-264,8-2-208,16-7-576,0-11-1969,0-22-2328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13.4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 7330,'0'0'5398,"5"0"-4039,39 0-136,232-2 2610,-2-9-6492,-233 6-1452,-17-3-1781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13.8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99 1 11242,'0'0'3377,"90"109"-2577,-63-58-184,-7 4-384,-9 3-152,-11-1-80,-3-1 0,-32 1-256,-40 14-1216,6-14-1064,5-12-1849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3.13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 1 5169,'0'0'6899,"-2"23"-6223,-12 186 1018,14-200-1624,0 1 1,1-1 0,0 0-1,1 0 1,0 0 0,0 0 0,1 0-1,0-1 1,0 1 0,7 12-1,-8-19 14,0-1 0,0 0 0,0 1 0,0-1 1,0 0-1,0 0 0,0 0 0,0 0 0,0 0 0,0-1 0,0 1 0,1-1 0,-1 0 0,0 1 0,0-1 0,1 0 0,-1 0 0,0 0 0,0 0 0,3-1 1,45-9 564,-5-1-490,-30 8-164,0 0 0,-1-1 1,1-1-1,17-9 0,-31 14-102,0-1-1,0 0 1,0 1-1,0-1 1,0 0-1,-1 0 1,1 0-1,0 0 1,0 0-1,-1 0 1,1 0-1,-1 0 1,1 0-1,-1 0 1,0 0-1,1 0 1,-1 0-1,0-1 1,0 1-1,1-2 1,-4-15-4352,-6 5-1509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14.6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0 5449,'0'0'184,"-29"17"-552,30-17 368,5-6-168,-2-1-2296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15.6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266 1 7162,'0'0'6688,"-4"18"-5179,-92 257 2007,66-201-3951,-46 102 1487,48-120-4192,-3-2-3715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16.1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0 7842,'0'0'5081,"-2"14"-4824,-2 2-100,1-9 41,2 0 1,-1 0 0,1 0-1,0 1 1,0 11-1,2-18-144,0 0-1,0 0 1,0 0-1,-1 0 0,1-1 1,0 1-1,0 0 0,0-1 1,0 1-1,0-1 1,0 1-1,0-1 0,0 0 1,0 1-1,0-1 0,0 0 1,1 0-1,-1 1 0,0-1 1,0 0-1,0 0 1,2-1-1,-1 2-602,-1-1 0,1 0 0,-1 0 1,1 0-1,-1 0 0,1 0 0,-1 0 0,1 0 1,-1 0-1,1-1 0,-1 1 0,1-1 0,-1 1 0,1-1 1,1-1-1,-10-11 7066,2 13-5815,1 1-3590,-5-1-2817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16.6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236 1 9522,'0'0'4990,"-12"24"-3475,-84 171 917,20 2-1317,64-160-1084,3 0 0,1 1 1,-5 57-1,13-90 53,-1 7-1255,1-12 1000,0 0 1,0 0-1,-1 1 1,1-1-1,0 0 1,0 0-1,0 0 1,0 0-1,0 1 1,0-1-1,-1 0 1,1 0-1,0 0 1,0 0-1,0 0 1,0 0-1,-1 1 1,1-1-1,0 0 1,0 0-1,0 0 1,-1 0-1,1 0 1,0 0-1,0 0 1,0 0-1,-1 0 1,1 0-1,0 0 1,0 0-1,0 0 1,-1 0-1,1 0 1,0 0-1,0 0 0,0 0 1,-1-1-1,1 1 1,0 0-1,0 0 1,0 0-1,0 0 1,-1 0-1,1 0 1,0 0-1,0-1 1,0 1-1,-1 0 1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18.7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 4353,'0'0'5697,"134"-2"-3976,-89-3-737,-3-1-632,-2 3-304,-7 1-48,-11 2-464,-38 7-9554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19.1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51 5281,'0'0'6722,"97"-7"-6434,-70 0-288,-5-6-496,-6 2-1505,-8-2-2864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19.5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9554,'0'0'3817,"19"0"-3429,62 2-231,-78-2-134,0 0-1,0 1 0,0 0 0,0 0 1,0 0-1,0 0 0,0 0 1,0 0-1,0 1 0,-1 0 1,1-1-1,0 1 0,-1 0 0,0 0 1,1 0-1,-1 1 0,0-1 1,0 0-1,0 1 0,0 0 0,1 3 1,1 1 116,-1 0 0,-1 1 0,1-1 1,-1 1-1,2 14 0,-2-5 66,-1 0 0,0 1 0,-2-1 1,0 0-1,0 1 0,-2-1 0,-6 24 0,-7 11-190,-23 51 0,-6 20-3549,35-84-875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19.8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1 10242,'0'0'4521,"18"3"-4135,57 16-262,-71-17-109,0-1 0,0 1 0,-1 0 0,1 0 0,-1 0 0,1 1 0,-1-1 1,0 1-1,0 0 0,0 0 0,-1 0 0,1 0 0,0 0 0,-1 1 0,0-1 0,0 1 1,0-1-1,2 8 0,-1-2 51,0 1 1,-1 0-1,0 1 0,-1-1 1,0 12-1,0-13-42,-1 0 0,-1 0 0,1 0-1,-2 0 1,1-1 0,-1 1 0,0 0 0,-1-1 0,0 1 0,-6 11-1,3-10-11,-1 1 0,0-1 0,-1 0-1,0-1 1,-1 0 0,1 0-1,-12 7 1,-47 31 22,47-34-18,-37 30 0,57-43-21,0 0 1,-1 0 0,1 0 0,0 0 0,-1 0 0,1 1 0,0-1 0,-1 0 0,1 0-1,0 0 1,0 0 0,-1 1 0,1-1 0,0 0 0,0 0 0,-1 1 0,1-1 0,0 0 0,0 1-1,0-1 1,-1 0 0,1 1 0,0-1 0,0 0 0,0 1 0,0-1 0,0 0 0,0 1 0,0-1-1,0 0 1,0 1 0,0-1 0,0 0 0,0 1 0,0-1 0,0 0 0,0 1 0,0-1 0,0 0-1,0 1 1,0-1 0,0 0 0,1 1 0,-1-1 0,0 0 0,0 1 0,0-1 0,1 0 0,-1 0-1,0 1 1,0-1 0,1 0 0,-1 0 0,0 1 0,0-1 0,1 0 0,-1 0 0,0 0 0,1 0-1,-1 1 1,0-1 0,1 0 0,-1 0 0,0 0 0,1 0 0,-1 0 0,1 0 0,-1 0 0,31 1 214,-25-1-125,240-13 1946,4 0-2099,-250 13-353,-3 3-337,-1 0-1,1-1 0,-1 0 0,0 1 1,0-2-1,0 1 0,-8 2 0,7-2 36,-25 7-3641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20.3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62 5369,'0'0'6063,"20"0"-5151,255-9 2149,-23-2-1518,333-31-653,-590 45-2473,0-1 1036,0 1 0,-1 0 0,1 0 0,0 0 0,1 1 0,-1-1 0,-5 7 0,7-4-2346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20.7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63 6977,'1'-1'12344,"16"-4"-11927,29-9-669,0 2 1,1 1 0,1 3 0,0 2 0,61 1 0,-114 17-3924,-8-1 637,-5-2-2891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3.66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1 356 9826,'0'0'8090,"117"-16"-8034,-92 10-56,-1 1-192,1-2-1016,12-4-1409,-6 0-1984,-4 0-2681</inkml:trace>
  <inkml:trace contextRef="#ctx0" brushRef="#br0" timeOffset="1">439 83 4353,'0'0'12307,"122"0"-11723,-75-8-352,-1 3-112,-4-4-112,-6 2-8,-6-3-192,-8 1-376,-6 2-497,-7-4-647,-5 2-913,-4 2-2800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23.0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311 1 6409,'0'0'9354,"-15"7"-9226,-20 55 801,-10 17-225,-6 6-320,5-10-224,1 4-104,8-14-56,12-16-400,15-23-1649,9-15-2400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23.3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1432,'0'0'14395,"69"121"-13794,-21-74-417,5 1-112,5-6-72,1-11-417,6-10-1575,-14-10-1177,-12-11-1928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23.7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210 1 12019,'0'0'4409,"-96"179"-4049,52-83 392,9-5-328,13-12-312,13-23-112,6-1-776,3-4-1289,1-18-807,12-20-2530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24.0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164 63 2657,'0'0'7727,"-19"21"-5399,-1-1-2022,7-8-106,0 0-1,2 1 1,0 0 0,0 1-1,1 0 1,1 1 0,0 0-1,-10 25 1,15-28-79,0 0 1,1 1-1,0-1 0,1 1 0,1-1 0,0 1 1,0 0-1,2 15 0,-1-24-122,1 0 0,-1 0 0,1 0 0,0 0 0,0 0 0,0-1 0,0 1 1,1 0-1,-1 0 0,1-1 0,0 1 0,0-1 0,1 0 0,-1 0 0,1 1 0,-1-2 0,1 1 0,0 0 0,0 0 0,0-1 0,0 0 0,1 1 1,-1-1-1,1-1 0,-1 1 0,1 0 0,0-1 0,0 0 0,5 1 0,-1 0 6,0-1-1,1-1 1,-1 1 0,0-1-1,1-1 1,-1 0 0,0 0-1,1-1 1,-1 0 0,0 0-1,8-3 1,-4-1 4,0 0-1,0-1 0,0 0 1,-1 0-1,0-1 0,12-12 1,0-2-79,-1-2-1,-2 0 1,0-2 0,-2 0 0,16-29-1,-19 28-352,19-46-1,-30 62 197,0 0 1,-1 0-1,-1 0 0,0 0 1,0-1-1,-1 1 0,0-20 1,-1 31 188,0-1-1,0 1 1,0-1 0,0 1 0,-1-1-1,1 1 1,0-1 0,0 1 0,-1-1 0,1 1-1,0-1 1,0 1 0,-1 0 0,1-1-1,-1 1 1,1-1 0,0 1 0,-1 0 0,1-1-1,-1 1 1,1 0 0,-1-1 0,1 1 0,-1 0-1,1 0 1,-1 0 0,1-1 0,-1 1-1,1 0 1,-1 0 0,1 0 0,-1 0 0,1 0-1,-1 0 1,0 0 0,-19 3-788,18-3 697,-29 13-1517,2 4-511</inkml:trace>
  <inkml:trace contextRef="#ctx0" brushRef="#br0" timeOffset="1">1394 128 11570,'0'0'3185,"127"-18"-2689,-65 14-336,0 4-88,-7 0-72,-13 0 0,-15 0-632,-16 0-936,-14 2-801,-19 4-1736,-9-1-1208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24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78 9874,'0'0'4609,"109"-2"-3841,-47-4-512,4-1-184,0 0-72,10-12-544,-19 3-1704,-13-4-2561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24.7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 0 11162,'0'0'4031,"21"20"-3753,120 117-59,-133-129-219,-1 0-1,1 1 1,-1 0 0,-1 0 0,0 1-1,0 0 1,-1 0 0,0 0-1,5 17 1,-8-19 25,0 0 1,0 1-1,-1-1 0,-1 1 0,1-1 1,-1 1-1,-1 0 0,1-1 0,-2 1 1,1-1-1,-1 1 0,0-1 0,-5 12 1,-7 7 33,0 0 1,-2-1 0,-1 0-1,-2-1 1,-21 23-1,10-12-75,20-23-141,-39 46-719,13-25-3812,19-24-2836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46.4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287 0 6601,'0'0'5730,"-3"4"-4961,-40 48 2626,10-7-3004,-25 49 0,41-64-615,-68 130 998,76-140-1458,1 1 0,1 0-1,0 0 1,2 0 0,0 1 0,-1 22-1,6-22-4142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46.8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102 0 8514,'0'0'2127,"-11"17"-1603,3-5-399,-2 2 47,1 1-1,1 0 1,0 1-1,0 0 1,2 0-1,-6 20 1,5-4 599,-6 55 1,12-78-698,0 0 0,1 0 1,0-1-1,1 1 0,0 0 1,0 0-1,1-1 0,0 1 1,0-1-1,1 1 1,5 10-1,-7-17-60,1 1 0,-1 0 1,1-1-1,0 1 0,0-1 1,0 0-1,0 1 0,0-1 0,0 0 1,1 0-1,-1-1 0,0 1 0,1 0 1,0-1-1,-1 1 0,1-1 1,0 0-1,0 0 0,0 0 0,0 0 1,0-1-1,0 1 0,0-1 0,0 0 1,0 0-1,0 0 0,0 0 1,0 0-1,0-1 0,0 1 0,5-3 1,-2 1-1,1-1 0,-2 0 0,1 0 0,0-1-1,-1 0 1,1 0 0,-1 0 0,0-1 0,-1 1 0,1-1 0,-1 0 0,0-1 0,5-7 0,-2 1-103,-1 0-1,0-1 1,0 0-1,-1 0 1,-1-1-1,-1 0 1,0 1-1,0-1 1,-1 0-1,-1 0 1,0 0 0,-2-18-1,1 30 80,0 0 1,-1 0-1,1 1 0,0-1 0,-1 0 1,1 0-1,-1 0 0,0 1 0,1-1 1,-1 0-1,0 1 0,0-1 0,0 0 1,0 1-1,-1 0 0,1-1 0,0 1 1,0 0-1,-1-1 0,1 1 0,-1 0 1,1 0-1,-1 0 0,0 0 0,1 0 1,-1 1-1,0-1 0,0 0 0,1 1 1,-1-1-1,0 1 0,0 0 0,0 0 1,0 0-1,0 0 0,1 0 0,-1 0 1,0 0-1,0 0 0,0 1 0,-2 0 1,-4 0-450,1 1 0,-1 0 0,1 0 1,-1 1-1,1 0 0,0 0 0,0 1 1,-9 6-1,-1 4-3129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47.1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15283,'0'0'2257,"54"7"-16468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47.5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278 39 8266,'0'0'3120,"-9"20"-2539,-26 66-93,32-79-455,1 0 1,0 0 0,0 0-1,1 1 1,0-1 0,0 1-1,1-1 1,-1 1 0,2-1-1,-1 1 1,1-1 0,0 1-1,1-1 1,0 1 0,3 6-1,-4-11-18,1 1 0,0-1 0,-1 0 0,2 0 0,-1 1 0,0-1 0,1-1 0,-1 1 0,1 0 0,0-1 0,0 1 0,0-1 0,0 0 0,0 0 0,0 0 0,1 0 0,-1-1 0,1 1-1,-1-1 1,1 0 0,0 0 0,-1 0 0,1-1 0,0 1 0,0-1 0,-1 0 0,1 0 0,0 0 0,0-1 0,0 1 0,-1-1 0,1 0 0,0 0 0,-1 0 0,1 0 0,-1-1 0,1 0-1,-1 1 1,0-1 0,0 0 0,0-1 0,4-2 0,1-4-36,0 1-1,-1-1 1,-1-1-1,0 1 1,0-1-1,-1 0 1,0 0-1,0-1 0,-1 0 1,-1 1-1,0-1 1,0-1-1,-1 1 1,-1 0-1,1 0 1,-2-1-1,0 1 1,0-1-1,-1 1 1,-3-17-1,2 25 20,1-1 0,0 1 1,-1-1-1,0 1 0,0 0 0,0-1 0,0 1 0,-1 0 0,1 0 0,-1 1 1,1-1-1,-1 0 0,0 1 0,0 0 0,0 0 0,-1 0 0,1 0 0,0 0 1,-1 0-1,1 1 0,-1 0 0,1 0 0,-1 0 0,0 0 0,-4 0 0,-1 0 7,-1 0-1,1 0 0,0 1 1,0 1-1,-1 0 0,1 0 1,0 0-1,0 1 0,-14 6 1,3 1-159,1 0 0,0 2 1,0 1-1,1 0 0,1 1 0,-26 25 1,0-1-898,-17 11-2703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4.06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30 0 5497,'0'0'8242,"-24"124"-7138,20-60-296,3 7-47,1-1-273,0-5-256,0-8-168,3-13-56,3-10-8,-1-10 0,1-8-849,-1-12-1191,-1-4-1177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47.9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1 154 7618,'0'0'5737,"31"-2"-5113,404-38 1727,510-70-1455,-897 109 2098,-55 1-3384,-7 0-958,0 1 1,-22 6-1,12-3-1582,-14 2-3518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52.3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0 387 6849,'0'0'5514,"168"-49"-4642,-58 10-136,37-17-240,21-12-16,-4 3-168,-16 8-120,-44 24-184,-31 15-8,-27 16-104,-19 2-1352,-21 44-1113,-5 0-1816,-1 3-1984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52.6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93 6937,'0'0'3745,"93"-5"-2841,-12-2 1001,39-1-121,39-5-784,12-3-455,-10 0-265,-26 1-136,-42 4-144,-11 9-176,-27 2-1553,-26 0-3112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5:53.3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1 147 5089,'0'0'5433,"160"-6"-3248,-52 1-313,38-2-504,25-1-191,21-3-257,18-5-544,14-4-256,28-7-120,-55 7-608,-33-6-3721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14.9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120 16 11827,'0'0'2383,"-16"10"-2167,-49 33-50,61-40-165,1 0 0,0 0 0,-1 1 0,2 0 0,-1-1 0,0 1 0,1 0-1,-1 0 1,1 1 0,0-1 0,1 0 0,-1 1 0,1-1 0,0 1-1,0-1 1,0 1 0,1 0 0,-1-1 0,1 1 0,0 0 0,2 7-1,-2 1-9,-1-2-17,2 1 1,-1 0-1,1-1 1,1 1-1,5 17 1,-5-24 66,0 0 1,0 0-1,1 0 1,-1-1-1,1 1 1,0-1-1,1 0 1,-1 0-1,1 0 1,-1-1-1,1 1 1,0-1-1,1 0 1,8 6-1,1-2 52,0-1 1,1 0-1,-1-1 0,1-1 0,1 0 0,-1-1 0,0-1 0,1 0 1,-1-1-1,1 0 0,-1-2 0,20-2 0,-31 3-83,-1-1 0,1 1 0,0-1 0,0 0 0,0-1 0,0 1 0,-1-1 0,1 1 0,-1-1 1,1 0-1,-1 0 0,0-1 0,0 1 0,0-1 0,0 0 0,0 1 0,0-1 0,-1 0 0,0-1 0,1 1 0,-1 0 0,0-1 0,-1 1 0,1-1 0,0 0 0,0-4 0,2-8 46,-1 0 1,-1 0-1,0 0 0,-1 0 0,-1-17 1,0 27-44,-1-4 12,0 0 0,0-1 0,-1 1 0,0 0 0,-1 1 0,0-1 0,0 0 0,-1 1 0,-1 0 0,-5-10 0,7 14-39,0 0 1,0 0-1,0 1 1,-1-1 0,0 1-1,0 0 1,0 0-1,0 0 1,-1 1-1,1 0 1,-1 0 0,0 0-1,0 0 1,0 1-1,0-1 1,0 1 0,-1 1-1,1-1 1,-11-1-1,14 3-124,0 0 0,1 0 1,-1 0-1,0 0 0,1 0 0,-1 0 0,0 1 0,0-1 0,1 0 0,-1 1 0,1-1 0,-1 1 1,0 0-1,1 0 0,-1 0 0,1-1 0,0 1 0,-1 1 0,1-1 0,0 0 0,-1 0 0,1 0 0,0 1 1,0-1-1,0 0 0,-1 3 0,-7 16-4199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15.2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 6705,'0'0'9594,"-2"142"-8657,2-72-425,2 4-328,9 3-176,0 0-8,-8-3-408,-3 14-1257,-11-20-1047,-9-17-1249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15.6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73 13867,'0'0'2316,"0"17"-1653,1 55-677,-1-67-56,1 0 1,0 0 0,0 0 0,0-1-1,1 1 1,0 0 0,0 0 0,0-1 0,0 1-1,1-1 1,-1 0 0,1 0 0,0 0-1,1 0 1,-1 0 0,1-1 0,-1 1 0,1-1-1,0 0 1,0 0 0,6 3 0,-9-6 50,-1 0-1,1 0 1,0 0 0,-1 0 0,1 0 0,0 0 0,0 0 0,-1 0 0,1-1 0,0 1 0,-1 0 0,1 0-1,0 0 1,-1-1 0,1 1 0,0 0 0,-1-1 0,1 1 0,-1-1 0,1 1 0,-1-1 0,1 1 0,-1-1-1,1 1 1,-1-1 0,1 1 0,-1-1 0,0 0 0,1 1 0,-1-1 0,0 0 0,0 1 0,1-1 0,-1 0-1,0 1 1,0-1 0,0 0 0,0 1 0,0-1 0,0-1 0,6-42 445,-5 30-441,2-5 46,1 0 0,10-32 0,-12 45 41,1-1 1,-1 1 0,2 0 0,-1 0-1,1 0 1,0 0 0,0 0 0,0 1 0,1 0-1,10-9 1,-13 12-14,0 0 1,0 1-1,1-1 1,-1 1-1,1-1 0,-1 1 1,1 0-1,-1 0 0,1 0 1,0 0-1,-1 0 1,1 1-1,0-1 0,0 1 1,0 0-1,0 0 1,-1 0-1,1 0 0,0 0 1,0 1-1,3 0 0,-2 1 5,0 0 0,0 0 0,-1 0 0,1 0 0,0 1 0,-1-1 0,0 1 0,1 0 0,-1 0 0,0 0 0,-1 1 0,5 5 0,-1 1-30,0 1 1,0-1-1,-1 1 0,0 0 0,-1 1 0,0-1 0,-1 1 0,-1 0 0,2 12 0,-3-20-70,0 1-1,-1-1 1,0 0-1,0 1 1,0-1 0,0 1-1,-1-1 1,0 0-1,0 1 1,0-1-1,0 0 1,0 1-1,-1-1 1,0 0-1,0 0 1,0-1 0,0 1-1,-1 0 1,0-1-1,-4 6 1,7-9 23,-1 0 1,1 0-1,0 0 1,0 1-1,-1-1 1,1 0-1,0 0 1,-1 1-1,1-1 1,0 0-1,0 0 1,0 1-1,-1-1 1,1 0-1,0 1 1,0-1-1,0 0 1,0 1-1,0-1 1,0 0-1,-1 1 1,1-1-1,0 0 1,0 1 0,0-1-1,0 0 1,0 1-1,0-1 1,0 0-1,1 1 1,-1-1-1,0 0 1,0 1-1,0 0 1,13 2-96,26-6 239,-37 3-129,11-3-130,0-1 1,0 0 0,-1-1 0,1 0 0,-1-1 0,0 0-1,-1-1 1,1-1 0,15-13 0,-15 12-519,35-28-3630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15.9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228 0 16003,'0'0'2729,"-98"112"-2553,68-67-88,3 1-88,2-10-264,1-14-1088,9-11-2873,6-11-1464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16.2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0 351 9314,'0'0'7506,"114"69"-7154,-82-49-352,-2-4-72,1-12-1473,-10-4-2992,-6 0-2480</inkml:trace>
  <inkml:trace contextRef="#ctx0" brushRef="#br0" timeOffset="1">415 0 728,'0'0'17252,"0"159"-16156,0-40-264,0-1-320,0-21-288,7-30-152,-2-19-72,-1 12-1240,0-9-1921,-4-11-5408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18.3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154 0 2473,'0'0'11394,"-93"44"-10962,69 11 88,4 30 352,7-1-111,9 7-193,4-1-96,11-21-216,15 2-176,8-14-80,5-19-8,14-23-1096,-10-13-3169,-10-2-3281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4.4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113 0 4673,'0'0'7370,"70"102"-6058,-50-56-384,-2 3-40,-5 6-200,-8 2-232,-5 1-31,0 2-25,-23 2-64,-7 0-80,-6-2-160,-2-3-96,-8 7-648,10-19-1529,6-12-3888</inkml:trace>
  <inkml:trace contextRef="#ctx0" brushRef="#br0" timeOffset="1">119 960 12939,'0'0'544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19.0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54 0 10906,'0'0'7810,"-39"62"-7938,36-5 72,3-1-488,0-4-592,0-5-945,-4-14-1960,-3-13-1064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19.3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 0 8786,'0'0'2918,"17"3"-2238,59 10 59,-72-12-713,1 1 1,-1 0-1,0 0 1,0 0-1,0 1 1,0-1-1,0 1 1,0 0-1,-1 0 1,1 0-1,-1 1 1,0-1-1,0 1 1,0 0-1,-1 0 1,1 0-1,-1 0 1,0 0-1,0 1 1,-1-1-1,1 0 1,0 6-1,0-2-74,0 0 1,-1-1-1,0 1 0,-1 0 0,0 0 0,0-1 1,0 1-1,-1 0 0,0 0 0,-1-1 1,-3 13-1,1-13-58,-1 1 1,1-1-1,-1 0 0,0 0 1,-1 0-1,0 0 0,0-1 1,0 0-1,-1-1 0,0 1 1,0-1-1,0-1 0,-10 6 1,4-3 244,0-1 0,0 0 0,0-1 0,-1-1 0,1 0 0,-1 0 0,-20 1 0,64-9 984,1-1 1,-2-2-1,58-20 0,-55 15-2266,-1-2 0,0-1 0,52-34 0,-43 16-3024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19.7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 8242,'0'0'4337,"0"104"-3217,0 5 856,-7 35-727,5 8-369,2-30-168,0-38-248,0-35-312,2-12-104,5-1-48,-2-3-144,1-6-992,1-27-1193,-3-14-7817</inkml:trace>
  <inkml:trace contextRef="#ctx0" brushRef="#br0" timeOffset="1">17 424 13987,'0'0'4617,"95"-40"-5025,-51 23-864,12-8-889,-10 1-1816,-10 0-2704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20.0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 3 6665,'0'0'8156,"19"-1"-7331,3 0-597,36 3 0,-56-2-208,0 0 1,1 1-1,-1 0 1,0-1-1,0 1 0,1 0 1,-1 0-1,0 0 1,0 0-1,0 1 0,0-1 1,0 0-1,-1 1 1,1 0-1,0-1 0,-1 1 1,1 0-1,-1 0 0,1 0 1,-1 0-1,0 0 1,0 0-1,2 4 0,-1 0 69,0 1 0,-1 0 0,0 0 0,0 0 0,0 11 0,-1-16-44,1 9 75,-2 0 0,1 0-1,-1 0 1,-1 0-1,0 0 1,-1 0 0,0 0-1,0-1 1,-1 1-1,0-1 1,-1 0 0,0 0-1,-1-1 1,0 0-1,-1 0 1,1 0 0,-2-1-1,-15 15 1,19-18-304,-4 3 277,-1 0 1,1-1-1,-11 7 0,17-12-292,1-1-1,-1 0 0,1 0 0,-1 0 0,0 0 0,1-1 0,-1 1 0,0 0 0,0-1 0,0 1 0,1-1 1,-1 1-1,0-1 0,0 0 0,0 0 0,0 0 0,0 0 0,0 0 0,1 0 0,-1-1 0,0 1 1,0-1-1,0 1 0,0-1 0,1 0 0,-3 0 0,-6-15-6457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20.3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1 285 10746,'0'0'6922,"106"80"-6578,-72-63-344,-4-5-128,1-12-1441,-10 0-2375,-6-7-1970</inkml:trace>
  <inkml:trace contextRef="#ctx0" brushRef="#br0" timeOffset="1">348 0 3209,'0'0'11074,"-11"126"-9186,3-53-255,3 6-625,5-1-584,0-3-296,9-8-128,9-10-344,13-6-1448,-5-16-2385,-6-17-920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21.0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18 153 14051,'0'0'1398,"-3"20"-853,1-7-519,-4 30 371,0 53-1,6-83-390,0-1 0,1 1 0,0-1 0,1 1 0,0-1 0,1 0-1,0 0 1,1 0 0,1 0 0,7 14 0,-12-26-127,0 1 0,0 0 0,1-1 1,-1 1-1,0 0 0,1-1 0,-1 1 0,1-1 0,-1 1 0,1-1 0,-1 1 0,1-1 0,-1 0 0,1 1 0,0-1 0,-1 1 0,1-1 0,-1 0 1,1 0-1,1 1 0,4-10-1211,-1-29-130,-5 29 649,5-59-3302,2-21 668,2 33 4786,-9 54-1139,0 0 0,0 1 0,0-1 0,1 0-1,-1 1 1,1-1 0,-1 1 0,1-1 0,-1 1 0,1-1 0,0 1 0,0-1 0,0 1 0,0 0 0,0-1-1,0 1 1,0 0 0,0 0 0,1 0 0,1-2 0,-1 3-75,-1 0 1,0 0-1,0 0 0,0 0 1,0 0-1,0 0 1,1 0-1,-1 0 0,0 1 1,0-1-1,0 0 1,0 1-1,0-1 0,0 1 1,0-1-1,0 1 1,0 0-1,0-1 0,0 1 1,0 0-1,-1 0 0,2 0 1,3 5 168,0 0 0,0 0-1,-1 0 1,0 0 0,0 1 0,0 0 0,3 10 0,-5-11-256,0-1 0,0 1 1,-1 0-1,0 0 1,0-1-1,-1 1 1,0 0-1,0 0 0,0 0 1,0 0-1,-1 0 1,0-1-1,-2 8 0,1-8-142,0-1 0,-1 1-1,1-1 1,-1 0 0,0 0-1,0 0 1,0 0-1,0 0 1,-1-1 0,1 0-1,-1 1 1,0-1 0,0 0-1,0-1 1,-8 5-1,7-5 14,0 1-1,0-1 1,0 0-1,0 0 1,-1-1-1,1 1 0,0-1 1,-11 1-1,16-2 119,-1 0 0,1 0 0,0 0 0,0-1 0,-1 1 0,1 0 0,0 0 0,0 0 0,-1 0 1,1 0-1,0-1 0,0 1 0,0 0 0,-1 0 0,1 0 0,0-1 0,0 1 0,0 0 0,0 0 0,-1 0 0,1-1 0,0 1 0,0 0 0,0 0 0,0-1 0,0 1 0,0 0 0,0-1 0,0 1 0,0 0 0,0 0 0,0-1 0,0 1 0,0 0 0,0 0 0,0-1 0,0 1 0,0 0 0,0 0 0,0-1 0,0 1 0,1 0 0,-1 0 0,0-1 0,0 1 0,0 0 1,0 0-1,1 0 0,-1-1 0,0 1 0,0 0 0,10-16 152,11-4-123,1 1 0,1 1 0,34-22 0,-10 7-64,39-36-465,-65 50-592,0 0 0,-2-1 1,-1-2-1,0 0 0,-2 0 1,26-49-1,-40 84 5900,1 63-2293,-4 37 507,3 128-758,1-218-2948,2-33-2720,4-38-2740,-9 44 6081,4-22-1542,0-6 1491,3 2 3634,-5 28-3213,-1 0 0,0 0 1,0 1-1,1-1 1,-1 0-1,1 1 1,-1-1-1,1 1 1,0-1-1,0 1 1,-1 0-1,1 0 1,0 0-1,0 0 1,0 0-1,3-1 1,37-10 1349,-31 10-1222,5-3-298,1 1-1,0 1 1,28-2 0,-44 5-217,-1 1 1,1-1-1,-1 0 1,1 0-1,-1 0 1,1 1-1,-1-1 1,0 0-1,1 0 1,-1 1-1,1-1 1,-1 0-1,0 1 1,1-1-1,-1 0 1,0 1-1,0-1 1,1 1-1,-1-1 1,0 1-1,0-1 1,1 1-1,-1-1 1,0 0-1,0 1 1,0-1-1,0 1 1,0-1-1,0 1 1,0-1-1,0 1 1,0-1-1,0 1 1,0-1-1,0 1 1,0-1-1,0 2 1,-4 19-1280,4-21 1326,-17 38-2965,-9 2-1274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21.3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95 10906,'0'0'5991,"24"-8"-5131,156-52-86,-163 54-740,0 1 1,1 0 0,0 1-1,0 2 1,33-2 0,-50 3-41,1 1 1,0 1 0,-1-1 0,1 0-1,-1 0 1,1 0 0,-1 1-1,1-1 1,-1 1 0,1-1 0,-1 1-1,1 0 1,-1 0 0,0-1-1,1 1 1,-1 0 0,0 0 0,0 0-1,0 0 1,1 1 0,-1-1-1,-1 0 1,1 0 0,0 1 0,0-1-1,0 0 1,-1 1 0,1-1-1,0 1 1,-1-1 0,1 1-1,-1-1 1,0 1 0,0-1 0,1 1-1,-1 2 1,0 4 4,-1-1 0,1 1-1,-1-1 1,0 0 0,-1 1 0,0-1 0,-3 8-1,-3 4-284,0 0 0,-1-1 0,-1 0 0,-1-1 0,0 0-1,-2-1 1,0 0 0,-25 24 0,14-23-3927,7-14-2371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21.6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1 13851,'0'0'3569,"43"114"-2721,-23-55-352,-1 5-232,-8 5-112,0 0-96,-11-3-56,0-6 0,-11-7-64,-35 0-688,10-17-1569,-5-12-4048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23.2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231 0 10122,'0'0'5233,"-59"97"-4801,14 0 777,3 3-297,9-7-512,9-14-248,13-28-152,2 0 0,4-6-56,3-14-928,2-29-945,11-16-7449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23.8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229 0 4369,'0'0'12179,"-16"14"-11761,7-5-336,-8 6 72,1 0-1,0 1 1,1 0-1,1 1 1,-14 24-1,11-12 121,2 0 0,1 2 0,-18 52 0,27-66-207,1 1 1,0 0-1,1 0 1,1 0-1,1 0 1,0 0-1,1 0 1,4 26-1,-2-37-67,-1-1 1,1 1-1,1 0 0,-1-1 1,1 0-1,0 0 0,1 0 1,-1 0-1,1 0 0,0 0 0,1-1 1,-1 0-1,1 0 0,0 0 1,0-1-1,1 1 0,-1-1 0,1-1 1,0 1-1,0-1 0,0 0 1,1 0-1,-1-1 0,1 1 0,-1-1 1,1-1-1,13 2 0,-8-1-17,0-1-1,-1-1 0,1 0 1,0 0-1,0-1 0,0 0 1,0-1-1,-1-1 0,1 0 1,-1 0-1,0-1 0,0-1 1,0 0-1,-1 0 0,17-12 0,-14 7-10,-1-1-1,-1 0 1,0-1-1,0 0 0,-2 0 1,1-1-1,-1-1 0,-1 0 1,-1 0-1,0 0 0,9-28 1,-7 10-113,-1 0 0,-2 0 0,-1 0 0,1-58 0,-5 78 32,-1 0 1,-1-1-1,0 1 0,0 0 0,-7-23 0,7 32 80,0 0 0,0 0 0,0 0-1,-1 0 1,1 1 0,-1-1 0,0 0 0,0 1 0,0-1-1,0 1 1,0 0 0,0 0 0,-1 0 0,1 0 0,-1 0-1,1 0 1,-1 1 0,0-1 0,0 1 0,0 0-1,0 0 1,0 0 0,0 0 0,0 0 0,0 0 0,0 1-1,0 0 1,0 0 0,-4 0 0,-9 1-426,0 1 0,1 0 1,-1 2-1,1 0 0,0 0 0,-26 12 1,-23 13-3766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5.37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1 8938,'0'0'1072,"-5"210"-288,21 9 169,24 49-57,17 5 24,5-30-88,-9-57-304,-4-35-72,-12-36-176,-12-31-104,-10-27-96,-3-8-72,-2 0 0,-3 2-8,-2-1-720,1-10-688,-4-15-1033,-1-12-1928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27.0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 4521,'0'0'10797,"18"-3"-10390,64-9-174,-74 11-208,-1 0 1,1 0-1,-1 1 0,1 1 0,-1-1 0,1 1 1,-1 0-1,1 1 0,-1 0 0,0 0 1,0 0-1,0 1 0,0 0 0,8 5 1,-11-5-19,0 0 1,-1 0-1,1 0 1,-1 1-1,1-1 1,-1 1-1,0 0 1,-1 0-1,1 0 1,-1 0-1,1 0 1,-1 1-1,0-1 1,-1 1-1,1-1 1,-1 1-1,0 0 1,0 0-1,0-1 1,-1 7-1,0-2-15,0 0 1,0 0-1,-1 1 0,0-1 1,-1 0-1,0 0 0,-1 0 0,0 0 1,0 0-1,-1-1 0,0 1 1,0-1-1,-1 0 0,-9 13 0,3-9-36,1-1-1,-1 0 0,-1-1 0,0 0 1,0-1-1,-1 0 0,0-1 0,-17 8 0,63-21 223,228-40 129,-49 10-3164,-141 20-1472,-14-2-2256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27.3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 12 5329,'0'0'3677,"-7"23"-2561,-20 74 66,26-91-1106,-1-1 0,1 1 0,1 0-1,-1 0 1,1-1 0,0 1 0,0 0 0,0 0 0,1-1 0,0 1 0,0 0 0,1-1 0,0 1 0,-1-1 0,2 1 0,-1-1 0,1 0 0,0 0 0,0 0-1,0 0 1,0-1 0,1 1 0,0-1 0,0 0 0,0 0 0,1 0 0,-1-1 0,1 1 0,6 3 0,2-1 8,1 1 0,0-2 0,-1 0 0,2 0 0,-1-2 1,0 1-1,1-2 0,-1 0 0,21 0 0,-25-2-11,0-1 0,-1 1 1,1-2-1,0 1 0,-1-1 0,1-1 0,-1 0 0,1 0 1,-1-1-1,0 0 0,-1 0 0,1-1 0,-1 0 0,0-1 1,0 0-1,0 0 0,-1-1 0,13-14 0,-13 11-90,1 0-1,-2-1 0,1 1 1,-2-2-1,1 1 0,-1 0 1,-1-1-1,0 0 1,-1 0-1,0 0 0,-1 0 1,0-1-1,-1 1 0,-1-19 1,0 29-6,0 0 1,0 0 0,0 0-1,0 0 1,-1 0-1,1 0 1,-1 0 0,0 0-1,0 0 1,1 1 0,-1-1-1,0 0 1,-1 0-1,1 1 1,0-1 0,0 0-1,-1 1 1,1-1 0,-1 1-1,1 0 1,-3-2-1,1 1-34,-1 0-1,0 1 1,0-1-1,0 1 0,0-1 1,0 1-1,0 1 1,0-1-1,-8 0 0,-4 1-261,1 1 0,-1 0 0,1 1-1,-22 6 1,-25 14-1808,3 3-1532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28.5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 13115,'0'0'3845,"20"-2"-3685,64-5-102,-79 6-55,1 1 1,0 0-1,-1 0 0,1 0 0,-1 1 0,1 0 0,-1 0 0,0 0 0,1 1 1,-1 0-1,0 0 0,5 3 0,-7-4 1,0 1 1,0 0-1,-1 1 1,1-1-1,-1 0 1,0 1-1,1-1 0,-1 1 1,0 0-1,0 0 1,-1 0-1,1 0 1,0 0-1,-1 0 1,1 3-1,0 0 1,-1 0 0,-1 0 0,1 0 1,-1 0-1,0 1 0,0-1 0,0 0 0,-1 0 0,0 0 0,-1 0 1,1-1-1,-1 1 0,0 0 0,0 0 0,-1-1 0,0 0 0,0 1 1,-4 5-1,-11 11-16,-1-1 0,-1-1 1,-1-1-1,0-1 0,-32 21 0,23-17 9,40-20-32,0 0 0,0 0 0,0-1-1,10-1 1,-6 0 94,15 0-16,0 1-1,0 2 0,0 1 0,50 12 0,-77-16-43,0 1-1,1 0 0,-1 0 1,0 0-1,0 0 1,0 0-1,0 0 0,1 0 1,-2 1-1,1-1 0,0 1 1,0 0-1,0-1 0,-1 1 1,1 0-1,-1 0 1,1 0-1,-1 0 0,0 0 1,0 0-1,1 3 0,-1-2 12,-1 0-1,0 0 1,0 0 0,0 0-1,0 0 1,0 0-1,-1-1 1,1 1-1,-1 0 1,0 0-1,0 0 1,0-1-1,0 1 1,-3 5-1,-4 4 51,0 0 0,-1-1-1,0 0 1,-1 0 0,-18 14-1,-40 28 110,60-48-212,0 0 0,0 0 0,0-1-1,-1-1 1,1 1 0,-1-1 0,-11 2-1,19-5-74,0 0 0,0 1-1,0-1 1,0 0 0,0 1-1,0-1 1,0 0 0,-1 0-1,1 0 1,0 0 0,0 0-1,0 0 1,0-1-1,0 1 1,0 0 0,0 0-1,0-1 1,0 1 0,0-1-1,0 1 1,0-1 0,0 1-1,0-1 1,0 0 0,0 1-1,0-1 1,0 0-1,1 0 1,-1 0 0,0 0-1,-4-16-5120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29.0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18 118 10506,'0'0'2570,"-3"16"-1627,-10 55-260,12-65-620,1-1 0,-1 0 0,2 1 0,-1-1 0,0 0 0,1 1 0,0-1 0,1 0 0,-1 0 0,1 1 1,0-1-1,0-1 0,0 1 0,1 0 0,0 0 0,-1-1 0,2 0 0,-1 1 0,1-1 0,-1 0 0,1-1 0,0 1 0,6 3 0,-5-3 9,0 0-1,0-1 0,0 0 1,0-1-1,1 1 0,-1-1 0,1 0 1,-1 0-1,1 0 0,0-1 1,0 0-1,0 0 0,0-1 0,-1 0 1,1 0-1,0 0 0,0 0 1,0-1-1,7-2 0,-7 1-76,-1-1 1,0 0-1,0 0 0,0 0 1,0-1-1,0 1 0,-1-1 1,0 0-1,1 0 0,-2-1 1,1 1-1,0-1 0,-1 0 1,0 0-1,0 0 0,0-1 1,1-5-1,1-1-78,0 0 0,-2-1-1,1 1 1,-2-1 0,0 0 0,1-22-1,-2 26 101,-1 1 1,-1-1-1,0 0 0,0 1 0,0-1 0,-1 0 1,-1 1-1,1 0 0,-1-1 0,-6-9 0,7 14 13,-1 0 0,0 0-1,0 1 1,0-1 0,0 1-1,-1-1 1,1 1 0,-1 0-1,0 0 1,0 1 0,0-1-1,0 1 1,0 0 0,-1 0-1,1 0 1,-1 1 0,1-1-1,-1 1 1,0 0 0,-7 0-1,9 0-91,-1 1 0,1-1 0,0 1 0,0 0 0,-1 0 0,1 1 0,0-1 0,0 0 0,-7 3-1,9-2-180,0 0 0,-1 0-1,1 0 1,0 0 0,0 0-1,-1 1 1,1-1 0,0 0-1,0 1 1,1-1 0,-1 1-1,0-1 1,0 1 0,1 0-1,-1-1 1,1 1 0,-1 0-1,1-1 1,-1 3 0,-1 11-4542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1.4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145 1 4177,'0'0'4756,"-1"22"-3702,-6 278 1420,9 87-576,-5 463 1870,-4-644-2956,-2 188 445,34-1-585,-11-297-601,2 9 163,3 143 0,-19-196-129,-16 383 700,-32 473-192,42-792-530,-5-1 0,-37 163 0,22-139-14,11-37 93,-3 129 0,17 105-711,2-174-1280,-3-172-3499,-1-10-1656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41.6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117 0 3489,'0'0'8041,"-20"106"-6936,2-36-41,-2 10-432,-4 2-272,6-15-232,7-1-128,6-15 0,5-14-376,7-28-1464,13-9-1401,0-4-4681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42.1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85 7514,'0'0'1060,"-3"23"-805,-1 3-146,-1 7 117,1 1 1,2 52-1,3-72-184,0 0 1,1-1-1,1 1 1,0-1-1,0 1 1,2-1-1,-1 0 1,2 0-1,12 21 1,-15-29-39,0 0 0,0-1 1,0 1-1,1-1 0,0 0 1,-1 0-1,2 0 0,-1-1 1,0 1-1,1-1 0,-1 0 1,1-1-1,0 1 1,0-1-1,0 1 0,0-2 1,0 1-1,1 0 0,-1-1 1,0 0-1,1-1 0,-1 1 1,1-1-1,-1 0 0,1 0 1,-1 0-1,9-3 1,-8 1 23,0 0 0,0-1 1,0 1-1,0-2 1,0 1-1,-1 0 1,1-1-1,-1 0 1,0-1-1,0 1 0,0-1 1,-1 0-1,0 0 1,0 0-1,0-1 1,0 1-1,-1-1 1,5-11-1,2-6 13,-2 0-1,0-1 1,8-42-1,-11 44-48,-1-1-1,-1 0 1,-1 0-1,-1 0 0,0 0 1,-7-44-1,5 63 30,-1 0-1,0 0 1,1 0-1,-1 0 1,-1 0-1,1 0 1,0 0-1,-1 1 1,0 0-1,0-1 1,0 1-1,0 0 1,-1 0-1,1 1 1,-1-1-1,0 1 1,1-1-1,-1 1 1,0 0-1,0 1 1,-1-1-1,1 1 1,0 0-1,0 0 1,-1 0-1,1 0 1,-8 1-1,0-1 36,1 0-1,-1 2 1,1-1-1,0 1 1,-1 1 0,1 0-1,0 1 1,0 0-1,-18 8 1,18-6-684,0 1 1,1 0-1,0 1 1,1 0 0,-1 1-1,1 0 1,-15 17-1,16-15-4320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42.7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771 1155 7074,'0'0'2000,"-22"7"-1160,-1 2-695,-11 3 283,-2-1 0,-41 7 1,57-14-178,-1-1 0,-1-2 1,1 0-1,0-1 1,0-1-1,-23-4 0,29 2-149,0 0 0,0-2-1,1 0 1,-1 0 0,1-1 0,0-1-1,1-1 1,0 0 0,-13-9-1,6-1 77,1 0 0,0 0-1,2-2 1,0 0-1,1-1 1,1-1 0,1 0-1,1-1 1,1-1 0,1 0-1,1 0 1,-8-34-1,3 2-77,2 0-1,3-1 0,3 0 0,-1-86 0,8 125-99,0 0 0,1 0-1,1 0 1,1 0 0,0 1 0,1-1 0,1 1 0,1 0-1,0 0 1,1 1 0,1 0 0,1 0 0,0 0-1,15-18 1,-11 18-10,1 1-1,1 1 1,0 0-1,1 1 0,0 1 1,1 0-1,0 1 1,1 1-1,0 1 0,1 0 1,0 1-1,0 2 1,0-1-1,33-4 0,19 0-17,2 3-1,123 2 0,-161 6 36,17-1-20,0 3 1,0 2-1,60 13 1,-92-13-6,-1 1 1,1 1 0,-1 1 0,-1 1 0,1 0 0,-1 1-1,-1 1 1,0 1 0,0 0 0,-1 1 0,22 23 0,-6 0 7,-1 2 0,-3 2 0,-1 0 0,-1 2 1,-3 1-1,-1 1 0,-2 0 0,18 60 0,-33-86-16,-1 0 0,0 0 0,-1 1-1,-1-1 1,-1 1 0,0-1 0,-3 22-1,1-29 8,0 0 0,-1 0 0,-1-1-1,0 1 1,0 0 0,-1-1-1,0 0 1,0 0 0,-1 0 0,0 0-1,-1-1 1,0 0 0,-13 14-1,4-9-8,-1 0-1,0-1 0,0-1 1,-1 0-1,-1-1 0,0-1 1,0-1-1,-35 11 0,-15 0-28,-80 11-1,73-16 17,45-7-13,0 0 1,1 2 0,0 2 0,-32 15-1,26-7-2199,-35 25 0,31-19-3386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43.0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15387,'0'0'1289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44.0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423 0 1824,'0'0'4493,"2"17"-1721,-55 592 2706,51-595-5414,-56 377 1477,-29 266 930,37 702-808,46-1184-1545,-8 1 1,-49 252 0,22-211 46,10 1 0,-1 253 0,37 139-103,-7-529-496,-1-31-2446,3-1-5136,1-23-953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6.19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6601,'0'0'2120,"21"0"-511,168 18 1170,-59-3-1341,414 13 1680,11-28-2163,-330-1-811,573-14-55,-115 1-151,-309 12-145,271-4-692,-474 1 1422,-171 18-459,-7 540 1524,2 200 14,33-379-1268,0 65-1202,-28-421 221,-1 0-1,0-1 0,-1 0 1,-1 1-1,-9 29 0,-11 1-4479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44.3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2 103 4241,'0'0'15099,"-2"-2"-16083,2-29-584,0 0-1353,0-7-4505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44.7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4017,'0'0'0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07.7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313 0 12347,'0'0'5801,"-18"16"-5118,0 0-579,0 1 0,2 1 1,0 1-1,1 0 0,1 1 1,1 1-1,0 0 0,-9 23 1,-112 311 803,130-340-889,0 0 0,1 0-1,1 1 1,1-1 0,0 19 0,1-33-56,0 0 1,0 0-1,0 0 0,0 0 1,0 0-1,0 0 0,0 0 1,1 0-1,-1 0 0,0 0 1,1 0-1,-1 0 0,0 0 1,1 0-1,0 0 0,-1 0 1,1 0-1,-1 0 0,1 0 1,0 0-1,0-1 0,-1 1 1,1 0-1,0-1 0,0 1 1,0 0-1,0-1 0,0 1 1,0-1-1,0 0 0,0 1 1,0-1-1,0 0 0,0 1 1,0-1-1,0 0 0,0 0 1,0 0-1,0 0 0,0 0 1,0 0-1,0 0 0,1 0 1,-1-1-1,0 1 0,1-1 1,5 0-344,-1-1 1,1 0 0,-1-1-1,1 0 1,9-6 0,24-21-3577,-6-5-2423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08.2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1 175 8546,'0'0'6621,"16"-12"-6217,2-2-279,2-3 58,0 2-1,1 0 1,28-13-1,-28 16-38,1 2 1,0 0-1,0 1 0,1 2 1,0 0-1,1 1 0,-1 1 1,1 2-1,30-2 0,-51 5-140,0 1 0,-1-1 0,1 0 0,0 1 0,-1 0 0,1 0 0,-1-1 0,1 1 0,-1 1 0,1-1 0,-1 0 0,0 1 0,0-1 0,0 1 0,0-1 0,0 1 0,0 0 1,0 0-1,0 0 0,-1 0 0,1 0 0,-1 1 0,1-1 0,1 4 0,2 7 123,0 0 0,0 1 0,4 22 0,0 2 154,-5-27-250,0 0 0,0-1 0,1 1 0,1-1 0,0 0 1,0 0-1,1-1 0,10 12 0,-11-15-11,1 0-1,0-1 1,0 0-1,0 0 1,0 0-1,1-1 1,0 0-1,0 0 1,0-1-1,0 0 1,15 3-1,-3-2 1,1-2 0,-1 0-1,1 0 1,-1-2 0,1-1-1,-1-1 1,1 0 0,-1-1-1,0-2 1,31-9-1,-35 8-158,0-1 0,0 0-1,-1-1 1,0 0-1,0-2 1,-1 1 0,0-2-1,-1 0 1,0-1-1,-1 0 1,0 0 0,19-27-1,-16 7-1082,-14 30 974,-1 1-1,1-1 1,-1 1-1,1 0 1,-1-1 0,0 1-1,0-1 1,0 1-1,0-1 1,0 1 0,0-1-1,0 1 1,0-1-1,-1 1 1,1 0 0,-1-1-1,1 1 1,-1-1 0,1 1-1,-1 0 1,-1-3-1,-14-4-5660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08.7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258 0 12467,'0'0'5329,"-50"117"-5321,8-27 384,-3-1-80,5-9-152,14-27-40,2-4-48,6-3-72,7-17-112,9-14-584,13-15-5794,6-11 1865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09.1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195 1 10282,'0'0'2138,"-15"12"-1202,1-2-750,-1 1 165,1 1 1,1-1-1,0 2 0,0 0 1,-20 29-1,23-27-14,2 1 0,-1 1 0,2 0 0,0 0 0,-7 31 0,11-37-278,1 0-1,0 0 0,1 0 0,0 0 0,1 1 0,0-1 0,1 0 0,0 0 1,1 0-1,5 19 0,-6-26-56,1 0 0,0 0 1,-1 0-1,2 0 0,-1-1 0,0 1 1,1-1-1,0 0 0,-1 0 0,1 0 1,1 0-1,-1 0 0,0 0 0,1-1 1,5 3-1,-3-2 2,0 0 1,0-1 0,0 0-1,1 0 1,-1-1 0,0 0-1,1 0 1,0-1-1,8 1 1,-4-2 7,1 0 0,0 0 0,-1-1 0,1-1 0,-1 0 0,0 0 0,0-1 0,0-1 1,0 0-1,18-11 0,-14 4-9,0 0 1,-1 0 0,-1-2 0,0 1 0,20-29 0,-28 36-7,-1-1 1,0 1 0,0-1 0,0 0 0,-1 0-1,0 0 1,-1 0 0,1-1 0,-1 1 0,-1-1-1,1 1 1,-1-1 0,-1 0 0,0 1-1,0-1 1,-2-14 0,1 20-26,0 0 0,0 0 0,0 0 0,0 1-1,0-1 1,-1 1 0,1-1 0,-1 1 0,1-1 0,-1 1 0,0 0 0,1-1 0,-1 1 0,0 0 0,0 0-1,0 0 1,0 1 0,0-1 0,0 0 0,0 1 0,0-1 0,0 1 0,0 0 0,0 0 0,0 0-1,-3 0 1,-2-1-974,0 1-1,-1 0 0,1 1 0,0 0 1,-1 0-1,-8 2 0,0 6-6706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09.5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11522,'0'0'3385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12.8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2561,'0'0'12545,"22"3"-11497,241 20 1173,-78-20-1542,195 8 301,-3 31-1322,-355-36-982,-36-5-825,-33-3-4108,21-1 88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31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1 165 4337,'0'0'6436,"9"-17"-5667,28-52-148,-34 64-531,1 0 1,0 0-1,1 0 1,-1 0-1,1 1 1,-1 0-1,1 0 1,1 0-1,-1 1 1,0 0-1,1 0 1,0 0-1,0 0 1,-1 1 0,2 0-1,-1 0 1,10-1-1,-7 1 13,13-2 31,1 0 0,-1 2 0,43 1-1,-59 1-137,-5 0-3,0 0 0,0 1 1,1-1-1,-1 1 0,0-1 0,0 1 1,0 0-1,0-1 0,0 1 1,0 0-1,0 0 0,0 0 0,0 0 1,0 0-1,0 0 0,0 0 1,-1 0-1,1 0 0,0 0 0,-1 0 1,1 0-1,-1 1 0,1-1 1,-1 0-1,0 0 0,0 1 0,1-1 1,-1 0-1,0 0 0,0 1 1,0-1-1,0 0 0,-1 3 0,-2 47-131,-16 20 94,14-58 35,1 1 0,0 0 1,1 0-1,1 0 1,-1 20-1,3-33 12,0 0 1,1 1-1,-1-1 0,0 0 0,1 0 1,-1 0-1,1 0 0,0 0 1,-1 0-1,1 0 0,0 0 0,0 0 1,-1 0-1,1 0 0,0 0 1,0 0-1,0-1 0,0 1 1,0 0-1,0-1 0,1 1 0,-1-1 1,0 1-1,0-1 0,0 1 1,0-1-1,1 0 0,-1 0 0,0 0 1,0 1-1,0-1 0,1 0 1,0-1-1,51 0 147,-46 1-140,5-2-171,0 0-1,0 0 1,-1-1 0,1-1-1,-1 0 1,0 0-1,0-1 1,14-9 0,-10 4-1618,1-1 1,18-17-1,-12 6-3460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32.4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54 0 7210,'0'0'1544,"-4"16"-1287,-9 39 508,2 0-1,-4 74 1,14-100-601,0 81 669,2-96-624,0 0 0,2 0-1,-1 0 1,2-1 0,8 24 0,-8-28-145,-1 0 1,0 0-1,-1 0 1,0 0-1,-1 0 1,1 12-1,-1 14 3799,-39-35-10812,27 1 2654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0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0 5673,'0'0'10773,"-4"23"-10239,-51 317 1662,49-207-2063,6-132-120,0 1-1,0-1 1,1 0-1,-1 0 1,0 1-1,1-1 0,-1 0 1,1 0-1,0 0 1,-1 1-1,1-1 0,0 0 1,-1 0-1,1 0 1,0 0-1,0 0 1,0 0-1,0-1 0,0 1 1,0 0-1,0 0 1,0-1-1,1 1 1,-1-1-1,0 1 0,0-1 1,1 1-1,-1-1 1,0 0-1,0 1 0,1-1 1,-1 0-1,0 0 1,1 0-1,1 0 1,6 0 163,1 0 0,-1-1 0,18-3 1,20-7 39,46-19 1,-52 16-228,80-16-1,-102 27-327,0 0-1,0 2 1,37 2-1,-48-1-280,0 2 1,0-1-1,-1 1 1,1 0-1,0 1 0,-1 0 1,1 0-1,-1 0 0,0 1 1,0 0-1,11 10 1,8 8-4467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8.10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82 7466,'0'0'5165,"17"0"-3940,791-10 4941,-172-24-5520,-365-1-4121,-260 33 3075,-6 1-2053,-11 1-413,-5 0 1505,-20 0-1550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33.5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1201 20 8410,'0'0'6245,"-16"-3"-5943,5 0-260,1 0 64,0 0 0,-1 0 0,1 1 0,-1 1 0,1 0 0,-1 0 0,0 1 0,1 1 0,-1-1 0,0 2 0,-12 2 0,1 6 196,-1 0 0,1 2-1,1 1 1,-32 24-1,-71 69 606,107-91-802,-212 203 1127,100-91-709,-182 138 0,295-253-536,9-7-25,1 0-1,-1 0 0,-1 0 1,1-1-1,-1 0 0,-8 3 1,16-7 2,-1 0 1,1 1-1,0-1 1,0 0 0,0 0-1,-1 0 1,1 0-1,0 0 1,0 0-1,-1 0 1,1 0-1,0-1 1,0 1-1,-1 0 1,1 0 0,0 0-1,0 0 1,0 0-1,-1 0 1,1 0-1,0 0 1,0-1-1,0 1 1,-1 0-1,1 0 1,0 0 0,0 0-1,0-1 1,0 1-1,-1 0 1,1 0-1,0 0 1,0-1-1,0 1 1,0 0-1,0 0 1,0-1 0,0 1-1,0 0 1,-1-16-1459,5-15-2378,8-9-3665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34.0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9722,'0'0'2370,"11"16"-1890,132 211 2374,-53-80-2004,121 151-1,-177-259-732,2-2 0,1-2 1,1-1-1,44 29 0,172 96 83,-156-102-156,-92-53-41,17 9-119,0 2-1,-1 0 1,28 25 0,-49-40 91,-1 1 1,1 0-1,0 0 1,0 0-1,0 0 0,-1-1 1,1 1-1,-1 0 1,1 0-1,0 0 0,-1 0 1,0 0-1,1 1 1,-1-1-1,0 0 0,1 0 1,-1 1-1,0-1 8,0-1 1,0 1-1,-1-1 0,1 1 1,0-1-1,0 1 0,-1-1 1,1 1-1,0-1 0,-1 1 0,1-1 1,0 1-1,-1-1 0,1 1 1,-1-1-1,1 0 0,-1 1 1,1-1-1,-1 0 0,1 1 1,-1-1-1,1 0 0,-2 0 1,-3 2-134,-1 0 0,0-1 1,0 0-1,-12 0 0,10-1-45,-53 4-1417,21-4-2230,30 0 167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34.3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185 8 13179,'0'0'1904,"-137"-6"-5585,89 5-4056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2.3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254 1 5129,'0'0'12995,"-85"111"-12603,59-64-176,-1 5-96,-1-3-112,5-7 56,2-6-64,5-8-208,1-16-928,8-6-1593,2-6-3400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2.6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15683,'0'0'1793,"112"27"-2233,-72-19-1201,11-8-679,-11 0-465,-7 0-1416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3.0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1 11506,'0'0'2865,"0"125"-1177,0-61-439,0 2-657,1-4-296,5-9-216,-3-8-80,-3-6-168,0-8-680,-3-7-1161,-14-8-1912,-3-7-2096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3.3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98 10202,'0'0'5223,"19"-9"-5105,5-1-80,99-39 41,-104 42-74,0 1-1,1 1 1,-1 1-1,1 1 1,22-1-1,-41 4 0,1 0-1,-1 0 0,0 1 0,1-1 0,-1 0 0,0 1 1,0-1-1,0 1 0,1-1 0,-1 1 0,0 0 0,0-1 1,0 1-1,0 0 0,0 0 0,0 0 0,0 0 0,0 0 1,-1 0-1,1 0 0,0 0 0,0 0 0,-1 0 0,1 0 1,-1 0-1,1 1 0,-1-1 0,1 0 0,-1 0 1,0 1-1,0-1 0,1 2 0,0 6 114,0 1 0,-1 0-1,0 14 1,0-10 37,-2 203 650,2-216-805,1-1 0,0 0 1,-1 0-1,1 1 0,0-1 0,-1 0 0,1 0 1,0 0-1,-1 0 0,1 0 0,0 0 0,0 0 1,-1 0-1,1 0 0,0 0 0,-1-1 0,1 1 1,0 0-1,-1 0 0,1-1 0,-1 1 0,1 0 1,0-1-1,0 0 0,6-4-3,-1-1-1,0 0 1,0-1 0,0 0-1,6-9 1,1-2-65,81-109-3067,-53 65-1892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3.6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79 4305,'0'0'11184,"17"-9"-11055,0 0-96,-3 1-9,1 0-1,0 1 1,0 1 0,1 0-1,22-5 1,-11 6-38,-1 1 1,47-1 0,-72 4 9,-1 2-1,1-1 1,-1 0 0,1 0 0,-1 0 0,1 0 0,-1 0-1,1 0 1,-1 0 0,1 1 0,-1-1 0,1 0 0,-1 0-1,1 1 1,-1-1 0,0 0 0,1 1 0,-1-1-1,1 0 1,-1 1 0,0-1 0,1 1 0,-1-1 0,0 0-1,0 1 1,1-1 0,-1 1 0,0-1 0,0 1 0,0-1-1,1 2 1,-1 17 31,0-12 0,-1 10 66,0-1 0,-2 1 0,0 0 0,-1-1 0,0 1 0,-2-1 0,0-1 0,-11 23 0,-4 0-154,-1-1 0,-31 39-1,48-70-344,-10 12-517,2-10-4752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4.0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0 168 8250,'0'0'5213,"3"17"-4041,1 4-864,5 28 112,1 0 0,19 51 0,-29-100-425,0 1-1,0-1 0,0 0 0,0 0 0,0 1 1,0-1-1,0 0 0,0 0 0,0 1 0,0-1 1,0 0-1,1 0 0,-1 1 0,0-1 0,0 0 1,0 0-1,0 0 0,0 1 0,1-1 0,-1 0 1,0 0-1,0 0 0,0 1 0,0-1 0,1 0 1,-1 0-1,0 0 0,0 0 0,1 0 0,-1 0 0,0 0 1,0 1-1,1-1 0,-1 0 0,0 0 0,0 0 1,1 0-1,-1 0 0,0 0 0,0 0 0,1 0 1,-1 0-1,0 0 0,0 0 0,1-1 0,-1 1 1,0 0-1,0 0 0,0 0 0,1 0 0,-1 0 1,0 0-1,0 0 0,0-1 0,1 1 0,-1 0 1,0 0-1,0 0 0,0-1 0,1 1 0,-1 0 1,0-1-1,9-16-663,-8 14 547,1-2 20,75-159-1971,-64 142 2148,0 0-1,1 0 1,2 1 0,34-37-1,-17 35 781,-31 22-813,-1 1 0,1-1-1,0 0 1,0 0 0,0 1 0,-1-1-1,1 1 1,0 0 0,0 0-1,0-1 1,0 1 0,0 0-1,0 1 1,0-1 0,0 0-1,0 0 1,-1 1 0,4 0 0,-4 0-25,0 0 0,-1 0 1,1 0-1,0 0 1,0 0-1,-1 0 1,1 0-1,0 0 1,-1 0-1,1 0 1,-1 0-1,0 0 1,1 0-1,-1 1 1,0-1-1,0 0 1,1 0-1,-1 0 1,0 2-1,0 29 285,-1-23-145,1 282 1067,1-291-1271,-1 0-1,0 0 1,0-1-1,0 1 1,0 0 0,0 0-1,0 0 1,1-1 0,-1 1-1,0 0 1,0 0-1,0 0 1,0 0 0,1 0-1,-1-1 1,0 1 0,0 0-1,0 0 1,1 0-1,-1 0 1,0 0 0,0 0-1,1 0 1,-1 0 0,0 0-1,0 0 1,1 0-1,-1 0 1,0 0 0,0 0-1,0 0 1,1 0 0,-1 0-1,0 0 1,0 0-1,0 0 1,1 0 0,-1 1-1,0-1 1,0 0 0,0 0-1,1 0 1,-1 0-1,0 0 1,0 1 0,0-1-1,0 0 1,1 0 0,-1 0-1,0 1 1,0-1-1,0 0 1,0 0 0,0 0-1,0 1 1,0-1 0,0 0-1,0 0 1,0 0-1,0 1 1,0-1 0,0 0-1,0 0 1,0 1 0,0-1-1,0 0 1,0 0-1,0 1 1,12-16-3019,-1-7-1179</inkml:trace>
  <inkml:trace contextRef="#ctx0" brushRef="#br0" timeOffset="1">562 0 6569,'0'0'7570,"-13"125"-6154,2-54 321,2 9-601,6 4-432,3-18-376,0 1-240,0-12-88,11-15-120,1-15-640,5-12-1016,19-13-1049,-3-18-1448,0-9-2864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4.3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90 9642,'0'0'4617,"20"-9"-3503,-17 8-1099,47-21 121,80-24-1,-120 44-136,-2-1-44,1 1 0,-1 1 0,17-2 0,-25 3 27,0 0 0,1 1 1,-1-1-1,0 0 0,0 0 0,0 0 1,0 1-1,0-1 0,0 0 0,0 0 1,0 1-1,0-1 0,1 0 0,-1 1 0,0-1 1,0 0-1,0 0 0,-1 1 0,1-1 1,0 0-1,0 0 0,0 1 0,0-1 1,0 0-1,0 0 0,0 1 0,0-1 0,0 0 1,-1 0-1,1 1 0,0-1 0,0 0 1,-1 0-1,-51 101 21,-6 10 251,55-102-208,-27 70 489,28-72-445,0 1-1,0 0 1,1 0-1,0-1 1,0 1 0,1 0-1,0 0 1,2 11-1,-2-19-67,1 1 0,-1 0 0,1-1-1,-1 1 1,1-1 0,0 1 0,-1-1-1,1 1 1,0-1 0,-1 1 0,1-1 0,0 1-1,-1-1 1,1 0 0,0 0 0,0 1 0,0-1-1,-1 0 1,1 0 0,0 0 0,0 0-1,-1 0 1,1 0 0,0 0 0,0 0 0,0 0-1,0 0 1,25-4 267,-16 1-297,-1-1-1,0 0 1,0 0-1,0-1 1,-1 0-1,1-1 1,-1 0 0,9-9-1,0-1-2218,-2 0-1,23-30 0,-18 16-5429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8.46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12619,'0'0'2296,"113"0"-679,-15 0-617,41 0-88,14 0 96,-3 0-480,-15 2-368,-35 1-88,-25 1-72,-18 2-376,-17-3-840,-6 3-352,-19 3-1097,-8 0-2104,-9 0-1048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4.6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0 163 13531,'0'0'2467,"18"-12"-2312,131-75-818,-83 47 259,-38 22 161,-28 18 233,1-1-1,-1 1 0,1-1 1,0 1-1,-1-1 1,1 1-1,-1 0 0,1-1 1,-1 1-1,1 0 1,0 0-1,-1-1 1,1 1-1,0 0 0,-1 0 1,1 0-1,0 0 1,0 0-1,-1 0 0,1 0 1,0 0-1,-1 0 1,1 0-1,0 0 0,-1 0 1,1 1-1,0-1 1,-1 0-1,1 1 0,-1-1 1,1 0-1,0 1 1,-1-1-1,1 0 1,-1 1-1,1-1 0,-1 1 1,1-1-1,-1 1 1,1-1-1,-1 1 0,0 0 1,1-1-1,-1 1 1,0-1-1,1 1 0,-1 0 1,0-1-1,0 1 1,0 0-1,0-1 1,0 1-1,1 1 0,1 45 187,-3-37-51,1 188 734,0-198-870,0 1-58,0-1 1,0 0-1,0 0 1,0 1-1,0-1 0,0 0 1,0 0-1,0 0 1,0 1-1,0-1 1,0 0-1,0 0 0,0 1 1,0-1-1,0 0 1,0 0-1,0 1 0,0-1 1,0 0-1,0 0 1,0 1-1,0-1 1,0 0-1,0 0 0,0 1 1,1-1-1,-1 0 1,0 0-1,0 0 1,0 1-1,0-1 0,1 0 1,-1 0-1,0 0 1,0 0-1,0 1 1,1-1-1,-1 0 0,0 0 1,0 0-1,1 0 1,-1 0-1,0 0 1,0 0-1,1 0 0,-1 0 1,0 0-1,0 0 1,1 0-1,-1 0 1,7 0-4525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5.0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 0 11843,'0'0'3168,"-25"126"-1631,12-66-601,2-3-576,8-6-360,3-9-48,0-11-848,3-11-697,17-18-1119,-1-2-1377,-1-2-1216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5.3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85 240 8914,'0'0'1880,"-11"15"-737,-38 54 242,46-64-1265,0 0 0,0 0 1,0 0-1,1 0 0,0 1 1,0-1-1,0 1 0,1 0 1,0-1-1,0 1 0,0 0 1,0 0-1,1-1 0,0 1 1,1 0-1,-1 0 0,1 0 1,2 9-1,-1-12-102,-1 0 0,1 0 0,-1-1 0,1 1 0,0 0 0,0-1 0,0 1 0,1-1 0,-1 0 0,0 1 0,1-1 0,0 0 0,-1-1 0,1 1 0,0 0 0,0-1 0,0 0 0,0 1 0,0-1 0,0 0 0,0-1 0,1 1 0,-1-1 0,0 1 0,0-1 0,1 0-1,-1 0 1,0 0 0,7-2 0,-5 1 19,0 0 1,0-1-1,0 0 0,0 0 0,0 0 0,-1-1 0,1 1 0,-1-1 0,0 0 0,1-1 0,-1 1 0,-1-1 0,1 0 0,0 1 0,-1-2 0,0 1 0,0 0 0,4-8 0,0 0-94,-1 0 0,0-1-1,-1 1 1,0-1 0,-1 0-1,3-14 1,-5 16-342,-1 1 1,1 0-1,-1-1 0,-1 1 0,0-1 1,-1 0-1,-1-11 0,1 21 271,0 0 1,1-1-1,-1 1 0,0 0 1,0-1-1,0 1 0,0 0 1,0 0-1,0 0 0,0 0 1,-1 0-1,1 0 0,0 0 1,-1 0-1,1 1 0,0-1 1,-1 0-1,1 1 0,-1-1 1,1 1-1,-1 0 0,1-1 1,-1 1-1,1 0 0,-1 0 0,1 0 1,-1 0-1,1 0 0,-1 0 1,1 1-1,-3-1 0,-2 1-714,-7-1-2129</inkml:trace>
  <inkml:trace contextRef="#ctx0" brushRef="#br0" timeOffset="1">450 1 14595,'0'0'2057,"-4"98"-1633,-1-28 640,1 14 16,4 0-560,0-17-336,6 1-184,5-14-8,0-12-288,0-13-688,0-12-528,1-10-833,18-11-319,-3-17-609,-2-10-2480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5.6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 4281,'0'0'12191,"16"0"-11763,22 1-256,-2 1-262,-1-1-1,58-7 1,-69-4-556,-23 9 522,-3 0 50,-8 6 8,-4 6-30,0 1-1,1 0 0,1 0 1,0 2-1,-15 19 0,7-3 255,-30 55 0,43-72 30,2 0-1,-1 1 0,2 0 1,0 0-1,0 0 1,1 1-1,1-1 0,0 1 1,1 19-1,1-33-151,0 1 1,1 0-1,-1-1 1,0 1-1,0-1 1,1 1-1,-1-1 0,1 1 1,0-1-1,-1 1 1,1-1-1,0 0 0,0 1 1,0-1-1,0 0 1,0 0-1,0 0 0,0 0 1,0 1-1,0-1 1,1-1-1,-1 1 0,0 0 1,1 0-1,-1 0 1,0-1-1,1 1 0,-1-1 1,1 1-1,-1-1 1,1 0-1,0 1 1,-1-1-1,1 0 0,-1 0 1,3 0-1,1 0-5,1 0-1,-1-1 1,0 1 0,1-1-1,-1 0 1,0 0 0,0-1-1,0 0 1,0 1 0,6-5-1,-3 1-312,1-1 0,-1 0 0,0-1-1,0 0 1,-1 0 0,0 0 0,9-13-1,-8 8-1546,-1 1 0,11-22 0,-6 1-4066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6.0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1 214 6673,'0'0'9618,"107"-81"-8217,-70 54-569,3 0-600,2-1-232,-6 5-464,-5 6-1280,-9 8-2457,-9 7-504,-7 2-1033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6.3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1 5233,'0'0'8974,"4"0"-8738,-3 0-224,0 0 0,0 0 0,-1 0 0,1 0 0,0 0 0,0 0-1,0 0 1,-1 0 0,1 0 0,0 0 0,0 1 0,0-1 0,-1 0 0,1 0 0,0 1 0,0-1 0,-1 0-1,1 1 1,0-1 0,-1 1 0,1-1 0,-1 1 0,1 0 0,0-1 0,-1 1 0,1-1 0,0 2 0,-1 2 103,1 0 1,0 0 0,-1 0 0,0 0 0,0 1 0,-1 6-1,-5 57 1813,-25 104 0,5-31-272,6 40 404,18-154-2043,2 1 0,1-1 0,2 0 0,8 43 0,-11-68-113,9 24-1111,-8-25 925,-1 0 0,1 0 0,-1 0 0,1-1 0,0 1 0,-1 0 0,1 0 0,0-1-1,0 1 1,-1-1 0,1 1 0,0-1 0,0 1 0,0-1 0,0 1 0,0-1 0,-1 1 0,1-1 0,0 0 0,0 0-1,0 0 1,0 1 0,2-1 0,3 0-4935</inkml:trace>
  <inkml:trace contextRef="#ctx0" brushRef="#br0" timeOffset="1">407 437 13395,'0'0'8586,"-9"31"-23590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6.7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249 1 16492,'0'0'6329,"-97"95"-6281,61-46-48,-3 0 0,6-3-288,8-6-1096,12-9-977,8-11-2304,5-13-2080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7.0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10986,'0'0'8026,"77"116"-8026,-55-86-760,-15-3-984,-7-9-1449,-2-7-2824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37.4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1 134 14131,'0'0'5737,"140"-29"-5201,-72 14-360,3-1-176,-2-1 0,-7 3-720,-2-3-1152,-16 3-2289,-18 3-1704</inkml:trace>
  <inkml:trace contextRef="#ctx0" brushRef="#br0" timeOffset="1">449 39 8634,'0'0'7025,"-71"93"-4760,46-42-217,5 8-847,9-3-641,7-1-392,4-6-168,0-11-512,0-7-729,6-11-879,-1-9-2521</inkml:trace>
  <inkml:trace contextRef="#ctx0" brushRef="#br0" timeOffset="2">519 502 18164,'0'0'1464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53.3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1 123 4793,'0'0'6715,"3"-15"-5786,1 0-634,0-1-1,8-18 0,-11 32-216,1-1 0,0 1 1,-1-1-1,1 1 0,0 0 0,0 0 0,1 0 0,-1 0 0,0 0 0,1 0 1,-1 1-1,1-1 0,-1 1 0,1 0 0,0 0 0,-1 0 0,6-2 0,2 1 182,0 0-1,0 1 0,14-1 1,-14 2-79,-1-1-104,0 1 0,-1 0 0,1 0 0,0 0 0,-1 2 0,1-1-1,0 1 1,13 4 0,-18-4-63,1 1 0,-1-1 0,0 1 0,-1-1 0,1 1 0,0 0 0,-1 0 0,0 1-1,0-1 1,0 1 0,0 0 0,0-1 0,-1 1 0,1 1 0,-1-1 0,0 0 0,2 8 0,-2-5-5,1 0 0,-2 0 1,1 1-1,-1-1 1,0 0-1,0 1 0,-1-1 1,0 1-1,0-1 0,-1 1 1,0-1-1,-1 0 1,1 1-1,-1-1 0,-1 0 1,1 0-1,-1 0 1,-7 11-1,4-8-11,-1-1 0,0 0 1,0-1-1,-1 0 0,0 0 0,-1 0 1,1-1-1,-1 0 0,-1-1 0,1 0 1,-19 8-1,27-14 0,1 0 0,0 0 0,0 0 0,0 0 0,-1 0 0,1 0 1,0 0-1,0 0 0,0 0 0,0 0 0,-1 0 0,1 1 0,0-1 0,0 0 0,0 0 0,0 0 0,-1 0 0,1 0 1,0 0-1,0 0 0,0 1 0,0-1 0,0 0 0,0 0 0,-1 0 0,1 0 0,0 0 0,0 1 0,0-1 0,0 0 0,0 0 1,0 0-1,0 1 0,0-1 0,0 0 0,0 0 0,0 0 0,0 0 0,0 1 0,0-1 0,0 0 0,0 0 0,0 0 1,0 1-1,0-1 0,0 0 0,0 0 0,0 0 0,0 0 0,0 1 0,1-1 0,-1 0 0,0 0 0,0 0 0,0 0 0,0 0 1,0 1-1,0-1 0,1 0 0,16 7-36,24 2 55,-30-7 2,2-1-13,0 1 1,0 1 0,0 0-1,-1 0 1,1 1 0,-1 1-1,0 0 1,0 1 0,12 8-1,-23-13-5,1 0 0,-1 0 0,1 1 0,-1-1 0,0 1 0,1-1 0,-1 1 0,0-1 0,0 1 0,0 0 0,0-1 0,-1 1-1,1 0 1,0 0 0,-1 0 0,1-1 0,-1 1 0,0 0 0,0 0 0,1 0 0,-1 0 0,-1 2 0,1 0 11,-1-1 1,0 0-1,0 1 0,-1-1 1,1 0-1,-1 0 0,1 0 1,-1 0-1,0 0 0,0 0 1,-4 3-1,-3 3 14,-1 0-1,0 0 1,0-1 0,-1-1 0,-15 9-1,-22 6 33,45-21-108,1 0 1,-1 0 0,0 0 0,0 0-1,1-1 1,-1 1 0,0-1 0,0 0-1,0 0 1,0 0 0,1 0 0,-1 0-1,0-1 1,0 1 0,-3-2 0,5 1-255,1-1 0,-1 1 1,1-1-1,-1 1 1,1-1-1,0 1 0,-1-1 1,1 1-1,0-1 1,0 1-1,0-1 0,0 1 1,0-1-1,1 1 1,-1-1-1,1-1 0,-1 0-866,5-22-7510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8.8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59 12291,'0'0'3136,"139"-26"-1263,-37 12-865,27 3-488,8 5 144,-5 4-208,-30 2-256,-31 0-200,-18 0 0,-13 0-320,0 0-856,-12 8-1048,-7 1-2313,-21-2-1641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53.7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2 808,'0'0'10821,"-10"18"-10313,-28 60 11,36-75-484,1-1-1,0 1 1,1-1-1,-1 1 1,0 0-1,1 0 1,-1-1-1,1 1 1,0 0-1,0 0 1,0-1-1,0 1 0,1 0 1,-1 0-1,1-1 1,-1 1-1,1 0 1,0-1-1,0 1 1,0-1-1,1 1 1,-1-1-1,1 1 1,-1-1-1,1 0 1,0 0-1,-1 0 1,1 0-1,0 0 1,3 2-1,0 0 21,1-1-1,-1 0 0,0 0 0,1 0 0,0-1 1,0 0-1,-1 0 0,1 0 0,0-1 1,9 2-1,-6-3-28,0 0 0,0 0 0,0-1 0,0 0 0,-1 0 0,1-1 0,0 0 0,-1 0 0,1-1 0,-1 0 0,0-1 0,14-8 0,-18 10-34,0-1 1,-1 0-1,1 0 1,0 0 0,-1 0-1,0-1 1,0 1-1,0-1 1,0 0-1,-1 0 1,0 0 0,1 0-1,-1 0 1,-1 0-1,1-1 1,-1 1-1,1-1 1,-1 1 0,-1-1-1,1 1 1,0-1-1,-1 0 1,0 1-1,0-1 1,-1 0 0,0-4-1,0 7 8,1-1-1,-1 1 1,0 0 0,0 0-1,0 0 1,0 1-1,0-1 1,0 0 0,0 0-1,0 0 1,-1 1-1,1-1 1,-1 1 0,1-1-1,-1 1 1,-2-2-1,-2 0 2,1 0 0,0 0 0,-1 0 0,1 1 0,-11-3 0,-3 1 5,1 1-1,-34-1 1,50 4-6,-104 0 77,105 0-83,0 0 1,0 0-1,0 0 0,0 1 0,0-1 0,0 0 0,0 1 0,0-1 0,0 1 0,0-1 0,0 1 0,0-1 0,0 1 0,1-1 0,-3 2 0,3-1-50,0-1 0,0 0 0,0 1 0,0-1 0,0 1 0,0-1 0,0 0 0,0 1 0,0-1 0,0 1 0,0-1 0,0 0 0,0 1 0,0-1 0,0 0 0,0 1 0,0-1-1,0 1 1,0-1 0,1 0 0,-1 1 0,0-1 0,0 0 0,0 1 0,1-1 0,-1 0 0,0 1 0,0-1 0,1 0 0,-1 0 0,0 1 0,1-1 0,-1 0 0,0 0 0,1 0 0,-1 1 0,0-1 0,1 0 0,-1 0 0,1 0 0,-1 0 0,0 0 0,1 0 0,0 0 0,18 5-3742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54.2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32 120 8546,'0'0'2367,"-6"15"-1465,-17 55 174,22-64-998,0-1 0,1 1 0,-1-1 1,1 1-1,0-1 0,1 1 0,-1 0 1,1-1-1,0 1 0,1-1 0,-1 1 0,1-1 1,0 0-1,0 0 0,1 0 0,-1 0 1,1 0-1,0 0 0,1-1 0,3 5 1,-1-2-53,-1-1 1,1 0 0,1-1 0,-1 1 0,1-1 0,0-1 0,0 1 0,0-1 0,1 0 0,-1-1 0,15 5 0,-17-7 3,-1 0 0,1 0 0,0 0 0,0-1 0,0 1 0,0-1 0,-1 0 0,1-1 0,0 1 0,0-1 1,0 0-1,-1 0 0,1-1 0,0 1 0,-1-1 0,1 0 0,-1 0 0,0-1 0,0 1 0,1-1 0,6-6 1,-5 2 5,1-1 0,-1 0 0,0 0 0,0 0 1,-1-1-1,0 0 0,-1 0 0,0 0 1,5-18-1,-5 14-29,-1 1 0,0-1 1,-1 1-1,0-1 0,-1 0 1,-1 0-1,-1-23 0,0 31 9,0-1 0,0 1-1,0-1 1,-1 1 0,0 0-1,0 0 1,0 0-1,0 0 1,-1 0 0,0 0-1,0 1 1,0-1-1,-1 1 1,1 0 0,-1 0-1,0 0 1,0 1 0,0-1-1,-1 1 1,-6-4-1,-1 1 44,0 1 0,0 1-1,0 0 1,-1 1 0,1 0-1,-26-2 1,30 4-406,0 1-1,0 0 1,0 0 0,0 0 0,0 1-1,0 0 1,0 1 0,0 0-1,1 0 1,-1 1 0,-14 6 0,5 4-4458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56.8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477 0 2697,'0'0'4405,"-2"21"-4103,-20 141 941,-34 313 2257,34-267-2562,-93 1015 3598,80-813-3336,-102 623 130,111-886-949,6 0 1,-1 236-1,24-210-344,-4 146 10,-9-217-2,-2 63 40,23 67 90,0-39-17,-11-190-157,-1 22 18,2 1 1,1-1 0,1 0 0,1 0 0,13 45 0,-17-147-10293,-7 30-816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58.0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203 46 408,'0'0'6293,"2"-6"-5879,6-17-228,-8 22-150,0 1 0,1-1 0,-1 0 0,0 0 1,0 0-1,1 1 0,-1-1 0,0 0 0,1 0 0,-1 1 0,1-1 1,-1 0-1,1 1 0,-1-1 0,1 0 0,0 1 0,-1-1 1,1 1-1,0-1 0,-1 1 0,1 0 0,0-1 0,0 1 0,-1-1 1,1 1-1,0 0 0,0 0 0,0 0 0,-1-1 0,1 1 0,0 0 1,0 0-1,1 0 0,-2 6 104,-6 129 1685,-28 156 1,8-88-727,-20 564 2358,45 7-903,3-370-1639,0 678 244,-19-712-924,3-105 96,9 16 221,-23 310-143,4-354-635,20-226-803,-1-20 32,-4-17-771,1-7-2576,-2-2-2210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59.0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108 2 2833,'0'0'11429,"0"0"-11407,0 0 1,0 0 0,0 0-1,-1-1 1,1 1 0,0 0-1,0 0 1,-1 0-1,1 0 1,0 0 0,-1 0-1,1 0 1,0 0 0,0 0-1,-1-1 1,1 1 0,0 0-1,-1 0 1,1 1 0,0-1-1,0 0 1,-1 0-1,1 0 1,0 0 0,-1 0-1,1 0 1,0 0 0,0 0-1,-1 0 1,1 1 0,0-1-1,0 0 1,-1 0 0,1 0-1,0 0 1,0 1-1,0-1 1,0 0 0,-1 0-1,1 1 1,0-1 0,0 0-1,0 0 1,0 1 0,-5 7 246,0 0 1,1 1 0,0-1 0,0 1 0,1 0-1,0 0 1,-2 15 0,-3 4 235,-8 28 247,-18 111-1,29-117-3764,4 0-3320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59.5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1 12739,'0'0'2975,"13"16"-2868,39 52-45,-50-64-41,1 0 0,-1-1 1,0 1-1,0 0 0,0 0 0,-1 0 0,0 1 0,1-1 0,-1 0 0,-1 0 0,1 1 0,-1-1 0,1 5 0,-2-6-7,1 1 0,-1-1 0,1 0 0,-1 0 0,0 0 0,0 0 0,0 0 0,-1 0 0,1 0 1,-1 0-1,0-1 0,0 1 0,0-1 0,-2 3 0,0-1-12,-1 0 0,1 0-1,-1-1 1,0 1 0,0-1 0,0-1 0,0 1 0,-1-1 0,1 0 0,-1 0 0,1 0 0,-1-1 0,0 0 0,1 0 0,-10 0 0,14-1 15,6 0 52,14 0 42,-1-1-1,1-1 1,35-9-1,-1-9-1468,-45 16 240,0 0-1,-1-1 1,0 0 0,8-7 0,0-4-5952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59.8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0 7274,'0'0'6541,"7"20"-6017,22 66-123,-27-80-338,0 0-1,-1 0 0,0 0 1,0 0-1,0 0 0,-1 0 1,0 0-1,0 0 0,-1 0 1,1 1-1,-1-1 0,-1 0 1,1 0-1,-1-1 0,0 1 1,0 0-1,-5 8 0,2-7 20,-1 0-1,1 0 0,-1-1 1,0 0-1,0 0 0,-1 0 1,0-1-1,0 0 0,-14 7 1,15-9-88,12-4-46,0 0 0,0 0 0,0 1 0,0 0 0,0 0 0,8 2 0,11-1 79,-1-2-5,-14 0-4,0 1 1,-1 0-1,1 1 0,-1-1 1,13 4-1,-20-4-17,0 1 0,0 0 1,0 0-1,0-1 0,0 1 0,0 1 1,0-1-1,0 0 0,0 0 0,-1 1 1,1-1-1,0 1 0,-1-1 0,0 1 0,1 0 1,-1-1-1,0 1 0,0 0 0,1 0 1,-1 0-1,-1 0 0,1 0 0,0 0 1,-1 0-1,1 1 0,-1-1 0,1 0 1,-1 3-1,0 1-2,0 1 0,0 0 1,0-1-1,-1 1 0,0-1 1,-1 1-1,1-1 0,-1 1 0,0-1 1,-1 0-1,0 0 0,-4 7 1,-5 6-246,0-1 1,-19 21-1,22-30 36,-39 47-2326,2-8-2447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00.5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0 10002,'0'0'5137,"0"121"-4601,-2-59-312,2 0-136,0-6-40,0-10-48,2-10-808,9-14-1544,0-11-2729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00.9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10266,'0'0'4440,"9"14"-4424,29 44 17,-36-54-33,0 1 0,-1-1-1,1 1 1,-1 0 0,0 0 0,0 0 0,-1-1-1,1 1 1,-1 0 0,0 0 0,0 0-1,-1 0 1,0 0 0,1 0 0,-2-1-1,1 1 1,0 0 0,-1-1 0,0 1 0,0-1-1,-1 1 1,1-1 0,-1 0 0,0 0-1,0 0 1,0 0 0,0-1 0,-7 6-1,27-12 41,26-12-83,38-11 312,-70 23-1113,1 2 0,0-1-1,12 1 1,-12 1-3295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01.3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1 11138,'0'0'6846,"18"14"-6791,58 48-42,-71-56-24,0-1 1,-1 1-1,0 0 1,0 0-1,-1 0 1,1 1-1,-1-1 0,-1 1 1,1 0-1,-1-1 1,0 1-1,-1 0 1,1 1-1,-2-1 1,1 0-1,-1 0 1,0 0-1,0 0 0,-1 1 1,0-1-1,-3 12 1,3-13 3,-1 1 1,0-1-1,0 0 0,-1 0 1,0 0-1,0 0 0,0-1 1,-1 1-1,-6 7 0,-46 44 1,41-44 10,-26 31-1,41-44-9,-1 0 0,1 1 0,-1-1 0,1 1 0,-1-1 0,1 1 0,0-1 0,-1 1 0,1 0 0,0-1 0,-1 1 0,1-1-1,0 1 1,0 0 0,0-1 0,-1 1 0,1 0 0,0-1 0,0 1 0,0 0 0,0-1 0,0 1 0,0-1 0,0 1-1,0 0 1,1-1 0,-1 1 0,0 0 0,0-1 0,1 1 0,-1-1 0,0 1 0,0 0 0,1-1 0,-1 1 0,1-1 0,-1 1-1,1-1 1,-1 1 0,0-1 0,1 0 0,0 1 0,-1-1 0,1 1 0,-1-1 0,1 0 0,-1 0 0,1 1 0,0-1-1,-1 0 1,1 0 0,0 0 0,0 1 0,47 5 31,-28-4 48,-10-1 8,0 1 0,0 1 0,0-1-1,-1 2 1,11 4 0,-17-7-75,0 1-1,-1-1 0,1 1 0,-1 0 0,0 0 1,0 0-1,0 0 0,0 0 0,0 1 0,0-1 1,0 0-1,-1 1 0,1 0 0,-1-1 1,0 1-1,1 0 0,-2 0 0,1-1 0,0 1 1,0 0-1,-1 0 0,1 3 0,-1 3 7,0 0 1,0-1-1,-1 1 0,0-1 0,0 1 1,-1 0-1,0-1 0,-1 0 0,0 1 0,0-1 1,0-1-1,-1 1 0,-7 10 0,-4 4-660,-2-1-1,-36 36 0,-2-4-4539,2-9-5378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09.21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80 9554,'0'0'7026,"127"-36"-5714,-33 18-424,28 3-616,-9 8 32,-24 3-64,-21 4-232,-23 0-8,5 0-112,-1 0-792,0 0-512,-20 4-1089,-14 5-1704,-15 0-1536</inkml:trace>
  <inkml:trace contextRef="#ctx0" brushRef="#br0" timeOffset="1">295 343 12579,'0'0'3216,"135"-3"-2880,-15-10 1441,20 0-737,-8 6-776,-26 5-256,-35 2-8,2 0-832,-24 0-1585,-11 0-4888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02.0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6369,'0'0'7629,"0"9"-6908,-1 123 2086,3 175-451,-2-302-2400,0 0 0,0-1 0,1 1 0,0-1 0,0 1 0,0 0 0,0-1 0,1 0 1,-1 1-1,1-1 0,0 0 0,4 6 0,-4-8-287,0 0 1,0 0 0,1-1-1,-1 1 1,0-1-1,1 0 1,-1 1-1,1-1 1,-1 0 0,1 0-1,0-1 1,-1 1-1,1-1 1,0 1-1,-1-1 1,1 0-1,0 0 1,0 0 0,-1 0-1,1 0 1,3-2-1,18-2-6525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02.5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9618,'0'0'7558,"14"6"-7297,44 20-156,-55-25-102,0 1 1,0 0-1,0 0 0,-1 1 0,1-1 0,-1 1 0,0-1 0,1 1 0,-1-1 0,0 1 0,-1 0 0,1 0 0,0 0 0,-1 0 0,0 1 0,2 4 0,-1 1 16,-1-1 0,0 1 1,0 0-1,-1 12 0,0-12 15,0-4-20,-1-1 1,1 1 0,-1 0-1,0-1 1,0 1-1,0-1 1,0 1 0,-1-1-1,0 0 1,0 1 0,0-1-1,-1 0 1,-2 4-1,-4 2-11,1 0 1,-2-1-1,-12 10 0,-11 11 5,33-30-7,0 0-1,-1 0 1,1 0 0,0 0-1,0 0 1,0 1-1,-1-1 1,1 0 0,0 0-1,0 1 1,0-1-1,-1 0 1,1 0 0,0 1-1,0-1 1,0 0-1,0 0 1,0 1 0,0-1-1,0 0 1,0 0-1,-1 1 1,1-1 0,0 0-1,0 1 1,0-1-1,0 0 1,1 0 0,-1 1-1,0-1 1,0 0-1,0 1 1,0-1 0,0 0-1,0 0 1,0 1-1,0-1 1,0 0 0,1 0-1,-1 1 1,0-1-1,1 0 1,15 6 92,32-5 170,-41-1-201,34 1 54,-28 1-168,-1-1-1,1-1 0,0 0 1,-1 0-1,1-2 1,-1 1-1,1-2 0,15-4 1,-27 6-272,1 0 1,0 0 0,0 0-1,-1 0 1,1 0-1,-1 0 1,1 0-1,-1-1 1,1 1-1,-1-1 1,0 1-1,0-1 1,0 0 0,2-3-1,0-7-6067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02.9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14603,'0'0'2589,"18"0"-2179,59 8-178,-74-7-222,0-1-1,1 2 1,-1-1-1,0 0 0,0 1 1,0-1-1,0 1 0,0 0 1,0 0-1,0 0 1,-1 0-1,1 1 0,-1-1 1,1 1-1,-1-1 0,0 1 1,0 0-1,0 0 1,2 4-1,-1 1 23,0-1 0,-1 0 0,1 1 0,-2 0 0,3 15 1,-3-12 6,0 0 1,0 1 0,-1-1 0,-1 1 0,0-1-1,0 0 1,-1 1 0,-1-1 0,0 0 0,-1 0 0,1 0-1,-2-1 1,-7 14 0,9-19-62,0 0 0,1 0-1,-1 0 1,1 0 0,0 1 0,1-1 0,-1 1-1,0 7 1,2-11 15,0 0-1,0-1 0,1 1 0,-1 0 0,1-1 1,-1 1-1,1 0 0,0-1 0,0 1 0,-1 0 1,1-1-1,0 1 0,0-1 0,1 0 0,-1 1 1,0-1-1,0 0 0,1 0 0,-1 0 0,1 0 1,-1 0-1,1 0 0,-1 0 0,1 0 1,-1 0-1,1-1 0,0 1 0,0-1 0,2 1 1,41 10 1,-34-9 7,0 0 0,0 1-1,0 1 1,0-1 0,0 2 0,12 6 0,-20-9 3,-1 0 1,0 0-1,0-1 1,0 1-1,0 1 1,0-1-1,0 0 0,-1 0 1,1 1-1,-1-1 1,0 1-1,1-1 0,-1 1 1,0-1-1,0 1 1,-1 0-1,1 0 1,-1-1-1,1 1 0,-1 0 1,0 0-1,0 0 1,0-1-1,0 1 0,-1 0 1,1 0-1,-1 0 1,1-1-1,-1 1 1,-2 4-1,0 0 6,0 0-1,0-1 1,-1 1 0,0-1-1,0 0 1,-1 0 0,1 0-1,-1-1 1,-6 6 0,-58 46-108,55-47 40,-89 66-2958,62-49-1871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03.3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15971,'0'0'1449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04.5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33 1088,'0'0'14926,"-1"-2"-13832,10-1-1010,15 2 135,1 0-1,-1 2 1,32 4 0,20 1-35,146-6-1246,-218 0 895,20-2-1579,-23 1 1492,0 1 0,0-1 0,-1 1 0,1 0 0,0-1-1,-1 0 1,1 1 0,-1-1 0,1 1 0,-1-1 0,1 0 0,-1 1-1,1-1 1,-1 0 0,0 0 0,1 1 0,-1-1 0,0 0 0,1 0 0,-1 1-1,0-1 1,0 0 0,0 0 0,0 0 0,0 0 0,0 1 0,0-2-1,0-14-6929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04.8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332 0 9874,'0'0'4137,"115"55"-3473,-76-35-248,-5 2-184,-6 7-232,-14 7 0,-12 10 0,-4 9 296,-32 10-16,-34 25-280,-34 23 0,-33 15-624,15-21-2024,17-28-5266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51.1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75 126 5169,'0'0'6648,"-3"-37"-2152,-6-3-2496,8 38-1969,1 0 0,0 1-1,0-1 1,1 0 0,-1 0-1,0 0 1,0 1 0,1-1-1,-1 0 1,1 1 0,0-1 0,-1 0-1,1 1 1,0-1 0,0 1-1,0-1 1,0 1 0,0 0-1,1-1 1,1-1 0,0 2-31,0-1-1,0 1 1,0-1 0,0 1 0,0 0 0,0 0 0,0 1 0,1-1-1,-1 1 1,5-1 0,-1 1-12,0-1-1,0 1 0,0 0 1,0 0-1,0 1 1,0 0-1,0 1 1,7 1-1,-10-1 7,-1-1 0,0 1 0,1 0 0,-1 0 0,0 1 0,0-1 0,-1 0 0,1 1 0,0 0 0,-1-1-1,1 1 1,-1 0 0,0 1 0,0-1 0,0 0 0,2 7 0,0 0 9,0 1-1,-1-1 1,0 1-1,-1 0 1,0 0-1,-1 0 1,0 0-1,-1 0 1,0 0-1,0 1 1,-1-1-1,-1 0 1,0 0 0,-1 0-1,-3 11 1,1-10-27,0 1 1,0-1-1,-1-1 1,-1 1-1,0-1 1,-1 0 0,0 0-1,0-1 1,-1 0-1,0-1 1,-1 0-1,-14 11 1,13-13-13,0-1 0,0 0 0,-17 8 0,24-13 28,0 1 0,0-1 0,-1 0 0,1 0 0,0 0 0,-1 0-1,1-1 1,-1 1 0,1-1 0,-1 0 0,1-1 0,0 1 0,-7-2 0,11 1 5,0 0 0,0 0 0,0 1 0,0-1 1,0 0-1,0 0 0,0 0 0,0 1 1,0-1-1,0 0 0,0 0 0,1 0 1,-1 1-1,0-1 0,0 0 0,1 0 0,-1 1 1,1-1-1,-1 0 0,0 0 0,1 1 1,-1-1-1,1 1 0,0-1 0,0-1 1,6-2 7,0 0 0,0 0 0,0 0 1,0 1-1,0-1 0,1 2 0,-1-1 1,15-2-1,5 1 83,35-3 1,143 9-274,-80 1-5469,-89-3 572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51.5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26 167 8970,'0'0'1651,"-5"17"-844,-13 60 265,17-72-977,0 0 1,1 0-1,-1 0 0,1 0 0,0 0 1,0 0-1,1 0 0,-1 0 1,1-1-1,0 1 0,1 0 1,-1 0-1,1 0 0,0-1 0,0 1 1,1-1-1,-1 1 0,1-1 1,0 0-1,0 0 0,0 0 0,0-1 1,1 1-1,0-1 0,0 0 1,0 0-1,4 3 0,2 0 35,0-1 1,0 0-1,0-1 0,0 0 0,1-1 1,0 0-1,-1 0 0,1-1 0,0-1 1,14 1-1,-15-2-106,0 0-1,0 0 1,0-1 0,0-1 0,0 0-1,0 0 1,0 0 0,0-2 0,0 1-1,-1-1 1,0 0 0,0-1 0,0 0-1,0-1 1,-1 0 0,0 0 0,0-1-1,-1 1 1,0-2 0,10-11 0,-7 6-45,0 0 1,-1-1 0,0 0 0,-1 0-1,-1 0 1,0-1 0,-1-1 0,-1 1-1,0-1 1,-1 0 0,-1 0 0,0 0-1,-1 0 1,-1 0 0,-1-33 0,-1 47 13,1-1 0,-1 1 1,1 0-1,-1 0 0,0-1 1,1 1-1,-1 0 0,0 0 1,-1 0-1,1 0 0,0 0 1,-1 0-1,1 1 0,-1-1 1,1 0-1,-1 1 0,0-1 1,-2-1-1,0 1-3,0-1 1,-1 1 0,1 0-1,-1 0 1,0 1-1,1-1 1,-1 1-1,-6-1 1,-5 1-15,-1-1 1,0 2-1,0 1 1,-16 2-1,28-2 83,0 0 1,0 0-1,0 1 0,1 0 1,-1 0-1,-4 3 0,-15 6-2016,8-8-4152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52.1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136 84 9354,'0'0'4372,"0"18"-4191,0 59 154,0-67-202,0-1 1,1 0-1,0 0 1,1 0-1,0 0 1,1 0-1,-1 0 1,2 0-1,-1-1 1,1 1-1,1-1 1,-1 0-1,1 0 0,1-1 1,7 10-1,-7-11-62,0-1-1,0 0 1,1 0-1,-1 0 1,1-1-1,0 0 0,0 0 1,1-1-1,-1 0 1,1 0-1,-1 0 0,1-1 1,0-1-1,0 1 1,0-1-1,8 0 0,-10-1-81,1 0 0,-1 0 0,0 0 0,0-1 0,0 0 0,0-1 0,0 1 0,0-1 0,-1 0 0,1 0 0,10-6 0,-10 3-13,1 0 0,-1 0 0,-1 0 0,1-1 1,-1 0-1,0 0 0,0 0 0,7-14 1,-5 7 3,0 0-1,0-1 1,-2 0 0,1 0 0,-2 0 0,0-1 0,-1 1 0,0-1 0,-1 0 0,-1 0 0,0 0-1,-1 0 1,-2-16 0,1 27 14,0 1-1,0-1 1,0 0-1,-1 0 1,1 1-1,-1-1 1,0 1-1,0-1 0,0 1 1,0 0-1,-1 0 1,0 0-1,1 0 1,-1 0-1,0 1 1,0-1-1,0 1 1,-1 0-1,1 0 0,0 0 1,-1 0-1,0 0 1,1 1-1,-1 0 1,0-1-1,-4 1 1,-10-3-124,1 1 1,0 1-1,0 1 1,-28 2-1,22 1-398,0 1 0,1 1 0,-1 1 0,1 1 0,-1 1 0,2 1 1,-1 1-1,-24 14 0,25-13-403,-53 27-3956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11.7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5145,'0'0'6477,"7"8"-5456,-7-7-1017,4 4 189,-1 0 1,2-1-1,-1 1 1,0-1 0,1 0-1,0 0 1,0 0-1,0 0 1,0-1-1,1 0 1,-1 0-1,1 0 1,0-1-1,10 3 1,31 2 1438,78 3-1,21 2-714,129 35-459,234 24-198,-318-63-243,-43-4-11,207 34 1,-337-34-114,-12-1 298,-10-2 981,4-1-1156,-1 0-3,0 0-6,1 0-12,-28 14-6517,14-8 1273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14.5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258 39 4241,'0'0'9033,"-11"-2"-8749,-36-7-70,42 9-187,0 0 0,0 0 1,0 1-1,0 0 0,0-1 0,0 2 0,0-1 0,0 1 0,0-1 0,0 1 0,0 0 0,1 1 0,-1-1 0,1 1 0,0 0 0,0 0 1,0 1-1,-7 6 0,0-1 110,3-2-45,1 0-1,-1 0 0,1 0 0,1 1 1,0 0-1,0 0 0,0 1 0,1 0 1,0 0-1,1 0 0,-6 18 0,6-12-23,0 0-1,2 0 0,0 1 1,1-1-1,0 0 0,1 1 1,2 17-1,-1-26-53,0-1 0,0 0-1,1 0 1,-1 0 0,1 0-1,1-1 1,-1 1 0,1 0-1,0-1 1,0 0 0,0 1 0,1-1-1,6 7 1,-3-6 22,1 1 0,-1-1 1,1-1-1,0 1 0,0-1 0,0-1 0,1 0 1,9 4-1,5-1 27,1 0 1,-1-2-1,1 0 0,0-2 1,1-1-1,25 0 1,-39-3-96,0 1 0,0-1 0,0-1 1,0 0-1,0-1 0,-1 0 0,1 0 1,-1-1-1,1-1 0,-1 0 1,-1 0-1,1-1 0,-1 0 0,0-1 1,0 0-1,-1 0 0,0-1 0,0 0 1,-1 0-1,0-1 0,0 0 0,-1 0 1,0 0-1,6-14 0,-8 13-16,0-1-1,0 1 1,-1-1 0,0 0-1,-1 0 1,0 0 0,-1 0-1,0 0 1,-1 0 0,0 0-1,-1 0 1,0 0 0,-1 0-1,0 0 1,-1 0 0,0 0-1,-6-12 1,6 14 40,-1 0 1,-1 0 0,0 1-1,0 0 1,-1 0-1,0 0 1,0 1-1,0 0 1,-1 0-1,0 1 1,-1-1-1,0 2 1,1-1-1,-2 1 1,1 0 0,-1 1-1,1 0 1,-1 0-1,-1 1 1,-8-3-1,9 4 29,0 0-1,0 1 1,-1-1-1,1 2 1,0-1-1,0 1 1,-1 1-1,1 0 1,-10 2-1,13-1-34,1 0 0,-1 0-1,1 1 1,0-1 0,0 1-1,0 1 1,0-1 0,0 1-1,1-1 1,0 1 0,-1 1 0,1-1-1,1 1 1,-1-1 0,-3 8-1,-21 37-2168,12-18-2757,5-15-1048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14.6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1 424,'0'0'0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14.9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1 5977,'0'0'5970,"-15"0"-5922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15.5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31 9722,'0'0'7522,"115"-29"-7322,-59 27-40,-1 2-96,-6 0-64,-9 0 0,-10 0-560,-10 2-953,-20 13-1031,0-3-2137,-10-1-1232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15.8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86 11859,'0'0'3968,"95"-16"-3416,-51 7-263,0-2-289,-4 4-56,-6-1-1233,-8-3-1047,-11 0-2105,-10-1-2745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16.2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239 0 14347,'0'0'3081,"111"117"-2833,-89-84-160,-5 5-88,-10 4 0,-7 9-8,-15 6 8,-23 5 72,-15 0-72,-11-2-224,-25 4-600,16-16-1577,9-17-3840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25.8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24 10002,'0'0'2721,"135"-4"-1729,-71-3-456,2 1-304,-6 1-128,-9 3-104,-11 2-64,-13 0-616,-12 0-648,-28 11-3913,-10 0 2144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26.1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97 5977,'0'0'6538,"104"-15"-5506,-62 10-408,0-1-360,-4 1-264,-5-1 0,-5-1-944,-10-11-1001,-7 1-1959,-8-1-1626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26.4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94 0 8186,'0'0'4898,"15"1"-4372,-4 0-465,14 0 233,45 8 0,-64-8-271,0 0 0,0 1 0,0-1 0,0 1 0,0 1 0,0-1 0,-1 1 0,1 0 0,-1 0 0,0 1-1,0-1 1,0 1 0,0 0 0,6 7 0,-9-7-14,0 0 0,-1 0-1,1 0 1,0 1 0,-1-1-1,0 0 1,0 0 0,-1 1 0,1-1-1,-1 1 1,0-1 0,0 0 0,0 1-1,-1-1 1,1 1 0,-1-1-1,0 0 1,0 0 0,-3 5 0,-2 7 56,0 0 1,-2-1 0,-14 24 0,-104 142-144,10-16-5002,92-127-522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34.9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9706,'26'2'1391,"409"22"-332,-151-14-905,546 39 1795,-699-35-1579,1141 94 416,-988-97-872,229 12 108,-10 38-2294,-498-60 2125,83 17-1619,-32-2-2553,-45-12-1640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35.2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11322,'0'0'0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15.0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1 960,'0'0'0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46.6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105 0 9578,'0'0'3601,"-66"112"-3249,46-63 432,9-2-376,6-7-280,3-3-128,2-10 0,0-8-104,0-7-216,0-6-336,9-14-4529,2-8 448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47.0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100 1 3697,'0'0'8326,"-15"20"-7469,-49 70-91,61-86-723,0 1 0,1-1 1,0 1-1,0 0 1,0 0-1,0 0 1,1-1-1,0 1 1,0 1-1,0-1 0,0 0 1,1 0-1,0 0 1,0 0-1,1 7 1,1 2 55,-2-9-85,0 1 0,1-1 0,0 1 0,0-1 0,0 0 0,0 1 0,1-1 0,0 0 0,1 0-1,-1 0 1,1 0 0,-1-1 0,2 1 0,-1-1 0,0 1 0,1-1 0,0 0 0,0-1 0,0 1 0,0-1-1,1 1 1,-1-1 0,1 0 0,0-1 0,0 1 0,0-1 0,0 0 0,0-1 0,0 1 0,1-1-1,-1 0 1,0 0 0,1 0 0,-1-1 0,1 0 0,-1 0 0,1 0 0,-1-1 0,1 0 0,-1 0-1,0 0 1,1-1 0,-1 0 0,0 0 0,0 0 0,6-4 0,-2 1-59,0-1 0,-1 0 1,0 0-1,-1-1 0,1 0 0,-1 0 1,-1 0-1,1-1 0,-1 0 0,-1-1 0,1 1 1,-2-1-1,1 0 0,-1 0 0,0-1 1,-1 1-1,0-1 0,-1 0 0,0 0 1,0 0-1,-1 0 0,0-18 0,-1 26 46,-1 0-1,1-1 0,-1 1 0,0-1 0,1 1 0,-1 0 1,0 0-1,-1-1 0,1 1 0,0 0 0,-1 0 1,1 0-1,-1 0 0,1 1 0,-1-1 0,0 0 1,0 1-1,0-1 0,0 1 0,0-1 0,0 1 0,0 0 1,0 0-1,0 0 0,-1 0 0,1 1 0,0-1 1,-1 0-1,1 1 0,-1 0 0,-3-1 0,-7 0 5,-1 0-1,1 1 0,-1 0 0,-19 3 0,31-3-173,0 1-1,0-1 1,0 0-1,0 1 1,0-1-1,0 1 1,0 0-1,0 0 1,0 0 0,1 0-1,-1 0 1,0 0-1,1 0 1,-1 0-1,0 1 1,1-1-1,-3 3 1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6:47.5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71 37 8450,'0'0'4675,"-10"16"-4345,-30 55 39,36-62-245,0 1-1,1 0 1,0 0-1,1 1 1,0-1 0,1 0-1,0 1 1,0-1-1,1 1 1,2 17-1,0-4 188,-2-20-269,0 0 1,0 0-1,1-1 0,-1 1 0,1 0 1,0-1-1,0 1 0,0-1 0,1 1 1,-1-1-1,1 0 0,0 0 1,0 1-1,0-1 0,0 0 0,1-1 1,-1 1-1,1 0 0,0-1 1,-1 1-1,1-1 0,0 0 0,1 0 1,-1 0-1,0 0 0,0-1 0,1 1 1,-1-1-1,1 0 0,-1 0 1,1 0-1,0-1 0,-1 1 0,1-1 1,7 0-1,0 0-15,0 0 1,0-1 0,0 0-1,0-1 1,-1 0-1,1-1 1,-1 0-1,1-1 1,-1 0-1,0 0 1,12-8-1,-10 4-31,0 0-1,-1 0 1,0-1-1,-1-1 1,1 1-1,-2-2 0,0 0 1,0 0-1,-1 0 1,0-1-1,-1 0 1,0-1-1,-1 0 0,0 0 1,-1 0-1,-1 0 1,0-1-1,-1 0 0,0 0 1,1-25-1,-4 37 23,0 0 0,-1-1 0,1 1-1,0-1 1,-1 1 0,0-1 0,1 1-1,-1 0 1,0 0 0,0-1-1,-1 1 1,1 0 0,0 0 0,-1 0-1,1 0 1,-1 0 0,0 0 0,1 1-1,-1-1 1,0 0 0,0 1 0,0 0-1,0-1 1,0 1 0,-1 0-1,1 0 1,0 0 0,0 0 0,-1 1-1,1-1 1,-4 0 0,-9-2-15,0 2-1,0-1 1,0 2 0,-17 1 0,11-1-5,13 0-83,0 0-1,0 0 0,1 1 0,-15 3 0,19-3-420,0 0-1,0 1 1,0-1 0,1 0 0,-1 1 0,0 0 0,1 0 0,-1-1 0,-2 4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43.5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46 3137,'0'0'6497,"-7"0"-5147,56 5 1852,28-9-3456,-67 4 438,131-15-162,61-2-36,4 10-114,79-1 119,-285 8 92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45.0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3625,'0'0'4139,"19"2"-3391,131 14 417,163-10-197,-236-6-1317,-77 0 302,1 0 0,-1 0 0,1 0 0,-1 0 0,0 0 0,1 1 0,-1-1 1,1 0-1,-1 0 0,1 1 0,-1-1 0,0 0 0,1 0 0,-1 1 0,0-1 1,1 0-1,-1 1 0,0-1 0,1 1 0,-1-1 0,0 0 0,0 1 0,1-1 1,-1 1-1,0-1 0,0 1 0,0-1 0,0 0 0,0 1 0,1-1 0,-1 1 1,0-1-1,0 1 0,0-1 0,0 1 0,-1-1 0,1 1 0,0-1 0,0 1 1,0-1-1,0 1 0,0-1 0,0 0 0,-1 1 0,1-1 0,-1 1 0,-10 24-2457,-9 0-2196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45.5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7922,'0'0'6817,"101"0"-6033,-54 0-208,2 0-191,1 0-281,-6 0-104,-8 0-120,-9 2-257,-7 2-311,-7 0-240,-7-1-624,-5 4-585,-1-1-775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46.6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524 1153 3833,'0'0'4832,"-16"-2"-3862,-6-1-721,-5-1 149,-1 0 1,1-1 0,0-2 0,0-1 0,-42-19 0,49 14-285,1 0 0,0-2 0,1 0 0,0-1 0,2-1-1,0 0 1,1-2 0,1 1 0,0-2 0,2 0 0,0 0 0,1-1-1,1-1 1,-7-22 0,5 9-36,2 0 0,2-1 0,0 1 0,3-2-1,1 1 1,2-1 0,1 1 0,6-52 0,-3 71-75,1 0-1,0 0 1,2 1 0,0-1-1,0 1 1,2 1 0,0-1 0,1 1-1,0 0 1,18-24 0,-12 23-5,1 0 0,0 1-1,1 0 1,0 1 0,1 1 0,1 1 0,32-18 0,-14 13-7,1 2 0,0 1 0,1 2 0,1 1 0,0 2 0,0 2 0,1 2 0,66-1 0,-81 6-22,-1 1 0,0 1 0,1 1 0,-1 1 0,0 1 0,-1 1 0,1 1 0,-1 1 1,-1 1-1,1 2 0,-2 0 0,1 1 0,-2 1 0,1 1 0,-2 0 0,0 2 0,-1 0 0,0 1 0,-2 1 0,0 1 1,25 37-1,-25-29-44,-1 0 1,-2 1-1,0 0 1,-2 1-1,-1 1 1,-1 0-1,-2 0 1,-1 0-1,-1 1 1,-1 0-1,-2 0 1,-2 0-1,0 0 1,-6 32-1,3-45 10,-1-1 0,-1 0 0,0 0-1,-1 0 1,-1-1 0,0 1 0,-2-2 0,1 1-1,-19 22 1,10-17-394,-1-1 0,-1-1 0,0 0 0,-2-2 0,-37 26 0,-10-4-2194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47.3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289 1428 5737,'0'0'5496,"-19"-8"-4512,4 2-742,8 5-173,0-1 1,1 0-1,0-1 1,-1 0-1,1 0 1,0 0 0,1 0-1,-1-1 1,1 0-1,-1 0 1,1-1-1,0 1 1,1-1-1,-1 0 1,1-1 0,0 1-1,0-1 1,-4-8-1,-12-33 404,3-1 0,-18-77 1,-9-105-53,31 146-183,2-1 1,2-107-1,9 165-203,2 0 0,1 0 0,1 0 0,1 0 0,1 1 0,1 0 0,2 0 0,0 1 0,2 0 0,1 0 0,18-26 0,-22 39-35,2 0 1,0 1-1,0 0 1,1 1-1,0 1 1,0-1-1,1 2 1,1 0-1,0 0 1,0 1-1,25-10 1,-3 5-5,0 2 1,1 1-1,57-7 1,-44 10-5,0 3 1,-1 1-1,1 2 1,0 3-1,0 1 1,69 17-1,-92-15 4,0 2 0,-1 0-1,0 2 1,0 0 0,-1 2 0,0 1-1,-1 1 1,-1 1 0,0 1 0,-1 0-1,-1 2 1,-1 0 0,27 33 0,-33-32-45,0 0 0,-1 1 0,-1 0 1,-1 1-1,-1 0 0,-1 1 1,0-1-1,-2 2 0,-1-1 1,0 1-1,-2-1 0,0 1 0,-2 40 1,-2-38-64,-2 0 1,0 0-1,-1 0 1,-2 0-1,-1-1 1,0 0-1,-2-1 1,-1 1-1,0-1 1,-2-1-1,-1 0 1,-23 31-1,6-19-167,-1 0 0,-2-2 0,0-1-1,-72 49 1,54-47-864,-1-3-1,-1-1 0,-71 26 1,59-32-4622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48.0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439 1374 5033,'0'0'3021,"-21"-6"-2753,3 3-208,7 1-15,0 0 0,1-1 0,-1 0 1,1 0-1,0-1 0,0-1 0,0 0 1,0 0-1,1-1 0,0 0 0,-11-9 1,-5-10 254,1 0-1,1-2 1,2-1 0,0 0 0,2-2 0,2 0 0,0-1 0,2-1 0,-19-57 0,21 46-150,2 0-1,1 0 1,3-1-1,1 0 1,2 0-1,3-1 1,4-53-1,-1 78-120,1-1 0,1 1-1,0 0 1,2 0 0,0 0 0,2 1-1,0 0 1,1 0 0,1 1 0,16-23-1,-11 21 13,1 1 0,1 1-1,1 0 1,0 1 0,2 1 0,0 0-1,0 2 1,27-14 0,1 4 103,0 2 0,1 2 0,1 2 0,1 3 0,95-16 1,-57 18 47,-1 5 1,149 5 0,-206 4-204,0 1-1,0 1 1,0 2-1,-1 1 1,0 1 0,0 2-1,-1 0 1,0 3-1,0 0 1,43 27 0,-63-33-48,0 1 0,0 0 1,0 1-1,-1 0 0,0 0 1,-1 1-1,0 0 1,0 0-1,-1 1 0,0-1 1,-1 1-1,0 1 0,-1-1 1,0 1-1,0 0 0,-1 0 1,2 12-1,-2 2-71,0 1 0,-2 0-1,-1-1 1,-1 1 0,-1 0 0,-9 39-1,4-33 105,-3-1-1,0 0 0,-2 0 1,-1-1-1,-2-1 0,-1 0 1,-1-1-1,-1-1 0,-1-1 1,-42 44-1,12-21 63,-1-3 1,-3-2-1,-1-3 0,-74 43 0,88-59-114,-1-2 0,0-2-1,-2-2 1,0-1 0,-1-3-1,-1-1 1,-57 9 0,14-17-2311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8:13.0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313 94 4297,'0'0'6808,"31"-3"-5285,-28-4-1564,0 1 1,0-1-1,-1-1 0,0 1 1,0 0-1,-1 0 0,0-1 1,0 1-1,-1-14 0,0 21 38,0 0 0,0-1-1,-1 1 1,1 0 0,0-1-1,0 1 1,-1 0 0,1-1-1,0 1 1,-1 0 0,1-1-1,0 1 1,-1 0 0,1 0-1,0 0 1,-1-1 0,1 1-1,-1 0 1,1 0 0,0 0-1,-1 0 1,1 0 0,-1-1-1,1 1 1,0 0-1,-1 0 1,1 0 0,-1 0-1,1 1 1,-1-1 0,1 0-1,0 0 1,-1 0 0,1 0-1,-1 0 1,1 0 0,0 1-1,-1-1 1,1 0 0,0 0-1,-1 0 1,1 1 0,0-1-1,-1 0 1,1 1 0,-1 0-1,-19 11 93,-9 25 478,1 0-1,2 2 0,1 0 1,-22 52-1,17-34 59,0-4-59,15-29-290,1 1 0,1 1 0,-13 38 0,24-51-198,2-13-63,0 1 0,0-1-1,0 1 1,0 0 0,0-1-1,0 1 1,0-1 0,0 1-1,0-1 1,0 1-1,0 0 1,0-1 0,0 1-1,0-1 1,-1 1 0,1-1-1,0 1 1,0-1 0,-1 1-1,1-1 1,0 1-1,-1-1 1,1 1 0,-1-1-1,1 0 1,0 1 0,-1-1-1,1 1 1,-1-1-1,1 0 1,-1 0 0,1 1-1,-1-1 1,1 0 0,-1 0-1,0 0 1,1 1 0,-2-1-1,-2 2-85,-8 5-1121,5-8-2902,3-4-172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16.8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1372 3697,'0'0'8258,"14"17"-7330,46 53 27,-57-67-875,-1 0 1,1 0 0,1 0 0,-1-1-1,0 0 1,1 1 0,-1-1 0,1-1-1,-1 1 1,1 0 0,0-1 0,0 0-1,0 0 1,0 0 0,0 0 0,8 0-1,2 0 163,36 5 430,0-3 1,1-2-1,66-7 1,-21-8-463,180-53 1,-246 59-205,78-23 2,148-66-1,-187 65-5,-2-3-1,-2-3 0,68-51 0,-31 13-13,751-533 14,-745 546-19,2 4 0,2 5 0,3 5 0,2 5 0,1 6 0,128-25 0,-173 51-14,0 3 1,0 3 0,77 3-1,-142 4 30,1-1 0,-1 1-1,1 0 1,-1 1 0,0 0 0,0 0-1,1 1 1,-2 0 0,16 8 0,-23-11-186,1 1 0,-1-1 0,0 0 0,1 0 0,-1 1 0,0-1 0,1 0 0,-1 0 0,1 1 0,-1-1 0,0 0 0,1 0 0,-1 0 0,1 0 0,-1 0 0,1 0 0,-1 0 0,0 0 0,1 0 0,-1 0 0,1 0 0,-1 0 1,1 0-1,0 0 0,1-5-4406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17.6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159 1 10122,'0'0'7898,"-59"135"-7410,30-59-152,2 3-200,5-8-48,7-15-80,8-12-8,7-15-304,11-16-984,13-11-1577,1-2-2176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18.3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170 1 8650,'0'0'8024,"-10"16"-7397,-69 122 510,60-103-919,2 2 0,-20 61 0,37-96-844,-6 20 1306,5-15-3467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18.8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1 185 8634,'0'0'7640,"18"-13"-7430,1-1-190,2-3 0,2 1 0,0 1 0,36-17 0,64-20 297,-106 46-196,0 1 0,0 1 0,0 0 0,0 2 0,29-2-1,-45 4-115,1 0-1,0 0 1,0 1-1,-1-1 1,1 1-1,0-1 0,-1 1 1,1 0-1,0-1 1,-1 1-1,1 0 1,-1 0-1,1 0 0,-1 0 1,0 0-1,1 1 1,-1-1-1,0 0 1,0 1-1,0-1 0,0 0 1,0 1-1,0 0 1,0-1-1,0 1 1,-1-1-1,1 1 0,-1 0 1,1 3-1,2 6 91,-1 0 1,-1 0-1,1 20 0,-1-11 125,-1-12-182,1 0 0,0 0 0,1 0 0,0 0 0,0 0 1,1 0-1,-1 0 0,2-1 0,-1 1 0,9 12 0,-8-15-23,0-1 1,1 1-1,-1-1 1,1 0-1,0-1 0,0 1 1,0-1-1,1 0 1,-1 0-1,1 0 0,-1-1 1,1 0-1,0 0 1,0-1-1,9 2 0,12 2-70,1-2 0,1-1 0,-1-1-1,0-1 1,0-2 0,55-9 0,-71 7-372,0 0 0,0 0 0,-1-1 0,1-1 0,-1 0 0,-1 0 1,1-1-1,-1-1 0,-1 0 0,1 0 0,16-19 0,2-10-4143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19.3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199 0 1736,'0'0'15988,"-80"146"-15420,45-67-240,4-1-184,8-8-80,6-12-64,8-12-8,6-14-432,3-8-664,0-9-1033,1-10-1960,9-5-1560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7:19.7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 9 12499,'0'0'2890,"16"-2"-2508,53-4 120,-64 6-478,0 0-1,0 1 1,1 0 0,-1 0 0,0 0 0,0 0 0,0 1-1,0 0 1,-1 0 0,1 1 0,0-1 0,-1 1 0,0 0-1,1 0 1,-1 0 0,0 1 0,-1-1 0,1 1 0,-1 0-1,1 0 1,-1 0 0,0 1 0,-1-1 0,3 6 0,-1-4-26,-1 0 1,-1 0-1,1 0 0,-1 1 1,0-1-1,-1 1 1,0 0-1,0-1 1,0 1-1,0 0 1,-1 0-1,-1-1 0,1 1 1,-1 0-1,0 0 1,-4 12-1,3-14 3,-1 1-1,0-1 0,-1 0 0,1 1 1,-1-1-1,0-1 0,0 1 1,-1-1-1,-6 6 0,-51 32 8,16-10 8,45-32-17,1 0 0,-1 1 1,1-1-1,-1 0 0,1 1 0,0-1 1,-1 0-1,1 1 0,0-1 0,-1 1 1,1-1-1,0 1 0,-1-1 0,1 1 1,0-1-1,0 1 0,0-1 0,-1 1 1,1-1-1,0 1 0,0-1 0,0 1 1,0-1-1,0 1 0,0-1 0,0 1 1,0 0-1,0-1 0,0 1 0,0-1 1,1 1-1,-1-1 0,0 1 0,0-1 1,0 1-1,1-1 0,-1 1 0,0-1 1,1 1-1,-1-1 0,0 0 0,1 1 1,-1-1-1,1 0 0,-1 1 0,0-1 1,1 0-1,-1 1 0,1-1 0,-1 0 1,1 0-1,-1 1 0,1-1 0,-1 0 1,1 0-1,-1 0 0,1 0 0,0 0 1,41 14-64,-33-12 59,56 13 0,31 10-10,-85-21 13,-1 0 0,1 0 1,-1 1-1,0 0 0,-1 1 0,13 10 1,-20-15 11,0 0 0,0 1 0,-1-1 0,1 0 0,-1 1 0,0 0 0,1-1 0,-1 1 0,0 0 0,0 0 0,0 0 0,0 0 1,0 0-1,0 0 0,-1 0 0,1 0 0,-1 0 0,1 0 0,-1 0 0,0 0 0,0 0 0,0 1 0,0-1 0,0 0 0,0 0 1,-1 0-1,1 0 0,-1 0 0,1 0 0,-1 0 0,0 0 0,0 0 0,0 0 0,0 0 0,-2 3 0,-3 3 107,-1 0 1,0-1-1,0 0 0,0 0 0,0-1 0,-13 8 0,-129 79 464,-16 12-2352,120-72-2198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8:14.8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9882,'0'0'1897,"142"9"-1345,-74-3-328,5 1-184,0 2-32,-6-1-16,-8-3 8,-12-1-112,-12-4 8,-13 2 96,-8-2 8,-10 0-200,-4 3-569,-17-1-1007,-6 2-1481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8:15.2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7786,'0'0'5289,"21"0"-5034,145 0 614,164 19-736,-324-18-233,25 4 216,1-2-1,-1-1 0,57-4 1,-70-3-3152,-4-4-3157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8:15.7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332 1760 9378,'-17'-13'1212,"-25"-21"199,0-1-1,-64-73 1,91 86-948,0 0 1,2 0-1,0-2 1,1 1-1,2-2 1,0 1-1,2-1 0,1-1 1,1 0-1,1 1 1,-3-41-1,6 33-164,2 1 0,1-1-1,2 1 1,1-1 0,1 1-1,2 0 1,1 1 0,24-61 0,-3 31-2,3 1 0,3 1 0,1 2 0,4 2 0,82-90 0,-57 79-299,3 3-1,2 2 1,132-85 0,-174 128-11,1 1 0,1 2 0,0 0 0,1 2 0,45-13 0,-61 23-3,0 0 1,1 0-1,-1 1 0,1 1 0,-1 1 1,1 0-1,-1 1 0,1 0 0,-1 1 0,0 1 1,0 1-1,0 0 0,0 1 0,16 7 1,19 15-49,0 2 0,-2 1 1,54 46-1,120 124-558,-43-17-430,-134-132 648,63 94 0,-98-130 360,-1 0 1,-1 0-1,-1 1 1,0 0-1,-1 1 1,7 31-1,-11-36 35,0 0 0,-1 0 0,-1 0 0,0 0 0,0-1 0,-1 1 0,-1 0 0,0 0 0,-1 0 0,0-1 0,-6 16 0,-1-5 32,-2 0 0,0 0-1,-28 36 1,-58 57 167,22-35-33,-3-3 1,-3-4-1,-4-3 0,-2-5 1,-193 109-1,257-163-148,0-1-1,-1-1 1,0 0-1,0-2 1,-42 6 0,18-8-347,1-2 0,-49-3 1,89 0 153,-1 0 1,1-1-1,0-1 0,0 1 1,0-1-1,0-1 1,0 1-1,0-1 1,1-1-1,-8-3 1,7 2-503,1 0 0,0-1 1,0 0-1,0 0 0,-8-10 0,-9-18-4935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38:16.1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86 114 15155,'0'0'6722,"-84"-83"-8707,84 69-823,-2-3-3362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7:31.2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5 130 4457,'-4'-1'12836,"72"-29"-12225,-34 14-542,41-13 1,-63 25-87,1 1 0,0 0 0,0 1 0,0 0 0,0 1 0,1 1 0,13 1-1,-23-1 6,0 1 0,0 0 0,-1 0 0,1 0 0,0 1 0,-1 0 0,1-1 0,-1 1 0,0 0 0,1 0 0,-1 1 0,0-1 0,0 1 0,-1-1 0,1 1 0,0 0 0,-1 0 0,0 0 0,0 1 0,3 5 0,4 8 15,-1 1 0,-1 0 1,5 20-1,3 5 22,-13-37-25,0 0 0,1 0 0,0-1 1,0 1-1,1-1 0,-1 0 0,1 0 0,0 0 1,1 0-1,-1-1 0,1 0 0,0 0 0,0 0 1,0 0-1,1-1 0,8 5 0,-7-6 3,0 0-1,0 0 0,0 0 0,1-1 1,-1 0-1,0-1 0,1 0 0,-1 0 1,0 0-1,1-1 0,-1 0 0,0 0 1,1-1-1,7-3 0,17-7 4,-1-3 1,-1 0-1,-1-2 0,47-34 1,13-8-147,-61 42 6,0 2-1,51-19 1,-68 30 81,0 0 0,0 1 0,0 1 0,0 0 0,1 1 0,-1 0 0,1 0 0,-1 1 0,1 1 0,-1 0 0,13 3 0,-13 0 38,-1 0 0,0 1 0,0 0 1,-1 1-1,1 0 0,-1 1 0,0-1 0,-1 2 0,0-1 0,0 1 0,9 13 0,-8-10 12,0-1 0,1-1 0,0 1 0,1-2 0,0 1-1,0-1 1,15 7 0,-19-12 4,1-1 0,-1 0 0,1 0 0,0-1 0,-1 0 0,1 0 0,0-1 0,0 0 0,0 0 0,-1-1 0,1 0 0,0 0 0,-1-1 0,1 0 0,-1 0 0,1-1 0,8-4 0,11-7-2,0-1 0,49-36 1,-62 41-24,47-39-111,-41 32 103,1 0-1,0 2 1,30-17 0,-51 32 30,1 0-1,0 0 1,-1-1-1,1 1 0,-1 0 1,1 0-1,-1 0 1,1 0-1,0 0 1,-1 0-1,1 0 1,0 0-1,-1 0 1,1 0-1,-1 0 1,1 0-1,-1 1 0,1-1 1,0 0-1,-1 0 1,1 0-1,-1 1 1,1-1-1,-1 0 1,1 1-1,-1-1 1,1 1-1,-1-1 1,1 1-1,-1-1 0,0 0 1,1 1-1,-1-1 1,0 1-1,1 0 1,-1-1-1,0 1 1,0-1-1,0 1 1,1-1-1,-1 1 1,0 0-1,0-1 1,0 1-1,0-1 0,0 1 1,0 0-1,3 41 218,-2-28-47,0 0-48,1-1 0,0 1-1,1-1 1,0 0-1,2 0 1,8 21-1,-10-29-106,-1-1-1,0 0 1,1 0-1,0 0 1,0 0-1,0-1 1,1 1-1,-1-1 1,1 0-1,0 0 1,0 0-1,0 0 1,0-1-1,0 1 1,1-1-1,-1 0 1,1-1-1,-1 1 1,1-1-1,0 0 1,-1 0-1,7 0 1,2 0-124,0-1 0,1 0 0,-1-1 1,0-1-1,-1 0 0,1-1 0,0 0 0,-1-1 1,1 0-1,-1-1 0,0-1 0,15-9 0,11-7-3265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17.21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2969,'0'0'11799,"19"11"-10965,-10-6-734,141 88 1336,-116-68-925,43 34 391,-68-51-789,0 0 1,-1 0-1,0 1 0,0 0 0,11 19 1,-17-25-106,-1 1 1,1 1-1,-1-1 0,0 0 1,0 0-1,0 0 0,0 1 1,-1-1-1,0 0 1,0 1-1,0-1 0,0 0 1,-1 1-1,1-1 1,-1 0-1,0 1 0,-1-1 1,1 0-1,-1 0 0,1 0 1,-4 4-1,-3 6-60,0-1 1,-2 1-1,1-1 0,-18 16 0,-81 76-5016,60-65-3019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7:33.6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1 154 9282,'0'0'9118,"7"-17"-8833,1-4-211,18-32-1,-23 49-64,0 0-1,0 0 1,0 1 0,0 0 0,1-1-1,-1 1 1,1 0 0,0 1-1,0-1 1,0 1 0,0 0 0,0 0-1,6-2 1,2 0-3,0 1 1,-1 0-1,16 0 1,-21 2-8,-4 1 0,11-2-14,2 0 1,-1 1-1,0 1 0,17 1 0,-28 0 9,0-1-1,1 1 1,-1-1-1,0 1 1,0 0-1,0 0 1,0 1-1,0-1 1,0 0-1,-1 1 1,1 0-1,0 0 1,-1 0-1,1 0 1,-1 0-1,0 0 1,0 1-1,0-1 0,0 1 1,0-1-1,0 1 1,-1 0-1,1 0 1,1 4-1,0 5-7,1 1 0,-2 0 0,0 0 0,0 0 0,-2 0 0,0 26-1,-3-10 54,-12 59-1,-20 30 122,19-70-2266,-12 62 0,25-89-2759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7:34.0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12603,'0'0'1497,"0"24"-1054,-1 10-412,4 113 38,2-107-475,3 0 1,24 72-1,-20-71-1227,-6-56-137,3-28 1800,3-9 177,2 5 594,1 2 1,3 0 0,1 1 0,45-73-1,-48 99 153,-16 17-927,1 1 0,-1 0-1,1-1 1,-1 1 0,1 0 0,-1 0 0,1 0 0,0 0 0,-1 0-1,1-1 1,-1 1 0,1 0 0,-1 0 0,1 0 0,0 1 0,-1-1-1,1 0 1,-1 0 0,1 0 0,-1 0 0,1 0 0,0 1 0,2 1 50,0 1 0,0 0 0,-1-1 0,1 1 0,-1 0 0,0 0 0,0 1 0,3 4 1,-4-6-54,97 179 2334,-8 6-3395,-76-164-3141,-10-17 387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7:34.3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414 1 12411,'0'0'3368,"-146"120"-1943,84-62 23,4 3-600,7-5-472,11-7-256,9-9-120,12-12-120,12-14-792,18-34-6121,5-9 2360</inkml:trace>
  <inkml:trace contextRef="#ctx0" brushRef="#br0" timeOffset="1">401 225 6177,'0'0'3849,"95"18"-2465,-44-11-767,41-5-505,-14 0-112,-7-2-2161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7:34.7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89 1 14875,'0'0'2545,"-79"115"-2537,74-86-8,1-5-472,4-8-1329,0-12-415,0-26-3041,9 0-585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7:35.0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1 1344,'-28'86'2641,"43"-90"-601,5 0 137,7 3-281,10 1-255,3 0-169,5 0-152,3 0-592,-4 0-344,-2 3-248,-8 6-72,-6 2-64,-10 4-256,-13 3-928,-8 19-880,-19-5 55,-6-1-2064</inkml:trace>
  <inkml:trace contextRef="#ctx0" brushRef="#br0" timeOffset="1">17 459 10658,'0'0'3481,"116"-4"-1665,-21-25-695,0-2-529,-7 2-224,-19 1-264,-23 10-104,-3 0-368,3 0-1321,-19 5-1031,-12 6-1865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7:35.3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0 8874,'0'0'8994,"-29"128"-8330,29-91-240,7-3-424,8-5 0,1-3-872,-1-8-768,-6-9-1145,-3-9-1672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7:49.7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0 105 8058,'0'0'2816,"16"-3"-2241,230-24 1121,320-8-311,219-4-1030,310 50-333,-310 57-10,-733-62-8,154 13-38,2-9 0,266-22 0,-318 4 102,-89 7-2973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7:50.3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1 4561,'-2'0'9894,"-12"0"-14200,3 0-122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7:52.8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0 328,'0'0'7908,"0"11"-6865,-16 213 388,0-26-744,15-154-648,3 1 1,1-1-1,10 49 0,-2-29-134,-3 1 0,-1 123 0,-7-188 107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7:53.3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2761,'0'0'6493,"2"15"-6349,0 10 95,2-1-1,12 44 1,-14-60-133,0-1 1,1 1-1,0-1 1,0 1-1,1-1 1,0 0-1,0-1 0,1 1 1,0-1-1,0 0 1,0 0-1,1 0 1,0-1-1,0 1 1,10 5-1,-11-9 23,-1 0 0,1 0 0,-1-1 0,1 1 1,0-1-1,0-1 0,0 1 0,-1-1 0,1 1 0,0-1 0,0-1 0,0 1 0,0-1 0,0 1 0,-1-2 0,1 1 0,0 0 1,-1-1-1,1 0 0,-1 0 0,7-4 0,8-6 76,-1 0 0,0-2 0,25-24 0,0 1-596,18-5-3965,-45 33 740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19.08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320 61 1616,'0'0'8362,"0"-11"-7034,-1-3-760,1-9 93,1 10 4577,-16 59-5006,-3-2 0,-1 0 0,-26 42 0,28-54-90,-171 299 511,173-296-1219,12-10-3600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7:53.6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13915,'0'0'1864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7:56.8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179 2757 2216,'0'0'1174,"-16"-22"-472,-4-2-573,7 10-39,1-2-1,0 0 0,1 0 1,1-1-1,1-1 0,-12-28 0,9 11 300,2-1 0,1 0 0,2 0 0,-4-54-1,5-152 1211,7 185-1247,0 27-278,2 0 0,1 0 0,2 0 0,0 0 1,3 1-1,0 0 0,1 1 0,2 0 0,27-45 1,16-17 217,99-119 1,-104 144-248,-12 14-26,248-302 59,-235 298-71,3 1 1,3 3-1,1 3 0,70-44 0,-19 27 4,3 5-1,213-80 1,261-41-5,-366 125-7,2 11 1,3 9 0,340-11-1,836 58-26,-5 109-167,-1216-93 120,203 58 0,-291-58 19,-2 4 1,-1 4-1,167 92 0,138 135-164,-177-112 18,300 227-171,-485-348 333,-1 1 0,-1 1 0,-2 2 0,-2 1 0,0 1 0,-3 1 1,-1 1-1,-1 0 0,18 51 0,-1 14-65,-5 2 0,29 156 1,-51-205 115,-2 0 0,-2 0 0,-3 1 0,-3 68 0,-3-101-9,0 0 1,-2 1-1,0-1 0,-2-1 1,0 1-1,-2-1 0,0 0 1,-2-1-1,0 0 1,-1 0-1,-1-1 0,-29 37 1,15-31-20,0 0 1,-2-2-1,-1-1 1,0-1-1,-2-1 1,-41 20-1,-4-3 14,-131 44-1,85-44 54,-3-5 0,-190 25-1,-259-17-750,466-41-1007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7:59.1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1 7178,'0'0'6665,"-11"166"-6249,9 10 408,-1 22 8,1-12-119,2-53-345,0-51-232,0-26-136,0-12-72,0 13-945,0-12-1479,0-14-2081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7:59.5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139 61 12227,'0'0'1739,"20"-10"-1067,-3 0-594,-8 5-30,-1 0-1,1 0 0,0 1 1,0 0-1,0 0 0,1 1 0,0 0 1,-1 1-1,1 0 0,0 0 1,0 1-1,19 1 0,-19 1-37,0 1-1,0 0 0,-1 0 0,1 1 1,0 1-1,-1 0 0,0 0 1,0 0-1,0 1 0,0 1 1,-1-1-1,0 2 0,0-1 0,0 1 1,-1 0-1,0 0 0,-1 1 1,0 0-1,0 0 0,0 1 1,-1-1-1,0 1 0,-1 1 0,0-1 1,3 12-1,-3-9 6,0 0 1,-1 0-1,-1 0 0,0 1 1,0-1-1,-2 0 0,1 1 1,-2-1-1,1 1 1,-2-1-1,0 1 0,0-1 1,-1 0-1,0 0 0,-1 0 1,-1-1-1,0 1 0,-1-1 1,0 0-1,-9 13 0,4-11 25,0 0-1,-1-1 1,-1-1 0,0 0-1,0 0 1,-1-2-1,-1 0 1,1 0-1,-1-1 1,-1-1-1,0 0 1,-19 5-1,1-3-692,-1-2-1,1-1 1,-1-2-1,-64 0 0,55-4-3589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7:59.9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184 1 11883,'0'0'3515,"-18"2"-2480,6-1-972,6-1-46,0 0 1,0 1-1,0-1 0,0 1 1,1 1-1,-1-1 0,0 1 0,1 0 1,-1 0-1,1 0 0,-1 1 1,1 0-1,0 0 0,0 0 1,1 1-1,-1-1 0,1 1 1,-6 6-1,4 0 22,0 0 0,1 1 0,0-1 0,0 1 0,1 0 1,1 0-1,0 0 0,1 1 0,-2 11 0,2-6-22,1-1-1,1 1 1,0 0-1,1-1 1,6 29 0,-7-42-27,1 0 1,-1-1-1,1 1 0,0 0 1,0 0-1,0-1 1,1 1-1,-1 0 1,1-1-1,-1 0 1,1 1-1,0-1 0,0 0 1,0 0-1,0 0 1,0 0-1,0 0 1,1 0-1,-1-1 1,1 1-1,-1-1 0,1 1 1,0-1-1,-1 0 1,1 0-1,0 0 1,0-1-1,3 1 1,-2 0 6,1-1 0,0-1 0,0 1 0,0 0 0,0-1 0,-1 0 0,1 0 0,0-1 0,-1 1 0,1-1 0,-1 0 0,0 0 0,1 0 0,-1-1 0,0 0 0,4-3 0,10-9-260,-1-1 1,0-1-1,-1-1 1,-1 0-1,-1-1 1,0-1-1,-2 0 1,0 0-1,-1-1 1,9-27-1,-10 24 818,-14 45 618,-3 15-1170,2 98 907,5-131-899,0 0-44,-1 0 1,1 0-1,0 0 1,0 0 0,0 0-1,1 0 1,-1 0-1,1 0 1,0 0 0,-1 0-1,1-1 1,1 1-1,-1 0 1,0-1-1,1 1 1,-1 0 0,1-1-1,0 0 1,-1 1-1,1-1 1,0 0 0,1 0-1,-1 0 1,0 0-1,1 0 1,-1-1 0,1 1-1,-1-1 1,1 0-1,0 1 1,-1-1 0,1 0-1,0-1 1,0 1-1,0 0 1,0-1 0,0 0-1,0 0 1,5 0-1,0 0-456,0 0-1,0 0 1,0-1 0,-1-1-1,1 1 1,0-1-1,-1 0 1,1-1-1,12-6 1,20-15-3447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00.3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262 1 9778,'0'0'2499,"-17"7"-994,6-2-1282,2-2-85,0 0 0,0 1-1,1 0 1,0 1 0,0 0 0,0 0 0,1 1 0,-1-1-1,1 2 1,1-1 0,-1 1 0,-6 8 0,6-1 16,1-1 1,0 1-1,1 0 1,0 0 0,1 0-1,1 1 1,0 0-1,1-1 1,0 1 0,2 0-1,0 0 1,2 25-1,-1-35-164,-1-1-1,1 1 0,0 0 0,1-1 1,-1 1-1,1-1 0,0 0 1,0 1-1,0-1 0,0 0 0,1 0 1,0 0-1,-1 0 0,2-1 0,-1 1 1,0-1-1,1 0 0,-1 0 0,1 0 1,0 0-1,0-1 0,0 0 0,0 1 1,1-1-1,-1-1 0,0 1 0,1-1 1,-1 0-1,1 0 0,0 0 0,-1 0 1,1-1-1,0 0 0,0 0 0,-1 0 1,1 0-1,0-1 0,-1 0 0,1 0 1,-1 0-1,1-1 0,-1 1 0,1-1 1,-1 0-1,0 0 0,0-1 1,0 1-1,0-1 0,0 0 0,-1 0 1,1 0-1,2-4 0,5-5-163,-1 0-1,-1-1 1,0 0-1,-1 0 1,-1 0-1,10-24 1,25-89-1181,-34 99 1258,-4 18 101,-1 13-42,2 18-52,-5-20 88,29 227 968,-1 339 0,-28-542-880,-1 0 0,-1-1 0,-1 1 0,-13 48 0,13-64-43,-1-1-1,1 1 1,-2-1 0,1 0-1,-1-1 1,-1 1 0,0-1-1,0 0 1,0-1 0,-1 1-1,0-1 1,-1 0-1,1-1 1,-1 0 0,-12 7-1,9-7 9,0-1 0,0 0 0,-1 0-1,1-1 1,-1-1 0,0 0-1,0-1 1,0 0 0,0 0-1,0-2 1,0 1 0,-1-2 0,-14-1-1,19 1-59,1-1 0,-1 1 0,1-2 0,0 1 0,0-1 0,0 0 0,0 0 0,1 0 0,-1-1 0,1 0 0,0-1 0,0 1 0,0-1 0,1-1 0,0 1 0,0-1 0,0 1 0,0-1 0,1-1 0,0 1 0,1-1 0,-6-11 0,4 2-295,1 0 0,1 0-1,0 0 1,1 0 0,1 0 0,1-30-1,0 32-27,3-75-2559,9 8-1515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00.7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28 284 15331,'0'0'3122,"21"3"-2920,6 3-150,-11-3-36,0 0 0,1 0 0,-1-2 0,1 0 0,31-3 0,-40 2-102,0-1 1,0-1 0,0 0 0,1 0-1,-2 0 1,1-1 0,0 0-1,0-1 1,-1 0 0,0 0 0,0 0-1,0-1 1,0 0 0,-1-1 0,0 1-1,0-1 1,0 0 0,-1-1-1,0 1 1,0-1 0,-1 0 0,1 0-1,-2-1 1,1 1 0,-1-1-1,0 0 1,0 0 0,-1 0 0,0 0-1,-1 0 1,0 0 0,0-1-1,-1 1 1,0 0 0,0-1 0,-3-14-1,2 20 32,0-1 0,0 0 0,0 0-1,-1 0 1,1 1 0,-1-1 0,0 1 0,0-1-1,0 1 1,-1 0 0,1 0 0,-1 0 0,1 0-1,-1 0 1,0 1 0,0-1 0,-1 1-1,1 0 1,0 0 0,-1 0 0,1 0 0,-1 1-1,0-1 1,-7-1 0,5 2 43,0 0-1,-1 0 1,1 1-1,0-1 1,0 2 0,0-1-1,0 1 1,-1 0-1,1 0 1,0 0 0,0 1-1,0 0 1,1 0-1,-1 1 1,-10 5 0,3 2 49,0 0 1,1 0 0,0 1 0,0 1 0,1 0 0,1 1-1,0 0 1,-15 25 0,11-13 218,1 2 0,1 0 0,1 0-1,-8 31 1,15-40-104,0-1 0,0 1 0,2 0-1,0 0 1,2 0 0,0 0 0,3 30-1,-2-42-145,0 0 0,0 0-1,1-1 1,-1 1 0,1 0 0,1-1-1,-1 0 1,1 1 0,0-1-1,0 0 1,0 0 0,1-1-1,-1 1 1,1-1 0,0 0 0,1 0-1,-1 0 1,1 0 0,0-1-1,-1 1 1,2-1 0,-1-1 0,0 1-1,0-1 1,1 0 0,0 0-1,10 2 1,1-2-53,0 0 0,0-1 0,0-1 0,0-1 0,0 0 0,0-1 0,-1-1 0,1 0 0,-1-2 0,1 0 0,-1 0 0,-1-2 0,1 0 0,-1 0 0,20-15 0,4-5-1467,-1-2-1,-2-2 0,-1-1 0,40-48 1,-8 0-6248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01.1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0 13499,'0'0'3049,"-23"163"-2937,17-17 824,6 16 248,0-5-264,4-39-320,5-46-272,0-23-216,-2-9-104,3-2-8,-3-1-504,-2-3-704,-3-15-592,-13-47-11027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01.4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9762,'0'0'4933,"24"4"-3673,-11-2-1230,7 1 43,0 0-1,0 2 1,-1 0-1,1 1 0,-1 1 1,-1 0-1,25 15 1,-18-6 26,0 0 0,-1 2 1,-1 1-1,-1 1 0,21 24 1,-32-31-79,-1 0 1,0 0-1,-1 2 1,0-1-1,-1 1 1,0 0-1,-2 0 1,0 1-1,0 0 1,4 25-1,-7-25 84,-1 0 0,-1-1 1,0 1-1,-1 0 0,0 0 0,-2 0 1,0-1-1,0 1 0,-2-1 0,0 0 0,0 1 1,-2-2-1,0 1 0,0-1 0,-2 1 0,0-2 1,-13 19-1,-6 1-106,-1-1 0,-1-1-1,-1-2 1,-2-1 0,-58 39 0,86-64-171,-40 24-368,40-26 126,1 1 0,0-1 0,0 0 0,-1 0 0,1 0 0,0-1 0,-1 1 0,1-1 0,-1 0 1,1 0-1,-1 0 0,-5-1 0,0-3-6400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01.7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32 18092,'0'0'2464,"106"0"-2392,-4 0 40,28-2 160,-4 0-167,-28 2-105,-36 0-585,-31 0-807,-7-7-840,-11 0-3274,-11-6-5040</inkml:trace>
  <inkml:trace contextRef="#ctx0" brushRef="#br0" timeOffset="1">238 68 11330,'-28'106'3865,"4"31"-2560,6 24-161,18-12 408,4-43-224,14-24-719,0-27-513,-1-11-96,5-2-833,0-4-583,10-13-704,-6-14-2521,-2-11-745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19.5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40 0 1592,'0'0'10561,"-3"19"-10389,-27 291 1467,28-268-1288,-1-5-69,2-1 1,1 1-1,9 67 1,-8-100-283,0 0 1,0 0 0,1-1 0,-1 1-1,1 0 1,0-1 0,-1 0 0,2 1-1,-1-1 1,0 0 0,1 0 0,-1 0-1,1 0 1,0 0 0,0-1 0,0 1-1,0-1 1,0 0 0,5 2-1,-5-3-5,0 0 0,-1 0 0,1 0 0,0 0 0,0-1 0,0 0-1,-1 1 1,1-1 0,0 0 0,0 0 0,0-1 0,0 1 0,0-1-1,-1 1 1,1-1 0,0 0 0,0 0 0,-1 0 0,1 0 0,-1 0-1,1-1 1,-1 1 0,1-1 0,-1 0 0,0 0 0,3-3 0,4-5-116,0 0 0,-1-1 0,0-1 1,-1 1-1,0-1 0,-1-1 0,0 1 1,-1-1-1,-1 0 0,0 0 1,0 0-1,-2-1 0,1 1 0,-2-1 1,0 0-1,-1-17 0,0 30 106,0-1 0,0 0 0,0 0-1,0 1 1,0-1 0,-1 0 0,1 1 0,-1-1 0,0 0-1,1 1 1,-1-1 0,0 1 0,0-1 0,0 1 0,0-1-1,0 1 1,0 0 0,0-1 0,0 1 0,-1 0 0,1 0-1,-2-1 1,-1 0-1,1 0 1,0 1-1,-1-1 0,0 1 0,1 0 0,-1 0 0,1 1 1,-1-1-1,0 1 0,-5 0 0,3 0-1,-1 0 0,0 0 0,0 1 1,1 0-1,-1 1 0,0-1 0,1 1 0,-1 1 0,1-1 0,0 1 1,-11 7-1,14-8-211,0 1 0,0 1 1,0-1-1,0 0 0,0 1 0,1 0 1,-4 6-1,0 3-2515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02.1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180 88 6369,'-68'106'8645,"13"3"-6057,44-82-2433,0 0 0,3 1 0,0 0 0,1 0 0,2 1 0,-2 35 0,7-54-69,1 0 1,0 0-1,0 0 1,1 0 0,0-1-1,1 1 1,0 0-1,0-1 1,1 0-1,1 0 1,-1 0-1,1 0 1,1-1 0,0 0-1,0 0 1,0 0-1,13 11 1,-5-6-87,1-1 0,0-1 0,1 0 0,0 0 0,1-2 0,0 0-1,0-1 1,21 7 0,-28-12-5,1 0 0,-1 0 0,1-1 0,-1 0 0,1-1 0,0 0 0,0-1 0,-1 0 0,1-1 0,0 0 0,0-1 0,-1 0 0,1-1 0,-1 0 0,0 0 0,0-1 0,0 0 0,0-1 0,0 0 0,-1-1 0,0 0 0,-1 0 0,1-1 0,-1 0 0,0 0 0,-1-1 0,0 0 0,11-16 0,-5 5-59,0-1 0,-2 0-1,0-1 1,-1-1 0,-2 0 0,0 0 0,8-37 0,-6 9-96,-3-1 0,1-70 1,-7 104 124,0 0 4,-1 1 0,0-1 0,-5-30 0,4 42 31,-1-1 0,1 1 0,-1 0 0,0 0 0,-1 0 0,1 0 0,-1 0 0,0 0 0,0 1 0,0-1 0,-1 1 0,0 0 0,1 0 0,-1 0 0,-9-5 0,-8-4-12,-1 1 1,0 1-1,-1 1 0,0 1 1,0 1-1,-1 1 1,0 1-1,0 2 0,0 0 1,-35-1-1,52 5-73,0 0 0,0 0 0,0 1 0,0-1 0,0 1 0,0 1 1,0 0-1,1 0 0,-1 0 0,0 0 0,-11 8 0,13-7-582,1 0 0,-1 1 1,1 0-1,0 0 0,0 0 0,0 0 0,0 0 1,-5 11-1,-4 16-7260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02.4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16860,'0'0'4633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03.7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0 190 4505,'0'0'6457,"20"4"-3689,5-7-2451,-1 0 0,1-2 0,-1-1 0,0-1 0,0 0 1,30-16-1,5 0-118,-26 11-176,0 2 1,0 1 0,1 1-1,0 2 1,0 1 0,35 0-1,-61 6-29,1-1-1,-1 1 1,1 1 0,-1 0-1,0 0 1,1 0 0,-1 1-1,0 1 1,12 6 0,4 5-4,36 28 1,-46-31 13,0-1 0,1 0 0,0-2 1,0 0-1,1 0 0,29 10 0,-33-16 11,1 0 1,-1-1-1,1-1 0,0 0 1,0-1-1,-1 0 1,1-1-1,0 0 0,-1-1 1,17-5-1,10-5 29,71-33 0,-68 27-41,46-15 0,-63 26-8,0 2 1,1 1 0,0 0 0,0 2 0,0 1 0,0 1 0,33 5 0,-8 3-6,0 2 0,84 28 0,-53-12 27,2-3 0,0-4 1,2-4-1,-1-4 0,2-3 0,-1-4 0,0-4 1,1-4-1,-1-4 0,0-3 0,166-44 1,-83-4-37,29-7-24,-163 56 37,0 3 0,0 0 0,65-2 0,-82 8 7,0 1-1,-1 1 1,1 0 0,0 1-1,-1 1 1,1 1-1,-1 0 1,22 10 0,3 4 32,0-2 1,1-2 0,1-1 0,1-3 0,-1-1 0,64 3 0,-46-9 8,0-2 1,0-3-1,0-2 1,-1-4-1,1-2 1,77-23-1,-48 2-38,56-16 8,-128 42-9,0 2 0,1 0 0,-1 1 1,1 0-1,34 4 0,-44 0 18,0 1 0,0 0 0,-1 1 0,1 0 0,-1 0 0,0 1 0,0 1 0,-1-1 0,1 1 0,-1 1 0,11 10 0,32 22 54,-39-31-97,1-1 0,0-1 0,0 0 1,1-1-1,0 0 0,0-1 0,15 2 1,34 1-2043,3-5-3737,-33-2-1067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04.0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15963,'0'0'1057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06.2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0 912,'0'0'0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09.0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42 6385,'0'0'5791,"5"5"-4971,3 1-597,0 0 0,0-1 0,1-1-1,0 1 1,0-1 0,0-1 0,0 0 0,0 0 0,15 2 0,56 4 536,-1-3 1,95-7 0,-92 0-544,507-44 110,-190 7-216,-281 36-109,-117 2 11,-32-11-6904,14 4 1176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1.2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451 89 11306,'0'0'2660,"-22"-14"-1793,-72-45 302,89 57-1089,0-1 1,0 1-1,0 0 1,0 1-1,0-1 0,-1 1 1,1 0-1,0 1 0,-1-1 1,1 1-1,-1 0 0,1 0 1,0 0-1,-1 1 0,1 0 1,-7 2-1,4 0-16,-1 1 0,1 0 1,1 0-1,-1 1 0,0 0 0,1 0 0,-7 7 0,-2 2 7,1 1 0,0 0 0,1 1-1,1 0 1,-17 28 0,23-31-32,0 0 0,0 0 0,2 1 0,-1-1-1,2 1 1,0 0 0,1 1 0,-4 26 0,7-36-36,0 1 0,0-1 0,1 1 1,-1-1-1,1 0 0,0 1 0,1-1 0,-1 0 0,1 0 1,0 0-1,0 0 0,1 0 0,0 0 0,-1-1 0,1 1 1,1-1-1,3 5 0,6 3-9,0-1 1,0 0-1,30 18 0,17 15-40,-58-43 35,0 1 1,0-1-1,0 1 1,0 0-1,0 0 1,-1 0-1,1 0 1,-1 0-1,0 0 1,1 0-1,-1 1 1,0-1-1,0 0 1,0 1-1,-1-1 1,1 1-1,0-1 0,-1 1 1,0-1-1,1 3 1,-2-2-3,1-1 1,-1 1-1,0-1 0,0 1 1,0-1-1,0 0 1,0 0-1,-1 0 0,1 1 1,-1-1-1,1 0 0,-1-1 1,0 1-1,0 0 0,1 0 1,-4 1-1,-6 4-30,0 0 0,1-2-1,-2 1 1,1-1 0,-1-1-1,-20 5 1,29-8 17,-5 1-15,1 0 0,0-1 1,0 0-1,-13 0 0,18-1-35,1 0 1,-1 0-1,0 0 0,1 0 1,-1-1-1,1 1 0,-1-1 0,1 1 1,-1-1-1,1 0 0,-1 1 1,1-1-1,0 0 0,-1 0 1,1 0-1,0 0 0,0 0 1,-1 0-1,1-1 0,0 1 0,0 0 1,1-1-1,-1 1 0,0 0 1,0-1-1,-1-2 0,-4-32-3704,5-6-1950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1.6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1 206 7562,'0'0'10783,"20"-1"-10577,10 0-145,103-9 159,-113 8-291,0-1 0,0-1 0,-1-1 0,36-14 0,-50 17-3,0-1 0,-1 0 0,0 0 0,1 0-1,-1-1 1,-1 1 0,1-1 0,0 0 0,-1 0-1,0 0 1,0-1 0,0 1 0,0-1 0,-1 0 0,0 0-1,0 0 1,0 0 0,1-7 0,-2 9 48,-1 1-1,1-1 1,-1 1 0,0-1 0,0 0 0,0 1-1,0-1 1,-1 1 0,1-1 0,-1 1 0,1-1-1,-1 1 1,0-1 0,0 1 0,0-1 0,0 1-1,-1 0 1,1-1 0,-1 1 0,1 0 0,-1 0-1,0 0 1,0 0 0,1 1 0,-1-1 0,-1 0 0,1 1-1,0 0 1,0-1 0,0 1 0,-1 0 0,1 0-1,-1 0 1,1 0 0,-1 1 0,1-1 0,-1 1-1,-2-1 1,-4 0 39,0 0 1,0 0-1,0 1 1,0 0-1,0 0 0,0 1 1,0 1-1,0 0 0,0 0 1,0 0-1,1 1 1,-1 0-1,1 1 0,0 0 1,0 0-1,0 1 0,1 0 1,-1 0-1,-8 10 0,7-8 97,2 1 0,-1 1 0,1 0 0,0 0 0,1 0 0,0 1 0,0 0 0,1 0 0,1 0-1,0 1 1,0-1 0,1 1 0,0 0 0,1 0 0,-2 15 0,4-21-73,-1 1 0,1-1-1,0 0 1,1 1 0,-1-1 0,1 0 0,0 0 0,1 1 0,-1-1-1,1 0 1,0 0 0,0 0 0,1-1 0,-1 1 0,1 0 0,0-1 0,0 0-1,1 0 1,3 5 0,-1-5-20,0 1-1,0-1 0,1 0 1,-1 0-1,1-1 1,0 0-1,0 0 0,0 0 1,0-1-1,0 0 1,1-1-1,-1 0 0,9 1 1,2-1-45,1 0 1,0-1 0,24-3 0,-35 2-117,0 0 1,0-1 0,0 0-1,-1-1 1,1 0 0,-1 0-1,1 0 1,-1-1 0,0 0-1,9-8 1,-4 3-1069,-2-2-1,1 1 1,-1-1-1,-1-1 1,12-17-1,-1-13-6104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1.9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37 10778,'0'0'4171,"0"16"-2861,1 9-964,1-1 0,1 0 0,0 0 0,2 0 0,1 0 0,18 44 0,-23-66-331,2 6-7,1 0 0,0 0 0,0 0 0,1-1 0,0 1 0,0-1 0,1-1 0,0 1 0,9 7 0,-14-13-6,0-1 1,0 0-1,0 0 0,1 0 1,-1 0-1,0 0 1,0 0-1,0 0 0,0 0 1,1 0-1,-1 0 0,0-1 1,0 1-1,0-1 1,0 1-1,0-1 0,0 1 1,0-1-1,0 1 0,0-1 1,0 0-1,0 0 0,0 1 1,0-1-1,-1 0 1,1 0-1,0 0 0,-1 0 1,1 0-1,0 0 0,-1 0 1,1 0-1,-1 0 1,0 0-1,1-2 0,2-2-19,23-34-85,2 2 1,1 1-1,2 2 1,1 0-1,2 2 1,47-34-1,-73 60-5,1 1 0,-1 0 0,1 0 0,1 1 0,-1 0 0,1 0 0,-1 1 1,19-3-1,19 3-7473,-38 3 2342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2.3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14 9994,'0'0'3809,"-5"15"-2602,-5 13-548,-11 52 0,19-70-510,0 1 0,1 0 1,0-1-1,1 1 0,0 0 1,0 0-1,1-1 0,1 1 1,0 0-1,4 13 1,-5-22-145,-1 0 0,1 0 0,0 1 0,0-1 1,0 0-1,1 0 0,-1 0 0,0-1 1,1 1-1,-1 0 0,1 0 0,0-1 0,0 1 1,-1-1-1,1 0 0,0 1 0,0-1 1,0 0-1,0 0 0,1 0 0,-1 0 1,0-1-1,0 1 0,1 0 0,-1-1 0,0 0 1,1 1-1,-1-1 0,0 0 0,5-1 1,-2 0 11,-1 0 0,1 0 0,-1-1 0,1 0 0,-1 0 0,0 0 0,1 0 0,-1-1 0,0 1 0,0-1 0,-1 0 0,1 0 0,-1-1 0,4-4 0,4-5-203,-1-1 0,0 0 0,-1 0 0,-1-1 0,-1-1 0,10-28 0,-11 27-902,-1-1 0,-2 0 1,3-25-1,-4 3-3213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0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2633,'0'0'16443,"12"0"-18083,-24 0-3105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19.99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163 0 7482,'0'0'4629,"-17"19"-4528,-51 64 118,64-78-140,1 0 1,0 1 0,0-1 0,0 1 0,0 0 0,1-1 0,0 1-1,0 0 1,1 0 0,0 1 0,0-1 0,0 0 0,1 0-1,0 1 1,0-1 0,1 9 0,1 8 426,-2-22-480,-1 0 0,1 0 0,1 0 0,-1 0 0,0 0 1,0 0-1,0 0 0,0 0 0,1 0 0,-1 0 0,0-1 1,1 1-1,-1 0 0,1 0 0,-1 0 0,1 0 0,-1-1 0,1 1 1,0 0-1,-1-1 0,1 1 0,0 0 0,-1-1 0,1 1 0,0-1 1,1 1-1,1 0 13,-1 0 1,0-1-1,0 1 1,0-1-1,1 0 1,-1 0-1,0 0 1,0 0-1,1 0 1,-1 0-1,3-1 1,1-1 4,0 1 1,0-1-1,-1 0 1,1-1-1,0 1 1,-1-1-1,1 0 1,4-4-1,-5 3-53,0 0 1,0 0-1,-1-1 0,1 1 1,-1-1-1,0 0 0,0 0 1,-1-1-1,1 1 0,-1-1 1,-1 1-1,1-1 0,-1 0 1,0 0-1,0 0 0,0-1 1,-1 1-1,0 0 0,0-9 1,-1 14-4,-1 0 0,1-1 0,0 1 1,-1 0-1,1-1 0,-1 1 0,0 0 0,1-1 1,-1 1-1,0 0 0,0 0 0,0 0 0,0 0 1,0 0-1,0 0 0,0 0 0,0 0 0,0 0 1,0 0-1,-1 1 0,1-1 0,0 0 0,0 1 1,-1-1-1,1 1 0,-1-1 0,1 1 0,0 0 1,-1 0-1,-1-1 0,-50-1-547,39 3 413,5-1 74,0 0 0,0 1 0,0 0 0,0 1-1,-8 2 1,14-3-194,0 0-1,0 0 0,0 1 1,0-1-1,0 1 0,0-1 0,0 1 1,1 0-1,-1 0 0,1 0 1,-1 0-1,1 1 0,0-1 1,0 1-1,0-1 0,0 1 0,-2 3 1,2 2-4298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2.6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12307,'0'0'4825,"82"24"-7586,-46-11-1224,-3-2-456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2.9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126 1 11642,'0'0'3545,"-15"16"-2791,0 0-514,7-9-139,0 0 1,1 1-1,0 0 0,0 1 0,1-1 0,0 1 1,1 1-1,0-1 0,0 1 0,1 0 1,-5 14-1,3 1 141,-4 36 0,9-53-211,0-1-1,1 1 1,0-1-1,0 0 1,1 1-1,0-1 1,0 1-1,1-1 1,4 12-1,-5-17-21,1 1 0,0 0 0,0-1 0,0 0 0,0 1 0,1-1 0,-1 0 0,1 0 0,-1 0 0,1 0 0,0-1 0,-1 1 0,1-1 0,0 0 0,0 0 0,0 0 0,0 0 0,0 0 0,0 0 0,1-1 1,-1 0-1,0 1 0,3-2 0,5 2 8,0-2 1,-1 1-1,1-2 1,0 1-1,17-6 1,18-10-956,-2-3 0,58-33 0,-55 28-851,19-10-1997,-11 5-635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3.3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0 120 9074,'0'0'8767,"15"2"-8469,10 0-241,12 2 98,39-1 0,-66-3-192,-1 0 1,0-1-1,1 0 1,-1-1-1,0 0 1,0 0-1,0-1 1,-1 0-1,1 0 0,12-7 1,-12 4-243,-1-1 0,1 0 0,11-13 0,-17 17 159,-1 0 0,1 1-1,-1-1 1,0-1 0,0 1-1,0 0 1,-1 0 0,1-1-1,-1 1 1,0-1 0,0 1-1,0-1 1,0 0 0,0-4-1,-1 8 116,0-1-1,0 1 0,0-1 1,-1 1-1,1-1 0,0 1 1,0-1-1,0 1 0,-1 0 1,1-1-1,0 1 0,-1-1 1,1 1-1,0 0 0,-1-1 1,1 1-1,0 0 1,-1 0-1,1-1 0,-1 1 1,1 0-1,-1 0 0,1-1 1,0 1-1,-1 0 0,1 0 1,-1 0-1,1 0 0,-1 0 1,1 0-1,-1 0 0,1 0 1,-1 0-1,1 0 1,-1 0-1,0 0 0,-21 3 50,15 1 93,-1-1 1,1 1-1,0 0 0,0 1 0,0-1 1,0 2-1,1-1 0,0 1 1,0-1-1,1 2 0,-1-1 1,1 1-1,1-1 0,-1 1 1,1 1-1,0-1 0,1 1 1,0-1-1,0 1 0,0 0 0,1 0 1,0 0-1,1 0 0,0 1 1,0-1-1,1 9 0,1-15-113,-1 0 0,1 0-1,0 0 1,0 0 0,0 0 0,0 0-1,0 0 1,0 0 0,0-1-1,1 1 1,-1 0 0,0-1-1,1 1 1,0-1 0,-1 0-1,1 1 1,0-1 0,0 0 0,0 0-1,-1 0 1,1 0 0,0 0-1,1-1 1,-1 1 0,3 0-1,6 2 15,0-1 0,1-1 1,16 1-1,117-1-2250,-80-1-2913,-23 0-1695</inkml:trace>
  <inkml:trace contextRef="#ctx0" brushRef="#br0" timeOffset="1">719 347 15795,'0'0'3209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3.6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0 321 15627,'0'0'4483,"28"-12"-4042,40-14-302,0 3-1,91-17 1,294-65 43,-59 13-265,-347 84-502,71-4 1,-10 9-6553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4.0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386 0 11570,'0'0'8474,"98"115"-8034,-61-69-296,-8 1-136,-9 1 8,-15 5-8,-5 5-8,-47 11-96,-41 14-408,-34 6-808,-13-12-648,31-26-2609,26-26-4073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4.8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174 1 9706,'0'0'8398,"-15"35"-8073,-70 183 303,66-162-399,3 0 0,-17 101 0,30-139-211,2 1 0,0-1 1,0 1-1,2 0 0,1 0 0,4 22 0,-6-40-27,0 0 0,0 0 1,1 0-1,-1 1 0,0-1 0,1 0 1,-1 0-1,1 0 0,-1 0 0,1 0 0,-1 0 1,1 0-1,0 0 0,0 0 0,0 0 1,-1 0-1,1 0 0,0-1 0,0 1 0,0 0 1,0 0-1,0-1 0,0 1 0,0-1 1,1 1-1,-1-1 0,0 0 0,0 1 1,0-1-1,0 0 0,1 0 0,-1 0 0,0 0 1,0 0-1,2 0 0,-1 0-3,1-1-1,-1 0 0,0 0 1,1 0-1,-1 0 1,0 0-1,0-1 1,0 1-1,0-1 0,0 1 1,-1-1-1,1 0 1,0 1-1,-1-1 1,1 0-1,1-3 0,11-20-473,0 0-1,-2-1 0,11-33 0,-22 55 467,-1 3 166,-21 36 1274,19-28-1167,-1 5-1063,3-20-1914,1-10 133,0-8-3892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5.2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6673,'0'0'7255,"0"20"-6185,0-8-824,4 165 2554,-1-146-2485,0 1-1,2-1 1,1 0 0,12 34 0,-15-57-281,0-1 1,1 0 0,-1-1-1,1 1 1,1-1 0,-1 1 0,1-1-1,0-1 1,1 1 0,-1-1 0,1 0-1,0 0 1,0 0 0,1-1-1,-1 0 1,11 5 0,-11-7-19,0 0 0,0 0 1,0-1-1,0 1 0,0-1 0,1 0 0,-1-1 1,0 0-1,1 0 0,-1 0 0,0-1 0,0 0 1,0 0-1,1 0 0,-1-1 0,0 0 1,0 0-1,-1 0 0,1-1 0,9-6 0,0-2-3,-1 0-1,0-1 1,-1-1-1,-1 0 1,0 0-1,-1-2 0,12-18 1,61-115-171,-78 136 136,78-168-154,-79 175 153,-3 14 5,-4 18 45,-17 76 401,10-62-200,-5 72 0,13-99-203,0-4-15,1 1 1,0-1 0,0 0-1,1 1 1,3 10 0,-4-19-14,1 1 1,0 0 0,0-1-1,0 1 1,0-1-1,1 0 1,-1 1-1,1-1 1,-1 0-1,1 0 1,0 0 0,0 0-1,0 0 1,0 0-1,0-1 1,0 1-1,0-1 1,1 1-1,-1-1 1,0 0 0,1 0-1,0 0 1,-1 0-1,4 1 1,12 1-900,0 0 0,0-2 0,1 0-1,-1-1 1,0 0 0,20-4 0,4-5-4587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5.7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300 1 304,'0'0'11761,"-23"1"-8329,5-1-3190,9-1-140,0 0-1,-1 1 0,1 1 1,0-1-1,0 1 0,0 1 1,0 0-1,0 0 1,0 1-1,0 0 0,1 0 1,-1 1-1,1 1 0,-13 7 1,12-4 63,0 1 1,1 0-1,0 1 0,0-1 1,1 1-1,0 1 1,0 0-1,1 0 0,1 0 1,0 0-1,-6 21 1,5-7-87,0 0 1,2 0 0,1 1 0,0 42 0,2-66-79,1 0 0,0 0 0,0 0 0,1 0 1,-1 0-1,0-1 0,0 1 0,1 0 0,-1 0 0,1 0 0,0-1 0,0 1 0,-1 0 0,1-1 0,0 1 0,0-1 0,0 1 0,1-1 0,-1 1 0,0-1 0,3 2 1,-2-1 9,1-1 1,-1-1 0,0 1 0,1 0 0,-1 0 0,0-1 0,1 0-1,-1 1 1,1-1 0,-1 0 0,1 0 0,-1 0 0,1 0 0,3-2 0,3 0 13,1-1 1,-1 0 0,1 0-1,-1-1 1,0-1 0,0 1-1,9-8 1,1-2-186,0-2 0,-1 0-1,-1-1 1,29-35 0,-36 39 33,0-1 0,-1-1 0,-1 0 0,0 0 0,-1 0 0,0-1 0,7-29 1,-15 70 299,2 39 1,0-51-161,-1-12-39,0 1 0,0 0-1,1-1 1,-1 1 0,0 0 0,1-1 0,-1 1 0,1 0 0,0-1 0,0 1 0,-1-1 0,1 1 0,0-1 0,0 1 0,1-1 0,-1 0 0,0 1 0,0-1 0,0 0 0,3 1 0,-1 0-169,0 0 1,1-1-1,-1 1 0,0-1 1,1 0-1,-1 0 1,1 0-1,-1-1 1,7 1-1,-2 0-524,0-1 0,0-1 0,1 1 0,-1-1 0,0-1-1,0 0 1,0 0 0,9-3 0,16-14-3502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6.0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130 1 7682,'0'0'7000,"-7"34"-5885,-67 458 2900,59-177-2899,14-182-3423,1-130 2210,0-7-695,-1-1-1,0 0 1,-1 1-1,1-1 1,-1 1-1,-3-7 1,-2-8-1808,-6-24-3808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6.3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67 110 10138,'0'0'2313,"18"-10"-1272,0-1-803,-3 1 27,-1 2 1,2 0-1,-1 0 1,1 1 0,0 1-1,22-5 1,-25 8-38,0 1 1,0 0 0,0 1 0,0 0 0,24 2-1,-34-1-224,0 0 0,0 1 0,-1-1 0,1 1 0,0 0-1,-1 0 1,1 0 0,0 0 0,-1 0 0,0 0 0,1 1-1,-1-1 1,0 1 0,1 0 0,-1 0 0,0-1 0,0 1-1,-1 1 1,1-1 0,0 0 0,-1 0 0,1 1 0,-1-1-1,0 1 1,1-1 0,-1 1 0,-1-1 0,1 1 0,0 0-1,-1-1 1,1 1 0,-1 0 0,0 4 0,0-1 15,-1 1 0,0-1 0,0 1 0,0-1 0,-1 1 0,0-1 0,-1 0 0,1 0 1,-1 0-1,0 0 0,-1-1 0,1 1 0,-1-1 0,0 0 0,0 0 0,-8 7 0,-9 8 116,-2 0 0,-31 20 0,51-38-132,-27 20-55,-1-1 0,-1-1 0,-1-2 0,-57 23 0,88-40-216,0-1 0,0 1 1,1-1-1,-1 1 0,0-1 1,0 0-1,0 1 0,0-1 1,1 0-1,-1 0 0,0 0 1,0-1-1,-2 0 0</inkml:trace>
  <inkml:trace contextRef="#ctx0" brushRef="#br0" timeOffset="1">616 1 12019,'0'0'3944,"0"189"-2239,-15-41-257,1 9-712,1-26-336,6-43-256,5-39-64,-2-10-80,1-3-120,-1-7-616,0-7-880,-3-20-337,-9-24-127,1-20-3113,0-9-2753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0.46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195 1 3753,'0'0'8698,"-18"1"-8342,-59 9-124,72-8-164,1 0 1,-1 0-1,0 0 1,1 1 0,0-1-1,-1 1 1,1 0-1,0 1 1,1-1-1,-1 1 1,1-1 0,-1 1-1,1 0 1,0 0-1,0 1 1,1-1-1,-1 0 1,1 1 0,0 0-1,-2 7 1,1-4 115,-1 1 41,1 1 1,-1 0-1,2 0 0,0 0 0,0 0 0,-1 19 1,3-26-199,0-1 0,0 0 0,0 1 0,0-1 0,0 1 0,0-1 0,1 0 0,-1 1 0,1-1 1,-1 0-1,1 1 0,0-1 0,0 0 0,0 0 0,0 0 0,1 0 0,-1 0 0,0 0 0,1 0 1,-1 0-1,1-1 0,0 1 0,0 0 0,0-1 0,0 0 0,0 1 0,0-1 0,0 0 0,0 0 1,0 0-1,0 0 0,1 0 0,4 0 0,-2 0-16,1 0 0,0-1 0,-1 0-1,1 0 1,0-1 0,0 1 0,-1-1 0,1 0 0,-1-1-1,1 1 1,-1-1 0,1 0 0,-1-1 0,0 1 0,0-1 0,0 0-1,0 0 1,-1-1 0,1 1 0,-1-1 0,8-8 0,-7 5-63,0-1 0,0 1 1,-1-1-1,0 0 0,0 1 1,-1-2-1,0 1 1,0 0-1,-1-1 0,0 1 1,-1-1-1,0 0 1,1-16-1,-2 12-16,1 10 72,-1-1 0,1 1 0,-1-1 0,0 1-1,-1-1 1,1 1 0,0-1 0,-1 1 0,-1-6 0,-2 34 158,5-19-104,1 0 0,-1 0 0,1 0 1,0-1-1,0 1 0,1-1 0,-1 0 0,1 1 0,0-1 0,1 0 0,-1-1 0,1 1 0,0-1 0,0 1 0,7 4 0,-2-2-349,-1 0-1,1-1 0,11 7 0,-13-10-1196,0 0-1,-1 0 1,1 0-1,13 2 1,-13-4-5177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6.7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134 16 10682,'0'0'3640,"16"-3"-2283,51-9-159,-63 12-1147,-1 0 0,1 0-1,-1 1 1,0-1 0,0 1 0,1 0 0,-1 0-1,0 0 1,0 0 0,0 0 0,0 1 0,0-1-1,0 1 1,0 0 0,-1 0 0,1 0 0,0 0 0,-1 1-1,0-1 1,0 1 0,3 3 0,0 2 2,0 0-1,0 1 1,-1-1 0,0 1 0,4 13 0,-4-9-20,-1 1 1,0 0-1,-1 0 0,0 0 1,-1 0-1,-1 1 0,0-1 1,-1 0-1,-1 0 1,0 0-1,-1 0 0,0 0 1,-1 0-1,-1-1 0,-8 17 1,8-18-19,-1-1 0,0 0 0,-1-1 0,0 0 1,-1 0-1,0 0 0,-1-1 0,0 0 0,0-1 0,-1 0 1,0-1-1,0 1 0,-1-2 0,1 0 0,-2 0 0,1-1 1,-21 7-1,28-11-141,1 0-1,0 0 1,-1-1 0,1 1 0,-1-1-1,1 0 1,-1 0 0,1 0 0,-1 0-1,1-1 1,-1 1 0,1-1 0,-1 0-1,1 0 1,0 0 0,0 0 0,-1-1 0,1 0-1,0 1 1,0-1 0,0 0 0,1 0-1,-1-1 1,0 1 0,1 0 0,-1-1-1,1 0 1,0 1 0,0-1 0,0 0-1,-3-6 1,-11-32-5671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7.1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1 117 15091,'0'0'3372,"19"3"-2708,136 12 59,1-13-1572,-153-2 771,0 0 0,0-1 0,0 1 0,0 0 0,0-1 0,0 0 0,0 0 0,0 0 0,0 0 0,-1 0 0,1-1 0,0 1 0,-1-1 0,1 0 0,-1 0 0,1 1 0,-1-2 0,0 1 0,4-4 0,-5 2 1,1 1 0,0 0 0,-1-1-1,1 1 1,-1-1 0,0 0 0,0 1 0,-1-1 0,1 0 0,-1 0 0,0 0 0,0 1 0,0-1 0,0 0 0,-2-5-1,2 7 74,-1-1-1,1 1 0,-1 0 0,0 0 0,0 0 1,0 0-1,0 0 0,0 0 0,0 1 0,-1-1 1,1 0-1,-1 0 0,1 1 0,-1-1 0,1 1 1,-1-1-1,0 1 0,0 0 0,0 0 0,0 0 1,0 0-1,0 0 0,0 0 0,0 0 0,0 1 1,0-1-1,0 1 0,0 0 0,-4-1 0,1 1 21,1 0 0,-1 0-1,1 0 1,-1 0 0,1 1-1,-1 0 1,1 0 0,-1 0-1,1 0 1,0 1 0,-1 0-1,1 0 1,0 0-1,-4 3 1,-1 3 121,0-1-1,1 2 1,0-1 0,1 1-1,0 1 1,0-1 0,1 1-1,0 0 1,0 1 0,1-1-1,1 1 1,-4 12 0,3-4 87,0-1-1,2 0 1,0 1 0,1 0 0,1-1 0,2 37 0,-1-52-215,0 0 1,0 1 0,0-1 0,1 0 0,-1 0 0,1 0 0,0 0 0,0 0-1,0 0 1,0 0 0,1 0 0,-1 0 0,1-1 0,0 1 0,-1 0 0,1-1-1,0 1 1,1-1 0,-1 0 0,0 0 0,1 0 0,-1 0 0,1 0 0,0 0-1,-1-1 1,1 1 0,0-1 0,0 0 0,0 0 0,0 0 0,0 0 0,0 0-1,1-1 1,-1 0 0,0 1 0,0-1 0,0 0 0,4-1 0,3 0-81,-1-1 1,1 0 0,0 0-1,-1-1 1,0 0 0,0-1-1,0 0 1,0 0 0,0-1-1,-1 0 1,11-9 0,28-28-858,-2-3 0,49-61 0,37-38 783,-130 143 198,-1 0-1,2 0 1,-1 0-1,0 0 1,0 1-1,0-1 1,0 0-1,1 0 1,-1 1-1,0-1 1,0 0-1,1 1 1,2-1 0,-4 1-34,1 0 1,-1 0 0,0 0-1,1 0 1,-1 0 0,1 1-1,-1-1 1,0 0 0,1 0 0,-1 0-1,1 1 1,-1-1 0,0 0-1,1 0 1,-1 1 0,0-1-1,0 0 1,1 1 0,-1-1-1,0 0 1,0 1 0,1-1 0,-1 1-1,0-1 1,0 0 0,0 1-1,0-1 1,1 1 0,-1-1-1,1 7 156,0-1-1,-1 0 0,0 0 0,-1 13 0,1-4 90,-10 181 1826,0 3-1676,10-198-412,-1-1-1,1 0 0,0 0 1,0 0-1,0 0 0,0 1 1,0-1-1,0 0 1,0 0-1,0 0 0,0 0 1,0 1-1,0-1 1,0 0-1,0 0 0,0 0 1,0 1-1,0-1 0,0 0 1,0 0-1,0 0 1,0 1-1,0-1 0,0 0 1,0 0-1,0 0 0,0 1 1,0-1-1,0 0 1,1 0-1,-1 0 0,0 0 1,0 0-1,0 1 0,0-1 1,0 0-1,1 0 1,-1 0-1,0 0 0,0 0 1,0 0-1,0 0 0,1 0 1,-1 1-1,0-1 1,0 0-1,0 0 0,1 0 1,4-6 46,-4 5-33,66-98 52,-33 46-51,55-65 1,-76 104-90,0 0-1,1 1 1,0 0 0,1 1-1,0 1 1,1 0 0,1 1-1,32-14 1,-33 19-412,0 0 0,1 2 1,-1 0-1,1 1 0,0 0 0,-1 1 1,28 3-1,-5-1-1793,23-1-4218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7.4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4 123 4745,'0'0'14555,"-3"-102"-20364,23 82-4161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7.8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90 12939,'0'0'5241,"105"-51"-5241,-55 49-192,-3 0-584,-1 2-193,-8 0 33,-1 0 160,1-3-376,4 1-512,29 0-345,-7 0-111,-4 2-1817</inkml:trace>
  <inkml:trace contextRef="#ctx0" brushRef="#br0" timeOffset="1">909 59 7922,'0'0'12562,"106"-3"-12490,-62-3-72,0 1-272,-2-1-440,-8 1-568,5-6-937,-10 0-1895,-9 0-1178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8.1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134 0 10098,'0'0'6487,"22"17"-5451,3 2-679,20 14 342,47 45 0,-64-51-551,-1 0 0,38 51 0,-59-69-149,0-1 0,-1 1 0,0 0 0,0 0 1,-1 0-1,0 1 0,0-1 0,-1 1 0,-1 0 0,0 0 0,0 0 0,-1 0 0,0 0 0,-1 1 0,0 13 1,-2-19 0,1 1-1,-1 0 1,1-1 0,-2 1 0,1-1 0,-1 0 0,1 1 0,-1-1 0,-1 0 0,1-1 0,-1 1 0,0-1 0,-4 5 0,-7 4 2,0 0-1,-25 14 1,28-19-1,-87 56-39,46-31-1012,1 2 0,-56 49-1,57-34-3752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0T04:48:18.5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28 16067,'0'0'7090,"-51"-27"-16004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4.1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824 1 12107,'0'0'5338,"-12"20"-5082,-16 26 75,-2 0-1,-2-2 0,-41 43 1,34-51-205,-1-2 0,-2-1 0,-53 32 0,-145 69-55,116-67-9,118-64-59,-2 1-3,0 1-1,0 0 1,0 0-1,-9 10 1,16-15-3,0 1 1,0 0-1,0 0 1,0 0-1,0 1 1,0-1-1,0 0 1,0 0-1,0 0 1,1 1-1,-1-1 1,1 0-1,-1 1 1,1-1-1,-1 1 1,1-1-1,0 0 1,0 1-1,-1-1 1,1 1-1,0-1 1,1 1-1,-1-1 1,0 1-1,0-1 1,0 0-1,1 1 1,-1-1-1,1 1 1,-1-1-1,1 0 1,0 1-1,-1-1 1,1 0-1,2 2 1,9 9 99,1 0 0,0-2 1,0 1-1,1-2 0,1 0 0,21 10 1,16 11 122,86 66 6,-123-84-319,-1 0 0,0 1 0,-1 1-1,0 0 1,-1 0 0,19 32 0,-22-17-1909,-10-9-3274,0-15 126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4.4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637 1 15115,'0'0'3273,"-131"129"-2905,67-50-88,0-1-160,-1 8 24,1-7-136,7-8-8,8-9-456,7-11-680,-2-4-1033,13-14-1952,6-13-288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4.8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0 177 13883,'0'0'3281,"99"-3"-3129,-35-5 0,7 3-152,0-1-104,-5-1-696,-6-2-737,-14-4-287,-12-5-1,-5-20-127,-5 3-200,-11 0-329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5.1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502 11 7058,'0'0'5859,"-18"-4"-4660,5 2-1029,0 0 0,0 0-1,-23 1 1,34 1-156,0 1-1,1-1 0,-1 1 1,0-1-1,1 1 0,-1-1 1,1 1-1,-1 0 0,0 0 1,1 0-1,0 0 0,-1 0 1,1 0-1,0 0 0,-1 1 1,1-1-1,0 0 0,0 1 1,0-1-1,0 0 0,0 1 1,1 0-1,-1-1 0,0 1 1,1-1-1,-1 1 0,0 2 1,-14 48 334,1 1 1,4 0 0,-8 83 0,12-80-136,-37 588 1686,43-609-1899,-2-1 0,-8 41 0,9-66-142,-1-1-1,0 1 1,-1-1 0,1 1-1,-2-1 1,1 0 0,-1 0-1,0-1 1,-1 1 0,0-1-1,0 0 1,-1 0 0,-10 10 0,11-13-220,-1-1 1,1-1 0,0 1-1,-1 0 1,0-1 0,0 0-1,1-1 1,-1 1 0,0-1-1,0 0 1,0-1 0,-1 0 0,1 1-1,0-2 1,0 1 0,0-1-1,0 0 1,0 0 0,0-1-1,0 1 1,1-1 0,-1-1-1,0 1 1,1-1 0,-6-4 0,-27-19-4352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0.8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35 9218,'0'0'5377,"4"19"-4815,35 133 278,-30-122-778,-8-25-236,-6-19-228,3 8 400,0 0-1,0 1 1,1-1-1,0 0 1,1 0-1,-1 0 0,1 0 1,0 0-1,0 1 1,1-1-1,0 0 1,0 0-1,0 0 1,1 1-1,0-1 1,0 0-1,0 1 0,1 0 1,0-1-1,0 1 1,0 0-1,0 1 1,5-6-1,0 3-49,-1-1-1,2 2 1,-1-1-1,1 1 1,0 0 0,0 1-1,0 0 1,1 0-1,0 1 1,0 0-1,0 1 1,16-3-1,11 0-2172,45-1-1,-28 5-1726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5.4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1 13827,'0'0'2655,"-8"18"-2040,2-6-498,0 0 0,1 1 0,0 0 0,0 0 0,1 1 0,1-1 0,0 1 0,1 0 0,0 19 0,2-20-77,0-1 1,1 1 0,1-1 0,0 1 0,1-1-1,0 0 1,1 0 0,0 0 0,11 19-1,-13-26-25,1-1-1,0 1 1,0-1-1,1 1 1,0-1-1,-1 0 0,1-1 1,1 1-1,-1-1 1,0 0-1,1 0 0,-1 0 1,1 0-1,0-1 1,0 0-1,0 0 0,1 0 1,-1-1-1,0 1 1,0-1-1,1-1 0,-1 1 1,1-1-1,9 0 1,-10-1-9,-1 0 1,1 0 0,0 0-1,-1-1 1,0 0 0,1 0-1,-1 0 1,0 0 0,0-1-1,0 1 1,0-1 0,0 0 0,-1 0-1,1 0 1,-1-1 0,0 1-1,0-1 1,0 0 0,0 0-1,-1 0 1,0 0 0,0-1-1,0 1 1,2-5 0,1-6-171,0 0 0,-1 0 0,0 0 0,-1-1 0,-1 1 0,1-18 1,-3 23 58,1 0 0,-2 0 0,1 1 0,-1-1 0,-1 0 0,0 0 0,0 1 0,-7-17 1,7 22 87,1 1 0,-1 0 1,0 0-1,-1 0 1,1 0-1,-1 0 1,1 0-1,-1 1 0,0-1 1,0 1-1,0 0 1,0-1-1,0 2 0,0-1 1,-1 0-1,1 1 1,-1-1-1,1 1 1,-1 0-1,0 0 0,1 0 1,-1 1-1,0-1 1,0 1-1,-6 0 1,7 0-208,1 0 0,-1 0 1,0 1-1,1-1 0,-1 1 1,0-1-1,1 1 0,-1 0 0,0 0 1,1 0-1,-1 0 0,1 0 1,0 0-1,-1 1 0,1 0 1,0-1-1,0 1 0,0 0 1,0 0-1,0 0 0,0 0 1,1 0-1,-1 0 0,-2 5 1,-4 11-4376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5.7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12579,'0'0'1756,"0"18"-913,0 343 2548,0-284-3984,7-83 437,72-153-39,-55 120 120,35-45 0,-46 67 218,2 1 0,0 0 0,1 1 1,31-23-1,-43 34-102,0 2-1,0-1 1,1 0 0,-1 1 0,1 0 0,0 0 0,-1 1 0,1-1 0,0 1 0,0 0 0,0 0 0,0 0 0,0 1 0,0 0 0,0 0 0,1 0 0,-1 1 0,0 0 0,0 0 0,0 0 0,8 3 0,-9-2-199,1 1 1,0 0-1,-1 0 0,0 0 1,1 0-1,-1 1 1,-1 0-1,1 0 0,0 0 1,-1 0-1,0 0 0,0 1 1,0 0-1,-1-1 1,1 1-1,-1 0 0,0 0 1,-1 0-1,3 10 0,1 16-4006,-4-8-1602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6.3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4001,'0'0'14519,"0"19"-14050,0 161 361,0-158-789,1 22-67,-1-43 3,0-1 1,0 1 0,0 0 0,1-1-1,-1 1 1,0-1 0,0 1 0,1-1-1,-1 0 1,0 1 0,1-1 0,-1 1-1,0-1 1,1 1 0,-1-1 0,1 0-1,-1 1 1,1-1 0,-1 0 0,1 0-1,-1 1 1,1-1 0,-1 0 0,1 0-1,-1 0 1,1 1 0,-1-1 0,1 0-1,-1 0 1,1 0 0,-1 0 0,1 0-1,-1 0 1,1 0 0,0 0 0,-1 0-1,1-1 1,-1 1 0,1 0 0,-1 0-1,1 0 1,-1 0 0,1-1 0,-1 1-1,1 0 1,-1-1 0,1 1 0,0-1-1,24-17-609,30-29-684,1 3 1,3 2 0,68-36-1,-102 68 2159,-25 10-796,1 0 0,0 0 0,-1 0 0,1-1 0,-1 1 0,1 0 0,-1 1-1,1-1 1,-1 0 0,1 0 0,-1 0 0,1 0 0,-1 0 0,1 0 0,0 1 0,-1-1 0,1 0-1,-1 0 1,0 1 0,1-1 0,-1 0 0,1 1 0,0 0 0,0 1 87,0 1-1,0 0 1,-1-1 0,1 1 0,-1 0-1,1 0 1,-1 0 0,0 0-1,0-1 1,0 1 0,-1 3 0,1 8-145,0 177 1481,0-191-1477,0 0-1,0 1 1,0-1-1,0 0 1,0 1-1,0-1 1,0 1-1,0-1 0,0 0 1,0 1-1,0-1 1,0 0-1,0 0 1,0 1-1,0-1 0,0 0 1,1 1-1,-1-1 1,0 0-1,0 1 1,0-1-1,0 0 1,1 0-1,-1 1 0,0-1 1,0 0-1,1 0 1,-1 0-1,0 1 1,0-1-1,1 0 0,-1 0 1,0 0-1,1 0 1,-1 1-1,0-1 1,1 0-1,-1 0 0,1 0 1,14-7-96,14-18 0,0-6-294,3-4 41,1 2-1,2 0 0,1 3 1,43-28-1,-78 57 426,0 0 0,0 0 0,1 0 0,-1 1 0,0-1 0,1 0 0,-1 1 0,0-1 0,1 1 0,-1-1 0,1 1 0,-1-1 0,1 1 1,-1 0-1,1 0 0,-1 0 0,1 0 0,0 0 0,-1 0 0,1 0 0,-1 1 0,1-1 0,-1 1 0,0-1 0,1 1 0,-1-1 0,1 1 0,-1 0 0,0-1 0,1 1 0,-1 0 0,0 0 0,2 2 0,1 3 113,-1-1 0,1 1 0,-1 0 0,0 0-1,-1 0 1,3 11 0,6 12 213,-9-25-382,4 9 120,0-1 1,15 22-1,-18-31-202,-1 0 0,0 0 0,1 0 0,0 0 0,-1-1 0,1 1 0,0-1 0,1 0 0,-1 0 0,0 0 0,0 0 0,1-1 0,-1 1 0,1-1 0,-1 0 0,5 1 0,67 0-6021,-40-2-668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6.7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11466,'0'0'2176,"14"21"-280,21 29-960,2-2 0,3-2 1,46 44-1,242 161 7,-153-125-930,-164-118-19,0 0-31,0 1 1,0 0-1,17 19 1,-26-27 35,-1 0-1,1 1 1,-1-1-1,0 1 1,0 0-1,0-1 1,0 1 0,0 0-1,0 0 1,0-1-1,0 1 1,-1 0 0,1 0-1,-1 0 1,1 0-1,-1 0 1,0 0 0,0 0-1,0 0 1,0 0-1,0 0 1,0 0 0,0 0-1,-1 0 1,1 0-1,-1 0 1,0 0-1,1 0 1,-1-1 0,0 1-1,0 0 1,0 0-1,0-1 1,-3 4 0,-5 2 112,0 0-1,0 0 1,-1-1 0,0 0 0,0-1 0,-14 6 0,2-1 71,-97 45 593,-115 59 183,206-96-1458,1 1 0,1 0 1,-41 42-1,51-46-548,-21 22-3735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7.0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6 141 11242,'0'0'2185,"-4"-97"-2545,3 53-5762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29:51.3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36 10402,'0'0'5959,"4"0"-3733,226-1 994,113-15-2990,-155 1-222,245 12 0,-196 32-24,-83-7 16,-27-7-57,432 42-358,349-32-170,-907-25 591,-4 5-1222,-29 10-3239,17-11-1946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29:52.8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1 912,'0'0'10132,"17"3"-9331,119 19 561,433-1 1282,-240-18-2062,-114 4-325,699 22-31,-779-29-1265,-150 1-1817,-3 0-1171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29:57.0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 68 6513,'0'0'5008,"-1"-6"-4190,-5-24-83,6 29-492,-1-1 1,1 1-1,0-1 1,0 1 0,0-1-1,0 1 1,0-1-1,0 1 1,0-1-1,1 1 1,-1-1-1,1 1 1,0-2 0,2-6 2074,-8 28-2541,-18 145 242,8 2 1,6 0 0,8 1 0,23 186-1,2 134-1472,-34-490-1260,-4-10-1566,-2-3-3160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29:58.0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6905,'0'0'4349,"5"18"-3987,69 295 1912,-65-274-2162,2-2 0,1 1 0,2-2 1,2 0-1,40 68 0,-54-102-72,-1 0-1,1 0 1,-1 1-1,1-1 1,0 0-1,0-1 1,0 1-1,0 0 1,0-1-1,1 1 1,-1-1 0,0 1-1,1-1 1,-1 0-1,1 0 1,-1 0-1,1-1 1,0 1-1,-1 0 1,1-1-1,0 0 1,-1 0-1,1 0 1,0 0 0,-1 0-1,1 0 1,0-1-1,-1 1 1,1-1-1,0 0 1,-1 1-1,1-1 1,-1-1-1,1 1 1,3-3-1,9-5 137,-1-1 0,0 0 0,-1-1-1,19-20 1,-15 14-320,332-301 553,-340 309-627,18-17 226,-13 23-2566,-13 3 2245,0 0 1,0 0-1,-1 1 1,1-1-1,0 0 1,-1 1-1,1-1 1,0 1-1,-1-1 0,1 1 1,-1-1-1,1 1 1,-1-1-1,1 1 1,-1-1-1,1 1 1,-1 0-1,1-1 1,-1 2-1,4 5-5662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29:58.4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15523,'0'0'1169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1.2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134 334 7210,'0'0'4058,"-17"10"-3367,-54 35-243,67-42-373,1 0 1,-1 0-1,1 1 1,0-1-1,0 1 0,0 0 1,0 0-1,1 0 1,-1 1-1,1-1 1,0 0-1,1 1 1,-3 8-1,2-2 236,0 0 0,1 0-1,1 22 1,0-21-38,0-9-167,-1 1-1,1-1 0,1 0 1,-1 0-1,0 0 0,1 0 1,-1 0-1,1 0 0,0 0 0,0 0 1,0 0-1,1 0 0,2 4 1,-2-5-50,0-1 0,0 1 0,0-1 0,0 1 0,0-1 0,0 0 0,1 0 0,-1 0 0,0 0 0,1-1 0,-1 1 0,1-1 0,-1 1 0,1-1 0,-1 0 0,1 0 0,4-1 0,0 1-19,0-1-1,0-1 0,1 1 1,-2-1-1,1 0 0,0-1 0,0 0 1,-1 0-1,1 0 0,-1-1 0,0 0 1,0 0-1,-1-1 0,1 1 1,-1-1-1,0 0 0,7-9 0,0-1-292,-1-1 0,0 0 0,-1 0 0,0-1-1,9-27 1,-9 19-683,-3-1-1,0 0 1,-1 0-1,3-45 1,-6 24 162,-6-84 1,-3 98 1832,6 33-963,0-1 1,0 0-1,-1 0 0,1 1 0,0-1 0,0 0 0,0 1 0,-1-1 1,1 0-1,0 0 0,-1 1 0,1-1 0,-1 1 0,1-1 0,-1 0 1,1 1-1,-1-1 0,1 1 0,-1-1 0,1 1 0,-1-1 0,0 1 1,1 0-1,-1-1 0,0 1 0,1 0 0,-1 0 0,0-1 0,0 1 1,1 0-1,-1 0 0,0 0 0,0 0 0,1 0 0,-1 0 0,0 0 0,0 0 1,1 0-1,-2 0 0,1 1-71,0 1 1,0-1-1,0 0 0,0 0 1,0 1-1,1-1 0,-1 0 1,0 1-1,1-1 1,-1 1-1,1-1 0,-1 1 1,1-1-1,0 1 0,0-1 1,-1 1-1,1-1 0,0 1 1,1 2-1,-2 4 18,-5 52 587,2 0 1,3 1 0,9 82 0,-4-118-441,1 1 0,1-1 0,12 31 0,-13-43-532,1 0-1,15 24 1,-17-31-431,0 0 0,1-1-1,-1 1 1,1-1 0,1 0 0,9 8 0,-2-6-4137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29:59.3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581 1 11570,'0'0'6206,"-10"8"-6088,-32 27-39,1 2-1,-38 45 0,-29 29-18,40-51-23,-2-4-1,-81 51 1,150-107-41,0 1 0,0 0 0,1 0 0,-1-1 0,0 1 1,0 0-1,1 0 0,-1 0 0,0 0 0,1 0 1,-1 0-1,1 0 0,-1 0 0,1 0 0,0 0 0,-1 0 1,1 0-1,0 0 0,0 0 0,0 0 0,-1 0 0,1 1 1,1-1-1,-1 0 0,0 0 0,0 0 0,0 0 1,0 0-1,1 0 0,-1 0 0,1 0 0,-1 0 0,1 0 1,-1 0-1,1 0 0,-1 0 0,1 0 0,0 0 0,0 1 1,4 4 5,0 0 0,0 0 0,1-1 0,5 6 0,24 16 280,1-1-1,72 37 1,-63-38-360,65 46-1,-107-68-103,1 0 0,-1 0-1,1 1 1,-1-1 0,0 1 0,-1-1 0,1 1-1,0 0 1,2 5 0,5 23-4873,-8-21 170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29:59.6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0 140 13635,'0'0'4841,"104"0"-4337,-35 0 0,12 0-320,3 0-144,-17 0-40,4-4-536,-12-3-328,-10-2-648,-9-8-753,-5-19-776,-10 5-1592,-10-4-480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0.0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565 202 1712,'0'0'5764,"-17"-19"-3118,-3-5-2021,5 5-101,-1 0-1,-1 2 0,0 0 1,-29-21-1,40 32-231,-1 1 0,0 0 0,-1 0 0,1 1 0,-1 0 0,0 0 0,0 1 0,0 0 0,0 0 0,-1 1 0,-12-3 0,19 5-264,0 0 1,1 0 0,-1 1-1,0-1 1,0 0 0,0 1-1,0-1 1,1 1 0,-1-1-1,0 1 1,0 0 0,1 0-1,-1 0 1,1 0 0,-1 0-1,1 0 1,-1 0 0,1 0 0,-1 1-1,1-1 1,0 0 0,0 1-1,0-1 1,0 1 0,0 0-1,0-1 1,-1 4 0,-2 6-33,1-1 0,0 0 0,-3 21 0,4-21 37,-9 80 201,4 1 0,7 144 0,1-193-161,6 79 203,5-1 0,34 142 0,-37-222-256,-2 0 0,-1 0 0,-2 1 1,-2 0-1,-5 52 0,3-91-32,0 0 0,-1 0 0,0-1 0,1 1-1,-1 0 1,0 0 0,0-1 0,0 1 0,0 0 0,0-1 0,0 1 0,-1-1-1,1 1 1,0-1 0,-1 0 0,1 1 0,-1-1 0,0 0 0,1 0 0,-1 0-1,0 0 1,0-1 0,1 1 0,-1 0 0,0-1 0,0 1 0,0-1-1,0 0 1,0 1 0,0-1 0,0 0 0,-3-1 0,-5 1-204,1 0 0,-1-1 0,1-1 0,0 1 0,-15-6 0,0-2-847,-1-1 1,2-2-1,-26-15 1,14 6-1475,-12-5-3127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0.3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126 0 14067,'0'0'3189,"-17"17"-2369,4-6-794,5-4-24,0 0 1,0 0-1,0 1 1,1 0-1,1 0 0,-1 0 1,1 1-1,0 0 1,1 0-1,0 1 1,1 0-1,0-1 0,-3 14 1,4-11 13,2 0 0,-1 0 0,2 0 0,0-1 0,0 1 0,1 0 0,0 0 0,1 0 0,0-1 0,1 1 0,1-1 0,0 1 0,0-1 0,8 15 0,-7-18-54,1 0 0,0-1-1,0 1 1,0-1 0,1 0-1,0-1 1,0 1 0,0-1-1,1-1 1,0 0 0,0 0-1,1 0 1,-1-1-1,1 0 1,0-1 0,0 0-1,0 0 1,14 2 0,-14-4 6,1 1 0,-1-1-1,0-1 1,0 0 0,1 0 0,-1 0 0,0-1 0,0-1 0,0 0 0,0 0 0,0-1 0,11-4-1,-13 3 39,-1 1-1,0-1 0,0 0 0,0-1 1,-1 0-1,0 1 0,0-2 0,0 1 1,0-1-1,-1 1 0,0-1 0,0 0 1,-1-1-1,1 1 0,-1-1 0,2-8 1,0-1 3,0 0-1,-1 0 1,-1 0 0,-1 0 0,0 0-1,-1-1 1,-1 1 0,-3-28 0,2 38-15,1 0 0,-1 0 0,-1 0 1,1 0-1,-1 0 0,0 0 0,0 1 0,-1-1 1,0 1-1,0-1 0,0 1 0,0 0 1,-1 0-1,0 1 0,0-1 0,0 1 0,-1 0 1,1 0-1,-1 0 0,0 1 0,0-1 0,0 1 1,-1 0-1,1 1 0,-1-1 0,-6-1 0,-2 1-7,0 0-1,1 2 0,-1-1 1,0 2-1,0 0 0,0 0 1,0 1-1,0 1 0,0 0 0,-22 7 1,27-5-164,-1-1 0,0 2 0,1-1 0,0 1 0,0 1 0,-12 8 0,15-9-345,1 0-1,-1 1 1,1-1 0,0 1 0,0 0-1,0 1 1,1-1 0,0 1 0,-3 8-1,-1 12-5266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0.7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55 15667,'0'20'862,"-1"44"-711,-1 8 117,3-1 0,14 103 0,8-69-240,-19-151 743,-3-1-711,1 0 0,3 1 0,13-61 0,-11 79 57,1 1 0,1 1 0,1-1 1,2 1-1,0 1 0,29-43 0,-38 65-99,-1 0-1,0 0 1,1 0 0,0 0 0,-1 0 0,1 1 0,0-1 0,1 1-1,-1 0 1,0-1 0,1 2 0,-1-1 0,1 0 0,-1 1-1,1-1 1,0 1 0,5-1 0,-6 2-46,0 0 0,0 0 1,0 0-1,0 1 0,0-1 0,0 1 0,0 0 0,0-1 1,0 1-1,0 1 0,0-1 0,0 0 0,-1 1 1,1-1-1,-1 1 0,1 0 0,-1 0 0,1 0 1,-1 0-1,0 0 0,3 4 0,4 6-745,0 0-1,0 1 1,9 20-1,3 17-4788,-8-14-1921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1.2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74 15539,'0'0'2454,"0"22"-2470,0 70 422,16 108-1,-12-195-709,3-11 110,6-18-75,-11 20 174,16-34-289,3 1 0,1 1 0,2 1-1,1 2 1,37-40 0,-59 70 388,1 0 1,-1 0-1,1 0 1,0 0-1,0 0 0,4-1 1,-7 3-3,0 1 0,-1 0 0,1 0 0,0-1 0,-1 1 0,1 0 0,0 0 0,0 0-1,-1 0 1,1 0 0,0 0 0,-1 0 0,1 0 0,0 0 0,0 0 0,-1 1 0,1-1 0,0 0 0,-1 0 0,1 1 0,0-1 0,-1 0 0,1 1 0,-1-1 0,1 1 0,-1-1-1,1 1 1,-1-1 0,1 1 0,-1-1 0,1 1 0,-1 0 0,1-1 0,-1 1 0,0-1 0,1 1 0,-1 0 0,0-1 0,0 1 0,0 0 0,1 0 0,-1-1 0,0 1 0,0 0-1,0-1 1,0 2 0,4 26 346,-1 0-1,-1 0 0,-3 29 1,0-27-237,2 0 0,7 51 0,-8-80-119,0 0 0,1 0 0,-1 0 0,0 0 0,0 0 0,1 0 0,-1 1 0,1-1 0,-1 0 0,1 0 0,-1 0 0,1-1 0,0 1 0,-1 0 0,1 0 0,1 1 0,-2-2 6,1 0 0,-1 0 0,1 0 0,-1 0 0,1 1 0,-1-1 0,1 0-1,-1 0 1,0 0 0,1 0 0,-1 0 0,1-1 0,-1 1 0,1 0 0,-1 0-1,1 0 1,-1 0 0,1 0 0,-1-1 0,0 1 0,1 0 0,-1 0-1,1-1 1,-1 1 0,0 0 0,1-1 0,24-31 28,-20 23-4,51-72-141,3 3 0,70-73 0,-123 145 122,-3 1 14,1 1-1,0 0 0,0 0 0,0 1 0,1-1 0,-1 1 0,1 0 1,0 0-1,0 1 0,6-4 0,-10 6-12,-1 0-1,1 0 1,-1 0 0,1 0-1,0 0 1,-1 0 0,1 0-1,-1 0 1,1 0 0,-1 1 0,1-1-1,-1 0 1,1 0 0,-1 0-1,1 0 1,-1 1 0,1-1-1,-1 0 1,1 1 0,-1-1-1,0 0 1,1 1 0,-1-1-1,0 0 1,1 1 0,-1-1-1,0 1 1,1-1 0,-1 1-1,0-1 1,0 1 0,1-1-1,-1 1 1,0-1 0,0 1 0,0-1-1,0 1 1,4 24 137,-4-19-62,1 73 1078,-1-57-1082,0-1-1,1 1 1,1 0-1,1 0 1,9 35-1,-12-56-147,1 1 0,0 0 0,-1-1 0,1 1 0,0-1 0,0 1 0,0-1 0,0 1 0,0-1 0,1 0 0,-1 0 0,0 1-1,1-1 1,-1 0 0,0 0 0,1 0 0,0 0 0,-1-1 0,4 2 0,35 4-4084,-12-6-868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1.6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7618,'0'0'8355,"6"18"-7969,-2-4-306,-1-2 12,0-1 0,1 1 0,0-1 0,1 0 0,0-1 0,1 1 0,0-1 0,1 0 1,12 13-1,11 7 356,2-1 1,1-1-1,46 28 1,117 61-67,-196-117-382,62 31 62,-36-18-79,49 31 0,-74-43 14,0 0 0,0 0-1,0 0 1,0 0 0,0 0-1,-1 1 1,1-1 0,0 0-1,0 0 1,-1 1 0,1-1-1,-1 0 1,1 1 0,-1-1-1,0 0 1,1 1 0,-1-1-1,0 1 1,0-1 0,0 1-1,0-1 1,0 0 0,0 1-1,0-1 1,-1 1 0,1-1 0,-1 0-1,1 1 1,-2 2 0,0 1 4,-1 1 0,0-1 0,0 1 0,-1-1 0,-6 8 0,-52 52-289,-3-4 1,-143 104-1,94-84-2603,13-20-4176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7.6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8546,'0'0'2632,"226"17"-2184,-7-12 1233,58-1 279,42 0-775,15 6-489,-7 7-240,3 1-184,-18 4-184,-31 0-80,-48 0 32,-48 0-40,-67-2-312,-47-4-704,-60 1-1185,-11-8-2480,-38-4-3441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26.4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8994,'0'0'1703,"18"11"-1511,14 9 239,-1 1 0,-1 1 0,44 44 0,-8 6 50,-3 4 0,-4 2 0,-3 2 0,-3 3 0,-4 2 0,-4 2 0,40 111 0,-29-41-47,-8 2 0,-6 2 0,31 250 0,-23 25 433,-10 727 0,-61-837-734,-83 422-1,40-430-38,39-218-65,-43 108 0,60-188-142,0 0 0,-2-1 1,0 0-1,-1-1 0,-1 0 0,-22 25 0,25-34-253,1-1-1,-1 1 1,0-2 0,-1 0 0,0 0 0,0 0 0,0-1 0,-1-1-1,0 0 1,0 0 0,0-1 0,-20 4 0,-18-3-3790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26.8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14131,'0'0'1808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1.58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201 1 9282,'0'0'3145,"-16"93"-2113,-8-4 96,-7 28-128,0-4-39,5-22-329,6-31-184,6-21-248,1-1-112,2-3-88,2-8-576,3-23-1577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27.4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21 462 4201,'0'0'4301,"-4"-16"-1913,-11-54-382,15 65-1801,-1 0-1,0 0 0,1 0 1,0-1-1,0 1 1,1 0-1,0 0 1,-1 0-1,2 0 1,-1 0-1,0 0 0,1 1 1,0-1-1,0 0 1,1 1-1,-1-1 1,1 1-1,0 0 1,0 0-1,6-6 0,3 0 0,0 0-1,1 0 1,0 1-1,27-14 1,-37 22-178,44-23 139,1 3 0,2 2 0,0 2 0,94-20 1,218-14-189,-283 42-50,-5-1-1507,-28 0-2417,-21 2-1043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27.7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1 10002,'0'0'3625,"148"5"-3233,-77 28 352,4 13-168,-6 9-40,-11 7-264,-16 5-272,-20 4-32,-22 4 32,-18 0 0,-48 12 48,-30 12-48,-3-12-216,-18 5-1224,35-30-1497,31-31-2720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28.5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11602,'0'0'4697,"10"17"-4335,1 3-261,-1 0 0,11 34 0,-6-1 365,14 94 1,-5 62 348,-16-139-616,-8-67-195,20 279 281,-29-301-138,5-5-138,0 1 1,1-1 0,1 0-1,1 1 1,4-39-1,2 15 11,21-85-1,-26 131-19,8-36 26,1 2-1,2-1 1,2 1-1,1 1 1,32-56-1,-40 81 10,1 1 0,0 0-1,0 1 1,1 0-1,-1 0 1,2 1 0,-1 0-1,1 0 1,0 1 0,0 0-1,0 0 1,19-6 0,-22 9-112,1 0 0,-1 1 0,0-1 0,0 1 0,1 0 1,-1 1-1,0 0 0,1 0 0,-1 0 0,1 0 0,-1 1 0,0 0 1,1 1-1,-1 0 0,0-1 0,0 2 0,0-1 0,0 1 0,-1 0 1,1 0-1,6 6 0,30 31-3019,-15-10-1786,-4 0-2991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28.9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79 317 13947,'0'0'3525,"23"-7"-2954,162-47-289,-163 48-276,78-25 75,-87 26-147,0 0 0,-1-2 1,1 1-1,-1-1 0,14-11 0,-23 16 36,0-1 0,-1 1 0,1 0 0,-1-1 0,1 1 0,-1-1-1,0 0 1,0 1 0,-1-1 0,1 0 0,0 0 0,-1-1 0,0 1 0,1 0 0,-1 0-1,-1-1 1,1 1 0,0 0 0,-1-1 0,0 1 0,0-1 0,0 1 0,0-1 0,0 1-1,-1 0 1,1-1 0,-1 1 0,0 0 0,0-1 0,-3-4 0,2 3 9,-1 1 1,0-1 0,0 1-1,0-1 1,-1 1 0,0 0-1,0 0 1,0 1 0,0-1-1,0 1 1,-1 0-1,1 0 1,-1 1 0,0-1-1,0 1 1,0 0 0,0 0-1,-9-2 1,1 2 23,-1 1 0,1 0 0,-1 1 0,1 0 0,-1 1 0,1 1 1,-1 0-1,1 0 0,0 2 0,0-1 0,0 2 0,0 0 0,1 0 0,-1 1 0,2 1 0,-17 11 1,9-5 94,2 1 1,0 1 0,0 0 0,1 2-1,1-1 1,1 2 0,1 0 0,0 1-1,-12 23 1,20-31-58,-1 1-1,1 0 1,1 0 0,0 0-1,1 1 1,1-1 0,0 1-1,0 0 1,1 21 0,1-28-42,0-1 1,1 1-1,-1-1 1,2 1 0,-1-1-1,0 0 1,1 0 0,0 1-1,0-1 1,1 0 0,-1-1-1,1 1 1,0 0 0,1-1-1,-1 1 1,1-1-1,-1 0 1,1 0 0,1-1-1,-1 1 1,0-1 0,1 0-1,0 0 1,7 3 0,3 0-96,1-1 0,0 0 0,1-1 0,-1-1 0,1 0 0,-1-2 0,1 1 0,26-3 0,-9-2-503,1-1-1,-1-1 1,34-11 0,-37 7-1048,41-18 0,8-11-3100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29.3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272 754 10122,'-18'4'2379,"11"-3"-2108,-8 2 79,1 1 0,-1 0 1,1 0-1,0 2 0,0-1 0,1 2 1,-25 15-1,28-14-217,1 0 1,-1 1-1,1 0 1,1 0-1,0 1 0,0 0 1,1 0-1,0 1 1,-7 16-1,10-19-82,1-1 1,0 1-1,1 0 1,0 1-1,0-1 0,1 0 1,0 0-1,0 1 1,1-1-1,0 1 0,0-1 1,1 0-1,0 1 1,1-1-1,3 12 0,-3-16-34,0 0-1,-1 0 0,1 0 0,1 0 0,-1-1 0,1 1 0,-1-1 0,1 1 0,0-1 1,0 0-1,0 0 0,1 0 0,-1 0 0,1-1 0,0 0 0,-1 1 0,1-1 0,0-1 1,0 1-1,0 0 0,1-1 0,-1 0 0,6 1 0,-3-1 19,0 0-1,0-1 1,-1 0 0,1 0 0,0-1-1,0 0 1,0 0 0,-1 0-1,1-1 1,-1 0 0,1 0-1,-1-1 1,0 0 0,11-6-1,3-6 1,-1 0-1,-1-1 0,0-1 1,-1 0-1,-1-2 1,14-20-1,0-4-156,43-87 1,-37 55-368,-4-2 0,35-127 0,-51 141-77,-3 0-1,-2-1 0,3-125 1,-14 184 580,0 0 1,0 0 0,-1 0-1,1 0 1,-1 0-1,-2-8 1,2 12 31,0-1 1,1 1-1,-1 0 0,0 0 1,0-1-1,0 1 0,0 0 1,0 0-1,0 0 1,0 0-1,0 0 0,-1 0 1,1 0-1,0 0 0,0 1 1,-1-1-1,1 0 1,-1 1-1,1-1 0,-1 1 1,1-1-1,-1 1 0,-1 0 1,1-1-22,1 1-1,0 0 1,0 0 0,0 0-1,0 0 1,0 0 0,-1 0 0,1 0-1,0 1 1,0-1 0,0 0 0,0 1-1,0-1 1,0 0 0,0 1-1,0-1 1,0 1 0,0 0 0,0-1-1,0 1 1,0 0 0,0 0 0,-1 1-1,-3 5 19,0 0-1,0 0 1,1 0-1,0 1 1,0 0 0,0 0-1,1 0 1,-3 13-1,-16 82 301,22-100-331,-14 98 498,4 2-1,4-1 1,11 149 0,0-202-468,2 0 0,2-1 1,2 0-1,3 0 0,1-1 1,33 69-1,-46-112-196,0 1 0,1-1-1,-1 0 1,1 0 0,0 0 0,0-1 0,0 1-1,1-1 1,-1 1 0,6 3 0,-7-6-172,0 0 1,1 0-1,-1 0 1,1 0-1,-1 0 1,1 0-1,-1-1 1,1 1-1,0-1 1,-1 0 0,1 0-1,0 0 1,-1 0-1,1 0 1,-1 0-1,1-1 1,0 0-1,-1 1 1,1-1-1,3-2 1,18-13-4926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29.6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14107,'0'0'3273,"-26"116"-2553,26-65-128,6-3-384,17-8-112,3-9-24,3-9-72,-5-9-616,-2-13-1000,-8-2-1361,-8-18-1880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30.0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13363,'0'0'3465,"110"33"-4506,-74-7-271,-1 12-752,-10-5-1793,-10-9-960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30.3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1 191 10562,'0'0'2486,"0"18"-943,-1 17-980,3 108 1157,-1-115-1495,2 0 1,1 0 0,9 33 0,-10-47-153,-2-9-53,0 0 0,1 0 0,-1 0 0,1 0 0,0-1 0,0 1 0,1 0-1,-1-1 1,1 0 0,3 5 0,-6-9-9,1 0 0,-1 0 0,0 0 0,1 0 0,-1 0 0,1 0 0,-1 0 1,0 0-1,1 0 0,-1 0 0,0 0 0,1 0 0,-1 0 0,0-1 0,1 1 0,-1 0 0,0 0 0,0 0 0,1 0 0,-1-1 0,0 1 0,1 0 0,-1 0 0,0-1 0,0 1 0,1 0 0,-1 0 0,0-1 0,0 1 0,0 0 0,0-1 0,1 1 0,-1 0 1,0-1-1,0 1 0,0 0 0,0-1 0,0 1 0,0 0 0,0-1 0,0 1 0,0 0 0,0-1 0,0 1 0,0 0 0,0-1 0,69-223 379,-53 181-410,2 0 0,2 2 0,28-44 1,-45 81 9,-1 0 1,1 1-1,-1 0 1,1-1-1,0 1 1,1 0-1,-1 1 1,0-1-1,1 1 1,-1-1-1,1 1 1,0 0-1,0 0 1,0 1-1,8-3 1,-5 2-15,-1 2 1,1-1-1,0 1 1,0 0-1,-1 0 1,1 1-1,0-1 1,-1 2-1,11 2 1,5 4-791,1 1 0,-1 1 1,38 23-1,-44-22-439,1-1-1,1-1 1,0 0 0,0-2 0,0 0-1,35 8 1,-48-14 1610,1-1 0,0 0 0,-1 0 0,1-1 1,0 1-1,-1-1 0,1-1 0,-1 1 0,1-1 0,-1 1 0,0-2 0,7-2 0,5-5 853,0-1-1,19-15 0,0-1-789,-12 12-90,39-29 31,-58 41-355,-1-1 1,1 0-1,-1 0 1,0 0-1,0-1 1,-1 0-1,1 0 1,-1 0 0,5-9-1,-8 13-6,1 0-1,-1 0 1,1 0 0,-1 0-1,0-1 1,1 1 0,-1 0 0,0 0-1,0 0 1,0 0 0,0 0-1,0-1 1,0 1 0,0 0-1,0 0 1,0 0 0,-1 0-1,1 0 1,0 0 0,-1-1-1,1 1 1,-1 0 0,1 0 0,-1 0-1,0 0 1,1 0 0,-1 1-1,0-1 1,0 0 0,1 0-1,-1 0 1,0 1 0,0-1-1,0 0 1,0 1 0,0-1-1,0 1 1,0-1 0,0 1-1,0-1 1,-1 1 0,1 0 0,0 0-1,0-1 1,0 1 0,-1 0-1,-8-1-26,0 0-1,0 1 1,1 0 0,-15 3-1,21-3 15,-9 2 24,0 0 0,1 1 0,-1 1 0,1 0 1,0 0-1,0 1 0,1 0 0,-1 1 0,1 0 0,1 1 0,-1 0 1,-16 16-1,20-17 16,1-1 0,-1 1 0,1 1 0,0-1 0,0 1 0,1 0-1,0 0 1,0 0 0,1 0 0,0 1 0,0 0 0,0-1 0,1 1 0,1 0 0,-1 0 0,1 0 0,0 1 0,1-1 0,1 13 0,0-17-19,0 0 1,0 0-1,0-1 1,1 1-1,0-1 1,-1 1-1,1-1 1,0 0-1,1 0 1,-1 0-1,1 0 1,-1 0-1,1 0 1,0-1-1,0 1 1,0-1-1,0 0 1,0 0-1,1 0 1,-1 0-1,1 0 1,-1-1-1,1 0 1,-1 0-1,1 0 1,4 1-1,12 2-158,-1-1-1,0-1 0,35-1 0,-54-1 143,34 0-433,11 0-1199,-1-1-1,47-8 1,-26-3-2360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30.6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91 108 8370,'0'0'3873,"-78"106"-2977,65-51-232,13-1-144,20-6-128,24-12 32,29-14-152,29-22-168,-1-7-72,-8-22-32,-9-17-1184,-19-3-152,36-57-529,-12 9-1103,-12 2-4250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31.0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451 0 7330,'0'0'3410,"-5"25"-3232,-104 540 3192,90-424-2591,7 0 0,5 173 0,9-280-1025,2 0 1,1-1 0,1 0-1,16 47 1,-24-111-2877,-12-10-87,-4-6-1769</inkml:trace>
  <inkml:trace contextRef="#ctx0" brushRef="#br0" timeOffset="1">1 876 9034,'0'0'8802,"169"-80"-8410,-41 52 184,13-1-256,-3 4-152,-14 3-112,-16 2-56,-19 3-72,-16 6-616,13 4-1000,-26 7-2369,-5 0-1464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2.1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 0 9010,'0'0'4370,"-1"16"-3907,0-8-403,-1 88 989,2-80-888,2-1 1,-1 1-1,2-1 0,0 0 0,6 17 0,-5-21-121,-3-6-44,0-1-1,1 1 1,-1-1-1,1 0 1,0 0-1,0 0 1,1 0-1,-1 0 1,1 0-1,0 0 1,0-1-1,6 7 1,-7-34-11,-6-26-1126,2 37 1480,1 0 1,0 0-1,1 0 1,1-12-1,0 23-318,0 0 1,-1 0-1,1 1 0,0-1 1,0 0-1,0 1 0,0-1 0,1 1 1,-1-1-1,0 1 0,1 0 1,-1 0-1,1-1 0,-1 1 0,1 0 1,-1 0-1,3-1 0,35-15-72,-30 13 41,18-6-1970,53-12 1,-72 20 1338,28-7-3609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31.3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 7922,'0'0'16123,"57"3"-16003,-37-3-120,-4 0-136,-3-2-824,-8 2-624,-5-3-633,0-1-1600,-5-3-2432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38.6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 88 11626,'0'0'2405,"22"-11"-2277,-5 1-97,-1 2-16,0-1 1,0 2 0,0 0-1,1 1 1,0 1 0,0 0-1,26-3 1,168-3-35,-210 11 18,5 1-75,-9 11 5,-9 10 113,-30 41-1,15-24 119,-54 80 310,5 5-1,-95 209 0,133-245-4815,25-61-178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38.9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14147,'0'0'2417,"20"99"-2353,3-59-56,5 0-16,1-5-88,-4-6-865,-3-9-639,-7-9-616,-8-11-241,-3-4 225,-4-14-1857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39.3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0 101 8938,'0'0'3782,"19"-6"-3019,49-12-323,5 0-437,76-30 1,-143 46-128,13-7-69,-19 9 184,0 1 0,0-1 0,-1 0-1,1 0 1,0 0 0,0 0-1,0 1 1,0-1 0,0 0 0,0 0-1,0 0 1,0 0 0,0 1 0,0-1-1,0 0 1,0 0 0,1 0-1,-1 0 1,0 1 0,0-1 0,0 0-1,0 0 1,0 0 0,0 0-1,0 0 1,0 1 0,0-1 0,1 0-1,-1 0 1,0 0 0,0 0 0,0 0-1,0 0 1,0 0 0,1 1-1,-1-1 1,0 0 0,0 0 0,0 0-1,0 0 1,1 0 0,-1 0 0,0 0-1,0 0 1,0 0 0,0 0-1,1 0 1,-1 0 0,0 0 0,0 0-1,0 0 1,0 0 0,1 0-1,-1 0 1,0 0 0,0 0 0,0-1-1,0 1 1,0 0 0,1 0 0,-1 0-1,0 0 1,0 0 0,0 0-1,0 0 1,0-1 0,0 1 0,1 0-1,-1 0 1,-41 83 107,20-43 241,-24 64 0,38-82-668,1-1 1,0 1-1,2 1 0,-2 43 0,6-55-1880,3-9-685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39.6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55 196 12843,'0'0'2400,"-47"168"-1616,40-84 281,7 5-681,0 1-272,9-19-112,9 0-200,2-13-873,2-18-783,9-25-937,-4-13-239,-3-2-2513</inkml:trace>
  <inkml:trace contextRef="#ctx0" brushRef="#br0" timeOffset="1">366 1 12515,'0'0'2448,"-24"133"-2264,24-67 168,3-1-176,14-4-176,-1-12-104,-3-11-1384,-13-18-816,0-11-465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0.0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177 0 9090,'0'0'3301,"17"15"-2025,4 3-939,-7-8-203,-1 2-1,0-1 1,-1 2 0,-1 0 0,0 0 0,10 16 0,-14-19-106,-1 1 1,0 1-1,0-1 1,-1 1 0,6 23-1,-9-31-37,-1 0-1,-1 0 1,1 0-1,-1 0 0,1 0 1,-1 1-1,0-1 1,0 0-1,-1 0 1,1 0-1,-1 0 1,0 0-1,0 0 0,-1-1 1,1 1-1,-1 0 1,0 0-1,1-1 1,-2 1-1,1-1 1,0 0-1,-6 6 1,-1-1-62,-1-1 0,0 0 1,-1 0-1,1-1 0,-2-1 1,1 1-1,0-2 1,-1 0-1,0 0 0,-23 4 1,4-4 29,-1 0 0,1-3 0,-37-1 0,49-5 189,19 5-120,-1 0 0,1-1-1,0 1 1,-1 0 0,1 0 0,0-1 0,0 1 0,0 0-1,-1 0 1,1-1 0,0 1 0,0 0 0,0-1-1,-1 1 1,1 0 0,0-1 0,0 1 0,0 0 0,0-1-1,0 1 1,0-1 0,0 1 0,0 0 0,0-1 0,0 1-1,0 0 1,0-1 0,1-1 8,-1 1 0,1 0 1,0 0-1,0 0 0,0 0 0,0 0 0,0 0 1,0 1-1,0-1 0,0 0 0,0 0 0,0 1 0,0-1 1,0 0-1,0 1 0,1-1 0,-1 1 0,0 0 1,0-1-1,1 1 0,-1 0 0,2 0 0,11-2 42,0 1 0,1 0-1,-1 1 1,1 0-1,-1 2 1,0-1-1,0 2 1,0 0 0,0 1-1,0 0 1,-1 1-1,1 0 1,-1 1-1,-1 1 1,1 0 0,-1 1-1,15 11 1,-25-17-84,0 0 0,0 0 1,0 0-1,0 0 1,0 0-1,0 0 0,-1 1 1,1-1-1,-1 1 0,0-1 1,1 1-1,-1 0 1,0-1-1,-1 1 0,1 0 1,0 0-1,-1-1 0,1 1 1,-1 0-1,0 0 1,0 0-1,0 0 0,0-1 1,-1 1-1,1 0 0,-1 0 1,0 0-1,0-1 1,0 1-1,0 0 0,0-1 1,0 1-1,-1-1 0,1 1 1,-1-1-1,0 0 1,-3 4-1,-6 6-49,-1 0 0,-1 0 0,0-1-1,-26 17 1,30-21 49,-1 0-1,1-1 1,-1 0-1,0-1 1,0 0 0,-1 0-1,0-1 1,0-1-1,0 1 1,0-2-1,-19 3 1,31-13 879,5 3-816,0 0 0,1 0 0,-1 1 0,1 0 0,0 0 0,0 1 0,0 0 0,0 0 0,14-3 0,-4 1-6,47-16-46,0 3 0,0 3 1,2 3-1,-1 3 0,102-2 1,-166 11-94,1 0 0,-1 0 0,1-1 1,0 1-1,-1 0 0,1 0 0,0 1 1,-1-1-1,1 0 0,0 1 1,-1-1-1,1 1 0,-1-1 0,1 1 1,-1 0-1,1-1 0,-1 1 0,1 0 1,-1 0-1,0 0 0,0 0 0,1 0 1,-1 0-1,0 1 0,0-1 1,0 0-1,1 3 0,-2-2-89,1 1 0,-1-1 1,0 1-1,-1 0 0,1-1 0,0 1 0,-1-1 0,1 1 1,-1-1-1,0 1 0,0-1 0,0 1 0,0-1 1,0 0-1,-1 1 0,-2 2 0,-1 3-483,-1 0 0,0 0 0,-11 10-1,-29 22-2148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0.4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72 9210,'0'0'3758,"23"-8"-2768,-3 1-721,9-4 153,1 1-1,0 2 0,45-7 1,-71 14-387,35-4 633,64-1-1,-94 6-603,0 0-1,1 1 1,-1 0-1,0 0 1,0 1-1,0 0 1,-1 1-1,1 0 0,-1 0 1,1 1-1,-1 0 1,0 0-1,9 7 1,-14-8-79,1 0 1,-1 1-1,0-1 1,0 1-1,0 0 0,0-1 1,0 2-1,-1-1 1,0 0-1,0 0 0,0 1 1,0-1-1,-1 1 1,0-1-1,2 10 0,-3-7 52,0 0 0,0 0 0,-1 0-1,1 0 1,-2 0 0,1 0 0,-1-1-1,0 1 1,0 0 0,-4 6 0,0-2-362,0 1 0,0-1 0,-2 0 0,-15 18 0,14-20-939,1 0-1,-1-1 1,0 0 0,-18 11 0,-3-4-7421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0.7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14443,'0'0'2545,"107"35"-9203,-96-19 1145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1.1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12707,'0'0'3368,"110"27"-5008,-65-21-2721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1.4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660 27 4417,'-6'-2'9431,"-9"-6"-7705,13 7-1660,0-1 1,0 0-1,0 1 1,-1-1-1,1 1 1,-1 0-1,1-1 0,-1 1 1,0 1-1,1-1 1,-1 0-1,0 1 0,0-1 1,0 1-1,1 0 1,-1 0-1,0 0 1,0 0-1,0 0 0,1 1 1,-1-1-1,0 1 1,0 0-1,1 0 1,-1 0-1,1 0 0,-1 0 1,1 0-1,-1 1 1,-2 2-1,-20 14-25,1 2-1,2 0 1,0 2 0,-27 33-1,29-32 40,-62 72 651,4 4 0,-86 141 1,154-223-732,1-1-1,0 2 1,2-1 0,0 1 0,1 0 0,0 1 0,2-1 0,0 1 0,1 0 0,1 0-1,0 24 1,2-40-97,0-1-1,0 0 1,0 0-1,0 0 1,0 1-1,1-1 1,-1 0-1,1 0 1,-1 0-1,1 0 0,0 0 1,0 0-1,0 0 1,0 0-1,0 0 1,0 0-1,1-1 1,-1 1-1,0 0 1,4 2-1,-3-3-228,1 1 0,0-1 0,0 0 0,1 0 0,-1 0 0,0 0 0,0 0 0,0-1 0,1 0 0,-1 1 0,0-1 0,1 0 0,4-1 0,27-4-4152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2.56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64 118 11811,'0'0'3496,"20"-3"-3294,3 0-167,-5 2-19,1-1-1,-1-2 0,1 0 0,34-12 1,-52 16-17,1-1-1,-1 1 1,1-1 0,-1 0 0,0 0 0,1 1 0,-1-1 0,0 0-1,0 0 1,0 0 0,1 0 0,-1-1 0,0 1 0,0 0 0,-1 0-1,1 0 1,0-1 0,0 1 0,-1-1 0,1 1 0,0 0 0,-1-1 0,0 1-1,1-1 1,-1 1 0,0-1 0,0 0 0,0 1 0,0-1 0,0 1-1,0-1 1,0 1 0,0-1 0,0 1 0,-1-1 0,0-1 0,0 0-4,0 1 0,0 0 0,0 0 0,-1 0 0,1 0 1,-1 0-1,1 0 0,-1 0 0,0 0 0,1 1 0,-1-1 1,0 0-1,0 1 0,0 0 0,0-1 0,-1 1 0,1 0 1,0 0-1,0 0 0,-1 1 0,1-1 0,-3 0 0,-3 0 64,0 1-1,0 0 1,0 0-1,0 0 1,0 1-1,0 1 1,0-1-1,0 1 1,0 0-1,1 1 1,-1 0-1,1 0 1,0 1-1,0 0 1,0 0 0,0 0-1,1 1 1,-1 0-1,1 1 1,1-1-1,-1 1 1,1 0-1,0 0 1,0 1-1,1 0 1,0 0-1,0 0 1,0 0-1,1 0 1,0 1-1,-3 11 1,4-12 10,0 1 1,0 0-1,1 0 1,0-1-1,0 1 1,1 0-1,1 15 1,-1-20-69,1 0 0,0-1 0,-1 1 1,1-1-1,0 1 0,0-1 0,0 1 0,1-1 1,-1 0-1,0 1 0,1-1 0,0 0 0,-1 0 0,1 0 1,0 0-1,0 0 0,0-1 0,0 1 0,1-1 1,-1 1-1,0-1 0,1 0 0,-1 1 0,1-2 0,-1 1 1,4 1-1,6 1-224,0-1 0,-1-1 0,1 0 0,0-1 0,0 0 0,0 0-1,-1-1 1,1-1 0,0 0 0,-1-1 0,1 0 0,18-8 0,3-4-2290,0-2 0,55-37-1,-42 21-3046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1.8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236 0 10802,'0'0'3713,"22"210"-2705,9-69 441,13 4-665,0-33-512,-10-39-192,-8-20-80,-12-13-8,-1-2 8,-9-5-656,-4-8-1169,-33-25-911,-11-7-25,-3-18-3120</inkml:trace>
  <inkml:trace contextRef="#ctx0" brushRef="#br0" timeOffset="1">1 294 10546,'0'0'5737,"122"-51"-5368,-25 36-185,-2 6-184,-8 2-96,12-6-1289,-37 0-2760,-6-3-2824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2.1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344 3 11058,'0'0'3665,"-110"153"-2057,65-69-183,1 7-825,4 0-376,12-20-224,-1 4 0,9-17-96,4-12-560,8-17-592,5-16-521,26-68-2352,5 4 2377,3-7-1409</inkml:trace>
  <inkml:trace contextRef="#ctx0" brushRef="#br0" timeOffset="1">325 1 6009,'0'0'4873,"-11"104"-3248,4 9 463,5 2-151,2-13-785,11-33-608,9-20-304,4 3-104,3-3-136,1-5 0,-8-13 0,-4-15-104,-5-10-296,-7-6-264,-2-8 8,-2-37-1337,-4-1-2032,-9-1-2200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2.4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 5697,'0'0'9706,"117"4"-9018,-31 7-103,-1-4-337,-2-1-160,-18-6-88,5 0-616,23-9-1129,-20-10-2136,-19-3-1224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2.8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295 1 10186,'0'0'2113,"-110"148"295,46-24-679,6-2-17,21-24-984,23-32-472,10-26-192,0-1-64,3-3-80,-1-5-528,2-16-1104,3-19-937,12-21 393,1-10-2706</inkml:trace>
  <inkml:trace contextRef="#ctx0" brushRef="#br0" timeOffset="1">293 28 5513,'0'0'8050,"3"137"-6706,16-16 529,4-1-713,3-22-544,-1-34-368,-5-27-160,2 1-72,0-3-16,-2-6-8,-7-13-104,-6-8-720,-5-8-456,-5-15-105,-16-12-4096,-4-4-2905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3.1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42 6649,'0'0'8450,"152"-40"-7802,-79 38-240,5 2-208,0 0-135,-5 0-65,8 0-433,-19 8-1927,-15-3-3033</inkml:trace>
  <inkml:trace contextRef="#ctx0" brushRef="#br0" timeOffset="1">892 218 7962,'0'0'9282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8.8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 8226,'0'0'6657,"169"-14"-5961,-45 8-368,44 3 8,22 1 137,2 2-97,-12 0-168,-25 13-144,-16 8-64,-33 3-72,-30-2-760,-34-9-2337,-31-10-6497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7.9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8130,'0'0'5633,"168"31"-5585,16-13 624,46-1 776,20-3-415,-6 3-545,-27-1-280,-10 8-136,-23 9-72,-31 3-144,-43-7-1689,-43-9-2616,-38-14-4064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8.2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10842,'0'0'4425,"106"19"-4081,39-3-144,40 4 745,19 0 327,-7-2-704,-27 1-376,-8-1-120,-20 4-72,-30 0-56,-32-1-744,-27 1-897,-20 11-1319,-11-2-1769,-17-5-1344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08.6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1 105 56,'0'0'15083,"186"-22"-13546,16-7-1161,39 3-80,7 6 1016,-27 13-520,-40 7-568,-12 0-136,-16 12-88,-19 8-488,-34 2-840,-22 2-1609,-28-4-2136,-27-7-1864</inkml:trace>
  <inkml:trace contextRef="#ctx0" brushRef="#br0" timeOffset="1">915 800 15011,'169'0'1849,"39"0"-1289,39 2 136,-10 10-24,-37 8-672,-10 6-368,-20-8-896,-55-5-2593,-35-9-5153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11.1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288 531 5673,'0'0'5792,"-17"5"-5142,-56 13-109,67-16-401,0-1-1,0 0 1,1 0-1,-1-1 1,0 1-1,0-1 1,0 0-1,0-1 1,0 0-1,0 0 1,0 0-1,1 0 1,-1-1-1,0 0 1,1 0-1,0-1 1,-1 1-1,1-1 1,0 0-1,0-1 1,0 1-1,1-1 1,-1 0-1,1 0 1,0 0-1,0-1 1,1 0-1,-1 1 1,1-1-1,0 0 1,-4-10-1,0-1-77,1 0 0,1-1 0,1 0 0,0 0 0,1 0 0,1 0-1,1-1 1,1-31 0,1 35-57,1 0 0,0 0 0,1 0 0,1 0 0,0 1 1,1 0-1,1 0 0,0 0 0,0 0 0,1 1 0,1 0 0,0 1 0,0 0 0,1 0 0,1 1 0,0 0 0,15-12 0,-17 16-8,1-1 1,0 1-1,0 1 0,1-1 0,0 2 0,0-1 0,0 1 0,0 1 1,1 0-1,-1 0 0,1 1 0,0 1 0,-1-1 0,1 2 0,0 0 1,0 0-1,0 1 0,0 0 0,-1 1 0,1 0 0,-1 0 0,1 1 1,10 5-1,-7-1-6,0 0 1,0 2 0,-1-1-1,0 2 1,0-1 0,-1 2-1,0 0 1,-1 0-1,0 1 1,-1 0 0,-1 1-1,0 0 1,0 1 0,7 15-1,-7-9 9,-1-1 0,-1 2 0,0-1-1,-1 0 1,-2 1 0,0 0 0,-1 0-1,-1 1 1,-1-1 0,-2 23 0,0-31 5,-1 0 1,-1 0-1,0 0 0,0 0 1,-2-1-1,1 1 1,-2-1-1,0 0 1,0-1-1,-1 0 1,0 0-1,-1 0 0,0-1 1,-1 0-1,-17 16 1,15-17 10,0 0 1,-1-1-1,1 0 1,-2-1-1,1 0 1,-1-1-1,0 0 1,0-1-1,-1-1 1,0 0-1,1-1 1,-1 0-1,0-1 1,-21 1-1,16-4-78,1 0-1,0-1 0,0-1 0,1 0 0,-21-7 0,29 7-741,-1 1 1,-1 1-1,1 0 1,0 0-1,-15 1 1,11 0-1281,-10 0-3067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3.13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192 0 8850,'0'0'6377,"-19"8"-5965,-60 28-158,74-33-192,0 1-1,0 0 1,0 0 0,1 1 0,-1 0 0,1 0-1,0 0 1,0 0 0,1 0 0,0 1 0,0 0-1,0-1 1,1 1 0,-1 0 0,1 0 0,-2 13 0,1-7 122,-1 2 25,1 1 1,1 0-1,0 0 1,1 0 0,1 25-1,0-39-196,0 0 0,0 1 0,1-1 0,-1 0 0,0 0 0,1 0 0,-1 1 0,1-1 0,-1 0 0,1 0 0,-1 0 0,1 0 0,0 0 0,0 0 0,-1 0 0,1 0 0,0 0 0,0 0 0,0-1 0,0 1 0,0 0 0,2 0 0,0 1-3,0-1 0,1 0-1,-1 0 1,0 0 0,0 0 0,1-1 0,-1 1-1,6-1 1,-3 0-39,0 0-1,0-1 1,0 1-1,-1-1 1,1-1-1,0 1 1,-1-1-1,1 0 1,9-5-1,-7 1-188,0-1-1,-1 0 0,0 0 1,-1 0-1,0-1 1,0 0-1,0-1 0,-1 1 1,-1-1-1,1 0 1,3-12-1,-3 10-64,-1-1 0,-1 0 0,0 0 0,-1 0 0,0 0 1,0-13-1,29 353 2905,2 74-337,-33-395-2277,0 0 0,0-1-1,-1 1 1,0-1-1,0 1 1,-3 11-1,3-16-21,0 0-1,0 0 0,-1 0 0,1-1 0,0 1 1,-1 0-1,1 0 0,-1-1 0,0 1 0,1-1 0,-1 1 1,0-1-1,0 0 0,0 0 0,0 0 0,0 0 0,0 0 1,0 0-1,0 0 0,-1-1 0,1 1 0,0-1 0,-3 1 1,-5 0-158,1-1 1,-1 0-1,1 0 0,-1-1 1,0 0-1,1 0 1,0-1-1,-1 0 1,1-1-1,0 0 1,0-1-1,0 0 0,1 0 1,-1-1-1,1 0 1,-9-7-1,11 8 212,-1-2 1,1 1-1,0-1 0,1 0 1,0 0-1,-1-1 0,2 1 0,-1-1 1,1 0-1,0-1 0,1 1 0,-1-1 1,2 1-1,-1-1 0,1 0 0,0 0 1,1 0-1,-1 0 0,1-10 1,2 13 49,0-1 0,0 1 0,0 0 0,0-1 0,1 1 0,0 0 0,0 0 0,1 0 0,-1 0 1,1 1-1,0-1 0,1 1 0,-1-1 0,1 1 0,-1 0 0,1 0 0,0 1 0,1-1 1,5-3-1,12-8 5,1 1 0,40-19 0,-46 25-22,108-46 83,22-10-5489,-108 41-1785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12.4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291 545 7418,'0'0'5082,"-17"8"-4402,-57 24 76,68-30-630,0 0-1,0-1 0,0 1 0,-1-1 0,1-1 1,0 1-1,-1-1 0,1 0 0,-8-1 1,-1 0 168,11 1-218,0 0 0,-1-1 0,1 1 1,0-1-1,0 0 0,0 0 0,0-1 0,0 1 0,0-1 0,0 0 0,0 0 0,0 0 0,1 0 0,-1-1 0,-5-5 0,5 4-35,0-1 0,0 0 0,0-1 1,1 1-1,0 0 0,0-1 0,0 0 0,1 0 0,-3-11 0,1 2-33,1-1 1,1 0-1,1 0 1,0 0-1,1 0 0,1 0 1,4-28-1,-1 27-11,1 1-1,1 0 0,0 0 1,1 0-1,0 1 0,1 0 1,1 0-1,0 1 0,2 0 1,-1 1-1,23-21 0,-18 19 0,1 1-1,1 0 0,1 2 0,0 0 0,0 1 0,1 0 0,0 2 0,41-14 0,-42 17 0,1 2 1,0 0-1,1 1 0,-1 1 0,0 0 0,1 2 0,30 3 1,-41-2 0,0 0 1,0 1-1,0 1 1,0-1 0,0 1-1,0 1 1,-1 0-1,0 0 1,0 0 0,0 1-1,0 1 1,-1-1-1,1 1 1,-2 0 0,1 1-1,-1 0 1,11 14-1,-9-7-1,0 0 0,-1 0 0,-1 0-1,0 1 1,-1 0 0,-1 1 0,3 15-1,0 13 7,1 56-1,-7-83 3,0 0 0,-2 1 0,0-1 0,-1 1 0,-1-1 0,0 0 0,-1 0 0,-1 0 0,-8 16 0,9-24 3,0-1 1,-1-1-1,0 1 0,0-1 0,-1 1 1,0-2-1,0 1 0,0-1 1,-1 0-1,0 0 0,0 0 1,-1-1-1,0-1 0,0 1 0,0-1 1,0 0-1,0-1 0,-1 0 1,-9 2-1,-6-1-61,0-1-1,0-1 1,0-1-1,-1-1 1,1-1-1,0-2 1,-28-5-1,13 2-4040,-53-1 1,70 7-1662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12.9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245 337 2617,'0'0'8492,"-19"3"-7971,0 1-312,7 0 54,-1-1 0,0-1 0,0 0 0,0-1 1,0-1-1,0 0 0,-20-2 0,28 1-159,1-1 0,0 1 1,0-1-1,0 0 0,0 0 0,0 0 0,0 0 0,0-1 0,1 0 0,-1 1 0,1-1 0,0-1 0,0 1 0,0 0 0,0-1 1,1 0-1,-1 1 0,1-1 0,0 0 0,0 0 0,0 0 0,1 0 0,-1-1 0,0-7 0,0 5-90,0-1 1,1 0-1,0 0 0,1 0 0,0 0 0,0 0 1,0 1-1,1-1 0,1 0 0,-1 0 0,1 0 1,0 1-1,6-12 0,-2 9-24,0 0 0,1 0 0,0 1 0,1 0 0,0 0 0,1 0 0,0 1 0,0 1 0,1 0 0,-1 0 0,1 1 0,1 0 0,0 0 0,-1 1 0,22-6 0,-15 6 2,0 0 0,0 2-1,0-1 1,0 2-1,1 1 1,-1 0 0,1 1-1,0 1 1,-1 0-1,22 5 1,-27-3 5,0 1 1,-1 0-1,0 1 1,0 0-1,-1 1 1,1 0-1,-1 0 1,0 1-1,-1 1 1,0-1-1,0 2 1,0-1-1,-1 1 1,-1 0-1,1 1 1,-2 0-1,8 12 1,-6-7 1,-1 1 1,0 0 0,-1 0 0,-1 1 0,0-1-1,-1 1 1,-1 0 0,-1 0 0,0 0-1,-1 1 1,-2 22 0,0-30 11,-1 0 0,1-1 0,-2 1 0,0-1 0,0 0 0,0 1 0,-1-1 0,-1-1 0,0 1 0,0-1 0,0 1 0,-1-2 0,0 1 0,-1 0 0,0-1 0,0-1 0,0 1 0,-1-1 0,0 0 0,0-1 0,0 0 0,-17 7 0,5-3-266,-1-1 0,0-1 0,0 0 0,-1-2 0,0-1 0,0-1 0,0 0 0,-45-2 0,48-3-4305,11-5-4595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13.2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14723,'0'0'2009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13.8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8194,'0'0'4705,"73"28"-4697,-46-21 48,1 0-56,-5 1-344,-8-3-56,-1-1-48,-6-1-129,-5-1-71,-3 5-368,-1-3-952,-14 0-2305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14.3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6857,'0'0'5322,"122"33"-4554,-67-22-480,5-2-184,-3-1-104,-4-5-64,-9-1-776,-12-2-905,-6 0-1079,-19 0-2850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14.7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7194,'0'0'2232,"95"9"-1760,-39-4-80,6 1-184,-1 1-136,-7 0-72,-6 2-56,-8-1-800,-9-3-1528,-17-5-3314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15.0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92 1 10354,'0'0'2990,"19"11"-2815,12 5-82,78 47 181,-101-58-277,0 0 1,0 0-1,0 1 0,-1 1 1,0-1-1,-1 1 1,1 0-1,-1 1 1,9 15-1,-12-18-9,-1 0 1,0 0-1,0 0 0,-1 1 0,1-1 1,-1 0-1,-1 1 0,1 0 1,-1-1-1,1 1 0,-2-1 1,1 1-1,-1-1 0,1 1 0,-2-1 1,1 1-1,0-1 0,-5 9 1,-8 14 4,-2-1-1,-1 0 1,-1-1 0,-1-1 0,-25 25 0,11-11-42,-110 140-2661,113-141-1157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15.8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8466,'0'0'1540,"7"19"-1126,-2-2-270,1 0 42,0 0 1,1-1 0,0 1-1,2-1 1,0 0 0,13 17 0,71 76 705,-59-72-603,-1 2 0,-2 2-1,31 52 1,-61-91-287,1 0-1,-1 0 1,0 1 0,-1-1 0,1 0 0,0 0 0,-1 1 0,1-1 0,-1 0 0,0 1 0,1-1 0,-1 0 0,0 1-1,-1-1 1,1 0 0,0 1 0,-1-1 0,1 0 0,-1 0 0,0 1 0,1-1 0,-1 0 0,-3 4 0,0 0 14,-1 1 1,-1-1 0,1-1 0,-1 1-1,-11 7 1,2 0-2,-67 60 9,-75 60-1692,132-116-1157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16.4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3409,'0'0'5229,"8"4"-4769,67 38 1277,-35-19-979,0-1 0,1-2 0,53 17 0,-92-37-756,-1 1 0,1-1-1,-1 1 1,1 0 0,-1 0 0,1 0 0,-1 0-1,1 0 1,-1 0 0,0 0 0,0 0 0,0 0-1,1 0 1,-1 1 0,0-1 0,0 0 0,-1 1-1,1-1 1,0 1 0,0 0 0,-1-1 0,1 1-1,-1-1 1,1 1 0,-1 0 0,0-1 0,0 1-1,1 0 1,-1-1 0,-1 4 0,1 3 18,-2 0 1,1 0-1,-1 0 1,0 0-1,-5 13 1,-28 53 355,-3-1 0,-76 111 0,56-94-1066,23-35-1494,8-14-1666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16.8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3201,'0'0'0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3.46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35 14371,'0'0'2513,"4"2"-2620,-1 1 57,23 15-355,-24-54-6798,-2 14-716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50.5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 9602,'0'0'3577,"131"-16"-3577,-87 14-88,-2 2-792,-15 0-897,-8 0-1431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50.8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11923,'0'0'1512,"111"10"-4329,-72-10 617,-10 0-1809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52.2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321 828 5209,'0'0'1862,"-20"-1"-969,-7 0-446,1 0 0,-1-2 0,1-2 0,-30-7 0,46 9-192,0-1 0,1 0 1,-1 0-1,1-1 0,0 0 0,1-1 0,-10-7 0,13 9-161,1 0 0,-1-1 0,1 0 0,0 1 0,0-2 0,1 1 0,-1 0 0,1-1 0,0 0 0,1 1 0,0-1 0,0 0 0,-2-7 0,2 3-31,0-1 0,1 0 0,0 1 0,1-1 0,0 0 0,0 0 0,1 1 0,1-1 0,0 0 0,0 1 0,5-12 0,-1 8-45,0-1 0,1 2-1,1-1 1,0 1 0,1 0 0,20-23-1,-1 8-31,2 1-1,1 1 0,2 1 1,0 2-1,38-19 0,6-1 6,1 4-1,2 4 0,90-28 1,-103 44 46,-1 2 0,2 4 0,0 2 0,107-2 0,-88 15-39,-1 3 0,0 4 0,0 4-1,-1 3 1,-1 4 0,0 4 0,141 61 0,-193-71-68,-1 1 0,-1 2-1,0 1 1,32 26 0,-50-34-17,0 0 0,-1 1 0,-1 1-1,1 0 1,-2 0 0,0 1-1,-1 0 1,0 0 0,-1 1 0,0 0-1,7 25 1,-9-25 67,-1 1 1,0 1-1,-2-1 0,0 0 0,0 1 1,-1 0-1,-2 21 0,0-30 24,0 0 0,-1 0 0,0 0 0,0 0 0,0 0 0,-1 0 0,0 0 0,0-1 0,0 1 0,-1-1 0,0 0 0,-1 0 0,1 0 0,-1-1 0,0 0 0,-1 0-1,-10 9 1,-9 1 80,-1-1-1,-1-1 1,0-2 0,-1 0-1,0-2 1,0-1-1,-32 5 1,-29 3 20,-1-4 0,-95 2 0,-186-16 128,103-14-524,-332-63 1,580 76 179,-134-28-839,129 25 167,0-2 0,1 0 0,-45-24-1,32 9-1949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52.5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262 0 2537,'0'0'7593,"-90"110"-7481,56-81 72,-3-2-80,3 1-104,4-5-224,10 1-1200,8-8-937,8-7-3256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52.9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301 0 9234,'0'0'1128,"-131"146"-1016,84-82-96,1-2-16,6-5 0,12-10-264,19-14-880,9-15-929,0-12-2912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53.2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300 1 1480,'0'0'8602,"-97"93"-8522,57-59 32,-2-1-112,-1 2-104,4-6-80,8-5-464,24-13-544,7-8-889</inkml:trace>
  <inkml:trace contextRef="#ctx0" brushRef="#br0" timeOffset="1">587 24 6737,'0'0'2385,"-103"115"-2329,61-71-48,2-2-8,0 2-248,11-13-752,13-11-1521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53.5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93 0 13411,'0'0'1368,"-74"97"-3528,55-68-2873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3.8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1 6225,'0'0'8338,"-37"168"-7130,15-4 513,9 24-577,13-2-560,11-33-384,15-49-192,-2-29 8,-8-28-16,-3-16-56,-2-7-656,-4-8-1296,-7-34-3538,-2-17-2151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4.2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48 9762,'0'0'4693,"19"-8"-3449,-4 1-1044,-2 0-49,1 1 0,20-7 0,-28 11-90,0 1 0,1 0-1,-1 0 1,0 0 0,0 0-1,1 1 1,-1 0 0,0 1-1,0-1 1,12 4 0,-6 0-25,-1 1 0,0 0-1,0 0 1,0 2 0,-1-1 0,1 1 0,-2 1 0,1 0 0,-1 0 0,0 0 0,-1 1 0,0 1 0,0 0 0,-1 0 0,7 13 0,-6-9-37,-1 0-1,-1 0 1,0 0 0,0 1 0,-2 0 0,0 0 0,0 1 0,-2-1 0,0 1-1,0-1 1,-2 26 0,-1-33-1,-1-1 0,1 0 0,-2 0 1,1 0-1,0-1 0,-1 1 0,-1 0 0,1-1 0,-1 0 0,0 0 0,0 0 1,-1 0-1,0-1 0,0 1 0,0-1 0,0-1 0,-1 1 0,0-1 0,0 0 0,0 0 1,-13 6-1,8-5-32,0-1 1,0 0-1,0 0 1,0-1 0,0 0-1,-1-1 1,1-1-1,-1 0 1,0 0-1,1-1 1,-1 0 0,0-1-1,-13-3 1,23 3-171,-1 1 1,1-1-1,0 0 0,-1 0 1,1 0-1,0-1 1,-1 1-1,1 0 1,0-1-1,0 0 1,0 1-1,0-1 0,1 0 1,-1 0-1,0 0 1,1 0-1,-1 0 1,1 0-1,0-1 0,0 1 1,-2-5-1,0-21-5476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4.9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321 13 9114,'-16'5'1812,"-1"1"-1337,0 1-1,1 0 0,0 1 0,0 1 0,1 1 1,-24 19-1,21-13-78,2 0 0,0 1 0,1 1 0,1 0 1,1 2-1,0-1 0,-12 27 0,18-30-332,1 0-1,0 0 1,1 1 0,1 0 0,0 0-1,1 0 1,1 0 0,1 0-1,1 0 1,2 28 0,-2-42-53,0 0 0,0 1 0,1-1 0,0 0 0,-1 0 0,1 0 0,0 0 0,0 0 0,1 0 0,-1 0 0,1-1 0,-1 1 0,1 0 0,0-1 0,0 1 0,0-1 0,0 0 0,0 1 0,1-1 0,-1 0 0,1-1 1,0 1-1,-1 0 0,1-1 0,0 1 0,0-1 0,0 0 0,0 0 0,0 0 0,0 0 0,0-1 0,0 1 0,0-1 0,0 0 0,1 0 0,-1 0 0,0 0 0,5-1 0,3-1 40,0 0 1,0 0-1,-1-1 0,1-1 0,-1 0 1,1 0-1,-1-1 0,0 0 0,16-13 1,-7 4-187,-1-2 0,0 0 0,-1-1 0,-1-1 1,-1-1-1,17-27 0,-24 34 76,-1 0 0,0-1-1,-1 0 1,-1-1 0,0 1 0,-1-1 0,0 0 0,-1 0 0,-1 0-1,0-1 1,0-25 0,-2 39 79,0 0-1,0 0 1,0 1 0,0-1 0,0 0-1,0 0 1,0 0 0,0 0-1,0 1 1,0-1 0,-1 0 0,1 0-1,0 0 1,0 1 0,-1-1-1,1 0 1,-1 0 0,1 1-1,0-1 1,-1 0 0,1 1 0,-1-1-1,0 1 1,1-1 0,-1 0-1,1 1 1,-1-1 0,0 1-1,0 0 1,1-1 0,-1 1 0,0 0-1,0-1 1,1 1 0,-1 0-1,0 0 1,0-1 0,0 1 0,0 0-1,-1 1-9,1-1 1,0 0-1,0 1 0,0-1 0,-1 1 0,1 0 0,0-1 0,0 1 0,0 0 1,0 0-1,0 0 0,0 0 0,1 0 0,-1 0 0,0 0 0,0 0 1,1 0-1,-1 0 0,0 0 0,1 0 0,-1 0 0,1 1 0,0-1 0,-1 2 1,-3 13 17,1 0 0,0 0 1,1 1-1,1-1 0,0 1 1,1 0-1,4 25 0,-3-38-41,0 1-1,0 0 0,0-1 1,0 1-1,1-1 0,0 0 1,0 1-1,0-1 0,0 0 1,1 0-1,-1 0 0,1-1 1,0 1-1,0 0 0,1-1 0,-1 0 1,1 0-1,-1 0 0,1 0 1,0-1-1,0 1 0,1-1 1,-1 0-1,0 0 0,1-1 1,-1 1-1,1-1 0,-1 0 1,1 0-1,7 0 0,-3-1-48,-1 1 1,0-1-1,0-1 0,0 0 1,0 0-1,1 0 0,-1-1 0,-1 0 1,1-1-1,0 0 0,10-5 0,-7 1 9,-1 0-1,0 0 1,-1 0-1,0-1 0,0-1 1,-1 1-1,9-13 1,-6 7 27,-1-1 1,0 0-1,-1-1 1,-1 0-1,-1 0 1,0-1-1,-1 0 1,-1 0-1,0-1 0,-1 0 1,-1 1-1,-1-1 1,-1 0-1,0-23 1,-2 38 79,1 1 0,0-1 1,-1 1-1,0-1 0,1 1 0,-1-1 1,0 1-1,0 0 0,0-1 0,-1 1 0,1 0 1,-1 0-1,1 0 0,-1 0 0,1 0 1,-4-2-1,4 3-38,0 0 0,0 1 0,0-1 0,0 0 1,0 1-1,0-1 0,-1 1 0,1-1 0,0 1 0,0-1 0,-1 1 1,1 0-1,0 0 0,-1 0 0,1 0 0,0 0 0,0 0 0,-1 0 1,1 0-1,0 0 0,-1 1 0,1-1 0,0 0 0,0 1 0,-1-1 1,1 1-1,0-1 0,0 1 0,0 0 0,0-1 0,0 1 0,0 0 1,0 0-1,0 0 0,-1 1 0,-3 4-10,0 1 0,1-1 0,0 1 0,0-1 0,1 1 0,0 0 0,0 0 0,-4 15 0,2 0 4,-6 43 1,9-45-11,0 1 0,1 0 0,1 0 0,1 0 0,1-1 0,1 1 0,0 0 0,2-1 0,0 0 0,1 0 0,16 33 0,-4-19 3,45 98 19,-54-108-16,-1 0 1,-1 0 0,8 50 0,-9-18 48,-3 0 0,-5 99 0,-2-119 44,-1 1 0,-1-2 0,-2 1 0,-2-1-1,-18 46 1,17-59 17,0 1 0,-1-1 0,-1-1 1,-2 0-1,0-1 0,0-1 0,-2 0 0,-1-1 0,-36 29 0,50-44-98,0 0 1,0-1-1,0 1 0,0-1 1,0 0-1,0 0 1,0 0-1,-1 0 1,1-1-1,-1 0 0,1 0 1,-1 0-1,0-1 1,1 1-1,-1-1 1,0 0-1,1 0 0,-1-1 1,1 1-1,-1-1 1,0 0-1,1 0 1,-1-1-1,1 0 0,0 1 1,0-1-1,-1-1 1,1 1-1,0 0 1,1-1-1,-1 0 0,-6-6 1,-1-4-56,2 0-1,-1-1 1,2 0 0,0 0 0,0-1-1,2 0 1,0 0 0,-9-32 0,8 11-224,1 0 0,1-1 0,1-40 0,5 27-517,1 0 0,3 0 1,2 0-1,2 0 0,3 1 1,1 0-1,26-61 0,8 4-4345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4.03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5009,'0'0'12755,"36"87"-12875,-34-87-672,-2-3-577,0-14-687,-2-4-5634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5.2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1 165 10402,'0'0'7553,"22"4"-6517,-13-3-927,148 28 1043,-121-22-1070,1-2 0,0-2-1,43-1 1,-76-2-96,0 0 0,0 0 0,0-1 0,0 1 0,0-1 0,0 0 0,0 0 0,0-1 0,-1 1 0,1-1 0,0 0 0,-1 0 0,1 0 0,-1 0 0,0-1 0,0 1 0,0-1 0,0 0 0,0 0 0,-1 0 0,1 0 1,-1 0-1,4-7 0,-3 4-112,-1 0 0,1 0 0,-1 0 0,0-1 1,-1 1-1,0-1 0,0 1 0,0-1 1,-1 0-1,0 1 0,0-1 0,0 0 0,-4-12 1,3 16 97,0-1 0,0 1 0,-1 0 0,1 0 0,-1-1 0,0 1 0,0 0 0,0 0 0,-1 1 0,1-1 0,-1 0 0,1 1 0,-1 0 0,0-1 0,0 1 0,0 0 0,0 0 0,-1 1 0,1-1 0,0 1 0,-1-1 0,1 1 0,-1 0 0,1 1 0,-1-1 0,-4 0 0,-1 0 71,1 0 0,-1 0-1,0 1 1,0 1 0,0-1 0,0 1-1,0 1 1,0 0 0,-16 5 0,16-2 53,-1 0 1,1 1-1,0 0 0,0 0 1,0 1-1,1 0 1,0 1-1,1 0 1,-1 0-1,1 0 1,1 1-1,0 0 1,0 1-1,1-1 1,-7 17-1,6-12-40,1 0 0,1 0-1,0 0 1,1 1 0,0 0 0,1-1-1,1 1 1,0 0 0,1 0 0,0 0-1,4 15 1,-3-24-56,0 0-1,1 0 1,0 0-1,0-1 1,0 1-1,1-1 1,-1 1-1,2-1 1,-1 0-1,0 0 1,1 0-1,0-1 1,0 1-1,5 3 1,-2-2-11,0-1 1,1-1-1,-1 1 1,1-1 0,0 0-1,0-1 1,0 0-1,16 3 1,-1-2-901,1-1 0,0-1 0,-1-1 0,1-1-1,0-1 1,28-5 0,19-10-6216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5.6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0 12515,'0'0'8121,"-5"19"-8809,12-18-576,-1-1-720,-5-5-1009,1-10-5073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5.9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326 1 12051,'0'0'2008,"-12"33"-780,-40 107-170,-104 294 2531,132-360-3304,3 1 0,3 1 1,4 1-1,3 0 1,-2 93-1,12-122-309,-1-33-172,1-1 0,1 0-1,0 1 1,1-1 0,1 0 0,0 0 0,7 25-1,-9-39 153,0 0 0,0 1 0,1-1-1,-1 1 1,0-1 0,0 0 0,1 1-1,-1-1 1,0 0 0,1 1 0,-1-1-1,0 0 1,1 1 0,-1-1 0,0 0 0,1 0-1,-1 1 1,1-1 0,-1 0 0,1 0-1,-1 0 1,0 0 0,1 1 0,-1-1-1,1 0 1,-1 0 0,1 0 0,-1 0-1,1 0 1,-1 0 0,1 0 0,-1-1 0,0 1-1,1 0 1,-1 0 0,1 0 0,-1 0-1,1 0 1,-1-1 0,0 1 0,1 0-1,-1 0 1,1-1 0,-1 1 0,0 0-1,1-1 1,-1 1 0,0 0 0,1-1 0,-1 1-1,0-1 1,0 1 0,0 0 0,1-1-1,-1 1 1,0-1 0,0 1 0,0-1-1,16-26-2606,17-43 0,-8 13-3008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6.5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9514,'0'0'4593,"3"27"-3669,13 363 2390,-17-343-3021,0-1 2,1 1 0,3-1 0,1 0 0,16 68 1,-20-112-292,1 0 1,-1 0-1,1 0 1,-1-1 0,1 1-1,0 0 1,-1-1-1,1 1 1,0 0 0,0-1-1,0 1 1,0-1-1,0 1 1,1-1 0,-1 0-1,0 1 1,1-1-1,-1 0 1,1 0 0,-1 0-1,1 0 1,-1 0-1,1 0 1,0-1 0,-1 1-1,1 0 1,0-1-1,0 0 1,0 1 0,-1-1-1,1 0 1,0 0-1,0 0 1,0 0 0,0 0-1,-1 0 1,1-1-1,0 1 1,0 0 0,0-1-1,-1 0 1,1 1-1,0-1 1,-1 0 0,4-2-1,7-4 28,-1 0-1,1-1 1,-1 0-1,16-17 0,-26 24-37,40-40-156,-2-2-1,-2-1 0,40-65 1,-100 165-44,0-10 570,-17 51 1,34-78-327,0 1 1,1 0 0,1 0-1,1 0 1,-1 34-1,4-53-36,0 0-1,1 0 0,-1 0 0,0 0 1,1 0-1,-1 0 0,0 0 0,1 0 1,-1 0-1,1 0 0,0 0 0,-1-1 0,1 1 1,0 0-1,-1 0 0,1-1 0,0 1 1,0 0-1,0-1 0,-1 1 0,1-1 1,0 1-1,0-1 0,0 1 0,0-1 0,0 0 1,0 0-1,0 1 0,0-1 0,0 0 1,0 0-1,0 0 0,0 0 0,2 0 1,40-4 145,-30 0-145,-1 0-1,0-1 0,-1 0 1,1-1-1,-1 0 1,15-11-1,61-52-410,-83 66 376,237-235-2439,-228 224 2407,-12 14 58,-1-1-1,0 1 1,1-1-1,-1 1 1,0-1-1,1 1 0,-1-1 1,1 1-1,-1-1 1,1 1-1,-1 0 1,1-1-1,-1 1 0,1 0 1,-1 0-1,1-1 1,-1 1-1,1 0 1,-1 0-1,1 0 0,0-1 1,-1 1-1,1 0 1,0 0-1,0 13-71,-11 21 129,3-17 102,0 1-52,0-1 0,1 2 0,1-1 0,0 1 0,2 0 0,-2 22 0,35-43 105,0-8-369,-1-3 0,0 0 0,-1-2 0,26-18 0,-13 9-79,-29 16 228,-9 6 56,-1-1 1,1 1 0,0 1-1,0-1 1,0 0-1,0 1 1,0 0-1,1-1 1,5 0 0,-8 22 1271,-1-16-1268,0 1 1,0-1-1,0 0 0,1 1 1,0-1-1,0 0 0,0 0 1,0 0-1,0 0 0,1 0 1,0 0-1,0 0 0,0 0 1,1-1-1,-1 1 0,1-1 1,-1 1-1,1-1 0,0 0 1,1 0-1,-1 0 0,0-1 1,1 1-1,6 2 0,-1-1-274,0-1 1,0 0-1,0 0 0,0-1 0,0 0 0,1-1 0,-1 0 0,1-1 1,-1 1-1,16-3 0,-16 1-482,-1 0 0,0-1 0,1 0 1,-1 0-1,0-1 0,0 0 0,12-6 0,10-11-4517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7.0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 9162,'0'0'6864,"16"-3"-6506,19-3-150,69-3 0,-95 9-107,-1-1-60,-1 0 0,1 1 1,-1 0-1,1 1 1,0 0-1,-1 0 0,1 1 1,-1-1-1,0 2 0,0-1 1,0 1-1,0 0 0,0 0 1,11 8-1,-11-6-303,27 21-1097,-33-25 1078,0 0 0,0-1 0,0 1 1,0 0-1,-1 0 0,1 0 0,0 0 1,0 0-1,0 0 0,-1 0 0,1 0 1,-1 0-1,1 0 0,-1 1 1,1-1-1,-1 0 0,0 0 0,1 0 1,-1 1-1,0-1 0,0 0 0,0 0 1,0 1-1,0-1 0,0 2 1,-1-2 68,0 0 0,0 0 0,0-1 0,0 1 0,0 0 0,-1-1 0,1 1 0,0-1 0,0 1 1,0-1-1,0 0 0,-1 0 0,1 1 0,0-1 0,0 0 0,-1 0 0,1 0 0,-2 0 0,-3 0-573,-59 4-1876,44-4 3646,-1 1 0,1 1 0,0 0 0,1 2 0,-29 9 0,47-13-854,0 1 1,0 0 0,1-1 0,-1 1 0,0 0-1,1 0 1,-1 0 0,1 0 0,-1 1 0,1-1 0,-3 3-1,4-4-59,0 1-1,0-1 0,-1 1 0,1-1 1,0 0-1,0 1 0,0-1 0,0 1 0,-1 0 1,1-1-1,0 1 0,0-1 0,0 1 1,0-1-1,0 1 0,0-1 0,0 1 1,1-1-1,-1 1 0,0-1 0,0 1 1,0-1-1,0 1 0,1-1 0,-1 1 1,1 0-1,0 1 94,1-1 0,0 1 0,0 0 0,0-1 1,0 1-1,1-1 0,-1 0 0,0 1 0,1-1 0,-1 0 0,0-1 1,1 1-1,-1 0 0,5 0 0,56 5 355,1-2 0,75-5 0,-121 1-609,48-5-2206,-9-4-2948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7.4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135 1 9762,'0'0'4280,"20"11"-3117,-4-2-906,-4-4-101,-2 1-1,1 0 0,-1 0 0,0 1 0,0 1 0,-1 0 0,1 0 1,-2 1-1,0 0 0,12 17 0,-9-9-27,-2 1 1,0 0-1,-1 0 0,0 1 1,4 21-1,-8-26-121,-1-1 0,-1 1 0,-1 0 0,1 0-1,-2 0 1,0-1 0,-1 1 0,-3 19 0,2-27-11,0 1 0,-1-1 0,0 0 0,0 0 0,0 0 0,0 0 0,-1 0 0,0-1 0,-1 0-1,1 1 1,-1-2 0,0 1 0,0 0 0,0-1 0,-1 0 0,0 0 0,-11 5 0,-10 4 10,-1-1 0,-50 15 1,52-19 6,13-4 9,1-1 47,0 1 1,1 0 0,-18 10 0,27-13-60,0 0 0,0 0 0,0 1 0,0-1-1,0 1 1,0-1 0,0 1 0,1 0 0,-1 0 0,1-1 0,-1 1 0,1 0 0,0 0 0,-1 1 0,1-1 0,0 0 0,1 0 0,-1 0 0,0 1 0,1-1 0,-1 0-1,1 1 1,0-1 0,-1 4 0,2-4 8,0 0 1,-1 0-1,1 0 0,0 1 0,0-1 0,0 0 0,0-1 0,1 1 0,-1 0 0,0 0 0,1 0 1,-1-1-1,1 1 0,0-1 0,-1 1 0,5 1 0,36 23 417,-30-20-326,-2 0-19,8 4 16,1 1-1,-2 1 1,18 15-1,-30-23-104,0 1-1,-1-1 1,0 1 0,0 0-1,0 0 1,-1 0 0,1 1-1,-1-1 1,-1 1 0,1 0-1,-1 0 1,0 0 0,0 0-1,2 12 1,-3-9 0,-1 1 0,0-1 0,0 1 0,0-1 0,-2 1 0,1-1 0,-1 0-1,0 0 1,-1 0 0,0 0 0,0 0 0,-7 12 0,-4 2-46,-2 0 1,0-1-1,-21 22 0,-36 42-3384,47-55-2672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7.7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15235,'0'0'3905,"4"122"-15019,-11-97 6481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8.1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510 1616 5649,'-24'-14'2430,"-115"-78"560,105 67-1895,1-2 1,-55-58-1,57 49-457,2-2 0,-39-65 0,59 87-476,0-1 0,1-1 0,0 1 0,2-1 1,0 0-1,1-1 0,1 1 0,1-1 0,-2-29 0,5 35-113,1 1 0,1 0-1,0 0 1,0 0 0,1 1-1,1-1 1,0 0-1,1 1 1,0 0 0,0 0-1,1 1 1,13-18 0,17-23-13,2 1 1,2 2 0,3 1 0,67-57-1,-22 31-35,151-94 0,-162 120-48,2 3 0,3 4 0,90-31 1,-120 53-30,0 2 1,1 3 0,1 2-1,0 2 1,1 3 0,74 1-1,-119 6 70,1 0 0,0 1 0,0 1 0,-1-1 0,1 2 0,-1 0 0,0 0 1,0 1-1,-1 0 0,1 0 0,-1 1 0,0 1 0,0-1 0,-1 1 0,0 1 0,0 0 0,9 12 0,1 3 8,-1 1 0,-1 1 0,-1 0 0,-2 1 0,14 36 1,-12-24-7,-3 1 0,-1 0 0,-2 1 0,-2 0 1,-2 0-1,1 53 0,-6-62 1,-1 1 0,-1 0 0,-2-1 0,-2 1-1,0-1 1,-2 0 0,-2-1 0,-21 49 0,1-24 15,-2-1 1,-3-2-1,-1-1 1,-70 74 0,18-36-226,-125 99 0,100-100-2070,39-34-2326,17-15-2795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48.4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315 17 13003,'0'0'6689,"-104"-17"-6689,33 30-800,3 0-3169,-3-9-6417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54.6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12243,'28'8'1243,"452"122"-563,784 80-142,-1053-190-373,303-10-1,-473-14-93,0-1 1,-1-2 0,68-20-1,108-52 580,-81 26-627,-134 53-35,5-3-79,1 1-1,0 0 1,0 0-1,0 1 1,0-1-1,8 1 1,-15 1-15,1 0 0,-1 1-1,0-1 1,0 0 0,1 0 0,-1 1-1,0-1 1,0 0 0,1 1 0,-1-1 0,0 1-1,0-1 1,0 0 0,0 1 0,1-1-1,-1 0 1,0 1 0,0-1 0,0 1 0,0-1-1,0 0 1,0 1 0,0-1 0,0 1 0,0-1-1,0 0 1,-1 1 0,1-1 0,0 1-1,0-1 1,0 0 0,-1 1 0,-3 14-3661,-4-4-4130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5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705 1 4081,'0'0'6412,"-18"4"-5277,4-2-895,-1 1-32,-1 1-1,0 0 1,1 1-1,-1 0 1,-25 14-1,-66 40 656,-320 184 2354,412-235-3644,11-7-4287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4.4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182 1 11827,'0'0'4555,"-19"4"-3707,-60 18-446,73-19-359,0 0 1,1 0 0,0 1 0,0 0-1,0 0 1,0 0 0,1 1 0,-1 0-1,1-1 1,1 2 0,-1-1-1,0 0 1,1 1 0,0-1 0,1 1-1,-1 0 1,1 0 0,0 0-1,1 0 1,-1 0 0,1 1 0,0 7-1,0-11-29,0-1 0,1 1-1,0 0 1,0 0 0,0 0 0,0 0-1,0 0 1,0 0 0,1 0-1,-1 0 1,1 0 0,0 0 0,0 0-1,0-1 1,0 1 0,1 0-1,-1-1 1,1 1 0,3 4 0,-1-4-10,0 0 0,1-1 0,-1 1 0,1-1 0,-1 0 1,1 0-1,0 0 0,-1 0 0,1-1 0,10 1 0,130 14-18,-143-16 6,-1 0 1,1 1 0,-1-1-1,1 0 1,-1 1 0,1-1-1,-1 1 1,0-1-1,1 1 1,-1-1 0,0 1-1,1 0 1,-1 0 0,0 0-1,0 0 1,0 0-1,0 0 1,0 0 0,0 0-1,0 0 1,0 1 0,0-1-1,0 0 1,-1 0-1,1 1 1,0-1 0,-1 1-1,1-1 1,-1 0 0,0 1-1,0-1 1,1 1 0,-1-1-1,0 1 1,0-1-1,0 1 1,0-1 0,-1 1-1,1-1 1,0 1 0,-1 1-1,-1 2 8,0 0 0,0 0 0,0 0 0,-1 0 0,0-1 0,0 1 0,0-1 0,0 0 0,-8 8 0,8-10-124,-6 7 257,-1 0-1,-20 13 1,1-10-1213,26-11 638,0-1 0,1 0 0,-1 1 0,0-1 0,1 0 0,-1 0 0,0-1 0,1 1 0,-5-2 0,-5-4-6060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55.1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4889,'0'0'4521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57.8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867 34 5601,'0'0'7726,"7"-9"-7062,16-15-533,-21 27-60,-5 8 16,-9 13 258,-24 38 0,-17 14 41,-2-3 0,-4-3-1,-3-2 1,-110 93 0,98-100-1680,-3-4-1,-103 58 1,119-82-2777,7-10-1697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1T02:30:58.1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10178,'0'0'4169,"76"98"-4089,36-6 376,54 26 352,23 8-344,-8-9-272,-33-9-192,-48-23-512,-34-23-1928,-26-25-4370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09.9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0 432 176,'0'0'11708,"0"-5"-11553,1-7-183,1 13 19,4 28 201,2 7 569,6 13 328,26 79 133,-35-114-1192,1-1-1,1 1 1,0-1-1,1-1 1,0 0-1,18 21 1,-24-31-31,0 1 1,0-1 0,0 0 0,1 0-1,-1-1 1,0 1 0,1 0 0,-1-1-1,1 1 1,0-1 0,-1 0 0,1 0-1,0 0 1,0 0 0,0 0-1,0-1 1,0 1 0,-1-1 0,1 0-1,0 0 1,6 0 0,-6-2 24,1 1 0,-1 0 1,0-1-1,0 1 0,0-1 0,0 0 1,0 0-1,0 0 0,0-1 0,-1 1 1,1 0-1,-1-1 0,1 0 0,-1 0 1,0 0-1,0 0 0,2-4 0,13-25 9,-2-1 1,-1-1-1,11-40 0,20-107-347,-41 176-296,2 11 269,3 10 138,-3-2 204,2 0-1,-1 0 1,2-1-1,0 0 1,0 0-1,1-1 1,19 17-1,-22-23 6,-1 0 1,1 0-1,1-1 0,-1 0 0,1-1 1,0 0-1,0 0 0,0 0 0,0-1 1,1-1-1,0 1 0,-1-1 0,1-1 1,16 2-1,-21-4 2,-1 1 0,1-1 0,0 0 0,-1 0 0,1 0 0,-1-1 0,1 1 0,-1-1 0,0 0 1,1 0-1,-1 0 0,0 0 0,0-1 0,0 1 0,-1-1 0,1 1 0,-1-1 0,1 0 0,-1 0 0,0-1 0,0 1 0,0 0 0,-1-1 1,1 1-1,1-7 0,3-6-93,-1 0 1,-1 0 0,0-1-1,2-23 1,-2-5-1121,-2-85 1,-4 111 711,1 1 0,-2-1 0,-1 1 0,0 0 0,-1 0 0,-1 0 0,-11-22-1,14 34 320,-1-1-1,0 1 0,-1-1 0,0 1 0,0 0 0,0 1 1,0-1-1,-1 1 0,0 0 0,-7-4 0,-11-4-1001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29.4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1 232 4889,'0'0'6593,"119"-20"-6000,-65 5-161,10-3 56,0-2-104,-2 0-232,-2-2-152,-7 0 0,4-12-728,-14 3-545,-11 1-4224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33.4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74 14075,'0'0'0,"153"-33"-1056,-83 18 1048,17 2 8,-19 6-1152,-17 2-3585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34.0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12171,'0'0'2910,"-4"17"-2788,-13 56-43,16-69-71,0 0 0,0 0 0,0 0 0,1 0 0,-1 0-1,1 0 1,0 0 0,0 0 0,1 0 0,-1-1 0,1 1 0,0 0 0,0 0 0,0 0 0,1 0 0,-1-1 0,1 1-1,0-1 1,0 1 0,0-1 0,0 0 0,1 1 0,-1-1 0,1 0 0,0-1 0,0 1 0,0 0 0,0-1 0,0 0-1,1 0 1,-1 0 0,1 0 0,0 0 0,-1-1 0,1 1 0,7 0 0,0 1 0,0-1 0,1-1 0,-1 0 1,0-1-1,1 0 0,-1-1 0,1 0 0,-1 0 0,0-2 1,22-6-1,0-5 62,0-2 1,43-28 0,-42 23-159,64-29 0,-96 55-1113,-8 10 922,-11 20 523,15-31-337,-13 26 359,-6 14-353,-2-1 1,-1-1 0,-44 56 0,60-88-105,0 0 1,0-1-1,-1 0 1,0-1-1,-1 0 0,0 0 1,0-1-1,-1-1 1,0 1-1,0-2 0,-1 1 1,1-2-1,-1 1 1,0-2-1,0 0 0,0 0 1,-1-1-1,-21 1 1,42-4 778,0 0 1,-1 0 0,1-1 0,0 0 0,-1-1-1,9-3 1,12-4 225,95-30 987,93-26-226,-177 56-2204,0 3 0,1 1 0,64-1 1,-101 7 340,16 2-2682,-11 5-1858,-7 4-2946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34.3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1 149 12107,'0'0'1499,"23"12"-779,81 40-92,-95-48-579,0-1 0,0 0 1,0 0-1,1-1 0,-1 0 1,1-1-1,0 0 0,0-1 1,14-1-1,-2 1-5,-5 0-21,0-1 0,-1-1 0,1 0-1,25-8 1,-33 8-16,0-1 0,-1-1-1,1 1 1,-1-2 0,0 1 0,0-1-1,-1 0 1,1-1 0,12-12 0,-18 17-9,-1 0 1,1-1-1,-1 1 1,1-1-1,-1 1 1,0-1-1,0 0 1,1 0 0,-1 1-1,0-1 1,-1 0-1,1 0 1,0 0-1,0 0 1,-1 0-1,1 0 1,-1 0-1,0-1 1,0 1 0,0 0-1,0 0 1,0 0-1,0 0 1,0 0-1,-1 0 1,1 0-1,-1 0 1,0-2-1,-1 1-44,0 0-1,0 0 0,-1 1 1,1-1-1,0 1 0,-1-1 1,0 1-1,0 0 0,1 0 0,-1 0 1,0 1-1,0-1 0,-1 1 1,1 0-1,-4-2 0,-34-8-935,0 1 1,-52-5-1,-13-3-2182,44 3-1129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34.7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68 38 14755,'0'0'3126,"20"-7"-2891,68-18-8,-84 24-234,0-1 1,0 2 0,0-1 0,0 0 0,0 1 0,0 0 0,0 0 0,0 0 0,0 0 0,0 1 0,0-1-1,0 1 1,0 0 0,0 1 0,0-1 0,0 1 0,0-1 0,-1 1 0,1 0 0,-1 0 0,0 1-1,1-1 1,-1 1 0,0 0 0,0-1 0,0 1 0,-1 1 0,1-1 0,-1 0 0,0 1 0,0-1-1,0 1 1,3 6 0,-2 1 4,0-1 0,0 0 0,-1 1-1,0 0 1,0-1 0,-2 1 0,1 0-1,-1 0 1,-1 0 0,-3 18 0,0-13 35,-1 0 0,-1-1 0,0 1 0,-1-1 1,-1 0-1,0-1 0,-19 24 0,-82 89 99,87-103-155,-1 0-211,-19 21-804,14-16-2619,17-19-1753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35.0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0 171 10802,'0'0'7314,"103"113"-7242,-85-82-72,-5 1-608,-13-1-1121,-6-7-2143,-12-13-3626</inkml:trace>
  <inkml:trace contextRef="#ctx0" brushRef="#br0" timeOffset="1">68 167 17364,'0'0'3224,"129"-64"-3216,-74 48-8,-2 3-888,-5 0-984,-8-9-529,-17 4-543,-8-2-1937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4.87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1 130 10642,'0'0'9298,"116"-18"-9018,-59 5-280,5 2-24,-4 0-328,-8 0-848,-14-11-928,-12 0-2401,-17 0-4081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35.4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4049,'0'0'10194,"33"107"-8554,-11-56-431,-2 6-657,2 1-336,-6 1-152,-5-1-64,-11-1-520,-5 14-1289,-19-17-2752,-7-8-4713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35.7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1 172 640,'0'0'17748,"142"-107"-17052,-73 81-80,4 8-272,-7 5-248,-8 6-24,-16 7-64,-12 0-8,-12 11 0,-16 16 120,-2 11 24,-13 10-144,-33 19-704,6-10-1720,2-15-5954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36.9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260 96 1776,'0'0'9232,"2"-10"-7428,1 0-1281,-2 7-336,0 0-1,0-1 0,0 1 1,0-1-1,-1 1 0,1-1 0,-1 0 1,0 1-1,0-1 0,-1-5 1,1 9-99,0-1 0,-1 0 0,1 1 0,-1-1 0,1 1 0,-1-1 0,1 1 0,-1-1 0,1 1 0,-1-1 1,1 1-1,-1 0 0,0-1 0,1 1 0,-1 0 0,0-1 0,1 1 0,-1 0 0,0 0 0,1 0 0,-1 0 0,0 0 0,1-1 1,-1 1-1,0 0 0,0 1 0,-1-1 0,-23 3 460,17 2-543,0 0 1,0 1-1,0 0 1,0 0 0,1 1-1,0 0 1,1 0-1,-1 0 1,1 1-1,-8 15 1,6-12-3,-6 9-4,0 1 1,2 0 0,-17 43-1,24-52-18,1-1-1,1 1 0,0 0 0,0-1 1,1 2-1,1-1 0,0 0 0,1 0 1,2 23-1,-2-32 7,1 0-1,0 0 1,0-1-1,-1 1 1,2 0 0,-1-1-1,0 1 1,0-1 0,1 1-1,0-1 1,-1 0-1,1 0 1,0 1 0,0-1-1,0 0 1,0-1-1,5 4 1,-3-2 0,1-1 1,0 0-1,-1 0 0,1 0 1,0-1-1,0 0 0,0 0 1,0 0-1,8 0 0,-3 0-12,0-1-1,1-1 0,-1 0 0,0-1 0,0 0 0,0 0 0,-1-1 0,1 0 0,16-8 0,-14 3-158,1-1-1,-2 0 1,1-1 0,-1 0-1,-1 0 1,0-2 0,0 1-1,-1-1 1,-1 0 0,0-1-1,0 0 1,-1-1 0,-1 1-1,-1-1 1,1 0 0,-2 0-1,0-1 1,-1 0 0,-1 1-1,0-1 1,-1 0-1,0 0 1,-1 0 0,-1 0-1,-5-27 1,5 39 154,0-1 0,0 0 0,-1 0 1,1 1-1,-1-1 0,0 0 0,0 1 0,-1 0 0,1 0 0,-1-1 0,1 2 1,-1-1-1,0 0 0,0 0 0,0 1 0,-1 0 0,1-1 0,0 1 0,-1 0 1,0 1-1,-7-3 0,6 2 17,0 1 1,0 0-1,0 0 0,0 1 1,-1 0-1,1 0 1,0 0-1,-1 0 0,1 1 1,0 0-1,0 0 1,0 0-1,0 1 0,0 0 1,0 0-1,0 0 1,-6 4-1,1 1-44,0 0 0,1 1 0,0 0 0,1 0 0,0 1 0,-8 10 1,-40 62-792,49-70 684,-53 87-2206,14-9-2025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37.2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0 263 40,'0'0'17332,"111"-24"-17300,-45 0 208,11-5-40,1 0-128,-1 2-72,-6 1-688,9-12-1297,-20 5-895,-14 0-3114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37.6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32 6225,'0'0'11032,"21"-5"-10960,-6 0-79,3 0 5,0 0 0,0 1 0,1 1 0,-1 0 0,1 1 0,34 2 0,-34 2-40,1 1 0,-1 0 0,0 1 0,0 2 0,-1 0 0,1 0 0,-1 2 0,-1 0 0,0 1 0,28 20 0,-42-27 0,-1 0-1,1 0 0,-1 1 0,0 0 1,1-1-1,-1 1 0,0 0 0,-1 0 1,1 0-1,0 0 0,-1 1 0,0-1 1,0 0-1,0 1 0,0-1 0,0 0 1,-1 1-1,1-1 0,-1 1 0,0-1 1,0 1-1,0-1 0,-1 1 0,1-1 1,-1 1-1,0-1 0,0 0 0,0 1 1,-3 5-1,-2 3 18,-1 0 1,0-1-1,0 1 0,-2-1 1,1-1-1,-13 12 0,-37 32-142,-122 88 0,67-58 177,104-77-15,8-6-5,-1 0 1,0 1-1,0-1 1,0 0 0,1 1-1,-1 0 1,1-1-1,-1 1 1,1 0-1,0 0 1,-2 2 0,3-3 0,0-1 1,0 0 0,0 0 0,0 1 0,0-1 0,0 0 0,0 0 0,0 0 0,0 1 0,0-1 0,0 0 0,0 0 0,0 0 0,0 1 0,1-1 0,-1 0-1,0 0 1,0 0 0,0 1 0,0-1 0,0 0 0,0 0 0,1 0 0,-1 0 0,0 0 0,0 1 0,0-1 0,0 0 0,1 0 0,-1 0 0,0 0 0,0 0-1,0 0 1,1 0 0,-1 0 0,0 0 0,0 0 0,0 0 0,1 0 0,-1 0 0,0 0 0,0 0 0,1 0 0,-1 0 0,0 0 0,0 0 0,0 0-1,1 0 1,-1 0 0,0 0 0,0 0 0,0 0 0,1 0 0,-1 0 0,0-1 0,0 1 0,4 0-39,24-2 151,0-2 0,0-1 0,0-1 1,-1-1-1,36-15 0,52-13 315,-111 34-399,84-16 264,-79 16-279,0 0 0,1 0 0,-1 1 0,1 0 0,-1 1 0,1 0 0,10 3 0,-18-3-8,1 0 0,-1 0 0,0 1 1,1-1-1,-1 1 0,0-1 0,0 1 0,0-1 0,0 1 0,-1 0 0,1 0 1,0 0-1,-1 0 0,1 0 0,-1 1 0,0-1 0,0 0 0,0 1 0,0-1 1,0 1-1,0-1 0,-1 1 0,1 4 0,1 7 23,-1 0 0,0 0 1,-2 17-1,1-21 1,-3 16 20,-2 1-1,0-1 1,-2 0 0,0-1-1,-2 0 1,-23 47-1,17-40 10,1 1 0,2 0 0,-8 38 0,19-70-48,1-1 0,0 1 0,0-1 0,-1 1 0,1 0 0,0-1 0,0 1 0,0 0 0,0-1 0,0 1 0,0 0 0,0-1 0,0 1 0,0 0 0,1-1 0,-1 1 0,0-1 0,0 1 0,1 0 0,-1-1 0,0 1-1,0-1 1,1 1 0,-1-1 0,1 1 0,-1-1 0,1 1 0,-1-1 0,1 1 0,0 0 0,0-1 10,1 1 0,-1-1 0,0 0-1,1 0 1,-1 0 0,1 0 0,-1 0 0,0 0-1,1 0 1,-1 0 0,1-1 0,-1 1 0,2-1-1,42-21 424,99-78-16,-53 28-3382,-52 35-3355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38.5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320 11 10802,'0'0'3240,"-18"-4"-2522,12 3-666,0 0-9,0-1 0,-1 1 0,1 0 0,0 1 0,0 0 0,-1 0 0,-10 1 0,12 0-32,1 1 1,0-1-1,0 1 1,0 0 0,0 0-1,0 1 1,1-1-1,-1 1 1,1-1 0,-1 1-1,1 0 1,0 0 0,0 1-1,0-1 1,1 1-1,-1-1 1,-2 5 0,-86 155 284,74-129-179,2 1 1,-21 72-1,33-95-95,0 1 1,1 0 0,1 0 0,0 0-1,0 0 1,1 0 0,2 15-1,-1-23-25,0 0 0,1 0 0,-1 0-1,1 0 1,0 0 0,0-1 0,0 1 0,0-1-1,1 1 1,0-1 0,0 0 0,0 0 0,1 0-1,-1 0 1,1-1 0,0 1 0,0-1 0,0 0-1,7 4 1,10 2 10,1 0 1,0-1-1,1-1 0,43 7 1,-45-10 0,0 0 1,0 1-1,0 1 1,-1 1-1,0 1 1,22 13-1,-40-21-10,0 1 0,-1 0 0,1 0 0,0 0 0,-1 0 0,1 0 0,-1 1 0,1-1 0,-1 0 0,0 1 0,0-1 0,1 1 0,-1 0 0,0-1 0,0 1 0,-1 0 0,1-1 0,0 1 0,-1 0 0,1 0 0,-1 0 0,1 0 0,-1-1 1,0 1-1,0 0 0,0 0 0,0 0 0,0 0 0,0 0 0,0 0 0,-1 0 0,1 0 0,-1-1 0,1 1 0,-1 0 0,0 0 0,1 0 0,-1-1 0,0 1 0,0 0 0,-3 2 0,-4 5 2,0 0 1,0 0-1,-1-1 1,0 0 0,-13 7-1,2 0-104,-1 0 1,-1-2-1,-36 17 0,48-26-642,-1-1-1,1 0 1,-17 3-1,7-5-4004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38.9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0 212 13675,'0'0'3121,"26"1"-3399,8 0 277,129 0 60,-146-3-106,1 0 0,0-1 0,-1 0 0,0-2 0,0 0 0,0-1 0,20-10 0,-32 14-4,0-1-1,0 1 1,0-1 0,-1 0 0,0 0 0,1-1-1,-1 1 1,0-1 0,-1 0 0,1 0 0,-1 0-1,0-1 1,0 1 0,0-1 0,0 1-1,-1-1 1,0 0 0,0 0 0,0 0 0,0-1-1,-1 1 1,0 0 0,0-1 0,-1 1-1,1 0 1,-1-1 0,-1-8 0,0 12 11,1 0 0,-1-1 0,0 1 0,0 0 1,0 0-1,0 0 0,0 0 0,0 0 0,0 0 0,-1 0 1,1 1-1,-1-1 0,1 0 0,-1 1 0,0-1 0,0 1 1,0 0-1,1 0 0,-1-1 0,0 1 0,-1 0 0,1 1 1,0-1-1,0 0 0,0 0 0,0 1 0,-1 0 0,1-1 1,-3 1-1,-4-1 2,1 1 0,-1 0 1,1 0-1,-1 0 0,1 1 1,-1 1-1,-8 2 0,5 0 41,-1 1 0,1 1-1,1 0 1,-1 0 0,1 1-1,0 1 1,0 0 0,1 0-1,-11 12 1,5-2 189,0-1 1,1 2-1,1 0 0,-16 27 1,24-34-82,0 0 1,0 1 0,2-1-1,-1 1 1,2 0 0,-1 0-1,2 0 1,0 0 0,0 1-1,1-1 1,2 18 0,-1-26-109,0 0-1,1 0 1,0 0 0,0 0 0,1 0 0,-1 0-1,1 0 1,0-1 0,1 1 0,-1-1 0,1 1-1,-1-1 1,1 0 0,1 0 0,-1 0 0,0 0-1,1-1 1,0 1 0,0-1 0,0 0 0,0 0-1,1-1 1,-1 1 0,1-1 0,-1 0 0,1 0-1,0 0 1,0-1 0,0 0 0,0 0 0,9 1-1,-3 0-49,0-1-1,-1 0 0,1-1 1,0 0-1,0 0 0,0-1 1,0-1-1,-1 0 0,1 0 1,-1-1-1,1-1 0,-1 1 1,0-2-1,-1 1 0,19-12 1,-7-2-790,-1-1 1,-1 0 0,0-1 0,17-26 0,3-14-3723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39.2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0 8226,'0'0'6561,"-13"206"-6545,11-51 96,2 17 184,4-15 168,11-42-152,-5-41-200,-2-24-112,3-16-208,1 1-992,-2-10-1048,-1-8-2089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39.6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1 210 6081,'0'0'10257,"24"1"-10348,10 1 84,0 1 26,0-2 0,54-5 0,-62 1-24,0-1 1,28-9-1,-45 10-85,-1 1-1,0-1 1,0-1-1,0 1 1,0-1-1,-1-1 0,0 1 1,0-1-1,0 0 1,9-10-1,-13 13 80,-1-1 0,-1 1 0,1 0 0,0-1 0,0 0 0,-1 0 0,0 1 0,1-1 0,-1 0 0,0 0 0,0 0 0,-1 0 0,1 0 0,-1 0 0,1 0 0,-1 0 0,0-1 0,0 1 0,0 0 0,-1 0 0,1 0 0,-1 0 0,0 0 0,0 0 0,0 0 0,0 0 0,0 0 0,-3-5 0,1 4 5,0 1-1,0-1 1,-1 0-1,1 1 1,-1-1-1,1 1 1,-1 0-1,0 0 1,0 1-1,-1-1 1,1 1-1,0 0 1,-1 0-1,1 0 1,-1 1-1,0-1 1,-6 0-1,4 1 17,0 1-1,0-1 1,0 1-1,0 0 1,0 1-1,0 0 1,0 0-1,0 1 1,1-1-1,-1 1 0,0 1 1,1-1-1,-12 8 1,9-5 23,1 1-1,0 0 1,1 1-1,-1 0 1,1 0-1,1 1 1,-1-1 0,-9 18-1,6-8 12,1 1 0,1 0 0,1 1 0,0-1-1,1 1 1,1 1 0,1-1 0,1 1 0,-1 26-1,4-38-43,-1 0-1,2 0 1,-1 1-1,1-1 1,1 0-1,3 12 0,-4-17-41,0 0-1,0 0 1,1 0-1,-1-1 1,1 1-1,0-1 1,0 1-1,0-1 1,0 1 0,0-1-1,0 0 1,1 0-1,-1 0 1,1 0-1,-1 0 1,1-1-1,0 1 1,-1-1-1,1 0 1,5 2-1,7 0-798,0-1-1,1 0 1,-1-1-1,1-1 1,18-2-1,16-4-4119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39.9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126 0 8490,'0'0'2792,"-97"77"-1927,79-37 39,9 2-272,7 0-224,2-6-200,4-8-144,20-6-64,8-10-48,9-10 48,10-2 0,3-5-632,29-35-1008,-16 3-913,-10-1-2504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5.20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 1 7770,'0'0'7273,"-1"171"-5352,1-50-441,0-3-488,0-21-264,3-33-432,5-26-192,2 0-104,5-1-616,12-3-984,-1-15-2145,-4-12-1400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40.3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231 0 6265,'0'0'5986,"-11"161"-5882,11 3 304,9 33 728,16 6 216,10-30-584,-6-56-512,-5-37-168,-10-29-23,-1-13-57,0-3-8,0-6-129,-4-7-807,-5-15-736,-4-12 264,-8-21 231,-10-5-4112</inkml:trace>
  <inkml:trace contextRef="#ctx0" brushRef="#br0" timeOffset="1">1 816 12067,'0'0'2544,"100"3"-2544,-5-3 352,25 0 48,-5-1-152,-23-5-248,-1 6-448,-38 0-1944,-8 0-1713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40.6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128 13 12171,'0'0'4305,"-93"-7"-6930,59 2-4609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43.0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1 531 3273,'0'0'6350,"2"1"-6167,2 3-100,0-1 1,0 1-1,0 0 0,0-1 0,0 2 0,-1-1 1,0 0-1,0 1 0,0 0 0,0-1 0,2 9 1,4 2 165,19 40 464,17 27 10,-40-74-690,1 0 0,0-1 1,0 1-1,1-1 0,-1-1 1,2 1-1,10 7 0,-13-11-2,0-1 1,0 1-1,0-1 0,0 0 0,1 0 1,-1-1-1,1 0 0,0 0 1,-1 0-1,1 0 0,0-1 0,0 0 1,-1 0-1,1-1 0,0 1 1,-1-1-1,1-1 0,0 1 0,-1-1 1,0 0-1,1 0 0,-1 0 1,8-6-1,10-6 206,-1-1 1,0-1-1,34-33 0,-36 31-182,42-38 146,-21 17-188,2 1 0,80-52 0,-120 88-34,0 0-1,0 0 1,1 0-1,-1 1 1,0-1-1,1 1 1,0 0 0,-1 0-1,1 0 1,0 1-1,0-1 1,-1 1-1,1 0 1,0 0-1,0 0 1,-1 1-1,1-1 1,0 1 0,-1 0-1,8 2 1,-3 2 15,1 0 1,-1 0 0,0 1 0,0 0-1,0 1 1,7 8 0,21 18 25,-24-25-17,-1 0-1,1-1 1,1 0-1,-1-1 1,1 0-1,0-1 1,1 0-1,-1-1 1,1-1-1,0 0 0,0-1 1,0 0-1,0-1 1,26-2-1,-17-1 5,-1-2-1,1 0 1,-1-1-1,0-2 0,0 0 1,-1-1-1,0-1 1,29-18-1,-21 10 10,-3 2 8,31-15 0,-48 26-42,1 1 1,0 0-1,-1 0 1,1 1 0,0 0-1,0 1 1,14-1-1,-9 3 5,1 0 0,-1 2 0,0-1 1,0 2-1,-1 0 0,1 1 0,18 8 0,-1 0 1,-16-8 7,0 1 0,-1-2 0,2 0 0,-1-1 0,0-1 0,1 0 0,-1-1 0,1-1 0,-1-1 0,1 0 0,-1-1 0,0 0 0,0-2 0,0 0 0,0-1 0,0 0 0,17-10 0,15-8-20,-3-1-34,58-20 0,-88 39-81,1 0 0,0 1 0,0 1-1,0 0 1,1 1 0,-1 1 0,31 2-1,-37 1 100,0 0 0,0 1-1,-1 1 1,1-1 0,-1 2-1,1-1 1,-1 1-1,15 11 1,29 15 31,-40-26 11,0-1 0,1-1 1,-1 0-1,1 0 0,0-2 0,-1 1 1,1-2-1,0 0 0,0 0 1,0-2-1,0 0 0,-1 0 0,1-1 1,-1-1-1,0 0 0,14-6 1,24-13 35,-1-1 0,77-51 0,-94 54-50,-12 8 11,5-4 14,40-18 0,-58 31-23,0 1 0,1 0 0,0 0 0,0 1 0,0 0 0,0 0 0,0 1 0,0 1 0,12 0 0,-17 0 2,-1 1 0,1 0 0,-1 0 0,0 0 0,1 0 0,-1 0 0,0 1 0,0 0 0,0-1 0,0 1 0,0 0 0,0 1 0,4 3 0,31 39-41,-21-22 59,-6-10-1,1 0 0,0 0-1,1-1 1,1-1 0,18 13 0,-24-19-8,1-1 0,0 0 0,0 0 1,0 0-1,0-1 0,0-1 0,1 0 0,0 0 1,-1-1-1,1 0 0,10 0 0,-5-2 22,0 0-1,0-1 1,0-1 0,0 0-1,0-1 1,0 0-1,-1-1 1,16-8-1,12-9-8,50-35-1,21-12 6,-97 61 3,1 0-1,0 1 1,0 1 0,1 1 0,20-4 0,-30 7-19,0 1 0,0 0 0,0 1 1,0 0-1,0 0 0,0 1 0,0 0 1,0 0-1,0 1 0,-1 0 0,1 0 0,0 1 1,-1 0-1,1 0 0,-1 1 0,0 0 1,8 5-1,9 8 110,49 22 0,-62-34-68,0-1-1,0-1 1,1 0-1,-1 0 0,1-1 1,0-1-1,18 1 1,-13-3-10,-1 0 0,1-2-1,-1 0 1,0 0 0,1-2 0,-2 0 0,1-1 0,15-7 0,117-73 0,-90 50-21,-20 12-8,-12 7-3,0 1 0,1 1 0,0 2-1,1 0 1,32-8 0,-54 19-18,0 1 0,0 0 1,0 0-1,0 0 0,1 1 0,-1 0 0,0 0 1,0 1-1,12 2 0,-14-2 10,1 1 1,-1 0-1,1 0 1,-1 1-1,0-1 0,0 1 1,0 0-1,0 0 1,0 0-1,-1 1 0,0-1 1,5 7-1,-5-7 2,10 15 27,2-1 0,19 18-1,-28-30-10,0-1 1,0 1-1,1-1 0,-1 0 0,1 0 0,0-1 0,0 0 0,0 0 0,1-1 0,9 3 1,4-2 25,1-1 0,-1-1 1,0 0-1,0-2 1,37-5-1,104-31 23,-112 23-179,1 3 0,56-6 0,-66 12 66,0-2 1,-1-1-1,64-23 1,-12-2-2484,-46 15-1173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45.9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10 10882,'0'0'5256,"-7"-9"-1628,6 102-2728,1 88-482,2-145-423,2 0 0,1-1-1,10 35 1,39 108-2390,-24-85-3082,-22-64 832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46.3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1 264 7882,'0'0'1428,"10"20"-1188,38 61 165,-46-77-347,1-1-1,0 1 1,-1-1-1,2 0 0,-1 0 1,0 0-1,1 0 0,-1 0 1,1-1-1,0 1 0,0-1 1,-1 0-1,2-1 0,-1 1 1,0-1-1,0 1 0,0-1 1,1 0-1,-1-1 0,1 1 1,-1-1-1,0 0 1,1 0-1,-1 0 0,6-2 1,-1 1 86,0-1 1,0-1-1,-1 0 1,1 0-1,-1-1 1,1 0-1,-1 0 1,0-1 0,10-8-1,2-4 260,0 0 1,-2-2-1,0-1 0,27-38 0,49-97 999,-54 85-1099,-32 59-4580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1.4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32 11482,'0'0'7783,"3"-4"-7509,1 1-272,0 0 1,1 0-1,-1 0 1,1 1-1,-1 0 1,1 0-1,0 0 1,0 0-1,0 1 0,0 0 1,0 0-1,1 0 1,-1 1-1,8-1 1,10 1-12,-1 0 0,29 4 1,-48-3 0,-1-1 0,1 1 0,-1 0 0,0-1 0,1 1 0,-1 0 0,0 0 0,0 1 0,0-1 0,1 0 0,-1 1 1,-1-1-1,1 1 0,0 0 0,0-1 0,-1 1 0,1 0 0,-1 0 0,1 0 0,-1 0 0,0 1 0,0-1 0,0 0 1,0 0-1,0 1 0,0-1 0,-1 1 0,1 3 0,1 7-19,-1 0 0,0 1 0,-1-1 0,-3 16 0,2-13 46,-1 9-2,-2-1-1,0 1 1,-2-1-1,-10 26 1,-42 96-1231,17-49-4478,33-78 553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1.7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16428,'0'0'2480,"67"104"-2464,-50-80-8,1-6-8,-5-3-528,-4-8-976,-6-7-1425,-1-12-6617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2.0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1 434 11682,'67'-94'2550,"-59"80"-2270,1 1-1,0 0 1,1 1-1,1 0 0,16-15 1,-22 23-298,1 1 0,-1-1 0,1 1 0,0 0 0,-1 1 0,1-1 0,0 1 0,1 0 0,-1 0 0,0 1 0,1 0 0,10 0 0,-15 1-5,0 0 0,0 0-1,0 1 1,0-1 0,-1 1-1,1-1 1,0 1 0,0 0-1,0 0 1,-1 0 0,1 0-1,0 0 1,-1 0 0,1 0-1,-1 1 1,1-1 0,-1 0-1,1 1 1,-1 0 0,0-1-1,0 1 1,0 0 0,0-1-1,0 1 1,0 0 0,-1 0-1,1 0 1,0 2 0,3 8 63,0 1 0,-1 0-1,1 14 1,-3-19-53,4 39-603,-2 80 0,-3-90-3534</inkml:trace>
  <inkml:trace contextRef="#ctx0" brushRef="#br0" timeOffset="1">406 0 10018,'0'0'4305,"0"102"-3393,0-32 377,0 10-489,11 2-360,0-16-264,1 1-160,1-10-16,-4-13-136,6-13-856,-4-13-1281,3-18-920,-1 0-1272,-5-9-1872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2.4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 7770,'0'0'8313,"-9"129"-7968,9-74-153,11-4-96,2-5-96,-6-11 0,0-12-449,-5-10-639,-2-24-6353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2.8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0 7434,'0'0'5750,"19"7"-4744,65 22-390,-78-27-593,-1 1 1,1-1 0,-1 1-1,0 0 1,0 0-1,0 1 1,0-1 0,0 1-1,-1 0 1,0 0 0,0 1-1,0-1 1,0 1-1,-1 0 1,0 0 0,0 0-1,0 0 1,-1 0-1,1 1 1,-1 0 0,0-1-1,-1 1 1,0 0-1,1 0 1,-2-1 0,1 8-1,-2-10-52,0 1-1,0 0 0,0 0 1,0 0-1,-1-1 0,0 1 1,0-1-1,0 0 0,0 1 0,0-1 1,-1 0-1,1 0 0,-1 0 1,0 0-1,0-1 0,0 1 1,-4 2-1,-10 6-286,-1 0-1,-20 9 1,16-9 215,-82 44 208,116-55 551,14-5-56,-14-1-464,1 0 0,-1 2 1,2 0-1,-1 0 0,0 1 0,1 1 0,-1 0 1,1 1-1,-1 0 0,23 2 0,-34 0-137,0 0-1,0 0 0,0 0 1,-1 0-1,1 0 1,0 0-1,0 0 0,-1 1 1,1-1-1,-1 1 1,1-1-1,-1 1 1,0 0-1,1 0 0,-1-1 1,0 1-1,0 0 1,0 0-1,-1 0 0,1 0 1,0 0-1,-1 0 1,1 0-1,-1 0 0,0 0 1,0 1-1,1-1 1,-1 0-1,-1 3 0,1 1-9,0 0 0,0 0-1,-1 0 1,0 0 0,0 0-1,0-1 1,-1 1 0,0 0-1,-4 9 1,2-9-31,0 0-1,-1 0 1,1-1 0,-2 1 0,1-1 0,0 0-1,-1 0 1,0-1 0,0 1 0,0-1 0,-1-1-1,1 1 1,-1-1 0,0 0 0,0-1 0,0 0-1,0 0 1,0 0 0,-10 0 0,20-2 54,1-1 0,0 0 0,-1 0 1,1-1-1,-1 1 0,1-1 0,-1 0 1,0 0-1,4-2 0,9-6 69,10-4 86,1 2 1,0 0-1,1 2 1,0 1-1,1 1 0,0 2 1,0 0-1,58-2 0,-85 8-189,-1 0-1,1 0 1,-1 0-1,1 0 1,-1 0-1,1 1 1,-1-1-1,0 0 0,1 1 1,-1-1-1,1 1 1,-1-1-1,0 1 1,1 0-1,-1 0 1,0-1-1,0 1 1,0 0-1,1 0 0,-1 0 1,0 0-1,0 1 1,-1-1-1,1 0 1,0 0-1,0 1 1,0-1-1,-1 0 0,1 1 1,-1-1-1,1 0 1,-1 1-1,0-1 1,1 1-1,-1-1 1,0 1-1,0-1 1,0 1-1,0-1 0,0 3 1,-1 4-250,0 1 0,-1-1 0,0 1-1,0-1 1,-7 15 0,-17 26-2617,-9-4-1971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5.5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0 201 13987,'0'0'5080,"21"0"-4752,8 1-246,2 0-23,61-6 0,-84 4-195,1 0-1,-1-1 1,1 0 0,-1 0-1,0-1 1,0 0 0,0-1-1,0 1 1,-1-2 0,1 1-1,9-8 1,-14 9-226,0 0 0,0 0 0,0-1 0,0 1 0,0-1 0,-1 0 0,1 0 0,-1 0 0,0 0 0,0 0 0,-1 0 0,1-1 1,-1 1-1,0 0 0,0-1 0,0 1 0,-1-1 0,0 1 0,0-1 0,0 1 0,0-1 0,-2-8 0,1 10 279,0 0 0,0 0-1,0 1 1,0-1 0,0 0 0,-1 1 0,1-1-1,-1 1 1,0 0 0,1-1 0,-1 1 0,0 0-1,0 0 1,-1 0 0,1 0 0,0 1 0,-1-1-1,1 1 1,-1-1 0,1 1 0,-1 0 0,0 0-1,1 0 1,-1 0 0,0 0 0,0 1 0,-5-1-1,4 0 265,0 1-1,0 0 0,0 0 0,0 0 0,0 0 0,0 1 0,0-1 0,0 1 0,0 0 0,0 0 0,0 1 1,1-1-1,-1 1 0,0 0 0,1 0 0,0 0 0,-1 0 0,1 0 0,-5 6 0,2 0 255,0 0 0,1 0 0,0 1 0,1 0-1,-1 0 1,2 0 0,-1 0 0,2 0 0,-4 17-1,3-12 28,2 1-1,-1 0 0,2 0 0,0 0 0,4 26 0,-3-37-400,0 1-1,0-1 0,0 0 1,0 0-1,1 1 1,0-1-1,0 0 0,0-1 1,0 1-1,1 0 1,-1-1-1,1 1 0,0-1 1,0 0-1,0 0 1,0 0-1,1 0 1,-1 0-1,1-1 0,0 0 1,5 3-1,-1-2-109,0 0 0,0-1-1,0 1 1,0-2 0,0 1-1,1-1 1,-1-1 0,1 1 0,-1-1-1,11-2 1,-14 1-149,-1 1 1,1-1-1,-1-1 1,1 1-1,-1-1 1,0 0-1,1 0 1,-1 0-1,0 0 1,0-1-1,6-5 1,34-40-3595,-34 36 2260,21-27-3277</inkml:trace>
  <inkml:trace contextRef="#ctx0" brushRef="#br0" timeOffset="1">533 55 7434,'0'0'7118,"7"21"-4950,46 157 720,-26-115-3663,-27-74-6620,4-14 7339,-2 23 349,0-1-1,0 1 0,0 0 1,1 0-1,-1 0 0,1 0 0,0 0 1,-1 1-1,1-1 0,0 1 1,0 0-1,3-1 0,42-13 1721,-36 12-1874,87-16-23,-67 14-978,4-2-2699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3.1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0 137 10426,'0'0'4041,"122"-73"-2473,-71 48-367,4 5-353,-4 5-312,-3 11-136,-10 4-104,-7 9 48,-13 17-160,-3 5-88,-13 5-96,-2 1-304,-11 3-872,-13-11-1473,-2-12-2896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3.4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1 103 10322,'0'0'6250,"117"-26"-4818,-59 14-600,11-1-432,1 2-280,-1 2-120,-12 0-256,-8 0-1296,-18 1-2481,-20 3-2240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3.9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0 12883,'-1'16'1141,"-1"50"-815,3 1 0,15 100-1,-11-134-184,2 0 0,1-1 0,1 0-1,2-1 1,2 0 0,0 0 0,28 43-1,-40-73-82,0 1-1,0-1 0,0 1 1,0-1-1,0 1 0,1-1 1,-1 0-1,1 0 0,-1 0 0,0 0 1,1 0-1,0 0 0,-1 0 1,1 0-1,0-1 0,-1 1 1,1 0-1,0-1 0,0 0 0,-1 1 1,1-1-1,0 0 0,0 0 1,0 0-1,-1 0 0,1 0 1,0 0-1,0-1 0,0 1 0,-1-1 1,1 1-1,0-1 0,-1 1 1,1-1-1,2-1 0,5-4 266,1 0-1,-1 0 1,-1-1 0,15-13-1,-9 8-291,1-1-76,20-18-391,2 2 0,1 1 0,53-29 0,-95 64-5939,-11 4 1250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4.2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168 0 8482,'0'0'11066,"-78"165"-11066,36-100-1280,-6-8-2897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5.1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7 256 2801,'0'0'14517,"-1"2"-13772,-4 11-391,4 26-92,2 0 0,1 0-1,2 0 1,13 54 0,-14-76-249,1 0 1,1 0 0,1-1-1,7 18 1,-11-30-13,-1 0-1,1-1 1,0 1-1,0-1 1,1 1-1,-1-1 1,1 0-1,-1 0 1,1 0-1,0 0 1,0-1-1,0 1 1,1-1 0,-1 1-1,1-1 1,-1 0-1,1-1 1,0 1-1,-1-1 1,1 1-1,0-1 1,0 0-1,6 0 1,-6-1 4,1-1 1,-1 0-1,0 0 1,0 0-1,-1 0 1,1-1-1,0 1 1,0-1 0,-1 0-1,1 0 1,-1-1-1,1 1 1,-1-1-1,0 1 1,0-1-1,0 0 1,-1 0-1,5-6 1,7-10 13,-1-1 0,12-22 0,-17 27-25,24-47-285,-3 0 0,-2-2 0,-4-1 0,24-101 0,-50 320 1275,-2-79-883,-4 98-577,13-173 482,-1 0 0,1 0 0,0 0 0,-1-1 0,1 0 0,6-2 0,0-2 84,-1-1 0,0 0 0,0 0 0,-1-1 0,1 0 0,10-13 1,44-57 153,-54 65-232,23-30-16,-3-1 0,-1-2 0,-3-1 0,-1-1 0,24-69 0,-39 83 14,-9 31 100,0 19 360,-5 406-75,5-416-466,0 8-198,1 0-1,4 24 0,-5-37 57,0 1 0,1-1 0,-1 0 0,1 0 0,-1 0 0,1 0 0,0 0 0,0 0 0,0 0 1,0 0-1,0 0 0,0-1 0,1 1 0,-1 0 0,0-1 0,1 1 0,0-1 0,-1 1 0,1-1 0,0 0 0,0 1 0,-1-1 0,1 0 0,0 0 0,4 1 0,15-1-4682,-1-1-615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5.4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108 0 6785,'0'0'9265,"-8"23"-8805,-2-3-320,5-9-62,0-1-1,1 1 1,0 0-1,1-1 1,0 2-1,0-1 0,1 0 1,1 0-1,0 1 1,0-1-1,2 18 1,1-22-57,0 0 0,0 0 1,0 0-1,0 0 0,1 0 0,1-1 1,-1 1-1,1-1 0,0 0 0,0 0 1,1 0-1,-1 0 0,1-1 0,1 0 1,-1 0-1,1 0 0,0-1 0,0 0 1,0 0-1,11 5 0,-12-7-19,0 1-1,0-1 0,0-1 1,1 1-1,-1-1 0,0 0 1,1 0-1,-1 0 0,1-1 1,0 0-1,-1 0 0,1 0 1,-1-1-1,1 1 0,-1-2 1,0 1-1,1 0 0,-1-1 1,0 0-1,0 0 0,0-1 1,0 1-1,0-1 0,-1 0 1,1-1-1,-1 1 1,7-7-1,-2 0 17,-1 0 0,0-1 0,-1 0 0,0 0 0,-1-1 0,0 0 0,-1 0 0,0 0 0,0-1 0,-2 1 0,0-1-1,0 0 1,-1 0 0,-1 0 0,0-1 0,0 1 0,-2 0 0,-3-25 0,4 37-18,-1-1-1,1 0 1,-1 0 0,0 1-1,0-1 1,0 0-1,0 1 1,0-1-1,0 1 1,0 0-1,-1-1 1,1 1 0,0 0-1,-1-1 1,1 1-1,-1 0 1,1 0-1,-1 0 1,0 1-1,1-1 1,-1 0 0,0 1-1,0-1 1,1 1-1,-1-1 1,0 1-1,0 0 1,0 0-1,0 0 1,0 0 0,1 0-1,-3 0 1,-4 1-21,1 0 0,0 0 0,0 0 0,0 1 0,1 0 0,-1 1 0,-10 4 0,-2 4-156,1 1 1,-1 1-1,2 0 1,0 2-1,1 0 1,-17 19-1,8-4-1436,1 0 0,-32 56 0,31-38-2437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5.8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12827,'0'0'3128,"0"104"-2968,5-56-48,6-5-104,-2-6-8,6-12-8,-6-8-1256,-4-15-1000,4-12 183,-3-15 737,-1-8-1441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6.1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203 0 7138,'0'0'3726,"0"17"-2451,0 0-1120,0 4 208,0-1 0,-5 35 1,4-48-448,-1 0-1,0 0 1,0 0 0,0 0-1,-1 0 1,0-1 0,0 1-1,-1-1 1,0 0 0,0 0 0,0 0-1,-10 9 1,2-5-817,0 0 0,-1-1 0,-1 0 1,-21 10-1,-27 6 2748,60-24-590,10-2-928,0-1 1,0 0 0,-1 0 0,1 0-1,-1-1 1,0 0 0,0-1 0,0 1-1,0-1 1,8-6 0,11-6 257,28-13 20,10-8-200,1 4 0,138-50 0,-145 71-1493,-54 11 457,0 1 1,0 0-1,0 0 1,0 1-1,-1-1 1,1 1-1,5 1 1,0 5-4235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6.5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114 95 6465,'0'0'7254,"9"17"-6537,34 49 120,-41-64-788,0 0 0,-1 0 0,1 0 0,0-1 0,0 1 1,0-1-1,1 0 0,-1 1 0,0-1 0,0 0 0,1 0 1,-1 0-1,1 0 0,-1-1 0,1 1 0,-1-1 0,1 0 0,-1 1 1,1-1-1,0 0 0,-1 0 0,1-1 0,2 0 0,6 1 201,-6 0-179,-1 0 1,0-1-1,0 1 0,0-1 0,0 0 1,0 1-1,0-2 0,0 1 0,0-1 1,0 1-1,0-1 0,0 0 0,-1 0 1,1-1-1,-1 1 0,0-1 0,0 1 1,0-1-1,0 0 0,0 0 0,3-5 1,-3 2-29,1 0 0,-1-1 0,0 0 0,-1 1 0,1-1-1,-1 0 1,-1 0 0,1 0 0,-1 0 0,-1 0 0,1-12 0,-1 17-42,0 0-1,0-1 0,-1 1 1,1 0-1,-1 0 0,1 0 1,-1 0-1,1 0 0,-1 0 0,0 0 1,0 0-1,0 0 0,0 0 1,0 0-1,-1 1 0,1-1 1,0 0-1,-4-2 0,1 2-13,1-1 0,-1 1 0,1 0-1,-1 0 1,0 1 0,0-1 0,0 1-1,0 0 1,-6-1 0,-8-1-183,-1 2-1,0 0 1,-29 4 0,37-3 11,-9 2-439,0 1-1,-34 10 1,11-2-2104,14-6-2006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6.8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72 1 9026,'0'0'2103,"-8"15"-1312,-3 6-501,2 0 1,0 1-1,1 0 1,1 0 0,1 0-1,-6 42 1,11-49-28,1-1 0,0 0 0,0 1-1,2-1 1,4 25 0,-4-35-223,-1 0-1,0 0 0,1 0 0,0 0 0,0 0 0,0 0 1,1 0-1,-1-1 0,1 1 0,0-1 0,0 1 0,0-1 1,0 0-1,0 0 0,1-1 0,0 1 0,-1-1 0,1 0 1,0 0-1,0 0 0,0 0 0,0-1 0,5 2 1,3-1 138,0 0 1,0 0 0,0-1-1,0-1 1,0 0 0,0-1-1,0 0 1,0-1 0,0 0-1,-1 0 1,1-2 0,18-7-1,-15 5-507,0-1 0,0-1 1,18-14-1,-20 13-1372,0-2-1,-1 1 1,15-18 0,-10 6-5796</inkml:trace>
  <inkml:trace contextRef="#ctx0" brushRef="#br0" timeOffset="1">767 229 12979,'0'0'4353,"4"102"-3489,-19-51-440,-6 8-408,-27 14-16,8-17-1864,-2-16-3730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6.8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347 18 5369,'0'0'13775,"-20"-4"-13437,7 0-294,6 2-28,0 0-1,0 0 0,-1 1 0,1 0 0,-14 0 0,17 1-12,1 0-1,-1 1 0,0 0 1,1-1-1,-1 2 0,0-1 0,1 0 1,-1 1-1,1-1 0,0 1 1,0 0-1,-1 0 0,1 0 1,0 1-1,1-1 0,-1 1 1,-4 5-1,-17 24 54,1 1 0,2 1 1,2 1-1,1 1 0,2 0 0,1 1 1,2 1-1,1 0 0,3 1 0,0 0 0,-4 65 1,13-97-47,-1-1 1,1 0 0,1 0-1,-1 0 1,1 0 0,0 0-1,0 0 1,0 0 0,1 0-1,4 10 1,-3-11-11,1-1-1,-1 1 1,1-1-1,-1 0 1,1 0-1,1 0 1,-1-1-1,0 1 1,1-1 0,0 0-1,6 3 1,2 1-52,-1-1 0,2-1 1,-1 0-1,0-1 0,1-1 1,0 0-1,0 0 0,0-1 1,0-1-1,0-1 1,0 0-1,0-1 0,0 0 1,21-5-1,-5-1-798,0-2 0,0-1 1,-1-2-1,-1 0 0,39-24 0,-4-3-4376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7.5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30 14931,'0'0'2571,"21"-5"-2451,72-15 6,-86 19-116,0-1 1,0 1-1,0 1 1,0-1-1,-1 1 1,1 0-1,0 1 1,0-1 0,0 2-1,8 1 1,-13-2 7,0 0 0,0 1 1,0-1-1,0 1 0,0-1 1,0 1-1,-1 0 0,1-1 0,0 1 1,-1 0-1,0 0 0,1 0 1,-1 1-1,0-1 0,0 0 1,0 0-1,0 1 0,0-1 1,-1 0-1,1 1 0,-1-1 1,0 1-1,1-1 0,-1 1 1,-1 2-1,1 8 75,-1-1 0,0 1 0,-1-1 0,-1 0 0,0 1 0,0-1 0,-2-1 0,1 1 0,-1 0 0,-1-1 0,-14 21 0,-7 8 30,-55 61 1,75-92-203,5-7-22,1 0 0,-1 1 0,0-1 0,0 0 0,0 0 0,0 0 0,0-1 0,-1 1 0,1 0 0,0-1 0,-1 1 0,0-1 1,-4 2-1,0-4-3017,6-5-2429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7.8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14075,'0'0'4257,"94"87"-3841,-59-63-48,-2-2-272,2-6-96,-10-3-24,-7-8-608,-8-3-872,-10-5-585,0-16-1055,0-6-5130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8.1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12019,'0'0'4479,"1"17"-3245,6 38-845,1 0 1,23 75-1,-22-104-392,-4-11-257,0 0 0,-1 0-1,0 1 1,-1-1 0,1 22 0,-4-36 131,0 0 1,0 0-1,0-1 0,0 1 1,0 0-1,0 0 1,0 0-1,0 0 0,-1-1 1,1 1-1,0 0 1,0 0-1,-1-1 1,1 1-1,0 0 0,-1 0 1,1-1-1,-1 1 1,1 0-1,-1-1 1,1 1-1,-1-1 0,0 1 1,1 0-1,-1-1 1,1 1-1,-1-1 1,0 0-1,0 1 0,1-1 1,-1 0-1,0 1 1,0-1-1,1 0 0,-1 0 1,0 1-1,0-1 1,0 0-1,0 0 1,1 0-1,-1 0 0,-1 0 1,0-1-150,0 1 0,0-1-1,0 1 1,0-1 0,1 1 0,-1-1 0,0 0 0,0 0 0,1 0 0,-1 0 0,0 0-1,1-1 1,-1 1 0,1 0 0,0-1 0,-3-2 0,-14-33-1123,10-6 3485,8 39-1802,0 1-1,0-1 1,0 0-1,1 1 1,-1-1-1,1 1 1,0-1 0,0 1-1,0-1 1,0 1-1,1-1 1,-1 1-1,1 0 1,0 0-1,0 0 1,0 0 0,0 0-1,1 0 1,-1 1-1,1-1 1,2-2-1,9-3 20,-1 0 0,1 1 0,1 0 0,-1 1-1,1 1 1,0 0 0,0 1 0,0 1 0,1 0 0,0 1-1,-1 1 1,1 0 0,17 2 0,-30-1-337,-1 1 1,0-1-1,1 1 0,-1-1 1,0 1-1,0 0 0,1 0 1,-1 0-1,0 0 0,0 1 1,0-1-1,0 0 0,-1 1 1,1 0-1,0-1 0,0 1 1,-1 0-1,1 0 0,-1 0 1,0 0-1,0 0 0,1 0 1,-1 0-1,0 0 0,-1 0 1,1 1-1,0-1 0,-1 0 1,1 1-1,-1-1 1,0 0-1,0 1 0,0 4 1,0 5-334,0 1 1,-1-1 0,-1 1-1,0-1 1,-4 13 0,1-9-693,0 0 0,-12 21 1,-17 27-3647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8.5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1 849 8282,'0'0'5230,"17"-9"-3856,118-61 1044,-120 61-2312,0 1 1,1 0-1,0 1 0,0 1 1,1 1-1,-1 0 1,1 1-1,0 0 1,1 2-1,21-1 1,-38 3-98,0 0 0,1 0 0,-1 0 0,0 1 0,0-1 0,0 0 0,0 1 0,1-1 0,-1 1 1,0-1-1,0 1 0,0 0 0,0-1 0,0 1 0,0 0 0,-1 0 0,1 0 0,0 0 0,0-1 1,0 1-1,-1 0 0,2 3 0,0-1 10,-1 0 1,0 1 0,0 0-1,0-1 1,0 1-1,0 0 1,-1 6 0,1-2-184,-1 0 1,-1-1 0,1 1-1,-1 0 1,-1 0-1,-4 14 1,5-20-288,1 0-1,-1 0 1,0 0 0,0 0-1,0-1 1,0 1 0,-1 0-1,1-1 1,0 1-1,-3 2 1,-3-3-4999</inkml:trace>
  <inkml:trace contextRef="#ctx0" brushRef="#br0" timeOffset="1">729 0 9402,'0'0'9050,"-82"103"-8938,67-60 0,-1 3-96,-1-2-16,-1-4-728,0-7-688,3-13-393,4-13-943,6-7-2258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8.9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0 227 13083,'0'0'4361,"42"104"-3913,-22-73-280,0-8-72,-3-6-96,-6-6-768,-6-10-1081,-5-2-311,0-16-449,-12-5-2256</inkml:trace>
  <inkml:trace contextRef="#ctx0" brushRef="#br0" timeOffset="1">0 227 5129,'92'-25'2923,"-82"22"-2232,-1-1-1,0 0 1,0 0-1,0-1 1,15-9-1,2-3 323,-14 11-628,19-10 518,38-27 0,-60 37-871,-1 0-1,0-1 0,0 0 0,-1-1 0,0 1 1,0-2-1,-1 1 0,0-1 0,5-9 0,-12 24 269,1-1-1,-1 1 1,1 0-1,0 0 1,2 9-1,-1 8 71,-1 12-107,2 1 0,2-1-1,1 1 1,1-1-1,19 56 1,-3-36-3557,4-1-3455,-23-48-69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9.2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1 167 12227,'0'0'4459,"16"11"-4187,56 34 174,-67-42-421,0 0 1,0-1 0,0 1 0,1-1 0,-1-1-1,0 1 1,1-1 0,-1 0 0,1 0-1,-1-1 1,1 1 0,-1-1 0,1 0-1,0-1 1,-1 0 0,1 1 0,-1-2-1,1 1 1,-1-1 0,0 1 0,0-2 0,0 1-1,0 0 1,0-1 0,0 0 0,0 0-1,-1-1 1,0 1 0,1-1 0,-1 0-1,-1 0 1,1 0 0,0-1 0,-1 1-1,0-1 1,0 0 0,-1 0 0,1 0-1,-1 0 1,0 0 0,0 0 0,-1-1 0,2-8-1,-2 9-17,-1-1 0,1 1-1,-1 0 1,0-1 0,-1 1 0,1-1-1,-1 1 1,0 0 0,-1 0 0,1 0-1,-1-1 1,0 1 0,0 1-1,-5-9 1,4 9-22,0 1 0,0-1 0,-1 1 0,1 0 1,-1 0-1,0 0 0,1 0 0,-1 1 0,0 0 0,-1-1 0,1 2 0,0-1 0,-1 0 0,1 1 0,-1 0 0,1 0 1,-7-1-1,-12 0-982,-36 1 0,33 2-1189,-1-1-2535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9.6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37 8330,'0'0'10037,"20"-7"-10016,7-3-11,32-7 0,-56 16-1,0 1 0,0-1-1,1 1 1,-1 0 0,0 0 0,1 0 0,-1 0-1,0 0 1,1 1 0,-1 0 0,0 0 0,0 0 0,1 0-1,-1 0 1,0 0 0,0 1 0,0-1 0,-1 1-1,1 0 1,0 0 0,-1 0 0,1 1 0,-1-1 0,1 0-1,-1 1 1,0-1 0,0 1 0,0 0 0,-1 0-1,3 4 1,0 3 26,0 0-1,0 0 0,-1 1 1,-1-1-1,0 1 0,0-1 1,0 14-1,-2-8 30,0 0-1,0 1 1,-2-1-1,0 0 1,-1 0 0,-1 0-1,0 0 1,-12 27-1,3-16-18,-1 0 0,-1-1-1,-36 45 1,46-64-269,5-6 107,-1 0 0,1 0 0,-1 0 1,0 0-1,0 0 0,1 0 0,-1 0 0,0 0 1,0 0-1,0 0 0,0-1 0,0 1 0,0 0 0,0-1 1,0 1-1,-1 0 0,1-1 0,0 1 0,0-1 1,0 0-1,-2 1 0,-1-4-4448,3-9-2110</inkml:trace>
  <inkml:trace contextRef="#ctx0" brushRef="#br0" timeOffset="1">268 322 12347,'0'0'5225,"106"47"-4433,-62-32-440,1-2-160,-3-6-192,-1-1-304,-9-6-1112,-8-10-641,-8-10-2976,-8-7-1288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39:59.9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12043,'0'0'1720,"9"111"96,-1-38-287,4 11-393,3-11-336,1 6-480,1-10-256,1-13-64,-3-12-904,-4-22-1088,-6-11-2513</inkml:trace>
  <inkml:trace contextRef="#ctx0" brushRef="#br0" timeOffset="1">135 401 11827,'0'0'6209,"108"-84"-6089,-48 58-120,-9 4-1168,-9 4-3993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00.4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70 13259,'0'0'6667,"-1"20"-6545,0-7-103,0 1 15,0 0 0,1 0 0,0 0 0,1 0 0,1 0 0,0 0-1,1 0 1,9 26 0,4-1 363,37 62 0,-45-87-366,1 0-1,0-1 1,1-1 0,1 1-1,0-2 1,1 0 0,21 17-1,-29-25-31,0 0 0,1-1 0,-1 1 0,1-1 0,0 0 0,-1 0 0,1-1 0,0 1 0,0-1 0,0 0 0,0 0-1,0-1 1,1 0 0,-1 0 0,0 0 0,8-1 0,-6-1-26,-1 0 0,1 0 1,-1-1-1,0 0 0,0 0 0,0 0 0,0-1 0,0 0 1,-1 0-1,0 0 0,5-6 0,8-9-125,-2-1 0,0-1 1,-2-1-1,0 0 0,13-30 0,-4 1-45,-18 36 189,2 0 1,0 0-1,12-18 0,-19 32 7,0 1-1,0 0 0,1 0 1,-1 0-1,0-1 0,0 1 1,0 0-1,0 0 0,1 0 1,-1-1-1,0 1 0,0 0 1,0 0-1,1 0 0,-1 0 1,0 0-1,0-1 0,0 1 1,1 0-1,-1 0 0,0 0 0,0 0 1,1 0-1,-1 0 0,0 0 1,1 0-1,-1 0 0,0 0 1,0 0-1,1 0 0,-1 0 1,0 0-1,0 0 0,1 0 1,-1 0-1,0 1 0,0-1 1,0 0-1,1 0 0,-1 0 1,0 0-1,0 0 0,1 1 1,-1-1-1,0 0 0,0 0 1,0 0-1,0 1 0,1-1 1,-1 0-1,0 0 0,0 0 1,0 1-1,0-1 0,0 0 1,0 0-1,0 1 0,0-1 1,0 0-1,0 0 0,0 1 1,0-1-1,0 0 0,0 1 1,6 21-41,-6-19 54,2 8 4,31 137 138,-27-129-148,0-1 0,1 0-1,1 0 1,1-1 0,19 29 0,-26-42-4,1 0 0,0-1 1,0 1-1,0-1 0,0 0 0,1 0 1,-1 0-1,1-1 0,0 1 0,-1-1 1,1 0-1,0 0 0,1 0 0,-1 0 1,0-1-1,0 0 0,1 0 0,-1 0 1,1 0-1,7 0 0,-6-2 5,0 1 0,0-1 1,0-1-1,0 1 0,0-1 0,-1 0 0,1 0 0,-1-1 1,1 0-1,-1 0 0,0 0 0,0 0 0,0-1 0,8-8 1,6-8-5,0-1 1,-1-1 0,-2-1-1,0 0 1,-1-1 0,16-36-1,-17 28-1,-1-1 0,-2 0 0,-1-1 0,10-58-1,-20 88 4,2-6 22,0 0-1,-1-1 1,0 1-1,-1-1 1,-1 0-1,-2-20 1,3 30-24,0 0-1,-1 1 1,1-1 0,0 0-1,-1 0 1,1 0-1,-1 0 1,1 0 0,-1 1-1,1-1 1,-1 0 0,1 1-1,-1-1 1,0 0 0,1 1-1,-1-1 1,0 0-1,0 1 1,0-1 0,1 1-1,-1 0 1,0-1 0,0 1-1,0 0 1,0-1-1,0 1 1,0 0 0,1 0-1,-1 0 1,0 0 0,0 0-1,0 0 1,0 0 0,0 0-1,0 0 1,0 0-1,0 0 1,0 1 0,0-1-1,-2 1-689,0 0 0,0 1-1,0-1 1,0 1 0,0-1-1,1 1 1,-1 0 0,1 0-1,-4 4 1,-2 1-5426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00.8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0 101 17916,'0'0'2128,"0"-100"-10329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7.4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117 26 9826,'0'0'5856,"-4"-1"-5384,-11-4 116,16 4-558,-1 0 1,1 1-1,-1-1 0,1 1 1,-1-1-1,1 1 0,-1-1 0,1 1 1,0-1-1,-1 1 0,1 0 1,0-1-1,-1 1 0,1 0 0,0-1 1,-1 1-1,1 0 0,0 0 1,0 0-1,-1 0 0,1 0 0,0 0 1,1 0-1,16-8 264,-18 8-275,-1 0 0,1 0 0,0 0 0,0-1 0,0 1 0,0 0 1,0 0-1,0 0 0,0 0 0,0-1 0,0 1 0,0 0 0,0 0 0,0 0 0,0 0 1,-1 0-1,1-1 0,0 1 0,0 0 0,0 0 0,0 0 0,0 0 0,-1 0 0,1 0 1,0 0-1,0-1 0,0 1 0,0 0 0,-1 0 0,1 0 0,0 0 0,0 0 1,0 0-1,-1 0 0,1 0 0,0 0 0,0 0 0,0 0 0,0 0 0,-1 0 0,1 0 1,0 0-1,-1 0 0,-1 0 7,0 0 0,0 0 0,0 0 0,-1 1-1,1-1 1,0 0 0,0 1 0,0-1 0,0 1 0,0 0 0,0 0 0,0 0 0,0 0 0,0 0 0,-3 2 0,-1 4-34,0 1 0,0 0-1,0 0 1,1 0 0,0 0 0,0 1 0,-5 16 0,2-1 10,-11 46-1,14-48 17,2 1-1,0 0 1,1 0-1,1 0 1,1-1-1,4 28 1,-3-44-3,0 1 0,0-1 0,0 0 0,1 0 0,0 0 0,0 0 0,1-1-1,0 1 1,-1 0 0,2-1 0,-1 0 0,1 0 0,0 0 0,0 0 0,0-1 0,1 1 0,-1-1 0,1 0 0,0-1 0,0 1 0,1-1 0,-1 0 0,1 0 0,0 0 0,-1-1 0,1 0 0,8 2 0,8-1-118,0-1 0,0 0 0,0-2 0,1 0 0,-1-2 0,0 0 1,0-2-1,-1 0 0,1-2 0,-1 0 0,0-1 0,35-18 0,-49 22-500,-1-1-1,0 1 1,0-1-1,0-1 0,0 1 1,6-8-1,-2-3-3530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05.3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0 154 3913,'0'0'10682,"55"0"-10218,5 0 192,13-9 201,9-2-193,-1-2-168,-5 0-296,-10 2-96,-13 2-104,-9-2-112,-12-14-1088,-12 1-1377,-10-3-2448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05.7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0 12363,'-4'24'1420,"-6"48"-1300,4 1 0,2 0 0,12 125 0,1-132 379,3 0 0,3-2 0,42 117 0,-50-162-414,1-1 0,1-1 0,1 1 0,20 27 0,-22-35-59,0-1 1,0 0 0,1 0 0,0-1 0,1 0 0,-1 0 0,2-1 0,14 8 0,-19-12 18,-1-1 0,0 0 0,0-1 0,1 1 0,-1-1 0,1 0 0,-1 0 0,1-1 0,-1 0 0,1 0 0,0 0 0,-1-1 0,1 1 0,-1-1 0,1 0 0,-1-1 0,0 0 0,1 0 0,-1 0 0,0 0 0,9-6 0,5-5 51,-1-1 1,0-1-1,-1 0 1,17-20-1,11-10-471,12 2-3569,-42 35-1661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06.7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394 39 3529,'0'0'11610,"-18"-7"-10499,-59-20-477,72 26-606,0 0 1,1 0 0,-1 0 0,0 1 0,1-1 0,-1 1 0,0 0-1,0 0 1,0 1 0,1 0 0,-1 0 0,0 0 0,1 0-1,-1 0 1,1 1 0,0 0 0,-5 2 0,-1 3-8,1-1-1,0 1 1,1 1 0,-16 15 0,21-19-2,-13 13 44,2 2-1,0 0 1,1 0 0,1 1-1,1 1 1,1 0-1,0 0 1,-7 27-1,9-22 9,1 1 0,2-1-1,0 1 1,2 0 0,1 0-1,3 50 1,-1-71-78,1-1 0,0 1 1,0-1-1,0 1 0,1-1 0,0 0 0,0 0 0,0 1 1,0-2-1,7 10 0,-7-11 4,0 0 0,1-1 0,-1 0 0,1 1 0,-1-1 0,1 0 0,0 0 0,0 0 0,0-1 0,0 1 0,0-1 0,0 1 0,0-1 0,1 0 0,-1-1 0,0 1 0,1 0 0,5-1 0,0 0 11,0 0-1,0-1 1,0 0-1,0-1 1,0 0 0,0 0-1,16-7 1,57-34 100,-12 6-62,-43 25-216,0 1 0,1 2 0,34-7-1,-38 12-1287,1 1-1,25-1 1,-18 4-3015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15.5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75 6281,'0'0'9317,"-5"-1"-8558,-11-6-520,25 5-71,40 5 114,-32-2-144,214 3 139,-226-4-453,-1 0 0,1 0 0,-1-1 0,1 1 0,-1-1 0,1 0 0,-1 0 0,0-1 0,7-2 0,-10 3-136,1-1 0,0 1 1,-1-1-1,1 1 0,-1-1 1,1 0-1,-1 1 0,0-1 0,0 0 1,0 0-1,0 0 0,0 0 1,0 0-1,0 0 0,-1 0 1,1 0-1,-1-1 0,1 1 1,-1 0-1,0-4 0,1-14-5722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15.8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8370,'0'0'1501,"2"34"-1034,58 512 2032,-51-476-2050,22 127 530,-23-159-710,2-1 0,1 1 0,18 38 0,-26-69-236,0-1 0,1 1 0,-1-1 0,1 0 0,1 0 0,-1 0 0,7 6 0,-9-11-1,0 1 0,-1-1-1,1 0 1,0 1 0,0-1-1,0 0 1,0 0 0,0 0-1,0 0 1,0-1 0,1 1-1,-1-1 1,0 1 0,0-1-1,0 0 1,1 0 0,-1 0-1,0 0 1,0 0 0,1 0-1,-1 0 1,0-1 0,0 1-1,0-1 1,1 0 0,-1 0-1,0 0 1,2-1 0,14-10 150,-1 0 0,0-2 0,-1 0 0,0-1 0,16-19 0,-5 5-125,138-144 48,-164 172-1725,-8 6 378,-10 9-1306,17-14 2479,-16 13-3972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16.8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190 1 8426,'0'0'5970,"-9"1"-5712,5-1-246,1 0-10,0 0 0,1 0 0,-1 0 0,1 1 0,-1-1 0,1 1 0,-1 0 0,1 0-1,0-1 1,-1 2 0,1-1 0,0 0 0,0 0 0,-1 1 0,1-1 0,0 1 0,0 0-1,1-1 1,-1 1 0,0 0 0,1 0 0,-1 0 0,1 0 0,-1 1 0,1-1 0,0 0-1,0 1 1,0-1 0,0 3 0,-80 234 1402,70-195-1021,2 0 0,2 0 1,-2 81-1,9-116-376,0-1 0,0 1 0,1-1 0,1 1 1,-1-1-1,1 0 0,1 0 0,4 12 0,-5-17-9,0 1-1,0-1 0,1 1 0,-1-1 1,1 0-1,0 0 0,0 0 0,0 0 0,0 0 1,0-1-1,0 1 0,1-1 0,-1 0 1,1 0-1,0 0 0,0-1 0,-1 1 1,1-1-1,8 1 0,4 1 56,-1-2-1,1 0 1,-1 0-1,1-2 1,0 0-1,-1-1 1,1 0-1,-1-1 1,0-1-1,0-1 1,17-7-1,17-10-20,87-54-1,-111 61-86,-5 7-560,-19 7 544,-1 1 0,0 0 0,0 0-1,0 0 1,1 0 0,-1 0 0,0 0 0,0 0-1,1 0 1,-1 0 0,0 0 0,0 0-1,1 0 1,-1 0 0,0 0 0,0 0 0,0 1-1,1-1 1,-1 0 0,0 0 0,0 0 0,1 0-1,-1 0 1,0 0 0,0 1 0,0-1-1,0 0 1,1 0 0,-1 0 0,0 0 0,0 1-1,0-1 1,0 0 0,0 0 0,0 0 0,1 1-1,-1-1 1,-1 2-313,1 1-1,-1-1 0,1 0 1,-1 0-1,0 0 1,0 0-1,0 0 0,0 0 1,0 0-1,0 0 1,0-1-1,-1 1 1,-2 2-1,-15 20-5328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28.6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0 134 8066,'0'0'4513,"146"-33"-3465,-71 9-392,1-1-240,-4 1-168,-9 8-168,-10 5-80,-11 11-136,-18 16-1280,-13 15-1305,-11 6-2976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29.1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99 9706,'0'0'3105,"131"-64"-2945,-82 50-80,1 5-80,3 1-8,-2 5-208,3 3-768,-10 0-1105,-13 9-992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18.9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1 220 11586,'0'0'3281,"142"-53"-2881,-82 35-128,0 3-192,-5 1-80,-7-1 0,-12 0-360,-7 1-792,-7-14-720,-11 5-681,-7-1-1744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19.3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9514,'-1'72'921,"4"0"1,3 1-1,2-1 0,4-1 1,22 72-1,-25-117-746,1-1 0,2 1 1,0-2-1,2 0 0,0 0 0,2-1 1,0-1-1,2-1 0,29 29 0,-45-48-176,0-1-1,-1 0 0,1 0 0,0 0 1,0 0-1,0 0 0,0 0 1,0-1-1,0 1 0,0-1 1,0 1-1,0-1 0,0 0 0,0 0 1,0 0-1,0 0 0,0 0 1,0 0-1,0-1 0,0 1 0,1 0 1,-1-1-1,0 0 0,-1 0 1,1 1-1,0-1 0,0 0 1,2-2-1,7-4 3,-1 0 1,-1 0 0,15-14-1,-16 14-10,36-35-2116,59-74 0,-76 80-2037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7.7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0 120 6329,'0'0'12027,"18"-2"-11822,132-22 103,-118 17-293,-1-2 0,1-1 0,40-18 0,-6-12-497,-64 64-431,-3 36 703,-1-35 222,1 0 0,1 0 0,2 0 0,0 0 0,2 0 0,7 28 0,-10-50-100,0-1 1,0 0 0,0 0 0,0 0-1,0-1 1,0 1 0,0 0 0,1 0-1,-1-1 1,1 1 0,-1 0 0,1-1-1,0 0 1,-1 1 0,1-1 0,0 0-1,0 0 1,0 0 0,0 0 0,3 1-1,-1-1-479,0 0 0,0-1 0,0 1 0,0-1 0,1 0 0,-1 0 0,0-1 0,0 1 0,0-1 0,4-1 0,17-8-5322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20.2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1 120 9754,'0'0'3522,"4"23"-3076,-2-12-384,1 15 52,2-1-1,1 0 1,1 0-1,1 0 1,22 44 0,-27-62-72,1-1 0,0 0 0,1-1 1,-1 1-1,1-1 0,1 0 0,-1 0 0,1 0 1,-1-1-1,1 0 0,0 0 0,1 0 0,10 4 1,-13-7-2,0 0 0,0 0 0,0 0 1,0 0-1,0-1 0,1 0 0,-1 0 0,0 0 1,0 0-1,0 0 0,0-1 0,0 0 1,0 0-1,0 0 0,0 0 0,0-1 1,0 0-1,0 0 0,-1 0 0,1 0 1,-1 0-1,1-1 0,-1 1 0,5-6 0,10-11-87,-1-2-1,25-37 0,8-10-233,-50 68 270,1 0 0,-1 0 0,1-1 0,-1 1 0,0 0 0,1 0-1,-1 0 1,1 0 0,-1 0 0,0 0 0,1 0 0,-1 0 0,1 0-1,-1 0 1,1 0 0,-1 0 0,0 0 0,1 0 0,-1 0 0,1 1-1,-1-1 1,0 0 0,1 0 0,-1 0 0,0 1 0,1-1 0,-1 0-1,0 0 1,1 1 0,-1-1 0,0 0 0,0 1 0,1-1 0,-1 0-1,0 1 1,0-1 0,0 0 0,1 1 0,-1-1 0,0 1 0,0-1-1,0 0 1,0 1 0,0-1 0,0 1 0,0 0 0,10 23 4,-10-22 4,5 12 50,24 63 132,-26-70-176,0 0-1,1 0 1,0-1-1,0 0 1,1 1 0,0-2-1,0 1 1,9 7-1,-12-11-3,1 0 0,-1 0 0,1 0-1,-1-1 1,1 1 0,0-1 0,0 0-1,0 0 1,0 0 0,0 0 0,0 0-1,0-1 1,0 1 0,0-1 0,0 0-1,0 0 1,6-1 0,-5 0 3,0 0 0,1 0 0,-1-1 1,0 0-1,0 0 0,0 0 0,0 0 0,0-1 0,-1 1 0,8-7 1,0-4 8,1 0 1,-1-1-1,-1 0 1,-1 0-1,9-18 1,-6 10-7,-1 0 0,-2-1 1,0 0-1,-1-1 0,-2 0 0,0 0 1,-2-1-1,-1 1 0,0-1 1,-2-37-1,-1 61-33,0 1 0,0-1 0,0 1 0,0-1 0,0 1 0,0-1 0,-1 1-1,1-1 1,0 1 0,0-1 0,0 1 0,0-1 0,-1 1 0,1-1 0,0 1 0,-1-1 0,1 1 0,0-1 0,-1 1 0,1 0 0,0-1-1,-1 1 1,1 0 0,-1-1 0,1 1 0,-1 0 0,1 0 0,-1-1 0,1 1 0,-1 0 0,1 0 0,-1 0 0,1 0 0,-1 0 0,1 0-1,-1-1 1,1 1 0,-1 0 0,1 1 0,-1-1 0,0 0 0,-1 0-333,0 1 0,0-1 0,1 1 0,-1-1 0,0 1 0,1 0 0,-1 0 0,0 0 0,1 0 0,-3 2 0,-7 9-4456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30.1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42 11482,'0'0'2609,"139"35"-2409,-33-35 256,27 0-160,7-15-168,-7-5-48,-20 0-72,-27 7-8,-22 4-152,-7 9-1184,-25 0-1433,-10 0-2560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30.4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0 254 7162,'0'0'5497,"117"0"-4449,-57-9-280,13-11-160,5-4-336,6-5-248,0-2-24,-2-2-752,26-9-792,-22 8-81,-15 3-2679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23.0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1 126 12107,'0'0'3952,"104"-20"-3359,-39 4-57,6 3-336,-3 0-136,-8 6-64,-11 0 0,-8 3-192,-12-1-600,-13-8-801,-5 0-847,-11-1-793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23.3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10354,'2'21'796,"19"199"527,65 280-1,-78-468-1073,23 59 1,-25-80-209,-1 1 1,2-1 0,-1 0-1,2 0 1,-1-1 0,1 0-1,13 12 1,-18-19-12,0 0 0,0-1 0,1 1 0,-1-1-1,1 0 1,-1 0 0,1 0 0,-1-1 0,1 1 0,0-1 0,0 0 0,0 0-1,0 0 1,0-1 0,0 1 0,0-1 0,0 0 0,0 0 0,0-1-1,0 1 1,-1-1 0,1 0 0,0 1 0,0-2 0,0 1 0,0 0 0,-1-1-1,6-3 1,7-5 91,0 0-1,-1-1 1,-1-1-1,24-24 0,-27 25-168,158-167-304,-64 54-4986,-94 108 1022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24.4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241 74 5697,'0'0'6375,"-14"-12"-5487,-45-38-116,59 49-758,-1 0 0,0 0 0,0 0 0,0 0-1,0 1 1,0-1 0,0 0 0,0 1 0,0-1 0,0 0 0,0 1-1,-1-1 1,1 1 0,0 0 0,0-1 0,0 1 0,-1 0-1,1 0 1,0 0 0,0 0 0,-1 0 0,1 0 0,0 0-1,0 0 1,-1 1 0,1-1 0,0 0 0,0 1 0,0-1 0,-1 1-1,1-1 1,0 1 0,0-1 0,0 1 0,0 0 0,0 0-1,0-1 1,0 1 0,0 0 0,1 0 0,-1 0 0,0 0-1,0 0 1,1 0 0,-2 2 0,-2 3 32,-9 11 30,2 0 0,0 1-1,1 0 1,0 1 0,2 0-1,-9 26 1,8-15 107,2 0 0,0 0 0,-3 51 0,9-66-149,0 0 0,1 0 1,1 1-1,5 28 1,-5-39-32,0-1 1,0 0 0,1 0 0,-1 0 0,1 0 0,0 0-1,0-1 1,1 1 0,-1 0 0,1-1 0,0 0-1,-1 0 1,1 0 0,1 0 0,-1 0 0,0 0 0,1-1-1,0 0 1,-1 1 0,1-1 0,7 2 0,-1-1 49,0 0 1,-1-1 0,1-1 0,0 0-1,0 0 1,0-1 0,0 0-1,0-1 1,0 0 0,0 0-1,0-1 1,-1-1 0,1 1 0,0-1-1,16-9 1,7-5-17,-1-1 1,56-43-1,-68 46-48,37-30-1651,-59 47-98,-22 19-1577,8-9 461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25.3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0 7162,'0'0'2384,"0"16"-1472,-1 29-759,-1-1 703,8 78 0,-5-111-751,0 1 0,1-1-1,1 0 1,0 0 0,0-1-1,1 1 1,1-1 0,-1 1-1,2-1 1,-1 0 0,2-1 0,12 16-1,-18-23-52,1 0-1,0-1 1,0 1 0,0 0-1,0-1 1,0 0-1,0 1 1,1-1 0,-1 0-1,0 0 1,1 0-1,-1 0 1,1-1 0,-1 1-1,1-1 1,-1 1-1,1-1 1,-1 0 0,3 0-1,-1-1-12,0 0 0,-1 0 0,1 0 1,0 0-1,-1 0 0,0-1 0,1 0 0,-1 0 0,0 0 0,0 0 0,5-4 0,4-6-98,0-1 0,0 0 0,-1-1-1,12-21 1,-20 31 5,18-32-504,19-42 0,-19 35 854,-22 47-269,0 0 0,1 1 0,-1-1 0,1 0 0,0 1 0,0-1 0,2 8 0,-1 3-12,0 0-15,1 1 1,0-1 0,1 1-1,0-1 1,1 0 0,1 0-1,1-1 1,0 1 0,14 23-1,-16-31-1,0-1-1,0 0 0,1 1 0,0-2 1,0 1-1,1-1 0,-1 1 0,1-1 1,0-1-1,1 1 0,-1-1 0,1 0 1,0-1-1,-1 0 0,2 0 0,-1 0 0,0-1 1,1 0-1,-1 0 0,1-1 0,14 1 1,-16-2 4,1 0 0,0 0 0,0-1 0,0 1 0,-1-2 0,1 1 0,0-1 0,-1 0 0,1 0 0,-1-1 0,0 0 0,0 0 0,0 0 0,0-1 0,-1 0 0,1 0 0,-1 0 0,0-1 0,0 0 0,-1 0 0,1 0 0,5-9 0,-4 4-61,1 0 1,-2-1-1,0 0 1,0 0-1,-1 0 1,0 0-1,4-24 1,-4 7-166,-2 0 1,0-34 0,-2 61 144,0 0 0,0-1 0,0 1 0,0 0 0,0-1 0,0 1 0,0 0 0,0-1 0,-1 1 0,1 0 0,-1 0 0,1-1 0,-1 1 0,1 0 0,-1 0 0,0 0 0,1 0 0,-1 0 0,0-1 0,0 2 0,0-1 0,0 0 0,0 0 0,0 0 0,0 0 0,-1 0 0,-2 0-456,0 0 0,1 0 0,-1 0 1,0 1-1,0-1 0,0 1 0,-6 0 0,7 0 34,-13 0-4043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30.8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0 491 10578,'0'0'1497,"155"-56"-529,-14 4 56,23-8-336,2-4-280,-9 1-168,-20 6-240,-13-1-552,-35 16-1624,-27 3-3273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33.5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1 220 11026,'0'0'4249,"153"-33"-3489,-25 0 201,-4 0-89,-20 4-560,-35 11-176,-29 7-136,-3 2-152,-6-2-712,-17-6-1377,-14 4-2192,0 1-5009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33.9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14051,'0'0'3417,"9"93"-3417,15 11 288,5 27 192,6-7-120,-4-29-288,-4-35-72,0-27-800,21-4-1281,-6-5-983,-4-7-1569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8.19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74 14523,'0'0'3077,"21"0"-2570,1 0-383,122-5 292,-117 3-567,91-11 392,-101 10-1049,0-1-1,0 0 1,-1-1 0,27-12-1,-29 6-2928,-14 11 3611,0 0-1,0 0 1,1-1 0,-1 1-1,0 0 1,0 0-1,0 0 1,0 0 0,0-1-1,0 1 1,0 0 0,0 0-1,0 0 1,0-1-1,0 1 1,0 0 0,0 0-1,0 0 1,0-1-1,-1 1 1,1 0 0,0 0-1,0 0 1,0-1-1,0 1 1,0 0 0,0 0-1,0 0 1,0 0 0,-1 0-1,1-1 1,0 1-1,0 0 1,0 0 0,0 0-1,-1 0 1,1 0-1,0 0 1,0 0 0,-16-3-3759,3 5 4846,4 0-722,0 1 0,1 1 0,-1 0 0,1 0 0,0 1 0,1 0 0,-1 0 0,1 1 0,-11 10 0,4-2 751,1 0-1,1 1 1,-17 26-1,13-14-297,2 1-1,2 0 0,0 1 1,2 0-1,1 0 1,1 1-1,2 0 0,1 1 1,1-1-1,1 1 0,3 35 1,0-63-646,0 0 1,0-1-1,0 1 1,0 0 0,1 0-1,-1-1 1,1 1-1,0 0 1,0-1-1,0 1 1,0-1-1,0 1 1,1-1-1,-1 1 1,1-1 0,0 0-1,-1 0 1,1 0-1,0 0 1,0 0-1,0 0 1,4 2-1,-3-3 4,1 1-1,-1-1 0,1 0 1,0 0-1,-1 0 0,1 0 0,0-1 1,0 0-1,-1 1 0,1-1 1,0-1-1,0 1 0,0 0 0,-1-1 1,1 0-1,4-1 0,9-6-158,0 0-1,-1-1 1,-1 0 0,1-2-1,-1 1 1,-1-2 0,18-18-1,-17 16-1494,-1-1 1,16-20-1,-16 11-3496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34.2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14931,'13'95'1376,"7"26"-1047,8 1-81,1-24-80,2-43-160,2-13-8,18 18-48,-7-11-1609,-8-7-3080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0:40.3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171 0 4761,'0'0'7978,"-1"2"-7624,-6 15-267,-1-1-1,0 0 0,-1-1 0,-1 0 0,-21 25 0,13-17-36,10-12-289,-32 41 718,9-19-3925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09.3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6633,'0'0'3581,"16"0"-2629,6 0-940,93 3 460,-101-1-376,1 0 0,-1 0 1,0 1-1,-1 1 0,1 1 1,22 10-1,-14-3-48,-2 2-1,0 0 1,-1 2 0,0 0-1,-1 1 1,-1 0 0,-1 2 0,0 0-1,13 22 1,-1 5 26,-1 1 0,-3 1 0,21 57 0,-16-22 99,-3 1-1,-4 1 0,-4 0 1,8 99-1,-14-25 587,-13 224 0,-7-274-286,-5 0 0,-4-1 0,-53 176 0,-152 293 497,180-480-922,-60 124-164,100-217-20,0 0 0,0-1 0,0 1 0,-1-1 0,0 1 1,0-1-1,0 0 0,0 0 0,-6 4 0,-22 5-3964,8-10-2127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10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5577,'0'0'11467,"0"212"-11667,0-19 200,8 20 280,12-19-40,2-63-120,-6-52-64,-3-30-56,-4-16-344,0-4-865,-3-18-1007,-5-6-1761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10.4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 15667,'0'0'1581,"18"-2"-1215,19-2-364,0 1-1,-1 1 0,1 3 0,0 1 0,68 12 0,-83-8 4,-1 1 0,0 0-1,-1 2 1,0 0 0,0 2 0,-1 0-1,-1 1 1,0 0 0,0 2 0,30 30-1,-37-32-2,-1 0 0,0 1-1,-1 0 1,0 0-1,-1 0 1,-1 2-1,0-1 1,-1 0-1,-1 1 1,0 0-1,-1 1 1,0-1 0,-1 1-1,-1-1 1,-1 1-1,0 16 1,-2-16 11,-1 0 1,-1-1 0,0 1 0,-1-1-1,-1 0 1,0 0 0,-1-1-1,-1 1 1,0-1 0,-1-1-1,-9 14 1,-14 14 54,-1-1-1,-41 38 1,57-61-109,-74 72 216,76-76-366,-1-1 0,0-1 0,-1 0 0,-20 11 0,21-17-675,15-5 690,-1 0-1,1 0 0,0 0 1,-1 0-1,1 0 0,-1 0 1,1 0-1,0 1 0,-1-1 1,1 0-1,0-1 0,-1 1 1,1 0-1,-1 0 0,1 0 1,0 0-1,-1 0 0,1 0 1,0 0-1,-1 0 0,1-1 1,0 1-1,-1 0 0,1 0 1,0-1-1,0 1 0,-1 0 1,1 0-1,0-1 0,0 1 1,-1 0-1,1-1 0,0 1 1,0-1-1,-1-18-8292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10.7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38 10594,'0'0'6954,"61"95"-6994,-29-49 40,8-1 8,2-3-8,0-5 0,-1-8-1145,6-20-1687,-12-7-1625,-8-2-176</inkml:trace>
  <inkml:trace contextRef="#ctx0" brushRef="#br0" timeOffset="1">456 0 11979,'0'0'2144,"-54"135"-1488,3-14 440,-8 15 33,1-2-281,10-31-360,14-30-272,8-21-216,8-16-24,2-5-1104,3-7-1569,2-13-2416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11.4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14483,'0'0'1660,"0"23"-1302,27 329 478,-3-197-735,-11-223 91,-1 21-525,1 0 0,3 1-1,1 0 1,37-67-1,-48 104 312,-1-1 0,1 1 0,13-14 0,-18 22 20,0 0 1,0-1 0,0 1 0,0 0 0,1 0 0,-1 0 0,0 0-1,0 0 1,1 0 0,-1 0 0,1 0 0,-1 1 0,1-1-1,-1 0 1,1 1 0,0-1 0,-1 1 0,1 0 0,0-1 0,-1 1-1,1 0 1,0 0 0,-1 0 0,1 0 0,0 1 0,-1-1-1,1 0 1,-1 1 0,1-1 0,0 1 0,-1-1 0,1 1 0,1 1-1,1 2 45,0-1-1,-1 1 0,0-1 0,0 1 1,0 0-1,0 1 0,0-1 1,-1 0-1,3 7 0,16 47 451,-15-40-348,36 125 444,-22-70-609,-20-72-37,0 0 0,0 0-1,1 0 1,-1 0 0,0-1 0,1 1 0,-1 0-1,0 0 1,1 0 0,-1 0 0,1-1-1,0 1 1,-1 0 0,1-1 0,0 1 0,-1 0-1,1-1 1,1 2 0,-2-2-13,1 0 0,-1 0 0,1 0 1,-1 0-1,1 0 0,0 0 0,-1 0 0,1 0 1,-1 0-1,1 0 0,-1-1 0,1 1 0,-1 0 1,1 0-1,-1 0 0,1-1 0,-1 1 0,1 0 1,-1-1-1,0 1 0,1 0 0,0-1 0,20-28-3369,-21 29 3436,19-32-4213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11.7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234 1 3425,'0'0'7669,"-17"9"-5163,10-5-2390,-5 2 40,0 0 0,1 1 0,0 1 0,0 0 0,1 0-1,0 1 1,0 0 0,-15 21 0,11-10 69,2 2 1,0-1-1,1 2 0,2-1 0,0 2 0,2-1 0,0 1 1,1 0-1,2 0 0,0 1 0,2-1 0,1 47 1,1-70-223,0 0 0,0-1 0,0 1 0,0 0 0,0 0 0,1 0 1,-1 0-1,0 0 0,0-1 0,1 1 0,-1 0 0,0 0 0,1-1 0,-1 1 1,1 0-1,-1 0 0,1-1 0,-1 1 0,1 0 0,-1-1 0,1 1 1,0-1-1,-1 1 0,1-1 0,0 1 0,1 0 0,-1-1 4,1 0 0,0 1-1,-1-1 1,1 0 0,-1 0-1,1 0 1,0 0 0,-1 0 0,1-1-1,0 1 1,-1 0 0,4-2-1,1-1 10,1 0 0,-1 0 0,0 0 0,0-1 1,10-8-1,11-13-470,-1-2 0,-2-1 1,0 0-1,-2-2 1,-2 0-1,0-2 1,-2 0-1,-2-1 1,16-44-1,-30 71 461,2-5 932,-5 14 549,-4 23-1121,1 2-166,0 1 0,2 48 0,2-69-189,0 0 0,1 0 0,0 0 1,1 0-1,-1-1 0,1 1 0,1 0 1,0-1-1,0 0 0,0 1 0,1-1 1,0-1-1,0 1 0,10 10 0,-12-15-160,0 0-1,1-1 0,-1 1 0,1-1 1,-1 1-1,1-1 0,0 0 0,-1 0 1,1 0-1,0-1 0,0 1 1,0-1-1,0 1 0,0-1 0,0 0 1,-1 0-1,1 0 0,0 0 0,3-1 1,4 0-1383,12-1-3584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12.8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201 0 13867,'0'0'2018,"-11"19"-2004,-32 58 1,41-74-11,0 0 0,1 0-1,-1 0 1,1 0 0,0 0 0,0 0-1,0 0 1,0 0 0,0 1 0,1-1-1,0 0 1,-1 0 0,1 1 0,1 5-1,0 5 2110,2-28-1354,-3 13-762,0 0-1,0 0 1,0 0 0,0 0 0,0 0 0,1 0 0,-1 0-1,0 0 1,1 1 0,-1-1 0,0 0 0,1 0 0,-1 0-1,1 0 1,-1 1 0,1-1 0,0 0 0,-1 1 0,1-1-1,0 0 1,0 0 0,15-9-2345,-26 26 4289,-4 2-2390,-6 15 445,0 1 1,2 1-1,2 0 1,1 2-1,2 0 0,2 0 1,1 1-1,-6 47 1,20-98 127,1 0-1,0 1 1,1-1 0,12-18-1,5-12-110,-1-5-30,-9 18-39,0 2 0,2 0 0,1 1-1,35-45 1,-51 70 42,1 1-1,0 0 0,1 0 1,-1-1-1,0 1 0,0 0 1,0 0-1,1 0 1,-1 0-1,1 1 0,-1-1 1,0 0-1,1 1 0,-1-1 1,1 0-1,0 1 0,-1 0 1,1-1-1,-1 1 1,1 0-1,0 0 0,1 0 1,-1 1 9,0-1 0,-1 1 0,1 0 0,0 0 0,-1 0 0,1 0 0,-1 0 0,0 0 0,1 0 0,-1 1 0,0-1 0,0 0 0,0 1 0,0-1 0,0 1 0,2 2 0,2 9 45,1-1 0,-2 1 0,0 0 0,3 16 0,-5-21-5,25 150 233,-24-137-252,-5-38-226,2 0 0,0 0 1,1 0-1,1 0 0,0 0 1,7-22-1,-3 16 2,1 0 0,2 0 0,0 1 0,14-26 0,-21 45 207,1-1 0,-1 0-1,1 1 1,-1 0-1,1-1 1,0 1-1,0 0 1,4-2 0,-6 4 7,-1 1-1,1-1 1,0 1 0,0 0 0,0-1 0,0 1 0,0 0 0,0-1 0,0 1 0,-1 0 0,1 0 0,0 0-1,0 0 1,0 0 0,0 0 0,0 0 0,0 0 0,0 0 0,0 0 0,0 1 0,0-1 0,0 0-1,0 1 1,-1-1 0,1 1 0,0-1 0,0 1 0,0-1 0,0 1 0,-1-1 0,1 1 0,0 0 0,-1-1-1,1 1 1,-1 0 0,1 0 0,-1-1 0,1 1 0,-1 0 0,1 1 0,12 22 193,-2 0 1,-1 1 0,-1 0-1,-1 0 1,7 39-1,-12-66-241,-1-1-1,1 0 0,-1 0 0,0 0 0,0 0 0,0 0 1,0-1-1,0 1 0,1-4 0,48-102-4703,-25 54 280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13.1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5577,'0'0'5497,"11"117"-3544,-5-68-609,-1-9 24,2-5-367,-1-11-497,1-8-312,0-5-192,4-11-560,-1-5-1721,-5-15-1928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8.5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1 133 12819,'0'0'2488,"126"-38"-2216,-70 18-272,26-8-520,-12 5-952,-12-1-4113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13.5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1216,'0'0'15572,"119"28"-20117,-90-28-1209</inkml:trace>
  <inkml:trace contextRef="#ctx0" brushRef="#br0" timeOffset="1">629 165 4609,'0'0'12315,"-96"41"-12315,68 16 0,6 9 144,8 1-64,14-5-24,0-11-56,31-16-200,13-15 112,12-18 88,6-2-16,20-33-440,-16-3-1089,-13-3-2448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13.8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287 1 12707,'0'0'1444,"-16"3"-839,5-1-527,1-1-8,1 1 0,-1 0 0,0 1 0,1 0 0,-1 0 1,1 1-1,0 0 0,0 1 0,-16 10 0,11-2 209,0 0 0,1 0 0,0 1-1,1 1 1,1 0 0,0 1-1,-12 26 1,16-31-222,2 2 0,0-1 0,0 1 0,1 0 0,1 0 0,0 0 0,0 0 0,2 1 0,-1-1 0,2 1 0,1 19 0,0-28-51,1 1-1,0 0 1,0-1-1,0 1 1,1-1 0,0 0-1,0 1 1,0-1-1,0-1 1,1 1-1,0 0 1,0-1-1,0 0 1,1 0-1,-1 0 1,6 3-1,14 9-12,0-1 0,29 14-1,-22-13-13,-28-14 35,7 3-50,0 0-1,-1 1 0,1 0 1,-2 1-1,16 13 1,-23-18 27,1 0 0,-1-1 0,0 1 0,1 0 0,-1 0 0,0 0 1,0 0-1,0 0 0,-1 0 0,1 0 0,0 0 0,-1 1 0,1-1 0,-1 0 0,0 0 0,0 1 1,0-1-1,0 0 0,0 0 0,0 1 0,-1-1 0,1 0 0,-1 0 0,1 0 0,-1 0 0,0 0 1,0 0-1,0 0 0,0 0 0,0 0 0,-1 0 0,1 0 0,0 0 0,-1-1 0,-3 4 0,-6 6 36,-2 0 0,1 0 0,-2-1 0,1-1-1,-21 11 1,-2-1 14,-40 14-1,68-30-341,-18 7 516,10-11-4614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14.4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304 708 10762,'0'0'2529,"-23"1"-1421,-12 1-920,11 0 17,-1-1 1,1-2-1,-40-4 1,59 4-87,0 0 0,0 0 0,0 0 0,0-1 0,0 1 0,0-1-1,0 0 1,1-1 0,-1 1 0,1-1 0,0 0 0,-1 0 0,1 0 0,1-1 0,-1 1 0,-6-8 0,7 5-104,-1 0 0,1 0 0,0 0 0,1 0-1,0 0 1,-1-1 0,2 1 0,-1-1 0,1 1 0,0-1-1,0-9 1,1-2-118,1 1-1,1 0 0,1 0 1,0 0-1,1 0 1,1 0-1,0 1 0,15-30 1,2 5 51,2 0 0,1 2 0,57-66 0,-67 88 56,2 0 0,0 0 0,1 1 0,0 2 0,1 0 0,1 0 0,0 2 0,1 1 0,31-13 0,-45 21 1,1 1 0,0 0 1,0 0-1,0 0 0,0 1 0,0 1 1,0-1-1,0 1 0,0 0 0,0 1 1,0 0-1,0 0 0,9 3 0,-10-1 4,-1 0 0,0 0 1,0 0-1,0 1 0,0 0 0,0 0 0,-1 0 0,0 1 0,0-1 0,0 1 0,-1 1 0,1-1 0,-1 1 0,0-1 0,5 12 1,3 7 73,-2 1 0,0 0 1,-2 0-1,0 1 0,6 42 1,-8-15 144,0 104 0,-6-141-212,0-1 1,-1 0-1,-1 0 1,0 0-1,-1 0 1,-1 0 0,-1-1-1,0 1 1,-13 25-1,18-38-21,-1-1-1,0 1 1,1-1-1,-1 0 1,0 0-1,0 0 1,0 1-1,0-1 1,0 0-1,0 0 1,0 0-1,-1 0 1,1 0-1,0-1 1,0 1-1,-1 0 1,1-1-1,0 1 1,-1 0-1,1-1 1,-1 0-1,1 1 1,-1-1-1,1 0 1,-1 0-1,-2 0 1,1-1-41,0 0 1,0 0-1,-1-1 0,1 1 1,0-1-1,1 0 1,-1 0-1,0 0 1,-2-3-1,-21-12-235,26 17 274,-1 0-1,1 0 1,0 0 0,0 0 0,0 0 0,-1 0 0,1 0 0,0 0 0,0 0-1,-1 0 1,1 1 0,0-1 0,0 0 0,-1 0 0,1 0 0,0 0 0,0 0-1,0 0 1,-1 0 0,1 0 0,0 1 0,0-1 0,0 0 0,0 0 0,-1 0-1,1 1 1,0-1 0,0 0 0,0 0 0,0 0 0,0 1 0,0-1 0,0 0 0,0 0-1,-1 0 1,1 1 0,0-1 0,0 0 0,-1 16-63,6 16 270,-2-28-150,0 0 1,0 0 0,0 0 0,0-1 0,1 1 0,0-1-1,-1 0 1,1 0 0,0 0 0,1-1 0,-1 0 0,0 1 0,1-1-1,0-1 1,-1 1 0,1-1 0,8 2 0,6 1 11,0-2 1,1 0 0,21-1-1,-28-1-290,1-1 1,-1-1-1,0 0 0,1 0 0,-1-1 1,22-9-1,-16 4-2128,32-20 1,-1-7-5400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14.8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 14147,'0'0'2068,"-1"19"-1162,-2 37-590,-2 88 444,4-116-634,3 0 0,0 0 0,7 30 0,-7-47-120,1 0 0,0-1 1,1 1-1,0-1 0,10 16 0,-12-23-10,0 1 1,0-1-1,0-1 1,1 1 0,-1 0-1,1-1 1,0 1-1,0-1 1,0 0-1,0 0 1,0 0-1,0 0 1,1 0-1,-1-1 1,0 1 0,1-1-1,0 0 1,-1 0-1,1-1 1,5 2-1,3-2-16,0 0-1,0-1 1,0-1-1,0 1 1,-1-2-1,23-7 1,65-33-140,-41 16-93,-20 12-786,1 1 0,0 2-1,1 1 1,0 3 0,0 1 0,54-2-1,-21 6-2841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15.1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51 0 10114,'0'0'12795,"-9"15"-13683,-5-9-1793,-14-6-5113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22.4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1 437 3241,'0'0'6991,"17"-6"-6819,255-65 1537,286-18-1,-116 21-1095,-97 2-502,286-40-205,-411 90-931,-183 7-3160,-27 4 1361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22.7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10578,'0'0'1739,"18"6"-1772,18 7 104,0 1 1,-1 2-1,-1 2 1,43 28-1,-66-38-78,0 1-1,-1 1 0,0-1 1,-1 2-1,1-1 0,10 17 0,-17-22-37,-1 0 1,1 0-1,-1 1 0,0-1 0,0 0 0,0 1 0,-1-1 0,0 1 0,0 0 0,0-1 1,-1 1-1,1 0 0,-1 0 0,-1-1 0,1 1 0,-1 0 0,0-1 0,-3 10 1,0-6-41,0-1 0,0 1 1,-1-1-1,0 0 0,0 0 1,-12 12-1,-46 44-888,56-57 813,-117 101-4196,73-68-1297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23.2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2660 1 4305,'0'0'7839,"-18"3"-7983,-5 0 115,9-1 37,1 0 1,0 1-1,1 0 0,-1 1 1,1 1-1,-14 5 0,-493 191 147,332-152-149,-2-9-1,-294 25 1,322-47 8,0 6-1,-218 63 0,289-59 3,-80 21-6,137-42 38,0-1 0,0-1 1,-44-1-1,87-28-4261,-2 10 183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23.6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 1 9090,'0'0'1320,"-7"16"-877,-8 31-381,-20 95 0,23-43 387,0 153 0,13-247-451,-1-1 0,1 1 0,0-1 0,0 1 1,0-1-1,1 0 0,-1 1 0,1-1 0,0 0 0,0 0 1,1 0-1,-1-1 0,1 1 0,0 0 0,0-1 1,0 0-1,4 4 0,7 5-13,2 0 1,28 16-1,-24-15 12,119 66-2297,-94-58-234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23.9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12947,'0'0'4073,"-3"2"-7554,21-2 1288,-3 0-1943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8.8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68 7818,'0'0'10538,"100"9"-9482,-43-9-544,1 0-352,-1 0-144,-4-4-16,-10-7-832,-8-2-776,-15-7-1249,-9 4-1928,-11 3-4457</inkml:trace>
  <inkml:trace contextRef="#ctx0" brushRef="#br0" timeOffset="1">231 201 9818,'0'0'2297,"-26"95"-1,19-31-207,3 7-721,4-4-528,0-7-520,15-9-176,3-10-144,0-12-88,2-13-512,4-12-936,-4-4-1505,-3 0-2768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24.9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2865,'0'0'11074,"7"188"-11666,28 20 1264,7 22-128,5-9-328,4-46-152,2-53-64,-7-31-64,-6-25-472,0-17-968,-15-22-1633,-5-12-5041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25.5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1 291 11803,'0'0'1476,"29"-15"-1296,27-12 112,1 2 0,1 2 0,66-16 0,354-40 1058,11 38-988,-213 21-217,-203 13-149,43-3-30,178 5 0,-286 6-9,-1 0 1,1 0-1,-1 1 1,1 0-1,-1 1 1,0-1-1,0 1 1,0 0-1,0 1 1,-1 0 0,1 0-1,-1 1 1,0-1-1,0 1 1,0 0-1,-1 1 1,0 0-1,0-1 1,5 9 0,1 5 4,0 0 1,-1 1-1,-1-1 1,-1 2-1,10 35 1,23 119 266,18 186 0,-15-78 97,-30-207-247,0-10 35,-4 0-1,4 92 1,-14-157-89,0 0-1,0 0 1,0 0 0,-1 0-1,1 0 1,0 0 0,0 1-1,-1-1 1,1 0 0,-1 0-1,1 0 1,-1 0 0,1 0-1,-1 0 1,1-1-1,-1 1 1,0 0 0,0 0-1,0 0 1,1 0 0,-1-1-1,0 1 1,0 0 0,0-1-1,0 1 1,0-1 0,0 1-1,0-1 1,0 0 0,0 1-1,0-1 1,-2 0-1,-5 2 76,0-2 0,0 1 0,1-1-1,-10-1 1,-4 0-62,-124 1 43,-501 21-1,-131 100 367,595-89-31,166-29-468,3-1-265,0 0 0,1 0 0,-27-1 0,28-5-1904,7-10-1688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26.0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11947,'0'0'2208,"0"141"-2384,0-63 168,4 6 8,7-2-8,2-3-32,3-3-1112,-1-19-1329,-4-23-2120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26.3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0 13651,'0'0'1704,"-13"97"-1704,13-64-136,6-6-368,10-7 0,10-11-312,-4-5-1249,-8-4-1983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26.7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7578,'0'0'4641,"146"42"-7970,-82-25 1913,-9-5-1481</inkml:trace>
  <inkml:trace contextRef="#ctx0" brushRef="#br0" timeOffset="1">418 230 4793,'0'0'6243,"-14"17"-5825,-42 50-350,55-66-68,1-1 0,-1 1-1,0 0 1,1-1 0,-1 1-1,0 0 1,1 0 0,-1-1-1,1 1 1,-1 0 0,1 0-1,-1 0 1,1 0 0,0 0-1,-1 0 1,1 0 0,0 0 0,0 0-1,0 0 1,0 0 0,0 0-1,0 0 1,0 0 0,0 0-1,0 0 1,0 0 0,0-1-1,1 1 1,-1 0 0,0 0-1,1 0 1,-1 0 0,1 0-1,-1 0 1,1 1 0,1-1-3,0 0 1,0 0 0,1 1-1,-1-2 1,0 1 0,0 0 0,0 0-1,1-1 1,3 1 0,0 1-5,33 10 64,-28-10-29,0 1 1,0 1 0,0 0-1,-1 0 1,11 7 0,-18-9-26,0 0 0,0 1-1,0-1 1,-1 1 0,1-1 0,-1 1 0,0 0 0,0-1 0,0 1 0,0 0 0,0 1-1,-1-1 1,1 0 0,-1 0 0,0 1 0,0-1 0,0 1 0,0-1 0,-1 1 0,1 6 0,-1-3 14,0 0 1,-1 0 0,0 0 0,0 0 0,-1 0 0,0 0 0,0 0 0,0 0 0,-1 0 0,0-1 0,-1 1 0,1-1 0,-6 7 0,0-1-7,-1 0 0,0-1 0,-1 0 1,0-1-1,-17 13 0,24-21-34,0 1 0,0-1 0,0 1-1,0-1 1,-1 0 0,1-1 0,-9 3-1,11-3-95,0-1-1,0 0 1,0 0 0,0 0-1,0 0 1,0 0-1,0 0 1,1 0 0,-1 0-1,0-1 1,0 1-1,0-1 1,1 0-1,-1 1 1,0-1 0,0 0-1,1 0 1,-1 0-1,1 0 1,-1 0-1,1 0 1,-3-3 0,-10-20-4237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27.0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1 301 9842,'0'0'5081,"124"-20"-4825,-81 4-144,3-3-112,-8 1-352,-7-2-1144,-14-18-681,-8 3-719,-9-3-1529</inkml:trace>
  <inkml:trace contextRef="#ctx0" brushRef="#br0" timeOffset="1">145 0 5209,'-8'100'1897,"7"25"-417,1 0 160,7-30-119,15-42-465,9-16-152,11-6-320,14-8-48,28-13-336,24-16-200,25-52-304,11-24-176,-34 9-1352,-26 3-2377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27.5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1768,'0'0'7506,"0"138"-6658,0 21 1033,0 36-73,0 13-192,20-18-279,22-42-641,3-33-392,-3-33-248,-9-26-40,-7-12-16,3-4-224,2-7-920,5-26-1537,-8-7-1376,-12-21-2072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28.0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1 404 14211,'0'0'2022,"18"-15"-1402,12-7-547,1 0 0,1 2 0,0 2 0,49-21 0,51-8 595,242-54 0,155 16-158,-198 53-494,-263 30-18,0 2 0,129 19-1,-152-9-37,0 2-1,-1 2 1,0 1-1,-1 3 1,-1 2-1,0 1 1,66 47-1,-8 6-289,148 142 0,-189-161 229,-3 2-1,87 116 1,-126-148 91,0 0 0,-2 1 0,-1 1 0,-2 0 0,0 1 0,-2 1 0,0-1 0,-3 1 1,0 1-1,4 52 0,-10-71 24,-2 0 1,1 0 0,-2 0-1,1 0 1,-2 0-1,1 0 1,-2-1 0,1 1-1,-1-1 1,-1 0 0,0 0-1,0 0 1,-1-1-1,0 0 1,-1 0 0,0 0-1,0-1 1,-10 9-1,-14 10 112,-2-1 0,0-2 0,-59 33 0,5-9 2,-3-3-1,-1-5 1,-2-3 0,-115 29-1,86-37-46,-2-4 0,-248 15-1,352-39-76,-286 5 50,252-8-40,1-2 0,0-2 0,-85-22 0,117 22-45,0-1 1,0-1-1,-28-14 0,42 18-112,0-1-1,0 1 0,1-1 1,0 0-1,-1-1 0,2 1 1,-1-1-1,1 0 1,0-1-1,0 1 0,0-1 1,-5-11-1,3-1-1188,1 0 1,0 0-1,2 0 0,-4-27 0,4-10-4469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29.3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86 410 11426,'0'0'3317,"-8"28"-3286,-17 78 631,4 2 1,-8 117-1,26-174-577,7 94 1,1-128-74,1-22 182,4-27 31,-10 31-240,29-97-20,79-175 0,-108 271 72,1 0-1,0 0 1,0 0-1,0 0 1,0 0-1,0 1 1,0-1-1,0 0 0,1 1 1,-1-1-1,1 1 1,-1-1-1,1 1 1,-1 0-1,1-1 1,0 1-1,2-1 1,-2 2-42,0 0 0,-1 0 0,1 0 0,0 0 0,0 0 1,-1 0-1,1 1 0,0-1 0,-1 1 0,1-1 0,0 1 1,-1 0-1,1 0 0,-1-1 0,1 1 0,-1 0 0,1 0 1,-1 0-1,0 1 0,2 0 0,19 18-34,35 43-1,-38-41 42,43 39 0,-58-57 8,1-1 0,0 0-1,0 0 1,0-1-1,1 1 1,-1-1 0,0 0-1,1 0 1,0-1-1,-1 0 1,1 0 0,0 0-1,0-1 1,0 0-1,-1 0 1,1 0 0,0-1-1,0 1 1,9-4-1,-2 0 4,1 0 1,-1-1-1,0-1 0,0 0 0,-1-1 0,23-16 1,-9 3-330,0-1 1,-1-1 0,-1-1 0,-1-2-1,-2 0 1,0-1 0,25-44 0,-43 66 308,-1 1 1,-1-1 0,1 1 0,0-1-1,-1 0 1,0 0 0,0 1 0,0-1-1,0-7 1,-1 10 16,-1 1 1,1-1-1,-1 1 1,0-1-1,1 1 1,-1 0-1,0-1 0,1 1 1,-1 0-1,0-1 1,1 1-1,-1 0 1,0 0-1,0 0 1,1 0-1,-1 0 0,0 0 1,0 0-1,0 0 1,1 0-1,-1 0 1,0 0-1,0 0 1,1 0-1,-2 1 0,0-1 12,-6 2 3,0 1-1,0-1 1,0 1-1,0 0 1,1 1-1,-1 0 1,1 0-1,0 1 0,0 0 1,1 0-1,0 0 1,-8 9-1,6-7 36,1 1 0,0 0 0,0 1 0,1-1-1,0 1 1,1 0 0,0 1 0,0-1 0,-4 14 0,8-19-44,0 0 0,0 0 0,0 0 0,0 0 0,1 0 0,0 0 0,0 0 1,0 0-1,0 0 0,0 0 0,1 0 0,0 0 0,0 0 0,0 0 0,3 6 1,-2-8-5,0 1 0,0 0 0,0-1 0,0 1 0,1-1 0,0 0 0,-1 0 0,1 0 1,0 0-1,0-1 0,0 1 0,0-1 0,0 1 0,0-1 0,0 0 0,0 0 0,1 0 1,5 0-1,11 1-188,0 0 1,0-1 0,0-1 0,0-1 0,0-1 0,1 0-1,-2-2 1,1 0 0,0-1 0,-1-1 0,0-1-1,27-14 1,-22 9-89,-2-1 0,0-1 0,-1-1 0,0-1 0,-1-1 0,-1 0 0,0-2 1,-2 0-1,20-27 0,-12 6-244,-24 38 551,0 1 0,0-1-1,0 0 1,0 0-1,0 0 1,0 0 0,-1 0-1,1-1 1,-1 1 0,0 0-1,1 0 1,-1 0 0,0 0-1,0-1 1,0 1-1,-1 0 1,0-4 0,0 5 19,-1 0 1,0 1-1,1-1 1,-1 1-1,0-1 1,1 1 0,-1-1-1,0 1 1,0 0-1,1 0 1,-1 0-1,0 0 1,0 0-1,1 0 1,-1 1-1,0-1 1,1 1 0,-1-1-1,-2 2 1,-6 1 63,1 1 1,-1 1 0,1-1 0,0 1-1,0 1 1,1 0 0,-1 0 0,1 1-1,-12 13 1,11-11 40,1 0 1,0 1-1,1 0 0,0 0 1,0 1-1,1 0 0,-9 22 0,14-29-142,0 0 0,0 0-1,0 0 1,0 1 0,0-1-1,1 0 1,0 7 0,0-10-27,0 0 0,1 0 0,-1 0 0,0 0-1,0 0 1,1 0 0,-1 0 0,1 0 0,-1 0 0,1 0 0,-1 0 0,1-1 0,0 1 0,0 0 0,-1 0 0,1-1-1,0 1 1,0 0 0,0-1 0,-1 1 0,1-1 0,0 1 0,0-1 0,0 1 0,0-1 0,0 0 0,0 1 0,0-1 0,0 0-1,0 0 1,0 0 0,0 0 0,2 0 0,6 0-73,-1 0 0,0-1 0,0 0-1,0-1 1,0 1 0,0-1 0,0-1 0,-1 0-1,1 0 1,-1 0 0,1-1 0,-1 0 0,0-1-1,11-9 1,6-7-538,-2-1-1,33-40 0,3-3 695,-58 64 168,0 21-49,0-13-134,1 0 0,0 0-1,0-1 1,0 1 0,1 0 0,0 0-1,0-1 1,1 1 0,0-1 0,0 0-1,0 0 1,1 0 0,0 0 0,0-1-1,0 1 1,1-1 0,-1 0 0,2 0-1,5 4 1,-2-3-125,0-1 0,0 0 0,1 0 0,0-1 0,0 0 0,0 0 0,0-1 0,1-1 0,-1 0 0,1 0 0,18-1 0,-18 0-139,0-1 0,-1 0 1,1-1-1,-1-1 0,1 1 0,-1-2 1,1 1-1,-1-2 0,0 1 0,0-1 1,10-6-1,-15 6 145,0 1 0,0-1 0,0 0 1,0 0-1,-1 0 0,0-1 0,0 1 0,0-1 1,0 0-1,-1 0 0,0-1 0,0 1 0,0-1 0,-1 1 1,0-1-1,0 0 0,0 0 0,-1 0 0,0 0 1,1-10-1,-1 10 146,-1 1 0,0-1 0,0 0 0,0 1 0,-1-1 0,1 0 0,-3-7 0,2 11-29,0 1 0,1-1 1,-1 0-1,0 1 0,0-1 1,-1 1-1,1-1 1,0 1-1,0-1 0,-1 1 1,1 0-1,-1-1 0,1 1 1,-1 0-1,1 0 0,-1 0 1,0 1-1,0-1 0,1 0 1,-1 0-1,0 1 0,0 0 1,0-1-1,-3 1 0,-4-2 103,-1 1 0,1 0 0,0 1-1,-1 0 1,1 1 0,0 0 0,-16 4 0,22-5-108,0 1 0,1 0 1,-1 0-1,1 0 0,-1 0 1,1 1-1,0-1 0,-1 1 1,1-1-1,0 1 0,0 0 1,0 0-1,0 0 0,0 0 1,0 0-1,1 0 0,-1 0 1,1 1-1,0-1 0,-1 0 1,1 1-1,0-1 0,0 1 1,1 0-1,-1-1 1,0 1-1,1 0 0,0-1 1,-1 1-1,1 3 0,1-5-35,-1 1 0,0-1 0,1 1 0,-1-1 0,1 1 0,-1-1 0,1 1 0,0-1 0,-1 0 0,1 1-1,0-1 1,0 0 0,0 0 0,0 0 0,0 0 0,0 0 0,1 0 0,-1 0 0,0 0 0,0 0 0,1 0 0,-1-1 0,0 1 0,1 0 0,-1-1-1,1 1 1,-1-1 0,1 0 0,-1 1 0,4-1 0,6 2 44,1-1 0,24 0-1,-29-1-33,10 0-13,0-2 0,0 0-1,-1 0 1,1-2 0,-1 0 0,1-1-1,-1-1 1,27-13 0,-21 7-170,0-1 0,0-2-1,-2 0 1,1-1 0,22-24 0,-14 9-63,-2-1 0,-1-1 0,-2-2 0,-1 0 0,-2-1 0,32-75 0,-48 98 456,0-1 1,0 1 0,3-22 0,-30 129 189,11-51-467,-9 63 1,15-39-266,3 73-1,4-97-1641,9 47 0,2-28-3098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2T02:41:29.6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14995,'0'0'3377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5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0 5937,'0'0'5577,"-12"21"-4735,-3 2-524,1-1 115,1 0 0,2 1 1,-17 40-1,15-29 193,3-10-418,1 0-1,1 1 0,1 0 1,1 0-1,2 0 0,-3 27 1,7-51-188,1 1 0,-1-1 0,0 0 0,1 0 0,-1 1 0,1-1 0,-1 0 0,1 0 0,-1 1 0,1-1 0,0 0 0,0 0 0,0 0 0,0 0 0,-1 0 0,1 0 0,0 0 0,1-1 0,-1 1 0,0 0 0,0 0 0,0-1 0,0 1 0,1-1 0,-1 1 0,0-1 0,0 1 0,1-1 0,-1 0 0,0 0 0,1 0 0,-1 1 0,2-2 0,9 3 143,1-2 0,22-1-1,-13 0-118,-12 1-104,21-1 143,-1 2 0,0 1 0,34 7 0,-57-7-333,1-1 0,0 2 1,-1-1-1,1 1 0,-1 0 1,0 1-1,0-1 0,0 1 1,-1 1-1,1 0 0,-1-1 1,0 2-1,0-1 0,-1 1 1,1 0-1,8 13 0,4 17-4517,-11-4-2510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29.26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 0 10306,'0'0'6154,"130"60"-5634,-81-14-104,-5 12-216,-12 10-120,-10 7 0,-16 1 56,-6 1 40,-18-6-32,-19-4-144,-10-6-160,-26-5-560,11-16-1857,7-14-4760</inkml:trace>
  <inkml:trace contextRef="#ctx0" brushRef="#br0" timeOffset="1">192 1071 832,'0'0'12371,"-127"-6"-20021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19.0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131 5 6689,'0'0'6352,"0"0"-6338,0-1 0,-1 1-1,1 0 1,0 0-1,0 0 1,0-1 0,0 1-1,0 0 1,0 0-1,0 0 1,0-1-1,0 1 1,-1 0 0,1 0-1,0 0 1,0 0-1,0 0 1,0-1 0,0 1-1,-1 0 1,1 0-1,0 0 1,0 0-1,0 0 1,-1 0 0,1 0-1,0 0 1,0 0-1,0 0 1,-1 0 0,1-1-1,0 1 1,0 0-1,0 0 1,-1 0-1,1 1 1,0-1 0,0 0-1,0 0 1,-1 0-1,1 0 1,0 0 0,0 0-1,0 0 1,-1 0-1,1 0 1,0 0-1,0 0 1,0 1 0,0-1-1,-1 0 1,1 0-1,0 0 1,0 0-1,0 1 1,0-1 0,0 0-1,0 0 1,0 0-1,-1 0 1,1 1 0,0-1-1,0 0 1,0 0-1,-12 38 450,-23 110 459,7 1 1,-16 287-1,43-417-876,1 0 0,1 1 0,0-1 0,2 0 0,6 27 0,-7-40-317,0 0-1,1-1 1,0 1 0,-1-1 0,2 1 0,-1-1 0,1 0-1,-1 0 1,1-1 0,1 1 0,-1-1 0,0 0 0,1 0-1,0 0 1,0-1 0,0 0 0,1 0 0,-1 0 0,11 3 0,17 2-5599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20.3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9178,'0'0'3039,"26"2"-2649,331 11 1291,856-21 124,-371-2-1775,-198 28-36,274 86-12,-673-76-126,-76-11 82,-168-16 69,-1-1 0,1 0 0,0 0 0,-1 1 0,1-1 0,-1 1 0,1-1 0,-1 0 0,0 1 0,1-1 0,-1 1 0,1-1 0,-1 1 1,0-1-1,0 1 0,1-1 0,-1 1 0,0 0 0,0-1 0,1 1 0,-1-1 0,0 1 0,0 0 0,0-1 0,0 1 0,0-1 0,0 1 0,0 0 0,0 26-88,-1-16 108,-10 351 160,10-179 26,4 233 130,3-302-332,-7-114 1,1 1 0,0 0 0,0-1-1,-1 1 1,1-1 0,0 1 0,-1 0 0,1-1 0,-1 1 0,1-1-1,-1 1 1,1-1 0,-1 1 0,1-1 0,-1 0 0,1 1 0,-1-1-1,1 0 1,-1 1 0,0-1 0,1 0 0,-1 0 0,0 1 0,1-1 0,-2 0-1,-21 5 239,19-5-227,-329 26 246,255-23-232,-1080 9 13,640-46-32,1-27 54,87 9-51,216 37-14,-308 17-1,498-1-5,-24 2 10,0-3 0,-56-6 0,95 4-12,0-1 0,-1 0 1,1 0-1,0-1 1,1 0-1,-1 0 0,1-1 1,-12-8-1,0-3-9,-35-34 0,52 44 64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22.1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16 132 6001,'0'0'7072,"-3"-16"-6179,-9-49 288,12 63-1150,-1 1 0,1-1 0,0 0 0,0 0 0,0 0 0,1 0 0,-1 0 0,0 1 0,1-1 0,-1 0 0,1 0 0,-1 1 0,1-1 0,0 0 0,0 1 0,0-1 0,0 0 0,0 1 0,0 0 0,0-1 0,1 1 0,-1-1 0,0 1 0,1 0 0,-1 0 0,1 0 0,-1 0 0,1 0 0,0 0 0,-1 1 0,1-1 0,0 0 0,0 1 0,0-1 0,-1 1-1,1 0 1,0-1 0,0 1 0,2 0 0,2 0-38,1-1 0,-1 1-1,0 0 1,0 1 0,0 0-1,0 0 1,0 0 0,0 0-1,9 4 1,-10-1 8,0-1 1,-1 1 0,1 0-1,-1 0 1,0 1 0,0-1-1,0 1 1,-1 0 0,0 0-1,0 0 1,0 0 0,0 1-1,-1-1 1,0 1 0,0 0-1,0 0 1,-1-1 0,0 1-1,0 10 1,2 6 73,-2 0 0,-1 0 0,0 0 0,-5 23 0,2-28-63,-1 0 1,0 0-1,-2 0 1,0 0-1,-1-1 1,0 0-1,-14 20 0,14-24-549,-1-1 0,0 0-1,-1 0 1,0-1 0,-19 16-1,5-12-3840,5-10-2512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22.4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0 223 14635,'0'0'4105,"119"-33"-4097,-50 21-8,4-3-64,-6 0-504,-3-1-552,-11-4-521,4-20-631,-15 5-689,-8-1-1232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22.8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105 0 9154,'0'0'5193,"-35"204"-3056,6-54-793,5 7-544,10-28-440,12-41-264,2-35-96,0-11 0,9-4-856,17-14-1441,-3-10-2512,-1-14-1624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23.1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300 18 14539,'0'0'2711,"-14"20"-2631,-41 62-176,54-81 90,0 0 0,1 0 0,-1 0 0,0 0-1,1 0 1,-1 0 0,1 0 0,-1 0 0,1 0-1,0 0 1,-1 0 0,1 0 0,0 1 0,0-1 0,0 0-1,0 0 1,0 0 0,0 0 0,0 1 0,0-1-1,0 0 1,0 0 0,1 0 0,-1 0 0,1 0-1,-1 0 1,1 1 0,-1-1 0,1 0 0,-1 0-1,1 0 1,0-1 0,-1 1 0,1 0 0,0 0 0,0 0-1,0 0 1,0-1 0,0 1 0,0 0 0,0-1-1,2 2 1,2-1-21,0 0 1,0 0-1,0 0 0,0 0 1,0-1-1,9 0 0,-11 0 15,3 0 4,0 0 0,0 0 0,0-1 0,0 0 0,-1 0 0,1 0 0,0-1 0,0 0 0,-1 0 0,1-1 0,-1 1 0,1-1 0,-1 0 0,0-1 0,0 1 0,-1-1 1,1 0-1,-1 0 0,0-1 0,0 1 0,0-1 0,0 0 0,-1 0 0,0 0 0,0 0 0,0-1 0,-1 1 0,0-1 0,0 1 0,0-1 0,-1 0 0,0 0 0,0 0 0,0 0 0,-1-7 0,0 12-50,0-1 0,0 1 0,0 0 0,-1-1 0,1 1 0,-1 0-1,1-1 1,-1 1 0,1 0 0,-1 0 0,0-1 0,0 1 0,1 0 0,-1 0 0,0 0-1,0 0 1,0 0 0,0 0 0,0 0 0,0 1 0,-1-1 0,1 0 0,0 1 0,0-1-1,-1 0 1,1 1 0,0 0 0,0-1 0,-1 1 0,1 0 0,-1-1 0,1 1 0,0 0-1,-1 0 1,-1 1 0,-4-2-135,0 2 0,0-1 1,1 1-1,-1 0 0,0 0 0,-11 4 0,2 2 107,0 1 1,0 0-1,1 1 1,0 1-1,-16 14 0,-67 62 73,94-82 8,-16 15 24,5-7 70,2 1 1,0 0-1,0 0 0,1 2 0,1-1 0,-13 23 0,23-36-65,1-1 0,0 1 0,-1-1-1,1 1 1,0 0 0,-1-1 0,1 1 0,0-1 0,0 1 0,-1 0 0,1-1 0,0 1 0,0 0 0,0 0-1,0-1 1,0 1 0,0 0 0,0-1 0,0 1 0,0 0 0,0-1 0,0 1 0,1 0 0,-1-1-1,0 1 1,0 0 0,1-1 0,-1 1 0,1-1 0,-1 1 0,0-1 0,1 1 0,-1-1 0,1 1 0,-1-1-1,1 1 1,-1-1 0,1 1 0,-1-1 0,1 0 0,0 1 0,-1-1 0,1 0 0,1 1 0,33 0 702,-23-1-617,46-2-313,-1-3-1,1-3 1,-1-2 0,0-2 0,108-40-1,-164 52 208,-1 0-1,0 0 1,0-1-1,1 1 1,-1 0-1,0 0 1,1 0-1,-1 0 1,0 0-1,1 0 1,-1 0-1,0 0 1,1 0 0,-1 0-1,0 0 1,1 0-1,-1 0 1,0 0-1,1 0 1,-1 0-1,0 0 1,1 0-1,-1 1 1,0-1-1,1 0 1,-1 0-1,0 0 1,0 0-1,1 1 1,-1-1-1,0 0 1,0 0-1,1 1 1,-1-1-1,0 0 1,0 0-1,1 1 1,-1 17 142,-12 25 153,10-36-251,-13 34 34,3 1-1,1 1 1,2 0 0,-6 83 0,26-129-1624,-6-2 1087,0-1 0,0 0-1,-1 0 1,0 0 0,0 0 0,0-1 0,-1 1 0,0-1 0,0 0 0,2-12-1,-2 10-102,13-36-2626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23.5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1 247 4305,'0'0'10082,"10"0"-9735,29-2 136,-1 2-208,1-3-1,-1-1 1,49-12-1,-64 9-351,-1-1-1,0-2 1,0 0-1,-1-1 1,35-26-1,-42 27-46,-1-1 0,0-1 0,-1 0 0,0-1 0,0 0 0,-2-1 0,0 0 0,14-25 0,-37 68 675,-12 41 1,15-39-383,-25 88 263,32-104-420,1-1-1,0 0 1,1 0-1,1 1 0,0-1 1,3 24-1,-2-37-48,-1 0-1,1 0 0,-1 0 0,1 0 1,-1 0-1,1 0 0,0 0 1,0 0-1,-1-1 0,1 1 1,0 0-1,0 0 0,0-1 1,0 1-1,0 0 0,0-1 1,0 1-1,0-1 0,0 1 1,0-1-1,0 0 0,0 1 1,0-1-1,0 0 0,1 0 1,-1 0-1,0 0 0,0 0 1,0 0-1,0 0 0,2-1 1,2 1-190,-1 0 1,1-1 0,0 0-1,0 0 1,-1 0 0,8-3-1,-5-1-101,-1 1-1,0 0 1,1-1 0,-2 0-1,1-1 1,-1 1-1,0-1 1,0 0-1,5-9 1,0 3-259,26-37-2311,-6-2-988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23.8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29 5009,'0'0'9370,"7"-5"-9315,-2 2-41,1 0 0,0 0 0,0 0 0,0 1 0,0 0 0,1 0 0,-1 1 0,13-2 0,-2 2-5,0 0-1,31 3 1,-47-2-12,1 0 0,-1 0 0,0 1-1,0-1 1,0 0 0,0 1 0,0-1 0,0 1 0,0-1 0,0 1 0,0-1 0,0 1 0,0 0 0,-1-1 0,1 1 0,0 0-1,0 0 1,-1 0 0,1 0 0,0 0 0,-1-1 0,1 1 0,-1 0 0,1 2 0,0 0-9,1 0 0,-2 1 1,1-1-1,0 1 0,-1-1 1,0 1-1,0 6 0,-1 1-11,0 0 0,-1 0 0,0 0 0,-6 14 0,-2-2 19,-1-1 0,-1 0-1,-16 22 1,-18 33 13,46-77-7,0 0-1,-1 1 1,1-1-1,0 1 0,-1-1 1,1 1-1,0-1 0,0 1 1,0-1-1,0 1 1,-1 0-1,1-1 0,0 1 1,0-1-1,0 1 1,0-1-1,0 1 0,0-1 1,0 1-1,0-1 1,1 1-1,-1 0 0,0-1 1,0 1-1,0-1 0,0 1 1,1-1-1,-1 1 1,0-1-1,1 1 0,0 0 1,0-1 12,0 1 1,0-1-1,1 1 1,-1-1 0,0 1-1,0-1 1,1 0-1,-1 0 1,0 0 0,1 0-1,-1 0 1,0 0-1,2 0 1,48-11 436,-47 10-421,32-10 174,-5 1-157,-1 2 0,1 0 1,1 2-1,0 1 0,53 0 0,-82 5-172,0 0 0,1 0 1,-1 0-1,0 0 0,0 1 0,1 0 1,-1 0-1,0 0 0,0 0 1,0 0-1,0 0 0,0 1 1,0-1-1,-1 1 0,1 0 1,0 0-1,-1 0 0,1 0 0,2 3 1,5 18-3785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24.2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1 102 9130,'0'0'8442,"147"-62"-8394,-72 46-48,33 5-680,-19 2-1737,-14 5-3312</inkml:trace>
  <inkml:trace contextRef="#ctx0" brushRef="#br0" timeOffset="1">727 58 2513,'0'0'12186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24.5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1 7210,'0'0'7041,"-13"146"-5969,0 3 233,10 14-673,3-25-384,2-46-240,16-41-8,2-11-8,2-2-320,2-5-913,-6-19-1071,-7-14-1825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0.4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7258,'0'0'2059,"-1"20"-1865,1 215 1073,52 1068 4728,-6-202-4415,-45-1048-1575,11 188 44,-7-184-83,4 0 0,17 65 0,-20-101-1392,1 0 0,19 37 0,-16-41-3695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24.9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0 184 13339,'0'0'3518,"23"-16"-3169,2-2-281,2 1-1,37-18 1,-26 21 21,1 2 0,0 2 0,1 1 0,78-6 0,-71 9-23,166-14 97,295 9-1,-421 14-156,-1 4 1,1 3-1,161 43 0,-203-40-12,-1 2 0,-1 2 0,0 2 0,-2 2 0,0 1-1,-1 3 1,-1 1 0,-2 1 0,35 34 0,-29-17-9,-2 2 0,-2 2-1,-2 2 1,41 72 0,-37-49 6,-4 3 1,44 126 0,-76-185 12,24 81-39,-26-88 32,-2 0 1,1 1 0,-1-1 0,-1 0-1,0 1 1,-1-1 0,-2 16 0,3-24 12,-1 1 1,0-1 0,0 0 0,0 1-1,0-1 1,0 0 0,0 0 0,0 0-1,-1 0 1,1 0 0,-1 0 0,0 0-1,0 0 1,1-1 0,-1 1 0,0-1-1,-4 3 1,-3 0 39,1 0 0,-1 0 1,-13 3-1,20-7-44,-41 10 111,0-2 1,-1-3 0,-87 1-1,-556-43 467,316 7-279,221 23-247,8 1-10,-229-38 0,351 40-32,0-1-1,0-1 1,1-1-1,-23-11 0,36 15-115,0 0 0,0 0 0,1-1 0,-1 0 0,1 0 0,0 0 0,0-1 0,1 0 0,-1 0 0,1 0-1,0 0 1,0-1 0,1 0 0,-1 1 0,1-1 0,-3-10 0,3 1-1048,0 1 0,2-1 1,0 1-1,1-24 0,1-3-3659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25.6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85 0 7282,'0'0'6872,"-13"22"-6512,-39 71 257,48-85-548,1-1 1,0 1-1,1 0 0,0 0 0,0-1 0,0 1 1,1 1-1,0-1 0,1 0 0,1 12 0,-1-3-12,0-12-45,0 1 1,0 0-1,1 0 0,0-1 1,0 1-1,0 0 1,1-1-1,0 1 0,0-1 1,0 0-1,1 0 1,-1 0-1,1 0 0,1 0 1,3 5-1,-4-7-6,1 0 0,-1 0 0,1 0 1,0 0-1,0-1 0,0 0 0,0 1 0,0-2 0,1 1 0,-1 0 0,1-1 0,-1 0 0,1 0 0,-1 0 0,1 0 0,0-1 1,-1 0-1,1 0 0,5 0 0,-5-2-53,1 1 1,0-1-1,-1 0 1,1 0-1,-1-1 1,1 1-1,-1-1 0,0 0 1,0-1-1,0 1 1,-1-1-1,1 0 1,-1 0-1,0-1 1,0 1-1,-1-1 0,1 0 1,5-9-1,0-2-371,-1 1 0,0-1 0,-1 0 0,-1-1 0,6-20 0,-10 30 135,-1 0 1,1-1-1,-1 1 0,-1 0 0,1-9 1,-1 15 252,0-1 1,0 1 0,-1 0-1,1-1 1,0 1 0,-1 0-1,1 0 1,0 0 0,-1-1-1,1 1 1,-1 0 0,0 0-1,1 0 1,-1 0 0,0 0-1,0 0 1,0 0 0,0 0-1,0 0 1,0 0 0,0 0-1,0 1 1,0-1 0,0 0-1,0 1 1,0-1 0,0 1-1,-1-1 1,1 1 0,0 0-1,0-1 1,-1 1 0,1 0-1,-3 0 1,-8 0 188,1 1 0,-1 1 0,1 0 0,-1 1 0,1 0 0,0 0 0,0 1 0,0 0 0,1 1 0,-1 1 0,1 0 0,0 0 0,1 1 0,-1 0 0,1 0 0,-13 15 0,22-22-139,0 0 0,0 0 0,0 0 0,0 1-1,-1-1 1,1 0 0,0 0 0,0 0 0,0 0 0,0 1 0,0-1 0,0 0-1,0 0 1,0 0 0,-1 1 0,1-1 0,0 0 0,0 0 0,0 0 0,0 1-1,0-1 1,0 0 0,0 0 0,0 0 0,0 1 0,0-1 0,0 0 0,0 0-1,1 0 1,-1 1 0,0-1 0,0 0 0,0 0 0,0 0 0,0 1 0,0-1-1,0 0 1,1 0 0,-1 0 0,0 0 0,0 1 0,0-1 0,0 0 0,1 0-1,-1 0 1,0 0 0,0 0 0,0 0 0,0 0 0,1 0 0,-1 1 0,0-1-1,0 0 1,0 0 0,1 0 0,-1 0 0,0 0 0,0 0 0,1 0 0,-1 0-1,0 0 1,0 0 0,0 0 0,1-1 0,-1 1 0,22 0 266,-15 0-126,62-3 33,-1-3 1,1-3 0,116-31 0,-171 35-376,-1 0 1,0 0-1,20-12 1,-11 5 185,-22 13-7,1-1 1,-1 0-1,0 0 0,0 0 0,0 0 0,1 0 1,-1 0-1,0 0 0,0 0 0,0 0 1,0 0-1,0 0 0,1 1 0,-1-1 0,0 0 1,0 0-1,0 0 0,0 0 0,0 0 1,0 1-1,0-1 0,0 0 0,1 0 0,-1 0 1,0 0-1,0 1 0,0-1 0,0 0 1,0 0-1,0 0 0,0 1 0,0-1 0,0 0 1,0 0-1,0 0 0,0 0 0,0 1 0,0-1 1,0 0-1,0 0 0,-1 0 0,1 0 1,0 1-1,0-1 0,0 0 0,0 0 0,0 4-10,-3 44 510,-2 1 1,-16 68-1,13-80-421,0 1-1,3 0 0,1 1 1,2-1-1,4 52 1,-2-88-141,1-1 1,-1 1 0,1-1 0,0 1 0,0-1 0,-1 1-1,1-1 1,0 0 0,0 0 0,0 1 0,0-1 0,0 0 0,1 0-1,-1 0 1,0 0 0,0 0 0,1 0 0,-1 0 0,1-1-1,-1 1 1,1 0 0,-1-1 0,1 1 0,-1-1 0,1 0-1,-1 1 1,1-1 0,0 0 0,-1 0 0,1 0 0,-1 0 0,1 0-1,2-1 1,5 0-639,0 0 0,-1 0-1,1 0 1,-1-1 0,10-4-1,20-12-5193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26.1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14075,'0'0'1930,"16"3"-2092,175 36-1005,-190-39 1144,-1 0 0,1 1 0,0-1-1,-1 0 1,1 1 0,-1-1-1,1 1 1,-1-1 0,1 1 0,-1-1-1,1 1 1,-1-1 0,0 1-1,1-1 1,-1 1 0,0 0 0,1-1-1,-1 1 1,0 0 0,0-1-1,1 1 1,-1 0 0,0-1-1,0 1 1,0 0 0,0-1 0,0 1-1,0 0 1,0-1 0,0 1-1,0 0 1,-1 0 0,1-1 0,0 1-1,0-1 1,0 1 0,-1 0-1,1-1 1,0 1 0,-1 0 0,0 0-1,-18 34-367,14-27 448,0-1-55,1 0-1,1 0 1,-1 0 0,1 1-1,1-1 1,-1 1-1,1 0 1,1 0 0,-2 15-1,4-22 12,-1 0-1,1-1 1,-1 1-1,1 0 1,0-1-1,0 1 1,-1 0-1,1-1 1,0 1-1,0-1 1,0 1-1,0-1 1,0 0-1,-1 1 1,1-1-1,0 0 1,0 0-1,0 1 1,0-1-1,0 0 1,0 0-1,0 0 1,0 0-1,0 0 1,2-1-1,31 0 368,-31 0-374,2 1-385,0-1 0,0-1 1,-1 1-1,1-1 0,0 0 0,0 0 1,-1 0-1,1 0 0,3-4 0,-6 5 239,-1 0 0,0 1 0,1-1 0,-1 0 0,0 0 0,0 0 0,1 0 0,-1-1 0,0 1 0,0 0 0,-1 0-1,1-1 1,0 1 0,0 0 0,0-1 0,-1 1 0,1-1 0,-1 1 0,1-1 0,-1 1 0,0-1 0,0 1 0,1-1 0,-1 1 0,0-1 0,0 0 0,0 1 0,-1-1-1,1 1 1,0-1 0,-1 1 0,1-1 0,-2-2 0,1 2 30,-1 1 1,1-1-1,-1 1 0,0-1 0,0 1 1,1 0-1,-1-1 0,0 1 1,0 0-1,0 0 0,0 1 0,0-1 1,-1 0-1,1 1 0,0-1 0,-3 1 1,-44-6 819,34 4-164,-38-2 2065,18 3 3043,51 1-4760,14 0-709,0 2 0,0 1 1,36 8-1,-54-9-203,-1 1-1,0 1 1,-1 0 0,1 0-1,-1 1 1,1 0 0,-1 0 0,-1 1-1,1 1 1,-1 0 0,14 14-1,-19-17-173,0 1-1,-1 0 1,0 0-1,0 0 1,0 1-1,-1-1 1,0 1 0,0 0-1,0-1 1,-1 1-1,1 0 1,-2 0-1,1 0 1,0 0-1,-2 9 1,1-5-482,-1 1 1,-1-1-1,0 1 1,0-1 0,-1 0-1,-1 0 1,-7 17-1,-15 20-4807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26.4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4689,'0'0'12787,"3"0"-12426,42 0-206,37-1-1255,144 18 1,-218-16 729,-1 0 0,1 1 1,0 0-1,0 1 0,-1 0 1,0 0-1,10 5 0,-14-6 197,-1 0 0,1 0 0,-1 0 1,0 0-1,0 0 0,0 0 0,0 1 0,0-1 0,-1 1 0,1-1 0,-1 1 0,1 0 0,-1-1 0,0 1 0,0 0 0,0 0 0,-1 0 1,1 0-1,-1 0 0,1 0 0,-1 0 0,0 3 0,-1 5 79,0 0 0,-1-1 0,-1 1 0,1 0-1,-2-1 1,1 0 0,-7 14 0,5-15 735,1 0-1,0 1 1,1-1-1,0 1 1,1 0-1,0 0 1,0 0-1,0 21 1,3-30-530,-1 1 1,1 0-1,0-1 1,0 1-1,-1 0 0,1-1 1,0 1-1,0-1 1,1 1-1,-1-1 1,0 0-1,0 1 1,1-1-1,-1 0 1,1 0-1,-1 0 1,1 0-1,-1 0 1,1 0-1,-1 0 1,1-1-1,0 1 0,0-1 1,3 1-1,50 11 107,60-3-2926,-65-7-2224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26.8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16347,'0'0'1753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35.7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1 564 15795,'0'0'2596,"22"-2"-2300,37-3 130,0-3 0,57-15 1,39-19 85,-3-7 0,-2-7 0,169-88 0,-290 129-855,-2-1 0,50-39-1,-63 42-620,0 0 0,12-16-1,-17 19-676,-1-1 0,-1 0 1,10-19-1,-5-2-5262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36.1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9098,'0'0'8914,"106"14"-8914,-36 19 320,4 7 48,-1 11-176,-9 2-120,-18 4-72,-19-1-8,-19 3 0,-8 3 8,-22 4 40,-15-1-40,-5 1-16,-3 9-600,10-17-1433,11-16-3920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36.6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453 149 14107,'0'0'1964,"4"23"-1794,1 11-75,49 401 3169,-51-388-3088,-5 87 0,2-129-171,-1 1 1,0-1-1,0 0 0,0 0 0,0 0 1,-1 0-1,0 0 0,0 0 0,-1 0 1,1 0-1,-1-1 0,0 0 0,0 1 1,0-1-1,-1 0 0,0 0 0,0-1 0,0 1 1,0-1-1,0 0 0,0 0 0,-1 0 1,0-1-1,1 1 0,-1-1 0,0 0 1,0-1-1,0 1 0,-11 1 0,7-2-42,0 0-1,-1-1 0,1 0 1,-1-1-1,1 1 0,0-2 1,0 1-1,-1-1 1,1-1-1,0 0 0,1 0 1,-1-1-1,1 0 0,-1 0 1,1-1-1,-10-7 1,2-2-70,1-1 0,1 0 0,0 0 0,1-2 0,0 1 0,2-2 0,0 0 0,-15-32 0,6 2-159,2-2 1,-15-60-1,20 61 136,3 0 0,1 0 0,3-1 0,0-53 0,6 96 158,1 0 1,0 0 0,0 0 0,0 0 0,1 0-1,0 0 1,1 0 0,-1 1 0,1-1 0,0 1-1,1 0 1,0 0 0,0 0 0,0 0 0,1 1-1,-1-1 1,1 1 0,1 0 0,-1 1 0,1-1-1,-1 1 1,10-4 0,2-2-25,0 2 0,0 0 1,1 1-1,0 1 0,0 1 0,1 0 1,21-2-1,9 1-1,0 2 0,0 2-1,62 5 1,-84 0-10,0 1 0,0 0-1,-1 2 1,0 1 0,0 2 0,-1 0-1,39 20 1,-55-23-39,0 0 0,-1 0-1,1 0 1,-1 1 0,-1 1-1,1-1 1,-1 1 0,0 1-1,-1-1 1,0 1 0,-1 0 0,0 0-1,0 1 1,0 0 0,-2 0-1,1 0 1,-1 0 0,3 17-1,-4-14-8,-1 1 0,0 0 0,-1-1 0,0 1 0,-1 0 0,-1 0 0,0-1 0,0 1 0,-2-1-1,0 0 1,0 0 0,-1 0 0,-10 18 0,-1-5 68,-1 0 1,-2-1-1,0-1 0,-1 0 0,-2-2 0,-27 22 1,12-14-661,-1-2 0,-2-2 0,-53 27 0,20-19-5450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36.9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3289,'0'0'0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38.1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71 1 15035,'-8'23'1367,"-6"19"-1243,2 1-1,1 1 0,-7 74 1,17-98-95,-5 139 392,6-138-353,2 1 0,0-1 0,2 1-1,0-1 1,9 25 0,-10-38-56,0 0 1,0-1-1,1 1 0,0-1 0,1 0 0,-1 0 1,1-1-1,1 1 0,6 6 0,-8-10-9,0 1 0,0-1 0,1 0 1,-1 0-1,1-1 0,0 1 0,0-1 0,0 0 0,0 0 0,0-1 0,0 1 0,0-1 0,10 1 1,-11-3 7,-1 1 0,0-1 0,1 0 0,-1 0 0,0 0 0,1 0 0,-1 0 0,0-1 0,0 1 0,0-1 1,0 0-1,0 0 0,-1 0 0,1 0 0,-1-1 0,1 1 0,-1-1 0,0 0 0,0 1 0,0-1 1,0 0-1,3-6 0,5-10 35,-1 0-1,10-30 1,-16 42-49,11-37-140,-2 0-1,-2-1 1,-1-1 0,-3 0 0,-2 0-1,-3-89 1,-1 132 162,0 0-1,0-1 1,-1 1 0,0 0-1,1 0 1,-1 0-1,-1 0 1,1 0 0,0 0-1,-1 0 1,1 0 0,-3-2-1,4 4-7,-1 0 0,1 1 0,-1-1 0,0 1 1,1-1-1,-1 1 0,1 0 0,-1-1 0,0 1 0,1 0 0,-1-1 0,0 1 0,1 0 0,-1 0 0,0 0 0,1-1 0,-1 1 1,0 0-1,0 0 0,1 0 0,-1 0 0,-1 0 0,1 1-8,-1-1-1,1 1 1,-1 0-1,1 0 1,-1-1-1,1 1 1,0 0-1,-1 0 1,1 0-1,0 0 1,0 1-1,0-1 1,0 0-1,-1 2 1,-12 18 13,1 1 1,1 0-1,1 1 1,-12 35-1,-6 13-1615,22-55-264,-2 0-1,-10 16 0,-3-5-5803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1.40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0 309 2801,'0'0'5598,"24"0"-4411,-5 0-1007,233-4 3105,807-96 774,-123 8-3717,853 46-248,-1325 49-809,469-57-1,-882 49-739,22-2-5346,-59 4-562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38.4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1 392 17820,'0'0'2815,"23"-3"-2619,22-2-90,263-39-733,-285 38-151,-1 0 1,0-1-1,-1-1 0,0-1 1,0-1-1,24-16 1,-33 17-13,0 1 0,-1-2 0,0 0-1,-1 0 1,0-1 0,-1 0 0,0 0 0,0-1 0,-1 0 0,12-26 0,-5-2-2830,5-26 6342,-14 46 2405,-23 72-1878,-12 51-1916,4 1 0,4 0 0,5 2 0,-4 166 0,20-269-1333,0 13-8,0-1 1,5 28-1,-4-40-107,-1 0 0,1 0 0,0 0 0,0 0-1,0-1 1,0 1 0,1 0 0,-1 0 0,1-1 0,-1 1 0,1-1 0,0 1-1,0-1 1,0 0 0,0 0 0,0 0 0,1 0 0,-1 0 0,1 0 0,3 2-1,-1-3-578,1 0 0,-1 0-1,1 0 1,-1-1 0,1 1 0,-1-1-1,1-1 1,-1 1 0,1-1-1,6-2 1,17-12-6242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38.9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87 6585,'0'0'13341,"24"-7"-13395,-8 2 48,29-8-22,79-13 0,-98 22-139,149-27-2046,-174 31 1985,-5 19-477,-16 23 450,-34 56 0,33-63 509,1 2-1,-21 53 1,41-89-230,0-1 1,-1 1 0,1 0 0,0-1 0,0 1 0,0-1 0,0 1 0,0 0 0,0-1-1,0 1 1,0-1 0,0 1 0,0-1 0,0 1 0,0 0 0,0-1 0,1 1-1,-1-1 1,0 1 0,0-1 0,1 1 0,-1-1 0,0 1 0,1-1 0,-1 1 0,0-1-1,1 1 1,-1-1 0,1 1 0,-1-1 0,1 0 0,-1 1 0,1-1 0,-1 0 0,1 0-1,0 1 1,3 0 49,-1 0 0,1 0 1,-1 0-1,1-1 0,-1 1 0,1-1 0,4 0 0,7-1 31,-1 0-1,26-6 1,-35 6-178,0-1 1,0 0-1,0 0 0,0 0 1,0 0-1,-1-1 1,1 0-1,-1 0 1,5-4-1,-7 5-303,0-1 1,1 1-1,-1-1 0,0 1 1,0-1-1,0 0 0,-1 0 1,1 0-1,1-4 0,-1-14-6122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39.2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98 18460,'0'0'4313,"164"-79"-4193,-74 66 40,-1 8-160,-20 5-48,-1 5-408,-21 17-720,-19 11-569,-28 31-407,-2-6-809,-24-3-2456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39.5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1 244 13035,'0'0'8714,"116"-115"-8138,-43 78-280,6 4-184,-3 8-104,-8 7-8,-15 7-536,-13 7-745,-14 4-535,-16 0-560,-10 25-1585,-20-3 1168,-7 2-3920</inkml:trace>
  <inkml:trace contextRef="#ctx0" brushRef="#br0" timeOffset="1">152 333 13315,'0'0'5513,"-16"108"-4377,45-77-208,13-6-247,11-8-273,5-14-104,6-3-96,-2-11-208,-4-14 0,-3-6-624,-4 0-401,0-4-615,-12 8-1008,-14 5-4002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40.1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68 15187,'0'0'3209,"116"-67"-2497,-66 67-304,-1 3-296,-5 28-64,-11 13-32,-17 7 56,-14 6-24,-2 1-48,-28-1-112,-12-4-528,-31-4-880,9-15-3121,6-13-6178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40.4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72 4673,'0'0'17572,"118"-38"-17532,5 23 376,-3 2-176,-20 8-216,-39 5-24,-34 0-776,-5 0-713,-13 9-671,-25 31-1809,-23-2-48,-15 2-5441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40.8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1 215 15715,'0'0'6642,"135"-71"-6402,5 26 232,21-1-224,-22 13-176,-41 17-72,-45 12-16,-18 4-504,-2 0-960,-8 15-713,-16 19-736,-9-3-2536,-7-1-5001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41.1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0 227 12243,'0'0'6394,"29"-11"-6515,-15 5 110,36-14-21,0 2 0,71-16 0,-95 29 12,42-10-9,1 3-1,97-4 1,-165 16 25,0 1 0,0-1-1,0 0 1,0 0 0,-1 0 0,1 1-1,0-1 1,0 1 0,0-1 0,0 1-1,0-1 1,0 1 0,-1-1-1,1 1 1,0 0 0,0-1 0,-1 1-1,1 0 1,0 0 0,-1 0 0,1-1-1,-1 1 1,1 0 0,-1 0-1,0 0 1,1 0 0,-1 0 0,0 0-1,1 0 1,-1 0 0,0 0-1,0 0 1,0 0 0,0 0 0,0 0-1,0 0 1,0 0 0,-1 0 0,1 0-1,0 1 1,-11 45 73,3-26-5,-20 36 0,20-43-52,1 1 0,0 0 0,1 0 0,0 0 0,-5 25 0,11-39-12,0 0 0,0-1 0,0 1 0,0-1 0,0 1 0,0 0 0,0-1 0,0 1 0,0 0 0,0-1 0,0 1 0,1 0 0,-1-1 0,0 1 0,0-1 0,1 1 0,-1 0 0,0-1 0,1 1 0,-1-1 0,1 1 0,-1-1 0,0 1 0,1-1 0,-1 0 0,1 1 0,-1-1 0,1 1 0,0-1 0,-1 0 0,1 0 0,-1 1 0,1-1 0,0 0 0,-1 0 0,1 0 0,-1 1 0,1-1 0,0 0 0,-1 0 0,1 0 0,0 0 0,-1 0 0,1-1 0,0 1 0,-1 0 0,1 0 0,0 0 0,-1 0 0,1-1 1,-1 1-1,2-1 0,36-14 219,-16 1-189,-1-1 1,0-1 0,34-34-1,45-62-1239,-38 34-1466,-11 3-2152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41.4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86 15443,'0'0'1782,"17"-6"-1573,-6 2-227,8-2 34,0 0 1,1 1-1,-1 1 0,32-3 0,86 7 27,-136 0-46,0 0 0,1 0 0,-1 0 1,0 0-1,0 0 0,0 0 0,1 1 1,-1-1-1,0 0 0,0 1 0,0-1 0,0 1 1,0 0-1,0-1 0,0 1 0,0 0 1,0-1-1,0 1 0,0 0 0,0 0 0,0 0 1,-1 0-1,1 0 0,0 0 0,-1 0 1,1 0-1,0 1 0,0 1 2,0 0 1,-1 0-1,0 0 0,1 0 0,-1 0 1,0 0-1,0 0 0,-1 1 1,1-1-1,-2 5 0,-2 7 39,-1 0-1,0 0 0,-9 15 1,-22 38 134,20-40-95,2 1-1,0 0 1,-13 45 0,26-73-57,1 0 0,-1 0 0,1 0 0,0 0 0,-1 0 0,1 0 0,0 0 0,-1 1 0,1-1 0,0 0 1,0 0-1,0 0 0,0 0 0,0 0 0,0 0 0,1 0 0,-1 1 0,0-1 0,0 0 0,1 0 0,-1 0 1,1 0-1,-1 0 0,1 0 0,-1 0 0,1 0 0,0-1 0,-1 1 0,1 0 0,0 0 0,0 0 0,0-1 1,1 2-1,1-1 69,1-1 1,-1 1-1,0-1 0,0 0 1,1 0-1,-1-1 1,0 1-1,1 0 1,-1-1-1,0 0 0,5-1 1,10-5 59,0 0 0,0 0 0,-1-2 0,30-19 0,60-53-330,-78 55-330,-1-1 0,31-38 0,-45 48 150,-1-1 0,-1 0 0,-1-1 1,0-1-1,11-30 0,-13 14 627,-8 32 480,-1 11-141,0 13-456,-1 49 548,0 24 125,17 143-1,-11-202-1662,-2 0-1,-1 1 1,-4 55-1,-6-46-4168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41.8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1 152 18684,'0'0'4273,"179"-92"-4105,-52 63 0,-5 7-160,-25 13 0,-35 9-8,-29 0-8,0 9-48,-6 15-144,-7 13-440,-12 8-112,-8 12 216,0 3-297,-19 15-1007,3-15-2945,5-18-7570</inkml:trace>
  <inkml:trace contextRef="#ctx0" brushRef="#br0" timeOffset="1">896 484 20196,'0'0'2313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1.78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 0 4177,'0'0'5844,"-1"16"-4009,-5 105 242,12 135 1,29 133-345,3 162 58,5 50-899,-28-478-789,7-1 0,66 217 0,-66-278-507,5 20-1255,-11-22-2755,-7-16-2852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44.8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16 104 3473,'0'0'15672,"-4"-2"-14781,-7-8-581,16 3-187,34-2-117,-19 6 26,77-13 60,-1 5-1,106 0 1,-165 11-1396,-1-3 0,-1 0 0,47-12 0,-37 1-4172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45.2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64 0 16948,'0'0'2088,"129"62"-2208,-87-21 184,-9 13-56,-14 12 8,-19 9 64,-8 5 232,-30 4-56,-11-4-256,-6-7-448,-5-14-992,14-21-1729,15-27-4537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45.5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 14683,'0'0'4881,"133"3"-4569,5-1 136,14-2-136,-23 0-184,-37 0-40,-41-4-88,-13 3-424,-14-3-1112,-8 0-2337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45.9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420 1 17356,'0'0'2043,"11"30"-1700,23 62-287,51 97 1,-27-84 79,55 117-20,-109-213-115,0 1 1,-1-1 0,0 1-1,0 0 1,-1 0-1,1 19 1,-3-28 1,0-1 1,0 0 0,0 1 0,0-1 0,0 1 0,0-1-1,0 1 1,0-1 0,0 1 0,-1-1 0,1 1 0,0-1-1,0 0 1,-1 1 0,1-1 0,0 1 0,0-1 0,-1 0-1,1 1 1,0-1 0,-1 0 0,1 1 0,-1-1 0,1 0-1,0 0 1,-1 1 0,1-1 0,-1 0 0,1 0 0,-1 0-1,1 0 1,-1 1 0,-19-1 95,12 0-46,-27-2 22,1-1 1,-1-1-1,-65-18 0,-100-43-23,162 51-38,-26-8-133,-78-41-1,137 61 8,0-1 0,1 0 0,-1 0 0,0 0-1,1-1 1,0 1 0,0-1 0,-5-5 0,8 6-224,-1 1 1,1-1 0,-1 0 0,1 1-1,0-1 1,0 0 0,0 0 0,0 0-1,1 0 1,-1 0 0,1 0-1,0 0 1,0 0 0,0 0 0,0 0-1,1-5 1,5-18-6206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46.2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525 44 10898,'0'0'1446,"-18"-7"-689,-13-3 176,-45-9 0,63 16-637,0 1-1,1 1 1,-1 0 0,0 1-1,0 0 1,1 1 0,-1 0-1,-22 6 1,23-3-197,0 1 1,0 0-1,1 1 1,-1 0-1,1 1 0,1 1 1,-1-1-1,-15 16 1,22-19-64,1 0 1,-1 1-1,1-1 0,0 0 1,0 1-1,0 0 1,1 0-1,-1 0 1,1 0-1,-1 7 0,2-8-19,0-1-1,1 1 0,0-1 1,0 1-1,0 0 0,0 0 0,0-1 1,1 1-1,0-1 0,0 1 0,0 0 1,0-1-1,0 0 0,1 1 1,-1-1-1,5 6 0,1 1 25,1 0 0,0-1 0,0 0 0,1-1-1,0 0 1,19 13 0,71 38 4,-66-40-29,23 12-14,-8-5-27,-2 2 1,81 63-1,-121-86 6,0 0 0,-1 1 1,1-1-1,-1 2 0,-1-1 1,1 0-1,-1 1 0,6 13 0,-8-17 16,-1 1 0,-1-1 0,1 0-1,0 0 1,-1 0 0,1 1 0,-1-1-1,0 0 1,0 0 0,-1 1 0,1-1 0,-1 0-1,1 0 1,-1 1 0,0-1 0,0 0-1,-1 0 1,1 0 0,0 0 0,-1 0-1,0-1 1,0 1 0,0 0 0,-2 2-1,-6 5 35,0 0 0,0-1 0,-1-1 0,0 1-1,0-2 1,-20 11 0,-82 32 42,88-40-64,-36 14-778,-2-2 0,-1-2-1,-95 15 1,90-29-4099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47.5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1 187 14739,'0'0'3445,"29"-10"-2974,32-11-216,2 3 1,78-13-1,165 3 75,26-4-101,-279 24-563,96-30 0,-148 38 193,-3 25-285,0 0 453,-1 0 0,-2 0 0,-11 36 0,-2 13 209,8-28-90,-35 193 573,38-189-574,3 1 0,4 97-1,3-123-192,1-1 0,1-1 0,1 1 0,2-1 0,11 28 0,-19-51-10,0 1-1,0-1 1,0 1-1,0-1 1,0 0-1,-1 1 0,1-1 1,0 1-1,0-1 1,-1 1-1,1-1 1,0 0-1,0 1 1,-1-1-1,1 0 0,0 1 1,-1-1-1,1 0 1,-1 0-1,1 1 1,0-1-1,-1 0 1,1 0-1,-1 0 1,1 1-1,-1-1 0,1 0 1,0 0-1,-1 0 1,1 0-1,-1 0 1,1 0-1,-1 0 1,1 0-1,-1 0 0,0 0 1,-21 2-1989,20-2 1705,-26 0-4345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47.8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1 143 7618,'0'0'4638,"9"22"-3512,34 75 52,-38-86-1017,0-1 0,1 0 0,0-1 0,1 1 0,0-1 0,0-1 0,1 1 0,0-1 0,1-1 0,-1 1 0,2-1-1,-1-1 1,1 0 0,0 0 0,0-1 0,17 6 0,-18-8-19,1-1-1,-1 0 1,1 0 0,-1-1-1,1-1 1,-1 1-1,1-2 1,0 1 0,-1-1-1,1-1 1,-1 1 0,1-2-1,-1 1 1,0-2-1,0 1 1,0-1 0,-1 0-1,12-7 1,21-20 219,0-1 0,-3-2 1,-1-2-1,41-49 0,47-46-295,-122 128-156,0 0 0,0 0 0,0 1-1,0 0 1,1-1 0,-1 1 0,1 0 0,0 1-1,6-3 1,22 2-6184,-19 3-711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48.2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18980,'0'0'2897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54.8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374 20 10418,'0'0'4948,"-2"-3"-4775,2 2 12,-1-1 0,1 1 0,-1 0-1,0 0 1,1 0 0,-1 0-1,0 1 1,0-1 0,0 0 0,0 0-1,0 0 1,0 1 0,0-1 0,0 0-1,0 1 1,0-1 0,0 1 0,-1-1-1,1 1 1,0 0 0,-2-1-1,-17 4 2488,5 4-3752,-47 32 1079,2 2-1,2 3 0,-69 66 1,127-110-7,-1 1 0,1-1-1,-1 0 1,1 1 0,-1-1 0,1 1 0,-1-1 0,1 0 0,0 1 0,-1-1 0,1 1 0,0-1 0,-1 1 0,1 0 0,0-1 0,0 1 0,-1-1 0,1 1 0,0-1 0,0 1 0,0 0 0,0-1 0,0 1 0,0-1 0,0 1 0,0 0 0,0-1 0,0 1 0,0-1 0,0 1 0,0-1 0,1 1 0,-1 0 0,0-1 0,0 1 0,1-1 0,-1 1 0,0-1 0,1 1 0,-1-1 0,0 1 0,1-1 0,-1 0 0,1 1 0,-1-1 0,1 1 0,-1-1 0,1 0 0,-1 1 0,1-1 0,-1 0 0,1 0 0,-1 0 0,1 1 0,1-1 0,6 6 79,49 43-68,-43-35 42,1-1 1,1 0-1,0-1 0,0-1 1,2 0-1,30 13 0,-39-20-36,0 0-1,0 0 0,0 1 1,0 0-1,-1 1 0,15 12 1,-22-18 28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55.4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279 1 11026,'0'0'2213,"-16"1"-1710,5 0-433,4-2-47,1 2 0,-1-1 0,0 1 0,1 0 0,-1 0 0,1 0 0,-1 1 0,1 0 0,0 1 0,0-1 0,0 1 0,0 1 0,0-1 0,0 1 0,1 0 0,-6 5 0,-9 12 154,1 1 0,1 0 0,-24 39 0,36-52-51,1 1 0,0 0 1,0 1-1,1-1 1,0 1-1,1 0 1,0 0-1,1 0 0,0 0 1,1 0-1,0 1 1,1 11-1,0-21-102,1 0-1,0 0 1,-1 0-1,1-1 1,0 1-1,0 0 1,0-1-1,0 1 1,0-1-1,0 1 1,0-1-1,1 1 1,-1-1-1,0 0 1,1 1-1,-1-1 1,1 0-1,0 0 1,-1 0-1,1-1 1,0 1-1,0 0 1,-1 0-1,1-1 1,0 1-1,0-1 1,0 0-1,0 0 1,0 1-1,-1-1 1,5-1-1,1 2 15,-1-2-1,1 1 1,0 0 0,-1-1-1,1-1 1,-1 1 0,1-1-1,6-3 1,-3 0-97,-1-1 1,0 0-1,0 0 0,0-1 0,-1 0 1,0-1-1,-1 0 0,1 0 0,11-18 1,-12 14-58,0 1 0,-1-1 0,0 0 1,0 0-1,-2-1 0,1 0 0,4-22 0,-9 43 247,1 1 0,0-1-1,1 1 1,0 0 0,0-1 0,1 0-1,0 0 1,7 14 0,-7-15-282,0-1 1,0 1 0,1-1-1,0 0 1,0 0 0,1-1-1,0 1 1,-1-1 0,2 0-1,-1 0 1,1 0 0,0-1-1,0 0 1,11 6 0,9-3-3143,-4-2-1946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2.9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0 413 2905,'0'0'5982,"19"2"-4445,260 24 3465,736 5-379,-582-26-4169,-432-5-454,871-13 77,347-54-125,-332 15 61,-711 40-83,15 9 517,-112 4 256,-84-20-341,-43-38-899,3 8-741,-59-86-3589,54 65-524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55.7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108 1 13675,'0'0'2937,"-102"63"-2937,96-35 0,6-3-16,0-3 8,2-2 8,17-5 0,6-4 0,6-4-96,7-7-313,21 0-791,-12-9-1024,-3-6-2345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56.1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0 9826,'0'0'4340,"-1"23"-4252,12 358 1004,17-111-239,-14-152-1034,-14-134-4657,0-6-181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56.4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21 9722,'0'0'6113,"144"-15"-5969,-76 15-144,1 0-496,-5 0-800,4-2-560,-17 2-1265,-13-4-2600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56.8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7 197 10986,'0'0'3777,"-7"95"-2553,7-53-327,0-4-329,7-5-376,6-7-192,0-8-72,0-7-696,-4-9-641,4-8-543,-4-16-969,-2-5-4624</inkml:trace>
  <inkml:trace contextRef="#ctx0" brushRef="#br0" timeOffset="1">46 0 5569,'0'0'0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57.1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99 5657,'0'0'4815,"1"19"-4005,5 64-96,-6-77-541,0 0 0,1 0-1,0 0 1,0-1 0,0 1 0,1 0 0,0-1 0,0 0-1,0 1 1,1-1 0,-1 0 0,1 0 0,0 0 0,7 7-1,-10-11-146,1-1-1,0 1 0,0 0 0,0-1 0,-1 1 0,1-1 0,0 1 0,0-1 0,0 0 0,0 1 0,0-1 0,0 0 0,0 0 0,0 1 1,0-1-1,0 0 0,0 0 0,0 0 0,0 0 0,0 0 0,0-1 0,0 1 0,0 0 0,0 0 0,0 0 0,-1-1 0,1 1 1,0-1-1,0 1 0,0-1 0,0 1 0,0-1 0,1-1 0,1 0 67,1-1 0,-1 1-1,0-1 1,0 0 0,0 0 0,4-5-1,0-6-116,0 0 0,0 0 0,-2 0 0,0 0 0,0-1 0,-1 0 0,-1 0-1,-1 0 1,0 0 0,-1-1 0,0 1 0,-3-19 0,2 32 35,0 0 0,-1-1 0,1 1 1,-1 0-1,1-1 0,-1 1 1,0 0-1,0 0 0,0-1 0,0 1 1,0 0-1,-1 0 0,1 0 0,-1 0 1,1 1-1,-1-1 0,0 0 0,0 1 1,0-1-1,1 1 0,-1-1 0,-1 1 1,1 0-1,-2-1 0,0 1-48,1-1 1,0 1-1,-1 0 0,1 0 0,-1 1 1,1-1-1,-1 1 0,1 0 0,-1 0 1,1 0-1,-1 0 0,1 0 0,-1 1 1,1 0-1,-1-1 0,-3 3 0,6-2-155,-1 0 0,1 0 0,-1 0 0,1 0 0,0 0 0,0 1 0,0-1 1,0 0-1,0 1 0,0-1 0,0 1 0,0-1 0,0 1 0,1-1 0,-1 1 0,1 0 0,-1-1 0,1 1 0,0 0 0,-1-1 0,1 1 0,0 0 0,0-1 0,0 1 0,0 0 0,1 0 0,-1-1 0,0 1 0,1 0 0,-1-1 0,1 1 0,0-1 0,-1 1 0,1 0 0,0-1 0,0 0 0,0 1 0,0-1 0,0 0 0,0 1 0,0-1 0,3 2 1,16 10-4089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57.4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1 992,'0'0'11748,"4"7"-11235,2 4-354,-2 1 0,0 0 0,0 0 0,-1 0 0,0 1 0,-1-1-1,-1 1 1,1 19 0,-2-20-140,0-9-16,-1 1 1,1-1-1,0 0 1,1 1-1,-1-1 1,1 1-1,-1-1 1,1 1-1,0-1 1,3 6-1,-4-9 4,1 0 0,-1 1-1,1-1 1,-1 0-1,1 0 1,-1 0 0,1 1-1,-1-1 1,1 0-1,-1 0 1,1 0 0,0 0-1,-1 0 1,1 0-1,-1 0 1,1 0 0,-1 0-1,1 0 1,-1-1-1,1 1 1,-1 0 0,1 0-1,-1 0 1,1-1-1,-1 1 1,1 0-1,-1 0 1,1-1 0,-1 1-1,0 0 1,1-1-1,14-13 10,-14 13-13,124-154 184,-125 155-166,0 0 0,1-1 1,-1 1-1,1-1 0,-1 1 0,1 0 1,-1 0-1,1-1 0,-1 1 1,1 0-1,-1 0 0,1-1 1,-1 1-1,1 0 0,-1 0 1,1 0-1,0 0 0,-1 0 1,1 0-1,-1 0 0,1 0 1,-1 0-1,1 0 0,-1 0 1,1 1-1,0-1 0,-1 0 1,1 0-1,-1 0 0,1 1 1,17 11-118,-11-7 147,0-2-79,-1 0 0,1 0 0,0-1 0,1 0 1,-1 0-1,0-1 0,1 0 0,12 1 0,0-2-912,38-4 0,-11-8-1852,-4-5-1377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57.8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80 13531,'0'0'2160,"101"-5"-2160,-39 0 312,3-1-208,-1-1-104,-7-1-360,-15 1-800,-13-2-624,-13-6-713,-8 4-631,-8 4-1209</inkml:trace>
  <inkml:trace contextRef="#ctx0" brushRef="#br0" timeOffset="1">391 9 888,'0'0'7394,"-82"152"-4890,60-79-343,4 5-705,7 1-400,7-5-336,4-8-303,0-11-161,5-11-160,6-12-96,2-10-64,0-7-449,0-8-519,5-7-592,-2-3-1057,-5-14-2304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58.1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61 13235,'0'0'6001,"113"-17"-5993,-47 14-8,8-1-448,3 0-584,16-7-1049,-20 0-959,-15 1-2185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58.6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138 1 5921,'0'0'7353,"-19"8"-6037,-60 32-247,76-39-1013,0 0 1,1 0-1,0 1 0,-1-1 0,1 1 0,0 0 0,0 0 0,0 0 0,0 0 1,0 0-1,0 0 0,1 0 0,-1 1 0,1-1 0,-1 1 0,1-1 0,0 1 0,0-1 1,0 1-1,0 0 0,1 0 0,-1-1 0,1 1 0,-1 0 0,1 0 0,0 0 0,0-1 1,1 6-1,-1 2 30,0-8-83,1 1 0,-1-1 1,0 0-1,1 0 0,0 1 0,-1-1 0,1 0 0,0 0 1,0 0-1,0 0 0,0 0 0,1 0 0,-1 0 0,0-1 1,1 1-1,-1 0 0,1-1 0,0 1 0,0-1 0,-1 1 0,1-1 1,0 0-1,0 0 0,0 0 0,0 0 0,1 0 0,-1 0 1,0-1-1,0 1 0,0-1 0,1 1 0,-1-1 0,4 0 1,0 1 3,1-1 0,-1 0 0,1 0 0,-1 0 0,1-1 0,-1 0 0,1 0 0,-1-1 0,0 0 0,0 0 0,7-3 0,-1-3-42,0 0 0,-1-1 0,0 0 0,-1 0 0,13-16 0,-10 11-242,0 1 0,16-13 0,-26 62-69,-3-35 348,0 1-1,-1 0 0,1-1 1,0 1-1,1 0 0,-1-1 1,0 1-1,0-1 1,1 1-1,-1-1 0,1 1 1,-1 0-1,1-1 1,0 0-1,0 1 0,0-1 1,-1 1-1,1-1 0,0 0 1,1 0-1,-1 1 1,0-1-1,0 0 0,2 1 1,0-1 5,0 0 1,0 0-1,1-1 0,-1 1 1,0-1-1,0 0 0,0 0 1,0 0-1,0 0 1,0 0-1,0-1 0,5-1 1,4-1-12,0-1-1,0-1 1,0 0 0,-1-1 0,0 0-1,19-13 1,-17 10-19,0 1 0,1 0-1,25-10 1,-38 37 96,-9 105 345,9-123-418,-1-1 0,1 0 0,-1 1 0,1-1-1,-1 0 1,1 1 0,-1-1 0,1 0 0,-1 0 0,1 0 0,-1 0 0,1 1 0,-1-1 0,1 0 0,0 0 0,-1 0-1,1 0 1,-1 0 0,1 0 0,-1 0 0,1-1 0,-1 1 0,1 0 0,0 0 0,-1 0 0,1 0 0,-1-1-1,1 1 1,-1 0 0,1-1 0,-1 1 0,21-8-49,59-47-757,-31 20 238,-48 35 591,0-1-1,0 1 1,0-1 0,0 1-1,0 0 1,0-1-1,0 1 1,0 0 0,-1 0-1,1 0 1,0 0-1,0 0 1,0 0 0,0 0-1,0 0 1,0 0-1,0 0 1,0 1 0,0-1-1,0 0 1,0 1-1,0-1 1,0 0 0,0 1-1,-1-1 1,2 2-1,23 20 200,-9-7-143,-12-12-74,1 0 0,-1-1 1,1 0-1,-1 0 0,1 0 0,0-1 0,0 0 0,-1 0 0,1 0 1,0 0-1,0-1 0,0 1 0,0-1 0,0-1 0,0 1 1,8-2-1,-3 0-322,-1-1 1,1 0 0,-1-1-1,0 0 1,0 0 0,0-1-1,10-7 1,10-9-3313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59.00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14067,'0'0'2519,"14"22"-2224,0 2-199,2 2-18,1-1 1,0 0-1,30 30 0,-13-22 31,0-1 0,2-2 0,76 49 0,-109-77-118,0 1 0,0 0 0,0 0 0,0 0 0,-1 0 0,1 0 0,-1 1 0,0-1 0,0 1 0,0 0 0,-1-1 0,1 1-1,-1 0 1,0 0 0,0 0 0,0 0 0,0 0 0,-1 0 0,1 0 0,-1 0 0,0 0 0,-1 0 0,0 7 0,-1 1-10,0 0 1,-1 0-1,0-1 1,0 1 0,-2-1-1,-10 21 1,-4-2-463,-1-2 1,-2 0-1,-1-1 1,-1-2-1,-50 43 0,19-22-3965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3.8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0 109 328,'0'0'2173,"3"-16"-1593,1-4-339,-1 9 159,-1-1-1,-1 1 1,0 0-1,0-17 1,-1 55 7340,0 15-3174,6 65-2510,1-53-1465,-2-6-717,2 0-1,2-1 0,29 88 1,-32-125-2189,-1-7-2264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59.3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1 640,'0'0'17676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03.5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143 0 9194,'0'0'6297,"6"18"-5925,-4-13-328,11 33 434,-2 0 0,9 53 0,-6 33 119,-6 1-1,-11 161 1,3-266-560,-2 0 1,0 1-1,-1-1 1,-1 0-1,-1-1 1,-1 1-1,-12 25 1,14-36-16,0-1 1,-1 0-1,0 0 0,-1 0 1,0 0-1,0-1 1,0 0-1,-1 0 1,0-1-1,-1 0 1,1 0-1,-1-1 1,0 0-1,0 0 1,-1-1-1,0 0 0,-11 4 1,6-4 288,-13 4-1287,28-8 961,-1 0 0,0 0 1,0 1-1,0-1 1,0 0-1,0 0 0,0 0 1,0 0-1,0 0 0,0 0 1,0 0-1,0 0 0,0 0 1,0 0-1,0 0 0,0 0 1,0 0-1,1 0 0,-1 0 1,0 0-1,0 0 0,0 0 1,0 0-1,0 0 0,0 0 1,0 1-1,0-1 0,0 0 1,0 0-1,0 0 0,0 0 1,0 0-1,0 0 0,0 0 1,0 0-1,0 0 0,0 0 1,0 0-1,0 0 0,0 0 1,0 0-1,0 1 0,0-1 1,0 0-1,0 0 0,0 0 1,0 0-1,0 0 0,-1 0 1,1 0-1,0 0 0,0 0 1,0 0-1,0 0 0,0 0 1,0 0-1,0 0 0,0 0 1,0 0-1,0 0 0,0 0 1,17 2-934,-9-3 314,0 0 0,0-1 0,0 1 0,0-1 0,0-1 0,0 0 0,-1 0 0,1 0 0,11-8 0,-12 7-346,24-14-4668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03.9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64 9194,'0'0'7177,"115"-42"-6552,-48 35-73,8 2-256,5-1-168,0 4-120,-7 0-8,-11 2-112,-12 0-888,-19 8-1497,-15 5-2104,-16-1-1344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04.2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0 106 9418,'0'0'6153,"95"-51"-5465,-33 35-55,11 5-361,5 6-200,3 1-72,14-2-1329,-23 1-1863,-17-2-3346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04.6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2657,'0'0'13829,"25"14"-13771,0 0-18,144 89 372,-144-86-385,0 2 0,-1 1 0,21 22 0,-37-33-32,0 0 0,-1 0 0,0 0 0,-1 1 0,0 0 0,0 0 0,-1 1 1,0 0-1,-1-1 0,0 2 0,2 13 0,-4-13 2,-1-1-1,0 1 1,0-1 0,-1 1-1,-1 0 1,0-1 0,-1 1-1,0-1 1,0 0-1,-2 1 1,1-1 0,-1 0-1,-1-1 1,0 1 0,0-1-1,-10 14 1,1-6 10,-1 0 0,-1-2-1,0 1 1,-1-2 0,-1 0 0,-1-1 0,-25 15-1,18-13-430,-31 13 0,-1-9-3789,38-17-1391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04.9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343 29 4113,'0'0'11368,"-19"-7"-10848,6 2-463,8 2-46,0 1 1,0 0-1,-1 0 0,1 0 0,-1 1 0,0-1 0,1 1 0,-1 0 1,0 1-1,0 0 0,1 0 0,-1 0 0,0 0 0,0 1 0,1 0 1,-1 0-1,0 1 0,1 0 0,-1 0 0,1 0 0,-9 5 0,-7 7 29,1 0 0,0 1-1,1 2 1,1 0 0,-19 22-1,31-31-33,1-1 0,0 1 0,0 0 0,1 0 0,0 0 0,0 1 0,-4 14 0,7-17-1,0 0 1,0 0-1,1 0 0,-1 0 1,1 0-1,1 0 0,-1-1 1,1 1-1,0 0 0,0 0 1,1 0-1,-1-1 0,4 7 1,-1-4 26,1-1 1,-1 1-1,1-1 0,1-1 1,-1 1-1,1-1 1,0 0-1,1 0 1,0-1-1,11 8 1,14 7 81,37 17-1,-44-25-80,17 9 9,51 28-15,-83-44-29,-2 1-1,1 0 1,-1 1-1,0 0 1,0 0-1,-1 1 1,9 11-1,-14-17-2,0 0-1,-1 0 1,0 0-1,1 0 0,-1 1 1,0-1-1,0 0 0,0 1 1,0-1-1,-1 0 1,1 1-1,-1-1 0,1 1 1,-1 0-1,0-1 1,0 1-1,0-1 0,0 1 1,-1-1-1,1 1 0,-1-1 1,1 1-1,-1-1 1,0 1-1,0-1 0,0 0 1,0 1-1,0-1 1,-1 0-1,1 0 0,-1 0 1,1 0-1,-1 0 1,0 0-1,0-1 0,0 1 1,0 0-1,0-1 0,-3 2 1,-8 5 15,0-1 1,0 0-1,-1-1 1,0-1-1,-18 5 1,-16 4-80,-1-2 1,-1-3-1,-55 5 0,101-14-108,2 1 6,1-1-1,-1 0 1,0 1 0,1-1-1,-1 0 1,1 0 0,-1 0-1,1 0 1,-1 0 0,0 0-1,1-1 1,-1 1 0,1 0-1,-1-1 1,1 1 0,-1-1-1,1 0 1,0 1 0,-1-1 0,1 0-1,0 0 1,-1 0 0,1 0-1,0 0 1,-1-1 0,-1-17-5915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05.4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196 0 7009,'0'0'4561,"-16"12"-3030,4-3-1321,-1-1 47,1 2 1,0 0 0,0 0 0,1 1-1,0 0 1,1 1 0,-10 14 0,10-7-96,0 0 0,2 1 0,0 0 0,1 0 0,1 1 0,0 0 1,2 0-1,1 0 0,0 1 0,2-1 0,1 1 0,0-1 0,5 30 0,-5-49-154,0 0-1,0 0 1,0 0-1,1 0 0,-1 0 1,1 0-1,0 0 0,-1 0 1,1 0-1,0 0 0,0 0 1,0-1-1,0 1 1,1 0-1,-1-1 0,0 1 1,1 0-1,-1-1 0,1 0 1,-1 1-1,1-1 1,0 0-1,-1 0 0,1 0 1,0 0-1,0 0 0,0-1 1,0 1-1,0 0 1,0-1-1,0 1 0,0-1 1,0 0-1,0 0 0,0 0 1,0 0-1,0 0 0,0 0 1,0 0-1,4-2 1,3 0 3,-1-1 0,0 1 1,1-2-1,-1 1 0,0-1 1,-1-1-1,1 1 0,7-7 1,20-19-221,-2 0 1,-1-3 0,-2 0 0,-1-2 0,-1-1 0,25-44 0,-53 79 217,0 1 0,0 0-1,0-1 1,0 1 0,1-1-1,-1 1 1,0 0-1,0-1 1,0 1 0,1 0-1,-1 0 1,0-1 0,1 1-1,-1 0 1,0 0 0,1-1-1,-1 1 1,0 0 0,1 0-1,-1 0 1,0-1 0,1 1-1,-1 0 1,1 0 0,-1 0-1,0 0 1,1 0 0,-1 0-1,1 0 1,-1 0 0,0 0-1,1 0 1,7 12 8,3 36-223,-8-30 269,7 19 41,20 51 0,-24-73-93,1-1 1,1 1 0,0-1 0,1 0 0,0-1 0,12 13 0,-20-25-30,1 1-1,-1-1 1,1 0-1,0 0 1,-1 0-1,1 0 1,0 0 0,-1-1-1,1 1 1,0 0-1,0-1 1,0 1 0,-1-1-1,1 0 1,0 1-1,0-1 1,0 0 0,0 0-1,0-1 1,0 1-1,0 0 1,-1 0-1,1-1 1,0 1 0,0-1-1,0 0 1,-1 0-1,1 1 1,0-1 0,-1 0-1,1 0 1,2-2-1,6-5-636,0 1-1,-1-2 0,16-15 0,-18 16-230,31-33-4276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05.7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337 1 9658,'0'0'1066,"-14"23"-321,-153 336 1740,146-305-2271,-69 195 935,78-210-955,2 0 1,2 0-1,2 0 0,-2 65 1,8-101-185,0 0 1,0 0-1,0 0 0,0 0 1,1 0-1,-1 0 1,1 1-1,0-1 0,2 4 1,-2-6 2,0 0 0,0 1 1,0-1-1,0 0 0,0 0 0,0 0 1,1 0-1,-1-1 0,0 1 1,1 0-1,-1 0 0,0-1 0,1 1 1,-1-1-1,1 1 0,-1-1 0,1 0 1,-1 0-1,1 1 0,2-1 1,5 0-6,0 0 1,0-1 0,0 0 0,0-1 0,0 1-1,-1-2 1,1 1 0,-1-1 0,1 0 0,-1-1 0,0 0-1,0-1 1,-1 1 0,1-1 0,-1-1 0,7-6 0,6-6-253,-1-1 1,-1 0 0,-1-2 0,17-26 0,-21 28-43,0-1-1,9-22 1,-20 37 254,1-1 1,-1 0 0,0 1 0,0-1 0,-1 0-1,1 0 1,-2 0 0,1 0 0,0 0 0,-1 0-1,0 0 1,-1 0 0,0-7 0,0 11 23,0 1 1,0-1-1,0 0 1,0 0 0,0 1-1,0-1 1,-1 1-1,1-1 1,0 1-1,-1-1 1,1 1-1,-1 0 1,0 0 0,1 0-1,-1 0 1,0 0-1,0 0 1,0 0-1,0 1 1,1-1 0,-1 0-1,0 1 1,0 0-1,-3-1 1,-8 0-45,1 0 1,-23 1 0,20 0-4,11 0-45,0 0 0,0 1 0,0-1 0,0 1-1,0-1 1,0 1 0,0 1 0,0-1 0,1 0 0,-6 4 0,6-4-309,1 1 1,-1 0 0,1 0-1,0 0 1,-1 0-1,1 0 1,0 1-1,-3 4 1,0 8-5161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06.14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9962,'0'0'5473,"1"21"-5465,0 167 23,-1-188-25,0 1 0,0 0 0,0 0 1,0 0-1,0-1 0,0 1 0,0 0 0,0 0 1,0 0-1,0-1 0,0 1 0,1 0 0,-1 0 0,0-1 1,0 1-1,1 0 0,-1-1 0,1 1 0,-1 0 0,1-1 1,-1 1-1,1 0 0,0-1-2,1 0 0,-1 0 0,0 0 0,0 0 1,1 0-1,-1-1 0,0 1 0,0 0 0,0-1 0,0 1 0,1-1 0,-1 1 1,0-1-1,0 0 0,0 0 0,1 0 0,39-29-313,-1-1 0,66-66 0,-107 111 619,-11 14-139,-17 31-1,-9 19 23,43-83-88,0 0 0,0 0 0,0 0 0,1 0-1,9-5 1,6-6-231,29-24-443,-21 18 479,-1-1 0,28-31 0,-56 67 2140,-8 22-1976,0 5-1354,6-22-3449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06.4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48 10746,'0'0'9626,"-9"-28"-11338,14 19-5834,-1-2-879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4.48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0 336 9130,'0'0'4257,"16"-2"-2730,602-65 4774,99-12-5649,-343 20-600,207-28-83,9 47-283,-560 40 312,-14-1 6,1 1-1,-1 0 1,1 2 0,22 4-1,-34-4-8,1-1-1,-1 1 0,0 0 1,0 1-1,0 0 1,0-1-1,0 1 1,-1 1-1,0-1 0,1 1 1,-1 0-1,0 0 1,-1 0-1,1 0 1,-1 0-1,0 1 0,4 6 1,7 16 13,-2 1 0,-1 1 1,-1 0-1,-1 0 0,-2 0 1,-1 1-1,-1 0 0,-2 1 0,0 58 1,-4-84-8,1 0 1,-1 0 0,0 0 0,0 0 0,-1-1-1,1 1 1,-1-1 0,0 1 0,0-1 0,-1 1-1,1-1 1,-1 0 0,0 0 0,0-1 0,0 1-1,-1 0 1,1-1 0,-1 0 0,0 0 0,0 0 0,0 0-1,0-1 1,-1 1 0,1-1 0,-6 2 0,-8 2 1,0 0 1,1-1 0,-2-1 0,1-1 0,-32 3 0,-355-1 34,276-6-18,-164-3-6,-261 0 4,2 28-12,-165 53-273,661-70 97,13-3-2607,-46-2 0,82-2 2048,-26 0-5936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06.8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1 189 9114,'93'9'4441,"-77"-9"-3441,10 0-480,7 0-32,1 0-312,5 0-64,-1 0-112,-2 0-784,6-13-1176,-9-2-1049,-9-3-1992</inkml:trace>
  <inkml:trace contextRef="#ctx0" brushRef="#br0" timeOffset="1">389 1 7210,'0'0'5897,"-104"133"-5041,88-88-296,7 1-232,9-2-200,0-8-128,4-3-296,12-7-312,20-6-488,-3-7-1041,-2-8-2136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07.1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2633,'0'0'13306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11.6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123 0 9690,'0'0'5401,"-3"4"-5141,1-2-251,1 1-1,0-1 0,-1 0 1,1 1-1,0-1 0,0 1 1,0 0-1,1-1 0,-1 1 1,0 0-1,1 2 0,-6 101 310,-41 438 1779,-8 162-191,80 63-1248,-11-541-1300,-12-133-3909,-2-95 4477,0 0 1,0 1 0,0-1 0,0 0 0,0 0 0,0 0 0,0 0-1,0 0 1,0 0 0,-1 1 0,1-1 0,0 0 0,0 0-1,0 0 1,0 0 0,0 0 0,0 0 0,0 0 0,0 1 0,-1-1-1,1 0 1,0 0 0,0 0 0,0 0 0,0 0 0,0 0 0,0 0-1,-1 0 1,1 0 0,0 0 0,0 0 0,0 0 0,0 0-1,-1 0 1,1 0 0,0 0 0,0 0 0,0 0 0,0 0 0,0 0-1,-1 0 1,1 0 0,0 0 0,0 0 0,0 0 0,0 0 0,0 0-1,0 0 1,-1-1 0,1 1 0,0 0 0,0 0 0,0 0-1,0 0 1,0 0 0,0 0 0,0 0 0,0-1 0,0 1 0,0 0-1,-1 0 1,1 0 0,0 0 0,0 0 0,0 0 0,0-1 0,-4-16-3838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12.5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0 442 9498,'0'0'3442,"26"-10"-3023,40-13 640,114-25 0,434-65 1509,242-48-1857,-533 100-711,-226 49 4,135-2 0,-167 16-7,-1 3 0,0 3 0,79 19 0,179 66-58,-104-27 53,-184-58-6,-10-2-70,-2 0-1,1 2 1,27 12-1,-44-17 38,0 0 0,0 1 0,-1 0 0,1 0 0,-1 0 0,0 1 0,0-1 0,0 1 0,0 0 0,-1 1 0,0-1 0,0 1 0,-1 0 0,1 0 0,-1 0 0,2 7 0,1 11 7,-1-1 1,-2 1 0,0 0-1,-2 0 1,0 0 0,-3 27 0,1-25 43,-39 448 329,4-86 30,30 24 57,9-325-355,4 0 0,18 86 0,57 166 24,-67-287-87,14 44 3,-4 2 0,21 174-1,-46-262 0,3 12 5,-2 0 1,0 0 0,-2 1-1,0-1 1,-5 23 0,4-40 53,0-1 0,0 0 1,0 0-1,-1 0 1,1 0-1,-1 0 0,0 0 1,0-1-1,0 1 1,0-1-1,-1 0 0,0 0 1,1 0-1,-1 0 0,0-1 1,0 0-1,-1 0 1,1 0-1,0 0 0,-1 0 1,1-1-1,-6 1 1,-13 3 218,0 0 0,-1-2 0,-25 1 0,45-4-284,-904-13 730,264-46-461,10-57 115,362 32-833,252 76 153,-1 0 0,2-2 0,-1 0 0,-33-24 0,40 24-451,1-1-1,0-1 1,1 0-1,-12-16 1,-10-22-4484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13.1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55 9314,'0'0'1146,"26"0"-492,395 0 3078,1145 2-1888,-1406-2-2206,251-33 0,-405 32 170,28-5-1347,-33 6 1398,0-1 0,0 1-1,0 0 1,0 0 0,0-1 0,0 1-1,0 0 1,0-1 0,0 1 0,0-1-1,0 1 1,0-1 0,0 1 0,0-1-1,-1 0 1,1 1 0,0-1 0,-1 0-1,1 0 1,0 0 0,-1 1-1,1-1 1,0-1 0,-30-1-3338,25 3 2425,-12 0-2737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13.6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1 7098,'0'0'3936,"-17"157"-2983,3-30-65,7 12-216,3-18-248,4-38-160,0-33-168,4-16-48,7-1-48,10-16-816,-1-8-1889,-1-9-2664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14.5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65 13 9274,'0'0'5425,"18"0"-4987,-10 0-415,273-12 796,-280 12-824,-1 0 0,1 0 0,0 0 0,-1 0 0,1 1 0,0-1 0,-1 0 0,1 0 0,0 1 0,-1-1-1,1 0 1,0 1 0,-1-1 0,1 1 0,-1-1 0,1 1 0,-1-1 0,1 1 0,-1-1 0,1 1 0,-1-1 0,0 1-1,1 0 1,-1-1 0,0 1 0,1 0 0,-1-1 0,0 1 0,0 0 0,0-1 0,1 1 0,-1 0 0,0 0 0,0-1-1,0 1 1,0 0 0,0-1 0,0 1 0,-1 0 0,1 0 0,0 0 0,-6 38 72,5-34-54,-2 11 52,-27 112 75,25-112-16,0 0 0,-1-1 0,-1 1 0,-1-1-1,-15 24 1,23-38-104,-1 0 0,0 0 0,0 0 0,1 0 0,-1 0 0,0 0 0,0 0 0,0 0 0,0 0 0,0 0 0,0-1 0,0 1 0,0 0 0,0-1 0,0 1 0,-1-1 0,1 1 0,0-1 0,0 0 0,-1 1 0,1-1 0,0 0 1,0 0-1,-1 0 0,1 0 0,0 0 0,-1 0 0,1 0 0,0 0 0,0-1 0,-1 1 0,1 0 0,0-1 0,0 1 0,0-1 0,-1 1 0,1-1 0,0 0 0,0 1 0,0-1 0,0 0 0,0 0 0,0 0 0,0 0 0,1 0 0,-1 0 0,-1-2 0,-6-7-11,1 0 0,0-1 0,1 0 0,-5-12 0,4 9 9,-15-33-5,17 35 28,0-1-1,-1 1 1,-1 0-1,0 0 1,0 0-1,-1 1 1,-1 0-1,-14-14 1,20 24-113,1 0 0,-1 0 0,0 0-1,0 0 1,1 1 0,-1-1 0,0 1 0,0 0 0,0-1 0,0 1 0,0 1-1,0-1 1,1 0 0,-1 1 0,0-1 0,0 1 0,0 0 0,1 0 0,-1 0 0,0 0-1,1 1 1,-1-1 0,1 1 0,-1-1 0,-3 5 0,-10 26-7448,12-18-1017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15.8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240 45 9842,'0'0'6188,"-3"-7"-6039,-9-21-146,12 27-7,0 1 0,0 0 0,0-1 0,0 1 0,0-1 0,0 1 0,0 0 0,0-1 0,1 1 0,-1-1 0,0 1 0,0 0 0,1-1 0,-1 1 0,0 0 0,0-1 0,1 1 0,-1 0 0,0 0 0,1-1 0,-1 1 0,0 0 0,1 0 0,-1 0 0,0-1 0,1 1 0,-1 0 0,1 0 0,-1 0 0,0 0 0,1 0 0,-1 0 0,1 0 0,-1 0 0,1 0 0,-1 0 0,0 0 0,1 0 0,-1 0 0,1 0 0,-1 0 0,0 0 0,1 1 0,-1-1 0,0 0 0,1 1 0,1-1-9,120 6 34,-122-6-23,1 0 0,-1 0 1,0 0-1,1 0 0,-1 0 0,0 0 0,1 1 0,-1-1 1,0 0-1,1 0 0,-1 1 0,0-1 0,1 0 0,-1 0 0,0 1 1,0-1-1,1 0 0,-1 1 0,0-1 0,0 0 0,0 1 1,1-1-1,-1 1 0,0-1 0,0 0 0,0 1 0,0-1 1,0 0-1,0 1 0,0-1 0,0 1 0,0-1 0,0 0 0,0 1 1,0-1-1,0 1 0,0-1 0,0 0 0,0 1 0,-1-1 1,1 1-1,-9 18-92,-16 17 168,-2-2-1,-36 35 1,18-20-41,-19 25 15,-8 9-872,23-31-4652,35-38-1180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16.1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15283,'0'0'1601,"82"95"-2658,-66-73 73,-10-7-696,-6-4-1545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16.5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53 2457,'0'0'12817,"16"-3"-13052,49-4-253,-63 7 449,0 0-1,0 1 1,-1-1-1,1 0 1,0 1-1,0-1 1,0 1 0,-1-1-1,1 1 1,0 0-1,-1 0 1,1 0-1,0 0 1,-1 0 0,0 0-1,1 0 1,-1 0-1,1 1 1,-1-1-1,0 0 1,0 1-1,0-1 1,0 1 0,0 0-1,0-1 1,0 1-1,-1 0 1,2 2-1,0 2-12,-1 1 0,0 0-1,0 0 1,0 0 0,0 9-1,-1-10 68,-2 60 229,0-16-3433,7-68-1854,0 2 3503,1 1 0,12-24-1,30-46 2320,-29 53 665,-13 20-560,-5 9-489,0 1-1,0-1 1,0 1-1,1 0 0,-1-1 1,1 1-1,0 0 1,-1 0-1,1 0 0,0 0 1,4-3-1,-5 28 1659,-3 13-1257,-2 0 1,-2 0-1,-12 45 1,-3 14-1624,17-71-789,1-1-1,1 25 1,2-34-4494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4.88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9858,'0'0'4577,"0"93"-2985,2-35 25,11 2-865,7-1-392,4-10-176,-1-11-184,1-12-208,-6-10-520,-7-9-520,-13-23-10907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16.8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134 0 15011,'0'0'2137,"-20"141"-2217,9-88 72,-4-4-224,4-7-577,-5-6-727,-10-8-944,8-12-1457,1-8-1200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17.2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204 1 2961,'0'0'13551,"16"4"-13589,51 19 18,-63-22-53,0 1 0,0-1 0,-1 1 0,1 0 0,0 0 0,-1 0 0,0 1 0,1-1 0,-1 1 0,0-1 0,0 1 0,0 0 0,-1 1 0,1-1-1,-1 0 1,1 1 0,2 5 0,-5-6-58,1-1-1,-1 1 0,1-1 1,-1 1-1,0-1 1,0 1-1,0-1 0,0 1 1,-1-1-1,1 1 0,-1-1 1,1 0-1,-1 1 1,0-1-1,0 0 0,0 1 1,0-1-1,-1 0 1,1 0-1,0 0 0,-1 0 1,1 0-1,-1 0 0,0 0 1,-3 2-1,-23 18-451,0-1-1,-2-2 0,-43 22 1,-49 32 514,110-65 135,8-6 82,1 0 1,0 0-1,0 0 0,0 0 0,0 1 0,0-1 1,0 1-1,1 0 0,-4 4 0,18-8 2994,53-12-2134,-53 9-871,1 1 0,0 1 0,0 0 0,0 0 0,0 1 0,0 1 0,21 2-1,-31-2-148,-1 1-1,1 0 1,-1-1-1,0 1 1,1 0 0,-1 0-1,0 1 1,0-1-1,0 0 1,0 1-1,0-1 1,0 1-1,0 0 1,-1-1-1,1 1 1,0 0-1,-1 0 1,0 0-1,1 0 1,-1 1-1,0-1 1,0 0-1,0 0 1,0 1-1,-1-1 1,1 1-1,-1-1 1,1 5-1,0-3-11,-1 1 0,0-1-1,0 1 1,-1-1-1,1 1 1,-1-1 0,0 1-1,0-1 1,0 0 0,-1 1-1,1-1 1,-1 0-1,0 0 1,0 0 0,-4 4-1,-23 23-149,22-26 65,1 1 1,1 0 0,-1 0 0,1 1 0,0-1-1,-7 14 1,10-15 64,1 0 1,0 0-1,0 0 0,1-1 1,-1 1-1,1 0 0,0 0 1,0 0-1,2 8 0,-1-7-526,-1 0 0,1 0-1,-1 0 1,0-1 0,-1 1-1,-1 6 1,-8 12-5687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17.5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 10282,'0'0'5585,"113"-7"-5433,-82 7-136,-4 0-16,-5 7-208,-7 7-528,-8 5-352,-7 14-584,0-4-1009,-7-6-4440</inkml:trace>
  <inkml:trace contextRef="#ctx0" brushRef="#br0" timeOffset="1">156 376 11226,'0'0'6042,"-8"103"-11956,8-56 4234,0-9 232,-11-5-1121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17.8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16932,'0'0'1928,"53"120"-10874,-42-85 4809,-8-6-1416</inkml:trace>
  <inkml:trace contextRef="#ctx0" brushRef="#br0" timeOffset="1">83 663 15491,'0'0'1329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7:18.2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12019,'0'0'752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00.4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42 6361,'0'0'7506,"117"0"-6898,-57-11 704,30 0-471,-6 2-593,3 2-184,4 3-56,-19 4-8,4 0-368,-16 0-561,-14 19-791,-20 1-1017,-19 2-3360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00.8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12363,'0'0'3496,"179"0"-3088,-41 0-31,16 0-225,-21 0-80,-38 0-72,-42 0-112,-22 10-1761,-10 6-3256,-15 2-2385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01.1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1 116 13315,'0'0'5313,"122"-35"-5313,-14 8-80,30 3 80,10 6-232,-11 9-1208,-40 7-1673,-37 2-3328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12.0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451 16 8426,'0'0'1125,"1"-4"-994,2-7 657,-6 11 2249,-13 17 3380,2-1-7405,-7 3 1062,-2-1 0,1 0-1,-2-2 1,0-1 0,-1-1 0,-52 21-1,49-23-87,-1 1 0,2 1 0,0 2-1,0 1 1,-32 27 0,58-43-2,1 0 1,-1-1-1,0 1 0,1 0 1,-1 0-1,0 0 0,1 0 1,-1 0-1,1 0 0,-1 0 1,1 0-1,0 0 0,-1 0 1,1 0-1,0 0 0,0 0 1,0 1-1,0-1 0,0 0 1,0 0-1,0 0 0,0 0 1,0 0-1,1 0 0,-1 0 1,0 0-1,1 0 0,-1 0 1,0 0-1,1 0 0,0 0 1,-1 0-1,1 0 1,-1 0-1,1 0 0,0 0 1,1 0-1,5 7 23,0-1-1,0 0 1,14 8 0,4 6-35,21 31 15,44 66 0,13 15 0,-97-126 13,25 25-19,-30-31-31,0-1 710,6-1-7102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12.6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0 508 11090,'0'0'3188,"17"-3"-3168,31-5-116,86-18 180,-121 23-417,0-1 0,-1 0 1,1-1-1,-1 0 0,0-1 1,0-1-1,-1 0 0,13-9 1,-18 10-62,-1 0 0,1 0 0,-1 0 0,0-1 0,-1 1 0,1-1 0,-1-1 1,-1 1-1,0 0 0,0-1 0,0 0 0,-1 1 0,0-1 0,0 0 0,-1 0 0,0 0 0,0-1 1,-1 1-1,0 0 0,-1 0 0,0 0 0,0 0 0,0 0 0,-1 0 0,-5-12 0,2 5 316,0 1-1,-2-1 0,0 1 1,0 1-1,-15-20 0,13 20 822,-1 1 0,-1 1-1,0-1 1,0 1 0,-15-10-1,-10 1 1443,35 19-2112,-1 1-1,1-1 1,0 1 0,0-1-1,0 1 1,0 0 0,0-1-1,-1 1 1,1 0-1,0 0 1,0 0 0,-1 0-1,1 0 1,0 0 0,0 1-1,0-1 1,-1 0 0,1 1-1,0-1 1,0 0 0,0 1-1,0-1 1,0 1 0,0 0-1,0-1 1,0 1 0,0 0-1,0 0 1,0 0 0,0-1-1,1 1 1,-2 2 0,-3 7 55,2-1 1,-1 1 0,2 0-1,-1 0 1,1 0-1,1 0 1,-1 13 0,0-5 49,-19 622 3322,22-470-2991,-1-168-498,0 0 1,0 0 0,-1 0 0,1 0 0,0 0 0,-1 0-1,1 0 1,-1 0 0,0 0 0,0-1 0,0 1 0,0 0-1,0 0 1,-1 2 0,1-4-28,0 1 0,0-1 0,1 1 0,-1-1 0,0 1 0,0-1 0,0 1 0,1-1 0,-1 0 0,0 0 0,0 1 0,0-1 0,0 0 0,0 0 0,0 0 0,0 0 0,0 0 0,1 0 0,-1 0 0,0 0 0,0 0 0,0 0 0,0-1 0,0 1 0,0 0 0,0-1 0,1 1 0,-1-1 0,0 1 0,0-1 0,1 1 0,-1-1 0,0 1 0,0-1 0,0-1 0,-4-3-363,1 0 1,1 0 0,-1 0 0,1-1-1,0 0 1,0 1 0,0-1-1,1 0 1,0 0 0,0-1-1,-1-10 1,-1 5-623,-4-21-1859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5.51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0 369 4385,'0'0'11618,"27"-9"-10560,-20 7-989,51-16 422,0 3 1,60-9-1,338-34 1285,185-26-1097,173-27-1234,9 63-395,-807 49 961,-1 1 0,1 0 1,-1 1-1,1 0 0,-1 1 1,0 1-1,0 1 0,-1 0 1,1 1-1,-1 0 0,20 15 1,-15-9 29,-1 1 1,-1 1 0,0 1 0,-1 0 0,0 2 0,-2-1-1,18 28 1,-29-40-25,0-1-1,-1 0 1,1 1-1,-1 0 1,0 0-1,0 0 0,-1 0 1,0 0-1,1 0 1,-2 0-1,1 0 1,0 0-1,-1 1 1,0-1-1,-1 9 1,-1-9 18,1-1 0,-1 1 1,0-1-1,0 1 0,-1-1 1,1 0-1,-1 0 0,0 0 1,0 0-1,0-1 0,0 1 1,-1-1-1,1 0 0,-1 0 1,0 0-1,-8 4 0,-14 8 9,0-3-1,-1 0 0,0-1 0,-1-2 0,0-1 1,-34 6-1,-180 15-138,185-24 69,-1102 94-612,1145-98 559,-622 50-140,424-41-2942,2-6-4359,149-4 155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13.0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92 6633,'0'0'3600,"-5"16"-3376,4-15-227,-5 15 108,1 1-1,0 0 1,1 0 0,-2 18 0,6-29-59,-1 0 1,1 0-1,0 0 0,0 0 1,1 0-1,0 0 0,0-1 1,0 1-1,1 0 0,0 0 1,0-1-1,0 1 1,1-1-1,-1 1 0,2-1 1,-1 0-1,0 0 0,7 7 1,-5-8 27,0 1 1,1-1 0,-1-1 0,1 1 0,0-1 0,0 0 0,0 0 0,0 0-1,0-1 1,13 3 0,-15-4-40,-1 0 0,1-1 0,-1 1-1,1-1 1,-1 0 0,1 0 0,-1 0 0,1-1 0,0 1-1,-1-1 1,1 0 0,-1 0 0,0 0 0,1 0-1,-1-1 1,0 1 0,0-1 0,0 0 0,0 0 0,0 0-1,5-4 1,0-5 0,0 1 0,0-1-1,-1-1 1,-1 1 0,0-1 0,-1 0-1,0 0 1,7-26 0,-6 9-280,0-1 0,2-54-1,-7 81 232,-1-1 0,0 0-1,0 1 1,0-1 0,0 1-1,-1-1 1,0 1 0,1-1-1,-1 1 1,-1-1 0,1 1-1,0 0 1,-3-4 0,3 5-4,-1 0 0,0 1 0,0-1 1,0 1-1,0-1 0,0 1 0,0 0 1,0 0-1,0 0 0,0 0 0,-1 0 0,1 0 1,0 1-1,-1-1 0,1 1 0,0-1 1,-1 1-1,1 0 0,-4 0 0,-3 0-73,-1 0 0,1 0 0,0 1 0,0 0 0,0 0 0,0 1 0,0 0 0,0 1 0,0 0 0,1 1 0,0-1 0,-1 2-1,-12 8 1,14-8-654,1 0-1,0 1 0,0 0 1,1 0-1,-9 13 0,4-2-5046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13.4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11330,'0'0'1323,"7"19"-1100,-1-4-160,3 6 21,-2 0 0,0 0 1,-2 0-1,5 33 0,-1 147 199,-9-201-281,0 0 0,0 0-1,0 0 1,0 0 0,0 0 0,0-1 0,0 1 0,0 0 0,1 0-1,-1 0 1,0 0 0,0 0 0,0 0 0,0 0 0,0 0-1,0 0 1,0-1 0,0 1 0,0 0 0,0 0 0,0 0-1,0 0 1,0 0 0,0 0 0,1 0 0,-1 0 0,0 0 0,0 0-1,0 0 1,0 0 0,0 0 0,0 0 0,0 0 0,0 0-1,1 0 1,-1 0 0,0 0 0,0 0 0,0 0 0,0 0 0,0 0-1,0 0 1,0 0 0,0 0 0,1 0 0,-1 0 0,0 0-1,0 0 1,0 0 0,0 0 0,0 0 0,0 0 0,0 0-1,0 0 1,0 0 0,0 0 0,0 1 0,1-1 0,5-12-11,19-53-127,26-56-27,-42 102 282,1 1 0,0 0 0,2 0 0,15-18 0,-25 35-90,0 0 0,0 0-1,0 0 1,1 0 0,-1 0 0,0 0-1,0 0 1,1 1 0,-1-1 0,0 1-1,1 0 1,-1 0 0,1 0 0,-1 0-1,5 0 1,35 8-1064,-31-3-1160,-4-1-2329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14.0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1 159 4153,'0'0'7375,"0"51"-4319,0 8-2960,16-67-692,-5-4 465,0-1 0,0 0 0,-2 0-1,1-1 1,-2-1 0,0 1 0,10-27-1,24-40-597,-42 81 729,0 0 0,0 0 1,0 0-1,0-1 0,0 1 0,0 0 0,0 0 0,0 0 0,0 0 0,0 0 0,0 0 0,0 0 1,0 0-1,0 0 0,0 0 0,0-1 0,0 1 0,0 0 0,1 0 0,-1 0 0,0 0 0,0 0 1,0 0-1,0 0 0,0 0 0,0 0 0,0 0 0,0 0 0,0 0 0,1 0 0,-1 0 0,0 0 1,0 0-1,0 0 0,0 0 0,0 0 0,0 0 0,0 0 0,0 0 0,0 0 0,1 0 0,-1 0 1,0 0-1,0 0 0,0 0 0,0 0 0,0 0 0,0 0 0,0 0 0,0 0 0,0 0 0,0 0 1,1 0-1,-1 1 0,0-1 0,0 0 0,0 0 0,0 0 0,0 0 0,0 0 0,0 0 0,0 0 1,0 0-1,0 0 0,0 0 0,0 1 0,0-1 0,0 0 0,2 13 237,-1 19 268,-1-30-491,0 4 38,0 1 1,1-1-1,-1 1 0,1-1 0,3 11 1,-4-16-58,1 0 1,-1-1-1,0 1 0,1 0 1,-1 0-1,1-1 1,-1 1-1,1 0 1,-1-1-1,1 1 1,-1 0-1,1-1 1,0 1-1,-1-1 0,1 1 1,0-1-1,-1 1 1,1-1-1,0 1 1,0-1-1,1 0 1,-1 1-17,0-2-1,1 1 1,-1 0 0,1 0 0,-1 0 0,1-1 0,-1 1 0,1-1 0,-1 1-1,0-1 1,1 1 0,-1-1 0,0 0 0,0 0 0,0 1 0,1-1 0,0-2-1,11-8-47,-1-1 0,-1-1-1,0 0 1,11-17-1,-8 11 74,24-26-1,-38 45 69,0 3-70,0 1-1,0-1 0,0 1 1,0 0-1,0-1 0,1 1 1,1 5-1,10 14-2978,-5-17-1065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14.4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10066,'0'0'3085,"15"19"-2918,52 59-65,-59-69-87,1-1 0,0 0 0,1 0 0,-1-1 0,1 0 0,1-1 0,-1 0 0,16 6 0,-4-4 38,0-2-1,39 7 0,-20-5-33,-40-8-26,-1 0-1,1 1 1,0-1-1,0 0 1,0 1 0,0-1-1,0 1 1,0-1-1,-1 1 1,1-1-1,0 1 1,0 0 0,-1-1-1,1 1 1,-1 0-1,1-1 1,0 1 0,-1 0-1,1 0 1,-1 0-1,0 0 1,1-1 0,-1 1-1,0 0 1,1 0-1,-1 0 1,0 0 0,0 1-1,1 1-44,-1 1 0,0-1-1,-1 0 1,1 0 0,0 0-1,-1 0 1,0 0 0,-2 6-1,-2 3-128,-1 0 0,0-1 0,-1 1 0,0-2 0,-1 1 0,-1-1 0,-14 15 0,-6 8-407,-48 59-2181,-4-4-2574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15.4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558 0 9298,'0'0'4001,"-6"8"-3473,-106 140 1387,-63 78-428,166-216-1474,-102 109 93,95-103-128,-1-2 0,0 0 0,-2 0 1,1-2-1,-24 12 0,41-24 0,0 0 0,1 0 0,-1 0 0,0 1 0,1-1 0,-1 0 0,1 0 0,-1 0 0,0 1-1,1-1 1,-1 0 0,1 1 0,-1-1 0,1 0 0,-1 1 0,1-1 0,-1 1 0,1-1 0,-1 1 0,1-1 0,0 1 0,-1-1 0,1 1 0,0-1 0,-1 1 0,1-1 0,0 1 0,0 0 0,-1-1-1,1 1 1,0 0 0,18 7-1027,2-2 1192,47 25-46,69 27 522,-117-52-949,0-1-1,0 0 1,0-2 0,0 0-1,31 1 1,-6-5-2729,-10-2-1556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15.8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321 1 14147,'0'0'1920,"-74"133"-1912,44-56 192,-2 5-120,-5 0-80,2-7 0,1-11-56,1-13-1072,9-20-368,10-15-1321,6-16-4016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16.1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1 522 13555,'0'0'957,"20"1"-1006,8 2 85,5-1 17,59-2 1,-83 0-111,0-1 0,1 0 1,-1-1-1,0 0 0,0-1 0,0 0 1,-1 0-1,1-1 0,-1 0 0,0-1 1,0 1-1,0-2 0,0 1 1,-1-1-1,0 0 0,0-1 0,-1 1 1,1-1-1,-1 0 0,-1-1 0,0 0 1,0 0-1,5-10 0,-1-3-615,-1 0 0,-1 0 0,-1 0 0,0-1 0,-2 0 0,-1-1 0,0 1 0,-2-35 0,0 35 161,-4-54-173,3 71 718,-1 0 0,1 1 0,-1-1 0,-1 0 0,1 1 0,-1-1 0,0 1 0,0 0 0,0-1 0,0 1 0,-1 0 0,-5-6 0,7 9 78,0 0 0,0 0 0,0 0-1,0 0 1,0 0 0,-1 0 0,1 0 0,0 1 0,-1-1 0,1 0 0,-1 1 0,1 0 0,-1-1 0,1 1 0,-1 0 0,1-1 0,-1 1 0,1 0-1,-1 0 1,1 0 0,-1 0 0,1 1 0,-1-1 0,1 0 0,-1 1 0,1-1 0,-1 1 0,1-1 0,-1 1 0,1 0 0,0 0 0,-1-1 0,1 1 0,0 0-1,-2 2 1,-2 2 49,0 0-1,0 0 1,0 1-1,1 0 1,0-1-1,-6 13 1,-6 15 330,1 1 0,2 1-1,2 1 1,-9 41 0,-16 148 973,25 110-1838,11-255-4975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16.9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0 3409,'0'0'9467,"-5"21"-9412,0 4-28,-25 133 106,39-174-626,0 2-1,17-21 1,-10 13 107,-8 10 299,28-34-243,-35 44 383,1 0 0,1 0 0,-1 0 0,0 0 0,0 0 0,1 1-1,-1-1 1,1 1 0,-1-1 0,1 1 0,0 0 0,0 0 0,-1 0 0,1 0 0,6 0-1,-7 2 58,0-1 0,1 1 0,-1 0 0,0 0-1,0 1 1,0-1 0,0 0 0,0 1 0,0-1-1,0 1 1,-1 0 0,1-1 0,-1 1 0,1 0-1,-1 0 1,0 0 0,2 4 0,18 18 159,-18-22-253,1 0 0,0-1 0,-1 1 0,1-1 0,0 1 0,0-1 0,0 0 0,0-1 0,0 1 0,0-1 0,0 1 0,0-1 0,0 0 0,0-1 0,0 1 0,0-1 0,0 0 0,0 0 0,7-3 0,3-2-133,0 0 1,-1-2 0,23-15 0,-22 13-285,-13 10 414,-1-1 0,1 1 0,-1 0 0,1-1 0,0 1 1,-1 0-1,1-1 0,-1 1 0,1 0 0,0 0 1,-1 0-1,1 0 0,0 0 0,-1 0 0,1 0 1,0 0-1,-1 0 0,1 0 0,0 0 0,-1 0 0,1 0 1,0 0-1,-1 0 0,1 1 0,0-1 0,-1 0 1,1 1-1,-1-1 0,1 0 0,-1 1 0,1-1 1,-1 1-1,1-1 0,-1 0 0,1 1 0,-1 0 0,1-1 1,-1 1-1,0-1 0,1 1 0,-1-1 0,0 1 1,1 1-1,9 32 687,-7-23-619,-3-10-80,0 0 1,0 1-1,1-1 0,-1 0 1,1 1-1,-1-1 0,1 0 1,0 0-1,-1 1 0,1-1 1,0 0-1,0 0 0,0 0 1,-1 0-1,1 0 0,1 0 1,-1 0-1,0 0 0,0-1 1,0 1-1,0 0 0,0-1 1,1 1-1,-1-1 0,0 1 1,1-1-1,-1 1 0,2-1 1,0 0-39,0-1 1,0 1-1,0-1 1,0 0-1,-1 0 1,1-1-1,0 1 1,0 0-1,-1-1 1,1 0-1,-1 1 1,4-4-1,98-85-3990,-104 90 4087,0 0 1,0 0 0,1 0 0,-1 0-1,0 0 1,1 0 0,-1 0 0,0 0 0,0 0-1,1 0 1,-1 0 0,0 0 0,0 0 0,1 0-1,-1 1 1,0-1 0,0 0 0,1 0 0,-1 0-1,0 0 1,0 0 0,1 1 0,-1-1 0,0 0-1,0 0 1,0 0 0,0 1 0,1-1-1,-1 0 1,0 0 0,0 1 0,0-1 0,0 0-1,0 0 1,0 1 0,0-1 0,1 0 0,-1 0-1,0 1 1,0-1 0,0 0 0,0 1 0,0-1-1,0 0 1,0 0 0,-1 1 0,1-1 0,0 0-1,0 1 1,3 26 443,-1-8 133,-2-17-580,1 1-1,-1-1 0,1 0 1,-1 1-1,1-1 0,0 0 1,0 0-1,0 0 0,0 0 0,1 0 1,-1 0-1,0 0 0,1-1 1,1 3-1,0-3-95,-1 0-1,1 0 1,-1 0 0,1 0 0,-1 0-1,1 0 1,0-1 0,-1 1-1,1-1 1,0 0 0,-1 0 0,1 0-1,3-1 1,0 1-532,0-1 0,-1 1 0,1-1 0,0-1 0,-1 1 0,1-1 0,-1 0-1,7-3 1,15-10-5599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17.2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5657,'0'0'7308,"16"21"-5360,0 0-1796,-7-9-82,0 1 0,0-2-1,1 0 1,0 0 0,1 0 0,1-2 0,-1 1 0,2-1 0,17 9-1,2-3-95,0-2 0,1-2 0,0-1 0,53 9 0,-23-5-398,-62-14 433,-1 0 0,1 0 0,-1 0 0,1 0-1,-1 0 1,1 0 0,-1 1 0,1-1 0,-1 0 0,1 0 0,-1 0 0,0 1 0,1-1 0,-1 0 0,1 0 0,-1 1 0,0-1 0,1 0 0,-1 1 0,0-1 0,1 1 0,-1-1 0,0 0 0,0 1 0,1-1 0,-1 1 0,0-1 0,0 1 0,0-1 0,1 1 0,-1-1 0,0 1 0,0-1 0,0 1 0,0-1 0,0 0 0,0 1 0,0-1 0,0 1 0,0-1 0,0 1 0,-1-1 0,1 1 0,0-1 0,0 1 0,0-1 0,-1 1 0,-14 20 744,-110 97 74,-12 13-953,113-104-1550,-30 41 1,37-40-4258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17.5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17380,'0'0'2752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6.0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18 0 2713,'0'0'6124,"-2"15"-4605,-6 50 745,3-1 1,3 1-1,10 111 0,-6-161-2132,1 1 0,1-1 0,5 16 0,-8-28-168,0 0 1,0 0-1,0-1 0,0 1 1,0 0-1,1-1 0,-1 1 1,1-1-1,-1 1 0,1-1 1,0 0-1,0 0 0,0 0 1,0 0-1,1 0 0,-1 0 1,0-1-1,1 1 0,0-1 1,-1 1-1,1-1 0,0 0 1,-1 0-1,5 1 0,-5-2-189,0-1 0,-1 1-1,1 0 1,0-1 0,0 1-1,0-1 1,-1 0 0,1 0-1,0 1 1,-1-1 0,1 0-1,-1 0 1,1-1 0,-1 1-1,1 0 1,-1 0 0,0-1-1,0 1 1,1-1 0,-1 1-1,0-1 1,0 1 0,0-1-1,-1 0 1,1 1 0,1-4-1,8-28-5874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21.8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4065,'0'0'9064,"10"2"-8223,47 7 316,83 2-1,-106-11-1120,0-1-1,0-1 1,35-9-1,-61 11-505,-9 9-9828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22.1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10202,'0'0'4001,"2"109"-3441,6-47 0,-3 4-160,6-6-152,-2-9-120,2-7-80,2-11-48,0-9-256,-2-8-944,-2-12-968,-4-4-1681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23.0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159 17 4673,'0'0'8580,"-4"-3"-7419,2 1-1087,-1 1 1,0-1 0,0 1-1,1 0 1,-1-1-1,0 1 1,0 1 0,0-1-1,0 0 1,0 1-1,-1-1 1,1 1 0,0 0-1,0 0 1,0 0-1,0 0 1,0 1 0,0 0-1,-6 1 1,5 0-55,0 0 0,0 0 0,0 1 0,0 0 0,0-1 0,1 1 0,-1 1 0,1-1 0,0 0 0,0 1 0,0 0 0,-3 4 0,0 3-52,1 0 1,-1-1 0,2 2-1,0-1 1,0 1-1,1-1 1,0 1-1,1 0 1,-2 24-1,4-35 12,0 1 0,0 0 0,0 0-1,0-1 1,0 1 0,1 0 0,-1-1-1,1 1 1,-1 0 0,1-1 0,-1 1-1,1-1 1,0 1 0,-1-1 0,1 1-1,0-1 1,0 0 0,2 3 0,0-3-18,0 1 0,-1 0 1,1-1-1,0 0 0,0 0 1,0 0-1,0 0 0,1 0 1,3 0-1,14 2-204,0-1-1,0-1 1,22-2 0,-4 0-3646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23.6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0 103 9298,'0'0'4817,"112"-15"-4481,-70 5-88,-2-1-136,4 0-96,-8 0-16,-3 0-144,-8 2-744,-4 3-592,-11 1-489,-2-3-207,-8 3-417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24.0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5281,'0'0'5833,"-26"122"-5008,26-89-505,0-4-184,13-5-136,2-6-416,3-7-665,-2-7-695,-3-4-905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24.3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159 0 744,'0'0'8634,"-14"8"-8005,0-1-405,7-4-135,1 0 0,0 0 1,0 0-1,0 1 0,1 0 0,0 0 0,-1 0 1,1 1-1,1 0 0,-1 0 0,1 0 0,-6 9 0,0 1 256,1 1 0,1 0-1,-10 30 1,15-37-295,1-1 0,0 1 0,1-1-1,-1 1 1,2 0 0,-1-1 0,1 1 0,0 0 0,3 15 0,-2-22-42,0 1 0,0-1 0,1 1 0,-1-1 0,1 0-1,-1 1 1,1-1 0,0 0 0,-1 0 0,1 0 0,0-1 0,1 1 0,-1 0-1,0-1 1,0 1 0,1-1 0,-1 0 0,0 0 0,1 0 0,-1 0 0,1 0 0,0 0-1,-1-1 1,1 1 0,5-1 0,2 2-186,0-2 1,0 1-1,0-1 0,0-1 1,0 0-1,10-2 0,-6-1-537,-1 0 0,0-1-1,0 0 1,22-14 0,-1-5-2289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25.0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51 5297,'0'0'5889,"-1"13"-5755,1-7-111,-1 6 89,1 0 0,1 1-1,0-1 1,0 0 0,1 1 0,0-1 0,9 23-1,-8-29-72,1-1 1,-1 1-1,1-1 0,0 0 0,1 0 0,-1-1 0,1 1 0,0-1 1,7 5-1,-9-7-70,-1 0 0,0 0 0,1-1 0,0 1 0,-1-1 0,1 0 1,0 0-1,0 0 0,0 0 0,0 0 0,0-1 0,0 1 0,0-1 0,0 0 1,0 1-1,0-2 0,0 1 0,0 0 0,0-1 0,0 1 0,0-1 0,3-1 1,-3 0 18,-1 0 1,1 0-1,-1 0 1,0 0-1,0-1 1,1 1-1,-2-1 1,1 0 0,0 1-1,0-1 1,-1 0-1,0 0 1,2-3-1,10-38-141,-11 38 118,-2 21 77,0-10 20,-1-1 1,1 1-1,1 0 1,-1-1-1,1 1 1,2 8-1,-3-11-49,1-1 1,-1 0-1,1 0 0,0 0 0,0 0 0,0 1 1,0-1-1,0 0 0,0-1 0,0 1 0,0 0 1,0 0-1,0 0 0,0-1 0,0 1 0,1 0 1,-1-1-1,0 1 0,1-1 0,-1 1 0,0-1 1,1 0-1,-1 0 0,0 0 0,1 0 0,-1 1 1,1-2-1,1 1 0,2 0 1,1-1-1,0 0 1,-1-1-1,1 1 1,-1-1-1,1 0 1,-1 0 0,0-1-1,0 0 1,0 0-1,0 0 1,0 0-1,-1-1 1,0 0 0,1 0-1,-1 0 1,0 0-1,-1 0 1,1-1-1,3-7 1,2-3 15,0 1 0,-2-1-1,0-1 1,0 1 0,-2-1 0,4-17 0,-8 32-7,0-1 0,-1 1 1,1-1-1,-1 1 0,0-1 0,1 1 1,-1-1-1,0 1 0,0-1 1,0 1-1,0-1 0,0 1 0,0-1 1,0 0-1,-1 1 0,1-1 0,0 1 1,-1 0-1,1-1 0,-1 1 1,0-1-1,1 1 0,-1 0 0,0-1 1,0 1-1,0 0 0,0 0 0,0 0 1,0 0-1,-3-2 0,-1 1-434,1 1 0,-1 0 1,0 0-1,0 0 0,0 0 0,-1 1 0,1 0 0,-5 0 0,2 1-1075,5-1-1527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44.9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230 1 568,'0'0'1343,"-9"2"-1179,-143 43 1594,94-23-4204,47-20 1235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46.3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15 8874,'0'0'4649,"8"3"-4293,27 7 55,1-1-1,0-2 1,67 4-1,122-8-203,-146-4-181,-68 1-251,0 0-1,0-1 1,-1 0 0,1 0-1,19-7 1,-24 6-383,-1 0 0,0-1-1,0 0 1,0 0 0,0 0 0,0 0 0,7-7 0,2-6-3648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46.6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148 1 8730,'0'0'2067,"9"1"-1888,-4 0-152,0 0 0,-1 0 0,1 0 1,-1 0-1,0 1 0,1 0 1,-1 0-1,0 0 0,0 0 0,0 1 1,0-1-1,0 1 0,-1 0 0,1 0 1,-1 1-1,0-1 0,0 1 1,0-1-1,4 8 0,-1 1 77,-1 1 0,0 0-1,-1 1 1,0-1 0,-1 1 0,2 17-1,-4-24-83,0 0 0,-1 0 0,0 0 0,0 0 0,0-1-1,-1 1 1,0 0 0,-1 0 0,1 0 0,-1-1 0,0 1 0,-1-1 0,0 1-1,-5 8 1,-2-3-214,0 0 1,-1-1-1,-1 0 0,0-1 0,-18 12 0,-69 37-3415,92-55 3240,-52 26-3650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3:59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5065,'0'0'4349,"4"17"-3856,12 54 190,31 149 1116,-18 153-229,-30 6-252,0-308-1082,-20 549 1149,1-111-651,12 736 78,-2 68-597,1 294-223,10-542 32,-12-518-25,-1 57 79,25 281 9,10 476-1574,-23-1346 296,0-1-1,-1 1 1,-1-1 0,-5 21 0,-5-5-6116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5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 0 9882,'0'0'7754,"-49"175"-7434,34-91 368,3-2-312,6-21-160,1 4-160,-3 1-56,3-11-96,1-13-488,3-15-632,1-21-897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6.79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174 342 3625,'0'0'11281,"19"-2"-10209,614-82 3138,-447 55-3914,1205-148 98,-1201 158-549,220-11-60,-406 30 214,1 0-1,-1 0 0,1 0 0,-1 1 0,1 0 1,-1 0-1,0 0 0,0 0 0,1 1 0,-1 0 1,0 0-1,0 0 0,6 4 0,-4 0 2,0 0 0,0 1 0,0-1 0,0 1 0,-1 0 0,4 8 0,52 75 108,-28-44-18,37 70 0,-69-114-78,0 0-1,0 0 1,0 0-1,0 0 1,0 0-1,0 1 1,-1-1-1,1 0 1,-1 0-1,1 1 1,-1-1-1,0 0 1,0 1-1,0-1 1,0 0-1,0 0 1,-1 1-1,1-1 1,-1 0-1,0 0 1,1 1-1,-1-1 1,0 0-1,0 0 1,0 0-1,-1 0 1,1 0-1,0 0 1,-1-1-1,-2 4 1,-4 1 35,0 0 0,-1-1 0,1 0 1,-1-1-1,0 0 0,-10 3 0,-3 2-106,-334 126 123,274-112-49,-1-3-1,-133 14 1,-392-18-302,443-17 166,53 1 33,-373 6-88,5 38 538,183 20-212,159-32-1118,29-13-4920,64-18-569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0.3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51 3689,'0'0'6333,"18"-7"-6087,56-24-124,-66 28-85,-1 1-1,0 0 0,0 0 0,1 1 1,-1 0-1,1 0 0,0 1 1,-1-1-1,9 2 0,5 0 165,-21 2-55,1-1-1,-1 0 0,0 1 1,0-1-1,0 0 1,0 1-1,-1-1 0,1 0 1,-2 5-1,-12 19 382,-2 1 0,0-2 0,-37 44 0,21-28-393,-29 32-235,17-31-2751,29-32-739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0.7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4081,'0'0'7746,"104"40"-8467,-98-31 1,-6 5 176,0-1-776,0-2-1881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1.0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0 356 7394,'0'0'1776,"0"115"-1480,11-84 144,2-7-24,-2-8-280,0-5 24,0-7 320,3-4 56,6 0-167,6-13-57,3-9-312,4-7-24,0-8-601,12-14-1135,-10 7-792,-11 8-2682</inkml:trace>
  <inkml:trace contextRef="#ctx0" brushRef="#br0" timeOffset="1">317 0 96,'0'0'12395,"52"59"-12755,-47-28 672,2 0 168,-7-2-120,0-2-224,0-5-136,0-2-72,-7-9-760,-6-5-937,2-6-2400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1.4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1 227 8994,'0'0'3322,"18"-5"-3031,-2 1-259,1 0-46,-1 0-1,-1-1 1,1-1-1,-1-1 1,23-12-1,-27 10-314,-1 0 0,0-1 0,0-1-1,0 1 1,-2-2 0,1 1 0,-1-1 0,12-25 0,10-13-544,-30 49 1113,0 4 8,1 131 1000,-2 158-397,0-285-1104,1 0 1,-1 1-1,-1-1 1,1 0-1,-1 0 0,0-1 1,-1 1-1,1 0 1,-1-1-1,-1 1 1,1-1-1,-1 0 1,0 0-1,-1-1 0,-8 10 1,-10 6-4050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1.7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0 127 12979,'0'0'1632,"110"25"-1504,-69-25-128,0-16-224,-5-8-1392,4-18-377,-7 7 49,-9 1-3705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2.3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183 0 5033,'0'0'9322,"-45"124"-8994,21-80 200,0-4 88,1-3-400,1-8-112,3-5-104,5-4-64,3-8-1648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2.7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5217,'0'0'8914,"68"95"-8562,-52-73-232,-3-6-112,-4-1-8,-2-8-528,0-3-472,-7-17-10667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3.0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53 289 8122,'0'0'6305,"21"-20"-6541,12-11-112,71-70-2435,-90 87 1359,-1-1 0,12-17 0,-5-4 898,-19 31 1010,1 1 0,-1-1 0,0 0 1,0 1-1,0-1 0,-1-6 0,0 11-148,1 3 519,16 189 3632,-15-140-4169,1-18-273,1 49-202,-4-78-154,0 0-1,-1 0 1,1 0-1,-1 1 1,0-1-1,-1 0 1,1 0-1,-1 0 1,0 0-1,0-1 1,-5 9-1,-10 5-3691</inkml:trace>
  <inkml:trace contextRef="#ctx0" brushRef="#br0" timeOffset="1">0 553 14899,'0'0'1625,"71"101"-1457,-34-98-40,3-3-48,0-3 32,6-21-104,3-7-8,4-9-272,25-35-1409,-12 9-2456,-13 2-2152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3.9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34 5281,'0'0'10301,"13"-2"-10178,189-17 37,-201 19-176,-1 0 0,1 1 0,-1-1 1,1 0-1,-1 0 0,1 0 0,-1 0 1,0 0-1,1 0 0,-1 0 0,1 1 0,-1-1 1,0 0-1,1 0 0,-1 1 0,1-1 1,-1 0-1,0 1 0,1-1 0,-1 0 0,0 1 1,0-1-1,1 0 0,-1 1 0,0-1 1,0 1-1,1-1 0,-1 0 0,0 1 0,0-1 1,0 1-1,0 0 0,1 18-250,-1-11 230,-2 24 13,-1 0 1,-2 0-1,-9 35 1,5-29 35,-6 60 0,15-97-23,0-1 0,0 1 0,0-1-1,0 0 1,0 1 0,0-1 0,-1 1 0,1-1 0,0 1 0,0-1 0,0 0 0,0 1 0,0-1-1,1 1 1,-1-1 0,0 1 0,0-1 0,0 0 0,0 1 0,0-1 0,1 1 0,-1-1-1,0 0 1,0 1 0,1-1 0,-1 0 0,0 1 0,0-1 0,1 0 0,-1 1 0,1-1 0,9-8-33,10-23-118,-16 22-309,0 0 1,-1-1-1,0 1 0,-1-1 1,1 1-1,-2-1 0,1 0 0,-2 0 1,0-19-1,0 28 466,0-1-1,0 0 1,-1 1 0,1-1-1,-1 1 1,0-1-1,1 0 1,-1 1 0,0-1-1,0 1 1,0 0-1,0-1 1,0 1 0,0 0-1,0 0 1,0-1 0,-1 1-1,1 0 1,0 0-1,-1 0 1,1 0 0,-1 1-1,1-1 1,-1 0-1,1 1 1,-1-1 0,1 1-1,-1-1 1,0 1 0,1 0-1,-1 0 1,0-1-1,1 1 1,-1 1 0,0-1-1,-2 0 1,1 0 148,0 0 1,0 1-1,1-1 1,-1 1 0,0-1-1,0 1 1,0 0-1,1 0 1,-1 0-1,0 0 1,1 0-1,-1 1 1,1-1 0,0 1-1,-1 0 1,1 0-1,0 0 1,0 0-1,0 0 1,0 0 0,-2 4-1,3-5-55,1-1 0,-1 1 0,1 0 0,0 0 0,-1 0-1,1 0 1,0 0 0,-1 0 0,1 0 0,0 0 0,0 0 0,0 0 0,0 0 0,0 0-1,0 0 1,0 0 0,0 0 0,0 0 0,1 0 0,0 2 0,-1-2-45,1-1 1,-1 1 0,1-1-1,-1 1 1,1-1 0,0 0-1,-1 1 1,1-1 0,0 0-1,-1 0 1,1 1 0,0-1-1,0 0 1,-1 0 0,1 0-1,0 0 1,-1 0 0,1 0-1,0 0 1,0 0 0,1 0-1,4-1 36,0-1 0,0 1 0,0-1 0,0-1 0,9-4 0,18-13-186,-1-3 0,0 0 1,-2-2-1,-1-1 1,26-31-1,-31 33 42,-24 24 72,0 0-1,1 0 0,-1-1 0,0 1 1,0 0-1,1 0 0,-1-1 0,0 1 1,1 0-1,-1 0 0,0 0 0,0-1 0,1 1 1,-1 0-1,0 0 0,1 0 0,-1 0 1,0 0-1,1 0 0,-1 0 0,0 0 1,1 0-1,-1 0 0,1 0 0,-1 0 1,0 0-1,1 0 0,-1 0 0,0 0 1,1 0-1,-1 0 0,0 0 0,0 1 1,1-1-1,-1 0 0,1 0 0,7 15 153,0 23 72,-8-36-193,6 49 331,0 73-1,-6-124-366,0 1-1,-1-1 1,1 0 0,0 0-1,0 0 1,0 0 0,0 0-1,0 0 1,0 0 0,0 0-1,0 1 1,0-1 0,0 0 0,0 0-1,0 0 1,0 0 0,0 0-1,1 0 1,-1 0 0,0 0-1,0 0 1,0 1 0,0-1-1,0 0 1,0 0 0,0 0-1,0 0 1,0 0 0,0 0-1,0 0 1,0 0 0,0 0-1,0 0 1,1 0 0,-1 0 0,0 0-1,0 0 1,0 0 0,0 0-1,0 0 1,0 1 0,0-1-1,0 0 1,0 0 0,1 0-1,-1 0 1,0 0 0,0 0-1,0 0 1,0-1 0,0 1-1,0 0 1,0 0 0,0 0 0,0 0-1,1 0 1,-1 0 0,0 0-1,0 0 1,0 0 0,0 0-1,0 0 1,0 0 0,9-8 184,5-12 130,108-191 83,-122 210-392,1 1 0,-1-1-1,0 1 1,0-1 0,1 1-1,-1-1 1,0 1 0,1-1-1,-1 1 1,0-1 0,1 1-1,-1 0 1,1-1 0,-1 1-1,1-1 1,-1 1 0,1 0-1,-1 0 1,1-1 0,-1 1-1,1 0 1,-1 0 0,1 0-1,0 0 1,-1-1 0,1 1-1,-1 0 1,2 0 0,-2 1-1,1-1 0,0 1 0,0-1 1,0 1-1,-1 0 0,1-1 0,0 1 0,-1 0 1,1-1-1,-1 1 0,1 0 0,-1 0 0,1 0 1,-1 0-1,1 1 0,13 48 132,-11-38-54,4 24-314,0 1-1,-3 0 1,-1-1 0,-2 58 0,-2-87-228,0-1 0,0 0 1,-1 0-1,1 0 0,-1 0 0,0 0 0,-1 0 0,0-1 1,0 1-1,0-1 0,0 0 0,-1 0 0,0 0 0,0 0 1,0-1-1,0 1 0,-1-1 0,0 0 0,-6 4 0,-21 15-4538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4.2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50 3305,'0'0'12196,"20"-5"-11395,-17 4-792,134-31 1160,-114 28-987,1 0-1,0 2 1,0 1-1,43 2 1,-65 0-197,1-1 1,-1 1-1,0 0 1,0 0-1,0 0 1,0 0-1,0 0 1,-1 0-1,1 0 1,0 1-1,0-1 1,-1 1-1,1-1 1,-1 1-1,1 0 1,-1-1-1,0 1 1,0 0-1,1 0 1,-1 0-1,-1 0 1,1 0-1,0 0 1,0 0-1,-1 0 1,1 1-1,-1-1 1,0 0-1,1 0 1,-1 3 0,0 0-139,0 0 0,0 0 0,0 0 1,-1 0-1,1 0 0,-1 0 1,0 0-1,-1-1 0,1 1 1,-1 0-1,0-1 0,0 1 0,-3 4 1,-3 0-1134,1 0 0,-1-1 0,-16 13 0,4-7-3626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8.46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533 0 5401,'0'0'6891,"-3"21"-5857,-1 1-762,-16 121 1309,8 260 1103,13-313-2151,8-23-228,-13-65-286,1-1 0,0 1-1,-1-1 1,1 0 0,-1 0-1,0-1 1,1 1 0,-1-1-1,-5 0 1,-247 2-919,132-3-3625,41 1-2569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5.8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243 63 5537,'0'0'9926,"-17"-9"-8959,-55-30-249,70 37-692,-1 1-1,1 0 1,0 0 0,-1 0 0,1 1 0,-1-1 0,1 0 0,-1 1 0,0 0 0,1 0 0,-1-1 0,1 2-1,-1-1 1,0 0 0,1 0 0,-1 1 0,1-1 0,-1 1 0,1 0 0,-1 0 0,1 0 0,0 0-1,-1 0 1,-2 3 0,0 0-27,0 1-1,1-1 0,0 1 1,-1 0-1,2 0 0,-7 12 1,3-7 39,-27 51 166,32-57-206,1 0-1,-1 0 1,1 0 0,-1 0 0,1 1-1,0-1 1,1 0 0,-1 1 0,1-1-1,0 1 1,0-1 0,0 1 0,2 6 0,-2-11-8,1 1 0,0 0 1,-1-1-1,1 1 1,0 0-1,-1-1 1,1 1-1,0-1 1,0 1-1,0-1 1,-1 0-1,1 1 1,0-1-1,0 0 1,0 1-1,0-1 1,0 0-1,0 0 0,0 0 1,0 0-1,-1 0 1,1 0-1,0 0 1,1 0-1,24-4-82,-19 2 53,-1-1 0,0 0 0,1 0 0,-1-1 0,0 0 0,-1 0 0,1 0 0,-1-1 0,0 1 0,0-1 0,0-1 0,-1 1 1,8-12-1,-5 7-303,-1-1 0,0 0 0,0 0 0,-1 0 1,-1-1-1,0 1 0,3-14 0,-7-2-871,0 27 1157,0 0 0,0-1 0,0 1 0,0-1-1,-1 1 1,1 0 0,0-1 0,0 1 0,0 0 0,-1 0-1,1-1 1,0 1 0,0 0 0,-1-1 0,1 1 0,0 0 0,-1 0-1,1 0 1,0-1 0,-1 1 0,1 0 0,0 0 0,-1 0-1,1 0 1,0 0 0,-1-1 0,1 1 0,-1 0 0,1 0-1,0 0 1,-1 0 0,0 0 0,-2 2-202,0-1 1,0 0-1,0 1 0,0 0 1,0-1-1,0 1 0,1 0 0,-1 1 1,0-1-1,1 0 0,-3 5 1,-23 26-2240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6.2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0 313 8634,'0'0'8011,"3"10"-7900,-1 7-118,10 44 49,-10-57-33,-1 1 0,0 0 0,1-1 0,0 0 0,0 1 0,0-1-1,0 0 1,1 0 0,-1 0 0,6 5 0,-6-7 6,0-1 0,0 0 0,1 0-1,-1 0 1,0 0 0,0 0 0,0-1 0,1 1 0,-1-1 0,1 1 0,-1-1-1,0 0 1,1 0 0,-1 0 0,0 0 0,1 0 0,-1 0 0,1-1 0,-1 0-1,0 1 1,0-1 0,1 0 0,2-2 0,6-1 115,-1-2 0,-1 0-1,16-11 1,-1-2-276,0-2 1,-2 0-1,0-2 0,-1-1 0,-1 0 0,18-31 1,-24 33-226,-1-1 1,-1-1 0,-1 0-1,-1-1 1,-1 0-1,-1 0 1,6-43 0,-16 110 1764,3 51 0,1-19-916,-2 19-295,0-53-7711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6.6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185 26 13915,'0'0'6809,"102"-24"-6809,-75 22-216,-7 2-816,-14 15-616,-6 11-1561,0 3-1552</inkml:trace>
  <inkml:trace contextRef="#ctx0" brushRef="#br0" timeOffset="1">1 451 7258,'0'0'10506,"138"27"-9730,-85-47-400,0-7-376,2-6-640,12-22-376,-10 8-1441,-12-1-3496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7.3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36 12899,'0'0'5989,"20"-5"-5933,20-4-64,1 1 0,61-4 0,-87 11-9,-11 1-107,1-1 0,0 1 0,-1 0 0,1 0 0,0 1 0,-1 0 0,1-1 0,6 3 0,-9-2 82,-1 0 0,0 0-1,0 0 1,0 1 0,0-1-1,0 0 1,0 0 0,0 1-1,0-1 1,0 0 0,0 1-1,-1-1 1,1 1-1,-1-1 1,1 1 0,-1-1-1,1 1 1,-1-1 0,0 1-1,0-1 1,0 1 0,0 0-1,0-1 1,0 1 0,0-1-1,-1 1 1,1-1 0,0 1-1,-2 2 1,0 5-53,-1-1 0,0 1 0,0-1 1,-1 1-1,0-1 0,-1 0 0,0-1 0,0 1 0,-7 7 1,-61 63-1013,55-61 919,-19 17 14,24-22 173,0 0 0,0 0-1,-17 24 1,31-35 27,1 0 1,-1-1-1,1 1 0,0-1 0,-1 1 1,1-1-1,-1 1 0,1-1 1,0 0-1,0 0 0,-1 0 1,1 0-1,2-1 0,16-2 92,-1 0 1,0-2-1,0 0 0,0-2 0,0 0 1,26-14-1,24-9-641,-60 27 308,-4 1-32,-1 0 0,1 0 0,0 1 0,-1 0 0,1 0 0,6 0 0,-13 21-951,-9 4 1206,-1 0 0,-1 0 0,-27 37 0,4-7 263,26-38-63,4-8 38,1 0-1,0 0 1,0 1-1,0-1 1,1 1-1,1 0 1,-1 1-1,2-1 1,-1 1-1,-1 17 1,4-26-235,1-1-1,-1 1 1,1-1 0,-1 1 0,1-1 0,-1 0 0,1 1-1,-1-1 1,1 0 0,0 1 0,-1-1 0,1 0-1,-1 0 1,1 0 0,0 1 0,-1-1 0,1 0-1,0 0 1,-1 0 0,1 0 0,0 0 0,-1 0 0,1-1-1,1 1 1,19-2 172,-14 0-303,0 0 0,0 0 0,0-1 0,0-1 0,-1 1-1,0-1 1,1 0 0,-1 0 0,-1-1 0,1 0 0,-1 0 0,7-8 0,4-5-1488,-1-1 1,19-30-1,6-26-4027,-27 42 7148,-17 61 3611,2-5-4176,-6 15 734,-68 282 3587,74-312-5253,1-5 17,2-4-4,10-15-69,15-11 58,2 0-1,1 2 0,0 1 0,45-27 1,137-68-1325,-187 106 723,4-4-3623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8.1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98 11546,'0'0'6681,"16"-6"-6547,46-16-120,133-42-601,-192 63 459,20-3-110,-23 4 201,0 0 0,0 0 0,1 0 0,-1 0 0,0 0 1,1-1-1,-1 1 0,0 0 0,1 0 0,-1 0 0,0 0 1,0 0-1,1 0 0,-1 1 0,0-1 0,1 0 0,-1 0 1,0 0-1,0 0 0,1 0 0,-1 0 0,0 0 0,1 1 1,-1-1-1,0 0 0,0 0 0,0 0 0,1 1 0,-1-1 1,0 0-1,0 0 0,0 0 0,1 1 0,-1-1 1,0 0-1,0 0 0,0 1 0,0-1 0,0 0 0,0 1 1,0-1-1,1 0 0,-1 1 0,0-1 0,0 0 0,0 0 1,0 1-1,0-1 0,0 0 0,-1 1 0,1-1 0,0 0 1,0 1-1,0-1 0,0 0 0,0 0 0,0 1 0,-1-1 1,-9 16-27,0 0 1,-2-1-1,0-1 1,-1 0-1,-19 17 1,-1 1 47,11-9 23,-17 17 550,1 2 0,-54 77 0,91-118-545,1-1 0,0 0 0,0 0 0,0 0 0,-1 1 0,1-1-1,0 0 1,0 0 0,0 1 0,0-1 0,-1 0 0,1 0 0,0 1 0,0-1 0,0 0 0,0 1 0,0-1 0,0 0 0,0 1 0,0-1 0,0 0 0,0 0 0,0 1-1,0-1 1,0 0 0,0 1 0,0-1 0,0 0 0,0 0 0,1 1 0,-1-1 0,0 0 0,0 1 0,0-1 0,0 0 0,1 0 0,-1 1 0,0-1 0,0 0 0,0 0 0,1 0-1,-1 0 1,0 1 0,18 0 332,24-10 121,0-5-275,-23 7-238,-1 1 0,1 0 0,1 2 0,-1 0 0,0 1 0,39 0-1,-57 3 28,0 1 0,-1-1 0,1 0-1,0 1 1,-1-1 0,1 1-1,0 0 1,-1-1 0,1 1 0,-1-1-1,1 1 1,-1 0 0,1-1-1,-1 1 1,1 0 0,-1 0 0,0-1-1,0 1 1,1 0 0,-1 0-1,0 0 1,0-1 0,0 1-1,0 0 1,0 0 0,0 0 0,0 1-1,0 30-22,0-24 29,0 75 111,0-82-27,10-6 283,25-17-439,-2-1 1,-1-3-1,-1 0 0,-1-2 0,-1-1 1,32-42-1,-44 50-699,-1 0 0,-1 0 0,-1-2 0,-2 0-1,0 0 1,18-49 0,-35 175 4291,-10 106-381,6-61-2646,8-137-608,-1 1 0,0-1 0,0 0 0,-5 12 0,-14 18-4089,5-21-2392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8.5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86 8650,'0'0'11426,"102"59"-10722,-49-58 25,7-1-313,-7-1-288,0-16-128,-7-3-672,10-18-633,-10 5-1095,-13-4-4106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8.9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240 0 11602,'0'0'7122,"-51"124"-6786,7-9 352,0-2 32,9-16-344,12-35-119,10-24-137,0 3-120,0-5 0,10-9-1185,3-14-1551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9.2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15035,'0'0'2897,"40"141"-2297,-15-89-304,6-2-176,0-8-120,-3-11-152,-6-11-624,0-13-552,-4-7-833,9-40-119,-5-9-1569,-2-6-2553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9.6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1 3577,'0'0'12210,"-6"113"-10577,3-42-241,3 6-416,0-1-464,7-8-264,4-12-152,2-10-96,-4-13-8,0-11-904,-5-20-784</inkml:trace>
  <inkml:trace contextRef="#ctx0" brushRef="#br0" timeOffset="1">0 211 16756,'0'0'3184,"137"-6"-3184,-82 6-416,-8 0-760,-12 4-512,-15 12-2609,-13 2-672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8:59.9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37 5977,'0'0'10844,"0"16"-10449,0-6-315,-1-5-30,1 0 0,0 0 0,0 0 0,0 0 1,1 0-1,-1 0 0,1-1 0,0 1 0,1 0 0,-1 0 1,1-1-1,0 1 0,0-1 0,0 1 0,1-1 0,-1 0 1,1 0-1,0 0 0,1 0 0,5 5 0,2-2-16,1 0-1,0-1 0,1-1 0,0 0 1,-1 0-1,2-1 0,-1-1 0,0 0 1,1-1-1,-1 0 0,1-1 0,-1-1 1,1 0-1,0-1 0,-1-1 1,1 0-1,15-4 0,-23 4-26,-1 0-1,0 0 1,0-1 0,0 1-1,-1-1 1,1 0-1,-1-1 1,1 1 0,-1-1-1,0 0 1,-1 0 0,1 0-1,0 0 1,-1-1-1,0 1 1,0-1 0,-1 0-1,1 0 1,-1 0 0,0 0-1,0-1 1,-1 1-1,0 0 1,0-1 0,0 1-1,0-1 1,-1 1 0,0-1-1,0 1 1,-1-1-1,1 1 1,-3-9 0,2 11-25,0 1 1,0-1 0,0 0-1,-1 1 1,1 0-1,-1-1 1,0 1 0,1 0-1,-1 0 1,0 0-1,0 0 1,-1 0 0,1 0-1,0 1 1,0-1 0,-1 1-1,1-1 1,-1 1-1,0 0 1,1 0 0,-1 0-1,0 0 1,1 1-1,-6-1 1,-7-2-211,-1 1-1,1 1 0,-18 1 1,23 0 70,-115 0-5814,94 0 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9.1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1 6993,'0'0'7874,"-2"137"-6666,-2-66-351,4 0-209,0-9-352,0-13-184,9-14-112,2-13-344,6-15-1313,-3-7-1303,-3 0-1625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9:00.3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68 15803,'0'0'2794,"17"-4"-2746,280-58-237,-296 62 161,-1 0-1,0 0 1,1-1-1,-1 1 1,1 0-1,-1 0 1,1 0-1,-1 0 1,1 0 0,-1 0-1,1 0 1,-1 0-1,1 0 1,-1 0-1,1 0 1,-1 0-1,1 0 1,-1 0 0,1 0-1,-1 1 1,0-1-1,1 0 1,-1 0-1,1 0 1,-1 1-1,1-1 1,-1 0 0,0 1-1,1-1 1,-1 0-1,0 1 1,1-1-1,-1 0 1,0 1 0,0-1-1,1 1 1,-1-1-1,0 1 1,0-1-1,0 0 1,0 1-1,1-1 1,-1 1 0,0-1-1,0 1 1,0-1-1,0 1 1,0-1-1,0 1 1,0-1-1,0 1 1,0-1 0,-1 1-1,1 0 1,-12 31-224,9-26 198,-56 109 4,-10 20 104,60-112 30,0 0-1,1 0 1,1 1 0,-3 24 0,9-43-32,0-1 0,0 1 0,1-1 0,-1 1 0,1-1 0,1 1 0,-1-1 1,0 1-1,1-1 0,2 7 0,-2-9-7,0 0 0,0-1 0,1 1 0,-1-1 0,0 1 1,1-1-1,-1 0 0,1 1 0,0-1 0,-1 0 0,1 0 1,0 0-1,0 0 0,-1 0 0,1-1 0,0 1 0,0-1 1,0 1-1,0-1 0,0 0 0,0 1 0,0-1 0,0 0 1,4-1-1,4 2 4,0-1 1,1-1-1,-1 1 1,0-2-1,0 1 1,0-2-1,0 1 1,0-1-1,0-1 1,-1 0-1,0 0 1,0-1-1,0 0 1,0 0-1,-1-1 1,1 0-1,10-11 1,-17 14-157,0 1 0,1-1 0,-1 0 1,0 0-1,0 0 0,0 0 0,-1-1 1,1 1-1,-1 0 0,0-1 1,0 1-1,0-1 0,1-4 0,-2 4-431,0-1-1,0 1 0,0 0 1,0 0-1,-1 0 0,-1-8 0,-9-10-4563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9:00.7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0 417 4241,'0'0'11764,"17"-11"-11519,71-43-184,97-64-1792,-52 13-3623,-114 87 4865,-1 0-1,-1-1 0,0-1 0,22-34 4095,-38 58-1127,-3 16-850,-7 26-1040,-8 23 323,4 2 0,2 0 1,-2 122-1,13-192-917,0-1 0,0 0 0,0 0 0,0 0 0,0 1 0,0-1 0,0 0 0,0 0 0,0 1 0,0-1 0,0 0 0,0 0 0,0 0 0,0 1 0,0-1 0,0 0 0,0 0 0,0 1 0,0-1 0,0 0 0,0 0 0,0 0 0,0 1 0,0-1 0,1 0 0,-1 0 0,0 0 0,0 1 0,0-1 0,0 0 1,1 0-1,-1 0 0,0 0 0,0 1 0,0-1 0,1 0 0,-1 0 0,0 0 0,0 0 0,0 0 0,1 0 0,-1 0 0,0 0 0,0 0 0,1 0 0,-1 0 0,0 0 0,0 0 0,0 0 0,1 0 0,-1 0 0,0 0 0,0 0 0,1 0 0,-1 0 0,0 0 0,10-8-49,-9 8 27,26-27 59,-2 0 1,0-2-1,24-37 0,-30 40-36,16-25-38,-2 0 1,35-72 0,-64 111 310,1-1 505,-3 28-238,4 264 189,0-200-640,24 122 1,-28-191-313,0-1 1,0 0 0,1 1-1,1-1 1,5 12 0,-7-19-109,-1 1 1,1-1-1,0 0 1,0 1 0,0-1-1,0 0 1,1 0-1,-1-1 1,0 1-1,1 0 1,-1-1 0,1 0-1,-1 1 1,1-1-1,0 0 1,0 0-1,-1-1 1,1 1 0,0 0-1,0-1 1,3 0-1,15 1-5047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9:01.2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 17220,'0'0'3696,"24"-2"-3613,-7 1-70,145-6 44,-148 7-66,0 1 0,1-1 1,-1 2-1,25 6 1,-36-7-29,0 0 1,1 0-1,-1 0 1,0 1-1,0-1 1,0 1-1,0 0 1,0 0 0,0 0-1,0 0 1,-1 0-1,1 1 1,-1-1-1,1 1 1,-1 0-1,0 0 1,0 0-1,0 0 1,-1 0-1,1 0 1,-1 0-1,0 0 1,0 1 0,0-1-1,1 4 1,-1 2-46,-1 1-1,0-1 1,-1 0 0,0 1 0,0-1 0,-1 0 0,0 0 0,-1 0 0,0 0 0,0 0 0,-1-1 0,0 1 0,-1-1 0,1 0 0,-2 0 0,-7 9 0,-11 12-307,-1-2 1,-48 42-1,68-64 390,-4 3 37,0 0 0,0 0 0,-1-1 0,0-1 0,-14 8 0,23-14 377,5 0 76,64-17-322,-46 11-148,1 0 1,0 2-1,27-2 1,-29 4-29,-7 1 9,-1 1 1,0-1-1,0 2 1,14 2-1,-24-3-8,0 1 0,0-1 0,0 1 0,0 0 0,-1 0 0,1 1 0,0-1 0,-1 0-1,1 1 1,-1-1 0,1 1 0,-1 0 0,0 0 0,1 0 0,-1 0 0,0 0 0,-1 1 0,1-1 0,0 1 0,-1-1 0,1 1 0,-1-1 0,2 5 0,0 5-4,0 1 0,0 0 0,-2 0 0,1 0 0,-2 0 0,1 0 0,-2 1 1,-2 14-1,-3 14 125,-14 47 0,13-65-70,3-8-25,0 0 0,-3 25 0,7-40-17,0-1-1,0 0 1,1 1-1,-1-1 1,0 0-1,0 1 1,0-1-1,0 0 1,0 1-1,1-1 1,-1 0-1,0 1 1,0-1-1,0 0 1,1 0-1,-1 1 1,0-1-1,0 0 1,1 0-1,-1 1 1,0-1-1,1 0 1,-1 0-1,0 0 1,1 0-1,-1 1 1,0-1-1,1 0 1,-1 0-1,0 0 1,1 0-1,-1 0 1,0 0-1,1 0 0,-1 0 1,0 0-1,1 0 1,-1 0-1,0 0 1,1 0-1,-1 0 1,0-1-1,1 1 1,-1 0-1,0 0 1,1 0-1,-1 0 1,0-1-1,1 1 1,-1 0-1,0 0 1,0-1-1,1 1 1,-1 0-1,22-13 253,20-21-304,0-2-1,-3-2 1,48-58-1,-84 92-6,56-65-2369,-12 10-3843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9:01.8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119 0 10882,'0'0'9797,"11"0"-10214,-4 0 262,26 3-377,-31-3 446,0 1 0,-1-1 0,1 1 0,0-1 0,-1 1 0,1 0 0,-1 0 0,1 0 0,-1 0 0,1 0 0,-1 0 0,0 0 0,1 0 0,-1 1 0,0-1 0,0 1 0,0-1 0,0 0 0,0 1 0,1 2 0,-1-1-215,0 0-1,0 1 1,0-1-1,0 1 1,0-1-1,-1 1 0,1 0 1,-1-1-1,0 1 1,0 0-1,-1-1 1,1 1-1,-1-1 1,1 1-1,-1 0 1,0-1-1,-1 0 1,-1 4-1,0-1-298,0-1 0,-1 1 0,0-1 0,0 0 1,0 0-1,-1 0 0,0-1 0,0 1 0,-8 5 0,1-3 138,1 0-1,-1-1 1,0 0 0,-15 5-1,16-7 1797,-1-1 0,0 0 0,-27 1 5433,48-10-5438,14-5-1294,-4 4 38,1 0 0,-1 1 1,2 1-1,-1 0 0,0 2 0,1 0 1,-1 2-1,1 0 0,26 3 0,-45-2-73,0 0 0,0 1 0,0-1 0,0 0 0,0 1 0,0 0 0,-1-1 1,1 1-1,0 0 0,0 0 0,0 0 0,-1 0 0,1 0 0,0 1 0,-1-1 0,1 0 0,-1 1 0,0-1 0,1 1 0,1 3 0,-2-2 21,1 0 0,-1 0 0,0 1-1,0-1 1,0 1 0,-1-1 0,1 0 0,-1 1 0,0-1-1,0 1 1,-1 4 0,0 2 81,-1 0 0,0 0-1,-1-1 1,0 1-1,0-1 1,-1 0 0,-8 16-1,-8 5-83,-2 0 0,0-1 0,-2-1 0,-1-2 0,-1 0 0,-36 27 0,38-38-2695,6-12-3188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9:02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68 0 16428,'0'0'3272,"64"97"-3200,-56-57-72,-8 4-784,-39 18-560,-8-11-2489,-6-9-2056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9:02.5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1 269 9762,'0'0'6083,"17"-3"-4790,216-56 1636,-140 25-2945,-2-3-1,151-88 1,-221 115-408,-21 10 415,0 0 0,0 0-1,1 0 1,-1 0 0,0 0-1,0 0 1,1 0 0,-1-1-1,0 1 1,0 0 0,1 0-1,-1 0 1,0 0 0,0 0-1,1 0 1,-1 0 0,0 0-1,0 0 1,1 1-1,-1-1 1,0 0 0,0 0-1,1 0 1,-1 0 0,0 0-1,0 0 1,1 0 0,-1 1-1,0-1 1,0 0 0,0 0-1,0 0 1,1 1 0,-1 2 0,-1-1 0,1 1 1,-1 0-1,0-1 1,0 1-1,0 0 0,0-1 1,0 1-1,-1-1 1,1 0-1,-3 3 0,-13 25-193,-105 186 403,48-68-5422,55-119 520,19-28 4630,0-1-1,-1 1 1,1-1 0,0 1-1,-1-1 1,1 1-1,-1-1 1,1 0 0,-1 1-1,1-1 1,-1 0 0,1 1-1,-1-1 1,1 0-1,-1 0 1,1 1 0,-1-1-1,0 0 1,1 0 0,-1 0-1,1 0 1,-1 0-1,0 0 1,1 0 0,-1 0-1,1 0 1,-1 0 0,1 0-1,-1 0 1,0 0-1,1-1 1,-1 1 0,1 0-1,-1 0 1,1-1 0,-1 1-1,1 0 1,-1-1-1,1 1 1,-1 0 0,1-1-1,-1 1 1,1-1 0,0 1-1,-1-1 1,1 1-1,0-1 1,-1 1 0,1-1-1,0 1 1,-1-2 0,0 1 366,1-1 1,-1 1 0,0-1 0,0 1 0,1-1 0,-1 0 0,1 1 0,-1-1 0,1 0 0,0 1-1,0-1 1,0 0 0,0 1 0,0-1 0,0 0 0,0 1 0,0-1 0,1 0 0,-1 0 0,1 1-1,0-3 1,1 1-97,-1 1 1,1 0-1,0 0 0,0 0 0,0 0 0,0 0 0,0 0 0,0 1 0,0-1 0,1 1 1,-1-1-1,4-1 0,9-2 12,0 0 0,0 1 0,30-5 0,-31 6 346,33-4-161,-1 2-1,62 1 1,-106 4-388,-1 0 0,1 0 0,0 1 0,0-1 0,-1 1 0,1-1 0,0 1 0,-1 0 0,1 0 0,-1-1 0,1 1 0,-1 0 0,1 1 0,-1-1 0,0 0 1,1 0-1,-1 0 0,0 1 0,0-1 0,0 1 0,0-1 0,0 1 0,0-1 0,-1 1 0,1 0 0,0-1 0,-1 1 0,1 0 0,-1-1 0,0 1 0,1 0 0,-1 0 0,0 3 0,1 9 119,-1 1-1,0-1 1,-3 19-1,1-15-73,1-6-38,1-8-11,0-1 0,-1 1 0,1 0-1,0 0 1,0-1 0,1 1 0,0 4 0,0-8-6,-1 1 0,0 0 1,1 0-1,-1-1 0,1 1 0,-1-1 1,1 1-1,0 0 0,-1-1 1,1 1-1,-1-1 0,1 1 0,0-1 1,0 0-1,-1 1 0,1-1 0,0 0 1,0 1-1,-1-1 0,1 0 1,0 0-1,0 0 0,0 0 0,-1 0 1,1 0-1,0 0 0,0 0 0,0 0 1,-1 0-1,1 0 0,0 0 1,0 0-1,0-1 0,-1 1 0,1 0 1,0-1-1,0 1 0,6-3-27,-1 0 0,1 0 0,-1-1-1,0 1 1,0-1 0,-1-1 0,1 1 0,-1-1 0,9-9-1,-2 2-138,33-34-1688,-7 1-2695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9:02.8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10578,'0'0'6095,"19"3"-4952,15 2-1173,294 57 245,-318-60-242,-3 0-9,0-1-1,-1 1 0,1 1 1,-1-1-1,11 7 0,-16-9 34,0 1 0,0 0-1,1 0 1,-1 0-1,0 0 1,0 0-1,0 1 1,0-1-1,-1 0 1,1 0-1,0 1 1,0-1 0,-1 0-1,1 1 1,-1-1-1,1 0 1,-1 1-1,0-1 1,1 1-1,-1-1 1,0 1-1,0-1 1,0 1-1,0-1 1,0 1 0,-1-1-1,1 1 1,0-1-1,-1 1 1,1-1-1,-2 3 1,-5 12 15,0-1 1,-2 0-1,-12 19 0,-17 29 63,31-51-43,1 1-1,0 0 1,1 1 0,1 0-1,0 0 1,1 0 0,1 0-1,-2 17 1,4-30-17,1 0 0,-1-1 0,1 1 0,-1 0 0,1 0 0,-1-1 0,1 1 0,-1-1 1,1 1-1,0 0 0,-1-1 0,1 1 0,0-1 0,-1 1 0,1-1 0,0 0 0,0 1 0,0-1 0,-1 0 0,1 1 0,0-1 0,0 0 0,0 0 0,0 0 0,-1 0 0,1 0 0,0 0 0,0 0 0,0 0 0,0 0 0,0 0 0,1-1 0,33-5 217,-24 1-298,-1 0 0,1-1 0,-1 0 0,0-1 0,-1 0-1,1 0 1,-2-1 0,16-17 0,2-6-2788,28-43-1,-16 12-5669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9:03.2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10818,'0'0'9538,"104"0"-9466,-58 9-72,-6 2-472,-11 2-768,-22 11-520,-7-2-2457,-5-4 64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03:09:03.5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0 289 11194,'0'0'6083,"22"-13"-5048,142-80-215,-138 79-1136,0-2 0,-1 0 1,31-28-1,-43 32-899,0-1 0,0-1 0,18-27 0,-19 28 1312,-12 27 2503,-1 11-1709,5-1-194,0 0 0,2 0 0,0 0 0,17 40 0,-10-31-648,11 50 0,-21-73-389,-2 1-1,1 0 1,-2 0-1,1-1 1,-1 1-1,-1 0 1,0 0-1,0-1 1,-4 12 0,4-17-453,-1 0-1,0 0 1,-1 0 0,1 0 0,-6 7 0,-17 19-6447</inkml:trace>
  <inkml:trace contextRef="#ctx0" brushRef="#br0" timeOffset="1">287 667 15075,'0'0'5994,"137"-37"-5602,-86 35-272,-6 2-120,-14 17-72,-14 19 72,-17 14-8,-2 12 8,-29 7-16,-31 13-769,5-16-1639,4-22-6386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24.7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147 5 8650,'0'0'4677,"0"-4"-4647,-1 12-32,-31 160 1147,-15 115 201,12 3 1,4 514-1,35-718-1320,3 0 0,27 121 0,10-52-5603,-38-138 147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39.71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75 680,'0'0'11575,"18"-5"-10306,-5 1-1034,26-8 399,56-9 0,228-8 1197,2 25-1087,-265 4-774,34 4 34,-83-3-4,-1 0 1,1 1-1,0 1 1,-1 0 0,0 0-1,16 8 1,-24-10 4,-1 0 0,0 0-1,1 0 1,-1 0 0,0 0 0,0 0 0,0 1 0,0-1 0,0 0 0,0 1 0,0-1 0,-1 1-1,1-1 1,0 1 0,-1-1 0,1 1 0,-1-1 0,0 1 0,1 0 0,-1 1 0,0 39 221,-1-24-102,1 62 472,-1 95 490,0-166-1005,1 0 0,-2-1 1,1 1-1,-1-1 0,-1 0 0,1 0 0,-1 0 1,-1 0-1,1 0 0,-1 0 0,-1-1 1,0 0-1,0 0 0,0 0 0,0-1 0,-1 1 1,-1-1-1,1-1 0,-1 1 0,1-1 1,-11 6-1,2-4-39,1 0 0,-2 0 0,1-1 0,-1-1 0,1-1 0,-2 0 0,1-1 0,0-1 1,0 0-1,-21-1 0,7-1-57,1-1 0,-1-2 1,1-1-1,0-1 0,-31-10 1,8-1-245,-96-26-1307,126 38 186,0 1 0,-35-1-1,25 4-2485,5 0-1418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25.6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99 9034,'0'0'2435,"23"-7"-1967,-14 4-391,34-11 505,0 2 1,67-9 0,180-5 675,302 11 0,295 50-1170,-625-22 6,-174-9-96,-26-3-15,-1 2-1,116 23 0,-169-24 4,-1-1 1,0 2-1,0-1 1,0 1 0,-1 0-1,1 0 1,0 1-1,-1 0 1,0 0-1,0 0 1,0 1-1,-1 0 1,1 0 0,-1 0-1,-1 1 1,1 0-1,-1 0 1,0 0-1,0 0 1,0 1-1,-1 0 1,3 7-1,10 35-7,-3 1 0,-1 0 0,8 97-1,-10-68 33,113 602 552,-64-456-458,86 372 446,-138-551-370,-2 1 0,-1 68-1,-5-105-84,0 0-1,0 0 0,-1 0 0,0-1 1,-1 1-1,0 0 0,0-1 1,-1 1-1,-1-1 0,1 0 0,-2-1 1,1 1-1,-1-1 0,0 0 0,-1 0 1,1-1-1,-2 0 0,1 0 0,-1-1 1,-13 9-1,0-1 37,-1-2 1,0 0-1,-1-1 0,0-2 1,-1 0-1,0-2 0,-36 7 1,-30-1 34,-1-3 0,-139-5 0,177-5-140,-643-45 27,3-58-95,557 81 65,46 8-37,-431-84-547,508 95 397,1 0 0,0 0 0,-1-2 0,1 1 0,1-2 0,-15-7-1,22 10-193,0-1-1,0 0 0,0 1 1,1-1-1,-1 0 1,1-1-1,0 1 0,0-1 1,1 1-1,-1-1 0,1 0 1,0 0-1,0 0 0,1 0 1,-1 0-1,0-9 0,-3-26-6156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26.3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24 12979,'0'0'1776,"30"-1"-1270,438-19 566,33 17-515,-417 7-2740,151 27 0,-227-29 1135,0-1-1,0 1 1,0 1-1,9 3 1,-12 0-4474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26.7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50 11322,'0'0'2385,"117"-21"-1929,-4 5 208,15 5 256,-15 9-360,-29 2-351,-35 0-193,-11 9-16,3 2-673,-7 2-839,-15 9-840,-14-6-729,-5-1-2736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27.0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35 13555,'0'0'1464,"153"-9"-1216,-20-4-8,-2 4-96,-23 6-136,-40 3-8,-30 0-1704,-11 11-2185,-16-2-2760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27.4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1 106 12139,'93'-6'1664,"20"-16"-1464,-2 1-200,-16-3-272,-45 9-2257,-21-3-6144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27.9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0 110 13299,'0'0'2563,"19"-11"-2527,-2-1-35,-3 2-1,0 1 0,1 0-1,0 1 1,0 0 0,1 2 0,27-9 0,-8 8-25,0 1 1,1 2-1,51 0 0,-86 4 17,1 0 0,-1-1 0,1 1-1,-1 0 1,1 1 0,-1-1 0,1 0-1,-1 0 1,1 1 0,-1-1 0,0 0-1,1 1 1,-1 0 0,0-1 0,1 1-1,-1 0 1,0-1 0,0 1 0,0 0-1,1 0 1,-1 0 0,0 0 0,0 0-1,0 1 1,-1-1 0,1 0 0,0 0-1,0 0 1,-1 1 0,1-1 0,0 0-1,-1 1 1,0-1 0,1 1 0,-1-1-1,0 1 1,0-1 0,1 1 0,-1-1-1,0 0 1,-1 1 0,1-1 0,0 1-1,-1 2 1,-1 4-7,0 1-1,0-1 1,-1 0 0,0 0-1,-1 0 1,-6 11 0,-47 66-141,37-57 39,1 1 0,-24 51 0,42-80 110,1 0 1,0 0 0,0 1-1,0-1 1,-1 0 0,1 1-1,0-1 1,0 0 0,0 1-1,0-1 1,0 0 0,0 1-1,0-1 1,0 0 0,0 1-1,0-1 1,0 0 0,0 1-1,0-1 1,0 1-1,0-1 1,0 0 0,0 1-1,0-1 1,0 0 0,1 1-1,-1-1 1,0 0 0,0 0-1,0 1 1,1-1 0,-1 0-1,0 0 1,0 1 0,1-1-1,-1 0 1,0 0 0,0 1-1,1-1 1,-1 0 0,0 0-1,1 0 1,-1 0-1,0 0 1,1 1 0,-1-1-1,1 0 1,16-1 88,-17 1-74,14-2 180,-1-2-1,1 0 1,-1 0-1,0-1 1,20-11-1,61-41-116,-74 44-103,-2 2-463,-1-1-1,0-1 1,-1 0-1,16-18 0,-23 20-388,0 0-1,0 0 1,-2-1-1,1 0 1,-1-1-1,10-25 1,-5 1-2297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28.2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 1 1560,'0'0'14691,"-33"64"-14498,22 20 759,6 3-120,-1-3-384,6-9-248,0-22-128,15 2-72,5-2-504,13-19-1032,-4-16-1689,-5-14-3056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28.5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172 1 312,'0'0'18412,"-55"113"-18324,44-80-8,-2-6-80,0-2 0,-3-8-304,-8-12-1080,4-5-1521,0 0-2808</inkml:trace>
  <inkml:trace contextRef="#ctx0" brushRef="#br0" timeOffset="1">203 119 7762,'0'0'6665,"122"0"-5873,-73 13-464,-3 9-328,-13 5-304,-30 19-1632,-3-8-2193,-16-3-3241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28.9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1 166 1008,'0'0'15564,"144"-18"-15252,-76 0-176,-3-3-136,3 0-104,10-12-1529,-18 5-1447,-14 1-2914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29.2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37 9874,'0'0'6385,"24"-3"-6266,6-2-95,117-10 63,-109 13-129,-13 2-792,0-1 0,45-9-1,-80 13 583,1 1 0,0 0 0,-1 0 0,2 1 0,-1 0 0,1 0 0,-15 14-1,-51 52 253,68-65-43,-16 17 227,-36 48-1,52-62-20,1 0 0,-1 0-1,2 0 1,-1 0 0,1 1-1,1 0 1,-1 0-1,2 0 1,-3 19 0,4-28-106,1 1 0,0-1 0,0 0 0,0 0 1,0 1-1,1-1 0,-1 0 0,0 1 0,0-1 0,1 0 1,-1 0-1,1 0 0,-1 1 0,1-1 0,0 0 1,-1 0-1,1 0 0,0 0 0,0 0 0,0 0 0,0 0 1,0 0-1,0 0 0,0-1 0,0 1 0,2 1 1,0 0 44,1-1 1,0 0 0,-1 0-1,1 0 1,0 0 0,0-1 0,-1 0-1,1 1 1,5-2 0,4 0 60,-1 0 0,0-1 0,0 0-1,0-1 1,14-6 0,43-26 83,-63 32-625,0-2-1,0 1 1,0-1 0,-1 0 0,1 0 0,-1 0-1,0-1 1,4-6 0,-3-6-4358</inkml:trace>
  <inkml:trace contextRef="#ctx0" brushRef="#br0" timeOffset="1">35 250 15459,'0'0'2233,"142"-38"-2073,-69 33-72,-1 5-88,-10 0-296,-19 16-1305,-17 8-1399,-22-1-2777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0.2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119 0 1504,'0'0'12803,"-42"124"-11315,24-85-551,-1-3-481,5-7-232,1-7-160,4-5-64,5-6-328,4-8-1265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29.5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44 13499,'0'0'3705,"124"-9"-2665,-55-4-552,2 2-312,13 4-176,-22 5-936,-20 0-3625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33.3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1 211 12459,'0'0'1136,"24"-14"-860,30-16-11,1 2 0,2 2 0,83-25 0,-53 32 17,1 4-1,128-6 0,185 15 294,-283 6-513,-112 0-61,297 8 24,-253-3-28,1 2-1,-1 2 0,94 30 1,-129-34 22,0 1 1,0 1 0,-1 0 0,0 2 0,0-1 0,-1 1 0,0 1-1,12 12 1,-23-20 75,0 0-1,0-1 1,0 1-1,0 0 1,0-1-1,0 0 1,0 0-1,1 1 1,-1-1-1,4 1 1,-5-2-257,0 0 0,0 0 1,0 0-1,0 0 1,0 0-1,0 0 0,0 0 1,0 0-1,0 0 1,0 0-1,0-1 1,0 1-1,0 0 0,0-1 1,0 1-1,0-1 1,-1 1-1,1-1 1,0 1-1,1-2 0,5-9-4724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33.7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214 0 6345,'0'0'11547,"83"133"-11483,-81-82 16,-2 4-80,-22 3 88,-16-1-80,-11-4-8,-24 5-424,9-16-1513,11-14-4200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34.2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1 12635,'0'0'4347,"18"3"-4297,-17-3-50,23 5 51,48 15-1,-63-17-45,0 0 0,0 1-1,-1 1 1,1-1 0,-1 1-1,0 0 1,-1 1-1,1 0 1,-1 0 0,0 1-1,6 7 1,-12-12 7,1-1-1,-1 1 1,0 0-1,0 0 1,0 0 0,0 0-1,0 0 1,0 0 0,0 0-1,0 1 1,-1-1-1,1 0 1,-1 0 0,0 0-1,0 1 1,1-1-1,-1 0 1,-1 0 0,1 1-1,0-1 1,-1 0-1,1 0 1,-1 0 0,1 1-1,-1-1 1,0 0 0,0 0-1,0 0 1,0 0-1,-1 0 1,1-1 0,0 1-1,-1 0 1,1 0-1,-1-1 1,0 1 0,-3 2-1,-6 3 108,0 0 0,0 0 0,-1-1 0,0 0 0,-14 4 0,21-8-130,-15 6-54,1-2 0,-34 8 0,-10-9-5842,43-5-939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34.5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8794,'0'0'8290,"135"29"-7922,-94-18-368,-4 2-88,-13 0-1217,-21 7-1455,-3-4-1241,-9-1-768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34.8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1 110 10898,'0'0'5393,"7"110"-5096,8-89-185,5-4-16,2-10 0,7-7 208,4 0 192,3-16-144,4-12-240,0-6-112,15-34-608,-9 10-1577,-10-2-3816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35.4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162 1 7090,'0'0'10080,"19"11"-9860,64 37-97,-74-42-121,0-1 0,-1 1 0,1 1 1,7 8-1,-14-13-56,0 0 1,-1 1-1,1-1 1,0 1 0,-1-1-1,0 1 1,1-1-1,-1 1 1,0 0-1,-1 0 1,1 0-1,0-1 1,0 6 0,-1-6-14,0-1 0,0 0-1,0 1 1,-1-1 0,1 0 0,0 1 0,0-1 0,-1 0 0,1 1 0,-1-1 0,1 0 0,-1 0 0,0 0 0,1 0 0,-1 1 0,0-1 0,0 0 0,0 0 0,0 0 0,-1 1 0,-1 0-125,0 0 0,0 1 1,-1-1-1,1-1 0,-1 1 0,-7 2 1,-5 1-715,0-1 0,-24 2 1,34-5 590,-165 5-2778,130-6 9338,194-9-3497,79 5-3128,-232 4 313,1 0 0,-1 0 0,1 0 0,-1 0 0,1 0 0,-1 0 0,1 0-1,-1 0 1,1 0 0,-1 0 0,1 0 0,-1 1 0,1-1 0,-1 0 0,1 0 0,-1 1 0,1-1-1,-1 0 1,1 0 0,-1 1 0,1-1 0,-1 0 0,1 2 0,-5 7-966,-20 9 286,-176 73-1949,91-44 3245,102-44-357,5-3-123,1 1-1,-1-1 0,0 1 1,1 0-1,-1 0 1,1 0-1,0 0 1,-1 0-1,1 0 1,0 0-1,-3 3 1,19-2 377,31-4 313,66-12 0,-65 7-696,71-3-1,-118 11-69,1-1 0,-1 0 0,1 1 0,-1-1 0,1 0 0,-1 1 0,1-1 0,-1 0 0,0 1 0,1-1 0,-1 1 0,0-1 0,1 1 0,-1-1 0,0 0 0,0 1 0,1 0 0,-1-1 0,0 1 0,0-1 0,0 1 0,0-1 0,0 1 0,0-1 0,0 1 0,0-1 0,0 1 0,0-1 0,0 1 0,0 0 1,0-1-1,0 1 0,0-1 0,0 1 0,-1 0 0,-5 22 8,-18 25 64,18-40-5,1 0-1,1 0 1,-1 1-1,2 0 1,-1 0-1,1 0 0,0 0 1,1 1-1,-2 18 1,4-27-35,0 0 0,0 0 0,0-1 0,0 1-1,1 0 1,-1 0 0,0-1 0,1 1 0,-1 0 0,0-1 0,1 1 0,-1 0 0,1-1 0,-1 1 0,1-1 0,-1 1 0,1-1 0,0 1 0,-1-1-1,1 1 1,-1-1 0,1 0 0,0 1 0,0-1 0,-1 0 0,1 1 0,0-1 0,-1 0 0,1 0 0,0 0 0,0 0 0,0 0 0,-1 0 0,3 0-1,29-2 768,-31 2-775,14-3 142,1-1-1,-1-1 0,1-1 1,-1 0-1,-1 0 0,1-2 1,22-15-1,2-5-337,48-44 0,6-19-1639,-83 81 1440,-1-1 1,0-1-1,-1 1 0,-1-1 0,1-1 0,-2 1 1,6-15-1,-24 57 2318,-31 89 953,34-76-2391,2 0 1,2 0-1,0 78 1,5-118-720,3 25 129,-3-28-177,1 1-1,-1 0 0,0-1 0,1 1 0,-1 0 0,1-1 0,-1 1 0,1-1 0,-1 1 1,1-1-1,-1 1 0,1-1 0,-1 1 0,1-1 0,0 1 0,-1-1 0,1 0 0,0 0 1,-1 1-1,2-1 0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36.0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75 0 2985,'0'0'7000,"-5"36"-6452,-58 630 4840,57 254-2145,7-893-3315,-1 3-233,2 0-1,1 0 0,1 0 0,10 32 1,-6-48-2325,-1-8-1967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36.5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0 415 8954,'0'0'1097,"20"-13"-768,11-5-170,0 0 1,1 2-1,1 2 1,54-17-1,52-2 1828,252-26 1,155 23 1037,-145 12-2481,679-106-620,-1028 122 40,102-6-486,-149 14 468,0-1-1,0 1 1,0 1 0,0-1 0,0 1 0,0 0 0,0 0 0,7 3 0,-10-3 30,1 1 1,-1-1-1,0 1 0,-1-1 0,1 1 0,0 0 0,0 0 0,-1 0 0,1 0 0,-1 0 0,0 0 1,1 0-1,-1 0 0,0 1 0,0-1 0,-1 0 0,1 1 0,0-1 0,0 4 0,2 19-1,-1-1 0,0 1 0,-2 0 0,-1 0 0,-1 0-1,-8 36 1,-42 238 813,-14 98 426,52-274-737,6 0 1,5 0-1,6 1 1,30 203-1,-3-173-393,28 190 1,-53-291-81,-2 0 1,-2 0-1,-3 1 0,-11 73 1,9-105-6,0-1-1,-2 0 1,0 0-1,-2-1 1,0 0 0,-1 0-1,-14 20 1,17-29 5,-2-1 0,0 0 0,0 0 0,-1-1 0,0 0 0,0 0 0,-1-1 0,0-1 0,-1 0 0,0 0 0,0-1 0,0 0 0,-23 8 0,1-6 12,-1-1 0,0-1 0,0-2 0,0-2 0,-58-2 0,35-4-76,-1-2 0,1-3-1,0-2 1,0-3 0,-67-26 0,-271-129-1187,305 127 843,-60-26-463,-235-114-2284,264 119-444,-123-87 0,182 104 813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36.9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0 125 14875,'0'0'3577,"172"-81"-3201,-26 56 168,16 8-152,-3 16-224,-26 1-168,-42 20-112,-20 9-800,-29-5-1248,-29-6-3466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0.63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210 1 7698,'0'0'6801,"-48"97"-5977,19-52-240,0 1-55,0-6-273,1-7-112,7-8-144,6-6-8,8-10-905,3-4-1487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37.2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68 5905,'0'0'10170,"133"-29"-9914,-2 7 129,19 8 207,-2 12-240,-35 2-112,-42 9-240,-29 6-720,-37 6-1649,-5-2-2504,-9-5-3921</inkml:trace>
  <inkml:trace contextRef="#ctx0" brushRef="#br0" timeOffset="1">63 373 4961,'0'0'9506,"131"-4"-8954,2-3 456,26 3-327,4 4-433,-28 0-248,-52 8-496,-30-6-4626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38.3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37 5145,'0'0'5799,"25"-6"-4032,19-4-1243,0 2 1,0 2-1,66 0 0,-47 8 24,0 3-1,-1 2 0,1 4 1,-2 2-1,95 33 0,-104-27-482,-1 2 0,-1 3 0,-1 2 1,-2 2-1,0 2 0,71 60 0,-101-74-79,0 0-1,26 34 1,-37-41-185,0-1 0,-1 1 0,0 0 0,0 0-1,-1 1 1,0 0 0,0-1 0,2 13 0,-6-21 88,0 0 0,0 0 1,1 0-1,-1 0 0,0 0 1,0 0-1,0 0 0,0 0 1,0 0-1,0 0 0,0 0 0,0 0 1,0 0-1,-1 0 0,1 0 1,0 0-1,-1 0 0,1 0 0,0 0 1,-1-1-1,1 1 0,-2 2 1,0-3-217,1 1 0,-1 0 0,0-1 0,1 1-1,-1-1 1,0 0 0,1 1 0,-1-1 0,0 0 0,0 0 0,-2 0 0,-23 0-5170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38.6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110 0 9826,'0'0'6353,"97"68"-6088,-49-22 135,-1 8-208,-12 6-112,-17 4-72,-16 0 80,-6-2-80,-36-3 64,-18-7-72,-8-10-8,-14-12-448,18-12-1129,16-16-2920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38.9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259 1 9778,'0'0'8674,"-115"86"-8258,84-55-208,2-4-200,3-5-8,4-4-416,4-7-896,5-5-1841,8-6-3008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39.3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424 0 11763,'0'0'4088,"97"62"-4088,-95-36-80,-26 12-1552,-18-5-1265,-9-5-3672</inkml:trace>
  <inkml:trace contextRef="#ctx0" brushRef="#br0" timeOffset="1">1 278 10426,'0'0'3105,"102"11"-1305,-5-11-567,29 0-585,-6 0-256,-21 0-216,-35-4-136,-23 2-40,-2-1-512,-3 1-1081,-8-2-775,-25 2-465,-3-1 145,-5 1-521</inkml:trace>
  <inkml:trace contextRef="#ctx0" brushRef="#br0" timeOffset="2">579 260 4521,'0'0'9522,"-74"118"-8138,74-70-496,0-1-447,5-3-305,15-8-136,7-7-232,19-7-913,-6-9-1159,-2-9-2321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39.8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31 13067,'0'0'3615,"20"-5"-2909,-9 2-617,14-3 128,1 1 0,0 0 0,49 0 0,-26 3-27,49 2-59,-88 1-160,1 0 1,0 0-1,0 1 0,-1 1 1,1 0-1,14 6 0,-25-9 19,1 0 0,-1 0 0,1 1 0,-1-1 0,1 0 0,-1 0 0,1 1 0,-1-1 0,0 0 0,1 0-1,-1 1 1,1-1 0,-1 1 0,0-1 0,1 0 0,-1 1 0,0-1 0,0 1 0,1-1 0,-1 1 0,0-1 0,0 1 0,0-1 0,1 1-1,-1-1 1,0 1 0,0-1 0,0 1 0,0-1 0,0 1 0,0-1 0,0 1 0,0-1 0,0 1 0,0-1 0,0 1 0,-1-1-1,1 2 1,-15 16-57,-170 132 771,159-127-583,6-6-92,0 1 1,1 0-1,-31 41 1,50-58-117,-1 0-1,0 0 1,0 0-1,1 0 1,-1 0-1,1 0 1,-1 0-1,1 1 1,-1-1 0,1 0-1,-1 0 1,1 0-1,0 1 1,0-1-1,0 0 1,0 3-1,0-4-40,0 0-1,1 1 0,-1-1 1,0 0-1,0 1 0,1-1 1,-1 0-1,1 1 0,-1-1 1,0 0-1,1 0 0,-1 1 1,1-1-1,-1 0 0,0 0 0,1 0 1,-1 0-1,1 0 0,-1 1 1,1-1-1,-1 0 0,1 0 1,-1 0-1,0 0 0,1 0 1,-1 0-1,1-1 0,0 1 1,3-1-360,0 0 1,0 0-1,0 0 1,0-1-1,0 1 1,0-1-1,-1 0 1,6-4-1,15-15-1792,37-43 0,-32 33 3537,-29 30-1077,1 0 1,0 0 0,-1 0-1,1 1 1,0-1 0,0 0-1,-1 0 1,1 1-1,0-1 1,0 1 0,0-1-1,0 1 1,0-1 0,0 1-1,0-1 1,0 1 0,0 0-1,0 0 1,0-1 0,0 1-1,0 0 1,0 0 0,0 0-1,0 0 1,0 0 0,0 0-1,0 1 1,0-1-1,0 0 1,0 0 0,0 1-1,0-1 1,0 1 0,0-1-1,0 1 1,0-1 0,0 1-1,0-1 1,-1 1 0,1 0-1,0 0 1,0 0 0,4 6 362,0-1 0,-1 0 1,0 1-1,6 14 0,2 3 47,-4-13-418,0-1 0,0 0 0,16 16 0,-20-23-293,-1 0 0,0 0 0,1-1 0,0 1 0,-1-1 0,1 0 0,0 0 1,0 0-1,1-1 0,-1 0 0,0 1 0,0-1 0,1-1 0,7 2 0,-10-3-41,0 1 0,0-1 1,-1 1-1,1-1 0,0 0 0,0 0 0,-1 0 0,1 0 0,-1 0 0,1 0 0,0 0 0,-1 0 0,0 0 0,1-1 0,-1 1 0,0-1 0,0 1 0,0-1 0,0 1 0,0-1 0,0 0 0,0 0 0,-1 1 0,2-3 0,15-52-3449,-14 45 2196,6-27-3497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40.1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1 149 6265,'0'0'8165,"17"-1"-6857,0 0-1051,108-11 1032,-104 9-1232,-1-1 0,1-1 0,-1 0 0,30-13 0,-30 8-316,32-21 0,-45 27 191,-2 0 0,1-1 0,0 0 0,-1 0 0,0 0 0,0-1 0,0 0 0,-1 1 0,4-8 1,-16 51 1895,-4 5-1451,1 1 1,2 0 0,2 0-1,2 1 1,2 0-1,2-1 1,6 55 0,-4-90-566,1 0 0,0 0 0,0 0 0,7 16 0,9 12-3333,-10-22-1549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40.5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282 214 13315,'0'0'4078,"14"16"-3575,3 2-342,32 30-1,-45-45-153,1-1-1,0 0 1,-1 1-1,1-1 1,0-1 0,0 1-1,0-1 1,0 0-1,0 0 1,0 0-1,0-1 1,1 0 0,-1 0-1,0 0 1,0-1-1,0 1 1,0-1-1,0-1 1,0 1-1,0-1 1,0 1 0,0-1-1,-1-1 1,9-4-1,-7 3 12,0-1-1,1-1 0,-2 1 0,1-1 1,-1 0-1,1 0 0,-2-1 1,1 0-1,-1 0 0,0 0 1,0 0-1,-1 0 0,0-1 1,0 1-1,-1-1 0,0 0 0,0 0 1,0-11-1,-1 14-10,-1 0 1,1-1-1,-1 1 0,0 0 1,-1-1-1,0 1 0,1 0 1,-2-1-1,1 1 0,-1 0 1,1 0-1,-1 0 0,-1 0 1,1 1-1,-1-1 0,0 0 1,0 1-1,0 0 0,0 0 1,-1 0-1,0 0 0,0 0 1,0 1-1,0-1 0,0 1 1,-1 0-1,1 1 0,-10-5 1,-7 1-38,0 1 1,-1 0-1,0 2 1,0 0-1,0 2 1,-26 1-1,42 0 14,-44 0-787,-1 2-1,-75 14 1,41 2-3012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40.9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141 0 1376,'0'0'10363,"-57"252"-7811,15 9-39,11 35-769,20-6-784,15-46-576,34-72-232,8-28-152,-1-38-88,-4-35-744,6-26-1112,-12-25-2697,-8-14-1369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41.5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0 359 14443,'0'0'1587,"15"-16"-827,-3 3-697,1 1 0,0 0 0,1 0 0,1 2 0,-1 0 0,2 0 0,-1 2 0,1 0 0,1 0-1,33-9 1,74-14 439,132-15-1,140 0-180,-223 28-224,13-3 36,232-23 76,1 27-130,-370 19-81,-1 1 0,69 14 1,-95-13-8,-1 1-1,0 2 1,0 0 0,-1 1 0,0 1 0,-1 1 0,31 21-1,-42-26 3,-1 2-1,0-1 1,0 1-1,-1 0 0,0 0 1,0 1-1,-1-1 1,0 1-1,0 1 0,-1-1 1,5 11-1,-1 7-7,0 1 0,6 44 0,1 28-2,2 124 1,-15 108 180,1 41 456,39 16 123,29-1-310,-49-275-394,-11-57-42,-2 1 1,-3 0-1,-2 0 1,-3 59-1,-2-104 2,-1 0 0,-1-1 0,1 1 0,-2 0 0,1-1 0,-2 1 0,1-1 0,-1 0 0,-1-1 0,0 1 1,0-1-1,-1 0 0,0-1 0,0 0 0,-12 11 0,9-11 22,-1 1 0,0-1 0,0-1 0,0 0 0,-1 0 0,0-1 0,-1-1-1,1 0 1,-1 0 0,0-2 0,0 1 0,-18 1 0,-9-3 110,-1-2 0,1-1 0,0-2 0,0-2 0,-73-19 0,-195-77 352,171 52-333,-533-155 276,173 57-1563,483 142 853,-67-24-948,73 25 646,1 0-1,-1 0 1,1-1 0,-1 0 0,1-1 0,1 1 0,-9-10 0,-5-12-4818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1.01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149 0 10938,'0'0'5458,"-37"122"-5362,13-78-96,-8 4-145,2-14-1855,5-12-4473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41.9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 12723,'0'0'4025,"141"-22"-3161,-28 22-48,33 20-336,3 11-288,-26 1-184,-43-5-8,-42-11-688,-32 13-832,-6-5-1553,-2-2-2344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42.2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10122,'0'0'5641,"159"0"-5000,-22 0 47,16 6-240,-22 12-376,-38 2-72,-43-4-144,-16 14-1017,-10-5-1799,-15-3-2545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42.5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37 10506,'0'0'1929,"178"-27"-1449,-26 18-272,12 9 168,-31 0 136,-49 13-512,-47 12-352,-26-6-2345,-11-9-6009</inkml:trace>
  <inkml:trace contextRef="#ctx0" brushRef="#br0" timeOffset="1">0 432 14459,'0'0'2809,"175"-11"-2129,-23 3-528,12 8-80,-29 0-72,-35 8-64,-45 3-2145,-26-8-5032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43.5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474 118 5281,'0'0'6500,"-22"-8"-4411,13 5-2080,-122-36 1899,113 34-1516,-1 2-1,1 0 1,-1 1-1,0 1 1,0 1-1,-27 2 1,38 0-324,1 0 1,0 1-1,0-1 0,0 1 0,1 1 1,-1-1-1,1 1 0,-1 0 1,1 1-1,1-1 0,-1 1 0,0 0 1,1 1-1,0-1 0,1 1 1,-1 0-1,1 0 0,0 1 0,1-1 1,-1 1-1,-2 9 0,0-2 89,1 0-1,1 0 0,0 1 0,1 0 0,0-1 1,2 1-1,-1 0 0,2 0 0,2 26 1,-1-30-91,1-1 0,1 1 0,0-1 0,0 0 0,1 0 1,1 0-1,-1 0 0,2-1 0,-1 0 0,13 15 0,-8-12-22,0-1 0,1 0 0,1-1-1,0 0 1,1 0 0,-1-2 0,16 8-1,-10-6-69,0-2 0,1 0 0,0-1 0,1-1 0,0-1 0,0 0-1,0-2 1,0 0 0,0-2 0,1 0 0,35-3 0,-47 1 11,0-1 0,-1 0 0,1-1 0,-1 0 0,1 0 0,-1-1 0,0 0 1,0-1-1,-1 1 0,1-1 0,-1-1 0,0 1 0,-1-1 0,1-1 0,-1 1 0,0-1 0,-1 0 0,1 0 1,-1-1-1,-1 1 0,0-1 0,0 0 0,5-14 0,-1-3-6,0-1 0,-2-1 0,0 1 0,-2-1 0,-1 0-1,-1-42 1,-2 58 5,0 0-1,-1 0 0,0-1 0,-1 1 0,0 0 1,-1 0-1,0 0 0,-1 1 0,-5-12 0,5 14 2,-1 1 0,1 1 0,-1-1 0,-1 1 1,1 0-1,-1 0 0,0 1 0,0-1 0,-1 1 0,1 1 0,-1-1 0,0 1 0,-11-5 0,-1 2-3,0 1 0,0 0 0,0 2 1,-1 0-1,0 1 0,0 1 0,0 0 0,0 2 0,0 1 0,0 0 1,1 1-1,-29 7 0,42-7-78,1-1 0,-1 1 0,1 0 1,0 0-1,0 0 0,0 1 0,0 0 0,1 0 1,-1 0-1,1 1 0,-1-1 0,1 1 0,0 0 0,-6 8 1,7-6-548,0 0 1,0 0 0,0 1 0,1-1 0,0 0 0,0 1-1,1-1 1,0 1 0,0 0 0,0-1 0,1 12 0,0 13-5368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43.8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209 0 7298,'0'0'8881,"-119"73"-7864,86-38-249,11 1-456,4 1-176,5-8-136,10-5-8,3-8-568,0-7-616,29-9-1033,-2 0-407,6-11-1985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44.2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222 0 6585,'0'0'11083,"-115"97"-9883,78-49-424,8-1-448,5 0-208,10-6-120,12-7-808,2-10-1416,0-15-4938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45.0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251 142 4729,'0'0'7243,"-8"-14"-6519,-27-40-169,34 52-537,-1 1-1,1-1 1,-1 1 0,1 0-1,-1 0 1,1 0 0,-1 0-1,0 0 1,0 0 0,1 0-1,-1 0 1,0 1 0,0-1-1,0 1 1,0-1 0,0 1-1,0 0 1,1 0 0,-1 0-1,0 0 1,0 0 0,0 0-1,0 1 1,0-1 0,0 0-1,0 1 1,0 0 0,1-1-1,-3 2 1,3-2-12,-7 4 48,1 0 1,0 0-1,0 0 1,0 0-1,1 1 1,-1 1-1,1-1 1,0 1-1,-10 12 0,6-5 104,1 0 0,0 1-1,1 0 1,-8 17-1,12-21-104,0 0 0,1 0 0,0 0 0,0 0 0,1 1 0,1-1 0,0 1-1,0-1 1,1 1 0,0-1 0,1 1 0,0 0 0,1-1 0,4 15 0,-4-16-26,2-1 0,-1 0 0,1 0 0,0-1 0,1 1 0,0-1 0,0 0 0,0 0 0,1-1 0,0 0 0,0 0 0,1 0 0,0-1 0,0 1 0,0-2 0,1 1 0,14 6 1,-11-6-25,1-1 0,0 0 0,0-1 0,0 0 1,0 0-1,1-2 0,-1 1 0,1-2 0,-1 0 1,1 0-1,23-5 0,-26 3-39,-1 0 0,0-1 0,-1 0 0,1 0 0,0-1-1,-1 0 1,0-1 0,0 0 0,0 0 0,-1-1 0,0 0 0,0 0 0,0-1 0,-1 0 0,0 0 0,8-11 0,-5 2-3,-1 1 0,-1-1 0,0-1 0,-1 0 0,-1 1 0,0-2 0,-1 1 0,-1 0 0,-1-1 0,0 1 0,-2-27 0,0 36 49,0 1 0,-1-1 0,0 0 0,0 1 0,0-1 0,-1 1 1,0 0-1,-1-1 0,0 1 0,0 0 0,0 0 0,-1 1 1,0-1-1,0 1 0,-1 0 0,0 0 0,0 0 0,0 0 0,0 1 1,-1 0-1,0 0 0,0 1 0,-1 0 0,1 0 0,-1 0 0,0 1 1,-13-5-1,5 2 33,-1 1-1,0 1 1,0 0 0,0 1 0,0 1 0,0 0 0,-26 1-1,29 2-216,1 0-1,0 1 0,0 0 0,-15 6 0,18-5-418,1 0-1,0 1 0,-1 0 0,2 1 0,-1-1 0,-9 9 0,-4 6-5357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45.4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229 0 10922,'0'0'3521,"-104"48"-3289,73-17-24,4 3-56,1 1-152,4-4-8,9-4-448,8-7-664,5-10-809,18-5-871,6-5 7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45.7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207 1 8770,'0'0'5369,"-117"67"-5081,88-37-288,2 10-56,7-6-1672,7-10-2953</inkml:trace>
  <inkml:trace contextRef="#ctx0" brushRef="#br0" timeOffset="1">202 200 13707,'0'0'2857,"-115"31"-2857,78-13-1081,4-3-3720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46.9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738 1 6105,'0'0'8948,"-18"11"-8200,0 1-538,-61 40 1147,-131 64-1,183-104-1180,0-2 0,-1-1 1,0-1-1,-1-1 0,0-2 0,0 0 0,0-3 0,0 0 1,-36-3-1,60 1-167,0-1 1,0 0 0,0 0 0,0 0-1,1-1 1,-1 1 0,0-1-1,0 0 1,1-1 0,-1 1 0,-5-5-1,7 4-268,1 1-1,-1 0 1,1-1-1,0 1 0,0-1 1,0 0-1,0 0 1,0 0-1,1 0 1,-1 0-1,1 0 0,0 0 1,0-1-1,0 1 1,0 0-1,1-1 1,-1-5-1,1-10-5460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1.37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9234,'0'0'8186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47.2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299 1 6161,'0'0'7097,"-22"6"-5695,-72 25 0,71-23-979,1 2 0,0 1 0,1 0 0,-37 27 0,43-28-387,13-9-41,1 1-1,-1-1 0,1 0 0,-1 1 1,1-1-1,-1 1 0,1-1 1,0 1-1,0 0 0,0 0 1,0 0-1,0-1 0,0 1 0,0 0 1,1 0-1,-1 0 0,1 0 1,-1 4-1,1-1 4,0-1 0,0 1 0,1-1 0,-1 1 0,1-1 1,0 1-1,0-1 0,3 6 0,4 6 35,0 0 0,1 0 0,14 19 0,-21-33-22,144 181-339,-90-116-1534,-7-7-3161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49.4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925 811 4033,'0'0'9471,"-25"-1"-8557,-3 1-606,-147-9 1911,129 4-1713,-1-2 1,1-2-1,1-2 1,0-2-1,0-2 0,-52-25 1,76 29-452,1-1 0,-1 0 0,2-1 0,0-1 0,0-1-1,2-1 1,0 0 0,0-1 0,2-1 0,0-1 0,1 0 0,1-1 0,1 0 0,-13-30 0,13 20-49,2-1-1,1 0 1,1 0 0,-6-56 0,5-131 14,9 218-57,2 21-8084,2-11 4070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6:50.1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592 142 8810,'0'0'6991,"0"-3"-6726,-1-1-574,-2-10 1091,4 1-3670,-11 12 7415,-15-5-4111,24 5-231,-136-32 600,-42-14-523,173 45-263,2 1 2,1 0 0,0 0 0,0 0 0,-1-1 0,1 0 0,0 1 0,0-1 0,-5-5 0,7 7-39,-15 17-126,-15 38 326,1 1-1,-32 90 0,50-109-158,0 0-1,3 0 1,1 0 0,2 1-1,1 1 1,1 62-1,5-71-1451,1 0-1,11 48 1,-7-52-3631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05.1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1080 196 4993,'0'0'13128,"-17"-15"-12008,0 0-782,-5-5 140,0 1 1,-2 1-1,-26-16 1,29 23-126,-1 1 1,0 0 0,0 2-1,-1 1 1,0 0 0,-29-3 0,13 4-140,1 3 1,-1 1 0,-39 3 0,57 1-188,0 0 1,1 2-1,0 0 0,0 1 1,0 1-1,0 1 0,1 1 0,0 0 1,-19 13-1,16-7-9,0 1-1,1 1 1,1 1-1,0 1 1,1 1-1,-26 33 1,25-25-14,1 2-1,1 0 1,2 1 0,1 0-1,1 1 1,2 1 0,1 1-1,1-1 1,2 1 0,1 1-1,-3 44 1,9-69-9,1 0-1,0-1 1,0 1-1,1 0 1,0-1-1,1 1 1,-1-1-1,2 1 1,2 8-1,-1-11-5,-1 0 0,1 0 0,0 0 0,0-1 0,1 1 0,-1-1-1,1 0 1,0 0 0,1 0 0,-1-1 0,8 5 0,4 0-7,-1 0 0,1-1 1,1 0-1,-1-1 0,1-2 0,0 1 0,1-2 0,-1-1 0,34 3 1,-16-5-43,0-1 1,1-1 0,-1-2 0,40-9-1,-22-3-930,-1-1 0,69-32 0,-9 3-6286,-62 26 319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05.7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83 0 11682,'0'0'3601,"0"22"-2286,0 151 1058,3-127-1925,14 82 1,-15-113-439,-2-14 170,-16-12 618,5 3-766,2-1 0,-1 0 0,1-1 0,0 0 0,1 0 0,1-1-1,-1 0 1,-6-16 0,13 25-5,0 1-1,1-1 1,-1 0 0,1 0-1,0 0 1,0 1 0,-1-1-1,1 0 1,0 0-1,0 0 1,1 1 0,-1-1-1,0 0 1,1 0 0,-1 1-1,1-1 1,-1 0-1,1 0 1,0 1 0,0-1-1,0 1 1,0-1 0,0 1-1,0-1 1,0 1 0,0-1-1,0 1 1,1 0-1,-1 0 1,1 0 0,-1 0-1,1 0 1,2-2 0,6-1 149,0 0 1,0 0 0,0 0 0,17-3 0,-8 3-172,8-3 90,-6 1-57,-1 0-1,1-1 0,21-11 0,-42 18-170,-10 0-812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06.0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1 9722,'0'0'9706,"0"96"-8754,0-46-416,0-1-359,0-9-113,0-11-64,0-12-225,0-14-1079,0-12-992,-8-16-2385,-3-8-7370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06.3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16660,'0'0'2256</inkml:trace>
  <inkml:trace contextRef="#ctx0" brushRef="#br0" timeOffset="1">230 185 7058,'0'0'12506,"101"3"-12114,-48-3-144,1 0-248,-3 0-496,-9-11-544,-11-23-1144,-9 3-2401,-13-4-625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06.7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0 12379,'0'0'4569,"-4"141"-3553,-1-6 384,-1 14-568,1-19-440,3-35-72,0-40-216,2-13-104,0-2-160,0-6-888,0-8-1008,2-15-2201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07.0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0 229 11266,'0'0'5754,"16"7"-5297,-2-1-292,2 2 10,1-1 0,1-1 0,-1 0 0,27 4 0,-29-7-136,1-1 0,0-1 0,1 0-1,-1-1 1,0-1 0,0 0 0,25-6-1,-35 5-38,1 0 0,-1 0 0,0 0-1,0-1 1,0 0 0,-1 0 0,1-1 0,-1 0-1,1 0 1,-1 0 0,0 0 0,-1-1 0,1 0-1,-1 0 1,0 0 0,0 0 0,0-1 0,-1 1-1,0-1 1,0 0 0,2-9 0,-2 9-57,-1 0 0,0 0 1,-1-1-1,0 1 1,0-1-1,0 1 0,-1-1 1,0 1-1,0-1 0,0 1 1,-1-1-1,0 1 1,0 0-1,-1-1 0,-4-9 1,4 12-4,0 0 1,-1-1 0,0 2-1,0-1 1,0 0-1,0 1 1,0-1 0,-1 1-1,0 0 1,0 0-1,0 0 1,0 1 0,0-1-1,0 1 1,0 0 0,-1 0-1,1 1 1,-1-1-1,0 1 1,1 0 0,-9-1-1,2 1 85,-1-1-1,1 2 1,0-1 0,-1 2-1,1 0 1,-1 0 0,1 1-1,0 0 1,0 1 0,0 0-1,-12 5 1,16-4 57,0 0 0,0 0 1,1 0-1,-1 1 0,1 0 0,0 0 1,1 0-1,-1 1 0,1 0 1,0 0-1,0 1 0,1-1 0,0 1 1,0 0-1,1 0 0,-1 0 0,-1 9 1,1-6-5,1 1 1,1 0 0,0-1 0,0 1 0,1 0 0,0 0 0,1 0 0,0 1 0,1-1 0,0 0-1,4 13 1,-4-18-72,1-1 0,0 1 0,0-1 0,1 0 0,-1 0 0,1 0 0,0 0-1,0 0 1,1-1 0,0 1 0,-1-1 0,1 0 0,1 0 0,-1-1 0,1 1 0,-1-1 0,1 0-1,0 0 1,0 0 0,0-1 0,1 0 0,-1 0 0,8 2 0,-4-2-120,0 0 0,1 0 1,-1-1-1,1-1 0,-1 1 0,1-2 1,-1 1-1,1-1 0,-1-1 1,0 0-1,0 0 0,16-6 0,-10 1-781,1-1 0,-1 0 0,-1-1-1,1-1 1,24-22 0,3-8-4516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07.4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11506,'2'17'2349,"21"140"1939,-20-140-4098,1 0-1,1 0 1,1 0 0,0-1-1,1 0 1,1 0-1,0-1 1,13 18 0,-21-33-215,0 1 1,1-1-1,-1 1 1,0-1 0,1 0-1,-1 1 1,0-1-1,1 1 1,-1-1-1,1 0 1,-1 1 0,1-1-1,-1 0 1,1 1-1,-1-1 1,1 0 0,-1 0-1,1 1 1,-1-1-1,1 0 1,-1 0 0,1 0-1,0 0 1,0 0-1,5-11-202,-6-34 219,-1 32-83,1-11 14,-1-4-253,6-47 0,-4 67 339,1 0 0,-1 0 0,2 0 0,-1 1 0,1-1 1,0 1-1,0 0 0,1 0 0,0 0 0,8-11 0,-9 15 90,1 0 1,-1 1-1,0-1 1,0 1-1,1 0 1,0 0-1,-1 0 1,1 0-1,0 1 1,0-1-1,0 1 0,0 0 1,0 0-1,0 1 1,5-1-1,11 0-17,39 2 0,-24 1-1786,-16-2-2523,-6 0-3280</inkml:trace>
  <inkml:trace contextRef="#ctx0" brushRef="#br0" timeOffset="1">460 30 16540,'0'0'3168,"-24"118"-2088,24-72-551,0-8-497,4-12-32,7-14-953,-7-12-439,-4-20-192,0-16-1217,0-6-4881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2.10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21 3929,'0'0'13968,"13"0"-13496,152-7 169,-91-6-4920,-88 13-4655,-3 0 5674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07.7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15483,'0'0'3153,"98"73"-5225,-56-58-3842,-2-6-1423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08.0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119 0 10546,'0'0'6282,"-18"17"-4939,-5 3-784,-28 34 0,47-50-502,1 0-1,0 1 1,1-1-1,-1 1 1,1 0-1,0 0 1,0 0-1,1 0 0,0 0 1,-1 0-1,1 0 1,1 1-1,-1-1 1,1 0-1,0 0 1,2 10-1,-2 4 65,0-10-96,1 0 1,0 1 0,0-1 0,1 0-1,0 0 1,0 0 0,1 0-1,1 0 1,-1 0 0,1-1 0,9 14-1,-11-19-18,1 0-1,-1 0 1,1 0-1,0 0 1,-1-1-1,1 1 1,0-1-1,0 0 0,1 0 1,-1 0-1,0 0 1,1-1-1,-1 1 1,1-1-1,0 0 1,-1 0-1,1 0 0,0-1 1,-1 1-1,1-1 1,0 0-1,0 0 1,0 0-1,-1 0 1,1-1-1,0 1 0,0-1 1,-1 0-1,1 0 1,-1-1-1,1 1 1,4-3-1,0-1-16,1 0 0,-1 0-1,0-1 1,0 0 0,-1-1 0,0 0-1,0 0 1,10-13 0,42-69-1303,-58 87 1263,14-25-723,-2 0 0,-1 0 0,11-40 0,-18 50 1161,-17 54 548,2 0 1,-6 43 0,14-64-789,0 1 1,1-1-1,1 1 1,0-1-1,1 0 1,1 1-1,6 25 1,-6-37-248,-1-1 1,1 1-1,0 0 1,1-1-1,-1 1 1,1-1-1,0 0 1,0 0-1,0 0 1,0 0-1,1 0 1,0-1-1,-1 1 1,1-1 0,1 0-1,-1-1 1,0 1-1,1-1 1,-1 1-1,1-1 1,0-1-1,0 1 1,-1-1-1,1 1 1,7 0-1,6-2-3907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08.5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1344,'0'0'3437,"16"0"-1863,-15 0-1571,254 12 9254,97 48-4826,249 29-2255,314-75-1805,-801-15-382,68-1-213,526 1-2730,-366 30-1895,-311-26 3854,-17-2-1244,-11-1-252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10.1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1502 4849,'0'0'12121,"0"-3"-11185,26-535 1012,-3 145-2184,-22 329 165,-1 28 27,1 0 0,9-52 0,-6 74-66,1 0 0,0 0 1,1 0-1,13-22 0,12-28-677,-30 62 748,22-52-629,-21 50 643,0 1-1,0-1 1,0 0-1,1 1 1,-1 0-1,1 0 1,0 0-1,0 0 1,0 0-1,0 0 1,6-3-1,-1 4 13,0 0-1,0 1 0,0-1 0,0 2 0,0-1 1,0 1-1,11 2 0,0-2 15,235 0 882,868-15 448,35-14-1273,5 26-345,-939 3 88,-201 0 141,0 0 0,0-1 0,0-1 0,-1-1 0,1-1 0,-1 0 0,0-2 0,25-10 0,-45 15 436,-2 1-372,0 0 0,0 1 1,0-1-1,0 0 0,0 0 1,0 1-1,0-1 0,0 1 1,0-1-1,0 1 0,0-1 1,0 1-1,1-1 0,-1 1 1,0 0-1,0 0 0,1-1 1,-1 1-1,0 0 1,1 0-1,-1 0 0,0 0 1,1 0-1,0 0 0,-1 1 1,-13 28-64,13-28 65,-7 19-10,2 0 1,0 0-1,2 1 1,-4 40-1,5 92 23,3-101-5,0 64 17,4 281 279,3-278-190,28 156 0,-24-219-127,-2 1 0,0 73-1,-10-123 8,0 1 0,-1-1-1,0 1 1,0-1-1,-1 0 1,0 0 0,0 0-1,-1 0 1,0 0-1,-1-1 1,0 0 0,0 0-1,-7 9 1,3-7-31,1 1 1,-2-1 0,1-1-1,-1 0 1,0 0-1,-1-1 1,1 0-1,-18 8 1,13-10-101,0-1 1,1-1-1,-1 0 1,0-1-1,-1-1 1,1 0-1,0-1 0,-20-2 1,-114-21-2448,70 6-1737,8 2-3332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10.4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18452,'0'0'456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11.2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1 790 3265,'0'0'10617,"22"-11"-10159,282-127 1147,-292 133-1563,424-204 440,-367 164-706,-3-3 0,-2-3 0,83-84 0,-5 4-1210,-132 123 1765,-2 1-3346,-20 6-442,-3 2-236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11.6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6769,'0'0'10932,"21"5"-10513,-4-1-339,7 1 10,1 2-1,-2 0 1,1 2 0,25 13 0,-32-13-72,-1 0 0,0 1 0,-1 0-1,0 2 1,0 0 0,-2 0 0,1 1-1,-2 1 1,13 16 0,-20-22-18,-1-1-1,1 1 1,-1 0-1,-1 0 1,0 0-1,0 0 1,0 0 0,-1 1-1,0 0 1,-1-1-1,0 1 1,0 0-1,-1-1 1,0 1-1,-1 0 1,0 0 0,0-1-1,-1 1 1,0 0-1,0-1 1,-7 15-1,0-6-79,-1 0-1,0-1 0,-2 0 0,0-1 1,0 0-1,-1-1 0,-18 14 0,18-15-110,-65 60-2167,6-11-2486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12.3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7258,'0'0'2461,"19"18"-1258,180 158 1701,-102-105-2224,2-5 0,4-5 1,1-4-1,156 61 1,633 177-517,-742-249-147,428 122-435,8-44-129,-580-123 544,10 3-6,0-2 0,0 0 1,0-1-1,0-1 1,0 0-1,26-5 1,-43 5 11,1 0 1,0 0-1,0-1 0,0 1 1,0 0-1,0-1 0,0 1 1,0-1-1,-1 1 0,1-1 1,0 1-1,0-1 1,-1 0-1,1 1 0,0-1 1,-1 0-1,1 0 0,0 1 1,-1-1-1,1 0 1,-1 0-1,0 0 0,1 0 1,-1 0-1,0 0 0,1 0 1,-1 1-1,0-1 0,0 0 1,0 0-1,0 0 1,0 0-1,0 0 0,0 0 1,0 0-1,0 0 0,-1-2 1,0 1 11,0-1 0,0 0-1,0 1 1,0-1 0,0 1 0,-1-1 0,1 1 0,-1-1 0,0 1 0,0 0 0,-4-4 0,-17-12-247,-21-20-4213,30 23-1301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12.6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245 0 11266,'0'0'4249,"126"119"-3352,-95-74-313,-11 5-152,-13 1-304,-7 2-128,-24 0-120,-38 1-96,-60-1-416,9-13-1609,5-12-2488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13.9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10 587 10226,'0'0'3690,"0"-22"-2475,0-7-869,0 4-129,1 0 0,1 1 1,6-26-1,7-49 615,3-196-1,-18 295-867,0-1 1,0 0-1,0 1 0,0-1 1,0 0-1,0 1 0,-1-1 0,1 0 1,0 1-1,0-1 0,0 0 1,-1 1-1,1-1 0,0 1 0,0-1 1,-1 1-1,1-1 0,-1 0 1,1 1-1,0-1 0,-1 1 0,1 0 1,-1-1-1,1 1 0,-1-1 0,0 1 1,1 0-1,-2-1 0,-18 0-4819,11 1 1323,-5 0-4782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2.45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81 0 960,'0'0'7683,"-10"16"-5504,-36 52-358,43-63-1619,0 1 1,0-1 0,0 0-1,1 1 1,-1 0-1,2 0 1,-1 0 0,0 0-1,1 0 1,0 0-1,1 0 1,-1 0 0,1 0-1,1 7 1,-1 4 22,1-17-220,-1 1 0,0-1 0,1 1 0,-1-1 0,1 1 0,-1-1 0,1 1 0,-1-1 0,1 1 0,-1-1 0,1 0 0,0 1 0,-1-1 0,1 0 0,-1 0 1,1 1-1,0-1 0,-1 0 0,1 0 0,0 0 0,-1 0 0,1 0 0,0 0 0,-1 0 0,1 0 0,0 0 0,-1 0 0,2 0 0,23-3 165,-12 0-103,0-2 0,0 0 0,17-9-1,-21 9-332,0 1-1,1-1 0,-1 2 0,0-1 0,1 1 0,0 1 0,0 0 0,14-1 0,-23 3 187,-1 0 0,0-1 0,0 1-1,1 0 1,-1 0 0,0 0 0,0 0 0,0 0-1,1 0 1,-1 0 0,0 0 0,0 0-1,1 0 1,-1 0 0,0 0 0,0 0 0,0 1-1,1-1 1,-1 0 0,0 0 0,0 0-1,0 0 1,1 0 0,-1 0 0,0 0-1,0 1 1,0-1 0,0 0 0,1 0 0,-1 0-1,0 0 1,0 1 0,0-1 0,0 0-1,0 0 1,0 0 0,0 1 0,0-1 0,1 0-1,-1 0 1,0 0 0,0 1 0,0-1-1,0 1 1,-7 8-2276,-9 2-597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14.2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0 277 9434,'0'0'3009,"2"-18"-2569,-2 0-217,0 10-104,0 0 0,1-1 0,0 1 0,0 0-1,0 0 1,1 0 0,1 0 0,-1 0 0,1 0 0,0 1 0,7-11-1,-3 6-19,1 0-1,0 1 0,1 1 0,0-1 0,1 1 1,0 1-1,12-9 0,-15 13-94,1 0 1,0 0-1,0 1 0,0 0 1,1 1-1,-1 0 0,1 0 1,0 0-1,0 1 0,0 1 1,16-2-1,-24 3-3,17-1-12,1 1 0,26 3 0,-39-1 6,0-1-1,1 1 1,-1 0-1,0 0 0,0 0 1,0 1-1,0 0 0,0 0 1,-1 1-1,8 5 1,49 51 50,-44-40-57,39 32 0,-51-47-579,1 0 0,1-1-1,-1 0 1,1 0 0,14 5 0,-7-6-4159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3T23:37:14.6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14603,'0'0'5193,"34"20"-17347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6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1 10402,'0'0'2905,"-5"20"-1432,-14 78 19,17-81-1137,1 0 1,0 1 0,1-1 0,1 0 0,5 28 0,-2-31-292,0 0 1,0 0 0,1-1 0,1 0 0,1 0 0,-1 0-1,2-1 1,0 0 0,0 0 0,1-1 0,1 0 0,16 14-1,-23-23-41,0 0-1,0 0 0,0 0 0,0 0 1,0-1-1,0 1 0,1-1 0,-1 0 1,1 0-1,-1-1 0,1 1 0,-1-1 1,1 1-1,-1-1 0,1 0 0,3-1 1,-1 0-2,1 0 0,-1-1 0,0 0 0,0 0 0,-1 0 0,1-1 0,0 0 0,7-5 1,5-6-276,0-1 1,-1 0 0,27-32-1,-44 47 238,14-15-334,-1-1-1,0 0 1,-1-1-1,-1 0 1,-1-1 0,-1 0-1,0 0 1,-1-1-1,-1 0 1,-1-1 0,4-22-1,-49 198 3490,29-95-2232,2 0 0,0 102 0,8-160-936,0 1 0,0-1 1,1 0-1,-1 0 0,1 0 0,-1 0 0,1 0 0,0 0 1,0 0-1,0 0 0,1 0 0,-1-1 0,1 1 0,-1 0 1,1-1-1,0 1 0,3 2 0,-3-4-154,-1 0-1,1 0 1,-1 0 0,1 0 0,0 0-1,0-1 1,0 1 0,-1-1-1,1 1 1,0-1 0,0 0-1,0 0 1,0 1 0,0-1-1,0-1 1,0 1 0,-1 0-1,1 0 1,0-1 0,0 1-1,0-1 1,0 1 0,-1-1-1,1 0 1,0 0 0,0 0-1,-1 0 1,1 0 0,2-2-1,16-14-4614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2.79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51 8754,'0'0'6681,"115"-25"-6329,-60 14-232,-1 4-120,-3 1-448,-3 4-1328,-15 2-1497,-13 0-3792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3.14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 75 9538,'0'0'3446,"-2"16"-2023,1 51-284,2-64-1101,-1-1-1,1 1 1,0 0 0,0-1 0,0 1-1,0-1 1,0 1 0,0-1-1,1 1 1,-1-1 0,1 0 0,0 0-1,-1 0 1,1 0 0,0 0-1,0 0 1,1 0 0,-1-1 0,0 1-1,1-1 1,-1 0 0,0 1-1,1-1 1,0 0 0,4 1 0,3 0 25,-1 0 0,1 0 0,0-1 0,20 0 0,-25-1-58,1-1-1,0 1 1,-1-1-1,1 0 1,-1-1 0,1 1-1,-1-1 1,1 0-1,-1-1 1,0 1-1,0-1 1,0 0-1,0 0 1,-1-1 0,1 1-1,-1-1 1,0 0-1,0 0 1,0-1-1,4-6 1,-3 4-55,-1 0 0,-1 0-1,1 0 1,-1-1 0,0 1 0,0-1-1,-1 0 1,0 0 0,-1 0 0,0 0 0,0 0-1,-1 0 1,1 0 0,-2-10 0,0 17-9,1-1-1,-1 1 1,1-1 0,-1 1-1,0-1 1,1 1 0,-1-1-1,0 1 1,0-1 0,0 1 0,0 0-1,0 0 1,0-1 0,-1 1-1,1 0 1,0 0 0,-1 0-1,1 0 1,0 1 0,-1-1 0,1 0-1,-1 0 1,0 1 0,1-1-1,-1 1 1,1 0 0,-1-1-1,0 1 1,-1 0 0,-9-1-295,0 0-1,0 0 1,-13 2 0,8 0-260,-29-2-2736,32-2-314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3.50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66 1 10610,'0'0'3424,"16"9"-3238,44 31-92,-58-38-81,0-1 0,-1 1-1,1 0 1,-1 0 0,0 0 0,1 0 0,-1 0 0,0 0 0,0 1 0,0-1 0,-1 0 0,1 0 0,0 1 0,-1-1 0,0 0-1,1 1 1,-1-1 0,0 1 0,0-1 0,0 0 0,-1 1 0,1-1 0,-1 0 0,1 1 0,-1-1 0,0 0 0,0 1-1,0-1 1,0 0 0,0 0 0,-3 4 0,-3 6 7,-1 0 0,-1-1 0,0 0 0,-1 0-1,0-1 1,0 0 0,-1-1 0,-16 11 0,31-23-46,1 1 0,-1-1 0,1 1-1,0 0 1,0 0 0,0 1 0,0-1 0,0 1 0,0 0 0,0 1 0,1-1 0,-1 1 0,0 0 0,9 1-1,-11 0 29,-1-1 0,1 1 0,-1 0 0,1 0-1,-1 0 1,0 0 0,1 0 0,-1 0-1,0 1 1,0-1 0,0 1 0,0 0-1,0-1 1,0 1 0,0 0 0,-1 0-1,1 0 1,-1 0 0,1 1 0,-1-1-1,0 0 1,0 1 0,0-1 0,0 0-1,0 1 1,-1-1 0,1 1 0,-1 0-1,1-1 1,-1 1 0,0-1 0,-1 6-1,1-3-96,-1 1-1,0-1 0,0 0 0,-1 0 0,0 1 0,0-1 0,0 0 0,0-1 0,-1 1 0,0 0 0,0-1 0,0 1 0,0-1 0,-1 0 0,-5 5 0,-10 8-551,-39 29 0,48-39 609,1 0 24,6-5 47,0 1 0,0-1 0,0 1 1,0-1-1,0 0 0,0-1 0,-1 1 0,1 0 1,0-1-1,-7 2 0,29-20 1807,-4 7-1617,0 0-1,0 1 0,1 1 0,1 1 1,-1 0-1,1 1 0,0 0 0,1 2 1,-1 0-1,1 1 0,18-1 1,-35 4-298,-1 0 0,1 0 0,-1 0 0,0 0 0,1 0 0,-1 0 0,1 0 1,-1 0-1,1 0 0,-1 0 0,0 0 0,1 0 0,-1 1 0,1-1 0,-1 0 1,0 0-1,1 0 0,-1 1 0,0-1 0,1 0 0,-1 0 0,0 1 0,1-1 1,-1 0-1,0 1 0,1-1 0,-1 0 0,0 1 0,0-1 0,1 1 0,-2 15-3966,-4 0-903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43.84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49 7938,'0'0'3833,"102"-42"-3249,-69 37-264,-4 3 32,-5 2-80,-9 0 248,-6 13 264,-6 5-184,-3 2-160,0 4-64,-3-2-96,-5 0-280,3 1-120,1-6-1408,3-8-3009</inkml:trace>
  <inkml:trace contextRef="#ctx0" brushRef="#br0" timeOffset="1">341 192 12323,'0'0'4793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00.7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3082 1 2577,'0'0'10291,"-8"0"-9703,-249 0 4579,-361 6-4626,481 2-546,-203 40-1,68-7 1,158-32 16,63-7 0,-67 13 0,64-2-20,-59 23 0,-21 7-14,109-36 20,1 1 0,0 1 0,-36 20 0,-66 47-17,31-18 12,64-39 5,1 2-1,1 0 1,2 2-1,0 1 1,1 1 0,-25 32-1,40-44 5,-102 126-13,97-116 7,2 0-1,0 1 1,1 1-1,-14 39 0,7 2 14,2 0 0,3 2 0,3 0 0,4 1 0,-1 128 0,15 27 35,-1-177 12,1-1 1,23 82 0,-15-76 10,3-1 0,1 0 0,3-2 1,2 0-1,30 45 0,-20-43 12,48 66 57,-66-98-90,1 0 0,1-2 0,36 31 1,20 8 25,3-2 1,152 80-1,-206-125-73,0-1 0,1-1-1,0-1 1,38 6 0,98 1-171,-6 0-185,-89-4 272,14 4 32,82 1 0,420-9-314,-466-9 341,115-21-1,-128 7 5,115-38-1,-129 31 21,-6 0-328,83-40 0,35-12-22,-131 54 5,-2-3 1,96-53-1,-68 30 263,106-65-398,-179 100 443,-1-1 0,-1-1 1,0-1-1,-1-1 0,-1 0 1,-1-1-1,16-25 0,12-31 101,-3-2 0,-4-2 0,-3-2 0,-4-1-1,-3-1 1,21-111 0,-39 135 40,-2-1 1,-3 0-1,-7-103 0,2 144-98,-1 1-1,-1 0 1,-1 0-1,0 0 0,-1 0 1,-14-29-1,14 36 23,0 1 1,-1 0-1,-1 0 0,0 0 0,0 1 1,0-1-1,-1 2 0,-1-1 1,0 1-1,0 1 0,-15-10 0,-15-10-20,1-1-1,2-2 1,-34-36-1,-48-39-6,-12 20-20,98 67 15,0-2 1,2-1 0,-51-45-1,71 57-36,-1 1-1,0 0 0,0 0 0,-1 1 0,1 1 1,-2-1-1,1 2 0,-1 0 0,0 1 0,-22-5 1,-3-3 39,15 4-1,0-2-1,-39-22 1,35 17 4,-109-47 821,59 11-431,73 48-388,-5-2 13,1 1 0,-1-1 0,0 1 0,0 1 0,-1-1 0,1 2 0,-1-1 0,-10 0 0,-27-3 279,47 6-298,-2 0-242,0 0 0,1 1 0,-1-1-1,0 0 1,0 1 0,1-1 0,-1 1 0,1 0 0,-1 0 0,0-1 0,1 1-1,-3 2 1,-7 6-3718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07.7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730 725 6649,'0'0'6506,"-7"7"-5567,6-6-949,-7 7 477,0 0-1,-1 0 0,0-1 0,0-1 0,0 1 0,-1-2 0,0 1 0,0-1 0,-17 6 0,4-7-284,-1 0 0,1-2 0,-1 0-1,1-2 1,-1-1 0,0 0 0,1-2 0,-29-6-1,15-1-181,0-1 0,1-1 0,0-2 0,-43-24-1,67 32 46,0-1 0,1 0-1,0-1 1,1-1-1,-1 0 1,2 0-1,-1 0 1,-12-18 0,17 19-26,0 0 1,0 1 0,1-2 0,0 1 0,1 0 0,0-1-1,0 1 1,1-1 0,0 0 0,1 0 0,-1 0 0,2 0-1,0-16 1,1 19-25,0 1 0,0 0-1,1-1 1,0 1 0,0 0-1,0 0 1,1 0 0,0 1-1,4-7 1,34-41-8,-34 43 10,10-11 5,101-116-4,-94 111-11,2 2 1,0 0 0,35-21-1,-41 30 5,1 1 0,1 2 0,0 0 0,1 1 0,0 1 0,0 1 0,1 2 0,-1 0 0,2 1 0,-1 1 0,0 2 0,29 0 0,-12 2 1,0 1 0,-1 3 0,1 1-1,-1 1 1,0 3 0,-1 1 0,0 2-1,54 25 1,-77-29 11,1 1 0,-1 0 0,-1 2 0,0 0 0,0 0 0,-1 1 0,0 1 0,-1 0 0,11 16 0,-16-18 46,-1 1 0,0 0 0,0 0 0,-2 0 0,1 1 0,-1 0 0,-1 0 0,-1 0 0,0 0 0,0 1 0,-1-1 0,0 27 0,-2-22 30,-1 0 0,0 0 1,-7 30-1,6-39-39,-1 0 0,-1 0 0,1-1 0,-1 1-1,-1-1 1,0 0 0,0 0 0,-12 14 0,5-9 16,-1 0 1,-1-1-1,0-1 1,-1 0-1,0 0 0,0-2 1,-1 0-1,-1 0 1,1-2-1,-1 0 0,-1-1 1,1-1-1,-28 5 0,6-3-713,-64 3-1,-40-9-6312,103-1 3356,30 0-604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08.7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5 760,'-8'-4'15481,"6"7"-14085,0 169-1169,3-100-167,3-46-684,-4-25 484,0-1 0,1 1 0,-1-1 0,0 1 0,1-1 0,-1 1 0,1-1 0,-1 0 0,1 1 1,-1-1-1,0 0 0,1 1 0,-1-1 0,1 0 0,0 0 0,-1 1 0,1-1 0,-1 0 0,1 0 0,-1 0 0,1 0 0,-1 0 0,1 0 0,0 0 0,-1 0 1,1 0-1,-1 0 0,1 0 0,-1 0 0,1 0 0,0 0 0,-1 0 0,1-1 0,-1 1 0,1 0 0,-1 0 0,1-1 0,-1 1 0,1 0 0,0-1 0,7-7-3956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09.2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 1 7818,'0'0'3163,"-4"19"-2668,-3 8-224,3-12-5,1-1 0,1 1 0,0 0 0,0 0 0,2 21 0,0-35-244,0-1 0,0 1 0,0 0 0,0 0 0,0 0 0,0 0 0,0 0 0,0-1 0,0 1 0,1 0 0,-1 0 0,0 0 0,1-1 0,-1 1 1,0 0-1,1 0 0,-1-1 0,1 1 0,-1 0 0,1-1 0,0 1 0,-1-1 0,1 1 0,-1 0 0,1-1 0,0 0 0,0 1 0,-1-1 0,1 1 0,0-1 0,0 0 0,-1 1 0,1-1 0,0 0 0,0 0 0,0 0 0,0 0 1,-1 0-1,1 0 0,0 0 0,0 0 0,0 0 0,0 0 0,-1 0 0,1 0 0,0 0 0,0-1 0,0 1 0,-1 0 0,1-1 0,0 1 0,0-1 0,-1 1 0,2-1 0,3-1-50,-1-1-1,1 1 0,0-1 1,-1 0-1,0 0 0,0-1 0,6-5 1,-6 5-157,-1-1 1,1 0-1,-1 0 1,0 0-1,0 0 1,-1-1-1,1 1 1,-1-1-1,-1 0 1,1 0-1,-1 1 1,0-1-1,0 0 1,0 0-1,-1 0 1,0 0-1,0 0 1,-1 0-1,-1-6 1,1 10 184,1 1 0,-1-1 0,0 1 0,-1 0 0,1 0 0,0-1 0,0 1 0,0 0 1,-1 0-1,1 0 0,-1 0 0,1 0 0,-1 1 0,1-1 0,-1 0 0,1 1 0,-1-1 1,0 1-1,1-1 0,-1 1 0,0 0 0,1 0 0,-1 0 0,0 0 0,1 0 0,-1 0 1,0 0-1,-3 1 0,3-1 16,-1 1 0,0-1 0,0 1 0,0 0 0,0 0 0,1 0 0,-1 0 0,0 0 0,1 0 0,-1 1 0,1-1 0,-1 1 0,1 0 1,0 0-1,0 0 0,-3 3 0,-1 10-341,7-9-2362,4-4-2628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09.5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 1 5217,'0'0'4176,"-5"18"-3315,2-5-711,-2 4 75,1 0 0,1 0 0,1 1 0,0-1 0,1 27 1,1-42-191,0 0 1,0 0 0,1 0 0,-1 0-1,0 0 1,1 0 0,0 0 0,-1 0-1,1 0 1,0 0 0,0 0 0,0-1 0,0 1-1,1 0 1,-1-1 0,0 1 0,1-1-1,-1 1 1,1-1 0,-1 0 0,1 0 0,0 0-1,-1 1 1,1-2 0,0 1 0,0 0-1,0 0 1,0 0 0,0-1 0,0 1 0,2-1-1,-1 1-20,1-1 0,-1 0 0,0 0 0,0-1-1,0 1 1,0-1 0,0 1 0,0-1 0,0 0 0,0 0-1,0 0 1,0-1 0,-1 1 0,1 0 0,0-1 0,-1 0-1,1 0 1,-1 0 0,0 0 0,3-3 0,0-1-163,-1 1 0,1-1 0,-1 0-1,-1-1 1,1 1 0,-1-1 0,0 0 0,-1 0 0,0 0 0,0 0 0,0 0 0,-1 0-1,0 0 1,0-1 0,-1 1 0,0 0 0,0-8 0,-1 14 141,0-1 1,0 1 0,0 0-1,0 0 1,0 0-1,0 0 1,-1 0-1,1 0 1,0 0-1,0 0 1,-1 0 0,1 1-1,0-1 1,-1 1-1,1-1 1,-1 1-1,1-1 1,-1 1 0,1 0-1,-1-1 1,1 1-1,-1 0 1,1 0-1,-1 0 1,1 0-1,-3 1 1,-1-1 23,0 0-1,-1 0 1,1 1 0,0 0-1,-1 0 1,-7 2 0,-1 7 145,-4 1-3197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0.1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6993,'0'0'4225,"-1"18"-3458,-6 61 866,5 88 0,2-165-1612,0-1-1,0 1 0,0 0 1,0-1-1,0 1 1,1 0-1,-1-1 0,1 1 1,-1 0-1,1-1 1,-1 1-1,1-1 0,0 1 1,0-1-1,0 1 1,0-1-1,0 0 0,0 1 1,0-1-1,0 0 1,1 0-1,-1 0 0,0 0 1,1 0-1,-1 0 1,1 0-1,-1 0 0,1 0 1,-1-1-1,3 1 1,-1-1-34,-1 0 0,0 0 0,0 0 0,0 0 0,0-1 0,0 1 0,1-1 0,-1 1 0,0-1 1,0 0-1,0 0 0,0 0 0,-1 0 0,1 0 0,0-1 0,0 1 0,-1 0 0,1-1 0,0 1 1,-1-1-1,0 0 0,1 1 0,0-3 0,6-8-406,-1 1-1,-1-1 1,0-1 0,-1 1-1,0-1 1,-1 0 0,4-23-1,-3 6-222,-2 0 0,-1-41 0,-2 71 671,0 0 1,-1 0 0,1-1-1,0 1 1,-1 0-1,1 0 1,0 0 0,-1 0-1,1 0 1,0-1-1,-1 1 1,1 0 0,-1 0-1,1 0 1,0 0-1,-1 0 1,1 0 0,0 0-1,-1 0 1,1 1-1,-1-1 1,1 0 0,0 0-1,-1 0 1,1 0-1,0 0 1,-1 1 0,1-1-1,0 0 1,-1 0-1,1 1 1,0-1-1,0 0 1,-1 0 0,1 1-1,0-1 1,0 0-1,-1 1 1,1-1 0,0 0-1,0 1 1,0-1-1,0 0 1,0 1 0,-1-1-1,1 1 1,-3 17-113,3-13-48,-1 1 0,0 0 0,0 0 0,-1-1 0,1 1 0,-1-1 0,0 1-1,-1-1 1,1 0 0,-1 0 0,0 0 0,-1 0 0,-5 6 0,0-3-2577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6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13299,'0'0'5937,"75"106"-5905,-46-90-32,-4-9-400,1-5-488,-2-2-272,-1-7-737,8-26-391,-5 4-2001,-4 1 1032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0.5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0 171 8226,'0'0'4893,"19"-8"-4728,2 1-166,2-2-74,-1 0 0,-1-1 1,35-21-1,-50 26-585,1 1 1,-2-1-1,1 0 0,0-1 1,-1 0-1,0 1 0,0-2 1,-1 1-1,0 0 0,0-1 1,0 0-1,-1 0 0,5-14 1,-11 49 7129,4 22-4472,1-12-1068,2 11-238,1-1-5149,-5-46 1452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0.8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26 3369,'0'0'9658,"73"60"-8866,-49-60-304,0-5-232,-2-10-256,7-10-352,-7 3-1360,-6 3-2625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1.2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11602,'0'0'1465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3.9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46 10 4993,'0'0'10752,"-6"-4"-9596,5 3-1152,0 0 1,1 1-1,-1-1 1,1 1-1,-1 0 0,0-1 1,1 1-1,-1 0 1,0-1-1,0 1 1,1 0-1,-1 0 0,0-1 1,0 1-1,1 0 1,-1 0-1,0 0 1,0 0-1,0 0 0,1 0 1,-1 0-1,0 0 1,0 1-1,1-1 0,-1 0 1,0 0-1,0 1 1,1-1-1,-1 0 1,0 1-1,1-1 0,-1 1 1,0-1-1,1 1 1,-1-1-1,1 1 0,-1-1 1,1 1-1,-1-1 1,1 1-1,-1 0 1,1-1-1,0 1 0,-1 0 1,1 0-1,0-1 1,-1 1-1,1 0 1,0 0-1,0-1 0,0 1 1,0 0-1,0 1 1,-2 13 9,0 1 0,1 26 0,1-16 49,-4 145 395,11 501 1439,1-596-1728,25 96 0,-6-40-1184,-23-105-924,-19-67-6775,8 15 7008,-9-31-3026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4.3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69 4521,'0'0'6044,"20"-12"-4909,-5 2-862,-8 5-174,0 0 1,1 0 0,-1 0-1,1 1 1,0 0-1,0 1 1,0 0-1,1 0 1,-1 0-1,1 1 1,-1 1-1,1-1 1,0 1-1,0 1 1,16 0 0,-10 4 40,0 0 0,0 1 1,0 1-1,-1 0 0,1 1 1,-1 0-1,-1 1 0,0 1 1,0 0-1,0 1 0,13 14 1,11 13 201,-3 0 0,35 50-1,-49-60-258,0 2 0,-2 0-1,-1 1 1,-1 1-1,-2 0 1,15 46 0,-24-57-56,-1-1 1,0 1-1,-1 0 1,-1 0-1,-1 0 1,-1 0-1,-1 0 1,0 0-1,-2 0 1,0 0 0,-1 0-1,-9 25 1,-2-6 48,-1-1 0,-2-1 0,-2 0 0,-26 36 0,29-49-62,-1 0-1,-1-2 0,-1 0 0,-1-1 1,0-1-1,-37 26 0,48-40-12,0-1 0,-1 0-1,1 0 1,-1-1 0,0 0-1,0-1 1,-1-1 0,1 1-1,-12 0 1,17-3-40,0 0-1,1 0 1,-1 0 0,1-1-1,-1 0 1,0 0 0,1 0-1,0-1 1,-7-2-1,9 3-32,0-1-1,0 1 0,0-1 0,1 0 0,-1 0 0,1 0 0,-1-1 0,1 1 1,0 0-1,-1-1 0,1 0 0,1 1 0,-1-1 0,0 0 0,1 0 0,-3-5 0,4 8-46,0-1-1,0 1 0,0-1 0,0 1 0,0-1 0,0 1 1,0-1-1,0 1 0,1-1 0,-1 1 0,0-1 0,0 1 1,0 0-1,0-1 0,1 1 0,-1-1 0,0 1 1,0-1-1,1 1 0,-1 0 0,0-1 0,1 1 0,-1 0 1,0-1-1,1 1 0,-1 0 0,1-1 0,-1 1 0,0 0 1,1 0-1,-1 0 0,1-1 0,-1 1 0,1 0 0,-1 0 1,1 0-1,-1 0 0,1 0 0,-1 0 0,1 0 0,-1 0 1,1 0-1,30-2-1726,-20 2-396,5-2-2521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5.3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0 3881,'0'0'6485,"-2"22"-6213,-14 248 2905,16-264-3107,-1 59 801,3-1-1,17 104 1,-16-156-826,30 125 201,-29-148-5869,-4-5 883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5.8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68 3529,'0'0'8832,"-7"11"-8146,2-2-426,0 1 0,0 0 0,1-1 0,-6 21 0,8-25-135,1 1 0,0 0 0,1 0 0,-1-1 1,1 1-1,0 0 0,1 0 0,-1 0 0,1 0 1,0-1-1,1 1 0,-1 0 0,5 9 0,-3-8-56,1-1 0,-1 0-1,1 1 1,1-1 0,-1-1-1,1 1 1,0-1 0,0 0-1,1 0 1,-1 0 0,11 6-1,-11-8-44,-1-1-1,1 0 1,0 0-1,0 0 1,-1 0-1,1-1 0,1 0 1,-1 0-1,0 0 1,0 0-1,0-1 1,0 0-1,1 0 0,-1-1 1,0 1-1,0-1 1,7-2-1,-8 1-21,1 0 0,-1 0 0,0-1 0,0 1 0,0-1 0,-1 0 0,1 0 0,0 0 0,-1-1 0,0 1 0,0-1 0,0 0 0,0 0 0,-1 0 0,0 0 0,1 0 1,-1 0-1,1-5 0,2-5-83,-1 1 1,0-1 0,-1 1 0,3-27-1,-6 38 63,2-13-105,-1 0 0,-1 0 1,0 0-1,-4-26 0,3 38 109,1 1 1,-1-1 0,0 0-1,0 0 1,0 0-1,0 0 1,0 1-1,-1-1 1,1 1 0,-1-1-1,1 1 1,-1-1-1,0 1 1,0 0 0,0 0-1,-1 0 1,1 0-1,0 0 1,-1 1 0,1-1-1,-1 1 1,1-1-1,-1 1 1,0 0 0,0 0-1,0 0 1,1 0-1,-1 1 1,0-1-1,-5 1 1,3-1-27,0 1 1,0 0-1,0 0 0,0 1 1,0-1-1,0 1 0,1 0 1,-1 1-1,0-1 0,0 1 0,-7 3 1,10-3-124,0-1 1,0 1 0,0 0 0,0-1-1,0 1 1,0 0 0,0 0 0,1 0-1,-4 5 1,4-5-392,0 1-1,0 0 1,0 0-1,0-1 0,0 1 1,0 0-1,1 0 1,-1 0-1,1 6 1,0 0-6312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6.2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75 1 7786,'0'0'6029,"-8"11"-5922,-25 36 58,31-44-127,0 0 0,1 0 0,0 0 0,-1 0 0,1 0 0,0 1 0,1-1 0,-1 0-1,1 1 1,-1-1 0,1 0 0,0 1 0,0-1 0,0 1 0,1-1 0,-1 1 0,1-1 0,0 0 0,0 0 0,0 1 0,0-1 0,1 0 0,1 4 0,1-2 23,1 1 1,-1 0 0,1-1-1,0 0 1,0 0 0,1-1-1,-1 1 1,12 5 0,-13-7-56,0 0 0,0 0 0,0 0 0,-1 0 1,1 0-1,-1 1 0,0 0 0,0 0 0,0-1 1,-1 2-1,1-1 0,-1 0 0,0 0 0,0 1 0,0-1 1,-1 1-1,0 0 0,0-1 0,0 1 0,0 0 1,-1 0-1,1-1 0,-1 1 0,-1 0 0,1 0 1,-1 0-1,1-1 0,-1 1 0,-1 0 0,1-1 0,-1 1 1,0-1-1,0 1 0,0-1 0,-4 5 0,-3 7 52,-1-1 0,-13 15 0,18-24-52,0-1 0,1 0-1,-1-1 1,-1 1-1,1-1 1,-1 0-1,0 0 1,-10 4-1,15-7-35,1-1-1,-1 0 0,1 1 0,-1-1 0,1 0 0,-1 0 1,0 0-1,1 1 0,-1-1 0,1 0 0,-1 0 0,1 0 1,-1 0-1,0 0 0,1 0 0,-1 0 0,1 0 0,-1 0 1,1 0-1,-1-1 0,0 1 0,1 0 0,-1 0 0,1 0 0,-1-1 1,1 1-1,-1 0 0,1-1 0,-1 1 0,1 0 0,0-1 1,-1 1-1,1-1 0,-1 0 0,-3-19-2898,4-6-2877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6.5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0 163 7666,'0'0'9946,"121"-27"-9338,-69 14-352,0-2-256,-5 1-8,-9-1-376,-9 0-640,-8-8-1337,-11 3-1960,-6 0-1616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6.9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0 10418,'0'0'4449,"-17"117"-3857,17-9 785,6 29-345,14-6-432,2-27-328,-2-38-120,-4-26-88,4 0-64,2-6-480,9-10-1176,-9-15-3017,-6-9-3433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7.0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261 145 3937,'0'0'9466,"-69"173"-6978,29-78-743,3-6-265,6-8-688,9-23-376,0 0-328,4-1-88,5-15-280,4-18-1048,9-22-864,0-12-6954</inkml:trace>
  <inkml:trace contextRef="#ctx0" brushRef="#br0" timeOffset="1">435 1 13291,'0'0'2808,"-24"118"-1399,16-8 47,5-3-576,3-8-552,0-21-208,0-30-120,5-4-248,3-6-560,-3-20-400,1-18 8,-3 0 223,5-53-1335,-3 0-2385,0-5-1096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8.1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58 1 776,'0'0'13748,"-4"23"-13465,-15 104-44,-15 706 4294,36-781-4414,2 0 0,3 0 0,16 63 0,7-4-2416,-24-92 521,-5-16 381,-1-5-152,-9-31-3365,-3-4-1040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8.6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 95 9946,'0'0'1546,"22"-13"-547,-3-1-719,-7 6-98,-1 0 0,1 1-1,0 0 1,1 1 0,-1 0 0,1 1-1,1 0 1,-1 1 0,24-4-1,-31 7-147,0 0-1,0 0 1,0 1-1,0 0 1,0 0-1,1 1 1,-1-1 0,0 1-1,0 0 1,-1 1-1,1 0 1,0 0-1,0 0 1,-1 0-1,1 1 1,-1 0-1,0 0 1,0 1-1,0-1 1,0 1-1,-1 0 1,1 1-1,-1-1 1,0 1-1,0-1 1,-1 1-1,0 0 1,1 1-1,-2-1 1,1 0-1,2 8 1,4 10 104,-2 0 0,0 0 0,-2 0 0,5 36 0,-3 100 631,-7-141-739,-1-1 1,-1 0 0,-1 1-1,0-1 1,-1 0 0,-1-1-1,-1 1 1,0-1 0,-1 0-1,-1 0 1,0-1 0,-1 0-1,-1-1 1,-14 17 0,16-22-86,0 0 1,-1 0 0,1-1 0,-2-1-1,1 1 1,-1-2 0,-1 1-1,1-1 1,-1-1 0,0 0-1,0 0 1,-1-1 0,1-1 0,-1 0-1,0-1 1,0 0 0,0 0-1,0-1 1,0-1 0,-19-1 0,26 0 15,-1 0 0,1 0 1,-1 0-1,1-1 1,-1 0-1,1 0 1,0 0-1,0-1 1,0 1-1,-7-7 1,9 7 42,0 0 0,1 0 0,-1 0 0,1-1 0,0 1 0,0-1 1,0 1-1,0-1 0,0 0 0,1 0 0,-1 0 0,1 0 0,0 0 0,0 0 1,0 0-1,0-1 0,0 1 0,1 0 0,-1-5 0,1 7 0,1 1 1,-1-1-1,0 1 0,0-1 0,0 1 0,0-1 1,1 1-1,-1-1 0,0 1 0,1-1 1,-1 1-1,0-1 0,1 1 0,-1 0 1,0-1-1,1 1 0,-1-1 0,1 1 0,-1 0 1,1-1-1,-1 1 0,1 0 0,-1 0 1,1 0-1,-1-1 0,1 1 0,-1 0 0,1 0 1,0 0-1,-1 0 0,1 0 0,-1 0 1,1 0-1,-1 0 0,1 0 0,-1 0 1,1 0-1,0 0 0,-1 0 0,1 1 0,0-1 1,2 1 22,0-1 1,-1 1 0,1 0-1,0 0 1,0 0 0,-1 0-1,1 1 1,3 1 0,8 13 203,0-1 0,-1 2 0,0 0-1,-1 0 1,-1 1 0,10 22 0,12 17 249,-12-21-208,3-1 0,0-2-1,43 44 1,-57-67-396,1 0 1,0-1 0,1-1 0,-1 0-1,24 12 1,-26-16-303,0-1 0,0 0 1,0 0-1,0-1 0,1 0 0,-1-1 0,0 0 0,1 0 1,16-1-1,6-7-4945,-7-7-3488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8.9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42 208 10098,'0'0'7444,"19"1"-7197,259 6 1235,-275-7-1472,0 0 0,-1-1 1,1 1-1,-1 0 0,1-1 1,-1 1-1,1-1 0,-1 0 0,0 0 1,1 0-1,-1 0 0,0 0 1,0-1-1,0 1 0,0-1 0,0 1 1,0-1-1,0 0 0,0 0 1,-1 0-1,1 0 0,-1 0 0,1 0 1,-1 0-1,0 0 0,0-1 1,0 1-1,0 0 0,0-1 0,0 1 1,-1-1-1,1-4 0,0 1-84,0 1 0,-1-1 0,0 1 0,0-1 0,-1 1 0,1-1 0,-1 1 0,-1-1 0,1 1 0,-1 0 0,0-1 0,0 1 0,0 0 0,-5-7 0,2 6 24,0 0 1,0 0-1,-1 0 1,0 1-1,0 0 1,0 0-1,-1 1 1,1 0 0,-1 0-1,0 1 1,0-1-1,0 1 1,-1 1-1,1 0 1,-1 0-1,-11-2 1,11 3 70,0 0 1,-1 0-1,0 1 1,1 0-1,-1 1 1,1 0-1,0 0 1,-1 1-1,1 0 1,0 0-1,0 1 1,0 0-1,0 0 1,0 1-1,-7 5 1,5-1 76,0 0 0,0 0 0,1 1 0,0 0 0,1 1 1,0 0-1,0 1 0,1-1 0,-8 17 0,11-18-46,0 0 0,0 0 0,1 1 0,0-1 0,1 1 0,0-1 0,0 1-1,1 0 1,1 0 0,-1 0 0,2-1 0,1 20 0,0-24-55,-1 0 0,0-1-1,1 1 1,0 0 0,0-1 0,0 1 0,1-1 0,-1 0 0,1 0 0,0 0-1,0 0 1,1 0 0,6 6 0,-3-5-81,-1-1 1,1 1-1,1-1 0,-1 0 1,1-1-1,-1 0 0,14 4 1,3-2-836,1 0 0,-1-2 0,1-1 0,35-2 0,-3-3-3350,-12-8-1612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9.5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140 644 8794,'0'0'4378,"-16"12"-3764,-51 45 585,61-50-1022,0 0 0,1 0 0,0 1 0,0 0 0,0 0 0,1 0 0,0 1 0,1 0 0,0-1 1,0 1-1,1 0 0,0 0 0,0 1 0,1-1 0,1 0 0,-1 0 0,1 1 0,1-1 1,2 13-1,-3-19-138,1-1 0,-1 1 0,1 0 1,0 0-1,0-1 0,0 1 0,0 0 1,1-1-1,-1 1 0,1-1 1,0 1-1,-1-1 0,1 0 0,0 0 1,0 0-1,0 0 0,1 0 0,-1 0 1,0-1-1,1 1 0,-1-1 0,1 1 1,-1-1-1,1 0 0,0 0 1,0 0-1,-1-1 0,1 1 0,0-1 1,0 1-1,0-1 0,0 0 0,0 0 1,4-1-1,0 1-7,0 0 0,1-1 1,-1 0-1,0 0 0,0-1 0,0 0 1,0 0-1,-1-1 0,1 0 1,0 0-1,-1 0 0,12-9 0,-4-2-149,0 0-1,-2-1 0,1-1 0,-2 0 1,0 0-1,-1-1 0,-1-1 1,0 0-1,6-19 0,5-22-944,18-91-1,-21 60 34,7-119 1,-17 4 2863,-8 184-716,-3 16-433,-3 18-387,-4 29-144,1 0 0,2 1 1,-2 57-1,2 137 989,8-212-1030,-1 31 209,3 0-1,12 75 1,-10-109-345,1-1-1,1 1 1,0-1-1,2 0 1,1 0-1,0-1 0,2 0 1,0-1-1,14 18 1,-21-31-238,1-1-1,-1 0 1,1 0 0,0-1 0,0 1-1,1-1 1,-1 0 0,1-1 0,6 4-1,-6-4-902,1-1 0,-1 0-1,1 0 1,-1 0-1,11 0 1,12 0-8976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49.8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5337,'0'0'8834,"51"102"-7378,-25-64-559,1-3-481,-1-4-264,-6-9-152,-6-8-296,-10-7-377,-19-12-3575,-3-13-1482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0.2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13931,'0'0'2993,"130"66"-3882,-92-40-2143,-11-8-3114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0.5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1 117 10082,'0'0'1043,"0"18"-409,0-13-578,8 129 1468,4 18-567,-13-198-1054,3-1-1,1 1 0,3 0 0,11-48 0,-12 74 76,13-44 155,-16 59-75,0 0-1,0 0 0,1 0 0,-1 0 1,1 1-1,0-1 0,0 1 1,1-1-1,4-3 0,-6 6-69,-1 1 0,1 0 0,0 0 0,0 0 0,0 0 0,0 0 0,0 0-1,0 0 1,1 1 0,-1-1 0,0 1 0,0-1 0,0 1 0,1 0 0,-1 0 0,0 0 0,0 0 0,1 1 0,-1-1-1,0 0 1,0 1 0,0 0 0,0-1 0,0 1 0,0 0 0,2 1 0,6 4-433,-1-1 0,0 1 0,0 1 1,8 7-1,-6-4-928,15 10-3554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0.9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231 138 9658,'0'0'5471,"13"-16"-5119,38-51 246,-50 65-549,1 0-1,-1 1 1,0-1-1,0 0 1,-1 1-1,1-1 0,0 0 1,0 0-1,-1 0 1,1 0-1,0-3 0,-2 4-39,1 0 0,0 0 1,0 0-1,0 1 0,0-1 0,0 0 0,-1 0 0,1 1 0,0-1 0,0 0 0,-1 1 0,1-1 0,-1 0 0,1 1 0,-1-1 0,1 1 0,-1-1 0,1 0 0,-2 0 0,-1-1-14,1 1-1,-1 0 1,0 0 0,0 0-1,0 0 1,0 0 0,0 0-1,0 1 1,-3-1 0,1 0 43,-3 0-21,0 0 1,-1 0-1,1 1 0,-1 0 0,1 0 0,-1 1 1,1 0-1,0 1 0,-1-1 0,1 2 0,0-1 1,0 1-1,0 0 0,1 1 0,-1 0 0,1 0 1,0 1-1,0 0 0,0 0 0,1 0 0,0 1 1,0 0-1,0 0 0,-5 8 0,2-3 82,2 1-1,-1 0 1,2 1-1,-1-1 1,2 1-1,-1 0 0,2 1 1,0-1-1,1 1 1,0 0-1,1 0 1,0 0-1,1 24 1,1-34-115,1 0-1,-1 0 1,1 0 0,0 0 0,0 0 0,0 0 0,0-1 0,1 1-1,-1 0 1,1-1 0,0 1 0,0-1 0,1 1 0,-1-1 0,1 0-1,-1 0 1,1 0 0,0-1 0,0 1 0,0 0 0,1-1 0,-1 0-1,0 0 1,1 0 0,0 0 0,-1-1 0,1 1 0,0-1 0,5 1 0,7 1-282,-1 0 1,1-1 0,0-1 0,0 0 0,30-4 0,28-9-2476,-7-7-1980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1.2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56 966 9858,'0'0'4318,"-9"19"-3639,-24 60-127,31-74-416,-1 1-1,1-1 1,1 1-1,-1 0 1,1 0-1,0 0 1,0-1-1,1 1 1,-1 0-1,2 0 1,-1 0-1,0 0 1,1 0-1,3 9 1,-3-12-110,0-1 1,1 1-1,-1-1 1,1 0-1,0 1 1,0-1-1,0 0 0,0 0 1,0 0-1,0 0 1,1 0-1,-1-1 1,0 1-1,1-1 1,0 1-1,-1-1 1,1 0-1,0 0 1,0 0-1,-1-1 1,1 1-1,0-1 0,0 1 1,0-1-1,3 0 1,-1 0-29,0 1-96,0 0 0,0-1 1,0 1-1,0-1 1,0-1-1,0 1 1,0-1-1,0 0 1,0 0-1,0 0 1,0 0-1,-1-1 1,1 0-1,0 0 1,-1 0-1,1-1 1,6-5-1,2-5-926,-1-1 0,-1 0 0,0-1-1,12-22 1,3-13-3432</inkml:trace>
  <inkml:trace contextRef="#ctx0" brushRef="#br0" timeOffset="1">424 1 9514,'0'0'6116,"-1"35"-5980,-9 534 2290,9-426-1806,3 167 1086,3-252-1213,20 96-1,-9-70-2299,-25-122-4555,-5 0 390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1.6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77 7818,'0'0'10138,"93"-20"-9106,-39 13-520,8-1-328,-1 1-120,-3 0-64,-3 3-408,14-5-1064,-12 3-2777,-14-3-3345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7.4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 11242,'0'0'4708,"19"4"-3600,-2-1-894,-3 0-105,0 0 1,0 1-1,0 0 0,-1 1 0,0 0 0,0 1 0,13 8 0,-16-7-78,0 0 0,0 0 0,-1 1 0,0 0 0,0 1 0,-1 0-1,0 0 1,12 19 0,-18-23-32,1-1 0,-1 1 0,0 0 0,0 0 0,0 0-1,-1 0 1,1 0 0,-1 0 0,0 0 0,-1 0 0,1 0 0,-1 1-1,0-1 1,-1 0 0,1 0 0,-1 1 0,0-1 0,0 0 0,-1 0-1,1 0 1,-1 0 0,0 0 0,-4 5 0,0-1-39,0-1 0,-1 0 1,1-1-1,-2 0 0,1 0 0,-1 0 0,0-1 1,0 0-1,-1-1 0,0 1 0,0-2 0,0 1 1,0-2-1,-20 7 0,4-4-116,0 0 1,-1-2-1,0 0 1,-44-1-1,71-3 162,-1 0 0,0 0 0,0 0 0,0-1 0,0 1 0,0 0-1,1 0 1,-1 0 0,0 0 0,0 0 0,0-1 0,0 1 0,0 0 0,0 0 0,0 0 0,0-1 0,0 1 0,0 0-1,0 0 1,0 0 0,0 0 0,0-1 0,0 1 0,0 0 0,0 0 0,0 0 0,0-1 0,0 1 0,0 0 0,0 0 0,0 0-1,0 0 1,0-1 0,0 1 0,0 0 0,-1 0 0,1 0 0,0 0 0,0-1 0,0 1 0,0 0 0,0 0 0,0 0 0,-1 0-1,1 0 1,0 0 0,0 0 0,0-1 0,0 1 0,-1 0 0,1 0 0,0 0 0,0 0 0,0 0 0,-1 0 0,18-10 19,2 2-28,0 1-1,1 2 1,-1-1-1,40-3 1,82 2 78,-137 7-64,-1 0 0,1 0 0,-1 0 0,1 1 0,0 0 0,-1-1 0,0 1 0,1 1 0,-1-1 0,1 0 0,-1 1 0,0 0 0,0-1 0,0 1 0,0 1 0,4 3 0,-6-5-5,1 1 1,-1 0 0,0 0-1,0 0 1,0 0-1,0 0 1,-1 0 0,1 0-1,-1 0 1,1 0 0,-1 0-1,1 0 1,-1 0-1,0 0 1,0 1 0,0-1-1,0 0 1,-1 0-1,1 0 1,-1 0 0,1 0-1,-1 0 1,0 0-1,1 0 1,-1 0 0,0 0-1,0 0 1,-1 0 0,-1 3-1,-5 4 56,1 1 1,-1-1-1,-1-1 0,1 0 0,-1 0 0,-21 13 1,-64 34 121,74-44-213,11-5-31,-1 0 0,-1 0 0,1-1 0,-1-1-1,0 0 1,0 0 0,0-1 0,-16 2-1,23-5-1760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2.6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559 37 7874,'0'0'2323,"-21"-7"-1691,-69-18-132,86 23-426,-1 1-1,0 1 1,1-1 0,-1 1 0,0 0-1,0 0 1,1 0 0,-1 1-1,0-1 1,1 1 0,-1 0-1,0 1 1,1-1 0,0 1-1,-1 0 1,1 0 0,0 0-1,0 1 1,0-1 0,0 1-1,-4 4 1,1-2 96,-16 13 234,1 1 0,1 1 0,1 0 0,0 2 0,2 1 0,1 0 0,-24 42 0,9-6 93,2 3 1,-22 68 0,42-100-319,1-1 0,2 1 0,1 1 0,1-1 0,2 1 0,1 44-1,2-72-125,0 1-1,0-1 1,1 1-1,-1-1 1,1 1-1,0-1 0,0 1 1,0-1-1,0 0 1,1 0-1,0 1 1,-1-1-1,1 0 0,0 0 1,0-1-1,3 4 1,-1-2 17,1-1 1,-1 1 0,1-1 0,0 0-1,0 0 1,0 0 0,0 0 0,0-1-1,6 2 1,11 1 68,1 0 0,-1-1 1,45 1-1,-60-5-153,12 1-175,1 1 149,0-1-1,0-1 0,0-1 1,39-6-1,-53 5-171,-1 1 1,0-1-1,1-1 0,-1 1 1,0-1-1,0 1 0,0-1 1,-1-1-1,6-4 0,-6 4-264,0 0 0,-1 0-1,1 0 1,-1-1 0,0 0-1,0 1 1,-1-1 0,1 0 0,-1 0-1,0-1 1,1-4 0,2-9-3844,-1 0-1734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3.0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9602,'0'0'8618,"14"0"-8493,273 29-1782,-282-28 1585,-1 0 0,0 0 1,0 0-1,0 0 1,1 0-1,-1 1 0,-1 0 1,1 0-1,0 0 1,4 3-1,-5-2 40,-1-1 0,0 0 1,0 0-1,-1 1 0,1-1 0,0 1 0,-1-1 1,0 1-1,1 0 0,-1 0 0,0-1 0,0 1 1,-1 0-1,1 0 0,0 5 0,3 55 278,-2-1 0,-11 103 0,1-10-33,7-136-492,1 38 376,0-55-377,0-1 1,0 1 0,0 0-1,1 0 1,-1 0-1,1-1 1,-1 1 0,1 0-1,0-1 1,-1 1 0,1 0-1,0-1 1,0 1 0,0-1-1,0 1 1,1-1 0,-1 0-1,0 1 1,1-1 0,-1 0-1,0 0 1,1 0 0,3 2-1,8-2-5598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3.5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1 187 14347,'0'0'1736,"19"2"-1694,-4 0-65,25 2-214,61 0-1,-98-4 44,1 0 0,-1-1 0,1 0 0,-1 0-1,1 0 1,-1 0 0,0 0 0,1-1 0,-1 1-1,0-1 1,0 0 0,0 0 0,0 0 0,0 0-1,-1-1 1,1 1 0,-1-1 0,1 0 0,-1 1-1,0-1 1,0 0 0,0-1 0,0 1-1,2-7 1,-1 3-181,-1 0 0,0-1 0,0 1 0,0-1 0,-1 0 0,0 1 0,-1-1 0,0 0 0,0 0 0,-2-13 0,2 19 412,-1 0 1,1-1-1,-1 1 1,1 0-1,-1 0 0,0 0 1,0 0-1,0 0 1,0 0-1,-1 0 1,1 0-1,0 0 0,-1 0 1,1 0-1,-1 1 1,0-1-1,0 1 1,1-1-1,-1 1 1,0 0-1,0 0 0,0 0 1,0 0-1,-1 0 1,1 0-1,0 0 1,0 1-1,-1-1 0,1 1 1,0-1-1,0 1 1,-1 0-1,1 0 1,0 0-1,-4 1 1,0 0 143,1 0 0,-1 0 0,1 0 0,-1 1 0,1-1 0,0 1 0,0 1 1,0-1-1,0 1 0,0 0 0,1 0 0,-1 0 0,-7 8 0,2 0 193,1 2 0,-1-1-1,2 1 1,0 1 0,1 0-1,0 0 1,1 0 0,0 1-1,2-1 1,-1 1 0,2 1-1,0-1 1,1 0 0,0 1-1,2 26 1,0-37-345,0 0 1,1 0 0,0 0-1,0-1 1,0 1-1,1 0 1,-1-1-1,1 1 1,0-1 0,0 1-1,1-1 1,0 0-1,-1 0 1,1 0 0,0 0-1,1-1 1,-1 1-1,1-1 1,0 0-1,-1 0 1,1 0 0,1-1-1,-1 1 1,0-1-1,1 0 1,-1 0-1,1 0 1,5 1 0,-2-1-113,1 0 1,0-1-1,0 0 1,0 0-1,0-1 1,0 0-1,0-1 1,0 0 0,0 0-1,-1-1 1,1 0-1,0 0 1,-1-1-1,1 0 1,11-7-1,14-11-1429,-1-2 0,32-29-1,-7 0-2635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3.8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141 0 1400,'0'0'10068,"-4"33"-10452,-67 456 3082,44 17-390,28-490-2678,-2 40-117,1-55 211,-1 1 0,1 0 0,0 0 0,-1 0 0,1 0 1,-1-1-1,1 1 0,-1 0 0,0-1 0,0 1 0,1 0 0,-1-1 0,-1 1 0,1-1 0,0 1 0,0-1 0,0 0 0,-1 1 0,1-1 0,-1 0 0,1 0 0,-1 0 0,-3 2 0,-7-2-5693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4.2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13771,'0'0'5273,"153"4"-4369,-74 7-336,-1 2-440,-5 1-128,-2-3-696,-18-1-1216,-20-10-5170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6.8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1 119 6081,'0'0'13539,"91"-9"-13411,-40 2-80,7 0-48,6-2-96,5-2-688,24-15-904,-14 4-2793,-15-5-3185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7.2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0 124 12467,'0'0'6561,"166"-85"-6377,-54 74-184,37 3-160,17 5-664,-1-3-808,-47 3-1233,-34-5-2648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7.7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 13651,'0'0'4889,"146"-2"-5009,-72 9-464,7 0-768,24-7-1089,-21 0-2040,-20 0-2817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8.6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135 87 1464,'0'0'7630,"-2"-16"-5914,-8-47 9,7 56-34,1 11-1135,-2 22-440,3-21 36,-29 207 758,-51 523 2277,80-719-3158,1-1 1,0 1-1,2-1 1,-1 0-1,2 1 1,0-1-1,6 16 1,-4-21-116,0 0 0,0 0 0,1 0 0,0-1 0,1 0 1,0 0-1,0-1 0,1 0 0,11 10 0,-13-13-295,0 0 0,1 0 0,-1-1 0,1 1 0,0-1 0,0-1 0,10 4 0,-13-6-229,0 0-1,-1 0 1,1 0 0,0 0 0,0-1-1,0 0 1,-1 0 0,1 0 0,0 0-1,7-2 1,6-7-5480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9.0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173 60 9778,'0'0'3337,"22"-10"-2390,-7 3-762,-1 0-26,0 0 1,0 2-1,0-1 1,1 2-1,0 0 1,0 1-1,0 0 1,1 1 0,15 0-1,-15 3-108,0 0 1,-1 1-1,1 1 0,0 0 1,-1 1-1,1 1 0,-1 1 1,-1 0-1,1 0 0,-1 2 1,0 0-1,0 0 0,21 20 1,-24-20-26,-1 1 0,-1 1 0,0 0 1,0 0-1,-1 1 0,0 0 0,-1 1 0,0-1 1,-1 1-1,0 1 0,-1-1 0,0 1 0,-1 0 1,-1 0-1,0 0 0,2 25 0,-4-31 3,-1 0-1,-1 0 0,1-1 1,-1 1-1,-1 0 1,1 0-1,-1-1 0,0 1 1,0-1-1,-1 0 1,0 1-1,0-1 0,-6 9 1,2-7 11,1-1 1,-1 1-1,0-1 1,-1-1-1,0 1 1,0-1-1,0 0 1,-13 6-1,-2-1 13,0-2 1,-1 0-1,0-1 0,0-2 1,0 0-1,-45 3 0,38-6-96,0-2 0,0-1 0,0-1 0,0-2-1,1-1 1,-1-2 0,-56-17 0,4-4-1715,83 27 1650,0 0 1,0-1-1,-1 1 0,1 0 1,0 0-1,0 0 1,-1-1-1,1 1 0,0 0 1,-1 0-1,1 0 0,0 0 1,-1 0-1,1 0 0,0 0 1,-1 0-1,1 0 0,0 0 1,-1 0-1,1 0 0,-1 0 1,1 0-1,0 0 1,-1 0-1,1 0 0,0 0 1,-1 0-1,1 1 0,0-1 1,0 0-1,-1 0 0,1 0 1,0 1-1,-1-1 0,1 0 1,0 0-1,0 0 0,0 1 1,-1-1-1,1 0 0,0 1 1,0-1-1,0 0 1,-1 1-1,1-1 0,0 0 1,0 1-1,0-1 0,0 0 1,0 1-1,0-1 0,0 0 1,0 1-1,0-1 0,0 0 1,0 1-1,0-1 0,0 0 1,0 1-1,0-1 1,0 0-1,1 1 0,-1 0-427,1 15-5145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7.7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52 7818,'0'0'8152,"-16"14"-7939,-49 45 32,62-55-169,-1 1 0,1-1 0,0 1 0,0 0 1,0 0-1,1 0 0,-1 1 0,1-1 1,1 1-1,-1-1 0,1 1 0,0-1 1,0 1-1,0 0 0,1 0 0,0-1 1,1 8-1,-1-3 67,0-9-134,0 0 1,0 0-1,1 0 1,-1 0-1,0 0 1,1 0-1,-1-1 1,0 1-1,1 0 1,-1 0-1,1 0 1,-1 0-1,1-1 1,0 1-1,-1 0 1,1 0-1,0-1 1,0 1-1,-1-1 1,1 1-1,0-1 1,0 1-1,0-1 1,0 1 0,0-1-1,-1 0 1,1 1-1,0-1 1,0 0-1,0 0 1,0 0-1,0 0 1,0 0-1,0 0 1,0 0-1,0 0 1,0 0-1,0 0 1,0 0-1,1-1 1,3 0-20,0 0 1,1 0-1,-1 0 0,0 0 1,0-1-1,7-4 0,0-1-238,0-1 0,-1-1 0,0 0 0,0-1 0,-1 0 0,0 0 0,10-17 0,-5 6-374,-1 0 1,-1-1-1,12-28 1,-16 24 452,-5 14 439,-3 15 1589,-4 16-1622,-1 2 65,1 0 0,0 0 0,2 0 0,1 0 0,0 0-1,5 29 1,-4-48-302,-1 1-1,1-1 1,0 0-1,0 0 1,0 0-1,0 0 0,0 0 1,0 0-1,1 0 1,-1 0-1,1 0 1,-1 0-1,1-1 1,0 1-1,1 1 1,-2-3-49,0 0 0,0 1 0,1-1 0,-1 0 0,0 1 0,0-1 1,0 0-1,0 0 0,0 0 0,0 0 0,0 0 0,0 0 1,0-1-1,0 1 0,0 0 0,0 0 0,0-1 0,0 1 0,0-1 1,0 1-1,0-1 0,0 1 0,0-1 0,0 1 0,0-1 0,-1 0 1,1 0-1,0 1 0,0-1 0,-1 0 0,1 0 0,0 0 1,-1 0-1,1 0 0,-1 0 0,0 0 0,1 0 0,0-1 0,40-86-5558,-22 41 168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59.6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741 237 3209,'0'0'3459,"0"-19"-1809,-1-65 61,1 78-1536,-1 0 1,0 0-1,0 0 1,-1 1 0,0-1-1,0 0 1,0 0-1,0 1 1,-1 0-1,0-1 1,0 1-1,-1 0 1,1 0-1,-1 1 1,0-1-1,0 1 1,-1 0-1,1 0 1,-1 0 0,0 0-1,0 1 1,0 0-1,-8-3 1,6 3-102,0 0 1,0 1 0,0 0-1,-1 0 1,1 1 0,-1 0-1,0 0 1,1 1 0,-1 0 0,1 0-1,-1 1 1,0 0 0,1 0-1,-1 1 1,1 0 0,-14 6-1,4 0 21,1 2-1,0 0 1,1 0-1,-1 2 1,-19 19-1,-67 79 529,60-61-297,3 2 1,1 1-1,3 2 0,3 2 1,1 0-1,-25 71 0,50-110-245,1 1-1,0 0 1,1 0-1,1 0 1,1 0 0,1 0-1,0 1 1,1-1-1,1 1 1,6 29-1,-6-40-67,1-1-1,0 0 1,1 0 0,-1 0-1,1 0 1,1-1-1,-1 1 1,1-1 0,0 0-1,1 0 1,0 0 0,-1-1-1,2 0 1,-1 0-1,1 0 1,-1 0 0,1-1-1,1 0 1,-1 0-1,0-1 1,1 1 0,0-1-1,0-1 1,0 1-1,0-1 1,0-1 0,13 2-1,11 0 42,1-2 0,-1-2 0,0 0 0,0-2 0,0-2 0,0 0-1,36-13 1,-8-1-738,-1-2 0,92-49 0,-141 66 498,-7 4 159,0-1 0,0 0-1,0 1 1,0-1-1,-1 0 1,1 0-1,0 0 1,0 0 0,-1-1-1,1 1 1,-1 0-1,1-1 1,-1 1 0,0-1-1,1 1 1,-1-1-1,0 1 1,0-1 0,1-2-1,-25 4-1176,13 0 288,0 0 0,0 1 1,1 0-1,-1 1 0,0 0 0,0 1 1,1 0-1,-11 4 0,8-2-1206,4-4-1602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0.2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155 0 1688,'0'0'8614,"0"22"-7804,-3 103 177,-67 409 3732,16-169-2663,29 10-748,23-294-1246,1 34 149,10-43-3182,-10-95-1792,-2-8-228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0.6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51 11466,'0'0'1754,"16"-7"-543,5-3-729,1 1 0,28-7-1,-40 14-346,-1 0 0,1 0 0,0 1 0,-1 0 0,1 0 0,0 1 0,0 1 0,0-1 0,-1 2 0,19 4 0,-16-1-87,0 0 0,0 1 0,-1 1 1,0 0-1,0 0 0,0 1 0,-1 1 0,-1 0 0,1 0 0,-1 1 0,15 20 1,-5 0 70,0 0 1,-2 0 0,18 44-1,-20-39-14,-1 2 1,-2-1-1,-2 1 0,-1 1 0,-2 0 1,-1 0-1,-2 0 0,-2 1 0,-3 44 0,0-76-102,0 1-1,-1-1 1,0 0-1,-1 1 1,1-1-1,-1-1 1,0 1-1,-1 0 1,0-1-1,0 1 1,0-1-1,-1 0 1,0-1-1,0 1 1,0-1-1,-1 0 1,0 0-1,0-1 1,0 1-1,-11 4 1,3-1-87,-1-2 1,0 0 0,0 0-1,0-1 1,-1-1 0,0-1 0,0 0-1,-22 1 1,4-3-142,0-1-1,0-2 1,0-2-1,0 0 1,0-3 0,-40-12-1,73 18 227,1 1-1,-1 0 1,0-1 0,1 1-1,-1-1 1,0 1-1,0 0 1,1 0-1,-1-1 1,0 1-1,0 0 1,0 0 0,1 0-1,-1 0 1,0 0-1,0 0 1,0 0-1,1 0 1,-1 0-1,0 0 1,0 0-1,-1 1 1,16 11 113,-1-2 11,158 153 2241,-8-9-538,-127-123-1614,1-3 1,74 44-1,9-12-112,-101-52-596,-1-1 0,1-1 0,1-1 0,31 5 0,-50-10 418,0-1 0,-1 1 0,1 0 0,0 0 0,-1 0 0,1-1 0,0 1 0,-1 0 0,1-1 0,-1 1 0,1 0 0,0-1 0,-1 1 0,1-1 0,-1 1 0,0-1 0,1 1 0,-1-1 0,1 1 0,-1-1 0,0 0 0,1 1 0,-1-1 0,0 0 1,0 1-1,1-1 0,-1 1 0,0-1 0,0 0 0,0 0 0,0 1 0,0-1 0,0 0 0,0 1 0,0-1 0,0 0 0,0 1 0,0-1 0,-1 0 0,-4-31-2884,-7-2-1882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1.0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634 86 7466,'0'0'4775,"-15"-15"-3421,4 3-1106,-1 0 1,0 1-1,-21-15 0,31 25-227,-1-1 0,1 1 0,-1 0 0,0 0-1,1 0 1,-1 0 0,0 1 0,1-1 0,-1 1-1,0 0 1,0-1 0,1 1 0,-1 0 0,0 1 0,0-1-1,1 0 1,-1 1 0,0 0 0,0-1 0,1 1-1,-1 0 1,1 1 0,-1-1 0,-2 2 0,-11 6 70,0 1 0,1 1 0,0 0 0,0 1 0,-17 19 0,-65 81 563,55-58-16,2 2 0,-62 117 1,86-141-401,2 0 1,1 2-1,2-1 1,1 2 0,1-1-1,2 1 1,-3 55-1,9-78-146,1 1-1,0-1 1,1 1-1,1-1 0,5 24 1,-4-28-51,0-1 1,0 1 0,1-1-1,0 0 1,0 0-1,1-1 1,-1 1-1,2-1 1,10 11 0,0-3-4,0-1 0,1-1 0,1 0 0,0-1 1,0-1-1,1-1 0,0 0 0,1-2 1,-1 0-1,2-1 0,-1-1 0,1-1 1,-1-1-1,34 1 0,-32-3-173,-1-2 0,1 0 0,-1-1 0,1-1 0,-1-1 0,0-1 0,0-1 0,-1-1 0,1-1 0,-1 0 0,-1-2 0,0 0 0,0-1 1,17-15-1,-30 22-143,-1-1 0,0 0 0,0 0 0,0 0 1,0-1-1,-1 1 0,0-1 0,0 0 1,-1 0-1,0-1 0,4-9 0,-4 6-866,-1 0 1,1 0-1,-2 0 0,1-13 0,-1-14-5104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1.4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94 11586,'0'0'3381,"25"0"-1662,169 0 898,25-14-1486,-193 11-1222,0-2 0,0-1 0,0-1 0,-1-1 0,0-1 0,29-16 1,-40 16-148,2 2-315,-16 8 537,0 0-1,0 1 1,0-1-1,0 0 1,0 0 0,0 1-1,0-1 1,0 0-1,0 0 1,-1 1 0,1-1-1,0 0 1,-1 0 0,1 0-1,-1 1 1,0-1-1,0 1 1,-21 54 38,6-21 134,2 1 0,2 1 0,1 0 1,2 1-1,-5 44 0,14-76-191,-2 8 86,1 1 1,1 0-1,0-1 1,1 1 0,5 24-1,-5-36-131,0 0-1,0 0 0,0 0 1,0 0-1,1 0 1,-1 0-1,1 0 1,0-1-1,0 1 1,0-1-1,0 1 1,0-1-1,1 0 1,-1 1-1,1-1 1,-1-1-1,1 1 1,0 0-1,0-1 1,-1 1-1,1-1 0,0 0 1,1 0-1,-1 0 1,0 0-1,0-1 1,0 1-1,0-1 1,1 0-1,-1 0 1,0 0-1,5 0 1,0-1-610,1 0 1,-1 0 0,0-1 0,0 0 0,1 0-1,-1-1 1,-1 0 0,1-1 0,9-5 0,24-19-4474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1.7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31 10418,'0'0'5281,"96"-1"-4392,-26 1-441,10 1-328,2 7-120,-5-3-544,-8-3-625,-11-2-871,-12 0-497,-17-13-391,-16-3 175,-13-1-1512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2.3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265 1 3185,'-15'16'2207,"-16"19"-826,1 1 1,-44 72 0,48-62-179,-24 60 0,43-87-953,0 0 0,1 1 1,1 0-1,1 0 0,1 1 1,-1 25-1,3-19-60,0 42 45,1-65-230,0 0 0,0 0 1,1 0-1,0-1 0,0 1 0,0 0 1,0-1-1,0 1 0,1-1 1,-1 1-1,1-1 0,0 1 0,4 3 1,-5-5-20,0-1 1,1 0-1,-1 0 1,1 0-1,-1 0 1,1 0 0,0-1-1,-1 1 1,1 0-1,0-1 1,0 1-1,-1-1 1,1 1-1,0-1 1,0 0 0,0 0-1,-1 0 1,1 0-1,0 0 1,0 0-1,0-1 1,-1 1-1,1-1 1,0 1 0,0-1-1,2-1 1,2 0-99,-1-1 0,0 0 0,1-1 0,-1 1 0,-1-1 0,9-7 0,18-24-1623,0-1 1,-3-1-1,-1-1 0,-1-2 1,36-76-1,-31 43 2428,-5 1 3573,-61 175-168,-42 133 559,64-186-4317,2 1 0,-8 89 0,18-107-320,2-31 184,2-6-101,-2 4-81,328-364-578,-146 171-820,-172 181 1309,-5 5 51,0 1 0,0-1 0,13-9 0,-19 16 16,0 0 0,0 0 0,0 0 0,0 0 0,1 0 0,-1 0 0,0 0 0,0 0 0,0-1-1,0 1 1,0 0 0,1 0 0,-1 0 0,0 0 0,0 0 0,0 0 0,0 0 0,1 0 0,-1 0 0,0 0-1,0 0 1,0 0 0,0 0 0,0 0 0,1 0 0,-1 0 0,0 1 0,0-1 0,0 0 0,0 0 0,0 0-1,1 0 1,-1 0 0,0 0 0,0 0 0,0 0 0,0 0 0,0 1 0,0-1 0,0 0 0,1 0 0,-1 0-1,0 0 1,0 0 0,0 1 0,0-1 0,0 0 0,0 0 0,0 0 0,0 0 0,0 0 0,0 1 0,0-1-1,0 0 1,0 0 0,0 0 0,0 0 0,0 1 0,0-1 0,0 0 0,0 0 0,0 0 0,-2 17 24,2-16-20,-10 43 537,-1 0 0,-26 63 0,4-14 76,23-62-438,-1 0-97,1 1 0,2 0 0,1 0 0,2 0 0,-2 41 0,11-74 243,-4 0-286,269-262 500,39-29-1279,-300 288 718,-7 11 7,-9 18-8,-63 131 371,-27 63 666,17 29-99,72-214-905,3 1 0,0-1 0,3 1 0,0 0 1,5 56-1,-2-90-77,0 1 1,0-1-1,0 1 1,0-1-1,1 1 1,-1-1 0,1 1-1,-1-1 1,1 1-1,-1-1 1,1 1-1,0-1 1,-1 0-1,1 1 1,0-1-1,0 0 1,0 0-1,0 0 1,0 0-1,1 0 1,-1 0-1,0 0 1,0 0-1,1 0 1,-1 0-1,0-1 1,1 1 0,-1-1-1,1 1 1,-1-1-1,1 1 1,-1-1-1,1 0 1,-1 0-1,1 1 1,-1-1-1,1 0 1,-1-1-1,1 1 1,2-1-1,3 0-492,-1 0 0,1-1 0,-1 0-1,0-1 1,0 0 0,0 0-1,0 0 1,9-6 0,26-25-4546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2.8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29 10882,'0'0'9070,"22"-4"-8962,-3 0-112,10-3-34,-1 2 1,1 2-1,39-1 1,5 3-576,80 2-2489,-156 4 2772,-139 142-745,106-106 1493,2 2 0,2 2 1,2 1-1,2 1 0,-28 63 1,52-101-358,1 0 0,0-1 0,1 1 0,0 0 1,0 0-1,1 0 0,0 12 0,1-20-45,0 0-1,0-1 0,0 1 1,0-1-1,0 1 1,1-1-1,-1 1 0,0 0 1,0-1-1,0 1 0,1-1 1,-1 1-1,0-1 1,1 1-1,-1-1 0,1 0 1,-1 1-1,0-1 1,1 1-1,-1-1 0,1 0 1,-1 1-1,1-1 1,-1 0-1,1 0 0,-1 1 1,1-1-1,-1 0 1,1 0-1,0 0 0,-1 0 1,1 0-1,0 0 1,25 0 422,-17 0-262,20 0-111,-1-2 1,0 0-1,47-11 1,-60 9-737,0-1 1,0 0-1,15-9 1,-19 8-786,-1 0 1,0 0 0,-1-1-1,16-15 1,-1-5-5162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3.19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52 4889,'0'0'10610,"5"-27"-10666,30 27-272,25-4-936,-5-3-1241,-8-6-1880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3.5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245 241 1328,'0'0'13942,"17"-7"-12851,-5 2-960,9-4-34,1 0 1,0 2 0,31-7-1,-17 7-872,0-2 0,-1-1 0,38-17 0,-61 22 408,0-1 1,0 0 0,-1-1 0,0 0 0,0-1 0,-1 0 0,0-1 0,0 0-1,-1-1 1,0 1 0,-1-2 0,8-11 0,-9 3 3207,-13 20-672,-7 12-1703,-15 21 190,1 1-1,2 1 1,-27 51 0,-49 126 1391,81-161-1705,2 1 0,3 0 0,2 1 0,3 0 0,-7 97 1,18-120-457,-1-24-219,1 0-1,-1 0 1,0 0 0,-1 0 0,0-1 0,0 1-1,-3 12 1,4-18 77,-1-1-1,1 1 1,-1-1-1,1 0 1,-1 1-1,1-1 1,-1 0-1,1 1 0,-1-1 1,1 0-1,-1 0 1,1 1-1,-1-1 1,1 0-1,-1 0 1,1 0-1,-1 0 1,0 0-1,1 0 1,-1 0-1,1 0 1,-1 0-1,0 0 1,1 0-1,-1 0 0,1 0 1,-2-1-1,-8-2-4776</inkml:trace>
  <inkml:trace contextRef="#ctx0" brushRef="#br0" timeOffset="1">23 1071 7962,'0'0'7169,"-22"99"-5632,38-79-577,21-4-336,10-5-136,10-3-240,3-8-144,0 0-104,0 0-200,-3-17-816,18-17-1305,-17 3-2240,-7-2-3504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8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0 9178,'0'0'4265,"0"141"-2297,0-56-551,0 1-417,0-9-168,0-21-392,5 3-232,1-3-192,-1-14-16,-3-16-464,-2-12-696,-13-14-953,-10-3-999,-5-16-8907</inkml:trace>
  <inkml:trace contextRef="#ctx0" brushRef="#br0" timeOffset="1">0 389 12915,'0'0'4993,"139"-28"-4001,-81 23-696,1 3-224,-6 0-72,-6 2-560,-3-2-1176,-13 1-2753,-13-5-2697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3.9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2473,'0'0'18547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07.3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266 0 1664,'0'0'1449,"-113"24"-2658,88-22 1209,-3-1 8,-10 1 400,5-2-263,4 0-145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18.8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7178,'0'0'1288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21.8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346 214 2921,'0'0'9122,"-5"5"-8656,-5 4-60,1 0 1,-1-2-1,-1 1 0,1-1 0,-1 0 0,0-1 0,-1-1 1,-16 7-1,11-8-141,0 0 1,-1-1-1,1-1 1,-20 0 0,31-2-234,0 0 1,0 0-1,0-1 0,0 0 1,0 0-1,0 0 1,0-1-1,0 1 1,1-2-1,-1 1 1,0 0-1,1-1 0,0 0 1,0 0-1,-6-5 1,8 5-43,1 0 0,0 0 1,-1 0-1,1 0 0,0 0 0,0 0 1,1 0-1,-1-1 0,1 1 1,0-1-1,0 1 0,0-1 0,0 1 1,0-1-1,1 0 0,0 1 0,0-1 1,0 0-1,0 1 0,0-1 1,2-6-1,-1 5-15,1-1 0,0 1 0,0 0 1,0-1-1,1 1 0,0 0 0,0 1 1,0-1-1,0 0 0,1 1 0,0 0 1,8-8-1,7-3-4,1 1 1,1 0-1,0 2 1,1 0-1,36-14 0,-41 20-24,0 1-1,0 0 0,0 1 1,0 1-1,1 1 0,-1 0 0,1 2 1,27 1-1,-41 0 36,1 0 1,-1 0-1,0 1 1,1-1-1,-1 1 0,0 0 1,0 0-1,0 0 0,0 1 1,0 0-1,-1 0 1,1 0-1,-1 0 0,0 0 1,0 0-1,0 1 1,0 0-1,-1-1 0,1 1 1,-1 0-1,0 0 1,0 1-1,0-1 0,-1 0 1,0 0-1,0 1 1,1 5-1,0-1 25,0 0 0,-1 0 0,-1 0 0,1-1 0,-1 1 0,-1 0 0,1 0 0,-2 0 0,1 0 0,-1-1 0,-1 1 0,1-1 0,-7 13 0,5-14 42,-1 1 0,0-1 0,0 0 0,0 0 0,-1-1 0,0 0 1,-1 0-1,0 0 0,0-1 0,0 1 0,0-2 0,-10 6 0,12-8-198,-1 0 1,1 0-1,0 0 1,0-1-1,-1 0 1,1 0-1,-1 0 1,-10-1-1,12 0-399,-1-1 0,0 1 0,0-1 0,0-1 0,1 1 0,-1 0 0,1-1-1,-1 0 1,1 0 0,-1-1 0,-3-2 0,-5-5-5433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23.7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0 3937,'0'0'5126,"0"6"-4999,-1 383 3331,3 461-456,13-342-1988,2 137 569,-10-123-1043,2-385-373,-8-120-3356,0-33-12576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24.2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6425,'0'0'1873,"4"23"-906,-3-11-789,7 33 631,21 71 1,-18-78-405,32 87 698,-37-111-987,0 0 0,1 0 0,1-1 1,0 1-1,1-2 0,14 16 0,-21-26-85,0 1-1,1-1 1,-1 1 0,1-1-1,0 0 1,0 0 0,0-1 0,0 1-1,0 0 1,0-1 0,0 0 0,1 0-1,-1 0 1,0 0 0,1 0-1,-1-1 1,1 1 0,-1-1 0,5 0-1,-3-1 57,0 0-1,0 0 1,0 0 0,0-1-1,0 0 1,0 0-1,-1-1 1,1 1 0,0-1-1,-1 0 1,6-5-1,4-5 101,0 0-1,-1-1 0,-1-1 0,0 0 1,17-30-1,-16 22-296,16-25-89,-4 21-3611,-14 18-1272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24.6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5905,'0'0'7242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25.8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223 1 3121,'0'0'10733,"-5"17"-10203,-112 338 2947,98-308-3404,-2-1 0,-39 63 0,59-119-5218,1-5-933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26.5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 1 880,'0'0'9593,"-4"25"-9169,-20 342 1460,24-321-1584,-1 15 209,3 0 0,11 73 0,-13-132-511,0-1 0,0 0-1,0 0 1,0 1-1,0-1 1,0 0-1,1 0 1,-1 0 0,0 1-1,1-1 1,-1 0-1,1 0 1,-1 0-1,1 0 1,0 0 0,-1 0-1,1 0 1,0 0-1,0 0 1,0 0-1,0 0 1,-1 0 0,1-1-1,2 2 1,-1-2 13,0-1 1,-1 0-1,0 0 0,1 0 1,-1 0-1,0 0 1,1 0-1,-1-1 0,0 1 1,0 0-1,0 0 1,0-1-1,0 1 0,0-1 1,-1 1-1,1-1 1,0 1-1,0-3 0,5-8-59,-1-1-1,0 1 0,-1-1 0,0 0 1,-1 0-1,-1-1 0,0 1 0,0-1 1,-2 1-1,1-1 0,-2 1 0,0-1 0,-4-21 1,3 32 10,1-1 1,-1 0 0,1 1 0,-1-1 0,0 1-1,0 0 1,-1-1 0,1 1 0,-1 0 0,1 1-1,-6-5 1,6 5-606,0 0 0,-1 1 0,1-1 0,-1 1 0,0 0 0,1-1-1,-1 1 1,0 0 0,-4-1 0,1 1-3704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0.70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344 0 3649,'0'0'9734,"-10"18"-9538,-45 95 732,-52 150 0,-25 144 2096,108-317-2099,9-35-3545,15-89-2307,0 22 372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8.5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30 159 2529,'0'0'15147,"-27"123"-13539,27-76-904,3-3-440,10-10-264,-2-8-160,-5-11-440,-5-10-552,-1-9-240,0-14-921,-7-7-4536</inkml:trace>
  <inkml:trace contextRef="#ctx0" brushRef="#br0" timeOffset="1">1 1 9874,'0'0'6433,"124"31"-8865,-89-22-385,-8-4-2192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6.72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77 10418,'0'0'6298,"22"-5"-6240,147-39 33,-149 38-86,-3 1-26,0 0-1,0 1 0,0 1 1,28-2-1,-45 6 22,1 0 0,-1-1 0,1 1 0,-1 0-1,1 0 1,-1-1 0,0 1 0,1 0 0,-1 0 0,0-1-1,1 1 1,-1 0 0,0 0 0,0 0 0,0 0-1,0 0 1,0-1 0,0 1 0,0 0 0,0 0 0,0 0-1,0 0 1,-1-1 0,1 1 0,0 0 0,0 0 0,-1 1-1,1-1 4,-7 21 181,-1-1 0,0 0 0,-2 0 0,0 0 0,-1-1 0,-15 20 0,3-4-113,5-6-60,-94 140-581,95-152-869,4-13-3266,6-4-2470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7.04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7722,'0'0'9058,"122"2"-8658,-78 2-312,-6 3-88,-11 4-552,-23 9-1777,-4-2-1608,-11-3 1297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7.4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30 8434,'0'0'4017,"39"96"-2201,-17-55-312,5-7-631,-2-6-433,-3-10-216,-2-9-96,-5-9-48,1 0 104,-3-2 88,0-16-208,2-13-64,8-40-1024,-6 5-2761,-8-1-3785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7.9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44 15 14147,'0'0'2678,"18"8"-2389,-2-1-199,124 60 352,-136-65-435,0 0-1,-1 0 0,1 0 0,-1 1 0,0 0 0,0 0 0,5 5 0,-7-7-21,0 1-1,0-1 0,-1 0 0,1 1 1,0-1-1,-1 1 0,1-1 1,-1 1-1,0-1 0,1 1 0,-1-1 1,0 1-1,0-1 0,0 1 0,0-1 1,0 1-1,-1-1 0,1 1 0,0-1 1,-1 1-1,1-1 0,-1 1 1,1-1-1,-1 1 0,0 1 0,-7 8-249,0-1 0,-1 1-1,0-1 1,0-1 0,-1 0-1,-14 11 1,7-6-281,-12 10-155,9-5 546,-1-1 0,-1-1 0,-43 25 0,64-42 839,21-3-56,11-9-122,-1 0 1,0-2-1,35-22 1,7-3-323,-65 35-215,27-13-269,43-15 1,-96 53-361,-123 104 43,19-17 490,122-108 110,1 0 1,0 0-1,-1 0 0,1 1 1,0-1-1,-1 0 1,1 0-1,0 0 0,-1 1 1,1-1-1,0 0 1,0 0-1,-1 1 0,1-1 1,0 0-1,0 0 1,0 1-1,-1-1 0,1 0 1,0 1-1,0-1 0,0 0 1,0 1-1,0-1 1,0 1-1,-1-1 0,1 0 1,0 1-1,0-1 1,0 0-1,0 1 0,0-1 1,1 0-1,-1 1 1,0 0-1,14-2-254,22-11 292,-15 2 172,1 1 0,-1 1-1,1 1 1,1 0 0,-1 2 0,1 1 0,0 0 0,25 1 0,-46 3-198,0 0 0,-1 0-1,1 1 1,-1-1 0,1 1 0,-1-1 0,1 1-1,-1 0 1,1 0 0,-1 0 0,1 0-1,-1 0 1,0 0 0,0 0 0,1 0-1,-1 0 1,0 0 0,0 1 0,0-1 0,0 0-1,-1 1 1,1-1 0,0 1 0,0-1-1,-1 1 1,1-1 0,-1 1 0,0 0 0,1-1-1,-1 3 1,2 8-3,0 1 0,-1-1 0,-1 13 0,0-14 19,1 171 108,-1-182-117,0 1-1,0-1 1,0 0 0,0 1-1,0-1 1,0 0-1,1 0 1,-1 1 0,0-1-1,0 0 1,0 0 0,1 1-1,-1-1 1,0 0-1,0 0 1,1 1 0,-1-1-1,0 0 1,0 0 0,1 0-1,-1 0 1,0 1-1,1-1 1,-1 0 0,0 0-1,1 0 1,-1 0 0,0 0-1,1 0 1,-1 0 0,0 0-1,1 0 1,-1 0-1,0 0 1,1 0 0,0 0-1,14-3 260,-6-1-109,1-1-1,-2 0 0,1 0 0,0 0 0,-1-1 0,0 0 0,9-10 0,52-57 193,-59 62-320,12-15-337,0 0 0,-2-1 0,-1-1 1,-2-1-1,0-1 0,-2 0 0,-1-1 1,-2 0-1,-1-1 0,-1-1 0,-2 1 0,-1-2 1,-2 1-1,2-64 0,-8 66 1519,1 23 304,-1 22-797,1 101 485,3 177 1742,1-228-2148,2 0 0,23 92 1,-23-133-767,2 0 1,0 0 0,1-1 0,19 33 0,-20-43-572,-1-1 0,2 1 0,0-1 1,19 18-1,-24-25-51,1-1 0,-1 1-1,1-1 1,0 0 0,10 3 0,12 2-4709,-4-6-3838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8.3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9 110 18612,'0'0'5945,"-9"-109"-25197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03.38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137 21 4337,'0'0'5614,"-14"12"-5447,-43 41-89,51-48 1,2 1 0,-1 0 1,1 0-1,-1 0 1,2 0-1,-1 1 1,1 0-1,0 0 1,0 0-1,1 0 1,0 0-1,-2 12 1,0 0 327,-1-1-117,2 0 0,0 0 1,1 1-1,1-1 0,1 1 0,4 35 1,-2-42-206,0-1 1,1 1-1,0-1 1,0 0 0,1 0-1,1 0 1,0-1-1,1 1 1,-1-1 0,2-1-1,0 1 1,8 8-1,-5-8-68,0-1 0,1 0 0,1 0 0,-1-1 0,1-1 0,1 0 0,-1 0 0,1-2 0,0 1 0,1-2 0,-1 0 0,1 0 0,0-1 0,0-1 0,0 0 0,0-1 0,0-1 0,0 0 0,0-1 0,0 0 0,0-1 0,21-6 0,-22 4-20,0 0 0,0 0-1,0-1 1,0-1 0,-1 0 0,0-1 0,0 0 0,-1-1-1,0 0 1,0-1 0,-1 0 0,0-1 0,-1 0-1,0-1 1,-1 1 0,0-2 0,0 1 0,-1-1 0,-1 0-1,0-1 1,0 1 0,6-28 0,-8 24-22,0-1 1,-2-1-1,0 1 1,-1 0-1,-1-1 1,-1 1-1,0 0 1,-1 0-1,-1 0 0,-5-17 1,6 25 22,-1 0-1,-1 1 1,1 0 0,-2 0 0,1 0-1,-1 0 1,0 1 0,0-1 0,-1 1-1,0 1 1,-1-1 0,1 1 0,-1 0-1,0 1 1,-1-1 0,1 1 0,-1 1-1,0 0 1,0 0 0,-15-5-1,-1 3 43,0 1 1,0 1-1,0 1 0,-1 2 0,-43 1 0,61 1-43,1 0 0,-1 0 0,0 0 0,1 0 0,-1 1 1,1 1-1,-1-1 0,1 1 0,0 0 0,0 0 1,0 1-1,0-1 0,-9 10 0,10-9-659,1 0-1,0 1 1,0 0-1,0 0 1,-4 7-1,5-8-3133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07.6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68 1 3321,'0'0'9807,"-11"2"-8135,7 2-1672,0 0-1,1 0 0,0 0 0,0 0 0,0 1 0,0-1 0,1 1 0,-1-1 0,1 1 0,-2 8 0,-11 51 29,11-25 23,1 1 0,2-1 0,6 53 0,0-33 164,3-1-1,3 0 1,22 74 0,-28-122 127,-1-3-1071,-3-3-3940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31.73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328 1 4201,'0'0'9823,"-15"25"-9573,-163 340 1233,141-284-849,9-24-157,14-31-404,1 0 0,2 1-1,0 0 1,-9 42 0,20-52-990,7-14-1456,16-19-3298,2-11-2488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32.1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132 0 5641,'0'0'6594,"-14"27"-6078,-3 9-366,1 0 1,2 1 0,1 1 0,2 0-1,-7 52 1,1 70 1413,5 166-1,12-308-1473,1 0 0,1 0 0,0 0 0,1 0 0,1-1 0,0 1 0,8 16 0,-11-32-88,0 0 0,0 0 0,0 0 0,0 0 0,0-1 0,0 1-1,0 0 1,1-1 0,-1 1 0,1-1 0,0 1 0,-1-1 0,1 1 0,0-1-1,0 0 1,-1 0 0,1 0 0,0 0 0,0 0 0,0-1 0,0 1 0,1-1-1,-1 1 1,0-1 0,0 0 0,0 1 0,0-1 0,0 0 0,0-1-1,1 1 1,-1 0 0,0 0 0,0-1 0,0 0 0,0 1 0,0-1 0,3-1-1,1-1 10,1 0 0,-1 0 0,0-1-1,0 0 1,-1 0 0,1 0 0,-1 0 0,0-1-1,0 0 1,6-8 0,-6 3-1,1 0 0,-2 0 0,1 0 1,-1-1-1,-1 0 0,0 0 0,-1 0 0,0 0 1,0 0-1,-1-1 0,-1 1 0,0 0 0,-3-20 0,3 27-15,-1-1-1,0 1 1,0 0-1,0 0 1,-1 0-1,1 0 1,-1 0-1,0 0 1,0 1-1,-1-1 0,1 1 1,-1-1-1,1 1 1,-1 0-1,0 0 1,0 0-1,-1 0 1,1 1-1,-1-1 1,1 1-1,-1 0 0,0 0 1,0 0-1,0 0 1,0 1-1,0 0 1,0 0-1,0 0 1,0 0-1,0 0 0,-1 1 1,-4 0-1,4 0-68,1 0 0,-1 0 0,1 0 0,-1 1 0,0-1 0,1 1 0,0 0 0,-1 1 0,1-1 0,0 1 0,-1 0 0,1 0 0,-4 3 0,5-3-93,1 0 0,0 0 0,-1 0 0,1 0 0,0 1 0,0-1-1,0 1 1,1-1 0,-1 1 0,1 0 0,-1 0 0,1-1 0,0 1 0,0 0 0,0 0 0,1 0 0,-1 0 0,0 0 0,1 0 0,0 6 0,3 12-4070,10-5-1864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32.5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219 9 6753,'0'0'7198,"-16"-2"-6207,-52-5-603,65 7-378,0 0 0,1 0 0,-1 1 0,0-1 0,1 0 1,-1 1-1,1 0 0,-1 0 0,1-1 0,-1 2 0,1-1 0,-1 0 0,1 0 0,0 1 1,0-1-1,0 1 0,0 0 0,0-1 0,0 1 0,0 0 0,1 0 0,-1 0 0,0 1 0,1-1 1,-1 3-1,-3 2-1,-5 8 78,1 2 0,0-1 0,1 1 1,1 0-1,1 1 0,0 0 0,1 0 0,1 0 0,1 1 0,1-1 0,-1 33 1,3-47-84,0 0 1,0 0-1,1-1 1,-1 1 0,1 0-1,-1-1 1,1 1 0,1-1-1,-1 1 1,0-1 0,1 1-1,-1-1 1,1 0-1,0 0 1,0 0 0,1 0-1,-1 0 1,1 0 0,-1-1-1,5 4 1,-3-3-2,1-1 1,-1 0 0,1 1-1,-1-2 1,1 1-1,0-1 1,0 1-1,0-1 1,0-1-1,0 1 1,0-1 0,0 1-1,0-2 1,8 0-1,-7 0 5,0 0 1,0-1-1,-1 0 0,1 0 0,0 0 0,-1-1 1,0 1-1,0-1 0,1-1 0,-2 1 0,1-1 1,0 0-1,-1 0 0,0 0 0,0 0 0,0-1 1,0 0-1,-1 0 0,0 0 0,0 0 1,0 0-1,0-1 0,2-9 0,1-3-28,0 0 0,-2 0 0,0 0 0,-1-1 0,-1 1 1,0-26-1,-2 35 2,0 1-1,0-1 1,-1 1 0,0-1 0,-1 1 0,-4-16 0,4 21-1,1 1 0,0-1 0,0 1 0,-1 0 0,0 0 0,1 0 0,-1-1 0,0 1 0,0 1 0,0-1 0,0 0-1,0 0 1,-1 1 0,1 0 0,-1-1 0,1 1 0,0 0 0,-1 0 0,0 0 0,1 0 0,-1 1 0,0-1 0,1 1 0,-6-1 0,5 1-82,0-1 0,1 1 0,-1 0 0,0 0 0,0 0 0,1 1 0,-1-1 0,0 1 0,1-1 0,-1 1 0,0 0 0,-2 1 0,4-1-94,-1 0-1,1 0 1,0 1-1,0-1 1,0 0-1,0 1 0,0-1 1,0 1-1,0-1 1,0 1-1,0-1 1,1 1-1,-1 0 0,1-1 1,-1 1-1,1 0 1,0-1-1,0 1 1,0 2-1,-1 11-3503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8.8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369 1 9434,'0'0'4084,"-16"8"-2596,-50 29-183,62-34-1272,0 0-1,1-1 0,-1 1 0,1 1 0,0-1 0,0 0 0,0 1 0,0 0 0,1 0 0,0-1 0,-1 1 0,1 1 0,1-1 0,-1 0 0,1 0 1,-1 1-1,1-1 0,0 1 0,1-1 0,-1 1 0,1-1 0,0 1 0,0-1 0,0 1 0,2 6 0,-2-5 9,1-3-33,-1 0-1,1 1 1,-1-1-1,1 0 0,0 0 1,0 0-1,0 0 1,1 0-1,-1 0 0,1 0 1,0 0-1,-1-1 1,1 1-1,1-1 0,-1 1 1,0-1-1,4 3 1,5 4 54,1-1 1,24 13 0,-27-17-43,0 1 0,-1 0 0,1 1 0,-1 0 0,12 12 0,-18-17-22,-1 1 0,1 0 1,-1 0-1,0 0 0,0 0 0,0-1 1,0 2-1,0-1 0,0 0 0,0 0 1,-1 0-1,1 0 0,-1 0 0,0 1 1,0-1-1,1 0 0,-1 0 1,-1 0-1,1 1 0,0-1 0,0 0 1,-1 0-1,1 0 0,-1 1 0,0-1 1,0 0-1,0 0 0,0 0 0,0 0 1,0-1-1,0 1 0,-1 0 0,1 0 1,-1-1-1,1 1 0,-3 1 1,-6 6-32,-1 0 1,1-1-1,-2 0 1,-18 9 0,28-16 26,-50 26-1299,0-2 0,-83 25 1,62-28-4392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33.08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211 56 10306,'0'0'5596,"-16"-6"-5356,-49-19-211,64 24-30,0 0 0,0 1 0,-1-1 0,1 1-1,0-1 1,-1 1 0,1 0 0,-1-1 0,1 1-1,0 0 1,-1 0 0,1 0 0,-1 0 0,1 0-1,-1 1 1,1-1 0,0 0 0,-1 1 0,1-1-1,0 1 1,-1-1 0,1 1 0,0-1 0,-1 1-1,1 0 1,0 0 0,0 0 0,0 0 0,0 0-1,0 0 1,0 0 0,0 0 0,0 0 0,0 0-1,1 0 1,-1 1 0,-1 1 0,-1 3 0,-8 11 47,1-1 1,1 2 0,0-1-1,1 1 1,2 1 0,-1-1 0,2 1-1,1 0 1,0 1 0,1-1-1,0 35 1,3-52-47,0 0-1,0 0 1,0 0 0,0 0 0,1 0 0,-1 0-1,1-1 1,-1 1 0,1 0 0,0 0 0,0 0-1,-1 0 1,1-1 0,1 1 0,-1 0 0,0-1-1,0 1 1,1-1 0,-1 1 0,0-1 0,3 2-1,0-1 2,-1 0-1,0-1 0,1 1 0,-1-1 1,1 0-1,-1 0 0,1 0 0,0-1 1,0 1-1,6-1 0,3 0 1,-1-1 1,1 0-1,-1-1 0,0-1 0,1 0 0,11-5 1,-16 5-182,0 0 0,0-1 1,0 0-1,0 0 0,-1-1 1,0 0-1,1 0 0,-2 0 1,1-1-1,8-10 0,-11 10 23,0 0-1,0 0 0,-1 0 0,0 0 0,0 0 0,-1-1 0,0 1 1,0-1-1,0 0 0,-1 0 0,0 0 0,0 1 0,-1-14 0,0 1-96,0-1 0,-7-33 0,6 47 422,-1-1-1,0 1 1,0-1 0,0 1 0,-1 0 0,0-1-1,0 2 1,-1-1 0,0 0 0,0 1-1,-6-8 1,9 13-139,1 0 0,0 0 0,0 0 0,0 0 0,-1 0 0,1 0 0,0 0 0,0 1 0,0-1 0,-1 0 0,1 0 0,0 0 0,0 0 0,0 0 0,-1 0 0,1 0 1,0 1-1,0-1 0,0 0 0,0 0 0,0 0 0,-1 0 0,1 1 0,0-1 0,0 0 0,0 0 0,0 0 0,0 0 0,0 1 0,0-1 0,0 0 0,0 0 0,0 1 0,0-1 0,0 0 0,0 0 0,0 0 0,0 1 0,0-1 0,0 0 0,0 0 0,0 0 0,0 1 0,0-1 0,0 0 0,0 0 0,0 1 0,-1 12-104,2 11 338,0 1 0,2-1 1,0 0-1,2 0 0,9 29 0,-11-44-190,0 1 0,1-1-1,0 0 1,0 0 0,1 0 0,1 0-1,-1-1 1,1 0 0,1 0 0,-1-1-1,1 0 1,1 0 0,-1 0 0,1-1-1,14 9 1,-15-12-45,0 0 0,0-1 0,1 0 0,-1 0 0,0-1 1,1 1-1,-1-2 0,1 1 0,0-1 0,-1 0 0,1-1 0,7-1 0,-10 2-179,0-2-1,1 1 1,-1-1 0,0 0 0,0 0-1,-1 0 1,10-6 0,-11 7-257,-1-2 0,1 1 0,-1 0 1,1 0-1,-1-1 0,0 0 0,0 1 0,0-1 1,0 0-1,0 0 0,-1 0 0,3-6 1,-3 2-3438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33.64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33 8386,'0'0'4462,"4"18"-3770,0-2-520,2 15 274,20 54 0,-17-61-214,18 54 81,-25-72-233,0 1 0,-1 0-1,0 0 1,0 0 0,-1 0-1,0 0 1,0 0 0,0 0-1,-3 8 1,-2-40-134,1-1 0,0 1 0,2-1-1,1 1 1,1-1 0,2 1 0,8-51 0,-9 70 62,1-1-1,0 1 1,0 0 0,0 0 0,1 0 0,0 0 0,0 1 0,0-1-1,1 1 1,0 0 0,6-7 0,-6 8-53,0 1 0,0 0 0,1 0 0,-1 0 0,1 1 0,-1 0-1,1 0 1,0 0 0,0 0 0,0 1 0,-1 0 0,2 0 0,-1 0 0,0 0 0,7 1 0,-1 0-503,-1 0 1,0 1-1,1 0 0,-1 1 1,0 0-1,0 1 1,10 4-1,20 9-3380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34.0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143 499 10114,'0'0'3896,"-16"1"-3335,6 0-500,7-2-55,0 1 1,-1 0 0,1 0-1,0 0 1,-1 0 0,1 0-1,0 1 1,-1 0 0,1-1-1,0 1 1,0 1-1,0-1 1,0 0 0,0 1-1,0-1 1,0 1 0,0 0-1,0 0 1,1 0 0,-1 0-1,1 1 1,0-1 0,-1 1-1,1-1 1,0 1 0,-2 5-1,-5 16 293,2 1 1,1 1-1,1-1 0,1 1 1,1 0-1,0 37 0,3-61-292,0 0-1,0 0 1,0 0-1,0 0 1,1 0 0,-1 0-1,1 0 1,-1 0-1,1 0 1,0 0-1,-1 0 1,1 0-1,0 0 1,0-1 0,0 1-1,1 0 1,-1-1-1,0 1 1,1-1-1,-1 1 1,1-1-1,-1 0 1,1 1-1,-1-1 1,1 0 0,0 0-1,0 0 1,0 0-1,-1-1 1,1 1-1,0 0 1,0-1-1,0 0 1,0 1-1,0-1 1,0 0 0,0 0-1,0 0 1,1 0-1,-1 0 1,3-1-1,2 0 11,0 0 0,0 0-1,0-1 1,0 0 0,0-1 0,-1 1-1,1-1 1,-1-1 0,1 1-1,10-9 1,0-3-145,0-1-1,-2-1 1,0 0 0,-1-2-1,0 1 1,-2-1-1,0-1 1,-2 0 0,0-1-1,-1 0 1,-1-1 0,6-26-1,-2-2-626,-4-1 0,-1 0-1,-3-1 1,-2-67 0,-2 99 807,-2 1 0,0-1 0,0 1 0,-9-29 0,-9-2 3106,19 65-2339,3 131 482,33 226 0,-32-355-1216,0 1 0,2-1 1,0 0-1,1 0 0,0 0 1,2-1-1,0 1 0,0-2 1,2 0-1,15 21 1,-22-32-231,1 0 0,-1-1 0,1 1 0,-1-1 0,1 0 0,0 0 0,0 0 0,1 0 0,-1-1 0,1 0 0,-1 0 0,1 0 0,-1 0 0,1-1 0,0 1 0,0-1 1,0-1-1,0 1 0,0-1 0,0 0 0,9 0 0,12 0-4425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4.17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220 20 4945,'0'0'7784,"-18"-4"-7358,-59-11-259,74 14-156,0 1 1,0 0 0,0 0 0,0 0 0,0 1 0,0-1 0,0 1-1,0 0 1,0-1 0,0 1 0,0 1 0,0-1 0,0 0 0,1 1-1,-1-1 1,1 1 0,-1 0 0,1 0 0,-1 0 0,1 0 0,0 0-1,0 1 1,0-1 0,0 1 0,-2 3 0,-3 3 77,1-1-11,1 0-1,0 0 1,0 1 0,1-1-1,0 1 1,1 0 0,0 0 0,0 0-1,1 0 1,0 1 0,0-1-1,1 14 1,0-19-78,1-1 1,0 0-1,0 0 0,0 1 1,0-1-1,1 0 0,0 0 0,-1 1 1,1-1-1,0 0 0,0 0 1,1 0-1,-1 0 0,1 0 0,-1-1 1,1 1-1,0 0 0,0-1 1,0 1-1,0-1 0,1 0 0,-1 1 1,1-1-1,-1 0 0,1-1 1,0 1-1,0 0 0,0-1 0,0 1 1,0-1-1,0 0 0,0 0 1,0 0-1,0-1 0,0 1 0,1-1 1,-1 0-1,0 0 0,4 0 0,-3 0 7,-1 0-1,1 0 0,-1-1 0,1 1 0,-1-1 0,1 0 0,-1 0 0,1 0 0,-1-1 0,1 1 0,-1-1 0,0 0 0,0 0 0,0 0 0,0 0 0,0 0 0,4-6 0,-3 3-79,0 0 0,0 0 0,-1-1 0,0 0 0,0 0 1,0 0-1,-1 0 0,3-10 0,-1 2-104,-2-1 1,1 0 0,-2 1-1,0-24 1,8 122 902,23 90 0,-18-103-436,1 6-145,-4 0 0,2 101 1,-12-175-130,-1 0 1,0 1 0,0-1 0,-1 0-1,1 0 1,0 0 0,-1 0 0,0 1 0,0-1-1,0 0 1,0 0 0,0-1 0,-1 1-1,0 0 1,1 0 0,-1-1 0,-3 4-1,3-4 4,-1-1-1,1 1 0,-1-1 0,0 0 0,0 0 1,1 0-1,-1 0 0,0 0 0,0-1 1,0 1-1,0-1 0,0 0 0,0 0 0,0 0 1,0 0-1,0 0 0,0-1 0,-5-1 0,1 0-93,1 0 0,0-1 0,0 0 0,0 0 0,1 0 0,-1-1-1,1 0 1,0 0 0,0 0 0,0-1 0,0 0 0,1 0-1,0 0 1,0 0 0,-5-9 0,-7-11-1333,-24-55 0,36 70 820,0 0 0,1 0 0,0 0 0,1-1 0,0 1 0,0-1 0,1 1 0,1-19 0,0 8-3372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4.64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1 194 10098,'0'0'4448,"4"1"-4607,9 2 186,0-1-1,-1-1 1,1 0-1,0-1 1,0-1-1,0 0 1,0 0 0,0-1-1,0-1 1,24-8-1,-31 9-189,0 0 0,-1-1 0,1 0 0,-1 0 0,1 0 0,-1-1 0,0 0 0,0 0 0,-1 0 0,1 0-1,-1-1 1,0 0 0,0 0 0,-1 0 0,1 0 0,-1-1 0,0 1 0,-1-1 0,1 0 0,-1 0 0,0 1 0,-1-2 0,1 1 0,-1 0 0,0-7 0,0 11 92,-1 0 0,0-1 0,0 1 1,0-1-1,0 1 0,0 0 0,0-1 1,-1 1-1,1 0 0,-1-1 1,1 1-1,-1 0 0,0 0 0,0 0 1,0-1-1,0 1 0,-1 0 1,1 0-1,-3-2 0,2 3 79,0 0 0,0 0 0,0 0 0,0 0 0,-1 0 0,1 0-1,0 1 1,-1-1 0,1 1 0,0 0 0,-1 0 0,1 0 0,0 0 0,-1 0 0,1 0 0,-1 1 0,1-1 0,0 1-1,0-1 1,-3 2 0,0 0 47,0 0-1,0 1 0,1-1 0,-1 1 0,1 0 1,0 1-1,0-1 0,0 1 0,0-1 1,1 1-1,-1 0 0,1 0 0,0 1 1,-4 6-1,-1 4 225,0 0 1,0 1-1,-5 18 0,9-21-114,0 1-1,0 0 1,1 0-1,1 1 0,0-1 1,1 0-1,1 1 1,0-1-1,1 1 0,5 25 1,-5-37-165,1 0 1,-1 0-1,1-1 1,0 1-1,-1 0 1,1-1-1,1 1 1,-1-1 0,0 1-1,1-1 1,-1 0-1,1 0 1,-1 0-1,1 0 1,0-1-1,0 1 1,0-1-1,0 0 1,0 0-1,0 0 1,0 0-1,0 0 1,4 0-1,-2 0-56,-1-1 0,1 1 0,0-1 1,0 0-1,-1-1 0,1 1 0,0-1 0,-1 0 0,1 0 0,-1 0 0,1-1 0,-1 1 0,1-1 0,-1 0 0,0 0 0,6-5 0,5-6-664,-1-1 1,-1 0-1,0-2 0,11-17 1,6-15-3074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5.00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 1 4657,'0'0'6105,"-12"137"-5321,12-66-39,7 7 47,11 1-112,0-6-344,-1-11-240,-3-15-40,-3-10-48,-3-12-8,-5-10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5.3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1 142 9634,'0'0'4393,"127"-34"-3945,-81 15-264,3 1-184,-3 2-256,10-6-1208,-10 5-1289,-10 1-2368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5.74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178 1 9178,'0'0'5305,"-35"144"-5025,11-26 504,-1 1 40,3-19-159,11-34-305,4-26-224,-1 2-120,1 0-16,-2-6-80,2-10-736,-1-13-953,1-8-1183,0-5-1857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6.31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22 6449,'0'0'11180,"14"-5"-11232,48-12-45,-58 17 93,-1 0 1,1 0 0,-1 0 0,1 1 0,0-1-1,-1 1 1,1 0 0,-1 0 0,0 0-1,1 1 1,-1-1 0,0 1 0,1-1-1,-1 1 1,5 4 0,-2-1-8,-1 0 1,1 0-1,-1 1 1,0 0 0,7 9-1,-10-11-7,0-1 0,-1 1 1,1 0-1,0 0 0,-1 0 0,0 0 0,0 0 0,0 0 1,-1 0-1,1 0 0,-1 1 0,0-1 0,0 0 0,-1 0 1,1 0-1,-1 1 0,0-1 0,0 0 0,0 0 0,0 0 1,-1 0-1,0-1 0,0 1 0,0 0 0,0-1 0,-4 5 1,-3 6-248,-2-2 0,0 1 0,0-1 1,-1-1-1,-18 14 0,30-25 260,0 0 1,0 0-1,0 0 0,0 0 0,0 0 0,0 0 1,0 0-1,0 1 0,0-1 0,0 0 0,0 0 0,0 0 1,0 0-1,0 0 0,0 0 0,0 1 0,0-1 0,0 0 1,0 0-1,0 0 0,0 0 0,0 0 0,0 0 1,0 0-1,0 1 0,1-1 0,-1 0 0,0 0 0,0 0 1,0 0-1,0 0 0,0 0 0,0 0 0,0 0 0,0 0 1,1 0-1,-1 0 0,0 0 0,0 0 0,0 1 1,0-1-1,0 0 0,0 0 0,1 0 0,-1 0 0,0 0 1,0 0-1,0 0 0,0 0 0,0-1 0,0 1 1,1 0-1,-1 0 0,0 0 0,0 0 0,0 0 0,0 0 1,0 0-1,0 0 0,0 0 0,1 0 0,-1 0 0,0 0 1,0 0-1,0-1 0,0 1 0,0 0 0,21-1-71,26-4 92,-31 2-15,0 1 1,0 1-1,0 0 0,0 2 0,25 2 0,-38-2 1,1-1-1,-1 1 1,0 0-1,1 0 0,-1 0 1,0 0-1,1 1 1,-1 0-1,0-1 1,0 1-1,0 0 1,0 0-1,-1 0 0,1 1 1,0-1-1,-1 1 1,0 0-1,0-1 1,1 1-1,-2 0 1,1 0-1,0 0 0,-1 0 1,1 1-1,-1-1 1,0 0-1,0 1 1,0-1-1,0 1 1,-1-1-1,1 5 1,-1-2 82,0 1 0,-1-1 0,1 1 1,-1-1-1,-1 1 0,1-1 1,-1 0-1,0 1 0,-1-1 1,1 0-1,-1 0 0,0-1 0,-1 1 1,1-1-1,-1 1 0,0-1 1,-1 0-1,-8 8 0,6-8-162,1 0 0,-1 0 1,-1 0-1,1-1 0,0 0 0,-9 3 0,8-4-545,1 0 0,-1-1-1,1-1 1,-1 1 0,0-1 0,-12 0-1,11-1-4061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6.80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14211,'0'0'4018,"17"3"-4060,57 13-6,-69-15 41,0 0 1,-1 1 0,1 0 0,0 0 0,-1 0 0,0 0 0,1 1-1,-1-1 1,0 1 0,-1 0 0,1 1 0,0-1 0,-1 1-1,0-1 1,1 1 0,-2 0 0,1 0 0,0 1 0,-1-1 0,0 0-1,0 1 1,0 0 0,0-1 0,-1 1 0,0 0 0,0 0 0,0 0-1,-1-1 1,1 10 0,-2-1-82,0 0 1,0 0-1,-1 0 0,-1 0 1,0-1-1,-1 1 0,0-1 0,-1 0 1,-7 14-1,-12 12-402,18-29 349,-1 0 1,2 1 0,-1-1-1,-3 13 1,9-22 130,0 0-1,0 1 1,0-1 0,0 1 0,0-1 0,0 0 0,0 1 0,0-1 0,0 0-1,0 1 1,0-1 0,1 0 0,-1 1 0,0-1 0,0 0 0,0 0-1,0 1 1,1-1 0,-1 0 0,0 0 0,0 1 0,1-1 0,-1 0-1,0 0 1,1 1 0,-1-1 0,0 0 0,1 0 0,-1 0 0,0 0 0,1 0-1,-1 0 1,0 1 0,1-1 0,-1 0 0,0 0 0,1 0 0,-1 0-1,0 0 1,1 0 0,-1 0 0,0 0 0,1-1 0,22 1 161,-18 0-131,21-3 191,-1-1-1,0 0 1,0-2-1,27-10 1,-18 5-351,50-8-1,34 6-5128,-72 10-523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9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1 5433,'0'0'8778,"-64"122"-7882,47-58 873,8 3-825,7-1-528,2-10-256,0-8-96,0-8-64,0-11-192,0-7-304,0-7-504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7.1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14267,'0'0'1104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7.6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1 115 8146,'0'0'4497,"18"-3"-3923,119-22 888,-26 3-388,196-13-1,-109 22-427,-116 4-3472,-38 5-1175,-20 0-3227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8.06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14875,'0'0'1969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49.69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368 13 6585,'0'0'6943,"-21"-4"-6404,9 2-470,4 0-34,0 0 0,1 1 0,-1 1 0,0-1 0,0 1 0,-13 1 0,17 0-13,-1 0 0,1 1 0,-1-1 0,1 1 0,-1 0 0,1 0 0,0 1 0,0-1 0,0 1 0,0 0 0,1 0 0,-1 0 0,1 0 1,-1 1-1,1 0 0,0-1 0,-2 6 0,-24 35 400,1 2 0,3 1 0,2 2 0,3 0 0,1 1 0,2 0 0,-10 58 1,24-95-358,2 1 1,-1-1-1,1 1 1,1-1-1,1 1 1,0 0-1,0-1 1,1 1-1,1-1 1,5 14-1,-5-18-158,1-1 0,0 1 0,0-1 0,1 0 0,0 0 0,0-1 0,1 1 0,0-1 0,0 0 0,1-1 0,0 0 0,0 0 0,0 0 0,15 8 0,-15-11-208,0 1 0,-1-2 0,1 1 0,0-1 0,0 0 1,1 0-1,-1-1 0,0 0 0,1 0 0,-1-1 0,0 0 0,1 0 1,-1-1-1,0 1 0,14-5 0,-6 0-670,1 0 1,-1-1-1,-1-1 1,1 0-1,24-18 1,10-9-5697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0.07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168 16 2961,'0'0'7975,"-11"-5"-7052,9 4-881,-1 0-1,0-1 0,0 1 0,0 0 1,0 0-1,0 0 0,0 0 0,-1 1 0,1-1 0,-6 1 0,7 0-20,-1 1-1,1 0 0,0-1 1,0 1-1,1 0 0,-1 0 1,0 0-1,0 0 0,0 1 1,1-1-1,-1 0 1,0 1-1,1-1 0,-1 1 1,1 0-1,0 0 0,0-1 1,0 1-1,-1 0 0,2 0 1,-3 4-1,-11 24 484,1 1 1,1 1-1,2 0 1,1 0-1,2 1 0,1 0 1,1 0-1,0 64 1,5-89-472,1 1 1,-1 0 0,2 0 0,-1-1-1,1 1 1,1-1 0,-1 1 0,1-1-1,1 0 1,0 0 0,6 11 0,-6-15-34,-1 1 1,1-1-1,0 1 1,0-1-1,1 0 1,-1-1 0,1 1-1,0-1 1,0 0-1,0 0 1,0 0 0,1-1-1,-1 0 1,1 0-1,-1 0 1,1-1 0,0 0-1,7 1 1,-6 0-83,0-1 0,0-1 0,1 1 0,-1-1 0,0 0 0,0-1 0,0 1 1,0-1-1,0-1 0,0 0 0,0 0 0,0 0 0,0 0 0,-1-1 0,1-1 0,6-3 0,-3-2-671,0-1-1,-1 1 1,0-2 0,0 1-1,11-21 1,-1-8-3656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0.41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1 187 9098,'0'0'5744,"20"-7"-5207,137-48-217,-145 50-323,24-9-153,-1 0 0,0-3 0,-1-1-1,53-37 1,-87 55 159,1-1 1,-1 1-1,0 0 0,0 0 0,0 0 0,1 0 1,-1 0-1,0 0 0,0 0 0,0-1 0,1 1 1,-1 0-1,0 0 0,0 0 0,1 0 0,-1 0 1,0 0-1,0 0 0,0 0 0,1 0 0,-1 0 1,0 0-1,0 0 0,1 0 0,-1 1 1,0-1-1,0 0 0,0 0 0,1 0 0,-1 0 1,0 0-1,0 0 0,0 0 0,1 1 0,-1-1 1,0 0-1,0 0 0,0 0 0,0 1 0,1-1 1,-1 0-1,0 0 0,0 0 0,0 1 0,0-1 1,0 0-1,0 0 0,0 0 0,0 1 0,0-1 1,0 0-1,0 0 0,0 1 0,0-1 0,0 0 1,0 0-1,0 1 0,0-1 0,0 0 0,0 0 1,0 0-1,0 1 0,0-1 0,0 0 1,0 0-1,-1 1 0,1-1 0,0 0 0,-3 24 287,3-23-283,-17 85 521,7-46-65,3 1-1,-4 62 0,10-85-409,1 37 71,0-53-138,0 0-1,0 0 0,1-1 0,-1 1 0,0 0 1,1 0-1,0 0 0,-1 0 0,1-1 0,0 1 0,0 0 1,0-1-1,0 1 0,0 0 0,0-1 0,0 1 1,1-1-1,-1 0 0,0 1 0,1-1 0,2 2 1,-3-3-118,1 1 1,-1-1-1,1 0 1,0 1-1,-1-1 1,1 0-1,0 0 1,-1 0-1,1 0 1,-1 0-1,1-1 0,0 1 1,-1 0-1,1-1 1,-1 1-1,1-1 1,-1 1-1,1-1 1,-1 0-1,1 0 1,2-2-1,-1 1-539,1-1 0,-1 0-1,0-1 1,0 1 0,0 0 0,4-6-1,10-23-6342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0.7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26 12883,'0'0'3488,"102"0"-2887,-36 0-345,5-4-160,-3 2-96,-8 2 0,-13-1-104,-9-3-336,-10 0-177,-8 1-431,-7-1-248,-6 2-80,-5 0 199,-8 2-2991,-8 0-1162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1.12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59 0 4689,'0'0'3945,"-33"112"-1793,28-52 153,1 6-649,4-4-296,0-8-575,9-8-465,6-10-200,1-12-112,-3-8-8,0-8-320,-4-8-713,0 0-655,0-17 248,-3-6-1057,-4-1-1840</inkml:trace>
  <inkml:trace contextRef="#ctx0" brushRef="#br0" timeOffset="1">1 276 6769,'0'0'8290,"115"-29"-8290,-88 21-336,-3 1-696,-2 2-456,-6 3-1193,-5 0-2776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1.4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81 7538,'0'0'5065,"108"-59"-4889,-88 54-176,2 1-160,2-1-1089,-6 1-919,-5 1-2289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1.8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0 111 11626,'0'0'4810,"121"-5"-4074,-67-6-432,3-2-200,1-1-104,-7 1-88,-7 2-528,-9 0-737,-11-2-1207,-8 2-1545,-11 2-2481</inkml:trace>
  <inkml:trace contextRef="#ctx0" brushRef="#br0" timeOffset="1">294 122 9250,'0'0'5137,"-13"135"-3825,13-85-672,4-3-359,9-5-193,1-7-88,-1-6-40,-2-9-833,2-9-1015,-4-6-1241,-2-5-2520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0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7906,'0'0'1445,"6"20"-1029,57 281 2469,19 768 1246,-77 14-2228,-6-822-1549,-4 233 82,0 253 102,32-2 223,2-376-515,27 530 70,-71 842 721,3-1160-506,-8 108-324,-1 19-31,27-1-51,8-418-115,5 226 12,-18-431-477,-3 0 0,-22 129-1,24-213 377,-5 20-306,5-20 316,0 0 0,0 0 1,0 1-1,0-1 0,0 0 1,0 0-1,0 1 1,0-1-1,-1 0 0,1 0 1,0 1-1,0-1 0,0 0 1,0 0-1,0 1 0,0-1 1,0 0-1,-1 0 1,1 1-1,0-1 0,0 0 1,0 0-1,0 0 0,-1 0 1,1 1-1,0-1 0,0 0 1,0 0-1,-1 0 0,1 0 1,0 0-1,0 0 1,-1 0-1,1 1 0,0-1 1,0 0-1,-1 0 0,1 0 1,0 0-1,0 0 0,-1 0 1,1 0-1,0 0 0,0 0 1,-1 0-1,1-1 1,0 1-1,0 0 0,-1 0 1,1 0-1,0 0 0,0 0 1,0 0-1,-1 0 0,1-1 1,0 1-1,0 0 0,0 0 1,-1 0-1,1 0 1,0-1-1,0 1 0,0 0 1,0 0-1,0-1 0,-1 1 1,-4-15-4001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19.8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4 185 13099,'0'0'2676,"-1"16"-1837,1-12-755,-1 5 52,0 0 0,1-1 0,0 1 0,0 0 0,1-1 0,0 1 0,0 0 0,1-1-1,1 1 1,-1-1 0,1 0 0,7 14 0,1-6-36,-1 1-1,2-2 1,0 1-1,1-2 1,1 1-1,0-2 1,0 0-1,23 15 1,-31-24-78,1 0 0,-1 0 0,1-1 0,0 1 0,0-2 0,0 1 0,1-1 0,-1 0 0,0 0 0,1-1 0,-1 0 0,1 0 1,0-1-1,-1 0 0,1-1 0,-1 1 0,1-1 0,-1-1 0,1 0 0,-1 0 0,0 0 0,1-1 0,-1 1 0,10-7 0,5-6-172,-1 0 0,0-1 0,-2-1-1,0-1 1,22-27 0,-4 0-860,40-64-1,-59 81 854,-1 0 1,-1-1-1,-2-1 0,21-60 0,-94 235 2710,43-102-2378,2 1 0,1 0-1,3 1 1,1 0 0,-4 85 0,13-129-286,0 1-1,0 0 1,0-1-1,0 1 1,0-1-1,1 1 1,-1-1-1,0 1 1,1 0-1,-1-1 1,1 1-1,0 1 1,0-2-122,0-1 0,0 1 0,0 0 1,0-1-1,0 1 0,0-1 1,0 0-1,0 1 0,0-1 1,0 0-1,0 0 0,0 1 1,0-1-1,0 0 0,0 0 1,0 0-1,0 0 0,1 0 1,16 0-4640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2.2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0 8874,'0'0'2528,"54"100"-967,-23-49-281,0 6-456,0 0-184,-5-1-288,-4-1-208,-9-6-64,-8-1 0,-5-5-64,-7 1 65,-17 4-33,-11 1-48,-3 2-241,-9 20-679,8-14-1416,10-12-2345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3.37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7666,'0'29'1256,"30"405"389,34 24 445,-61-435-1969,190 1080 3434,-184-1059-3494,30 120 333,-32-143-429,0-1 0,1 0 1,1-1-1,1 0 0,19 28 1,-26-44-164,-1 0 0,1 0 0,-1 0-1,1-1 1,0 1 0,0-1 0,0 0 0,7 4 0,-8-5-71,-1 0-1,1-1 1,-1 1-1,1-1 1,-1 1 0,1-1-1,-1 0 1,1 0-1,0 1 1,-1-1-1,1 0 1,0 0-1,-1-1 1,1 1-1,-1 0 1,1 0-1,0-1 1,-1 1-1,1-1 1,-1 0-1,1 1 1,-1-1-1,3-2 1,10-18-5733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4.46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0 306 5473,'0'0'4266,"23"-1"-3103,302-45 2419,-124 4-2412,595-101 940,-255 95-2011,582 23 1,-621 59-162,-3 33 3,-481-65 56,-5-1-24,1 1 0,-1 0 0,0 1-1,0 1 1,0-1 0,-1 2-1,25 12 1,-36-16 13,0 0 0,1 1 0,-1-1 0,0 1 0,0 0 1,0-1-1,0 1 0,0 0 0,0-1 0,0 1 0,-1 0 0,1 0 0,-1 0 0,1 0 0,-1 0 0,1 3 0,-1 41-28,0-24 48,12 920 1139,-10-827-764,21 420 707,-13-442-1037,3 0-1,5-2 1,51 154-1,-58-215-72,-1 1-1,-1 1 1,5 39-1,-13-62 23,0 0 1,0 0-1,-1 0 0,0 1 1,-1-1-1,0 0 0,0 0 0,-1 0 1,0 0-1,-1 0 0,0-1 1,-1 1-1,1-1 0,-1 0 1,-10 15-1,0-7 59,0-1 1,-1 0-1,-1-1 0,0-1 1,-1-1-1,0 0 1,-1-1-1,0-1 0,-28 11 1,-18 5 246,-104 25 0,-765 141 82,577-128-330,229-40-40,-690 119 97,554-109 68,-299 0-1,539-34-200,-101 1-859,-141-17 1,247 14 30,0-2 1,0 0 0,-18-7-1,-18-14-4880,20 2-1639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5.32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62 8890,'0'0'2726,"17"0"-2633,445-12 3495,-329 12-2733,504-19 822,-586 14-2462,79-18 0,-127 21-1489,-11 1 810,-19 1-1503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5.70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1 146 8370,'0'0'4313,"120"-18"-3729,-18-4 88,35-2 480,16 1 40,0 3-615,-12 3-305,-21 6-136,-21 4-136,-24 3-8,-21 4-672,-4 0-1593,-12 11-223,-14 2-3066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5:56.03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0 200 10202,'0'0'2305,"124"-24"-1073,-20-5 40,24-6-416,7 0-71,-24 10-513,-29 7-184,-32 7-88,-5 2-592,8 1-1537,-11 5-1040,-13 1-2424</inkml:trace>
  <inkml:trace contextRef="#ctx0" brushRef="#br0" timeOffset="1">75 539 11763,'0'0'4272,"151"-66"-4272,-10 12 857,19-1-489,-3 11-320,-22 18-48,-42 8-977,-32 9-3559,-36 2-5099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19.39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3294 1672,'0'0'6504,"3"0"-5989,25 2 1370,38 6-1,-35-3-1387,42 0 1,-51-5-292,46 1 573,121-16-1,20-19-496,592-71-115,-753 103-162,101-6 8,221-40 1,-320 37-9,349-64 78,-367 71-80,54-10 32,-85 13 70,0 0 0,0 0 0,0 0 1,-1 1-1,1-1 0,0 0 0,-1 0 1,1 0-1,-1 0 0,1-1 0,-1 1 1,1 0-1,-1 0 0,0 0 0,0 0 0,0 0 1,1 0-1,-1-1 0,0 1 0,0 0 1,0 0-1,-1 0 0,1 0 0,0-1 1,-1 0-1,-6-32 38,-3 12 14,2 0-1,0 0 1,1-1 0,1 0-1,2 0 1,0-1-1,1 1 1,1-31 0,2-8-130,3 1 1,14-80-1,145-923-373,-107 708-88,-38 274 246,5 0 0,39-99 0,-60 177 176,0 1 1,1-1-1,-1 1 0,1-1 1,0 1-1,0 0 0,0 0 1,0 0-1,0 0 0,1 0 1,-1 1-1,1-1 0,0 1 1,0 0-1,0-1 0,0 1 1,0 0-1,1 1 0,-1-1 1,0 1-1,1-1 0,-1 1 1,1 0-1,0 0 0,-1 1 1,1-1-1,6 1 0,458-69-53,591-109 97,-908 153-38,822-119 52,239-11-38,-931 122-32,-237 30 72,0 1 1,44 6-1,-8-1 159,106 4-63,196 31 0,-356-33-148,34 1 35,-60-6 213,-14 2-808,10-2 179,1 0 0,-1 0 1,1-1-1,0 1 1,-1-1-1,1 0 0,0 0 1,0 0-1,-4-2 1,-10-7-4159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19.78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194 1 9522,'0'0'4136,"20"10"-3439,0-2-513,-5-1-56,-1-1-1,0 1 0,0 1 1,-1 1-1,0 0 0,0 1 1,14 13-1,-5-1 87,5 2 50,-2 2 0,0 1 1,-2 1-1,26 40 0,-45-62-260,-2-1-1,1 1 1,0 0 0,-1 0-1,0 0 1,-1 1-1,1-1 1,-1 0 0,0 1-1,-1-1 1,1 1 0,-1-1-1,-1 0 1,1 1 0,-1-1-1,0 1 1,-1-1 0,1 0-1,-1 0 1,-1 0-1,1 0 1,-1 0 0,0 0-1,0-1 1,-7 9 0,-7 7 2,0-1 1,-2 0 0,0-2-1,-40 29 1,34-27-2,-39 30-123,16-14-484,2 1 0,2 3 0,2 1 0,-39 50 0,44-42-3590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1.3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336 1 9434,'0'0'2152,"-93"120"-1087,53-45-233,-1 7-328,1 4-72,8-19-112,0 3-168,5-14-72,7-14-80,9-13-152,11-16-1096,0-8-1465,4-5-1688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1.75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203 0 9394,'0'0'1126,"-6"18"-677,-33 100 439,5 1 1,5 2-1,6 1 1,-13 222-1,36-335-833,-1 15 162,4 44 0,-2-63-209,0 0 1,0 0 0,0 0 0,0 0 0,1 0 0,0 0 0,0 0-1,1 0 1,-1-1 0,1 1 0,0-1 0,0 0 0,6 7-1,-8-11-4,-1 1 0,1 0 0,0 0 0,1-1 0,-1 1 0,0 0 0,0-1 0,0 1-1,0-1 1,0 1 0,1-1 0,-1 0 0,0 1 0,0-1 0,1 0 0,-1 0 0,0 0-1,0 0 1,1 0 0,-1 0 0,0 0 0,0-1 0,1 1 0,-1 0 0,0-1 0,0 1 0,0-1-1,1 1 1,-1-1 0,0 1 0,0-1 0,0 0 0,0 0 0,0 0 0,1-1 0,4-3 55,-1-1 1,0 0 0,0 0-1,6-10 1,-8 12-56,24-37-312,42-83 1,-62 109 138,-1 0 1,0-1 0,-1 0 0,-1 0-1,0-1 1,-1 1 0,-1-1 0,0 1 0,-2-24-1,0 38 169,0 0 0,-1-1 0,1 1-1,-1 0 1,0 0 0,1 0 0,-1 0-1,0 0 1,0 1 0,-1-1-1,1 0 1,0 0 0,-1 1 0,1-1-1,-1 1 1,1-1 0,-1 1 0,0-1-1,1 1 1,-1 0 0,0 0 0,0 0-1,0 0 1,0 0 0,0 1 0,0-1-1,0 0 1,0 1 0,-3-1-1,-9-1-29,1 1-1,0 0 0,-23 1 0,17 1-66,1 0-392,0 1-1,0 1 0,0 0 0,-19 7 1,9-3-3763,20-6-2892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0.2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125 0 9282,'0'0'5967,"-18"11"-4772,-4 3-851,-29 23 1,47-34-310,1 1 1,0 0-1,0 0 0,0 0 1,1 0-1,-1 0 0,1 1 1,0-1-1,0 1 0,1-1 0,-1 1 1,1 0-1,0 0 0,0 0 1,1 0-1,0 0 0,-1-1 1,2 1-1,-1 0 0,1 7 1,0 7 56,-1-16-79,0-1 1,0 1 0,0 0 0,0-1-1,1 1 1,-1 0 0,1-1 0,-1 1-1,1-1 1,0 1 0,0 0 0,0-1 0,1 0-1,-1 1 1,0-1 0,1 0 0,1 2-1,-1-2 2,0-1 0,0 0 0,0 0 0,1 0 0,-1 0 0,0 0 0,0-1 0,0 1 0,1-1 0,-1 1 0,0-1 0,1 0 0,-1 0-1,0 0 1,0 0 0,1 0 0,-1-1 0,0 1 0,1 0 0,3-3 0,0 1-8,0 0 1,0-1-1,0 0 1,-1 0-1,1-1 1,-1 0-1,0 0 1,0 0-1,0 0 1,7-9-1,42-57-683,-43 54 402,-1 3 124,-1-1-1,9-21 1,-19 38 112,1 1-1,-1-1 0,1 0 1,0 0-1,0 1 1,0-1-1,0 0 1,1 5-1,1 7-51,-3-6-85,1-7-103,-1 0-1,1 0 0,0 1 1,0-1-1,0 0 1,0 0-1,0 1 0,0-1 1,1 0-1,-1 0 1,1 0-1,-1 0 1,1 1-1,0-1 0,0 0 1,0 0-1,0 0 1,0-1-1,0 1 1,1 0-1,-1 0 0,0 0 1,1-1-1,2 3 1,6-2-6418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2.18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207 1 6329,'0'0'4388,"-19"13"-4053,5-4-231,4-3-31,0 1 0,0 0 1,1 0-1,0 1 0,0 0 1,1 0-1,0 1 0,0 0 1,1 1-1,0 0 1,1 0-1,-5 11 0,-2 10 127,2 0-1,2 1 1,0 1 0,2 0-1,2 0 1,1 0-1,1 0 1,3 40 0,0-72-181,0 0 1,0 0-1,0 0 0,0-1 1,0 1-1,0 0 1,0 0-1,0 0 1,0 0-1,0 0 0,1 0 1,-1 0-1,0-1 1,1 1-1,-1 0 1,1 0-1,-1 0 0,1-1 1,-1 1-1,1 0 1,-1 0-1,1-1 1,0 1-1,-1-1 1,1 1-1,0 0 0,0-1 1,-1 0-1,1 1 1,0-1-1,0 1 1,0-1-1,0 0 0,0 1 1,0-1-1,-1 0 1,1 0-1,0 0 1,0 0-1,0 0 0,0 0 1,0 0-1,0 0 1,0 0-1,0 0 1,0-1-1,-1 1 1,3-1-1,2-1 121,0 0 0,0 0 0,-1 0 0,1-1 0,-1 0 0,1 0 0,4-4 0,15-14-235,-1-1 0,-1-1-1,-1-1 1,33-49 0,-47 62 48,-1-1 1,1 0-1,-2 0 0,0 0 1,0-1-1,-1 1 1,-1-1-1,0 0 1,-1 0-1,0-1 0,-1 1 1,0 0-1,-1 0 1,-2-18-1,1 28 48,0 0 0,0 1 0,0-1-1,0 0 1,0 0 0,-1 1 0,1-1-1,-1 1 1,0-1 0,0 1 0,1 0 0,-1-1-1,-1 1 1,1 0 0,0 1 0,-1-1 0,1 0-1,-1 0 1,1 1 0,-1 0 0,1-1-1,-1 1 1,0 0 0,0 0 0,0 1 0,0-1-1,0 1 1,0-1 0,0 1 0,-4 0 0,0 0 0,1 0 1,-1 0-1,0 0 1,1 1-1,-1 0 1,1 0 0,-1 1-1,1 0 1,0 0-1,-1 0 1,1 1 0,0 0-1,-5 4 1,6-3-45,0-1 0,0 2 0,1-1 0,-1 1 0,1-1 0,0 1 0,-4 7 0,6-8-392,0-1 0,1 1 0,-1-1 0,1 1 0,0-1-1,0 1 1,0-1 0,0 6 0,1 3-3346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2.69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328 47 7922,'0'0'2974,"-19"3"-2204,2-2-652,10 0-93,-1-1 0,0 1 0,1 0 0,-1 0 0,1 1 0,-1 0 1,1 1-1,0-1 0,0 2 0,0-1 0,0 1 0,0 0 0,1 0 0,0 0 0,-8 8 0,-7 9 339,1 2 0,1 0-1,2 1 1,-27 47 0,36-56-185,1 0 0,0 0 0,1 1 0,1 0 0,1 0 0,0 0 0,1 1 0,0-1 0,2 1 0,-1 19 0,3-34-174,-1 1 0,0-1 0,0 1 1,1-1-1,-1 1 0,1-1 0,0 1 0,0-1 1,0 0-1,0 0 0,0 1 0,0-1 1,1 0-1,-1 0 0,1 0 0,-1 0 0,1 0 1,0-1-1,0 1 0,0 0 0,0-1 1,0 1-1,0-1 0,0 0 0,0 0 0,1 0 1,-1 0-1,0 0 0,1 0 0,-1-1 0,1 1 1,-1-1-1,1 1 0,-1-1 0,1 0 1,-1 0-1,1 0 0,-1-1 0,4 0 0,2 1 0,0-2-1,0 1 0,0-1 1,-1 0-1,1-1 0,-1 0 0,1 0 1,-1-1-1,0 1 0,0-2 1,8-5-1,1-6-223,0 0 0,-2-1 0,0 0 0,-1-1 0,-1 0 0,0-2 0,-1 1 0,-2-1-1,10-27 1,-9 18-96,-1-1 0,-1 0 0,-2 0 0,-1-1 0,2-62 0,-9 74 822,-3 15 212,3 6-685,1-1-1,0 1 1,0-1-1,0 1 1,0-1-1,0 1 1,0 0-1,0 0 1,1-1-1,-1 1 1,1 0-1,-1 0 0,0 2 1,-4 22 317,1 0 0,-2 41 0,6-52-168,0 1 1,1-1-1,0 0 0,2 0 0,7 29 0,-8-38-142,1 0 0,0 1 0,1-1 0,-1-1 0,1 1 0,0 0 0,0-1 0,1 0 0,0 0 0,7 6 0,-10-9-213,1 0-1,-1 0 1,1 0-1,0 0 0,0-1 1,0 1-1,-1-1 1,1 0-1,1 0 0,-1 0 1,0 0-1,0 0 1,0-1-1,0 0 0,1 1 1,-1-1-1,0 0 1,0 0-1,1-1 0,-1 1 1,0-1-1,0 0 1,6-1-1,5-11-4397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3.10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17 9738,'0'0'1547,"0"16"-948,25 296 177,-17-244-569,-8-95-315,-2 5 53,2 0-1,1 0 1,1 0 0,1 0 0,0 1-1,14-42 1,-12 49-44,3-8 726,1 0 0,24-40 0,-30 57-504,0 0 1,1 0 0,0 0 0,0 1 0,0-1 0,0 1 0,1 0 0,0 0-1,-1 1 1,2 0 0,-1-1 0,0 2 0,0-1 0,1 0 0,0 1 0,10-3-1,1 3-379,0 0-1,0 1 0,24 1 0,19 7-3422,-26 0-913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3.52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198 457 5417,'0'0'4209,"-21"10"-3261,4-3-686,9-4-160,1 0 1,-1 1 0,0-1-1,1 2 1,0-1-1,0 1 1,0 0 0,0 0-1,1 1 1,0 0-1,0 0 1,0 0 0,1 1-1,0 0 1,0 0-1,-4 10 1,0 6 169,0 0 0,2 0 1,1 1-1,1 0 0,1 0 0,1 0 1,1 40-1,2-61-237,0 1 1,0-1 0,0 1-1,0 0 1,1-1-1,-1 1 1,1-1 0,0 1-1,0-1 1,1 1-1,-1-1 1,1 0 0,2 6-1,-2-8 16,0 1-1,0 0 0,1-1 1,-1 1-1,0-1 0,0 0 1,1 0-1,-1 1 0,1-2 1,-1 1-1,1 0 1,-1 0-1,1-1 0,-1 1 1,1-1-1,0 0 0,-1 0 1,1 0-1,3-1 0,1 1 26,0-2-1,0 1 1,-1-1-1,1 0 0,0 0 1,-1-1-1,0 0 0,1 0 1,-1 0-1,0-1 0,-1 0 1,7-5-1,11-11-34,30-32 0,-49 48-38,22-26-367,0-1 0,-2-1 1,-2-2-1,-1 0 0,-1-1 1,-2 0-1,-2-2 0,-1 0 1,-2-1-1,-2 0 0,-1-1 1,-2 0-1,-1-1 0,-3 0 1,0-52-1,-2 59 356,-1 24 103,-1 0 1,1 0-1,-1 0 0,-1 0 1,0 0-1,0 0 0,-1 0 0,-4-12 1,6 21-79,0 0 1,0 1-1,0-1 0,0 0 1,0 1-1,0-1 1,0 1-1,0-1 1,0 0-1,-1 0 0,1 1 1,0-1-1,0 0 1,0 1-1,-1-1 1,1 0-1,0 1 1,0-1-1,-1 0 0,1 0 1,0 0-1,-1 1 1,1-1-1,0 0 1,0 0-1,-1 0 0,1 0 1,0 0-1,-1 1 1,1-1-1,-1 0 1,1 0-1,0 0 1,-1 0-1,1 0 0,0 0 1,-1 0-1,1 0 1,0 0-1,-1 0 1,1 0-1,0-1 0,-1 1 1,1 0-1,0 0 1,-1 0-1,1 0 1,0-1-1,-1 1 1,1 0-1,0 0 0,-1 0 1,1-1-1,0 1 1,0 0-1,-1 0 1,1-1-1,0 1 0,0 0 1,0-1-1,0 1 1,-1 0-1,1-1 1,0 1-1,0-1 1,-6 27 156,1 0 1,-3 41-1,3-27 69,-26 485 3533,31-512-3750,1 1 0,0 0 0,1-1 0,1 0 0,0 1 0,0-1 0,1 0 0,1 0 0,0-1 0,1 0 0,0 1 1,10 12-1,-14-22-138,0 0 0,0 0 1,0 0-1,1 0 0,-1 0 1,1-1-1,-1 0 1,1 1-1,0-1 0,0 0 1,0 0-1,0 0 1,5 2-1,-4-3-430,0 0-1,-1 0 1,1-1 0,0 1-1,0-1 1,0 0 0,7 0-1,10-3-4961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3.87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386 1 9722,'0'0'3153,"-60"149"-2049,-1-12-120,-12 22-56,4-4 161,16-37-345,22-41-352,13-22-264,7-15-128,2 0-64,9-13-936,0-6-3113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5.2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3 261 1712,'0'0'5351,"0"-16"-4414,-1-5-711,0 11-22,0 0 0,1 1 0,0-1 0,1 0 0,0 1 0,3-11 0,-4 19-93,0-1-1,1 1 1,-1 0-1,0-1 1,1 1-1,0-1 1,-1 1-1,1 0 1,0 0-1,-1-1 1,1 1-1,0 0 1,0 0-1,0 0 1,0 0-1,0 0 1,1 0-1,-1 0 1,2-1-1,-2 2-85,0 0 0,0 0 0,0-1 0,-1 1 0,1 0 1,0 1-1,0-1 0,0 0 0,0 0 0,0 0 0,-1 0 0,1 1 0,0-1 0,0 0 0,0 1 0,-1-1 0,1 1 0,0-1 0,0 1 1,-1-1-1,1 1 0,-1-1 0,1 1 0,0 0 0,-1-1 0,1 1 0,-1 0 0,1 0 0,-1-1 0,0 1 0,1 0 0,-1 0 0,0 0 1,1-1-1,-1 3 0,6 13 216,-1 0 0,0 1-1,-1 0 1,-1 0 0,2 29 0,-6 93 593,0-64-723,1-50-120,0-16 64,0-10 263,1-23-392,1-1 1,2 1-1,0-1 1,2 1-1,11-33 1,-1 15-78,1 1 1,27-45-1,-39 78 147,1-1 0,-1 1-1,1 0 1,1 0-1,13-12 1,-19 18 5,1 1 0,-1 0 0,1-1 0,-1 1 0,1 0 0,-1 0-1,1 0 1,0 0 0,-1 1 0,1-1 0,0 0 0,0 1 0,-1-1 0,1 1 0,0-1 0,0 1 0,0 0 0,0 0 0,0 0 0,0 0 0,0 0 0,-1 0 0,1 1 0,0-1 0,0 1 0,0-1 0,0 1 0,-1 0 0,1-1 0,0 1-1,-1 0 1,1 0 0,0 0 0,-1 1 0,1-1 0,-1 0 0,0 0 0,3 3 0,2 6 45,0-1 0,-1 1 0,1 0 0,-2 0 0,0 0 0,0 1 0,-1-1 0,0 1-1,0 0 1,0 16 0,2 18 87,-3 52 0,-2-51-58,0-32 109,0-34 57,1-4-337,0-1 1,2 1-1,0 0 0,2 1 1,0-1-1,2 1 0,0 0 1,2 0-1,0 1 0,2 0 1,0 1-1,2 0 0,0 0 0,1 2 1,20-22-1,-29 36 92,0 1 1,0 0-1,0 0 1,0 0-1,1 0 1,6-3-1,-10 6 5,0 0 0,-1 1 0,1-1 0,-1 0 1,1 1-1,0-1 0,-1 1 0,1 0 0,0 0 0,0-1 0,-1 1 0,1 0 0,0 0 0,0 1 1,-1-1-1,1 0 0,0 1 0,-1-1 0,1 1 0,0-1 0,-1 1 0,1 0 0,-1-1 0,1 1 1,-1 0-1,1 0 0,-1 0 0,1 0 0,0 2 0,2 3 56,1 0-1,-2 0 1,1 0-1,-1 1 1,0-1 0,0 1-1,-1 0 1,3 11 0,11 65 359,-13-57-336,4 23-35,-5-30-99,0-1 0,1 1 0,1-1 1,1 0-1,8 22 0,-12-38-259,0 0-1,1 0 1,-1 1 0,0-1-1,1 0 1,-1 0-1,1 0 1,0-1 0,0 1-1,-1 0 1,1-1-1,0 1 1,0-1 0,4 2-1,7-1-5035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5.58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200 73 6329,'0'0'5032,"-16"3"-4082,7-1-821,4-2-95,0 1 0,-1 0 0,1 0 0,0 0 0,0 0 0,1 1 0,-1 0 0,0 0 1,0 1-1,1-1 0,0 1 0,-1 0 0,1 0 0,0 0 0,0 0 0,1 1 0,-1 0 0,1 0 0,-1 0 0,-3 6 0,-4 11 252,0-1 0,1 2 1,1 0-1,1 0 0,0 0 1,2 1-1,1 0 0,1 0 1,-2 31-1,6-52-270,0 0-1,0 0 1,0 0 0,0 0-1,0 0 1,1 0 0,-1 0-1,1 0 1,-1 0 0,1 0-1,0 0 1,0 0 0,0 0-1,0 0 1,0 0 0,0-1-1,0 1 1,1 0 0,-1-1-1,1 1 1,-1-1 0,4 3-1,-2-3 8,0 1-1,1-1 1,-1 0-1,1 0 1,-1-1-1,1 1 1,0 0-1,-1-1 0,1 0 1,-1 0-1,1 0 1,5-1-1,-1-1 4,0 0-1,0 0 0,-1-1 0,1 0 1,-1 0-1,0 0 0,0-1 1,0 0-1,0-1 0,-1 0 1,0 0-1,0 0 0,0 0 1,7-10-1,1-1-100,-2-1 0,1 0 0,-2-1-1,12-24 1,-15 25 5,-1 0-1,-1 0 0,0 0 1,-2 0-1,0-1 0,0 0 0,-2 0 1,0 0-1,-2-31 0,0 46 65,0 1-1,0 0 0,0 0 0,0 0 0,-1-1 0,1 1 0,-1 0 0,1 0 1,-1 0-1,0 0 0,0-1 0,0 1 0,0 0 0,0 1 0,0-1 0,0 0 1,-1 0-1,1 0 0,-1 1 0,1-1 0,-1 1 0,0-1 0,0 1 0,1 0 1,-1 0-1,0-1 0,0 1 0,0 1 0,0-1 0,-1 0 0,1 0 0,0 1 1,0-1-1,0 1 0,-1 0 0,1 0 0,0-1 0,0 2 0,-1-1 0,1 0 1,0 0-1,0 1 0,0-1 0,-3 2 0,3-2-42,0 1-1,0 0 1,-1-1 0,1 1-1,0 0 1,0 0 0,0 1-1,0-1 1,1 0-1,-1 1 1,0-1 0,0 1-1,1 0 1,-1-1 0,1 1-1,0 0 1,-1 0 0,0 3-1,-2 1-565,1 2 0,0-1 0,1 0 0,-3 9 0,1 12-3652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6.04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132 503 7218,'0'0'5065,"-15"8"-4757,3-2-252,6-4-12,0 1 0,1-1 1,-1 2-1,0-1 0,1 0 0,0 1 1,0 0-1,0 0 0,0 1 0,1-1 0,0 1 1,0 0-1,0 0 0,0 1 0,1-1 1,-5 9-1,4-1 228,0 1-1,0 0 1,2 0 0,-1 0-1,2 1 1,0-1 0,2 28 0,-1-41-250,0 0 0,0 1 0,0-1 0,0 0 0,1 0 0,-1 0 0,0 0 0,1 0 0,-1 0 1,1 0-1,0 0 0,-1 0 0,1 0 0,0 0 0,-1 0 0,1 0 0,0 0 0,0-1 0,0 1 1,0 0-1,0-1 0,-1 1 0,1 0 0,1-1 0,-1 1 0,0-1 0,0 0 0,0 1 0,0-1 0,0 0 1,0 1-1,0-1 0,1 0 0,-1 0 0,0 0 0,0 0 0,0 0 0,0-1 0,0 1 0,1 0 0,-1 0 1,0-1-1,1 0 0,3 0 56,0 0 1,-1-1 0,1 0 0,-1 0-1,1 0 1,-1-1 0,0 1-1,0-1 1,4-4 0,7-10-150,-1 0 0,-1-1 0,0 0 0,-1-1 0,-2-1 0,0 0 0,-1 0 0,0-1 0,8-36 0,-2-6-713,-3 0 1,4-67-1,-11 56 687,-4-77 1,-6 130 910,-1 17-326,-1 15-289,2 10-120,0 1 0,1 0 0,1 0 0,0 44-1,1-24 134,-4 82 604,13 171 0,-5-277-854,7 57 133,-8-68-175,1 0-1,0 1 1,0-1-1,1 0 1,0 0-1,0 0 1,5 7-1,-7-12-206,1 0-1,-1-1 0,1 1 1,-1-1-1,1 0 0,-1 1 0,1-1 1,0 0-1,0 0 0,0 0 1,0 0-1,-1 0 0,1 0 0,4 0 1,8 0-4074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6.44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0 308 11899,'0'0'3040,"15"110"-2944,-8-85-96,-3-3 0,-2-5-376,-2-4-600,0-24-11827</inkml:trace>
  <inkml:trace contextRef="#ctx0" brushRef="#br0" timeOffset="1">11 0 12139,'0'0'2952,"93"18"-3952,-47-7-1080,-10-3-1033,-8-5-3657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6.8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0 477 10610,'0'0'4053,"18"-5"-3250,20-2-499,95-24-59,-129 30-342,1 0 0,-1 0 0,0-1 0,1 0 0,-1 0 0,0 0 0,0-1 0,0 1 0,0-1 0,-1 0 0,1 0 0,-1 0 0,0 0 0,1-1 0,-1 1 0,4-8 0,-4 3-91,0 1 0,0-1 0,-1 1 0,0-1 0,0 0 0,-1 0-1,0 0 1,-1-16 0,1 0-94,0-11-218,-5-63 0,2 89 518,1-1 1,-1 1-1,0-1 0,-1 1 0,0 0 0,-1 0 0,0 0 1,0 0-1,-1 1 0,0 0 0,-9-11 0,13 17 45,0 0 0,-1 0 0,1 1 0,-1-1 0,0 0 0,1 1 0,-1 0 0,0-1 0,0 1-1,0 0 1,0 0 0,0 0 0,0 0 0,0 0 0,-1 0 0,1 1 0,0-1 0,0 1 0,-3-1 0,3 1-37,0 1 1,1-1-1,-1 1 0,0 0 1,0-1-1,1 1 1,-1 0-1,1 0 0,-1 0 1,1 0-1,-1 0 1,1 0-1,0 1 1,-1-1-1,1 0 0,0 1 1,0-1-1,0 1 1,-1 1-1,-5 10 49,1 1 0,0 0 0,1 0 0,-6 26 0,10-36-34,-23 102 801,5 1-1,5 0 1,4 1-1,7 174 1,5-243-937,2 0 0,15 64-1,-19-102-306,0-6-217,3-57-5557,0 25-1040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0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 10970,'0'0'4473,"-11"140"-3168,5-16 487,4-4-832,2-8-304,0-21-360,6-34-248,5-1-48,0-7-112,-4-18-424,-1-16-496,-5-15-128,-1-37-1329,-5-3-639,-4-5-1761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7.24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170 62 9026,'0'0'8194,"77"106"-7770,-44-67-272,-2-7-96,-4-4-56,-7-10-288,-5-9-488,-6-7-537,-2-2 201,1-13-32,10-34-1081,-4 1-671,3 0-1057</inkml:trace>
  <inkml:trace contextRef="#ctx0" brushRef="#br0" timeOffset="1">491 0 3489,'0'0'7617,"-74"146"-5336,10-18-25,-7 16-767,1-3-377,17-34-464,17-37-392,10-21-168,6-13-88,-9-3-824,5-7-2097,1-14-4232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8.13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338 0 6105,'0'0'6607,"-10"20"-5915,-76 182 1546,-70 244 0,87-180-766,62-224-1844,2 0-1,0 57 1,6-99 247,-1 1 0,0-1 0,0 0 1,0 0-1,1 0 0,-1 0 0,0 0 1,0 0-1,0 0 0,1 0 0,-1 0 1,0 0-1,0 0 0,0 0 1,1 0-1,-1 0 0,0 0 0,0 0 1,0 0-1,1 0 0,-1 0 0,0 0 1,0 0-1,0 0 0,1-1 0,-1 1 1,0 0-1,0 0 0,0 0 1,0 0-1,1 0 0,-1-1 0,0 1 1,0 0-1,0 0 0,0 0 0,0 0 1,0-1-1,1 1 0,-1 0 0,0 0 1,0 0-1,0-1 0,0 1 1,0 0-1,0 0 0,0 0 0,0-1 1,9-21-3773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9.14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99 44 2865,'0'0'8567,"18"-8"-6521,62-21-338,-76 28-1620,0-1 0,1 1 0,-1 0-1,1 1 1,-1-1 0,1 1 0,-1-1 0,1 1 0,-1 1 0,1-1 0,-1 1 0,1 0-1,-1 0 1,1 0 0,-1 0 0,7 4 0,-8-3-63,0 0-1,1 0 1,-1 1-1,0-1 1,-1 1-1,1 0 1,0 0 0,-1 0-1,1 0 1,-1 1-1,0-1 1,0 1-1,-1-1 1,1 1 0,1 5-1,-1-3-27,0 0 0,-1 1-1,0-1 1,0 1-1,-1-1 1,1 1 0,-1 0-1,-1-1 1,1 1 0,-1-1-1,-1 1 1,1-1 0,-1 0-1,0 1 1,0-1 0,-1 0-1,0 0 1,0 0 0,-6 8-1,-5 0-26,0 0 0,0-1-1,-1-1 1,-1 0 0,0-1-1,-32 16 1,-110 39-168,155-64 198,76 2-210,-69-4 216,74 6 44,-72-5-49,0 0 0,0 0 0,1 1 0,-1 0 0,0 0 0,0 1 0,-1-1 0,1 1 0,10 8 0,-14-10-4,0 1 0,-1 0 1,1 0-1,0-1 1,-1 1-1,1 0 1,-1 1-1,0-1 0,0 0 1,1 0-1,-1 0 1,-1 1-1,1-1 1,0 1-1,-1-1 0,1 0 1,-1 1-1,0-1 1,1 1-1,-1-1 1,-1 1-1,1-1 0,0 1 1,-1-1-1,1 1 1,-1-1-1,1 1 1,-1-1-1,0 0 0,0 0 1,-2 4-1,-2 2 14,0 1 0,-1-1-1,1 0 1,-2-1-1,1 0 1,-12 10 0,-8 6 85,0-2 0,-51 30 0,68-47-2265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9.49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 1 13899,'0'0'3035,"16"4"-2391,-3-1-500,-2-1-61,0 0 1,0 1 0,0 1-1,0 0 1,0 0 0,-1 1-1,0 1 1,15 9 0,-18-10-86,-1 1 1,1 0-1,-1 0 1,0 0-1,-1 1 1,1 0-1,-1 0 1,-1 0-1,1 1 1,-1 0 0,-1 0-1,1 0 1,-1 0-1,2 12 1,-4-14-26,0 1 0,0-1 1,-1 1-1,0-1 0,0 1 1,-1-1-1,0 0 1,0 1-1,-1-1 0,1 0 1,-1 0-1,-1 1 0,1-2 1,-1 1-1,0 0 0,0 0 1,-1-1-1,1 0 0,-1 0 1,-5 5-1,-10 7-28,0 0-1,-1-2 1,-1 0 0,-1-1-1,0-2 1,-32 15-1,40-20 60,14-7-4,0 0-1,0 0 1,0 0-1,0 0 1,1 0-1,-1 0 1,0 0-1,0 0 1,0 0-1,0 0 1,0 0-1,0 0 1,0 0 0,0 0-1,1 0 1,-1 0-1,0 1 1,0-1-1,0 0 1,0 0-1,0 0 1,0 0-1,0 0 1,0 0-1,0 0 1,0 0-1,0 0 1,1 1-1,-1-1 1,0 0 0,0 0-1,0 0 1,0 0-1,0 0 1,0 0-1,0 0 1,0 1-1,0-1 1,0 0-1,0 0 1,0 0-1,0 0 1,0 0-1,0 0 1,0 0 0,0 1-1,0-1 1,-1 0-1,1 0 1,0 0-1,0 0 1,0 0-1,0 0 1,0 0-1,0 0 1,0 0-1,0 1 1,0-1-1,21 2 75,30-1 312,20-7-126,83-18 0,-77 10-2425,-2 3-3355,-31 6-3488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29.8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13811,'0'0'4169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4.18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0 210 8970,'0'0'2124,"18"-2"-1578,274-22 2641,414 27-870,-27 1-1385,658-49-631,-723-15-1061,-601 58 613,-6 2-97,0-1 0,0 0 0,-1-1 0,1 0 0,0 0 1,-1 0-1,1-1 0,-1 0 0,11-7 0,-17 10 207,1 0 1,-1 0-1,0-1 0,1 1 0,-1 0 0,0-1 0,0 1 1,1 0-1,-1-1 0,0 1 0,0 0 0,0-1 1,0 1-1,1-1 0,-1 1 0,0 0 0,0-1 1,0 1-1,0-1 0,0 1 0,0-1 0,0 1 0,0 0 1,0-1-1,0 1 0,0-1 0,-1 1 0,1 0 1,0-1-1,0 1 0,0-1 0,0 1 0,-1 0 0,1-1 1,0 1-1,0 0 0,-1-1 0,1 1 0,0 0 1,-1-1-1,1 1 0,0 0 0,-1 0 0,1-1 0,0 1 1,-1 0-1,0 0 0,-21-12-994,-28-3-1615,-13 0-1596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2.05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28 1 5737,'-1'15'1629,"-16"193"-86,7 685 3092,54-348-2166,-14-267-1853,-24-15-260,-2-58-2799,-2-181-364,-1-13-1670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2.8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0 378 5945,'0'0'1630,"19"2"-981,262 6 1823,61-26-180,-27 1-1045,109 4-555,301-13-421,-6-31-606,-332-11-580,-9-26 563,-319 78 392,39-8-20,2 5-1,0 3 0,203-3 1,-119 22-1419,-8 6-4639,-146-9 3682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3.25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9522,'0'0'2998,"10"22"-2825,0 1-18,0 1 0,-1 1-1,-2-1 1,0 2 0,-2-1 0,4 51-1,-18 621 3361,-3-200-1823,47 132-797,99 230-1332,-111-754-1726,-4-37-4943,-12-41-2874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5.03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85 8586,'0'0'3282,"25"0"-2282,495-37 3048,-209 9-3128,373 9-1786,-684 19 809,0 0 0,1 0 0,-1-1-1,0 1 1,1 0 0,-1 0 0,0 0-1,0 0 1,1 0 0,-1 0 0,0 0-1,1 0 1,-1 0 0,0 0 0,0 0-1,1 0 1,-1 0 0,0 0 0,1 0-1,-1 1 1,0-1 0,0 0 0,1 0-1,-1 0 1,0 0 0,0 1 0,1-1-1,-1 0 1,0 0 0,0 0 0,0 1-1,1-1 1,-1 0 0,0 0 0,0 1-1,0-1 1,0 0 0,1 1 0,-11 8-2093,-24 7-1441,-11-3 1123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0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1 156 6281,'0'0'3662,"19"-17"-2464,63-50 285,-77 63-1313,1-1 0,0 1 0,0 0 0,0 1-1,0-1 1,1 1 0,-1 0 0,1 1 0,0 0 0,0 0 0,0 0 0,0 1 0,0 0-1,0 0 1,0 1 0,0 0 0,11 1 0,-17-1-145,0 1-1,0-1 1,0 1 0,0-1-1,0 1 1,0-1 0,-1 1-1,1 0 1,0-1-1,0 1 1,-1 0 0,1-1-1,0 1 1,-1 0 0,1 0-1,-1 0 1,1 0 0,-1 0-1,1 0 1,-1 0 0,0-1-1,1 1 1,-1 0-1,0 0 1,0 0 0,0 0-1,0 0 1,0 0 0,0 1-1,0-1 1,0 0 0,0 0-1,0 0 1,-1 1-1,1 3 81,-1 0 0,0 0 0,0-1 0,-1 1 0,1 0 0,-3 5-1,-4 2-49,0-1 0,-1-1 0,0 1 0,0-1 0,-1-1 0,-1 0 0,0 0 0,0-1-1,0 0 1,-1-1 0,-17 7 0,26-12-489,-1-1 0,0 0 0,1 0 0,-1 0 1,0 0-1,0-1 0,-7 1 0,2-1-4038</inkml:trace>
  <inkml:trace contextRef="#ctx0" brushRef="#br0" timeOffset="1">373 0 11747,'0'0'3432,"0"99"-2648,0 5 745,4 2-761,1-8-304,2-12-216,1-28-152,-1 3-16,2-3-80,-3-14-184,-5-17-584,-1-12-768,-5-23-3762,-8-15-607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5.39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95 10066,'0'0'2493,"21"-5"-1927,49-11 859,75-8 0,462-9 892,-403 26-2018,195-2-221,-224 8-6919,-193 1 2493,-14 0-1068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5.76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0 102 11602,'0'0'2689,"166"-33"-2137,-18 10 1049,18 1-857,4 9-272,-13 6-48,-21 5-80,-1 0-128,-12 2-208,-27 0-8,-26 0 0,-28 0-576,-19 0-768,-6 0-889,-17 4-327,-15 3-585,-18 2 704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6.10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87 12099,'0'0'1504,"132"-15"-1064,-8-7 656,20 0 385,-2 6-1025,-16 7-360,-37 7 0,-21 2-96,-21 0-184,-12 0-1105,12 0-1063,-8 5-1993,-7-1-928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7.91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 1 7330,'0'0'5457,"-2"162"-4665,2-36-24,0-5-416,0-25-136,0-32-136,2-26-40,6 1-40,3-6-504,3-15-1408,-3-14-1321,-4-4-2864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8.5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91 10522,'0'0'3342,"23"-3"-2311,275-21 1210,862 9 115,-1117 14-2381,0-2-1,0-2 0,-1-2 1,1-2-1,45-15 1,-88 25 8,1-1 0,-1 0 0,1 1 0,-1-1 0,0 1 0,1-1 0,-1 1 0,1 0 0,-1-1 0,0 1 1,1-1-1,-1 1 0,0 0 0,0-1 0,0 1 0,1-1 0,-1 1 0,0 0 0,0-1 0,0 1 0,0 0 0,0-1 0,0 1 0,0 0 0,-1 0 1,2 5-28,17 108 156,49 163 1,-57-246-93,-2 0 0,-1 0 1,-1 1-1,-1 0 0,-2 0 0,-2 56 0,-1-85-14,0 0-1,-1 0 0,1 0 0,-1 0 0,1 0 1,-1 0-1,0 0 0,0 0 0,0-1 0,0 1 0,-1 0 1,1-1-1,-1 1 0,1-1 0,-1 1 0,0-1 0,0 0 1,0 0-1,0 0 0,-1 0 0,1 0 0,0 0 1,-1-1-1,0 1 0,1-1 0,-1 1 0,0-1 0,-4 1 1,-6 1 27,1-1 1,-2 0 0,1-1 0,0-1 0,-18-1-1,0 0-19,-650-8-137,190 9-517,490 0 485,0 0 0,0 0-1,-1-1 1,1 1 0,0 0-1,0-1 1,0 1 0,0 0-1,0-1 1,0 0 0,0 1-1,0-1 1,0 0 0,0 1-1,0-1 1,0 0 0,0 0-1,0 0 1,1 0 0,-1 0-1,0 0 1,1 0 0,-1 0-1,0 0 1,1 0 0,0 0-1,-1 0 1,1 0 0,0 0-1,-1-1 1,1 1 0,0 0-1,0 0 1,0 0 0,0-2-1,-1-4-1748,-5-12-3984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8.94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133 1 10506,'0'0'5809,"-64"104"-5761,48-69-48,1-4 8,1-6-16,3-7-680,4-5-1880,1-11-2297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9.30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157 1 11963,'0'0'3224,"90"107"-3792,-92-90-1232,-18-4-585,-7-6-775</inkml:trace>
  <inkml:trace contextRef="#ctx0" brushRef="#br0" timeOffset="1">1 200 2577,'0'0'10786,"127"-15"-9346,-74 2-480,0-1-472,0-3-271,-6 4-217,-6 1-129,-10 1-1311,-11 2-896,-19 3-545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39.6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50 263 4489,'0'0'4977,"-44"126"-3273,39-81-519,5-1-545,0-4-248,0-7-272,9-9-120,6-8-440,6-16-1585,-2 0-1943,-1-13-2274</inkml:trace>
  <inkml:trace contextRef="#ctx0" brushRef="#br0" timeOffset="1">236 2 11562,'0'0'3925,"16"-1"-3361,-12 1-525,14-1 59,1 2 1,21 2 0,-32-2-98,-1 0 0,0 0 0,0 1 1,0 0-1,0 1 0,0 0 1,0 0-1,-1 0 0,1 1 0,-1 0 1,8 5-1,-13-7-6,0-1 1,1 0 0,-1 1-1,0-1 1,1 1 0,-1-1-1,0 1 1,0-1 0,0 1-1,-1 0 1,1 0 0,0-1-1,-1 1 1,1 0-1,-1 0 1,1 0 0,-1 0-1,0 0 1,0 3 0,0-1 15,-1-1 1,0 0 0,0 0 0,0 0 0,0 0-1,0 0 1,-1 0 0,1 0 0,-1 0-1,-3 5 1,-6 4 70,0 0 0,-1-1 0,-24 18 0,23-19-88,-38 33 174,4-4-1385,16-15-4860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0.0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0 145 8186,'0'0'8634,"99"102"-8634,-88-91-176,-6-4-929,-14-25-12033</inkml:trace>
  <inkml:trace contextRef="#ctx0" brushRef="#br0" timeOffset="1">0 145 12827,'113'-71'1880,"-105"69"-1008,6 0 265,6-2-1057,8 3-80,1-3-1313,-2-2-655,4-12-425,-7 2-791,-8-4-1689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0.40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19 1 4721,'0'0'10474,"-16"133"-9073,14-82-465,2-2-448,0-1-320,0-6-160,9-8-8,0-6-624,-2-8-1337,-3-6-1927,-4-8-777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1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14 9762,'0'0'4976,"20"-2"-3808,64-9-550,-79 11-597,-1 0 1,0-1-1,1 1 1,-1 1-1,1-1 1,-1 1-1,0 0 1,0 0-1,1 0 1,-1 0 0,0 1-1,0-1 1,0 1-1,0 0 1,0 1-1,-1-1 1,1 1-1,-1-1 1,6 7-1,-7-7 0,-1-1 0,0 1-1,0 0 1,0 0-1,0 0 1,0 0 0,0 0-1,0 1 1,-1-1-1,1 0 1,-1 0-1,1 0 1,-1 1 0,0-1-1,0 0 1,0 0-1,0 1 1,0-1 0,-1 0-1,1 0 1,-1 0-1,1 1 1,-1-1 0,0 0-1,0 0 1,0 0-1,0 0 1,0 0-1,-1 0 1,1-1 0,0 1-1,-1 0 1,-2 2-1,-5 4 87,0 0 0,-1-1 0,0 0 0,0-1-1,0 0 1,-1-1 0,0 0 0,0 0 0,-18 4-1,7-3-420,-1-1 0,-1-1-1,-43 2 1,65-5 152,0-1 0,1 0 0,-1 0 0,0 0 0,0 1 0,0-2 0,1 1 0,-1 0 0,0 0 0,0 0 0,0-1 1,1 1-1,-1-1 0,0 0 0,1 1 0,-1-1 0,0 0 0,1 0 0,-1 0 0,1 0 0,-1 0 0,1 0 0,0-1 0,0 1 0,-1 0 0,0-3 0,-3-17-2880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0.76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0 172 5353,'0'0'7536,"1"18"-6786,0 0-550,0 0 1,5 20-1,-5-36-162,0 0-1,0 0 0,-1 0 1,1 0-1,0 0 1,1 0-1,-1 0 0,0 0 1,0 0-1,1-1 0,-1 1 1,1 0-1,0-1 0,-1 0 1,1 1-1,0-1 0,0 0 1,0 0-1,0 0 1,0 0-1,0 0 0,3 1 1,2-1 111,0 0 1,0 0 0,0 0-1,0-1 1,8 0 0,-7 0 25,-1 0-108,0-1 1,0 1-1,0-1 1,0-1-1,0 1 1,-1-1-1,1-1 1,-1 1-1,1-1 1,-1 0 0,0 0-1,0-1 1,0 0-1,0 0 1,-1 0-1,10-10 1,-9 7-81,0 0 1,-1-1 0,1 1-1,-2-1 1,1 0-1,-1-1 1,0 1 0,-1-1-1,0 1 1,-1-1-1,1 0 1,0-15 0,-1 16-64,-1-1 0,-1 0 1,0 1-1,0-1 0,0 0 1,-1 1-1,-2-10 0,2 15 33,0 1-1,0-1 0,-1 0 1,1 1-1,-1-1 1,1 0-1,-1 1 0,0 0 1,0-1-1,0 1 0,0 0 1,0 0-1,0 0 1,0 0-1,-1 0 0,1 1 1,-1-1-1,0 1 0,1 0 1,-1 0-1,0 0 1,0 0-1,-4-1 0,-6 0-606,0 0 0,0 1-1,1 0 1,-1 1 0,-17 2-1,7 1-2152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1.17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4601,'0'0'9466,"0"140"-7410,0-72-799,4 3-585,5-2-256,0-5-192,4-7-176,0-14-48,-4-8-24,0-9-640,-7-17-1129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1.5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0 126 13771,'0'0'2665,"18"-4"-1615,41-10-561,1 3 0,70-3 0,53 4 113,546-40-299,-377 28-1916,-352 31 1393,0 80 348,3 0 0,5 0-1,3-1 1,25 91 0,-28-152-119,10 42 34,-17-62-40,0-1-1,-1 0 1,1 0 0,-1 1-1,0-1 1,-1 0 0,0 0-1,-2 11 1,2-15 7,0 1 1,-1-1-1,1 1 1,-1-1-1,0 0 0,1 0 1,-1 0-1,0 0 1,-1 0-1,1 0 0,0 0 1,0-1-1,-1 1 1,1-1-1,-1 1 0,1-1 1,-6 2-1,-54 14 205,55-16-196,-377 48 152,289-41-154,-3 1 32,-387 27 469,476-35-602,-14 0 268,22-2-246,0 1 0,1 0 0,-1 0-1,0 0 1,1 0 0,-1 0 0,0 0-1,1-1 1,-1 1 0,1 0 0,-1-1-1,0 1 1,1 0 0,-1-1 0,1 1-1,-1-1 1,1 1 0,-1-1 0,1 1-1,-1-1 1,1 1 0,0-1 0,-1 1-1,1-1 1,0 0 0,-1 1 0,1-2-1,-11-44-6566,4 22 2002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1.92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235 0 3577,'0'0'11514,"-111"58"-9609,78-16-961,4 2-544,7 2-280,4-8-72,7-5-48,4-9-72,3-8-568,4-14-1121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2.29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1 171 1672,'0'0'13411,"91"89"-13411,-75-82-344,1-7-776,-1-3-208,-5-16-881,-2-6-1064</inkml:trace>
  <inkml:trace contextRef="#ctx0" brushRef="#br0" timeOffset="1">258 1 5617,'0'0'7042,"-7"120"-5202,5-72-656,2-3-608,0-5-375,0-9-121,0-7-80,0-9-481,0-10-959,0-25-3449,0-4-4209</inkml:trace>
  <inkml:trace contextRef="#ctx0" brushRef="#br0" timeOffset="2">293 119 10218,'0'0'4993,"96"-3"-4993,-68 3-40,-6 2-632,-10 9-960,-12 7-1025,-16 0-415,-10-2-1641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2.64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1 144 8938,'0'0'5776,"16"-4"-4864,37-10-315,80-32 1,-75 18-508,-32 14-72,0 2-1,42-13 1,-68 25-23,1 0 1,-1 0 0,1 1-1,-1-1 1,0 0 0,1 1 0,-1-1-1,1 0 1,-1 1 0,0-1-1,1 1 1,-1-1 0,1 0 0,-1 1-1,0-1 1,0 1 0,1-1-1,-1 1 1,0-1 0,0 1 0,0-1-1,0 1 1,1-1 0,-1 1-1,0 0 1,0-1 0,0 1-1,0-1 1,0 1 0,0-1 0,0 1-1,-1-1 1,1 1 0,0-1-1,0 1 1,0-1 0,-1 2 0,-3 25-142,4-27 148,-9 41 101,4-23-340,1-1 1,1 1 0,-1 23-1,4-41 133,0 0 0,0 0 0,0 0 0,0 1-1,0-1 1,1 0 0,-1 0 0,0 0 0,0 0 0,0 1 0,0-1 0,0 0 0,0 0-1,0 0 1,0 0 0,1 0 0,-1 1 0,0-1 0,0 0 0,0 0 0,0 0-1,0 0 1,1 0 0,-1 0 0,0 0 0,0 0 0,0 1 0,0-1 0,1 0 0,-1 0-1,0 0 1,0 0 0,0 0 0,0 0 0,1 0 0,-1 0 0,0 0 0,0 0 0,0 0-1,0 0 1,1 0 0,-1-1 0,0 1 0,0 0 0,2 0-905,9 0-2382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2.98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32 4 11763,'0'0'3314,"18"0"-2757,155-3-165,-171 2-395,1 1 0,0 0 0,0 0 0,-1 0 0,1 1 0,0-1-1,-1 1 1,1-1 0,-1 1 0,1 0 0,-1 0 0,4 2 0,-5-2-9,0 0-1,-1 0 1,1 0 0,-1 0-1,1 1 1,-1-1 0,0 0-1,1 0 1,-1 0 0,0 1 0,0-1-1,0 0 1,0 0 0,0 1-1,0-1 1,0 0 0,0 0 0,0 0-1,-1 1 1,1-1 0,0 0-1,-1 0 1,1 0 0,-1 0-1,1 1 1,-1-1 0,0 0 0,1 0-1,-1 0 1,-1 1 0,-17 28 145,-38 46-1,3-4 189,48-63-474,-70 113 1047,47-56-1619,25-55-300,1 0 0,0 0 0,-2 22 0,5-24-3816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3.35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10882,'0'0'6402,"67"91"-6402,-59-76 0,-1-4-296,-5-4-897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3.71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1 156 6281,'90'-64'4683,"-52"42"813,-16 19-5311,-7 3 222,7-2-537,0 0 1,-1-2 0,0-1-1,0 0 1,0-1-1,21-10 1,-42 16 74,-1 6-387,-48 89 538,-4 9 1020,47-89-1090,1-1 0,0 1-1,1 0 1,0 1 0,-1 20 0,5-36-118,0 0-1,0-1 1,0 1 0,0 0 0,0 0 0,1 0 0,-1 0 0,0 0 0,0 0 0,0 0 0,0 0-1,1 0 1,-1 0 0,0 0 0,0 0 0,0 0 0,0 0 0,1 0 0,-1 0 0,0 0 0,0 0-1,0 0 1,1 0 0,-1 0 0,0 0 0,0 0 0,0 0 0,0 0 0,0 1 0,1-1 0,-1 0-1,0 0 1,0 0 0,0 0 0,0 0 0,0 0 0,0 1 0,0-1 0,1 0 0,-1 0 0,0 0-1,0 0 1,0 1 0,0-1 0,0 0 0,0 0 0,0 0 0,0 0 0,0 1 0,0-1 0,0 0 0,0 0-1,0 0 1,0 0 0,0 1 0,0-1 0,13-17-2889,-11 13 2274,16-22-3642</inkml:trace>
  <inkml:trace contextRef="#ctx0" brushRef="#br0" timeOffset="1">422 1 6489,'0'0'10299,"15"106"-9203,-6-55-320,0 4-408,2-1-224,-4-1-144,1-3-104,-8-3-1032,0-12-2689,-2-15-3545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5.9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6 1 2481,'0'0'4978,"-4"6"1505,2-3-6757,6 34-3138,-4-28 534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1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0 103 5393,'0'0'11421,"18"3"-10633,-14-3-737,40 8 494,46 15 1,-66-17-450,0 0 0,1-2 0,0 0 0,45 0 0,-67-4-106,0-1 0,0 1 0,0-1 0,0 1 0,0-1 0,0 0 0,0 0 0,0-1 0,-1 1 1,1-1-1,0 1 0,-1-1 0,1 0 0,-1 0 0,1 0 0,-1 0 0,0 0 0,0-1 0,0 1 0,0 0 0,0-1 0,-1 0 0,1 1 0,-1-1 0,2-3 0,-1 1-135,-1 0-1,1 0 1,-1 0-1,0 0 1,0 0-1,0 0 1,0 0-1,-1 0 1,0 0-1,0 0 0,-1 0 1,1 0-1,-1 0 1,0 0-1,-2-5 1,2 8 87,-1 0-1,1 0 1,0 0 0,-1 0 0,0 0 0,1 1-1,-1-1 1,0 1 0,0-1 0,0 1-1,0 0 1,0 0 0,0 0 0,0 0-1,0 0 1,-1 0 0,1 0 0,0 1 0,-1-1-1,1 1 1,0 0 0,-3-1 0,-2 1 22,1-1 1,-1 1 0,1 1-1,0-1 1,-1 1 0,1 0 0,-9 2-1,8 1 116,0-1 0,0 1-1,1-1 1,0 2 0,-1-1-1,2 1 1,-1 0 0,0 0-1,1 1 1,0-1 0,1 1-1,-1 0 1,1 1 0,0-1-1,0 1 1,1-1 0,0 1-1,-2 8 1,0-2 132,1 1 0,0-1 0,1 1 1,1 0-1,0 1 0,1-1 0,0 0 0,3 25 1,-1-34-220,0 0 1,0-1-1,1 1 1,-1-1-1,1 1 1,0-1-1,1 0 1,-1 0-1,1 0 1,-1 0-1,1 0 1,0 0-1,0-1 1,1 1-1,-1-1 1,1 0-1,0 0 1,0 0-1,0-1 1,0 0-1,0 1 1,9 2-1,-9-4-149,0 1 0,0-1 0,0 0-1,0 0 1,1-1 0,-1 1 0,0-1 0,0 0 0,1 0-1,-1-1 1,0 1 0,1-1 0,-1 0 0,0 0-1,0 0 1,0-1 0,0 1 0,0-1 0,0 0 0,0 0-1,-1-1 1,1 1 0,-1-1 0,0 1 0,1-1 0,3-5-1,5-7-1471,0-1-1,-2 0 0,14-26 1,-5-3-2969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6.4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10 1 9010,'0'0'3353,"-6"0"-6026,5 0 1329,-1 0-577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7.46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1792,'0'0'6778,"12"0"-6467,51 0 1704,106 15 0,-44 8-1250,1-6 1,146 1-1,-29-10-720,106 0-20,-323-10 0,0-1 0,0-2 0,31-9 0,38-7-15,-36 11 24,-23 4 159,66-4 436,-104 1-4475,-3 2-1237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47.80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4689,'0'0'3913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04.3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9026 3013 8666,'0'0'7244,"-30"0"-981,6-4-5424,-60-3-153,27 9-641,-107 17-1,-57 28-48,52-11 18,-859 117 73,751-137-81,-1-13-1,-469-55 1,699 46-9,-722-98-28,10-47 33,91-35-15,16-47 41,-171-118-99,680 286 77,3-7 0,3-7 0,4-5 1,-124-102-1,-269-251-6,30-39-23,457 432-5,2-3-1,2-1 0,2-2 1,2-1-1,2-2 1,-32-80-1,38 76 23,-33-87 1,50 123-4,2 1 1,0-1-1,1 0 0,1 0 1,0-24-1,1 35-639,2 10 501,0 0 0,0 0 0,-1-1 0,1 1 0,0 0 0,0 0 0,0-1 0,0 1 0,0 0 0,0 0-1,0-1 1,0 1 0,-1 0 0,1 0 0,0-1 0,0 1 0,0 0 0,0 0 0,0-1 0,1 1 0,-1 0 0,0 0 0,0-1 0,0 1 0,0 0 0,0 0 0,0-1 0,0 1-1,0 0 1,0 0 0,1 0 0,-1-1 0,0 1 0,0 0 0,0 0 0,0 0 0,1-1 0,-1 1 0,0 0 0,0 0 0,1 0 0,-1 0 0,0 0 0,0 0 0,0 0-1,1-1 1,-1 1 0,0 0 0,0 0 0,1 0 0,-1 0 0,0 0 0,1 0 0,-1 0 0,0 0 0,0 0 0,1 0 0,-1 0 0,0 1 0,0-1 0,1 0 0,-1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05.2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4 378 6705,'0'0'6765,"0"-5"-3352,-3-25-2631,5 7-747,1 0 0,2 1 0,0-1 0,2 1 0,0 0 0,17-35 0,4-15-21,-20 52-7,-5 13-1,0 0-1,0-1 1,-1 1 0,0-1-1,2-13 1,0 20-53,0 1 0,0 0 1,0 1-1,0-1 0,0 1 0,6 2 0,98 49 201,-79-36-155,0-1 0,1-1 0,38 11-1,-67-25-170,1 0 0,-1 0 1,1 1-1,-1-1 0,1 0 0,-1 1 0,0-1 0,1 1 0,-1 0 0,0 0 0,0-1 0,1 1 0,-1 0 0,0 0 0,0 0 0,0 0 0,0 0 0,0 1 0,0-1 0,0 0 0,-1 0 0,1 1 0,0-1 0,-1 0 0,2 4 5696,-11-3-6222,-5 2-1764,-5-1-3155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50.4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411 2 6009,'2'-2'10872,"-2"2"-10792,3 16 0,-1 1 0,-1-1 0,0 1-1,-1 0 1,-1-1 0,-1 1 0,-4 23 0,-83 349 804,65-295-845,-80 270 52,34-125-54,0 28 113,62-244-68,4-10-75,0 0 0,0 0 0,2 0-1,-1 0 1,0 17 0,-13-33-5079,7-3-978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50.83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1 7538,'0'0'3866,"-5"18"-2629,-2 16-449,1 1 0,-4 67 0,10-98-714,0 1 1,0-1 0,0 0-1,1 1 1,-1-1 0,1 1 0,0-1-1,0 0 1,0 0 0,1 0-1,0 0 1,0 0 0,0 0 0,0 0-1,0 0 1,1-1 0,-1 1-1,1-1 1,0 1 0,0-1 0,1 0-1,-1-1 1,1 1 0,-1 0-1,1-1 1,0 0 0,0 0 0,0 0-1,0 0 1,0-1 0,0 1 0,0-1-1,1 0 1,-1-1 0,0 1-1,9-1 1,4 0 25,-1-1 0,1 0 0,0-2 0,-1 0 0,0 0 0,18-8 0,93-41-1410,-68 25-116,0 2-1270,-14 4-1427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6.6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1 489 3569,'0'0'600,"9"-93"-448,5 37-64,5-8-16,4 2-72,1 3-8,-2 8-328,-4 8 40,-7 12 296,-5 10 0,-6 12 64,-4 9-632,-5 0-1393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0.4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165 1 2657,'0'0'736,"-93"51"-1128,56-46-393,2-5-1431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0.8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0 120,'0'0'248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2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3753,'0'0'6419,"1"17"-4432,21 293 4297,-22-320-6278,0-1 0,1 1 0,0 0 0,0 0 0,1 0 0,1 0 1,-1 0-1,2 0 0,-1 1 0,1-1 0,1 1 0,0 0 0,0 0 0,1 1 1,0-1-1,0 1 0,1 0 0,0 1 0,0 0 0,1 0 0,0 1 1,0-1-1,1 2 0,13-8 0,-14 9-244,0 1 0,0 1 1,0-1-1,0 1 0,0 0 0,1 1 1,-1 0-1,1 0 0,9 1 0,-13 0-117,0 1 0,0-1 0,0 1-1,0 0 1,0 0 0,0 1 0,0 0-1,0 0 1,0 0 0,-1 0 0,1 0-1,-1 1 1,1 0 0,-1 0 0,6 6-1,2 6-7705</inkml:trace>
  <inkml:trace contextRef="#ctx0" brushRef="#br0" timeOffset="1">486 301 104,'0'0'17028,"60"0"-26982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1.5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1 2737,'0'0'10066,"-20"162"-8906,20-16 64,2 9-184,7-27-415,0-43-385,2-33-232,-1-14-8,-3 0-360,2-7-1241,-2-18-1359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1.9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38 74 8314,'0'0'5208,"16"-13"-4412,51-38-137,-65 50-639,-1 0 1,1 0-1,-1 0 1,1 0 0,0 0-1,-1 1 1,1-1-1,0 0 1,0 1 0,-1 0-1,1-1 1,0 1-1,0 0 1,0 0 0,0 0-1,0 0 1,-1 0 0,1 0-1,0 0 1,0 1-1,0-1 1,-1 1 0,1-1-1,2 2 1,-1 0 21,0 1-1,-1-1 1,1 1 0,-1-1-1,1 1 1,-1 0 0,0 0 0,3 6-1,-3-5 13,6 11 119,-1 1 0,0-1 0,-1 2 0,-1-1 0,-1 1 0,0-1 0,-2 1 0,2 24 1,-1 8 127,-8 83 0,4-120-323,-1-1 1,0 1-1,0 0 0,-1-1 0,-1 1 0,0-1 1,0 0-1,-1 0 0,-1-1 0,-7 12 1,10-18-79,0 0 1,0 0 0,-1 0 0,1-1 0,-1 1 0,0-1-1,0 0 1,0 0 0,0 0 0,-1-1 0,1 1 0,-1-1-1,1 0 1,-1-1 0,0 1 0,0-1 0,0 0 0,0 0-1,0 0 1,0-1 0,0 1 0,0-1 0,0 0 0,0-1-1,-9-1 1,10 1 113,0-1-1,0 1 1,0-1-1,1 1 0,-1-1 1,1 0-1,-1 0 1,1-1-1,0 1 0,0-1 1,0 0-1,0 1 1,1-1-1,-1 0 1,1-1-1,-1 1 0,1 0 1,0-1-1,0 1 1,1-1-1,-1 0 1,1 1-1,0-1 0,0 0 1,0 0-1,0 0 1,1 0-1,-1 0 1,1 0-1,1-6 0,-1 9 10,0 1-1,1-1 1,-1 0-1,1 1 0,0-1 1,-1 1-1,1-1 1,-1 1-1,1-1 1,0 1-1,-1-1 0,1 1 1,0 0-1,0-1 1,-1 1-1,1 0 1,0 0-1,0 0 0,-1-1 1,1 1-1,0 0 1,0 0-1,0 0 1,1 0-1,24 1 264,-21-1-186,2 1 14,1 0 1,0 1-1,-1 0 0,1 0 0,-1 1 0,0-1 1,1 2-1,-1-1 0,-1 1 0,13 9 0,7 6 240,30 30 0,-36-30-281,71 62-958,-88-79 378,0 0-1,-1-1 1,1 1-1,0-1 0,0 0 1,0 0-1,0 0 1,0 0-1,0-1 1,0 1-1,0-1 0,4 0 1,5 1-3808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2.3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34 202 10066,'0'0'6602,"16"-3"-5996,19-3-357,67-14 199,-91 18-422,0-1 1,0-1-1,0 0 1,-1 0-1,0-1 0,18-11 1,-26 14-47,0 0 0,0 0 0,0 1 0,0-1 0,-1 0 0,1 0 0,-1-1 0,1 1 0,-1 0 0,0 0 0,0-1 0,0 1 0,0-1 0,0 1 0,-1-1 0,1 1 0,-1-1 0,0 1 0,1-1 0,-1 1 0,0-1 0,-1 0 0,1 1 0,0-1 0,-1 1 0,1-1 0,-1 1 0,-1-3 0,1 1-65,-1 0 0,0 0 0,0 1 0,0-1 0,0 1 0,0 0 0,-1 0 0,1-1 0,-1 2 0,0-1 0,0 0 0,0 0 0,0 1 0,-1 0 0,1 0 0,-1 0 0,-4-2 0,2 2 72,-1 0 1,1 0-1,-1 1 0,0 0 0,0 0 1,0 1-1,0-1 0,0 2 0,0-1 1,0 1-1,1 0 0,-1 0 0,0 1 1,0 0-1,1 0 0,-1 1 1,1-1-1,0 2 0,0-1 0,0 1 1,0-1-1,0 1 0,1 1 0,0-1 1,0 1-1,-6 7 0,4-4 132,0 1 1,0 0-1,1 1 1,0 0-1,0 0 0,1 0 1,0 0-1,1 1 0,1-1 1,-1 1-1,2 0 0,-1 1 1,2-1-1,-1 0 0,1 16 1,1-23-96,1 0 0,-1 0 0,1 0 0,-1 0 0,1-1 0,0 1 0,0 0 0,1-1 0,-1 1 0,1-1 0,0 0 0,0 1 0,0-1 0,0 0 0,1 0 0,-1 0 0,1 0 0,4 3 0,-1-2-43,-1-1 0,0 0 0,1 0 0,0 0 0,0-1 0,0 0 0,0 0 0,0-1 0,0 1 0,10 0 0,2-1-399,0-1 1,0-1-1,0 0 0,0-1 1,0-1-1,34-10 0,11-12-2449,-8 0-2023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2.7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211 408 7762,'0'0'4357,"-16"0"-3576,-54 4-319,64-2-383,1 0 0,-1 1 1,1-1-1,-1 1 1,1 0-1,0 1 1,0-1-1,1 1 1,-1 0-1,1 0 1,0 0-1,0 1 1,0-1-1,1 1 0,-1 0 1,1 0-1,-4 10 1,1-5 157,1-3-68,1 0 0,0 0 0,1 0 0,-1 1 0,1-1 0,1 1 0,0 0 0,0-1 0,0 1 0,1 0 0,0 1 1,0-1-1,1 9 0,1-16-142,0 1 1,-1 0-1,1-1 1,0 1 0,0-1-1,0 0 1,0 1-1,0-1 1,0 0-1,0 1 1,0-1 0,0 0-1,1 0 1,-1 0-1,1 0 1,-1 0-1,0-1 1,1 1 0,0 0-1,-1 0 1,1-1-1,-1 1 1,1-1-1,0 0 1,-1 0-1,1 1 1,0-1 0,-1 0-1,1 0 1,0 0-1,2-1 1,2 1 6,1 0 0,0-1-1,0 1 1,-1-1 0,1-1 0,12-3 0,-10 0-75,0-1 1,-1 1 0,1-2 0,-1 1 0,0-1 0,-1 0-1,0 0 1,0-1 0,0 0 0,-1-1 0,0 1 0,7-15 0,0-2-538,-2-1 1,0 0 0,10-39-1,-8 3 116,-2 1 0,-3-2 0,-3 1 0,-3-74 1,-15 240 2846,9 283 807,5-366-3159,2-1 0,0 0 0,1 0 0,1-1 0,1 1 0,0-1 1,2 0-1,0-1 0,1 0 0,1 0 0,14 19 0,-23-35-145,0-1 1,0 1-1,1 0 0,-1-1 0,0 0 0,0 1 1,1-1-1,-1 0 0,1 1 0,-1-1 1,1 0-1,-1 0 0,1 0 0,0-1 0,0 1 1,-1 0-1,1-1 0,0 1 0,0-1 1,0 1-1,0-1 0,-1 0 0,1 0 0,0 0 1,0 0-1,0 0 0,0 0 0,0 0 1,2-1-1,-1-1-345,0 0 1,0 0-1,0 0 1,-1 0-1,1-1 1,-1 1-1,0-1 1,1 1 0,-1-1-1,0 0 1,-1 0-1,1 0 1,0 0-1,-1 0 1,1-3-1,10-28-5889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3.1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3041,'0'0'10226,"0"126"-8954,11-91-280,0-8-424,-2-5-328,2-8-103,-6-6-137,-1-5-177,0-3-367,-4-7-680,2-11-712,-2-6-2657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3.4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10522,'0'0'4729,"84"18"-6881,-66-3-361,-4-2-1432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3.8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8834,'0'0'1111,"0"15"-410,4 50 527,2-1 0,28 123 0,-33-181-1076,4 13-290,-3-16 493,-1-9 773,-1-55-979,3 1 0,15-95 0,-17 153-124,-1-1-1,0 1 1,1-1 0,0 1-1,0-1 1,0 1 0,0 0-1,0-1 1,0 1 0,1 0-1,-1 0 1,1 0 0,-1 0-1,1 0 1,0 0-1,0 0 1,0 1 0,0-1-1,0 1 1,0-1 0,0 1-1,0 0 1,1 0 0,-1 0-1,0 0 1,4-1 0,-2 2-332,0-1 1,0 1-1,0 0 1,0 0-1,-1 1 1,1-1-1,0 1 1,0 0-1,-1 0 1,1 0-1,0 1 1,-1-1-1,0 1 1,1 0-1,-1 0 1,5 4-1,9 5-3988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4.2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1 187 10386,'0'0'3216,"15"-2"-2706,0 0-385,16-1 40,33-7 0,-57 8-145,1 1 0,-1-1-1,0-1 1,0 1 0,0-1-1,-1 0 1,1-1 0,-1 0-1,1 0 1,-1 0 0,8-8-1,-11 8-36,-1 0-1,0 0 1,0 0-1,-1 0 1,1 0-1,-1 0 1,0 0-1,0-1 1,0 1-1,-1 0 0,0-1 1,1 1-1,-2-1 1,0-8-1,1 12 8,0 1 0,-1-1-1,1 0 1,-1 0 0,1 0-1,-1 1 1,1-1 0,-1 0-1,1 0 1,-1 1-1,0-1 1,1 1 0,-1-1-1,0 0 1,1 1 0,-1-1-1,0 1 1,0 0 0,0-1-1,1 1 1,-1 0-1,0-1 1,0 1 0,0 0-1,0 0 1,0 0 0,0 0-1,0 0 1,1 0 0,-1 0-1,0 0 1,-1 0-1,-32 6-31,25-2 110,1 1-1,1-1 0,-1 2 0,0-1 1,1 1-1,0 0 0,1 1 0,-1 0 1,1 0-1,1 0 0,-9 14 0,8-11 68,0-1 1,1 1-1,1 1 0,0-1 0,0 0 0,1 1 0,0 0 0,1 0 0,-2 17 0,4-24-140,0 1 0,0-1 0,0 1-1,0-1 1,1 1 0,0-1 0,0 0-1,0 1 1,0-1 0,4 8 0,-4-10-98,1 0 1,0 0-1,-1 0 1,1 0-1,0-1 0,0 1 1,0 0-1,1-1 1,-1 0-1,0 1 1,0-1-1,1 0 0,-1 0 1,1 0-1,-1-1 1,1 1-1,-1 0 1,1-1-1,0 0 1,4 1-1,13 0-1813,-1-1 0,22-2 0,-5-6-1134</inkml:trace>
  <inkml:trace contextRef="#ctx0" brushRef="#br0" timeOffset="1">427 79 6465,'0'0'4756,"-4"23"-3561,-13 74 8,15-84-900,1-1 0,0 1 0,1 0 0,0 0 0,1-1 0,4 17 0,-4-23-182,0 0 0,1-1 0,0 1 0,0-1 0,1 1 0,0-1 0,0 0 0,0 0 0,0 0 0,1 0 0,0 0 0,7 6 0,-9-10-102,0 1 1,0-1-1,1 1 1,-1-1-1,0 0 1,1 0-1,-1 0 1,1 0-1,-1 0 1,1-1-1,0 1 1,-1-1-1,1 1 0,0-1 1,-1 0-1,1 0 1,0-1-1,-1 1 1,1 0-1,0-1 1,-1 0-1,1 1 1,-1-1-1,1 0 1,-1 0-1,1 0 0,-1-1 1,4-2-1,4-2-228,-2-1 0,1 0-1,-1 0 1,0-1-1,11-13 1,-8 6-577,0 0 0,-1-1 0,-1 0 0,0 0 0,8-25 0,23-90-4079,-23 58 1090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4.5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97 3121,'0'0'7123,"0"-15"-5837,0-66 285,5 263 1074,-5-154-2386,0 84 1478,26 222 0,-18-297-1668,3 0-1,0-1 1,3 0 0,29 57 0,-40-88-178,-2-1-108,1 0-1,0 0 0,0 0 0,0 0 0,0-1 1,0 1-1,1-1 0,0 0 0,0 1 0,0-1 0,0 0 1,0-1-1,4 3 0,-6-5 6,-1-1 0,1 1 0,-1-1 0,1 0 0,-1 1-1,1-1 1,-1 0 0,1 0 0,-1 1 0,0-1 0,0 0 0,1 0 0,-1 1 0,0-1 0,0 0 0,0 0 0,0 0 0,0 0 0,0 1 0,0-1-1,0 0 1,0 0 0,0 0 0,-1 0 0,1-1-537,0-24-4640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34.9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1 103 10802,'0'0'4873,"100"-38"-3912,-50 25-513,3 2-272,-2 2-160,-4 2-16,-1-1-48,-3 5-568,12-3-1529,-9 3-1736,-10-1-2808</inkml:trace>
  <inkml:trace contextRef="#ctx0" brushRef="#br0" timeOffset="1">919 406 13219,'0'0'5993,"-2"0"-6201,-11 0-7530,0 0-255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2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11626,'0'0'3593,"5"128"-1904,15-72-649,8-1-352,3-6-192,3-5-184,3-11-136,-4-7-96,-4-10-80,0-9-104,-4-5-752,1-2-600,3-16-1353,-5-10-2216,-8-3-3593</inkml:trace>
  <inkml:trace contextRef="#ctx0" brushRef="#br0" timeOffset="1">338 139 10474,'0'0'5689,"-115"78"-4368,69-25-625,0 6-128,1-1-224,6-3-192,10-12-152,11-10-336,18-13-1160,7-11-2537,13-9-1152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51.4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5129,'0'0'5915,"3"21"-5325,26 324 3922,-8-51-2126,2-174-1769,-4-26-4020,-22-100-1605,-7-11-161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51.7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56 9234,'0'0'2782,"16"-9"-1978,-1 1-560,0 0 0,0 1 0,32-9 1,-41 14-211,1 0 0,-1 1 0,1 0 0,-1 1 0,1-1 1,0 1-1,-1 0 0,1 1 0,-1-1 0,1 1 1,-1 1-1,1-1 0,-1 1 0,0 0 0,1 1 1,9 5-1,-9-3 35,0 1 1,-1 0 0,1 0 0,-1 1-1,-1 0 1,1 0 0,-1 0-1,-1 1 1,1-1 0,-1 1-1,0 0 1,-1 1 0,0-1 0,0 0-1,-1 1 1,0 0 0,-1 0-1,0-1 1,0 14 0,0-10 49,-1 0-1,0 0 1,-1 0 0,0-1 0,-1 1 0,0 0 0,-1-1 0,0 1-1,-1-1 1,0 0 0,-1 0 0,0 0 0,-1-1 0,-7 11-1,5-12-217,1-1 1,-1 0-1,0-1 0,-1 0 0,1 0 0,-1 0 0,-1-2 0,1 1 0,-1-1 0,0 0 0,-1-1 0,1 0 0,-1-1 0,1 0 0,-1-1 0,0 0 0,0 0 0,0-2 1,0 1-1,-18-2 0,4-6-2803,10-7-2391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52.1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189 0 7538,'0'0'6365,"-20"25"-5854,1-1-291,5-7-14,0 0-1,1 1 1,1 0-1,0 1 1,2 0-1,0 1 1,-10 30-1,10-17 194,0 1-1,2 0 1,2 0-1,1 1 1,1 0 0,2 45-1,2-74-373,1-1-1,-1 1 1,1-1 0,1 1-1,-1-1 1,1 1 0,-1-1-1,1 0 1,1 0 0,-1 0-1,1 0 1,4 4 0,-5-5-6,1-1 1,0 0-1,0 0 0,0-1 1,1 1-1,-1-1 1,1 0-1,0 0 0,-1 0 1,1 0-1,0 0 1,0-1-1,0 0 1,0 0-1,0 0 0,6 1 1,-2-1 0,0-1 0,0 0 0,0 0 0,0 0 0,0-1 0,0 0 0,-1-1 0,1 0 0,0 0 0,-1-1 0,1 0-1,-1 0 1,12-7 0,-11 4-66,1 0-1,-1 0 0,0-1 0,0-1 0,-1 1 0,0-1 0,0-1 0,-1 1 1,0-1-1,5-10 0,-4 4-180,0-1-1,-1 0 1,0-1 0,-2 1-1,0-1 1,3-30 0,-5 36 90,-2 0 0,1 0 1,-1 0-1,-1 0 0,0 0 1,-1 0-1,0 0 0,0 0 1,-1 0-1,-1 0 0,-6-13 0,6 17 48,-1 0-1,-1 1 0,1-1 0,-1 1 1,0 0-1,-1 0 0,1 1 0,-1 0 1,0 0-1,0 1 0,-1-1 0,1 2 1,-1-1-1,0 1 0,0 0 0,0 1 1,-1 0-1,1 0 0,0 1 0,-1 0 1,1 0-1,-16 1 0,20 3-4047,4-1 2972,0 4-3895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52.5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174 0 7786,'0'0'6893,"-19"12"-6639,-62 39 131,74-46-300,1 1 0,0 1 0,0-1 0,0 1 0,1 0 1,0 1-1,0-1 0,1 1 0,0 0 0,0 0 0,1 0 0,0 1 0,0-1 0,1 1 0,0-1 1,1 1-1,0 0 0,0 0 0,1 0 0,1 8 0,-1-13-79,0-1 1,0 0-1,1 1 0,-1-1 0,1 0 1,0 0-1,0 1 0,0-1 0,0 0 1,1 0-1,-1 0 0,1 0 1,0-1-1,0 1 0,0 0 0,0-1 1,5 5-1,3 1 34,-1-1-1,1-1 1,20 11 0,-19-12-20,0 1 0,-1 0 0,0 1-1,10 8 1,-18-13-24,1 1 0,-1 0-1,1-1 1,-1 1-1,0 0 1,0 0 0,0 1-1,-1-1 1,1 0-1,-1 0 1,0 1 0,1-1-1,-2 1 1,1 0-1,0-1 1,-1 1-1,1 6 1,-2-4-7,0 0 0,0 1 0,0-1 0,-1 0 0,0 0-1,0 0 1,0 0 0,-1-1 0,0 1 0,0-1 0,-1 1 0,1-1 0,-1 0 0,0-1-1,-1 1 1,1 0 0,-1-1 0,0 0 0,0 0 0,0-1 0,-9 5 0,10-5-305,-1-1 1,0 0 0,0 0-1,-1 0 1,1 0-1,0-1 1,-1 0 0,1 0-1,-8 0 1,-4-3-4318,4-6-2989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52.8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90 12347,'0'0'4401,"102"-9"-3505,-51 0-488,4-2-240,2 2-40,-3-2-112,-6 0 40,-6 2-56,-11 0-120,-8 3-624,-10 2-408,-13 3-593,-5 1-4832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3:53.1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0 11002,'0'0'3146,"-3"28"-2267,-24 369 3070,25-352-3562,0 6 29,6 65 1,4-86-266,0 4-2227,-21-34-10234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7.3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 22 1488,'0'0'2785,"-6"-22"-5154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7.8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1 5297,'0'0'4337,"-23"105"-3177,19 3 873,4 3-489,0-8-600,11-18-520,5-28-176,3 1-176,-1-3-72,-2-17-168,-3-12-400,-6-15-800,-1-9-520,-3-13-73,-3-15-247,0-3-3177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8.3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64 6673,'0'0'6098,"16"-12"-5780,53-33-64,-67 44-245,0 0 0,-1 1 0,1-1 0,0 0 0,0 1 0,0-1 0,0 1 1,0-1-1,0 1 0,0 0 0,0 0 0,0 0 0,0 0 0,0 0 0,0 0 0,0 1 0,0-1 0,0 1 0,0 0 1,0-1-1,-1 1 0,1 0 0,0 0 0,0 0 0,-1 0 0,1 0 0,0 0 0,1 2 0,1 2 3,1 0 1,-2 0-1,1 1 0,0-1 0,-1 1 0,3 6 0,-4-9-8,2 6 7,0 1-1,-1-1 1,0 1 0,-1 0-1,0 0 1,0-1 0,-1 1 0,0 0-1,-1 1 1,0-1 0,0 0-1,-1 0 1,-1 0 0,1 0 0,-2-1-1,-6 19 1,6-19-101,-1-1-1,0 1 1,0-1 0,-1 0 0,0-1 0,-1 1-1,0-1 1,0 0 0,0-1 0,-1 1-1,0-1 1,0 0 0,0-1 0,-1 0 0,0 0-1,0-1 1,0 0 0,-15 6 0,2-8-242,20-2 326,1 0 1,0 0 0,0 0 0,-1 0-1,1-1 1,0 1 0,-1 0-1,1 0 1,0 0 0,0 0 0,0-1-1,-1 1 1,1 0 0,0 0 0,0 0-1,0-1 1,-1 1 0,1 0 0,0 0-1,0-1 1,0 1 0,0 0-1,0-1 1,-1 1 0,1 0 0,0 0-1,0-1 1,0 1 0,0 0 0,0-1-1,0 1 1,0 0 0,0-1-1,0 1 1,1-2 10,0 0 0,0 1-1,-1-1 1,1 0 0,0 1-1,0-1 1,1 1 0,-1-1-1,0 1 1,0 0 0,1-1-1,-1 1 1,1 0 0,-1 0-1,1 0 1,0 0 0,1-1 0,6-2 44,-1 1 1,1 0 0,0 0-1,1 0 1,-1 1 0,0 1 0,1 0-1,-1 0 1,0 1 0,1 0-1,-1 0 1,1 1 0,-1 0 0,0 1-1,1 0 1,-1 1 0,0 0 0,0 0-1,13 7 1,-16-7-9,0 0 0,-1 1 0,1 0 0,-1 0 0,0 0 1,0 0-1,0 1 0,0 0 0,-1 0 0,0 0 0,0 1 0,0-1 0,-1 1 0,0 0 0,0 0 0,0 0 0,-1 0 0,1 1 1,-2-1-1,1 1 0,-1-1 0,0 1 0,0 0 0,-1-1 0,0 1 0,0 0 0,0-1 0,-3 10 0,2-12-13,0 1 1,-1-1-1,0 0 0,0 0 0,0 1 0,0-1 1,0-1-1,-1 1 0,0 0 0,0-1 0,0 1 1,0-1-1,-1 0 0,1 0 0,-1 0 0,0 0 1,1-1-1,-1 0 0,0 1 0,-1-1 0,1-1 0,0 1 1,-9 1-1,-5 2-41,0-1 0,1-2-1,-1 0 1,-31 0 0,44-2-204,-1-1 1,1 1-1,0-1 0,0-1 0,1 1 0,-1-1 1,0 1-1,0-2 0,1 1 0,-1 0 1,1-1-1,0 0 0,-1 0 0,1 0 0,1 0 1,-1-1-1,0 1 0,1-1 0,0 0 1,0 0-1,-3-6 0,-8-7-2467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8.7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255 4 5881,'0'0'2553,"-15"-1"-1774,-52-1-354,62 2-354,-1 2 1,1-1-1,0 0 1,-1 1-1,1 0 1,0 0-1,0 1 0,1-1 1,-1 1-1,0 0 1,1 0-1,-1 1 0,1-1 1,0 1-1,0 0 1,1 0-1,-1 0 1,-5 10-1,2-5 144,-1 1 78,0 1-1,0 0 0,1 0 0,1 1 0,0 0 0,0 0 0,1 1 1,1-1-1,0 1 0,1 0 0,0 0 0,1 0 0,0 0 1,1 20-1,1-30-264,1 0 1,-1 0-1,1 0 1,-1 0 0,1 0-1,0 0 1,0 0-1,1-1 1,-1 1-1,0 0 1,1-1 0,0 1-1,-1-1 1,1 1-1,0-1 1,0 0 0,1 0-1,-1 0 1,0 0-1,1 0 1,-1 0-1,1-1 1,-1 1 0,1-1-1,0 0 1,0 0-1,-1 0 1,1 0 0,6 1-1,-4-1-22,0 0 0,1 0 0,-1-1 0,0 0 0,0 0 0,1 0 0,-1-1 0,0 1 0,0-1 0,1-1 0,-1 1 0,0-1 0,0 1 0,0-1 0,-1-1 0,8-4 0,-5 2-91,0-1 1,-1 0-1,0 0 1,-1-1 0,1 0-1,-1 0 1,-1 0-1,1-1 1,-1 0 0,0 1-1,-1-1 1,0-1-1,4-15 1,-3 7-308,-2 0 1,1 0-1,-2 0 0,0-1 1,-4-33-1,3 48 371,-1 0 1,1 0-1,-1 0 1,0 0-1,0 1 0,0-1 1,0 0-1,0 1 0,-1-1 1,1 1-1,-1-1 0,1 1 1,-1 0-1,0-1 0,0 1 1,0 0-1,0 0 0,-1 0 1,1 1-1,-5-4 0,3 3 36,-1 0 0,1 1-1,-1-1 1,0 1 0,0-1-1,0 2 1,1-1 0,-1 0-1,0 1 1,0 0 0,-9 1-1,8 0-11,0 0-1,1 0 1,-1 0-1,0 1 0,1 0 1,0 0-1,-1 0 1,1 1-1,0 0 0,-5 3 1,7-4-50,1 0 1,-1 0 0,1 0-1,0 1 1,0-1-1,0 0 1,0 1-1,0 0 1,0-1-1,1 1 1,-1 0 0,1 0-1,0 0 1,0 0-1,0 0 1,0 0-1,1 0 1,-1 5 0,0 8-2295,1-2-1576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2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14027,'0'0'3627,"0"19"-2712,0 19-531,1 7-123,-2 0 0,-13 88 0,13-132-382,3-12-626,0 0 247,1-1 0,0 1 0,0 0 0,1 1 0,1-1 0,0 1 0,12-19 0,1 2 12,40-46-1,-53 68 549,0 0 0,0 1 0,1-1-1,7-5 1,-12 10-25,0-1-1,0 0 1,0 1 0,-1-1-1,1 1 1,0-1-1,0 1 1,0-1 0,0 1-1,0 0 1,0-1-1,0 1 1,0 0 0,0 0-1,0-1 1,0 1-1,0 0 1,0 0 0,0 0-1,0 0 1,0 1-1,0-1 1,0 0 0,0 0-1,0 1 1,0-1-1,0 0 1,0 1 0,0-1-1,0 1 1,0-1-1,0 1 1,-1 0 0,1-1-1,0 1 1,0 0-1,-1-1 1,1 1-1,0 0 1,0 1 0,2 8 138,1 0 0,-1 0 0,-1 0 0,0 1 0,-1-1 0,0 0 1,0 1-1,-1 12 0,0-6-92,1 0 0,3 19 0,-4-36-81,0 1 0,0-1-1,0 0 1,0 0 0,0 0-1,0 0 1,0 0 0,1 1-1,-1-1 1,0 0-1,0 0 1,0 0 0,0 0-1,0 0 1,0 0 0,0 1-1,1-1 1,-1 0 0,0 0-1,0 0 1,0 0 0,0 0-1,0 0 1,1 0 0,-1 0-1,0 0 1,0 0-1,0 0 1,0 0 0,1 0-1,-1 0 1,0 0 0,0 0-1,0 0 1,0 0 0,0 0-1,1 0 1,-1 0 0,0 0-1,0 0 1,0 0 0,0 0-1,1 0 1,-1 0-1,0 0 1,0-1 0,0 1-1,0 0 1,0 0 0,0 0-1,0 0 1,1 0 0,-1-1-1,6-5-98,1-2-180,82-98-3647,-77 93 3874,1 1-1,1 0 1,-1 1-1,2 0 1,26-14-1,-40 24 122,0 1 0,-1-1 0,1 1 0,-1-1-1,1 1 1,0 0 0,-1-1 0,1 1 0,0 0 0,0 0 0,-1 0 0,1-1 0,0 1-1,0 0 1,-1 0 0,1 0 0,0 0 0,0 0 0,-1 0 0,1 1 0,0-1-1,0 0 1,-1 0 0,1 0 0,0 1 0,-1-1 0,1 0 0,0 1 0,-1-1 0,1 1-1,0-1 1,-1 0 0,1 1 0,-1-1 0,1 1 0,-1 0 0,1-1 0,-1 1-1,1-1 1,-1 1 0,0 0 0,1-1 0,-1 1 0,0 0 0,0 0 0,1-1 0,-1 2-1,1 5 188,0-1 0,0 1-1,-1-1 1,-1 11 0,1-6 171,-1 39 324,2 55 286,-1-104-1046,0-1 0,0 1 0,0-1 1,0 0-1,0 1 0,0-1 0,0 0 0,0 1 0,0-1 0,0 1 0,0-1 0,1 0 0,-1 1 1,0-1-1,0 0 0,0 1 0,1-1 0,-1 0 0,0 1 0,0-1 0,1 0 0,-1 0 0,0 1 1,0-1-1,1 0 0,-1 0 0,0 0 0,1 1 0,-1-1 0,0 0 0,1 0 0,0 0 0,12-4-803,11-16-1961,3-11-2560,0-3-4427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9.2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162 1 5337,'0'0'3538,"-15"8"-2866,-52 30-225,61-34-357,1 1 1,0-1-1,0 1 0,0 0 1,1 1-1,-1-1 0,1 1 0,1 0 1,-1 0-1,1 0 0,0 0 0,0 1 1,1-1-1,0 1 0,-2 8 1,1-3 122,-1-2 59,2 0 0,-1 1 0,1-1 0,1 1 0,0-1 0,0 1 0,1 0-1,0-1 1,1 1 0,3 14 0,-3-21-201,1 0-1,-1 0 0,1 0 0,-1 0 0,1 0 1,0-1-1,1 1 0,-1-1 0,1 0 1,-1 1-1,1-1 0,0 0 0,0 0 0,1-1 1,-1 1-1,0-1 0,1 1 0,0-1 0,-1 0 1,1-1-1,0 1 0,0-1 0,0 1 0,0-1 1,0 0-1,0-1 0,0 1 0,8-1 1,-7 1-83,0-1 1,0 0-1,0 0 1,0 0 0,0 0-1,-1-1 1,1 0 0,0 0-1,0 0 1,-1-1 0,1 0-1,-1 1 1,8-6-1,-8 4-76,-1 1 0,0-1 0,0-1 0,-1 1-1,1 0 1,-1-1 0,1 1 0,-1-1-1,0 0 1,0 1 0,-1-1 0,1 0-1,-1 0 1,0 0 0,0-1 0,1-5 0,0-8-468,0 1 1,-1-1 0,-1-21-1,0 33 502,0 1-1,-1 0 0,0-1 0,0 1 1,0 0-1,-1 0 0,1-1 1,-1 1-1,0 1 0,-1-1 0,1 0 1,-1 0-1,0 1 0,-6-8 1,8 11 95,1 1 1,-1-1-1,0 0 1,1 1-1,-1-1 1,0 0 0,1 1-1,-1-1 1,0 1-1,0-1 1,0 1 0,1-1-1,-1 1 1,0 0-1,0-1 1,0 1-1,0 0 1,0 0 0,0 0-1,0-1 1,0 1-1,0 0 1,1 0-1,-1 0 1,-1 1 0,1-1 3,0 1 0,1 0 0,-1 0 0,1-1 0,-1 1 0,1 0 1,-1 0-1,1 0 0,-1-1 0,1 1 0,0 0 0,-1 0 0,1 0 1,0 0-1,0 0 0,0 0 0,0 0 0,0 0 0,0 1 0,0 4 158,0-1-1,1 1 0,-1 0 0,1-1 1,1 1-1,-1-1 0,4 8 1,1-4-52,1 1 0,0-1 0,0-1 1,1 0-1,0 0 0,0 0 0,1-1 1,0 0-1,1-1 0,-1 0 0,12 5 0,50 21-906,-4-8-3292,-53-20-568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19.6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37 9658,'0'0'3033,"2"18"-2378,3 28-173,19 68 1,-18-96-455,-4-12-19,0-1 1,0 0 0,-1 1 0,0-1 0,0 1-1,1 11 1,-18-43-1582,13 16 1431,1-1 1,1 1-1,0-1 1,0 1-1,1-1 1,1 0-1,0 1 1,0-1-1,1 1 1,0-1-1,0 1 1,2 0-1,-1 0 1,8-14-1,-9 18 131,2 1 0,-1-1 0,1 0 0,0 1-1,0 0 1,0 0 0,1 0 0,0 1 0,0 0 0,0-1-1,0 2 1,1-1 0,-1 1 0,1-1 0,0 2 0,0-1 0,0 1-1,1-1 1,-1 2 0,0-1 0,1 1 0,-1 0 0,13 0 0,9 1-2134,-6 0-1739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0.1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125 389 6601,'0'0'2398,"-16"11"-1638,-51 40-153,63-47-491,0 0-1,1 0 1,0 1 0,-1-1-1,1 1 1,1 0-1,-1 0 1,1 0-1,0 0 1,0 0 0,0 0-1,-1 7 1,1 2 325,1-1-1,0 1 1,1 15 0,0-14 14,0-12-359,0-1 1,0 1-1,0-1 1,0 1-1,0 0 1,0-1-1,1 1 1,-1-1-1,1 1 1,0-1-1,0 0 1,0 1-1,0-1 1,0 0-1,3 5 0,-2-6-38,0 0 0,0 0 0,1 0 0,-1 0-1,0 0 1,1 0 0,-1 0 0,0-1 0,1 1-1,-1-1 1,0 0 0,1 0 0,-1 0 0,1 0-1,-1 0 1,5-1 0,-1 0-42,-1 0 0,0-1 1,0 0-1,0 0 0,0 0 0,0-1 0,0 1 1,0-1-1,-1 0 0,0 0 0,1-1 1,-1 1-1,0-1 0,-1 0 0,1 0 1,5-9-1,4-6-368,-1 0 0,16-33 0,-16 24-617,-1 0 1,-1 0-1,-2-1 0,-1 0 1,6-53-1,-4-150-1756,-9 224 2805,0 1 78,0 6-12,1-1-1,-1 0 1,0 0-1,0 1 0,0-1 1,0 0-1,0 0 0,0 1 1,0-1-1,-1 0 1,1 0-1,-1 1 0,1-1 1,-1 0-1,0 1 1,1-1-1,-1 1 0,0-1 1,0 1-1,0-1 1,-3-1-1,4 3-111,-1 0 0,1 0 0,0 1-1,-1-1 1,1 1 0,-1-1 0,1 0 0,0 1 0,-1-1 0,1 1-1,0-1 1,-1 1 0,1-1 0,0 1 0,0-1 0,0 1 0,-1-1-1,1 1 1,0-1 0,0 1 0,0-1 0,0 1 0,0-1 0,0 1-1,0 0 1,0-1 0,0 1 0,0-1 0,0 1 0,1 0 0,-1 1 50,1 353 5233,3-314-4999,17 72-1,-16-92-328,1-1 0,1 0 0,1 0 0,1 0 0,13 22 0,-20-40-99,0 1 0,-1-1 1,1 0-1,0 1 0,0-1 0,1 0 0,-1 0 0,0 0 1,1-1-1,2 3 0,18 3-3594,-9-7-767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0.5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268 0 4625,'0'0'6228,"-19"8"-4985,4-3-1033,7-3-138,0 0-1,0 1 0,1 0 0,-1 0 0,1 1 1,0 0-1,0 1 0,0-1 0,1 1 0,-1 0 1,1 1-1,0 0 0,1 0 0,-1 0 0,-4 8 1,-12 23 750,1 1 1,-26 69-1,40-89-668,1 1 0,1 0 0,1 0-1,0 0 1,2 0 0,0 1 0,1-1-1,2 27 1,0-43-147,0 0 1,-1 0-1,1 0 0,0 0 1,1 0-1,-1-1 0,0 1 0,1 0 1,0-1-1,-1 1 0,1-1 1,0 0-1,0 1 0,0-1 1,1 0-1,-1 0 0,0-1 0,1 1 1,-1 0-1,1-1 0,0 1 1,0-1-1,-1 0 0,1 0 1,0 0-1,0 0 0,0-1 1,0 1-1,6 0 0,7 0-27,0 0 0,0-1 0,0 0 0,21-4 0,-15-1-752,-1 0 0,1-2 0,-1 0 0,-1-1 1,1-1-1,-2-1 0,27-18 0,-8 4-3580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0.8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137 49 4177,'0'0'4394,"-16"4"-2882,-52 18-101,65-21-1324,0 1-1,0 0 1,0 0 0,0 0-1,0 0 1,0 1-1,0-1 1,1 1-1,-1 0 1,1-1-1,0 1 1,0 0-1,0 0 1,0 1-1,0-1 1,1 0-1,0 1 1,-1-1-1,0 4 1,0 4 200,0 0-1,1 0 1,0 0 0,1 15 0,0-16-35,0-4-120,0 0 0,0-1 0,1 1 0,-1-1 0,1 1 0,1-1 0,-1 1 0,1-1 0,-1 1 0,5 7 0,-4-11-97,0 1 1,0-1-1,0 0 1,0 0-1,1 0 0,-1 0 1,0 0-1,1-1 1,0 1-1,-1-1 1,1 0-1,0 1 0,-1-1 1,1 0-1,0-1 1,0 1-1,0 0 1,0-1-1,0 0 0,0 1 1,5-2-1,-1 1-49,1 0-1,-1-1 0,1 0 1,-1-1-1,0 1 1,1-1-1,-1-1 0,0 1 1,0-1-1,0-1 0,-1 1 1,1-1-1,-1 0 1,0-1-1,0 1 0,0-1 1,-1-1-1,0 1 0,0-1 1,0 0-1,0 0 1,5-11-1,-3 6-354,-1-2 0,0 1 0,-1-1 1,0 1-1,-1-1 0,0-1 0,-1 1 0,-1 0 0,0-1 1,-1 1-1,0-26 0,-2 38 330,1-1 0,0 0 0,0 0 0,-1 1 0,1-1-1,-1 0 1,0 1 0,1-1 0,-1 1 0,0-1 0,0 1 0,0-1 0,0 1 0,0-1 0,0 1 0,0 0-1,-1-1 1,1 1 0,0 0 0,-1 0 0,1 0 0,-1 0 0,1 0 0,-1 1 0,1-1 0,-1 0-1,0 1 1,1-1 0,-1 1 0,0 0 0,0-1 0,1 1 0,-1 0 0,0 0 0,0 0 0,1 0 0,-1 0-1,0 1 1,-2-1 0,-2 1-298,0 0 0,-1 1 0,1-1 0,0 1 0,0 0 0,0 1 0,0 0 0,0-1 0,-9 7 0,-3 6-3396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1.2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34 9914,'0'0'2722,"5"20"-2155,17 64-287,-19-71-169,0 0 1,-1 0-1,-1 1 1,0-1-1,-1 1 1,-2 15-1,1-18 25,-1 0 160,1-19-549,1-21-885,9 3 575,1 1 0,1 0 0,2 0 0,0 1 0,27-36 0,-37 55 566,20-24 337,-22 28-290,1 0 1,-1 0 0,0 0 0,1-1 0,-1 2 0,1-1 0,-1 0 0,1 0 0,-1 0 0,1 1 0,-1-1 0,1 1 0,0-1 0,-1 1 0,1-1 0,0 1 0,3 0 0,-4 0-14,-1 1 1,1-1-1,0 1 0,0-1 0,0 1 0,0-1 0,0 1 0,-1 0 0,1-1 0,0 1 0,0 0 0,-1-1 0,1 1 0,-1 0 0,1 0 1,0 0-1,-1 0 0,0 0 0,1-1 0,-1 1 0,1 0 0,-1 0 0,0 2 0,7 27 632,-6-22-426,5 26 384,-5-21-570,1 0 1,1 0-1,0-1 1,1 1-1,0-1 1,0 1-1,12 19 1,-16-31-174,1 0 1,0 0-1,-1 0 0,1 0 0,0 0 1,0 0-1,0 0 0,-1 0 1,1-1-1,0 1 0,0 0 0,0 0 1,0-1-1,1 1 0,-1-1 1,0 1-1,0-1 0,0 1 0,0-1 1,0 0-1,1 1 0,-1-1 1,0 0-1,0 0 0,1 0 0,-1 0 1,0 0-1,0 0 0,1 0 0,-1-1 1,0 1-1,0 0 0,0-1 1,0 1-1,1-1 0,-1 1 0,0-1 1,0 0-1,0 1 0,0-1 1,0 0-1,0 0 0,0 1 0,0-1 1,-1 0-1,1 0 0,0 0 1,0 0-1,-1 0 0,1 0 0,0-2 1,9-19-2990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1.6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 0 9618,'0'0'2505,"-9"151"-585,9-78-480,0 0-752,4-3-367,5-12-193,-2-10-48,0-14-80,-3-10-48,-2-10-321,-2-8-479,-4-6-464,-10-6-1080,-3-12-3106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1.99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 4385,'0'0'9498,"93"0"-8346,-53 0-544,0 0-360,-1-2-192,-7 0-56,-4 2-680,-1-5-1048,-7 1-2217,-7 0-2568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2.3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0 1640,'0'0'10081,"0"21"-8970,-4 269 1674,1-242-2504,2-44-238,0-29-379,2 1 199,1 0 0,1 0 0,1 0 0,1 1 0,1-1 0,1 1 0,1 1 0,1-1 0,1 1 0,17-27 0,-25 47 158,0-1 0,0 0 0,0 1 0,0 0 0,0-1 1,0 1-1,1 0 0,-1 0 0,1 0 0,-1 0 0,1 1 0,0-1 0,0 1 1,-1-1-1,1 1 0,0 0 0,0 0 0,1 0 0,-1 1 0,0-1 1,0 1-1,0 0 0,4 0 0,0 1-722,1 0-1,-1 0 1,1 1-1,-1 0 1,0 0 0,0 1-1,0 0 1,10 6-1,2 2-4693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2.7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134 0 5193,'0'0'7326,"-17"18"-6345,-55 59-83,67-69-743,0 0 1,0 0-1,0 1 0,1-1 1,0 1-1,1 0 1,0 0-1,1 1 0,-1-1 1,2 0-1,-1 1 0,1-1 1,1 1-1,0 11 1,0-4 39,0-10-117,-1 5 57,0-1 0,2 0 0,-1 0 0,1 0 0,3 13 0,-3-22-114,0 1 1,0-1-1,0 1 1,0-1-1,0 0 1,0 1 0,1-1-1,-1 0 1,1 0-1,-1 0 1,1 0 0,0 0-1,0 0 1,0 0-1,0-1 1,0 1 0,0-1-1,0 1 1,1-1-1,-1 0 1,0 0-1,1 0 1,-1 0 0,1 0-1,-1-1 1,1 1-1,3-1 1,-1 1-8,-1-1 0,0 1-1,0-1 1,0-1 0,0 1 0,1-1 0,-1 1 0,0-1 0,0 0-1,0-1 1,0 1 0,0-1 0,-1 1 0,1-1 0,0 0 0,4-4-1,-3 1-41,0 1-1,-1 0 0,0-1 0,0 0 0,-1 0 1,1 0-1,-1-1 0,0 1 0,0-1 0,2-6 1,0-4-172,0-1 0,-2 0 0,0 0-1,0 0 1,-2 0 0,0 0 0,-1-20 0,0 34 167,-1 0 1,1 0-1,0 0 0,-1 0 0,0 0 0,1 0 0,-1 0 1,0 1-1,-1-1 0,1 0 0,0 0 0,-1 1 0,0-1 1,0 1-1,1-1 0,-1 1 0,-1 0 0,1 0 0,0 0 1,0 0-1,-1 0 0,-4-3 0,2 3-42,0 0 0,0 0 0,-1 1 0,1 0 0,0 0 0,0 0 0,-1 0 0,1 1 0,-1 0 0,1 0 0,0 0 1,-7 2-1,12-2-65,-1 0 0,1 0 1,-1 0-1,0 0 0,1 0 1,-1 0-1,1 1 0,-1-1 1,0 0-1,1 0 1,-1 1-1,1-1 0,-1 0 1,1 1-1,-1-1 0,1 1 1,-1-1-1,1 0 0,0 1 1,-1-1-1,1 1 1,-1-1-1,1 1 0,0 0 1,0-1-1,-1 2 0,0 4-3932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3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0 4417,'0'0'13331,"-22"161"-11979,3-26-80,3-2-527,0-20-337,6-42-216,5-25-136,-2 3-8,-1 0-48,-1 2 0,2-11-632,5 2-1249,2-11-1856,0-9-3008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3.1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0 5049,'0'0'3990,"0"8"-3474,-17 186 4742,0-19-3297,16 63-1617,3-227-732,2-11-694,6-21-683,16-79-3245,-13 46 762</inkml:trace>
  <inkml:trace contextRef="#ctx0" brushRef="#br0" timeOffset="1">158 33 5393,'0'0'5049,"-15"128"-2928,8-59-89,1 6-600,5-4-727,1-7-377,0-11-256,3-11-16,5-13-56,-1-11-352,0-8-761,8-10-1039,-3-11-713,-1-9-1184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3.6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0 128 7074,'0'0'7382,"19"1"-7007,64-1-181,-74 0-342,-1 0 1,0-1 0,1 0 0,-1-1 0,0 0 0,0 0-1,0 0 1,0-1 0,0 0 0,-1-1 0,1 0 0,-1 0-1,0 0 1,0-1 0,-1 0 0,1-1 0,-1 1 0,0-1-1,-1 0 1,1-1 0,-1 1 0,7-13 0,-5-2-1661,-7 21 1772,0-1 1,0 1 0,0-1-1,0 1 1,-1-1 0,1 1 0,0-1-1,0 1 1,0-1 0,0 1 0,-1 0-1,1-1 1,0 1 0,0-1 0,-1 1-1,1 0 1,0-1 0,-1 1-1,1 0 1,0-1 0,-1 1 0,1 0-1,-1 0 1,1-1 0,-1 1 0,-1 0 49,0-1 1,0 1-1,1 0 1,-1 0 0,0 0-1,0 1 1,0-1 0,1 0-1,-1 1 1,0-1 0,0 1-1,1-1 1,-1 1-1,1 0 1,-1 0 0,0 0-1,1 0 1,-1 0 0,-1 2-1,-4 3 373,0 1 1,0 0-1,0 0 0,1 1 0,0-1 0,1 2 1,-5 8-1,7-13-191,1 0 0,0 1 0,0-1 1,0 1-1,0 0 0,1 0 0,0-1 1,0 1-1,0 0 0,1 0 0,0 0 1,-1 0-1,2 0 0,-1 0 0,1 0 0,1 5 1,-2-9-167,1 1 0,0-1 1,1 0-1,-1 0 0,0 0 0,0 0 1,0 0-1,1 0 0,-1 0 1,0 0-1,1 0 0,-1-1 0,1 1 1,-1-1-1,1 1 0,-1-1 1,1 1-1,-1-1 0,1 0 0,0 0 1,-1 1-1,1-1 0,-1-1 1,1 1-1,0 0 0,-1 0 0,1 0 1,1-1-1,5-1-30,0 1-1,-1-1 1,1 0-1,11-5 1,4-6-588,0-1 1,-1-1-1,-1 0 0,21-21 1,29-22-207,-69 57 884,-1 0-1,1 0 0,-1 0 0,1 1 0,-1-1 0,1 0 1,-1 1-1,1 0 0,-1-1 0,1 1 0,0 0 1,-1 0-1,1-1 0,0 1 0,-1 1 0,1-1 0,-1 0 1,1 0-1,3 1 0,29 17 674,-2-2-597,-12-12-119,0-1 0,0-1 0,0 0 0,0-2 0,25-2 0,-10 0-41,148-3-3180,-140 5-532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4:23.9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48 12859,'0'0'7809,"36"-47"-20483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58.1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2659 5784 7458,'0'0'8107,"-5"0"-7315,-25 1 328,0-2 1,0-1-1,0-2 0,1 0 1,-42-13-1,-149-58-465,72 22 132,27 17-274,-85-30 186,156 47-617,2-2 1,-53-31-1,-182-146 262,106 68-309,109 83-38,-227-172 103,265 193-103,1-2-1,1-1 1,2-2 0,0 0 0,3-2-1,1 0 1,-20-41 0,4-14-84,5-2 1,-27-117-1,-14-40 59,59 207 31,-40-114-166,-45-203 0,-1-167-203,94 477 271,2 0-1,3 0 1,4-69-1,-1 27-102,-4-420-472,5 458 541,18-94 0,-4 39-10,8-137-126,5-49 154,-15 208 69,3 0 0,4 1 0,4 1 0,42-95 0,-56 156 13,1 0 1,2 1 0,0 1 0,1 0 0,0 0-1,36-30 1,31-38 27,-40 34-3,-11 11-61,3 2-1,0 2 1,62-53 0,-54 54 33,-31 26-8,0 1 0,0 0-1,1 1 1,0 1-1,1-1 1,0 2 0,0 0-1,17-7 1,-18 10-1413,-18 5-3937,-21 0-1649,7-4 1881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6:58.6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 5065,'0'0'7155,"3"-3"-6947,-1 1-136,1-1 1,0 2-1,0-1 0,0 0 1,0 0-1,0 1 0,0 0 1,0-1-1,0 1 0,1 1 1,-1-1-1,0 0 0,1 1 1,-1 0-1,1-1 0,-1 1 0,1 1 1,-1-1-1,0 0 0,1 1 1,3 1-1,15 3 285,-1 1 1,26 11-1,-17-6-89,5 0-20,1-2-1,-1 0 1,1-3 0,1-1-1,49 0 1,-85-5-246,0 0 0,-1 0 0,1 0 0,-1 0 0,1 0-1,-1 1 1,1-1 0,0 0 0,-1 0 0,1 0 0,-1 0 0,1 1 0,-1-1 0,1 0 0,-1 0 0,1 1 0,-1-1 0,1 1-1,-1-1 1,1 0 0,-1 1 0,0-1 0,1 1 0,-1-1 0,1 1 0,-1-1 0,0 1 0,0-1 0,1 1 0,-1 0 0,1 22-37,-1-12 13,-3 44 28,-20 107 0,-2 15-120,24-163 14,-1 8-522,1 0 0,1 0 1,0 0-1,2 0 1,5 24-1,-6-43 51,0 0-1,0 0 1,0 0-1,1-1 1,-1 1-1,1-1 1,-1 1-1,1-1 1,4 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7:00.8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2434 4587 5033,'-1'-3'12508,"-1"-17"-11165,30-139-936,-21-294-214,-11 385-193,-19-103-1,-29-67-2,15 75-1,-12-97-63,-16-78 34,42 248 23,-56-148 0,19 88 14,-109-246-28,132 320 10,-4 3-1,-3 2 1,-61-76 0,101 141 10,-383-517 84,190 237 34,153 229-114,-3 3 0,-98-87 0,103 108 1,0 3 0,-2 1 0,-1 2-1,-51-21 1,-199-70-2,40 18 20,221 81-8,33 18-9,1 1-14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7:01.4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273 2 6185,'0'0'6154,"-4"-1"-6114,1 1-13,1 0 1,0 0 0,0 1 0,0-1-1,-1 0 1,1 1 0,0 0 0,0-1 0,0 1-1,0 0 1,0 0 0,0 0 0,0 1-1,1-1 1,-1 0 0,0 1 0,1-1-1,-1 1 1,0-1 0,1 1 0,0 0-1,-2 2 1,-36 56 984,22-33-641,-31 43 154,25-39-483,1 2 1,2 0 0,1 1 0,-15 38 0,33-70-41,1-1-1,0 1 0,0 0 0,0 0 1,0 0-1,0 0 0,0-1 1,1 1-1,-1 0 0,0 0 0,1 0 1,0-1-1,-1 1 0,1 0 1,0-1-1,0 1 0,0-1 1,0 1-1,0-1 0,0 1 0,1-1 1,-1 0-1,2 2 0,43 34 237,-25-21-5,22 18 193,69 41 0,-8-7-569,-100-65-293,0 0 0,0 0 0,0 1 0,0 0 0,-1 0 0,1 0 0,-1 0-1,0 0 1,0 0 0,2 7 0,-3-3-4043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7:09.7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8171 3 3273,'0'0'14834,"-30"-1"-14232,-6-1-592,0 2 1,0 1-1,-1 2 0,2 2 0,-1 0 0,-38 13 0,-7 2-11,-280 77-15,124-28-94,-129 43-91,-406 176-46,456-177 159,89-33 54,65-18 28,-270 95-11,124-57 40,-279 96 114,452-150 34,-271 50 1,310-74 0,-107 38 1,-87 48 129,166-60-340,-130 46 72,-293 113 28,499-187-64,6-2 0,0 1 0,2 2 1,-41 25-1,18 4-85,-153 57 114,34-19-6,20-5 81,56-30-121,-114 75 0,124-66 2,-2-3-1,-3-5 0,-2-4 1,-129 41-1,217-85 41,10-3-22,1 0-1,0 0 0,0 0 1,1 1-1,-1-1 0,0 1 1,0 0-1,1 0 0,-6 4 1,8-5 73,0-1 1,0 1 0,0-1-1,0 0 1,1 0-1,-1 1 1,0-1 0,0 0-1,0 0 1,0 0-1,0 0 1,0 0 0,0 0-1,0 0 1,0-1-1,0 1 1,-1 0 0,1-1-209,0 1 1,0 0 0,-1-1 0,1 1 0,0 0 0,0 0-1,0 0 1,-1 0 0,1 0 0,0 1 0,0-1 0,0 0-1,-1 0 1,0 1 0,-11 12-5001,8-7-58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7:11.1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188 1 6937,'0'0'4632,"-7"16"-4032,-3 4-427,2-5-36,1 1 0,0 0 0,2 1 0,-6 20 0,-79 264 1609,50-177-1541,40-123-164,-1 0-1,1-1 1,0 1 0,-1 0 0,1 0 0,0-1 0,0 1-1,0 0 1,-1 0 0,1 0 0,0-1 0,0 1-1,0 0 1,0 0 0,0 0 0,1 0 0,-1-1-1,0 1 1,0 0 0,0 0 0,1 0 0,-1-1-1,0 1 1,2 1 0,17 0 1259,-10-2-1548,14 1 427,-1 1 0,1 0 1,-1 2-1,0 1 0,24 7 0,100 46-44,-8-2-54,-116-51-63,0-1 0,1 0 0,-1-2 0,1 0 0,0-2 1,24-2-1,9 0 4476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2:07:46.0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9 232,'0'0'440,"0"-7"-784,0 5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3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1092 110 9658,'0'0'6171,"-5"-5"-5634,2 2-509,0 0 0,0 1 0,0-1 0,-1 1 0,1 0 0,0 0 0,-1 1 0,0-1 0,1 1-1,-1-1 1,0 1 0,0 0 0,0 1 0,0-1 0,0 1 0,-7-1 0,-27 0 75,-359-1 520,323 5-501,0 4 1,0 3 0,-90 24-1,147-29-79,0 0 0,1 2 0,-1-1-1,1 2 1,0 0 0,-24 17 0,35-21-36,1-1 0,-1 1 0,1 0 0,0 1 0,0-1 0,0 1 1,0-1-1,1 1 0,0 0 0,0 0 0,0 1 0,1-1 0,0 1 0,0-1 0,0 1 0,1 0 0,-1-1 1,1 1-1,1 0 0,-1 0 0,1 0 0,1 11 0,0-13 3,-1 0 1,1-1-1,0 1 0,0 0 1,0-1-1,1 1 0,-1-1 1,1 1-1,0-1 1,0 0-1,0 0 0,5 5 1,0-1 39,1 0 0,0-1 0,15 11 0,8 1 78,1-1 0,0-1 0,66 22 0,111 18 80,16-11-71,375 26 1,-491-64-162,178-10 0,-249 0 18,-1-2 0,0-2 0,0-1 0,-1-2 0,0-1-1,-1-2 1,0-1 0,47-28 0,-61 30 17,-2-2-1,1 0 1,23-24-1,-37 32-8,0 1 0,-1-2-1,1 1 1,-1-1 0,0 0-1,-1 0 1,0 0 0,0 0-1,-1-1 1,0 0 0,0 1-1,3-17 1,-5 21-6,-1-1 0,0 0 0,0 1 0,0-1 0,-1 0 0,1 1 0,-1-1 0,0 1 0,0-1 1,0 1-1,0-1 0,-1 1 0,0 0 0,1-1 0,-1 1 0,0 0 0,0 0 0,-1 0 0,1 1 0,-3-4 0,-5-2-14,0 0-1,0 1 1,-1 0 0,-18-9-1,-31-12-24,0 2 1,-120-33-1,-135-12-144,-104 11-1161,144 47-2923,182 13 270,17 0-1547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3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14 15371,'0'0'6946,"-103"-8"-16788,54 3 1600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47.6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1135 42 4481,'0'0'9887,"-8"-2"-8750,-63-27 1829,56 26-2820,0 0 0,1 1-1,-1 1 1,0 0 0,0 1 0,-25 2 0,25-1-123,-18 4-27,0 1 0,1 2 1,-1 1-1,2 1 0,-37 18 0,19-6-3,0 1-1,1 3 0,-81 59 1,96-59-1,1 1 1,2 1 0,0 1-1,2 2 1,-38 55-1,39-40-20,2 1-1,2 1 0,2 1 1,3 1-1,1 0 0,3 2 1,-14 98-1,21-90 9,2 0 0,2 0-1,4 0 1,7 63 0,6-55 10,2 0 1,3-1-1,3-1 1,3-1-1,2-2 1,40 67-1,-54-107-3,2 1-1,0-2 1,1 0 0,2-1-1,0-1 1,1 0 0,1-2-1,0 0 1,2-1 0,0-1-1,1-2 1,0 0 0,1-1-1,34 13 1,47 11-23,1-5-1,133 23 1,-175-45-252,1-2 1,1-3-1,-1-3 1,99-10-1,-109 0 140,0-1 0,87-28 0,98-53-362,-192 68 241,-2-2 0,0-3 0,-2-1-1,-1-2 1,-1-2 0,-2-2-1,-1-1 1,-2-2 0,-1-2-1,-3-1 1,-1-2 0,-2-1 0,-1-1-1,23-52 1,-35 60 8,-2-1 1,-2 0-1,-1-1 1,-2-1-1,9-77 1,-6-199-249,-14 286 432,-1 1 0,-1 0 0,-2 1 0,0-1 0,-2 1 0,-1 0 0,-2 0 0,0 1 0,-2 1 0,-21-37 0,15 35 61,0 0 1,-2 2-1,-1 0 1,0 2-1,-2 0 0,-1 1 1,-1 1-1,-52-33 1,-370-177 272,426 222-191,-1 1 0,0 1 1,0 1-1,-1 1 0,1 1 0,-28-1 0,-139 6 317,178-1-394,-60-4 158,62 2-150,-1 1 1,0 0 0,0 0-1,0 1 1,0 0 0,0 1-1,1 0 1,-1 1 0,0 0 0,-17 6-1,12-1-57,-15 7-521,-1-1 1,-52 15 0,50-21-2340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48.7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52 496,'0'0'9134,"0"12"-8560,1-1-439,15 185 2028,-12-166-1914,1 1-1,2-1 0,1 0 1,20 47-1,-28-75-240,1 0-1,0 0 0,0 0 1,0 0-1,1 0 0,-1 0 1,0-1-1,0 1 1,1 0-1,0-1 0,-1 1 1,1-1-1,0 1 0,-1-1 1,1 0-1,0 0 0,0 0 1,0 0-1,0 0 1,0 0-1,0-1 0,4 2 1,-4-2 7,0-1 0,0 1 0,0 0 0,0-1 0,0 1 0,0-1 0,0 0 1,0 1-1,-1-1 0,1 0 0,0 0 0,0-1 0,-1 1 0,1 0 0,-1 0 0,1-1 1,-1 1-1,1-1 0,-1 1 0,0-1 0,0 0 0,1 1 0,0-5 0,14-25-293,-2-1 0,-2-1-1,0 0 1,-3-1-1,0 0 1,-3 0 0,4-47-1,-8 101 364,1-1-1,0 1 1,11 32-1,-8-32-8,2 10 70,13 32 0,-18-53-134,1 0 1,1 0-1,0 0 0,0-1 0,1 1 0,0-1 0,10 11 0,-15-18 1,0 0 1,0 0-1,0 0 0,0 0 0,1 0 1,-1 0-1,0 0 0,0 0 1,1-1-1,-1 1 0,0 0 0,1-1 1,-1 1-1,0-1 0,1 0 1,-1 1-1,1-1 0,-1 0 0,1 0 1,-1 0-1,1 0 0,-1 0 0,1 0 1,-1 0-1,1-1 0,-1 1 1,1 0-1,-1-1 0,0 1 0,1-1 1,-1 0-1,0 1 0,1-1 1,-1 0-1,0 0 0,0 0 0,1 0 1,-1 0-1,0 0 0,0 0 1,0 0-1,-1 0 0,3-3 0,1-3 53,1 0-1,-1-1 1,-1 1-1,1-1 1,-1 0-1,2-9 1,0-11-184,0-1-1,-2 1 1,-1-1-1,-2-36 1,0 39-74,0 10 98,-1 0 0,-1-1 0,0 1 0,-6-19 0,7 29 115,-1 0 1,1 1-1,-2-1 0,1 1 0,-1 0 0,1-1 0,-1 1 1,-1 0-1,1 1 0,-1-1 0,0 1 0,0-1 1,0 1-1,0 0 0,-7-4 0,10 7 2,-1 0 1,0 0-1,0 0 0,1 0 0,-1 0 0,0 0 1,0 1-1,0-1 0,0 1 0,0-1 1,0 1-1,0 0 0,0-1 0,0 1 0,0 0 1,0 1-1,-1-1 0,-2 1 0,4-1-17,-1 1 0,1 0-1,-1 0 1,1 0 0,0 0-1,-1 0 1,1 0 0,0 1-1,0-1 1,0 0 0,0 0-1,0 1 1,0-1-1,0 1 1,1-1 0,-1 1-1,-1 3 1,0 5-470,0 1 0,0 0 1,1 1-1,0-1 0,1 13 0,0-18-90,0 18-3247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49.1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1 199 10762,'0'0'1775,"18"-7"-1680,61-23-24,-72 27-73,0 0 1,0 0 0,0-1 0,-1 0-1,1 0 1,-1-1 0,0 0-1,-1 0 1,1 0 0,-1-1-1,5-7 1,-7 10-57,-1-1-1,0 1 0,0-1 1,-1 0-1,1 0 0,-1 1 1,0-1-1,0 0 0,0 0 1,0-1-1,-1 1 1,1 0-1,-1 0 0,0 0 1,-1 0-1,1 0 0,-1 0 1,-1-5-1,2 7 2,-1 1 0,0-1 1,0 1-1,0 0 0,0-1 0,0 1 0,0 0 0,-1 0 1,1-1-1,0 1 0,-1 0 0,1 0 0,0 1 1,-1-1-1,1 0 0,-1 0 0,1 1 0,-1-1 0,0 1 1,1-1-1,-1 1 0,0 0 0,1 0 0,-1-1 0,0 1 1,1 0-1,-1 0 0,0 1 0,1-1 0,-3 1 0,-1-1 11,1 1-1,0-1 0,-1 1 1,1 0-1,-1 1 0,1-1 1,0 1-1,0 0 0,0 0 1,-5 3-1,4 0 120,0 0 0,0 1 1,1 0-1,-1 0 0,1 0 0,0 1 0,1-1 1,0 1-1,0 0 0,0 0 0,1 0 1,0 0-1,0 0 0,0 10 0,-1 4 404,2-1-1,1 1 1,3 38 0,-2-50-362,1 0 0,0 0-1,1 0 1,-1 0 0,2 0 0,-1-1 0,1 1 0,1-1 0,-1 0 0,1 0 0,1-1 0,6 9 0,-9-13-92,0 0-1,0 1 1,1-1 0,-1-1-1,1 1 1,0 0 0,0-1-1,-1 0 1,2 0 0,-1 0 0,0 0-1,0 0 1,1-1 0,-1 0-1,0 0 1,1 0 0,-1-1-1,1 1 1,0-1 0,-1 0 0,1-1-1,-1 1 1,1-1 0,-1 1-1,1-2 1,7-1 0,-6-1-135,1-1 0,0 1 0,-1-1 0,0 0 0,0-1 0,-1 1 1,1-1-1,-1-1 0,0 1 0,-1 0 0,1-1 0,2-8 0,0 5-224,29-53-3306,-8 3-4031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49.5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91 1 6673,'0'0'2076,"0"20"-1131,-1 9-717,-1 11 380,5 53 0,0-70-340,0-1-1,1 0 0,1 0 1,1 0-1,1-1 0,1 0 1,1 0-1,1-1 0,0 0 1,24 31-1,-31-47-212,0-1 0,1 0 1,-1 0-1,1 0 0,0 0 0,0 0 1,1-1-1,-1 0 0,0 1 0,1-2 1,-1 1-1,1 0 0,0-1 0,7 1 1,-10-2-57,1 1 1,0-1-1,-1 0 1,1 0 0,0 0-1,0 0 1,-1-1-1,1 1 1,-1-1 0,1 0-1,0 1 1,-1-1-1,1 0 1,-1-1-1,0 1 1,1 0 0,-1-1-1,0 1 1,0-1-1,0 0 1,0 0 0,0 0-1,0 0 1,0 0-1,-1 0 1,3-4 0,0-2-121,0 0 1,-1-1 0,-1 1 0,1-1 0,-1 0 0,-1 1 0,1-1 0,-1 0 0,-1 0 0,-1-16 0,1 21 70,0 0 1,-1 0 0,1 0 0,-1 0 0,0 0 0,0 1 0,0-1 0,-1 0 0,0 0-1,1 1 1,-1-1 0,0 1 0,-1 0 0,1-1 0,0 1 0,-1 0 0,0 0 0,0 1-1,0-1 1,0 1 0,0-1 0,0 1 0,-1 0 0,1 0 0,-7-2 0,3 2 43,0 0-1,0 1 1,1 0 0,-1 0 0,0 1 0,0 0 0,0 0 0,0 1-1,0-1 1,0 1 0,1 1 0,-1 0 0,0 0 0,1 0 0,-1 0 0,1 1-1,0 0 1,0 1 0,0-1 0,0 1 0,1 0 0,-1 1 0,-5 5 0,-5 7-276,0 1 0,0 1 1,2 0-1,0 1 1,-13 27-1,5-5-3995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0.5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184 1 1064,'0'0'11151,"-17"5"-10759,5-1-345,6-3-32,0 1 1,0 0 0,1 0-1,-1 0 1,0 1 0,1 0-1,-1 0 1,1 0-1,0 1 1,0 0 0,0 0-1,1 0 1,-1 0 0,1 1-1,0 0 1,0-1-1,1 2 1,-4 4 0,-3 12 157,1 0 0,0 0 1,2 0-1,1 1 0,1 0 0,0 1 1,2-1-1,1 1 0,1 0 0,3 40 1,-2-60-169,1 0 0,0 0 0,0-1 0,0 1 0,0-1 0,0 1 0,1-1 1,0 1-1,-1-1 0,1 0 0,0 0 0,1 0 0,-1 0 0,1 0 1,-1 0-1,1-1 0,0 1 0,0-1 0,0 0 0,0 1 0,0-2 1,0 1-1,1 0 0,-1-1 0,1 1 0,7 1 0,-6-2-1,1 0-1,0 0 0,0-1 0,0 1 1,0-1-1,0-1 0,0 1 1,0-1-1,0 0 0,0-1 0,0 1 1,0-1-1,-1 0 0,1 0 1,-1-1-1,7-4 0,3-4-171,0-1-1,0-1 0,-1 0 1,-1-1-1,13-18 1,24-24-6169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1.0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65 43 5497,'0'0'4546,"-11"19"-4201,-30 64-15,39-79-252,0 0-1,0 0 0,1 0 1,0 0-1,-1 0 0,2 1 0,-1-1 1,0 0-1,1 1 0,0-1 1,0 0-1,0 1 0,0-1 1,1 1-1,0-1 0,0 0 1,0 0-1,3 8 0,-3-10-40,0 0 0,1-1 0,-1 1 0,1-1 0,-1 1 0,1-1 0,0 1 0,-1-1 0,1 0 0,0 0 0,0 0 0,0 0 0,0 0 0,0 0 0,0-1 0,0 1 0,0-1 0,0 1 0,0-1 0,0 0 0,0 0 0,1 0 0,-1 0 0,0 0 0,0 0 0,0 0 0,0-1 0,0 1 0,0-1 0,0 0 0,3-1 0,0 0-44,0-1 1,-1 0 0,1 0-1,-1 0 1,0 0 0,0-1-1,0 1 1,0-1 0,-1 0-1,1-1 1,-1 1-1,0 0 1,0-1 0,-1 0-1,4-6 1,-1-1-184,-1 1 0,0 0 0,0-1 0,-1 0 0,2-21 0,-4 25 42,0 0 0,-1-1 0,0 1 0,0 0 0,-3-9 0,3 15 135,0 0 0,-1 1 0,1-1 0,-1 0 0,0 1 0,1-1 0,-1 1 0,0-1 0,0 1 0,0-1 0,0 1 0,0 0 0,-1-1 0,1 1 0,0 0 0,-1 0 0,1 0 0,0 0 0,-1 0 0,1 0 0,-1 0 0,0 1 0,1-1 1,-1 0-1,1 1 0,-1-1 0,0 1 0,0 0 0,-2-1 0,0 1-56,1 0 0,-1 0 0,0 0 0,0 0 0,0 1 1,1-1-1,-1 1 0,0 0 0,0 0 0,1 0 0,-1 1 1,1-1-1,-1 1 0,1 0 0,0 0 0,0 0 0,0 0 1,0 0-1,0 1 0,0 0 0,0-1 0,1 1 0,0 0 1,-1 0-1,1 1 0,0-1 0,0 0 0,1 1 0,-1-1 1,1 1-1,0-1 0,0 1 0,-1 7 0,-1 4-2809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1.4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78 9522,'3'15'626,"1"-1"-1,1 1 1,11 23 0,-10-24-661,0 0 1,-1 0-1,6 25 1,17-124-2164,-22 62 1814,2 0 1,1 1-1,1 0 1,14-23-1,-23 44 435,-1 0-1,1-1 1,-1 1-1,1 0 1,0 0-1,0 0 1,-1 0-1,1 0 1,0 0 0,0 0-1,0 0 1,0 0-1,0 0 1,0 1-1,1-1 1,-1 0 0,0 1-1,0-1 1,0 1-1,1-1 1,-1 1-1,0-1 1,1 1 0,-1 0-1,0 0 1,0 0-1,1-1 1,-1 1-1,1 1 1,-1-1-1,0 0 1,1 0 0,-1 0-1,0 1 1,0-1-1,1 1 1,-1-1-1,0 1 1,0-1 0,0 1-1,1 0 1,-1 0-1,0-1 1,0 1-1,1 1 1,5 6 324,0 0 0,-1 0 0,0 1 0,0 0 0,4 9 0,6 7-271,-16-24-106,0-1-1,0 1 1,1-1 0,-1 0 0,0 1 0,0-1 0,0 0 0,0 1 0,1-1 0,-1 0 0,0 1 0,1-1-1,-1 0 1,0 0 0,0 1 0,1-1 0,-1 0 0,0 0 0,1 1 0,-1-1 0,1 0 0,-1 0 0,0 0-1,1 0 1,-1 0 0,0 0 0,1 1 0,-1-1 0,1 0 0,-1 0 0,0 0 0,1 0 0,-1 0-1,1-1 1,-1 1 0,0 0 0,1 0 0,-1 0 0,1 0 0,-1 0 0,0 0 0,1-1 0,-1 1 0,0 0-1,1 0 1,-1-1 0,0 1 0,1 0 0,-1 0 0,0-1 0,0 1 0,1 0 0,-1-1 0,0 1 0,0 0-1,0-1 1,1 1 0,-1 0 0,0-1 0,7-26-704,-6 22 467,6-25-1992,-1-3-1869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1.8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7346,'0'0'3360,"12"142"-2359,10-73 255,4-3-232,-1-6-512,-3-12-336,-3-12-128,-8-10-40,-8-10-8,-3-8-264,-11-8-664,-9 0-1353,-4-6-3104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2.1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94 8650,'0'0'3713,"106"-35"-3305,-75 24-408,-2-2 0,-9 4-1977,-9 2-3096</inkml:trace>
  <inkml:trace contextRef="#ctx0" brushRef="#br0" timeOffset="1">267 46 4017,'0'0'8702,"3"17"-8344,-1-11-333,31 127 132,-25-104-87,-8-23 50,-6-17-94,2-1-41,1 0 1,-1-1 0,2 1-1,0 0 1,0-1-1,1 1 1,1-1 0,0 0-1,3-16 1,-2 26 14,-1 0 0,1 0 1,1 0-1,-1 1 0,0-1 1,1 0-1,-1 1 0,1-1 1,0 1-1,0-1 0,0 1 0,0 0 1,0 0-1,0 0 0,5-3 1,42-23-2949,-40 24 1327,9-5-2465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2.5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 93 7402,'0'0'2305,"3"18"-1458,10 57-80,-12-72-733,0 0-1,0 0 1,0 0-1,0-1 1,1 1-1,0 0 1,-1-1-1,1 1 1,0-1-1,0 0 1,0 0 0,0 1-1,1-1 1,-1-1-1,0 1 1,1 0-1,0-1 1,-1 1-1,1-1 1,0 0-1,0 0 1,-1 0-1,1 0 1,0 0 0,0-1-1,0 1 1,0-1-1,0 0 1,0 0-1,0 0 1,0 0-1,0 0 1,0-1-1,0 1 1,0-1-1,0 0 1,0 0 0,0 0-1,0 0 1,-1-1-1,1 1 1,0-1-1,-1 1 1,1-1-1,-1 0 1,3-2-1,-2-2-42,0 0-1,0 1 1,0-1-1,-1 0 0,0 0 1,0 0-1,0 0 1,-1-1-1,0 1 0,0 0 1,0-1-1,-1 1 1,0-1-1,-1 1 1,1 0-1,-1-1 0,0 1 1,-1 0-1,1 0 1,-1-1-1,-1 1 0,-2-6 1,2 7-82,1 1 1,-1-1-1,0 1 1,-1-1-1,1 1 1,-1 0-1,0 0 1,0 1-1,0-1 1,0 1-1,-1 0 1,1 0-1,-1 0 1,0 1-1,1 0 1,-1-1-1,-1 2 0,1-1 1,0 1-1,0-1 1,-1 2-1,1-1 1,0 0-1,-1 1 1,1 0-1,-7 1 1,10-1-117,0 0-1,1 1 1,-1-1 0,0 1 0,0-1-1,0 1 1,0 0 0,1-1 0,-1 1-1,0 0 1,1 0 0,-1 0 0,1 0-1,-3 3 1,-3 2-6109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4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9642,'0'0'5069,"16"0"-3463,728-12 3227,-174-2-4330,-222 14-518,-208 0-2354,-298 7-4733,92-7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2.9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3329,'0'0'6961,"22"156"-6081,-4-81 97,6-2-313,0-9-384,-2-13-200,-4-11-56,-5-14-24,-6-12-384,-4-10-616,-3-6-521,0-14-543,0-6-3553</inkml:trace>
  <inkml:trace contextRef="#ctx0" brushRef="#br0" timeOffset="1">181 2 8410,'0'0'2128,"25"119"-1456,-14-62 17,0 3-377,0-6-208,-4-8-96,-1-11-8,-1-13-328,-3-11-1529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3.2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1 105 6857,'0'0'4021,"15"-2"-3797,50-10-129,-63 12-92,0-1-1,0 1 0,1-1 1,-1 0-1,0 1 1,0-1-1,0 0 1,0 0-1,0-1 1,0 1-1,0 0 1,0-1-1,-1 1 1,1-1-1,0 1 0,-1-1 1,1 0-1,-1 0 1,0 0-1,0 0 1,2-3-1,-2 1-159,0-1 1,0 1-1,0 0 0,-1 0 0,0 0 0,0 0 1,0 0-1,-1-6 0,0 7-134,1 2 233,0 1 0,0-1 0,0 0 0,-1 0 0,1 1 0,0-1 0,-1 0 0,1 1 0,-1-1 0,1 1 0,-1-1 0,1 0 0,-1 1 0,1-1 0,-1 1 0,1-1 0,-1 1 0,0 0 0,1-1 0,-1 1 0,0 0 0,0-1 0,1 1 0,-1 0 1,0 0-1,1 0 0,-1-1 0,0 1 0,0 0 0,1 0 0,-1 0 0,0 0 0,0 0 0,0 0 0,1 1 0,-1-1 0,0 0 0,1 0 0,-1 0 0,-1 1 0,0 0 68,-1 0 0,1-1 0,0 1 0,0 0 0,0 0 0,0 0 0,0 0 0,0 0 0,0 1 0,0-1 0,0 1 0,1-1 0,-4 3 0,2 4 200,0-1-1,0 1 0,0-1 1,1 1-1,0 0 0,1 0 1,0 0-1,0 0 0,0 0 1,1 0-1,2 13 0,-2-17-81,1 0-1,0 0 0,0 0 0,0 0 1,0 0-1,1 0 0,-1 0 0,1 0 1,0 0-1,4 5 0,-4-7-82,-1-1-1,1 1 1,0 0-1,0-1 0,0 1 1,0-1-1,0 0 1,0 1-1,0-1 1,0 0-1,1 0 1,-1-1-1,0 1 1,0 0-1,1-1 0,-1 1 1,1-1-1,-1 0 1,3 0-1,-3 0-85,0 0 0,0 0 0,0-1 0,0 1 0,-1-1 0,1 0 0,0 1 0,0-1 0,-1 0 0,1 0 0,-1 0 0,1 0 0,-1 0 0,1 0 0,-1 0 0,0-1 0,1 1 0,-1 0 0,0-1-1,0 1 1,0-1 0,0 0 0,1-1 0,16-44-3375,-16 40 2497,6-23-4698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3.6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92 6433,'0'0'5212,"6"15"-5041,0 3-179,16 38-158,-26-65-825,0 0 0,0-1 1,1 0-1,-3-15 0,5 17 895,0 1 1,0-1-1,1 1 1,0 0-1,0-1 1,1 1-1,2-9 1,-2 14 261,0-1-1,1 0 1,-1 1 0,1-1-1,-1 1 1,1-1 0,0 1 0,0 0-1,0 0 1,0 0 0,1 0-1,-1 0 1,1 0 0,-1 1-1,1-1 1,-1 1 0,1 0-1,0 0 1,0 0 0,-1 0 0,1 0-1,0 0 1,6 0 0,6-2 18,1 1 1,30 1-1,-24 1-1277,-4 0-1411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3.9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8346,'0'0'0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4.7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1 1432,'-3'16'4065,"-7"72"-2997,2 0 0,5 0 1,11 118-1,52 274 1098,47 42 92,24-8-231,-105-414-1596,17 75 126,31 269 0,-51-255 234,76 294-1,-93-461-1578,1-1 0,11 22 1,-12-29-3570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5.1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4441,'0'0'11370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40.4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1367 62 10882,'0'0'3868,"-12"-8"-3276,-39-26-284,46 32-186,0-1 1,1 0-1,-1 1 0,0 0 0,-1 1 1,1-1-1,0 1 0,-1 0 1,1 0-1,0 0 0,-1 1 1,1 0-1,-1 0 0,-8 1 0,-9 1 36,-12-1-104,0 2-1,0 1 0,0 2 0,1 2 1,-67 23-1,44-8-61,1 3 0,-86 52 1,99-49 3,1 2 1,2 2 0,1 2-1,2 1 1,1 2 0,2 2 0,-33 50-1,16-13-2,3 3-1,4 1 0,-39 103 0,61-123 4,2 1 0,4 1 0,2 0 0,2 1 0,4 0 0,3 1 0,3 96 0,4-119 3,3 0 0,1 0 0,2 0 0,26 79 0,-7-49 11,66 125 1,-73-162-6,2-1 0,2-1 0,0 0 1,3-2-1,0-1 0,2-2 0,1 0 0,1-2 1,1-1-1,1-2 0,2-1 0,0-2 0,53 23 1,-27-16 10,1-3 0,2-2 1,-1-3-1,2-3 0,1-3 1,-1-2-1,75 1 0,458-6-30,-540-8-95,0-3 0,0-2-1,-1-2 1,0-3 0,-1-3 0,0-2 0,-1-2 0,-2-2 0,0-3 0,-1-3-1,-1-1 1,70-53 0,-74 46-121,-2-3 0,-1-1 0,-2-2 0,-2-2-1,-2-1 1,35-54 0,-53 67 223,-1-1 0,-2 0-1,-1-1 1,-2-1 0,-1-1 0,-2 0 0,-1 0-1,-2-1 1,-1 0 0,3-70 0,-8 19-19,-4 0-1,-19-134 1,16 190 25,-2 0 0,-1 1 0,-1 0 0,-1 0 1,-2 1-1,-1 0 0,-1 2 0,-2-1 0,0 2 0,-33-40 0,-216-188 133,225 218-112,0 2-48,-1 3 1,-1 1-1,-1 2 0,-2 1 1,-1 3-1,-1 2 1,-1 2-1,-56-16 1,38 18 29,-1 2 1,0 3-1,-1 4 1,-135-3-1,-108 23-75,253-5-604,0 3 0,1 2 0,-71 23 0,54-8-2201,7 1-2640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41.1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163 0 10666,'0'0'2586,"-16"7"-1828,-53 24-172,64-27-546,0 0-1,0 1 1,0 0-1,0 0 1,1 0-1,-1 1 1,2-1-1,-1 1 1,0 0-1,1 0 1,0 0-1,1 1 1,-1-1-1,1 1 1,0-1-1,1 1 1,-1 8-1,-1-5 0,0 5 39,0 0-1,0-1 1,2 1-1,0 0 1,0 0-1,1 0 1,1 0 0,3 17-1,-3-27-61,0-1 0,1 0-1,-1 1 1,1-1-1,0 0 1,0 0 0,0 0-1,0 0 1,1 0 0,0-1-1,-1 1 1,1-1-1,1 0 1,-1 1 0,0-1-1,1-1 1,-1 1 0,1 0-1,0-1 1,0 0 0,0 0-1,0 0 1,1-1-1,-1 1 1,0-1 0,1 0-1,-1 0 1,1 0 0,-1-1-1,7 1 1,-5-1 0,-1 0 1,1 0-1,-1-1 1,1 0-1,0 0 1,-1 0-1,0 0 0,1-1 1,-1 0-1,0 0 1,0 0-1,0-1 1,0 0-1,0 0 1,0 0-1,-1 0 1,0-1-1,1 0 0,-2 0 1,1 0-1,0 0 1,-1-1-1,1 1 1,-1-1-1,4-8 1,-2 1-103,-1 1 1,1 0 0,-2-1-1,0 0 1,0 0 0,-1 0-1,-1 0 1,0 0 0,0 0-1,-1 0 1,-2-14 0,2 24 64,0 0-1,-1 0 1,1 0 0,-1 0 0,0 0-1,1 0 1,-1 0 0,0 0 0,0 0 0,0 0-1,0 0 1,0 1 0,-1-1 0,1 0 0,-1 1-1,1-1 1,-1 1 0,1-1 0,-1 1-1,0 0 1,0 0 0,0 0 0,1 0 0,-1 0-1,0 0 1,-2 0 0,-4-1 80,0 0-1,1 1 1,-1 0-1,0 0 1,-11 1-1,43-2 199,-1-1-1,1-1 0,-1-1 0,0-1 0,36-15 0,-29 10-492,1 2 0,35-7 0,-54 15-2717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41.5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0 254 11362,'0'0'4657,"119"-72"-5441,-90 51-3577,-9 2-1368</inkml:trace>
  <inkml:trace contextRef="#ctx0" brushRef="#br0" timeOffset="1">181 0 10842,'0'0'5954,"-5"142"-5658,5-87-216,0-2-80,7-6 0,2-6-624,0-12-1209,-3-9-2872,-3-11-4633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41.8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95 10338,'0'0'3170,"8"17"-3074,32 57 124,-38-70-184,1 0 0,0-1 0,0 1 0,0-1 1,0 0-1,1 0 0,-1 0 0,1 0 0,0-1 0,0 1 0,0-1 0,0 0 0,0 0 0,8 2 0,-2-2 120,-1 0 0,1-1 0,0 0 0,15-1 0,-21 0-75,1 0-32,0-1-1,0 0 1,0 0 0,0-1-1,0 1 1,0-1 0,0 0 0,-1-1-1,1 1 1,-1-1 0,1 0-1,-1 0 1,0 0 0,0 0-1,-1-1 1,1 0 0,-1 1 0,1-1-1,-1-1 1,0 1 0,-1 0-1,1-1 1,1-4 0,2-2-138,-1-1 1,-1 1 0,0-1 0,0 0 0,-1 0-1,0 0 1,-1 0 0,0-20 0,-2 31 86,0-1 0,0 1 0,-1-1 0,1 0 0,-1 1 1,1-1-1,-1 1 0,1-1 0,-1 1 0,0-1 0,0 1 0,0-1 1,0 1-1,0 0 0,0 0 0,0-1 0,0 1 0,0 0 0,-1 0 0,1 0 1,0 0-1,-1 1 0,1-1 0,-1 0 0,1 0 0,-1 1 0,1-1 1,-1 1-1,1-1 0,-1 1 0,0 0 0,-1 0 0,-9-2 44,0 1-1,0 0 1,-18 2-1,11 0-4,6 0-30,-1 0 0,1 2 0,0-1 0,-1 2 0,1 0 1,0 0-1,1 1 0,-14 8 0,-27 9-3861,46-21-1449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4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687 1932 11883,'-174'-45'2586,"141"34"-1845,0-1 0,2-2 0,-42-24 0,43 20-635,1-2-1,1 0 1,1-2 0,0-2-1,-43-49 1,55 54 14,1 0 0,1-1 0,0-1 0,2 0 0,1-1 0,0 0 0,1 0 0,2-1 0,-9-39 0,10 21 11,2 0 1,2 0-1,1 0 0,2 0 1,2 0-1,2 0 0,1 1 1,3 0-1,18-57 1,2 18-69,4 1 0,3 2 0,74-116 1,-89 159-58,21-37 14,3 2 1,90-103 0,-120 157-24,0 0 0,2 1 0,0 1-1,0 0 1,1 1 0,0 1 0,1 1 0,0 0 0,0 1 0,1 2 0,23-6 0,-1 4-12,1 1 0,1 2 0,-1 2 0,51 4 0,-37 2 3,0 3 0,-1 3 0,83 23 1,160 68 0,-283-94 10,98 36-2,-3 5 1,173 100-1,-232-115-52,-1 3-1,-2 2 1,-1 2-1,-3 2 1,-1 2-1,-2 1 1,41 58-1,-49-52-51,-1 1 1,-3 1-1,-3 1 1,31 82 0,-46-101 11,-2 0 1,-1 1-1,-1 0 1,-2 1-1,-2-1 1,-1 1-1,-2 0 1,-5 61-1,2-84 66,-1 1 0,0-1 0,-1 0 1,-1 0-1,0 0 0,0-1 0,-1 1 0,-1-1 0,-15 20 0,9-15 14,-1-1-1,-1-1 1,0-1-1,-1 0 0,-30 21 1,3-10 48,-1-1 1,-2-2-1,0-2 1,-70 20-1,50-21 83,-2-3 0,-113 11 0,-135-14-2304,238-13-2450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42.2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165 0 5281,'0'0'12011,"-108"112"-11555,92-81-344,3-4-112,0-5-40,4-13-560,3-5-1337</inkml:trace>
  <inkml:trace contextRef="#ctx0" brushRef="#br0" timeOffset="1">316 31 2561,'0'0'13066,"113"35"-12762,-85-24-296,-19 11-8,-9-2-2104,-2-2-3169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42.6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1 11090,'0'0'2532,"0"18"-2302,0 131-188,0-148-93,0 0-1,0-1 1,0 1 0,-1 0 0,1 0 0,0 0 0,-1-1 0,1 1 0,-1 0 0,1 0-1,-1-1 1,1 1 0,-1 0 0,1-1 0,-1 1 0,0-1 0,1 1 0,-1-1-1,0 1 1,1-1 0,-1 1 0,0-1 0,0 0 0,1 1 0,-1-1 0,0 0 0,0 0-1,0 1 1,0-1 0,1 0 0,-1 0 0,0 0 0,0 0 0,0 0 0,0 0 0,0 0-1,1-1 1,-1 1 0,0 0 0,-1-1 0,-3 1-159,5 0 168,10-6 335,141-75 3749,-128 70-3744,0 2-1,1 0 0,0 2 0,44-8 1,-47 16-1398,-21-1 986,0 0 0,0 0 0,1 1 0,-1-1 0,0 0 0,0 1 0,1-1-1,-1 0 1,0 1 0,0-1 0,0 1 0,1-1 0,-1 0 0,0 1 0,0-1 0,0 0 0,0 1 0,0-1 0,0 1 0,0-1 0,0 0 0,0 1 0,0-1 0,0 1 0,0-1 0,0 0 0,0 1 0,-1-1 0,1 1 0,0-1 0,0 0 0,0 1 0,0-1 0,-1 0 0,1 1 0,0-1 0,0 0 0,-1 1 0,1-1 0,0 0-1,-1 0 1,1 1 0,-1-1 0,-15 16-3926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42.9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96 10122,'0'0'1351,"16"-7"-487,6-1-690,114-43 1353,-114 44-1379,1 1 0,-1 1 1,1 0-1,39-1 0,-60 6-133,-1 0 1,1 0-1,-1 0 0,1 0 0,-1 0 0,1 0 1,-1 0-1,1 0 0,-1 1 0,1-1 0,-1 0 1,1 1-1,-1-1 0,0 1 0,1 0 1,-1 0-1,0-1 0,1 1 0,1 2 0,-2-1 53,-1 0-1,1 1 1,0-1-1,-1 1 0,1-1 1,-1 1-1,0 0 1,0-1-1,0 1 0,0 3 1,0-5-60,-2 12-36,0 0 0,0 0 1,-1-1-1,-1 1 0,0-1 1,-1 0-1,-10 19 0,-1 5-3949,10-24-2088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43.3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13619,'0'0'3953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6.1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5569,'0'0'1633,"3"2"-1584,-1 1-9,0 1 0,0-1 0,-1 1-1,1-1 1,-1 1 0,1 0 0,-1-1 0,0 1 0,-1 0 0,1 0 0,-1 0 0,1 0 0,-1 0-1,0 0 1,-1-1 0,0 6 0,1 12 246,-2 211 1558,2 4-637,65 980 2920,113-172-1658,-86-556-1499,-70-321-521,2 217 0,-24-364-405,1-1 0,0 0 0,2 0 0,0 0 0,1 0 0,1 0 1,0-1-1,2 0 0,12 25 0,-19-43-75,0-1 0,0 1 0,0 0 0,0 0 0,0 0 0,0 0 0,0 0 1,0 0-1,0 0 0,0 0 0,0 0 0,0 0 0,0 0 0,0 0 0,0 0 0,0 0 0,1 0 0,-1 0 0,0 0 0,0 0 0,0 0 0,0 0 1,0 0-1,0 0 0,0 0 0,0 0 0,0 0 0,0 0 0,1 0 0,-1 0 0,0 0 0,0 0 0,0 0 0,0 0 0,0 0 0,0 0 0,0 0 1,0 0-1,0 0 0,0 0 0,0 0 0,0 0 0,1 0 0,-1 0 0,0 0 0,0 0 0,0 0 0,0 0 0,0 0 0,0 1 0,0-1 0,0 0 1,0 0-1,0 0 0,0 0 0,0 0 0,0 0 0,0 0 0,0 0 0,0 0 0,0 0 0,0 1 0,0-9-2090,0 7 1667,0-14-5095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6.5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3489,'0'0'0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8.3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1 132 4457,'0'0'5542,"23"-1"-4635,248-18 1371,67 4-450,285-27-634,-551 33-1179,-8 2-64,94-24-1,-156 31-127,-23 0-1242,-34-3-4185,30-2-237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8.7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0 10418,'0'0'2705,"107"22"-2049,-61-9 232,0 3-208,-5 6-408,-11 2-160,-10 5-96,-17 7 40,-3 6 40,-25 8 0,-19 6-96,-9 4-312,-22 15-856,13-15-2001,11-18-5304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3:59.60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946 13 2513,'0'0'6022,"0"-1"-5813,1 0-14,-1 1 1,0 0-1,0 0 1,0-1-1,0 1 1,1 0-1,-1 0 1,0-1 0,0 1-1,0 0 1,0 0-1,0-1 1,0 1-1,0 0 1,0 0-1,0-1 1,0 1-1,0 0 1,0-1-1,0 1 1,0 0-1,0-1 1,0 1-1,0 0 1,0 0-1,0-1 1,0 1-1,0 0 1,-1 0-1,1-1 1,0 1-1,0 0 1,0 0-1,0-1 1,-1 1-1,1 0 1,0 0 0,0 0-1,-1-1 1,1 1-1,0 0 1,0 0-1,-1 0 1,1 0-1,0 0 1,-1 0-1,-19 2 33,0 2 0,-40 12 0,-11 4-313,-170 21-612,-256 10 0,490-51-50,-11 1 1374,12-3-3080,4-11-7791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00.0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 0 10098,'0'0'2837,"-5"21"-2052,-36 155 125,35-150-747,3-15-80,-1 1 1,2-1 0,0 1 0,0 0-1,1 0 1,0 0 0,1 0 0,1 0-1,2 16 1,-2-26-77,0 0 1,0 0-1,0 0 0,0-1 1,0 1-1,0 0 0,1-1 0,-1 1 1,1-1-1,-1 1 0,1-1 1,0 1-1,0-1 0,-1 0 1,1 0-1,0 0 0,0 0 0,0 0 1,0-1-1,4 2 0,46 6 184,-47-8-168,208 4 200,-136-5-918,-14 0-2859,-21-5-5104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4.7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1 680,'0'0'17524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02.2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534 77 7538,'0'0'2225,"-17"-3"-2007,-55-6-149,65 8-5,0 1-1,0 1 1,1-1 0,-1 1-1,0 0 1,1 1 0,-1-1-1,1 1 1,0 1 0,-1-1-1,1 1 1,0 0-1,0 1 1,1-1 0,-1 1-1,1 0 1,0 1 0,0-1-1,-6 7 1,-4 2 77,-12 11 71,1 0 0,1 2 0,1 1 0,1 1 0,1 1 0,2 1 1,1 1-1,1 0 0,2 1 0,1 1 0,2 1 0,1 0 0,2 0 0,1 1 1,1 1-1,3-1 0,-3 52 0,6-31 8,3 0 0,3 0 0,2 0 0,16 68 0,42 90 400,-49-175-480,3 0 0,0-1-1,31 44 1,-9-23 219,57 67 1,-79-106-322,1-1 0,1 0 0,1-2 0,0 0 0,1-1 1,36 18-1,-19-14 45,2-1 0,46 13 1,-62-25-65,1 0-1,-1-2 1,1-1 0,51 1 0,-9-5-15,228-5 37,-224 0-32,0-3 1,77-20-1,-76 12-35,9-3-86,94-34 1,-157 45 19,0-1 0,-1-1 0,0-1 0,-1 0 0,-1-1 0,1-1 0,20-22 0,-3-2-418,56-77-1,-72 86 430,-1 0 0,-1-2 0,-2 1-1,-1-2 1,14-48 0,28-167-1495,-28 111 1307,-22 106 68,0 0 0,-2-1-1,-1 0 1,-1 0 0,-2 0 0,-1 1 0,-8-45 0,5 49 211,-2 1 0,0 1 0,-1-1 1,-2 1-1,0 0 0,-1 1 0,-2 1 0,0 0 1,-21-26-1,-25-27 20,23 28 14,-2 1 0,-58-53 1,83 88-76,0 0 1,-1 0 0,-1 2 0,1 0 0,-2 0 0,1 2 0,-1 0 0,0 0 0,0 2 0,-31-6-1,-7 4-125,-1 3-1,-56 3 0,50 1-203,-66-8 1,-440-22 40,548 31 331,1 0 0,0 1 0,-1 1 0,-23 8 0,18-5-540,-39 6 0,56-12 113,-1 0 0,0-1 0,1 0 1,-1 0-1,0-1 0,0 0 1,1 0-1,-1-1 0,-9-3 1,-14-10-3284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03.9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156 46 4761,'0'0'1615,"-11"-6"6114,5 4-8496,0 3 765,0 0 1,0 0 0,0 0-1,0 1 1,0 0 0,1 0-1,-1 1 1,0-1 0,1 1-1,0 0 1,0 1 0,0-1-1,0 1 1,0 0 0,1 1-1,-1-1 1,-6 10 0,7-10-22,0 1 0,1 1 0,-1-1 1,1 0-1,0 1 0,1 0 0,-1 0 1,1-1-1,0 2 0,1-1 0,-1 0 1,1 0-1,0 0 0,1 1 0,-1-1 1,1 0-1,2 10 0,-1-12 11,0-1-1,1 0 1,-1 0-1,1-1 1,0 1-1,0 0 1,0 0 0,0-1-1,0 1 1,1-1-1,-1 0 1,1 0-1,0 0 1,-1 0-1,1 0 1,0 0 0,6 2-1,5 2 62,0-1 1,23 7-1,-19-8 31,0-1 0,0-1-1,0-1 1,21 0 0,-37-1-47,0 0 0,0 0 1,1-1-1,-1 1 0,0-1 1,0 1-1,0-1 0,0 0 1,0 0-1,0 0 0,0 0 1,0 0-1,0 0 0,0-1 1,0 1-1,-1 0 0,1-1 1,1-2-1,1 0 21,-1 0 1,0-1 0,-1 1-1,1-1 1,-1 0-1,0 1 1,2-9-1,0-3-43,-1 1-1,0-1 1,-2 0-1,1-20 0,-2 34-20,0-9-53,0-1-1,-1 1 0,0-1 1,-5-20-1,5 30 81,1-1 0,-1 1 1,0-1-1,-1 1 0,1-1 0,0 1 0,-1-1 0,1 1 0,-1 0 0,0 0 0,1 0 0,-1 0 0,0 0 1,0 0-1,-1 1 0,1-1 0,0 1 0,-1-1 0,1 1 0,0 0 0,-1 0 0,0 0 0,1 0 0,-1 0 1,0 1-1,-2-1 0,-2 0-6,1 0 1,-1 1-1,0 0 1,1 0 0,-1 0-1,1 1 1,-1 0-1,1 1 1,-1-1 0,1 1-1,0 0 1,-10 5-1,-21 16-2388,35-23 1576,2-9-8036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04.2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4201,'0'0'4786,"4"20"-4372,51 304 2377,14-41-3030,-69-281-567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04.6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90 8410,'0'0'4889,"54"-51"-4889,-36 40-216,3 0-968,-3 2-1433,-5 1-3136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05.0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31 6993,'0'0'6235,"18"-3"-6027,140-21 348,-149 22-536,-5 2-20,-1-1 0,0 1 0,1 0 0,-1 0 0,0 0 0,1 0 0,4 2-1,-7-2 0,0 0 0,0 1 0,0 0 0,0-1 0,0 1 0,0 0 0,-1-1 0,1 1-1,0 0 1,0 0 0,-1-1 0,1 1 0,-1 0 0,1 0 0,-1 0 0,1 0 0,-1 0-1,1 0 1,-1 0 0,0 0 0,0 0 0,1 0 0,-1 0 0,0 0 0,0 0 0,0 0-1,0 2 1,0-1 0,2 20-1,-1 1-1,-1 0 0,-1 0 0,-1-1 1,-1 1-1,-7 27 0,5-44-1979,-1-6-2109,-1 0-2028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05.4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2593,'0'0'6849,"2"104"-6385,6-82-264,-3-4-72,2-3-72,-1-2-56,-1-4 0,4-5-680,-3-3-984,1-1-897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05.7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96 1 7282,'0'0'1463,"0"16"-1299,1 7-94,2 0 47,-2-1-1,-3 43 1,1-63-110,0 0 0,1 0 0,-1 0 0,0 0 0,0 0 1,0-1-1,0 1 0,-1 0 0,1-1 0,0 1 0,-1-1 1,1 1-1,-1-1 0,1 0 0,-1 1 0,-2 0 1,-38 21-992,14-9-469,23-10 2881,7-3-376,18-8 214,30-15-66,-19 8-925,1 0 0,0 3 0,1 0 0,1 2 0,-1 2 0,1 1 0,1 1 0,44 0 0,-78 5-11,-8 2-903,2-2-3626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06.1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1 12915,'0'0'1968,"-18"1"-13754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08.6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44 1 1792,'0'0'9762,"-42"109"-9377,41-47 103,1 6-96,0-2 8,3-6 40,12-7-184,5-11-112,2-10-96,5-10-48,4-9-160,17-13-704,-8 0-873,-6-5-1343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09.1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1 119 6465,'0'0'5383,"0"19"-5076,3 61 34,-2-75-312,0 0 0,0 0 0,0 0 1,0 0-1,1 0 0,0 0 0,0 0 0,0-1 0,1 1 1,-1-1-1,1 1 0,0-1 0,1 0 0,-1 0 0,7 5 1,-8-7-13,-1-1 0,1 0 0,0 1 0,0-1 0,-1 0 1,1 0-1,0 0 0,0-1 0,0 1 0,0 0 1,0-1-1,0 1 0,0-1 0,1 0 0,-1 0 1,0 1-1,0-1 0,0-1 0,0 1 0,0 0 0,0 0 1,0-1-1,0 0 0,0 1 0,0-1 0,0 0 1,0 0-1,0 0 0,0 0 0,0 0 0,-1 0 1,1 0-1,2-3 0,5-6-340,-1 0 0,1 0 1,-2-1-1,1 0 0,-2 0 1,1-1-1,-2 0 0,1 0 0,4-17 1,-6 13-251,0 0 0,0-1 0,-2 1 0,0 0 1,-1-1-1,0 1 0,-2-19 0,0 34 633,1 0 0,0 0 0,-1 0 0,1 0 0,-1 0 0,1 0 0,-1 0 0,0 0 0,1 0 0,-1 1 0,0-1-1,1 0 1,-1 0 0,0 1 0,0-1 0,0 0 0,0 1 0,0-1 0,0 1 0,0-1 0,0 1 0,0 0 0,0-1 0,0 1 0,0 0 0,0 0 0,0-1-1,0 1 1,0 0 0,0 0 0,0 0 0,0 1 0,0-1 0,0 0 0,0 0 0,0 0 0,0 1 0,0-1 0,0 1 0,0-1 0,0 1 0,0-1 0,0 1-1,0-1 1,0 1 0,0 0 0,1-1 0,-1 1 0,0 0 0,0 0 0,1 0 0,-1 0 0,-8 12 112,1 0-1,1 1 1,1-1 0,0 1 0,0 0 0,1 1-1,-4 24 1,-8 18-16,14-49-158,0-1 1,0 1 0,-1-1 0,0 0 0,-5 7 0,8-12-129,0-1 0,0 0 0,1 0 0,-1 0 0,0 0 0,0 0-1,0 0 1,0 0 0,0 0 0,0 0 0,0-1 0,-1 1 0,1 0 0,0-1 0,0 1 0,0-1 0,-1 1 0,1-1 0,0 0 0,-1 1 0,1-1 0,0 0-1,-1 0 1,1 0 0,-1 0 0,1 0 0,0 0 0,-1 0 0,1-1 0,0 1 0,-1 0 0,1-1 0,0 1 0,0-1 0,-1 0 0,1 1 0,0-1 0,0 0 0,-2-1-1,-6-9-2374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29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214 1 11811,'0'0'1216,"-19"6"-651,4-2-409,7-3-78,1 1 0,-1 0 0,1 0 0,0 1 0,0 0 0,0 0 0,0 1 0,0 0 0,1 0 0,0 0-1,-1 1 1,2 0 0,-1 0 0,1 1 0,-10 11 0,6-2 3,0 1-1,1 0 1,1 1-1,1 0 1,0 0-1,1 0 0,0 0 1,2 1-1,0 0 1,1 0-1,1 0 1,1 0-1,0 0 1,4 26-1,-2-38-36,0 1-1,0 0 1,0-1-1,1 1 1,0-1-1,0 1 1,0-1-1,1 0 1,0-1-1,0 1 1,1-1-1,0 1 1,-1-1-1,2-1 1,-1 1-1,1-1 1,-1 0-1,1 0 1,0 0-1,0-1 1,1 0-1,-1 0 1,13 3-1,-10-3-17,1-1 1,0 0-1,0 0 0,-1-1 0,1-1 0,0 1 0,0-2 0,0 1 0,0-1 1,0-1-1,0 1 0,-1-2 0,1 1 0,-1-2 0,1 1 0,11-7 0,-12 4-257,1-1 0,-1 1-1,0-2 1,-1 1 0,1-1-1,-2-1 1,1 0-1,-1 0 1,0 0 0,-1 0-1,0-1 1,6-16 0,-8 17 30,-1 0 0,1 0 0,-2-1 0,0 1 1,0-1-1,0 0 0,-1 0 0,-1 1 1,0-1-1,0 0 0,-1 0 0,0 0 1,0 1-1,-1-1 0,-4-9 0,3 12 359,0 1 0,-1 0 0,0 0 0,0 0 0,-1 1 0,1-1 0,-1 1 0,0 0 0,-1 0 0,1 1 0,-1-1 0,0 1 0,0 1 0,0-1 0,-1 1 0,-8-3 0,12 1 1566,10 1-1392,13-1-460,-20 5 158,98-22 657,-53 10-785,2 2 1,-1 2 0,94-3 0,-139 10-63,-1 1 1,1 0 0,0 0 0,0 0-1,-1 0 1,1 0 0,0 0 0,0 0 0,0 0-1,-1 0 1,1 1 0,0-1 0,0 0 0,-1 0-1,1 1 1,0-1 0,-1 0 0,1 1-1,0-1 1,-1 1 0,1-1 0,0 1 0,-1-1-1,1 1 1,-1-1 0,1 1 0,-1 0 0,1-1-1,-1 1 1,0 0 0,1-1 0,-1 1-1,0 0 1,0 0 0,1-1 0,-1 1 0,0 0-1,0 1 1,1 12-4378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09.4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3 0 1880</inkml:trace>
  <inkml:trace contextRef="#ctx0" brushRef="#br0" timeOffset="1">3 0 1880,'-3'70'1562,"3"-69"-1478,0-1-1,0 1 1,0-1 0,0 1 0,1-1-1,-1 1 1,0-1 0,0 1-1,0 0 1,0-1 0,1 1 0,-1-1-1,0 1 1,0-1 0,1 0-1,-1 1 1,0-1 0,1 1 0,-1-1-1,0 1 1,1-1 0,-1 0-1,1 1 1,-1-1 0,1 0-1,-1 0 1,1 1 0,-1-1 0,1 0-1,-1 0 1,1 0 0,-1 0-1,2 1 1,16-2 1436,-14 1-861,-1 0-495,0 0 0,-1 0 1,1 0-1,0 1 0,-1-1 0,1 1 0,0 0 0,-1 0 0,1 0 0,-1 0 0,1 0 1,-1 0-1,0 1 0,1-1 0,-1 1 0,0 0 0,4 3 0,-3 0-13,0-1-1,0 0 0,-1 1 0,1-1 1,-1 1-1,0 0 0,0 0 0,2 9 1,0 6 91,-1 1 1,0 0 0,-2 35 0,-1-53-182,0 102 303,0-104-363,0-1-1,0 1 1,0-1 0,0 0 0,0 1 0,0-1 0,0 1 0,0-1 0,0 0 0,1 1-1,-1-1 1,0 1 0,0-1 0,0 0 0,1 1 0,-1-1 0,0 0 0,1 1 0,-1-1 0,0 0-1,0 0 1,1 1 0,-1-1 0,0 0 0,1 0 0,-1 1 0,1-1 0,-1 0 0,0 0-1,1 0 1,-1 0 0,1 0 0,-1 0 0,0 0 0,1 1 0,-1-1 0,1 0 0,-1-1-1,1 1 1,-1 0 0,0 0 0,1 0 0,-1 0 0,1 0 0,-1 0 0,0 0 0,2-1-1,18-9 770,34-28-185,86-59-4935,-112 78 687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09.9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 3321,'0'0'5796,"2"16"-4201,6 52-220,-8-64-1246,1 0 0,0 0 0,-1-1 0,2 1 0,-1 0 0,0-1 0,1 1 0,-1-1 1,1 0-1,0 1 0,0-1 0,0 0 0,1 0 0,-1 0 0,1 0 0,0-1 1,-1 1-1,1-1 0,0 0 0,1 1 0,-1-1 0,0-1 0,0 1 0,1 0 0,-1-1 1,1 0-1,7 2 0,-6-2-16,1-1 1,-1 0 0,1 0 0,-1 0-1,0-1 1,1 0 0,-1 0-1,0 0 1,0 0 0,1-1-1,-1 0 1,0 0 0,-1 0-1,1-1 1,0 0 0,8-6-1,-5 3-182,-1-1-1,0 0 1,0 0-1,0-1 1,-1 0-1,0 0 1,5-10-1,-8 13-529,-1 0 0,0-1-1,0 0 1,0 1-1,-1-1 1,1 0 0,-1 0-1,0-6 1,-1-8-4724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10.44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25 11626,'0'0'1894,"16"-2"-2038,6 0 67,-12 1-5,1-1 1,-1 1-1,0-2 1,1 1-1,17-8 0,-28 10 38,1-1-1,-1 1 1,0 0-1,0 0 1,0 0-1,0 0 0,1 0 1,-1 0-1,0 0 1,0 0-1,0 0 1,1 0-1,-1 0 0,0 0 1,0 0-1,0 0 1,1 0-1,-1 0 0,0 0 1,0 0-1,0 0 1,1 0-1,-1 0 1,0 0-1,0 0 0,0 0 1,1 0-1,-1 0 1,0 0-1,0 0 1,0 1-1,0-1 0,0 0 1,1 0-1,-1 0 1,0 0-1,0 0 1,0 1-1,0-1 0,0 0 1,0 0-1,1 0 1,-1 1-1,-2 12-617,-13 20 827,12-26-284,0-2 134,-4 8 180,1 1-1,0 0 0,1 0 0,0 0 0,1 1 1,0-1-1,-2 27 0,7-40-154,-1 0 0,1-1 0,-1 1 0,0-1 0,1 1 0,-1 0 0,1-1 0,-1 1 0,1-1 0,0 1 0,-1-1 0,1 0 0,-1 1 0,1-1 0,0 0 0,-1 1 0,1-1 0,0 0 0,0 0 0,-1 1 0,1-1 0,0 0 0,0 0 0,-1 0 0,1 0 0,0 0 0,0 0 0,-1 0 0,1 0 0,1-1 0,26-1 701,-12-1-498,1-2 1,-1 0 0,21-9-1,30-10-1320,-21 18-3675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10.8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0 116 7162,'0'0'6617,"121"-42"-6257,-88 31-240,-4 0-120,-4 0-40,-1-5-752,-9 5-1393,-6-2-2400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11.1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0 7890,'0'0'2760,"100"102"-1824,-75-60-223,-3 10-353,-5 2 24,-8 5-80,-5 1-144,-4 4-32,-10 0-40,-15 1-88,-12 3-80,-25 16-616,8-19-2177,3-12-5545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3.0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9858,'0'0'3425,"16"-4"-2660,-6 1-667,7-3 113,1 2 1,36-5-1,-48 8-168,0 1-1,0-1 0,1 1 1,-1 1-1,0 0 0,0-1 1,0 2-1,0-1 1,0 1-1,0 0 0,0 0 1,0 1-1,-1-1 0,1 1 1,5 4-1,-3 1 23,0-1 1,-1 1-1,0 0 0,0 1 1,-1-1-1,0 1 0,-1 1 1,1-1-1,-2 1 0,0 0 1,0 0-1,0 0 0,1 13 1,-3-16-100,0-1-1,-1 1 1,-1-1 0,1 1 0,-1 0 0,0-1-1,0 1 1,-1 0 0,0-1 0,0 1 0,0-1-1,-1 1 1,0-1 0,-1 0 0,1 1-1,-1-1 1,0 0 0,-1-1 0,1 1 0,-1-1-1,0 1 1,-8 6 0,3-4-783,-1 0 1,-1-1-1,1-1 1,-1 0-1,-13 5 0,-11 0-4300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3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6833,'0'0'3348,"5"17"-3015,-4-14-319,12 42 710,22 47 0,-34-90-774,2 4 262,-1 0-1,1-1 1,0 1 0,1-1-1,-1 1 1,1-1-1,6 6 1,-9-10-110,1 0 1,-1 0-1,1 0 1,0 0 0,-1-1-1,1 1 1,0 0-1,0-1 1,-1 1-1,1-1 1,0 0 0,0 0-1,-1 0 1,1 0-1,0 0 1,0 0-1,0 0 1,0 0 0,-1-1-1,1 1 1,0-1-1,-1 1 1,1-1-1,0 0 1,-1 0 0,1 1-1,0-1 1,-1 0-1,0-1 1,1 1-1,1-1 1,105-86 1353,-40 25-3638,-55 50-980,-5 2-2297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3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58 3625,'0'0'10741,"19"-10"-10507,57-30-115,-74 39-122,1 0 0,-1 0 0,0 0-1,1 0 1,-1 0 0,1 0 0,-1 1 0,1 0 0,-1-1 0,1 1-1,-1 0 1,5 0 0,-6 1 12,0-1 0,0 0 1,0 1-1,0-1 0,-1 1 0,1-1 0,0 1 1,0-1-1,0 1 0,0-1 0,-1 1 0,1 0 1,0-1-1,-1 1 0,1 0 0,0 0 0,-1 0 1,1-1-1,-1 1 0,0 0 0,1 2 0,1 2 89,-1 1 0,0-1 1,-1 1-1,0 0 0,0 0 0,0-1 0,-2 11 0,1-1 210,0 3-398,-1 0-1,0-1 1,-2 1 0,0-1 0,-1 0-1,0 0 1,-2 0 0,-10 20 0,17-46-2917,1 0 1730,1 0 0,0 0 0,0 0 0,4-11-1,-5 16 691,10-31-3530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4.0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74 1632,'0'0'8566,"8"19"-7438,46 123 523,-43-123-1309,-10-19-312,-1 0 0,0 1-1,0-1 1,1 0 0,-1 0-1,0 0 1,1 0 0,-1 0-1,0 0 1,0 0 0,1 0-1,-1 0 1,0 0 0,1 0-1,-1 0 1,0 0 0,1 0 0,-1-1-1,0 1 1,0 0 0,1 0-1,-1 0 1,0 0 0,0 0-1,1-1 1,-1 1 0,0 0-1,0 0 1,1 0 0,-1-1-1,0 1 1,0 0 0,0 0-1,0-1 1,1 1 0,14-40 1846,-10 22-2233,6-13 366,-5 12-51,0 1 0,1-1 0,2 1-1,-1 0 1,2 1 0,18-25 0,-28 42 38,1-1 0,0 0 1,-1 0-1,1 1 1,-1-1-1,1 0 0,0 1 1,0-1-1,-1 0 1,1 1-1,0-1 0,0 1 1,0 0-1,0-1 1,-1 1-1,1 0 0,0-1 1,0 1-1,0 0 0,0 0 1,0 0-1,0 0 1,0 0-1,0 0 0,0 0 1,0 0-1,0 0 1,0 0-1,0 0 0,0 1 1,-1-1-1,1 0 1,0 1-1,0-1 0,0 1 1,0-1-1,-1 1 0,1-1 1,0 1-1,0-1 1,-1 1-1,1 0 0,0 0 1,-1-1-1,1 1 1,-1 0-1,1 0 0,0 1 1,3 5 60,0 1 0,0 0-1,-1 0 1,3 10 0,-4-12-8,5 16-75,-1 0 0,-2 0 0,4 39 0,-7-46-887,0 1 0,-2-1 0,-3 24 0,-7-5-3882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4.4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1 107 10842,'0'0'2745,"99"-75"-1913,-63 57-368,-1 7-296,-8 9-128,-5 2-40,-7 11 0,-10 13 280,-3 7-96,-2 1-112,0-1-72,-7-5-248,-3-6-576,-2-18-912,2-2-2129,3-2-5025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0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0 298 9570,'0'0'6777,"124"-6"-6432,-76-3-233,-3-2-112,-1-4-849,-6-1-1255,-7-6-729,-5-14-383,-8 3 351,-9 2-1432</inkml:trace>
  <inkml:trace contextRef="#ctx0" brushRef="#br0" timeOffset="1">389 0 3449,'0'0'10322,"11"93"-9410,-8-29-24,1 11-272,2 5-367,-3 0-129,3-7-120,1-9-529,2-7-927,0-17-1224,-3-18-1841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4.7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37 7962,'0'0'2194,"-10"18"-1089,-31 60 79,39-73-1076,0 0 0,0 0-1,0 0 1,0 0 0,1 0-1,0 1 1,0-1 0,0 1-1,1-1 1,0 0 0,0 1-1,0-1 1,1 1-1,-1-1 1,1 0 0,1 1-1,-1-1 1,1 0 0,0 0-1,0 0 1,3 5 0,-3-7-41,1 0 0,0 0 0,-1 0 0,1-1 1,0 1-1,0-1 0,0 0 0,1 0 0,-1 0 1,0 0-1,1 0 0,-1-1 0,1 0 0,0 0 0,-1 0 1,1 0-1,0 0 0,0-1 0,0 1 0,0-1 0,-1 0 1,1-1-1,0 1 0,0 0 0,0-1 0,5-2 1,-2 1-31,-1-1 1,0 0-1,0 0 1,0 0-1,-1-1 1,1 0-1,-1 0 1,0 0-1,0-1 1,0 0-1,-1 0 1,1 0-1,-1 0 1,-1-1-1,7-11 0,-3 5-56,-1 0-1,-1-1 0,1 0 0,-2 0 1,0 0-1,4-25 0,-8 36-6,2-8-43,-1 1 0,-1-1 0,-1-15 0,1 24 46,0-1 1,0 1 0,0-1 0,0 1-1,-1-1 1,1 1 0,0-1-1,-1 1 1,0-1 0,1 1 0,-1 0-1,0-1 1,0 1 0,1 0-1,-1 0 1,0 0 0,0-1 0,0 1-1,0 0 1,-1 0 0,1 0-1,0 1 1,0-1 0,-1 0 0,1 0-1,0 1 1,-1-1 0,1 1-1,-3-2 1,-3 2-128,0 0-1,0 0 0,1 1 1,-1 0-1,0 0 1,0 0-1,1 1 1,-1 0-1,1 0 0,-1 1 1,1-1-1,0 1 1,0 1-1,0-1 1,1 1-1,-1 0 0,1 1 1,-9 8-1,-3 4-1559,1 2 0,0 0 0,-24 39 0,24-31-2915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5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7818,'0'0'1848,"3"94"-1024,6-54 48,2-4-207,2-7-377,-2-9-216,0-7-64,-4-9-8,-1-4-224,1 0-96,0-17-273,4-17-983,0 3-936,-4 2-1617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5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0 440,'0'0'9185,"1"21"-7793,2 30-520,15 79-1,-17-129-936,-1 0 0,0 0-1,1 0 1,-1 0 0,0 0 0,0 0-1,0 0 1,0 0 0,0 0 0,0 0 0,0 0-1,0 0 1,0 1 0,0-1 0,-1 0-1,1 0 1,0 0 0,-1 0 0,1 0-1,-1 0 1,1-1 0,-1 1 0,0 0-1,1 0 1,-1 0 0,0 0 0,0-1 0,1 1-1,-1 0 1,0 0 0,0-1 0,0 1-1,0-1 1,0 1 0,0-1 0,0 1-1,0-1 1,0 0 0,0 1 0,0-1 0,0 0-1,-1 0 1,-15 7-873,10-3 888,-10 7-508,17-11 637,1 0 0,-1-1 0,0 1 0,0 0 0,0 0 0,0 0 0,0 0 0,0 0 0,0-1 0,0 1 0,0 0 0,0 0 0,0 0 0,0 0 0,1-1 0,-1 1 0,0 0 0,0 0 0,0 0 0,0 0 0,0-1 0,-1 1 0,1 0 0,0 0 0,0 0 0,0 0 0,0-1 0,0 1 0,0 0 0,0 0 0,0 0 0,0 0 0,0 0 0,0-1 0,0 1 0,-1 0 0,1 0-1,0 0 1,0 0 0,0 0 0,0 0 0,0 0 0,-1 0 0,1-1 0,0 1 0,0 0 0,0 0 0,0 0 0,0 0 0,-1 0 0,1 0 0,0 0 0,0 0 0,0 0 0,-1 0 0,1 0 0,0 0 0,0 0 0,0 0 0,4-7 207,1 0 1,-1 0-1,2 0 0,-1 0 1,1 1-1,0 0 0,0 0 0,1 1 1,0-1-1,8-3 0,6-4-5,0 1-1,30-12 0,26-5-835,-1 1-4044,-47 15-159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5.8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0 12683,'0'0'1617,"11"18"-2478,-2-3 686,-1-1 0,-1 1 0,7 21 0,-14-33 133,1 1 1,-1-1 0,0 1-1,-1-1 1,1 0 0,-1 1-1,1-1 1,-1 1-1,0-1 1,-1 0 0,1 1-1,0-1 1,-1 0 0,0 0-1,1 0 1,-1 0 0,-1 0-1,1-1 1,0 1 0,-1-1-1,1 1 1,-1-1-1,-3 2 1,-5 8-152,-33 33-608,23-25 475,-24 31 1,45-51 342,-1 1-1,1-1 1,0 0 0,-1 0 0,1 0 0,0 1-1,0-1 1,0 0 0,-1 0 0,1 1 0,0-1-1,0 0 1,0 1 0,0-1 0,-1 0-1,1 1 1,0-1 0,0 0 0,0 0 0,0 1-1,0-1 1,0 0 0,0 1 0,0-1 0,0 0-1,0 1 1,0-1 0,0 0 0,0 1 0,0-1-1,0 0 1,0 1 0,1-1 0,-1 0-1,0 1 1,0-1 0,0 0 0,0 0 0,1 1-1,-1-1 1,0 0 0,1 1 0,17 0 702,24-13 502,89-56 814,-93 46-2041,0 2 0,52-20 0,-63 35-4296</inkml:trace>
  <inkml:trace contextRef="#ctx0" brushRef="#br0" timeOffset="1">326 265 760,'0'0'10995,"-17"95"-9459,16-46 120,1 0-608,0-3-535,9-8-353,4-11-160,1-6-337,-3-12-751,4-9-776,-3 0-1281,-2-11-1656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6.1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106 1 4113,'0'0'10154,"-38"102"-9050,27-64-368,0-1-447,0-6-193,2-4-48,-2-7-48,2-5-112,3-15-1105</inkml:trace>
  <inkml:trace contextRef="#ctx0" brushRef="#br0" timeOffset="1">115 123 4825,'0'0'8730,"103"27"-8490,-82-16-240,-2-4-216,-8-1-1568,-6-2-1113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6.5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11642,'0'0'2169,"11"104"-1425,-2-38 328,2 7-295,2 0-489,-1-4-208,-2-12-80,-5-13-144,-1-15-593,-4-9-895</inkml:trace>
  <inkml:trace contextRef="#ctx0" brushRef="#br0" timeOffset="1">54 334 11226,'0'0'4145,"100"-89"-7489,-71 67 335,-5 2-3000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7.0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1 12875,'0'0'1791,"18"0"-1750,58 0-44,-73 0-36,-1 0-1,0 0 0,0 0 0,0 0 0,1 1 0,-1-1 0,0 1 1,0-1-1,0 1 0,0 0 0,0 0 0,0 0 0,0 0 0,0 0 1,0 0-1,0 0 0,3 3 0,-5-2-14,1-1 1,-1 0-1,1 0 0,0 0 0,-1 1 1,0-1-1,1 0 0,-1 0 1,0 1-1,0-1 0,0 0 1,0 1-1,0-1 0,0 0 0,0 1 1,0-1-1,0 0 0,-1 0 1,1 1-1,-1 1 0,-2 3-36,0-1 0,0 1 0,0-1 0,0 0-1,-1 0 1,0 0 0,0 0 0,-7 5 0,-116 76 117,152-82 1506,-4-5-1445,0-2-1,-1 1 0,32-10 0,18-3-2300,-69 15 2166,-1 0 1,0 0-1,0 0 1,1 0-1,-1 0 1,0 0 0,1 0-1,-1 0 1,0 0-1,1 0 1,-1 0-1,0 0 1,1 0-1,-1 0 1,0 0-1,1 0 1,-1 0-1,0 0 1,1 0-1,-1 0 1,0 0-1,0 0 1,1 1-1,-1-1 1,0 0 0,0 0-1,1 0 1,-1 1-1,0-1 1,0 0-1,1 0 1,-1 1-1,0-1 1,0 0-1,0 0 1,1 1-1,-1-1 1,0 0-1,0 1 1,0-1-1,0 0 1,0 0-1,0 1 1,0-1 0,0 0-1,0 1 1,0-1-1,0 0 1,0 1-1,0-1 1,0 0-1,0 1 1,0-1-1,0 0 1,0 1-1,0-1 1,0 0-1,-1 1 1,1-1-1,0 0 1,0 0-1,0 1 1,-1-1-1,1 0 1,0 0 0,-1 1-1,-13 19 311,14-19-317,-13 14 68,-4 5 390,0 2 0,-20 34-1,33-50-245,0 1-1,1 0 1,0 0-1,1 0 0,-1 1 1,1-1-1,1 0 1,-1 1-1,1 0 0,1-1 1,0 1-1,0-1 1,1 14-1,0-19-93,-1 1 1,1 0-1,0-1 0,0 1 0,0-1 1,1 1-1,-1-1 0,0 1 1,1-1-1,0 0 0,-1 0 1,1 0-1,0 0 0,0 0 1,0 0-1,0 0 0,4 1 0,-2 0 18,1 0-1,0-1 0,0 0 1,0 0-1,1 0 0,-1-1 1,0 0-1,10 2 1,-9-3-57,-1 1 1,1-1-1,0 0 1,-1 0-1,1 0 1,-1-1-1,1 0 1,0 0-1,-1-1 1,0 1-1,1-1 1,-1 0-1,0-1 1,0 1-1,0-1 1,0 0-1,0 0 1,4-4-1,-5 2-48,-1-1 0,1 1 0,-1 0 0,0-1 0,0 0-1,-1 1 1,0-1 0,0 0 0,0 0 0,-1-1 0,0 1-1,0 0 1,0 0 0,-1-1 0,0 1 0,0 0 0,-1-1-1,-1-8 1,1 11-35,0 0-1,0 0 0,0 0 1,0 0-1,-1 1 0,1-1 1,-1 1-1,0-1 0,0 1 1,-1 0-1,1-1 0,0 1 1,-1 0-1,0 1 0,0-1 1,0 0-1,0 1 0,0 0 1,0 0-1,-1 0 0,1 0 1,-1 0-1,0 0 0,1 1 1,-1 0-1,0 0 0,0 0 1,0 0-1,-6 0 0,5 1-113,4 0 55,0 0 1,0 1-1,0-1 0,0 0 0,0 0 0,0 0 1,0-1-1,0 1 0,0 0 0,0 0 0,0 0 1,0-1-1,0 1 0,0-1 0,0 1 0,0-1 1,1 1-1,-1-1 0,0 1 0,0-1 0,0 0 1,0 1-1,1-1 0,-1 0 0,0-1 0,-1-5-3890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7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11322,'0'0'2489,"22"117"-1561,-9-68-360,3-3-296,-1-8-152,-6-11-120,-4-7-656,-5-11-424,-9-9-3369,-4-3-4233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7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276 44 7770,'0'0'6697,"102"-44"-6697,-73 44-304,2 0-1536,-9 4-1385,-9 7-2472</inkml:trace>
  <inkml:trace contextRef="#ctx0" brushRef="#br0" timeOffset="1">95 487 10610,'0'0'4182,"13"16"-3432,0 2-503,29 28-1,-39-43-231,0-1 0,0 0 0,1 0 0,-1 0 0,0 0 0,1-1-1,-1 1 1,1-1 0,0 0 0,-1 0 0,1 0 0,0-1 0,0 1-1,0-1 1,0 0 0,-1 0 0,1 0 0,7-2 0,1 1-3,-3 0-12,-1 0-1,1-1 1,-1 0 0,0 0-1,0-1 1,0-1 0,0 1-1,0-1 1,0 0 0,-1-1-1,0 0 1,11-9 0,-8 5 6,0 0 1,0-1-1,-1-1 1,0 1-1,-1-1 1,0-1 0,7-14-1,-14 23-11,0 1 1,1-1-1,-1 0 0,0 0 0,-1 0 1,1 0-1,0 0 0,-1 0 0,1-4 0,-1 6 2,-1 0 0,1 0 0,0 1 0,0-1 0,0 0 1,-1 0-1,1 0 0,0 0 0,-1 0 0,1 1 0,-1-1 0,1 0 0,-1 0 0,1 1 0,-1-1 0,0 0 0,1 1 0,-1-1 0,0 0 0,1 1 0,-1-1 0,0 1 0,0-1 0,0 1 0,1 0 0,-1-1 0,0 1 0,0 0 0,0 0 0,0-1 0,0 1 0,0 0 0,0 0 0,-19-2-24,1 1 1,-1 1-1,1 1 1,-1 0-1,1 2 1,0 0-1,-1 1 1,-25 9-1,-13 9-1592,-72 37 0,89-38-2723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9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0 300 7218,'0'0'3032,"23"-2"-1481,238-28 2002,-254 29-3503,799-135 1660,-190 16-1630,-557 109 874,-90 15-6106,16 2 526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0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 9794,'0'0'4798,"5"20"-4525,-3-6-202,-2-8-50,1 0 0,0 0 0,0-1 0,0 1 0,1 0 0,0-1 0,0 1 0,0-1 0,1 0 0,0 0 0,0 0 0,0 0 0,0 0 0,1 0 0,0-1 0,0 0 0,0 0 1,0 0-1,10 6 0,-3-4 28,0 0 0,1-1 0,-1 0-1,1-1 1,0-1 0,1 0 0,-1-1 0,0 0 0,1 0 0,-1-2 0,1 1 0,-1-2 0,15-1 0,-25 1-36,1 0 0,0 0 0,-1 0 0,1 0 0,-1-1 0,0 1 0,1-1 0,-1 0-1,0 1 1,0-1 0,0 0 0,0 0 0,0 0 0,-1-1 0,1 1 0,-1 0 0,1-1 0,-1 1 0,0-1 0,0 1 0,0-1 0,0 0-1,0 1 1,-1-1 0,1 0 0,-1 1 0,0-1 0,0 0 0,0 0 0,0 0 0,0-3 0,-1 0-38,1 0 1,-1 0-1,0 0 1,0 0-1,-1 0 1,0 0-1,0 0 1,0 1-1,-1-1 1,0 1-1,0-1 1,0 1-1,-5-6 1,-2 2-160,-1 0 0,0 1 0,0 0 0,-19-9 0,18 10-548,0 0 1,0-1-1,1 0 0,-11-11 0,6 0-3384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30.3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1016,'0'0'11007,"1"21"-10442,-1-19-545,0 22 148,2 0 0,1-1-1,1 0 1,0 1-1,2-2 1,11 30 0,-14-46-80,0 1 0,1 0 0,0-1 0,0 0 0,0 0 0,1 0 0,0 0 1,0-1-1,0 1 0,1-2 0,0 1 0,0 0 0,0-1 0,0 0 0,8 3 0,-6-4-39,1 0 0,-1-1-1,1 0 1,-1 0 0,1-1-1,0 0 1,0-1-1,-1 0 1,1 0 0,0-1-1,0 0 1,14-4-1,14-6-9,-1-2 0,68-33-1,-28 10-56,205-57-1688,-277 92 1627,-1 0 13,-20 1-1306,5 0-2391,5 0-1339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30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6857,'0'0'4910,"16"0"-4332,6 1-314,3-1 35,1 1-1,-1 1 1,42 9 0,-59-9-199,-1 0 0,1 0 0,-1 1 0,0 1 0,0-1 0,-1 1 0,11 7 0,-14-8-34,1 0 0,-2 0 1,1 0-1,0 0 0,0 0 0,-1 1 0,0-1 0,0 1 0,0 0 0,0-1 0,0 1 0,-1 0 0,0 0 0,0 0 0,1 6 0,0 2 82,0 1 1,-2 0 0,0 15 0,0-24-159,0 1 0,-1-1 0,0 0 0,0 0 0,0 1 0,0-1 0,-1 0 0,0 0 0,1 0 0,-1 0 1,-1-1-1,1 1 0,-4 4 0,-4 2-815,-1 0 0,0-1 0,-1-1 0,-21 13 0,-9-2-6222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34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1 592,'0'0'14199,"2"8"-13916,12 38 292,-3-5-100,2-1-1,1-1 0,38 73 0,-36-96-650,-16-15 126,0-1-1,1 0 1,-1 0-1,0 1 1,1-1-1,-1 0 0,0 0 1,1 0-1,-1 0 1,1 0-1,-1 1 1,1-1-1,-1 0 1,0 0-1,1 0 0,-1 0 1,1 0-1,-1 0 1,0 0-1,1 0 1,-1-1-1,1 1 1,-1 0-1,1 0 0,-1 0 1,0 0-1,1 0 1,-1-1-1,0 1 1,1 0-1,-1 0 0,0-1 1,1 1-1,-1 0 1,0-1-1,1 1 1,-1 0-1,0-1 1,0 1-1,1 0 0,-1-1 1,0 1-1,0 0 1,0-1-1,0 1 1,0-1-1,1 1 0,-1-1 1,0 1-1,0 0 1,0-1-1,0 1 1,0-1-1,0 1 1,0 0-1,-1-2 0,3-75-6595,-2 35-940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35.3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6 8250,'0'0'5345,"-14"-5"-6225,19 5 152,3 5-297,4 14-551,1-3-496,-2 0-665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35.8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 1616,'0'0'8401,"4"19"-8046,27 112 783,-24-105-659,2-1-1,1 1 1,24 43-1,-34-69-454,0 0 0,0 0-1,0 0 1,0 0 0,0 0 0,0 0-1,0 0 1,0 0 0,0 0 0,-1-1-1,1 1 1,0 0 0,0 0 0,0 0-1,0 0 1,0 0 0,0 0 0,0 0-1,0 0 1,0 0 0,1-1-1,-1 1 1,0 0 0,0 0 0,0 0-1,0 0 1,0 0 0,0 0 0,0 0-1,0 0 1,0 0 0,0 0 0,0 0-1,0 0 1,0-1 0,0 1 0,0 0-1,0 0 1,0 0 0,1 0 0,-1 0-1,0 0 1,0 0 0,0 0 0,0 0-1,0 0 1,0 0 0,0 0-1,0 0 1,0 0 0,0 0 0,1 0-1,-1 0 1,0 0 0,0 0 0,0 0-1,0 0 1,0 0 0,0 0 0,0 0-1,0 0 1,0 0 0,0 0 0,1 0-1,-1 0 1,0 0 0,0 0 0,0 1-1,0-1 1,2-15 261,-1-17-665,-1 10 79,-1-4 44,1 0-1,2-1 1,0 1-1,8-29 1,-8 50 296,0 0 0,0 0 0,0 1 0,1-1 0,0 1 0,0-1 0,0 1 0,0 0 0,1 0 0,0 1 0,-1-1 0,1 1 0,0 0 0,1 0 0,-1 0 0,1 0 0,-1 1 0,1 0 0,0 0 0,0 0 0,0 1 0,0-1 0,0 1 0,10-1 0,-14 2-26,0 1 0,0-1 1,0 0-1,0 1 0,0-1 1,0 1-1,-1-1 1,1 1-1,0 0 0,0-1 1,0 1-1,-1 0 0,1-1 1,0 1-1,-1 0 0,1 0 1,-1 0-1,1 0 0,-1-1 1,1 1-1,0 2 0,8 25 308,-7-19-250,13 48 163,-10-35-546,1 1 1,1-2-1,11 25 0,-15-60-11906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36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1 4849,'0'0'7626,"-13"19"-7357,-41 61-62,52-77-169,0-1 0,1 1 0,-1 0 0,1 0 0,0 0 0,-1 1 0,1-1 0,1 0 0,-1 0 0,0 0 0,1 1 1,0-1-1,-1 0 0,2 7 0,-1-9-15,1 1 1,-1-1-1,1 1 1,0-1 0,-1 1-1,1-1 1,0 0-1,0 1 1,0-1 0,0 0-1,0 0 1,0 0-1,1 1 1,-1-1 0,0 0-1,1-1 1,-1 1-1,0 0 1,1 0 0,2 0-1,5 2 37,1-1 0,-1 0 0,1-1-1,-1 0 1,1 0 0,17-2 0,-14 1-121,-10-1 52,0 1-1,0 0 1,1 0-1,-1 1 1,0-1-1,0 1 1,1 0-1,-1-1 1,0 1 0,0 1-1,0-1 1,0 0-1,3 2 1,-5-1 4,1 0 0,-1 0 0,1 0 0,-1-1 0,0 1-1,0 0 1,0 1 0,0-1 0,0 0 0,0 0 0,0 0 0,-1 0 0,1 1 0,-1-1 0,0 0 0,1 1 0,-1-1 0,0 0 0,-1 3 0,1 4 25,-1 1-1,-1-1 1,1 0 0,-2 0 0,1-1 0,-1 1 0,0 0 0,-1-1-1,0 0 1,0 0 0,-1 0 0,0 0 0,-1-1 0,1 0 0,-1 0-1,-1 0 1,-9 8 0,15-15-42,1 1 1,0-1-1,0 1 0,0-1 1,-1 0-1,1 1 0,0-1 0,0 0 1,-1 0-1,1 1 0,0-1 1,-1 0-1,1 1 0,0-1 1,-1 0-1,1 0 0,0 0 0,-1 1 1,1-1-1,-1 0 0,1 0 1,0 0-1,-1 0 0,1 0 1,-1 0-1,1 0 0,0 0 0,-1 0 1,1 0-1,-1 0 0,1 0 1,0 0-1,-1 0 0,1 0 1,-1 0-1,1-1 0,0 1 0,-1 0 1,1 0-1,-1 0 0,1-1 1,0 1-1,-1 0 0,1 0 1,0-1-1,-1 1 0,0-22-3872,1 12 1909,0-18-5615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36.6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98 8010,'0'0'4598,"18"-1"-4134,59-4-210,-74 5-254,0 0 1,-1 0 0,1 0 0,0 0-1,0-1 1,-1 1 0,1-1 0,0 0-1,-1 0 1,1 0 0,0 0 0,-1 0-1,0 0 1,1-1 0,-1 0 0,0 1-1,0-1 1,1 0 0,-1 0 0,-1 0 0,1 0-1,0 0 1,0 0 0,-1-1 0,1 1-1,-1 0 1,0-1 0,0 1 0,0-1-1,0 0 1,0 1 0,-1-1 0,1 0-1,-1 0 1,1 1 0,-1-1 0,0 0-1,0 0 1,0 1 0,-1-1 0,0-4 0,0 6-55,1 0 1,-1 0 0,1 1 0,-1-1 0,1 0-1,-1 0 1,1 1 0,-1-1 0,0 0 0,1 1-1,-1-1 1,0 1 0,0-1 0,1 1 0,-1 0 0,0-1-1,0 1 1,0-1 0,0 1 0,1 0 0,-1 0-1,0 0 1,0 0 0,0-1 0,0 1 0,0 0 0,0 1-1,0-1 1,0 0 0,0 0 0,1 0 0,-1 0-1,-1 1 1,-2-1 27,1 1 0,-1 0 0,1-1-1,-1 1 1,1 1 0,0-1 0,-6 3 0,5 0 41,0 0 1,0 0-1,0 1 1,1-1-1,-1 1 1,1 0-1,0 0 1,1 0-1,-1 0 1,1 0-1,0 0 1,-2 11-1,2-9 80,0 1 0,1-1 0,0 0-1,1 1 1,0-1 0,0 0 0,0 1 0,1-1 0,2 12-1,-2-16-67,0-1 1,1 0-1,-1 1 0,0-1 0,1 0 0,-1 0 0,1 0 0,-1 0 0,1 0 0,0 0 1,0-1-1,0 1 0,0-1 0,0 1 0,0-1 0,1 0 0,-1 1 0,0-1 0,1 0 1,-1-1-1,1 1 0,-1 0 0,1-1 0,-1 1 0,1-1 0,3 0 0,-1 0-118,0 1-1,0-1 1,0-1-1,0 1 0,0-1 1,0 0-1,0 0 1,0 0-1,0-1 0,-1 0 1,1 0-1,8-5 1,33-30-4198,-28 19 292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37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8282,'0'0'1657,"7"22"-903,23 72 114,-24-77-568,1 0 1,1-1-1,18 29 0,0-1-47,-26-43 7,-1-30-954,-6-10-1108,3 19 1474,1 0 1,0-27 0,3 45 383,0 1 0,1-1 0,0 1 0,-1-1 0,1 1 1,0-1-1,0 1 0,0 0 0,0-1 0,0 1 0,0 0 0,0 0 1,0 0-1,0 0 0,0 0 0,1 0 0,-1 0 0,0 0 0,1 0 1,1 0-1,38-18 773,-26 13-790,34-9-1988,-36 10-840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37.4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0 145 4185,'0'0'10450,"122"-35"-10298,-85 21-48,-8 1-104,-7-2-112,-8 4-568,-6-2 96,-8-3-152,0 1-1393,0 3-1984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37.7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2785,'0'0'6541,"4"22"-5651,-1-4-615,6 28 772,18 54-1,-11-45-277,-8-26-324,1 0 0,1 0 0,21 39 0,-31-67-410,1 1 0,0 0 1,0-1-1,1 1 0,-1-1 1,0 0-1,0 1 0,1-1 0,-1 0 1,1 0-1,-1 0 0,1 0 1,-1 0-1,1 0 0,0 0 1,0 0-1,-1-1 0,1 1 1,0-1-1,0 1 0,0-1 1,-1 0-1,1 0 0,0 0 1,0 0-1,0 0 0,0 0 1,0 0-1,-1-1 0,1 1 1,0-1-1,0 1 0,0-1 1,-1 0-1,1 1 0,0-1 1,-1 0-1,1 0 0,1-2 1,9-5-332,0 0 0,-1-1 1,0-1-1,11-11 1,-8 7-1153,21-15-3598,-24 23 2433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0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250 1 13899,'0'0'2288,"-51"98"-1655,18-39-217,-3 1-304,1-5-24,2-10-88,8-12-168,6-13-1145,7-11-1839,6-9-2545</inkml:trace>
  <inkml:trace contextRef="#ctx0" brushRef="#br0" timeOffset="1">175 253 8026,'0'0'7433,"123"109"-6729,-87-85-391,-3-6-313,-9-3-449,-24-8-1279,0-4-1081,-10-3-1680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0.3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1 225 11242,'0'0'3552,"21"-6"-3149,-3 0-304,124-44 346,-33 4-487,-36 14-615,2 3 0,100-25 0,-159 53-4705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0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1720,'0'0'10905,"8"3"-10180,29 8-171,-6-3 56,41 18-1,-69-25-597,0 1 0,-1-1 0,1 1 0,-1 0 0,0 0 0,0 0 0,1 1 0,-1-1-1,-1 0 1,1 1 0,0-1 0,0 1 0,-1 0 0,0 0 0,1-1 0,-1 1 0,0 0 0,-1 0 0,1 0 0,0 0-1,-1 0 1,0 0 0,1 0 0,-1 0 0,0 0 0,-1 0 0,1 0 0,-2 5 0,0 4 43,-1 0 0,0 0-1,-1-1 1,0 1 0,-11 20 0,-36 51-366,11-34-4374,26-36-1988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1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 7362,'0'0'4437,"19"-6"-4133,-12 3-350,52-16-463,-1-2 0,99-54 0,-151 70 31,-10 5 213,-14 7 112,-1 7 346,1 1 0,0 0-1,1 2 1,1 0 0,1 1 0,0 0 0,1 1-1,-14 27 1,26-43-139,1-1 0,0 1-1,0-1 1,-1 1 0,2-1 0,-1 1 0,0-1-1,1 1 1,-1 0 0,1 0 0,-1 2 0,29-7 667,2-14-451,-27 13-326,1 1 1,-1-1-1,1 1 0,-1 0 1,1 0-1,0 0 0,-1 1 1,1-1-1,0 1 0,0 0 1,0 0-1,0 0 0,0 1 1,1-1-1,-1 1 0,0 0 1,4 0-1,-7 2-113,-1-1 0,1 0 1,-1 0-1,0 0 0,0 1 0,0-1 1,1 0-1,-1 0 0,0 1 0,-1-1 0,1 0 1,0 0-1,0 0 0,0 1 0,-1-1 1,1 0-1,-1 0 0,1 0 0,-1 2 1,-12 11-1710,-5-1-1784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2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0 144 5513,'0'0'5561,"119"-23"-4696,-68 1-393,4-2-152,-1 0-184,-3 4-136,-11 6-152,-7 3-1185,-13 7-1311,-12 2-1529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2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76 1800,'0'0'9128,"13"13"-8426,44 38-52,-54-49-582,-1-1 0,1 1-1,0 0 1,0-1 0,0 0 0,0 0-1,0 0 1,0 0 0,0 0 0,0 0 0,0-1-1,0 1 1,0-1 0,1 0 0,-1 0-1,0 0 1,0-1 0,0 1 0,0-1 0,1 1-1,-1-1 1,0 0 0,0 0 0,0-1-1,3-1 1,-3 2-12,14-7 105,0 0 0,24-17 0,-34 20-237,-1 1 0,0-1 0,-1 1 0,1-2 0,-1 1 0,0-1 0,0 1-1,-1-1 1,6-10 0,-9 16 47,-1-1 1,1 0-1,-1 0 0,1 0 0,-1 0 0,0 0 0,1 0 1,-1 0-1,0 0 0,0 0 0,1 0 0,-1 0 0,0 0 1,0 0-1,0 0 0,0 0 0,-1 0 0,1 0 0,0 0 1,0 0-1,0 0 0,-1 0 0,1 0 0,0 1 0,-1-1 1,1 0-1,-1 0 0,1 0 0,-1 0 0,0 0 0,1 1 0,-1-1 1,0 0-1,0 1 0,1-1 0,-1 0 0,0 1 0,0-1 1,0 1-1,0-1 0,0 1 0,0 0 0,0-1 0,1 1 1,-1 0-1,-2-1 0,-5 0-101,0 0 1,0 0-1,0 0 1,-14 2 0,11-1 123,-3-1-68,1 2 1,-1-1-1,1 1 1,-1 1-1,1 1 1,0 0-1,-21 7 1,32-9-1336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3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6737,'0'0'4759,"15"1"-4673,4-2-77,-11 0-7,1 1 0,0 0 0,0 1 0,-1 0 0,11 2-1,-18-3-17,-1 1 0,1-1 0,-1 1 0,0-1 0,1 1 0,-1-1 0,1 1 0,-1 0-1,0-1 1,0 1 0,1-1 0,-1 1 0,0 0 0,0-1 0,0 1 0,1 0-1,-1-1 1,0 1 0,0 0 0,0-1 0,0 1 0,0 0 0,-1-1 0,1 1-1,0 0 1,0 0 0,-6 21-403,2-15 338,-1 1 0,-1-1 0,-10 12 0,11-15 87,1 1 0,0 0 0,0 0 0,0 1-1,0-1 1,1 1 0,0 0 0,0 0-1,-3 10 1,5-15-1,1 0 0,0 1 0,-1-1 0,1 0 0,0 1-1,0-1 1,0 0 0,0 1 0,0-1 0,0 1 0,1-1 0,-1 0 0,0 1-1,1-1 1,-1 0 0,2 3 0,-2-4 7,1 1 0,-1-1 1,1 1-1,0-1 0,-1 0 0,1 1 1,-1-1-1,1 0 0,0 1 0,-1-1 1,1 0-1,0 0 0,-1 1 0,1-1 1,0 0-1,0 0 0,-1 0 0,1 0 1,0 0-1,0 0 0,-1 0 0,2-1 0,5 0 64,0-1 0,-1-1 0,1 1 0,-1-1 0,8-4 0,-1 0-184,-12 6 104,1 0 0,-1 0-1,1 0 1,-1 1-1,1-1 1,0 1-1,-1-1 1,1 1 0,0-1-1,-1 1 1,1 0-1,0 0 1,-1 0 0,1 0-1,0 0 1,0 0-1,-1 0 1,1 1 0,0-1-1,-1 1 1,1-1-1,-1 1 1,1 0-1,0-1 1,-1 1 0,1 0-1,-1 0 1,0 0-1,1 0 1,-1 0 0,0 0-1,0 1 1,0-1-1,1 0 1,-1 1-1,-1-1 1,1 1 0,0-1-1,0 1 1,0-1-1,0 4 1,7 10 84,-6-11-80,0-1 0,0 1-1,0 0 1,0 0-1,-1 0 1,0 0-1,1 0 1,-2 0-1,2 7 1,-4-8-199,0-1 0,-1 0 1,1 0-1,-1 0 0,1 0 0,-1 0 1,0 0-1,0-1 0,1 0 0,-1 1 1,0-1-1,-6 1 0,1 1-378,-6 4-233,9-4 760,-1 0 1,1 0-1,-1-1 1,0 0-1,0 0 0,0 0 1,-9 0 918,36-14 846,8-6-846,1 2-1,45-18 1,-60 29-1284,1 0 1,0 0-1,32-3 0,-48 7 324,0 1 1,1 0-1,-1 0 0,1 0 1,-1 0-1,0 0 0,1 0 0,-1 0 1,0 0-1,1 0 0,-1 0 0,1 0 1,-1 0-1,0 0 0,1 0 1,-1 0-1,0 0 0,1 0 0,-1 1 1,0-1-1,1 0 0,-1 0 0,0 0 1,1 1-1,-1-1 0,0 0 1,1 0-1,-1 1 0,0-1 0,0 0 1,1 0-1,-1 1 0,0-1 0,0 1 1,-6 12-1524,-6-1 58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3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 3329,'0'0'5396,"17"-8"-4835,55-24-53,-67 30-439,-1 0 0,1 0 1,-1 1-1,1-1 0,-1 1 0,1 0 1,0 1-1,0-1 0,-1 1 0,1 0 0,6 0 1,3 1 105,-12 0-109,-1 1 0,1-1 0,-1 1 0,0-1 1,1 1-1,-1 0 0,0 0 0,0 0 0,0 0 0,0 0 1,0-1-1,-1 2 0,1-1 0,-1 0 0,1 0 1,-1 4-1,2 0 24,4 18 192,6 39 1,-10-26-5204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3.9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5601,'0'0'3449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5.6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0 144 2681,'0'0'9130,"130"-49"-8506,-88 31-296,0 1-200,-4 1-112,-5 1-16,-10 4-72,-8 4-344,-8 0-489,-3 3-503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5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 5921,'0'0'2890,"17"-1"-2252,-3-1-515,29-3 858,61 1-1,-102 4-920,0 0 0,-1 0-1,1 1 1,-1-1 0,1 0 0,-1 1 0,1-1-1,-1 1 1,1 0 0,-1-1 0,1 1-1,-1 0 1,0 0 0,1 0 0,-1 0 0,0 0-1,0 0 1,0 0 0,0 1 0,0-1 0,0 0-1,1 3 1,0 0 28,0 0 0,-1-1 0,0 1 0,0 0 0,0 0 0,0 0 0,-1 0 0,1 0 0,-1 5 0,0 0-53,-1 0 1,0 1 0,0-1 0,-1 0-1,0 0 1,-1 0 0,-6 15 0,-6 2-1342,-1-1 0,-38 46 1,26-41-2603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1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138 1 1672,'0'0'11666,"-2"17"-11532,-10 124-370,10-131 84,1 0 1,-2 0-1,1 0 0,-1-1 1,0 1-1,-1-1 0,-8 14 0,10-20-53,1 1 0,-2-1 0,1 0 0,0 0-1,-1 0 1,1 0 0,-1 0 0,0-1 0,0 1-1,0-1 1,0 1 0,0-1 0,0 0 0,-1-1-1,1 1 1,-1 0 0,0-1 0,1 0 0,-1 0-1,0 0 1,0 0 0,-4 0 0,7-1 227,0-1 1,0 1-1,0 0 0,0 0 1,0-1-1,0 1 1,1-1-1,-1 1 0,0 0 1,0-1-1,0 0 1,1 1-1,-1-1 0,0 1 1,0-1-1,1 0 1,-1 0-1,1 1 0,-1-1 1,1 0-1,-1 0 1,1 0-1,-1-1 0,0 1 119,1 1 0,0-1 0,0 1 0,0-1-1,0 0 1,-1 1 0,1-1 0,0 1 0,0-1-1,0 0 1,0 1 0,0-1 0,0 0 0,1 1-1,-1-1 1,0 1 0,0-1 0,0 0 0,0 1-1,1-1 1,-1 1 0,0-1 0,1 1 0,-1-1-1,0 1 1,1-1 0,-1 1 0,1-1 0,-1 1-1,1 0 1,-1-1 0,0 1 0,1 0-1,0-1 1,-1 1 0,1 0 0,-1-1 0,1 1-1,0 0 1,133-41 4051,-67 23-3496,71-10 0,-138 28-696,13-2-208,0 0 0,-1 1 0,1 1 0,0-1 0,24 4 0,-36-2 104,0-1 0,0 0 1,0 1-1,0-1 0,0 0 0,-1 1 1,1-1-1,0 1 0,0 0 0,0-1 1,0 1-1,-1 0 0,1-1 0,0 1 1,-1 0-1,1 0 0,0 0 0,-1-1 1,1 1-1,-1 0 0,1 0 0,-1 0 1,0 0-1,1 0 0,-1 0 0,0 0 1,0 0-1,0 0 0,0 0 0,0 0 1,0 0-1,0 0 0,0 2 0,0 0-340,-1 0 0,1 1-1,-1-1 1,0 0 0,0 1-1,0-1 1,-1 0-1,1 0 1,-3 4 0,-19 19-4496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6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0 114 7882,'0'0'4965,"16"-5"-4864,-1 0-93,1 1-1,19-3 1,-33 7 3,0 0 0,0 0 1,-1 0-1,1 1 0,0-1 1,-1 0-1,1 1 0,0-1 0,-1 1 1,1 0-1,-1-1 0,1 1 1,-1 0-1,1 0 0,-1 0 0,0 0 1,1 0-1,-1 0 0,0 1 1,0-1-1,0 0 0,0 1 1,0-1-1,0 0 0,0 1 0,1 1 1,0 3 128,1 0 1,-1 1 0,0-1-1,2 11 1,-4-13-74,3 13 40,0-1 0,-2 1 0,0 0 0,-1 0 0,-3 24 0,3-41-115,0 0 0,0 0-1,-1 0 1,1 0-1,0 0 1,0 0-1,0 0 1,0-1-1,0 1 1,0 0-1,0 0 1,0 0-1,0 0 1,-1 0-1,1 0 1,0 0-1,0 0 1,0 0-1,0 0 1,0 0-1,0 0 1,-1 0-1,1 0 1,0 0-1,0 0 1,0 0-1,0 0 1,0 0 0,0 0-1,-1 0 1,1 0-1,0 0 1,0 0-1,0 0 1,0 0-1,0 0 1,0 0-1,-1 0 1,1 0-1,0 0 1,0 0-1,0 0 1,0 0-1,0 1 1,-4-15-404,4 5 390,0 0 0,0 0-1,1 1 1,0-1 0,0 0 0,1 0 0,0 0 0,1 1 0,0-1-1,7-14 1,-7 19 23,0 0-1,-1 0 0,1 0 1,0 0-1,1 0 0,-1 1 1,1 0-1,0-1 0,0 2 1,0-1-1,0 0 0,0 1 1,0-1-1,1 1 0,-1 1 1,1-1-1,-1 0 1,1 1-1,0 0 0,0 0 1,8 0-1,-11 1 14,-1 0-1,1 0 1,-1 0-1,1 0 1,-1 1-1,1-1 1,-1 0 0,1 1-1,-1-1 1,0 1-1,1 0 1,-1-1 0,0 1-1,1 0 1,-1 0-1,0 0 1,0 0-1,0 0 1,0 0 0,0 0-1,0 0 1,0 0-1,0 0 1,0 1 0,0-1-1,-1 0 1,1 1-1,0-1 1,-1 0-1,1 1 1,-1-1 0,0 1-1,1 1 1,1 7 101,-1 0 1,0 1 0,-1 19-1,0-17-156,0-12 159,4-31-454,1 10 140,2 2-1,0-1 0,10-18 0,-13 29 178,0 0 0,1 0-1,0 1 1,1-1-1,0 1 1,0 0 0,0 1-1,13-11 1,-17 16 23,0-1 0,-1 1 0,1 0 0,0 0 0,0 0 0,0 1 0,0-1 0,0 0-1,0 1 1,0-1 0,3 0 0,-4 1 19,0 1 0,0-1-1,0 0 1,0 0 0,-1 0 0,1 0-1,0 1 1,0-1 0,0 0-1,0 1 1,-1-1 0,1 1-1,0-1 1,0 1 0,-1-1 0,1 1-1,0 0 1,-1-1 0,2 2-1,0 3 123,1 0 0,-1 0 0,0 0 0,0 0 0,0 1 0,-1-1 0,2 7 0,-3-8-182,1 0 0,0 0 0,-1 0 0,2 0 0,-1 0-1,0 0 1,1 0 0,0-1 0,0 1 0,0-1 0,0 1 0,5 5 0,-6-9-126,-1 0 0,1 1 1,0-1-1,-1 0 0,1 0 0,0 1 1,0-1-1,-1 0 0,1 0 0,0 0 1,0 0-1,0 0 0,-1 0 1,1 0-1,0 0 0,0 0 0,-1 0 1,1 0-1,0-1 0,0 1 0,-1 0 1,1 0-1,0-1 0,0 1 0,-1-1 1,1 1-1,1-1 0,14-16-2808,-14 14 2258,13-13-3788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7.1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75 6 3817,'0'0'5616,"-12"15"-4829,-37 49-30,48-62-674,-1 0-1,1 1 1,-1-1 0,1 0 0,0 1-1,0-1 1,0 0 0,0 1-1,0 0 1,0-1 0,1 1-1,0-1 1,-1 1 0,1 0 0,0 4-1,1-5-24,-1-1 0,0 0 0,1 0 0,-1 0 0,1 0 0,0 0 0,-1 0 0,1 0-1,0 0 1,0 0 0,0 0 0,-1 0 0,1 0 0,0 0 0,0-1 0,0 1 0,0 0 0,1-1-1,-1 1 1,0-1 0,0 1 0,2 0 0,1 0 32,0 0 1,0-1-1,1 1 1,-1-1-1,0 0 1,0 0-1,0 0 1,0-1-1,0 1 0,0-1 1,0 0-1,0 0 1,0-1-1,6-1 1,-5-1-192,0 1 1,-1-1-1,1 1 1,-1-1 0,0-1-1,1 1 1,-2 0 0,1-1-1,-1 0 1,1 0 0,-1 0-1,-1 0 1,1-1 0,-1 1-1,0-1 1,0 1 0,0-1-1,-1 0 1,0 0-1,0 0 1,-1 0 0,1 1-1,-2-10 1,1 14 46,-1 0 0,0 0 1,1 0-1,-1 0 0,0 0 0,1 0 1,-1 0-1,0 0 0,0 1 0,0-1 1,0 0-1,0 1 0,0-1 0,0 0 0,0 1 1,0-1-1,0 1 0,0-1 0,0 1 1,-1 0-1,1 0 0,0-1 0,0 1 0,0 0 1,0 0-1,-1 0 0,1 0 0,0 0 1,0 0-1,0 1 0,-2-1 0,-1 1-96,0-1-1,0 1 0,0-1 1,0 1-1,0 0 0,1 1 1,-1-1-1,-6 4 0,-17 22-1992,21-19-24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7.5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50 240 6345,'0'0'3009,"-8"20"-1974,-26 64-158,32-80-821,1-1-1,0 1 1,0-1-1,0 1 1,0-1-1,1 1 1,-1 0-1,1 0 1,0-1-1,0 1 1,1 0-1,-1-1 0,1 1 1,-1 0-1,3 5 1,-2-8-2,0 1 0,0 0 1,0 0-1,1-1 0,-1 1 0,0 0 0,1-1 1,-1 0-1,1 1 0,0-1 0,-1 0 1,1 0-1,0 0 0,0 0 0,0 0 0,0 0 1,0 0-1,0-1 0,3 2 0,0-2-4,0 1 0,-1-1 0,1 0 0,0 0 0,0 0 0,-1-1 0,1 1 0,0-1 0,-1 0 0,1-1 0,-1 1 0,1-1 0,-1 0 0,0 0 0,1 0 0,-1-1 0,0 1 0,6-7 0,-3 2-280,-1-1 0,-1 1 0,1-1 0,-1-1 0,-1 1 0,1-1-1,-1 0 1,-1 1 0,0-2 0,0 1 0,-1 0 0,2-10 0,-1-13-1429,-1 0 1,-2-40-1,0 61 1395,-6-59-1110,5 64 1504,0 1-1,-1 0 1,1 0 0,-1 0-1,0 0 1,0 0 0,0 0-1,-1 0 1,0 1 0,-6-9-1,9 13-84,0 0-1,0-1 1,0 1-1,-1-1 1,1 1-1,0 0 1,0 0-1,0-1 1,-1 1-1,1 0 1,0-1-1,-1 1 0,1 0 1,0 0-1,0-1 1,-1 1-1,1 0 1,0 0-1,-1 0 1,1 0-1,-1-1 1,1 1-1,0 0 1,-1 0-1,1 0 1,0 0-1,-1 0 1,1 0-1,-1 0 1,1 0-1,0 0 1,-1 0-1,1 0 0,0 0 1,-1 0-1,1 0 1,-1 1-1,1-1 1,0 0-1,-1 0 1,1 0-1,0 0 1,-1 1-1,1-1 1,0 0-1,0 0 1,-1 1-1,1-1 1,0 0-1,0 1 1,-1-1-1,1 0 1,0 1-1,0-1 0,0 0 1,0 1-1,-1-1 1,1 0-1,0 1 1,0-1-1,0 0 1,0 1-1,0-1 1,0 1-1,-2 30 876,3-26-613,-1 12 151,2 0 0,0 1-1,1-1 1,0 0-1,2 0 1,0 0-1,10 21 1,-11-29-391,0 0 0,1 0 0,0 0 0,0-1 0,1 0 0,0 0 0,1 0 0,0 0 0,0-1 0,0 0 0,1-1 0,0 0 0,0 0 0,12 5 0,-16-9-380,1 0 0,-1 0 0,1-1 0,0 1 0,0-1 0,-1-1 0,1 1 1,0-1-1,0 0 0,0 0 0,0 0 0,0 0 0,0-1 0,7-2 0,0-6-2680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7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9450,'0'0'2761,"54"40"-3097,-54-39-953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8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10178,'0'0'1312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8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1 247 9874,'0'0'1942,"16"-5"-1797,133-47-58,-142 50-80,0-1 0,-1 0 0,1 0 0,-1-1 0,0 0 0,0 0 0,7-6 0,-11 7-35,1 1-1,-1-1 0,0 0 1,0 0-1,0 0 0,-1 0 1,1 0-1,-1 0 0,0 0 1,1 0-1,-1-1 0,-1 1 1,1-1-1,0 1 0,-1 0 1,0-8-1,0 8-106,0-1 0,0 0 1,-1 1-1,0-1 0,1 1 0,-1-1 0,0 1 1,-1-1-1,1 1 0,-1 0 0,1 0 0,-1 0 0,0 0 1,0 0-1,-1 0 0,1 0 0,0 0 0,-1 1 0,0-1 1,0 1-1,1 0 0,-1 0 0,-1 0 0,-4-2 0,-1 0 317,0 0 0,0 1 0,0 1 0,0-1 0,0 2 0,0-1 0,-1 1 0,-13 0-1,22 1-165,0 1 0,0-1 0,1 0 0,-1 0 0,0 0 0,0 0 0,1 1 0,-1-1 0,0 1 0,0-1 0,1 0 0,-1 1-1,0-1 1,1 1 0,-1-1 0,0 1 0,1 0 0,-1-1 0,1 1 0,-1-1 0,1 1 0,-1 0 0,1 0 0,0-1 0,-1 1-1,1 0 1,0 0 0,0-1 0,-1 1 0,1 0 0,0 0 0,0 1 0,-1 32 179,1-23-10,1 30 625,1 0 0,3 0 0,17 76 1,-16-95-613,1 0 1,1-1 0,0 1-1,2-2 1,0 1 0,2-2 0,0 1-1,23 27 1,-32-43-271,0 0 0,1 0-1,-1-1 1,1 1 0,0-1-1,0 0 1,0 0 0,0 0 0,0-1-1,1 1 1,-1-1 0,1 0 0,0 0-1,-1-1 1,8 2 0,-12-12-4560,-2-2-1261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48.9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227 21 9010,'0'0'6513,"100"102"-6233,-80-87-192,-3-4-88,-6-6-384,-2-3-368,-4-2-360,4-2-632,-1-11-289,-1-3-2144</inkml:trace>
  <inkml:trace contextRef="#ctx0" brushRef="#br0" timeOffset="1">442 1 3201,'0'0'10290,"-3"179"-8570,-14-59-471,-5 13-313,-11-3-392,-7-15-296,-2-30-120,2-17-56,2-19-72,-35 0-832,7-10-2265,-1-12-5281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56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9754,'0'0'2494,"18"3"-2179,4 1-204,10 1 116,47 13-1,-59-13-121,-1 2 0,1 0 1,-1 1-1,0 1 0,-1 0 0,0 2 1,0 0-1,-1 1 0,-1 1 1,0 0-1,-1 1 0,0 1 0,-1 0 1,-1 1-1,16 25 0,-10-9 122,-1 0 0,-2 2-1,-1-1 1,-2 2 0,16 65 0,-18-45 19,-3-1 0,-2 1 1,-1 68-1,-4-83-492,0-19 549,-4 42 1,2-57-871,0 0-1,0 0 1,-1 0 0,0 0-1,0 0 1,0 0-1,-1 0 1,0-1 0,0 1-1,-7 9 1,2-6-3933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59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295 1 8890,'0'0'1339,"-16"8"-811,7-4-494,-4 2-5,0 0 1,0 1 0,1 1 0,0 0 0,0 1-1,0 0 1,-11 13 0,-1 3 98,2 0-1,1 2 1,2 0 0,0 2-1,2 0 1,-15 32 0,32-60-106,-1 0 0,0 0 0,0 1 1,1-1-1,-1 0 0,1 0 0,-1 0 1,1 1-1,0-1 0,0 0 1,-1 1-1,1-1 0,0 0 0,0 1 1,0-1-1,0 0 0,0 1 0,1-1 1,-1 0-1,0 0 0,1 1 1,-1-1-1,0 0 0,1 0 0,0 1 1,-1-1-1,1 0 0,0 0 0,1 2 1,1-2 70,0 0 1,1 1-1,-1-1 1,1 0-1,0-1 1,-1 1-1,1 0 1,0-1 0,4 0-1,-4 0-63,69 4 396,-34-3-393,0 2 0,-1 1 0,63 16 0,-96-19-38,-1 1-1,1-1 1,-1 1 0,0 0 0,0 0 0,0 0 0,0 1 0,0 0 0,-1-1 0,1 1-1,-1 1 1,1-1 0,2 4 0,-5-4 12,1 0-1,-1-1 1,1 1 0,-1 0-1,0 0 1,0 0 0,0 1-1,-1-1 1,1 0 0,-1 0-1,1 0 1,-1 1-1,0-1 1,-1 0 0,1 0-1,0 0 1,-1 1 0,0-1-1,-2 5 1,0 2 38,-2-1 1,1 0-1,-1-1 1,-1 1-1,0-1 1,0 0-1,0 0 1,-1-1-1,-12 10 0,1-1 35,-2 0-1,-37 22 0,47-32-93,0 0-1,0 0 0,-1-1 0,0-1 1,0 1-1,0-2 0,0 0 1,-19 4-1,29-8-53,1 1 1,0 0-1,-1 0 0,1 0 1,-1 0-1,1-1 0,0 1 1,-1 0-1,1 0 0,0-1 1,-1 1-1,1 0 0,0 0 1,-1-1-1,1 1 0,0 0 1,-1-1-1,1 1 0,0-1 1,0 1-1,0 0 0,-1-1 1,1 1-1,0-1 0,0 1 1,0 0-1,0-1 0,0 1 0,0-1 1,0 1-1,0-1 0,0 1 1,0-1-1,0 1 0,0 0 1,0-1-1,0 1 0,0-1 1,1 1-1,-1-1 0,0 1 1,0 0-1,0-1 0,1 1 1,-1 0-1,1-1 0,9-21-3660,7-3-1874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59.9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155 396 5153,'0'0'5723,"-16"14"-4909,-49 39-228,63-51-506,0 0 1,0-1-1,-1 1 1,1-1-1,0 1 1,-1-1-1,1 0 1,-1 0-1,1 0 1,-1 0-1,0-1 1,1 1-1,-1-1 1,0 1-1,-4-1 1,6 0-48,-1-1 1,1 1-1,0-1 0,0 1 1,0-1-1,0 0 0,-1 1 1,1-1-1,0 0 0,0 0 1,0 1-1,0-1 1,1 0-1,-1 0 0,0 0 1,0 0-1,1 0 0,-1-1 1,0 1-1,1 0 0,-1 0 1,0-2-1,-1-6 17,0 0 1,0 0-1,1-1 0,1 1 0,-1 0 1,2-12-1,-1 11-121,1-11 28,1 1 0,0 0 0,1 0 0,1 0-1,2 1 1,-1-1 0,2 1 0,1 0 0,10-20 0,-12 28 40,0 1 0,0 0 0,1 0 0,1 0 0,-1 1 0,1 0 0,1 1 0,0 0 0,0 0 0,1 0 0,-1 2 1,2-1-1,-1 1 0,1 0 0,0 1 0,19-6 0,-17 7-15,0 1 0,0 1 0,0 0 0,21-1 0,-32 3 14,1 0-1,0 0 0,-1 1 1,1-1-1,0 0 0,-1 1 0,1 0 1,-1-1-1,1 1 0,-1 0 1,1 0-1,-1 0 0,0 1 1,0-1-1,1 1 0,-1-1 0,0 1 1,0 0-1,0-1 0,-1 1 1,1 0-1,0 0 0,-1 1 1,1-1-1,-1 0 0,0 0 0,0 1 1,0-1-1,1 4 0,2 10 19,-1 1 0,0-1 0,-1 1-1,-1-1 1,-1 1 0,-1 0 0,0-1 0,-1 1-1,0 0 1,-2-1 0,0 0 0,-1 0-1,0 0 1,-12 23 0,11-29-74,0 0-1,0 0 1,-1-1 0,0 0 0,-1-1-1,-13 12 1,17-16-34,-1 0 0,0-1 1,0 0-1,0 1 0,0-2 0,0 1 0,-1-1 0,0 0 0,1 0 1,-1 0-1,0-1 0,0 0 0,0 0 0,-6 0 0,11-1 77,1 0 0,0 0 0,-1 0 0,1 0 1,0 0-1,0 0 0,-1 0 0,1 0 0,0 0 0,-1-1 0,1 1 0,0 0 0,-1 0 0,1 0 0,0 0 0,0 0 0,-1-1 0,1 1 0,0 0 0,0 0 0,-1-1 0,1 1 0,0 0 0,0 0 1,0-1-1,-1 1 0,1 0 0,0 0 0,0-1 0,0 1 0,0 0 0,0-1 0,0 1 0,0 0 0,0-1 0,0 1 0,0 0 0,0-1 0,0 1 0,0 0 0,0 0 0,0-1 0,0 1 0,0 0 1,0-1-1,0 1 0,0 0 0,0-1 0,0 1 0,1 0 0,-1 0 0,0-1 0,0 1 0,0 0 0,0 0 0,1-1 0,-1 1 0,0 0 0,0 0 0,1-1 0,-1 1 0,0 0 0,1 0 0,-1 0 1,17-17-183,-13 15 286,0 0 0,1 1 0,-1-1-1,0 1 1,0 0 0,1 0 0,-1 0 0,1 1 0,-1-1-1,0 1 1,1 0 0,-1 0 0,1 1 0,-1 0 0,9 2-1,-1 1 279,-1 1 0,0 0 0,0 1 0,13 8 0,-12-6-34,0-1-1,26 12 0,-33-18-376,-1 1 1,1-1 0,0 0-1,0 0 1,0-1 0,0 1-1,-1-1 1,1 0 0,0-1-1,0 1 1,0-1 0,8-2-1,-10 2-214,1 0 0,-1-1 0,0 1 0,0-1 0,-1 0 0,1 0-1,0 0 1,0-1 0,-1 1 0,0-1 0,1 1 0,2-5-1,8-13-3915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1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74 10162,'0'0'4209,"120"-55"-2897,-69 42-487,-2 8-377,-7 5-200,-9 0-248,-11 4-48,-9 8-48,-6 7 32,-3-3 16,-4 2 40,0-1-472,2-8-1305,1-4-1432,3-5-2120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00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5921,'0'0'1084,"0"17"-209,0 39 496,2 0 0,14 79 0,-14-123-1178,1-1 1,0 0-1,1 0 0,0 0 0,9 17 0,-11-25-96,-1-1 0,1 0 0,0 0 0,0 0 0,-1 0 0,1 0 0,1 0 1,-1 0-1,0-1 0,0 1 0,1-1 0,-1 0 0,0 1 0,1-1 0,0 0 0,-1-1 0,1 1 0,-1 0 0,1-1 0,0 1 0,0-1 0,-1 0 0,1 0 0,0 0 0,0 0 0,-1 0 0,1-1 0,0 1 0,4-3 0,4 0 31,-1-2-1,1 0 0,-1 0 0,0-1 0,0 0 0,13-11 0,-12 8-284,0 1 0,1 1 0,0 0 0,0 1 0,14-6 0,-20 7-2198,-4-1-2526,-1 1-93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00.7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0 110 9482,'0'0'1876,"18"-10"-1577,15-8-181,0 1 0,1 2 1,1 1-1,52-13 0,-63 23-1025,1 2 0,37 0 0,-62 3 736,0 1-1,-1 0 0,1-1 0,-1 1 0,0-1 0,0 1 1,1-1-1,-1 1 0,0-1 0,0 0 0,-2 2 1,-35 38 435,1 0 0,-34 52 0,61-78 47,1 0 0,1 1 0,0-1 0,1 2 0,0-1 0,2 1 0,0 0 0,1 0 0,0 0 0,-1 34-1,4-48-234,1 1 0,0-1-1,0 1 1,0-1-1,1 1 1,-1-1-1,1 1 1,0-1-1,-1 1 1,2-1-1,-1 0 1,0 1-1,1-1 1,-1 0-1,1 0 1,0 0-1,0 0 1,0-1-1,1 1 1,-1 0 0,1-1-1,-1 0 1,1 1-1,0-1 1,0 0-1,0 0 1,0-1-1,0 1 1,0-1-1,0 1 1,1-1-1,-1 0 1,0 0-1,1-1 1,-1 1-1,1-1 1,4 1-1,4 0 89,0-1-1,1 0 0,-1-1 0,0 0 0,0 0 0,-1-1 1,1-1-1,0 0 0,15-7 0,-22 8-359,0 0 0,0-1 0,-1 1 0,1-1 0,-1 0 0,0 0 0,0-1 0,0 1 0,0-1 0,0 0 0,-1 0 0,0 0 0,0 0 0,0-1 0,0 1 0,-1-1 0,0 0 0,1 0 0,-2 0 0,1 0 0,-1 0 0,1 0 0,0-9 0,-2-8-3894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01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0 117 7282,'0'0'5337,"101"-47"-4793,-74 34-368,-1 2-176,-3 0-560,3-4-753,-4 4-1351,-6 2-2145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01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72 4913,'0'0'7634,"102"47"-7042,-75-32-312,0-4-184,-3-4-72,-2-3-24,-2-3-472,-5-1-552,-6 0-633,-2-9-311,-7-2-921</inkml:trace>
  <inkml:trace contextRef="#ctx0" brushRef="#br0" timeOffset="1">199 0 4321,'0'0'5913,"-58"106"-5073,42-64-328,1 0-319,2-4-137,4-7-56,4-7-193,3-11-1127,2-6-1440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01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 0 5457,'0'0'2825,"-12"16"-2278,-38 49-75,48-63-418,0 1 1,1-1 0,-1 1 0,0-1-1,1 1 1,0-1 0,-1 1-1,1 0 1,0 0 0,1 0 0,-1 0-1,0 0 1,1-1 0,-1 1-1,1 0 1,0 0 0,0 0 0,1 0-1,-1 0 1,0 0 0,2 4-1,-1-3 186,-1-3-168,1-1 1,-1 1-1,1 0 1,-1 0-1,1 0 1,0-1-1,0 1 1,-1 0-1,1-1 1,0 1-1,0 0 1,0-1-1,-1 1 1,1-1-1,0 0 1,0 1-1,0-1 1,0 0-1,0 1 1,0-1-1,0 0 1,0 0 0,0 0-1,0 0 1,2 0-1,33 0 777,-24-1-719,-3 1-410,-1-1 1,1 0-1,0-1 0,-1 0 0,1 0 1,-1-1-1,0 0 0,14-7 0,2-2-2720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02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1 147 1512,'0'0'8606,"18"-11"-8467,62-35-71,-21 5 45,-55 38-98,0 0 0,-1-1 0,0 0-1,0 0 1,0 0 0,0 0 0,0 0 0,2-8 0,-5 12-21,1 0 1,-1 0 0,0-1-1,0 1 1,0 0 0,0 0-1,0 0 1,0-1 0,0 1 0,0 0-1,0 0 1,0 0 0,0-1-1,0 1 1,0 0 0,-1 0 0,1-1-1,0 1 1,0 0 0,0 0-1,0 0 1,0-1 0,0 1-1,0 0 1,-1 0 0,1 0 0,0 0-1,0-1 1,0 1 0,0 0-1,-1 0 1,1 0 0,0 0-1,0 0 1,0 0 0,-1 0 0,1 0-1,0-1 1,0 1 0,0 0-1,-1 0 1,1 0 0,0 0-1,0 0 1,-1 0 0,1 0 0,0 0-1,0 0 1,0 0 0,-1 0-1,1 1 1,0-1 0,0 0-1,0 0 1,-1 0 0,1 0 0,0 0-1,0 0 1,0 0 0,-1 1-1,1-1 1,0 0 0,0 0-1,-15 5-8,7 1 68,-1-1-1,1 1 1,1 1-1,-1-1 1,1 1 0,0 1-1,0-1 1,1 1-1,0 0 1,1 1-1,0-1 1,0 1-1,0 0 1,1 0 0,1 1-1,0-1 1,0 1-1,1 0 1,0 0-1,0 0 1,1 0-1,1 0 1,-1 0 0,3 16-1,-2-25-10,0 0 0,1 1-1,-1-1 1,0 1 0,1-1 0,-1 0-1,1 1 1,-1-1 0,1 0 0,0 0-1,-1 1 1,1-1 0,0 0 0,0 0-1,0 0 1,0 0 0,0 0 0,0 0-1,0 0 1,0 0 0,0-1 0,2 2-1,0-1 42,0 0-1,0 0 0,0 0 0,0 0 1,0-1-1,0 1 0,1-1 0,-1 0 1,5 0-1,0 0-28,0-1 1,0-1-1,-1 1 1,1-1-1,0-1 0,-1 1 1,11-6-1,-1-3-806,-1 0 1,0-1-1,0-1 0,-1-1 0,-1 0 0,0-1 0,17-23 1,-6 3-4011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02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 3593,'0'0'4201,"2"20"-3300,14 138 689,0 9-407,-12-140-1143,1 0 0,2 0 1,1-1-1,11 27 0,-17-49 242,3 7-2192,-3-10 122,-1-7-56,-1-9-2068</inkml:trace>
  <inkml:trace contextRef="#ctx0" brushRef="#br0" timeOffset="1">10 125 4945,'0'0'5146,"16"-7"-4728,52-21-193,-67 27-217,0 1 1,1-1-1,-1 1 0,0-1 0,1 1 0,-1-1 0,1 1 0,-1 0 0,0 0 0,1-1 0,-1 1 1,1 0-1,-1 0 0,1 1 0,-1-1 0,1 0 0,-1 0 0,0 1 0,1-1 0,-1 1 1,2 0-1,-2 0 13,0 0 0,-1 0 0,1 0 0,0 0 0,-1 0 0,1 0 1,-1 0-1,1 0 0,-1 0 0,0 0 0,1 0 0,-1 0 0,0 0 0,0 1 1,0-1-1,0 0 0,0 0 0,0 0 0,0 2 0,-1 3 89,0 0 1,0 0-1,-1 0 0,0 0 0,0-1 0,-6 11 1,0-4 126,-1 0 0,-19 20 0,23-27-404,1-1 1,-1 0 0,0 0-1,0-1 1,0 1 0,0-1-1,-1 0 1,1-1 0,-11 4-1,7-5-2281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02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0 151 8242,'0'0'6025,"106"-23"-5817,-73 10-208,-6-2-48,-3-1-800,-10-15-1097,-6 5-911,-6-1-3545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03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 7258,'0'0'3440,"-5"137"-2255,5-83-185,0-4-456,7-8-248,2-11-192,1-8-104,-3-6-16,2-12-1008,-2-3-1553,1-2-2344</inkml:trace>
  <inkml:trace contextRef="#ctx0" brushRef="#br0" timeOffset="1">224 156 12051,'0'0'3728,"20"69"-3840,-16-63-880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03.6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 7009,'0'0'3833,"108"-11"-7041,-90 11-2610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4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 6873,'0'0'4992,"3"14"-4661,5 20 55,-2 1 0,-2 0 1,-1 0-1,-3 45 0,-17 154 1106,0-29-641,17-182-787,-3 36 117,3 0 0,9 76 0,-7-118-163,2 1 0,-1-1 0,2 0 0,1 0 0,0-1 0,0 0 0,2 0 0,0 0 0,1-1 0,1 0 0,0-1-1,15 17 1,-1-8-78,1-2-1,1 0 0,0-2 0,1-1 0,2-1 0,59 27 1,-33-22 52,2-2 1,115 24-1,-100-32-269,114 3 0,75-14 153,-123-3 398,-44 4 36,-49 1-399,0-3-1,0-1 1,0-2 0,69-15 0,-103 15-531,-1 0 0,0-1 0,0-1 0,0 1-1,-1-2 1,0 1 0,0-1 0,0-1 0,8-8 0,6-5-5244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1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 10746,'0'0'3630,"-18"24"-2497,-51 80-186,65-96-889,0 0 1,0 1 0,1-1 0,0 1 0,0 0 0,1 0 0,1 0 0,-1 1 0,1-1 0,1 0 0,0 0 0,0 1 0,1-1 0,2 15 0,-1-15-21,-2-5-13,1-1 0,-1 0 0,1 1-1,0-1 1,0 0 0,0 0 0,1 0-1,-1 0 1,1 0 0,0 0 0,0 0-1,0-1 1,0 1 0,0-1 0,0 1-1,1-1 1,-1 0 0,1 0 0,0 0-1,-1 0 1,1 0 0,0-1 0,0 1-1,0-1 1,1 0 0,-1 0 0,0 0 0,0 0-1,6 0 1,-3 0 6,0-1 0,0 1 0,0-1 0,0-1 0,0 1 0,0-1 0,0 0 0,0 0-1,0-1 1,0 0 0,-1 0 0,1 0 0,0-1 0,-1 0 0,8-5 0,-5 1-273,0 0-1,0 0 1,0-1 0,-1-1 0,0 1-1,0-1 1,-1 0 0,0 0-1,6-16 1,-8 17-271,-1 1 1,-1-1-1,0 0 1,0 0-1,0 0 0,-1 0 1,0 0-1,0 0 1,-1-1-1,0 1 0,-1 0 1,0 0-1,-2-12 1,2 17 464,0 1 0,0-1 0,-1 0 1,1 0-1,-1 0 0,1 1 0,-1-1 0,0 1 1,0-1-1,0 1 0,0 0 0,-1 0 1,1 0-1,-1 0 0,1 0 0,-1 0 1,1 1-1,-1-1 0,0 1 0,0 0 0,-6-2 1,-1 0 932,-1 1 1,1 0-1,-1 1 1,-21 0-1,31 1-285,17 0 191,55-1 1220,77-13-1,-92 9-2525,-19 3-3524,-26 2-1002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04.0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54 6665,'0'0'4205,"0"14"-3914,-2 88 335,2-101-613,1-1 0,-1 1 1,0-1-1,0 0 1,0 1-1,1-1 1,-1 0-1,0 0 1,1 1-1,-1-1 0,0 0 1,0 1-1,1-1 1,-1 0-1,1 0 1,-1 0-1,0 1 0,1-1 1,-1 0-1,0 0 1,1 0-1,-1 0 1,1 0-1,-1 0 1,0 0-1,1 0 0,-1 0 1,1 0-1,-1 0 1,0 0-1,1 0 1,-1 0-1,1 0 1,-1 0-1,0 0 0,1 0 1,-1-1-1,0 1 1,1 0-1,0-1 1,18-7 96,-2-8-101,-1 0 0,23-30-1,-27 31 81,1-1-1,0 2 0,1 0 1,17-13-1,-31 27-89,1 0 0,-1 0 1,0 0-1,0-1 0,1 1 0,-1 0 0,0 0 0,0 0 0,1 0 1,-1 0-1,0 0 0,1 0 0,-1 0 0,0 0 0,1 0 1,-1-1-1,0 2 0,0-1 0,1 0 0,-1 0 0,0 0 0,1 0 1,-1 0-1,0 0 0,0 0 0,1 0 0,-1 0 0,0 0 1,1 1-1,-1-1 0,0 0 0,0 0 0,0 0 0,1 1 0,6 12 264,0 21 299,-6-28-574,0-3 161,-1 1-375,1 1 0,0-1 0,0 1 0,0-1 0,1 0 0,0 1 0,3 5 0,-4-9-10,0 0-1,0 0 1,0 0 0,0 0-1,0 0 1,0 0-1,0-1 1,1 1 0,-1 0-1,0-1 1,0 1-1,1-1 1,-1 1 0,0-1-1,1 0 1,-1 0-1,0 0 1,1 1 0,-1-1-1,1 0 1,-1-1-1,0 1 1,1 0-1,-1 0 1,0-1 0,1 1-1,-1 0 1,0-1-1,1 1 1,1-2 0,15-9-4476</inkml:trace>
  <inkml:trace contextRef="#ctx0" brushRef="#br0" timeOffset="1">478 83 6937,'0'0'2945,"9"97"-6290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04.8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 6057,'0'0'4484,"-1"28"-3420,-5 360 2051,14-86-1727,-4-221-1137,-2-47-219,0 54-74,-2-79-253,-1 1-1,0-1 1,-1 1 0,0-1 0,0 1 0,-5 11 0,-8 3-2011,-2-9-1301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05.2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66 1512,'0'0'10018,"67"101"-9161,-45-85-241,4-5-184,1-7 56,0-4-312,-1 0-112,1-15 24,1-7-24,1-5-64,0-4-160,9-9-632,-5 7-1353,-5 4-2352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05.5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7009,'0'0'8586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09.6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0 10986,'0'0'3065,"-35"93"-2857,28-62-56,-4-1-104,2-5-48,-1-5-64,3-5-312,4-8-592,1-7-385,0 0-895,2-9-1937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10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4233,'0'0'10250,"104"104"-10250,-82-93-40,-6-6-720,-7-1-552,-7-4-193,-7-8-2552,-6-6-792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10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8842,'0'0'2600,"36"106"-1679,-16-54 103,0 3-208,0 0-408,-2-8-200,-5-6-144,-4-12-64,-7-7-192,-2-10-440,-2-8-544,-12-4-625,-1 0-2207</inkml:trace>
  <inkml:trace contextRef="#ctx0" brushRef="#br0" timeOffset="1">86 148 10402,'0'0'3329,"123"-73"-3249,-87 57-80,13-6-760,-9 4-2113,-9-1-2264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10.7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64 4 5601,'0'0'6016,"-11"16"-5034,-34 52-231,44-66-726,0 0 0,0-1 0,1 1 0,-1 0 0,0-1 0,0 1 0,1 0 0,-1 0 0,1 0 0,0 0 0,-1 0 0,1 0 0,0 0 0,0-1 0,0 1 0,1 0 0,-1 0 0,0 0 0,1 0 0,-1 0 0,1 0 0,-1-1 0,1 1 0,0 0 0,0 0 0,0-1 0,0 1 0,0-1 0,0 1 0,1-1 0,-1 1 0,0-1 0,1 0 0,-1 1 0,1-1 0,-1 0 0,1 0 0,2 1 0,2 1 57,0-1-1,0 1 0,0-1 0,0 0 0,1-1 0,-1 1 0,1-1 0,7 0 0,-10-1-84,1 0 0,0 0-1,0-1 1,-1 1-1,1-1 1,0 0 0,-1-1-1,1 1 1,-1-1 0,1 0-1,-1 0 1,0 0 0,0-1-1,0 1 1,0-1 0,0 0-1,-1 0 1,1 0 0,-1-1-1,0 1 1,0-1-1,0 0 1,0 0 0,-1 0-1,1 0 1,-1 0 0,0-1-1,0 1 1,-1-1 0,0 1-1,1-1 1,-1 0 0,-1 1-1,1-1 1,-1 0 0,0-5-1,1 7-119,-1-1 0,0 1 0,0-1 0,0 1 0,-1-1 0,1 1 1,-1 0-1,0-1 0,0 1 0,-2-6 0,2 8 34,0 0 1,0 0-1,0 0 1,0 0-1,-1 0 1,1 0-1,0 0 1,-1 0-1,1 0 1,0 1-1,-1-1 1,1 1-1,-1-1 1,1 1-1,-1-1 1,0 1-1,1 0 1,-1 0-1,1 0 1,-1 0-1,1 0 1,-1 0-1,1 0 1,-1 0-1,0 1 1,-2 0-1,0 0-266,-1 0 1,0 1-1,1 0 1,-1-1-1,1 2 0,-1-1 1,1 0-1,-7 6 1,-9 7-2091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11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28 5601,'0'0'4721,"19"97"-4713,-16-84-8,-1-4-448,-2-5-488</inkml:trace>
  <inkml:trace contextRef="#ctx0" brushRef="#br0" timeOffset="1">0 28 4673,'93'-27'2280,"-93"47"-1111,0 6-209,2 3-384,0 0-160,-2-2-208,0-5-128,0-4-80,-4-3-568,-19-2-792,1-6-1009,2-3-2664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11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 4625,'0'0'6129,"106"-47"-5745,-77 34-232,1 0-104,-3 4-48,-2 2-544,-3 7-960,-7 0-1009,-6 0-3704</inkml:trace>
  <inkml:trace contextRef="#ctx0" brushRef="#br0" timeOffset="1">130 264 6385,'0'0'5033,"16"10"-4232,54 33-227,-68-42-553,0 0 0,1 0 0,-1 0 0,1 0 0,-1 0 0,0 0-1,1-1 1,-1 1 0,1-1 0,0 0 0,-1 1 0,1-1 0,-1 0 0,1-1-1,-1 1 1,1 0 0,-1-1 0,1 0 0,-1 1 0,1-1 0,-1 0-1,1 0 1,-1 0 0,0-1 0,0 1 0,0 0 0,0-1 0,0 0-1,0 1 1,0-1 0,3-4 0,0 0 1,0-1-1,-1 0 1,0 0-1,0 0 1,-1 0-1,1-1 1,1-9 0,-2 9-145,-1 0 1,0-1 0,0 1-1,-1-1 1,0 1 0,-1-1 0,1 1-1,-2-1 1,-1-15 0,0 22-100,1 0 1,0 0-1,-1 0 1,0 0-1,1 0 1,-1 0 0,0 0-1,0 1 1,0-1-1,0 0 1,0 1-1,0 0 1,-1 0-1,1-1 1,0 1 0,-3 0-1,-8-6-1899,0 0-963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2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1 325 5905,'0'0'7762,"120"-22"-7762,-61-9-560,-12 5-1977,-9-3-1576</inkml:trace>
  <inkml:trace contextRef="#ctx0" brushRef="#br0" timeOffset="1">344 0 6913,'0'0'6474,"14"137"-5050,-6-86-712,1 0-392,0-5-200,-2-4-112,1-9-8,-3-10-496,-1-10-1392,-1-8-2361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11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 10 6465,'0'0'1711,"17"-2"-1551,6 0-126,59-3 67,-81 5-61,0 0 0,0 0-1,-1 0 1,1 0 0,0 0-1,0 0 1,-1 0 0,1 0 0,0 1-1,-1-1 1,1 0 0,0 0-1,-1 1 1,1-1 0,0 1-1,-1-1 1,1 0 0,-1 1 0,1-1-1,-1 1 1,1-1 0,-1 1-1,1 0 1,-1-1 0,1 1 0,-1 0-1,0-1 1,1 1 0,-1 0-1,1 2 58,-1-1-1,1 0 1,-1 0 0,0 1-1,0-1 1,0 0-1,0 1 1,-1-1-1,0 4 1,-1 1 169,0 0-1,0 0 1,-1 0 0,0 0 0,-6 9 0,-117 137 1502,121-147-2516,1-3-3288</inkml:trace>
  <inkml:trace contextRef="#ctx0" brushRef="#br0" timeOffset="1">150 170 6857,'0'0'3729,"108"0"-3609,-85 0-120,-3 0-144,-5 0-912,-6-5-840,-5-4-633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12.1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6633,'0'0'5706,"15"115"-4530,-4-66-208,3 2-280,3-1-296,-3-5-256,-3-10-120,-2-10-16,-3-8-448,-4-10-440,-2-5-456,0-8-2569,0-6-1120</inkml:trace>
  <inkml:trace contextRef="#ctx0" brushRef="#br0" timeOffset="1">99 301 6465,'0'0'6082,"84"-100"-7467,-77 92-1751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40.6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30 6993,'0'0'2056,"-8"0"-1887,-22 0-146,22 0 34,9 1 3,-1 0-1,0-1 1,0 1 0,1 0-1,-1 0 1,0-1 0,1 1-1,-1 0 1,1 0 0,-1-1-1,1 1 1,-1-1 0,1 1-1,-1 0 1,1-1 0,-1 1-1,1-1 1,1 1 0,6 4 70,1-1 0,0 0 0,0 0 0,0-1 0,0-1 1,0 1-1,1-1 0,15 1 0,84-1 77,-67-3-168,285-28 5,-283 23-46,-7-3 115,-36 9-265,0-1 0,1 1 0,-1-1 0,0 1 0,0-1 0,0 0-1,0 1 1,0-1 0,0 0 0,0 0 0,0 0 0,0 0-1,0 1 1,0-1 0,0-1 0,-1 1 0,1 0 0,0 0-1,-1 0 1,1 0 0,-1 0 0,1-1 0,-1 1 0,1 0 0,-1-3-1,0 1-2118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40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8194,'0'0'1403,"14"18"-1381,119 128 160,-125-139-173,4 4 4,0 0 1,0 1-1,-2 0 1,11 16-1,-18-23-3,0 0-1,-1 0 0,0 0 1,1 0-1,-2 1 0,1-1 0,-1 1 1,0-1-1,0 1 0,0 0 1,-1-1-1,0 1 0,0 0 1,-1-1-1,-1 11 0,0-8 0,-1 0 1,1 0-1,-2 0 0,1 0 1,-1-1-1,0 1 1,-1-1-1,0 0 0,0 0 1,-11 12-1,-3-1-900,-1 0-1,-25 16 1,7-8-3227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42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9 101 8146,'0'0'5789,"-3"-4"-5649,3 4-138,-1-1-1,1 0 1,-1 1 0,1-1 0,-1 0-1,1 1 1,0-1 0,-1 0 0,1 1-1,0-1 1,-1 0 0,1 0-1,0 1 1,0-1 0,0 0 0,0 0-1,0 1 1,0-1 0,0 0-1,0 0 1,0 0 0,0 1 0,0-1-1,0 0 1,0 0 0,1 1-1,-1-1 1,0 0 0,1 0 0,-1 1-1,1-1 1,-1 0 0,1 0 0,31-18 124,-30 18-118,13-8 21,0 2-1,1 0 0,0 1 1,0 1-1,0 0 0,1 1 0,-1 1 1,33-2-1,-47 5-31,1 0 0,-1 0 0,0 1 1,1-1-1,-1 1 0,0 0 0,1-1 0,-1 1 0,0 0 0,0 0 0,0 1 0,0-1 0,0 0 0,0 1 1,0-1-1,0 1 0,-1 0 0,1-1 0,0 1 0,-1 0 0,0 0 0,1 0 0,-1 0 0,0 0 1,0 1-1,0-1 0,1 4 0,2 6 6,-1 1 0,0-1 0,-1 1 0,1 14-1,1 303 344,-6-301-223,-9 44 0,6-49-959,2 0 1,-1 30-1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42.6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1 128 10242,'0'0'2009,"116"-69"-1817,-75 49-128,-5 3-64,-1 5 0,-6 6-64,-5 2-528,-2 4-801,-8 0-575,-7 0-689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42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0 592,'0'0'10722,"-2"119"-10225,20-52 55,4 8-184,2-4-200,-2-9-112,-2-11-56,-2-10 0,-1-10 0,-6-8-120,-2-6-1073,-2-6-1071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43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0 120 9210,'0'0'1512,"20"-10"-1470,64-32-36,-81 41-6,0 0 0,-1 0-1,1 0 1,0 0-1,0 0 1,0 0 0,0 1-1,0 0 1,0-1-1,0 1 1,0 0 0,-1 1-1,1-1 1,0 0-1,0 1 1,0 0 0,0-1-1,0 1 1,0 0-1,-1 1 1,1-1 0,0 0-1,-1 1 1,1-1-1,-1 1 1,0 0 0,1 0-1,-1 0 1,0 0-1,2 3 1,1 2 1,-1 0-1,1 0 1,-1 1 0,0 0 0,-1 0-1,0 0 1,3 12 0,-3-4 28,0-1 1,0 0-1,-2 1 1,0-1-1,-1 1 1,0 0-1,-4 20 1,-5 10 10,-15 49 0,14-63-39,2 0-1,1 0 1,2 1-1,-2 39 0,6-71-1,1 0 0,0 0 0,0 0 0,0 0 0,0 0 0,0 0 0,0 0 0,0 0 0,0 0 0,0 0 0,0 0 0,1 0-1,-1 0 1,0 0 0,1 0 0,-1 0 0,0 0 0,1-1 0,-1 1 0,1 0 0,0 0 0,-1 0 0,1-1 0,0 1 0,-1 0 0,1-1-1,0 1 1,0 0 0,-1-1 0,1 1 0,0-1 0,0 0 0,0 1 0,0-1 0,0 0 0,0 1 0,0-1 0,0 0 0,0 0 0,0 0 0,0 0-1,0 0 1,0 0 0,0 0 0,0 0 0,0 0 0,0 0 0,-1 0 0,1-1 0,2 0 0,2-1 71,0 0 1,0 0-1,0-1 1,0 1-1,-1-1 1,1-1-1,7-6 1,10-12-88,-2-2 1,0 0-1,-2 0 0,0-2 1,-2-1-1,-1 0 1,23-56-1,-26 48-1162,-1 0-1,-2-1 0,-1 0 1,-2 0-1,-1-1 1,-1-49-1,1 160 6738,0-46-4682,16 53 1,-11-42-666,-6-24-148,0 0-1,1 0 0,1 0 1,0 0-1,8 13 0,-13-27-58,-1-1 0,1 1 1,-1 0-1,1-1 0,0 0 0,-1 1 0,1-1 0,0 1 0,-1-1 0,1 0 0,0 1 0,0-1 0,-1 0 0,1 0 0,0 0 0,0 1 0,-1-1 0,1 0 0,0 0 0,0 0 0,0 0 0,-1 0 0,1-1 0,0 1 0,0 0 1,-1 0-1,1 0 0,0-1 0,0 1 0,0-1 0,21-13 321,-4-8-333,-1 0 0,-1-2-1,-1 0 1,-1-1 0,-1 0 0,-2-1 0,0-1-1,-2 1 1,0-2 0,-2 1 0,6-53-1,-13 57-55,0 0 33,1 22-4,0 13-28,3 53 418,3-1 0,3 0-1,3 0 1,2-1 0,35 88 0,-49-147-406,1-1 1,0 1 0,0 0-1,0-1 1,0 1-1,0-1 1,1 0 0,-1 0-1,1 0 1,4 3 0,-6-5-108,1 0 0,-1 0-1,1-1 1,-1 1 0,1-1 0,0 1 0,-1-1 0,1 0 0,0 1 0,-1-1 0,1 0 0,0 0 0,0 0-1,-1 0 1,1-1 0,0 1 0,-1 0 0,1-1 0,0 1 0,-1-1 0,1 1 0,-1-1 0,1 0-1,-1 0 1,1 0 0,1-1 0,16-13-3460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44.0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 12067,'0'0'3128,"20"-42"-8321,-18 31-304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44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1 235 6873,'0'0'3408,"21"-4"-2505,288-68 1699,-295 69-2550,516-99 1015,-485 95-1071,-17 2 23,-7 3 5,-1-1-1,0-1 0,0-1 1,0-1-1,29-13 1,-46 17-141,-14 6-629,-23 11-2664,28-12 2128,-9 2-2895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2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19 118 10018,'0'0'3829,"-4"22"-2838,-9 72-214,12-90-740,1 0 0,0 0 0,0 1-1,0-1 1,0 0 0,1 0 0,0 0-1,0 0 1,0 0 0,0 0 0,0 0-1,1 0 1,0 0 0,0-1 0,0 1 0,0 0-1,0-1 1,1 0 0,0 0 0,-1 1-1,1-2 1,0 1 0,1 0 0,-1 0-1,0-1 1,1 0 0,0 0 0,-1 0-1,1 0 1,0-1 0,0 1 0,7 1 0,-5-2 15,1 1 0,-1-1 1,0-1-1,0 1 1,0-1-1,1 0 1,-1-1-1,0 0 0,0 0 1,0 0-1,0 0 1,0-1-1,0 0 1,0 0-1,0-1 0,-1 0 1,1 0-1,-1 0 1,6-5-1,0-2-256,-1-1 1,-1-1-1,0 0 0,-1 0 1,0 0-1,-1-1 0,0 0 1,-1-1-1,0 1 0,-1-1 1,-1 0-1,0-1 0,-1 1 1,-1-1-1,0 1 0,-1-1 1,-1-20-1,0 33 185,0 0 1,0-1-1,-1 1 1,1 0-1,-1 0 0,1 0 1,-1 0-1,0 0 1,0 0-1,0 0 0,0 0 1,0 0-1,0 1 1,-1-1-1,1 0 0,-1 1 1,1-1-1,-4-2 1,2 2 14,-1 0 0,0 0 0,0 0 0,0 0 0,0 1 0,0-1 0,0 1 0,0 0 0,-5 0 0,-7-1-189,0 2 0,0 0 0,0 0-1,-18 4 1,5 3-2062,9-1-1709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27.4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1 8738,'0'0'3201,"-4"-1"-2935,-8 1-260,10 4 12,16 11 53,32 16 189,-21-15-154,10 4-14,31 27 1,-54-38-82,0 2-1,-1 0 1,0 0 0,-1 1 0,-1 0 0,9 14 0,70 138 661,-9-13-241,-63-125-388,1-1 1,2 0 0,34 36-1,-30-41 15,10 12 82,-31-29 68,0 0-827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29.1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 0 3017,'0'0'7989,"27"5"-6200,-18 3-1605,0 0-1,0 1 1,-1 0 0,0 0 0,-1 1 0,0 0 0,9 20 0,11 12-24,-21-32-130,-5-7-6,0-1 0,0 1 0,1 0 0,-1-1 0,1 0 0,0 1 0,0-1 0,0 0 0,0 0 0,4 5 2887,-12 5-2680,-67 73-128,-40 43-603,98-114-1391,3-9-2233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30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70 5569,'0'0'7604,"21"-3"-6591,258-61 632,-261 61-2149,-23 14-436,-7 8 1008,6-5-40,0 1 0,1-1 1,1 1-1,0 0 0,1 1 0,1-1 0,0 1 0,1-1 0,2 30 0,-1-44-13,0 0-1,1 1 1,-1-1-1,0 0 0,1 1 1,-1-1-1,1 0 0,-1 0 1,1 0-1,0 1 0,0-1 1,-1 0-1,1 0 1,0 0-1,0 0 0,0 0 1,0-1-1,0 1 0,0 0 1,0 0-1,2 0 0,0 1-2,0-1 1,1 0-1,-1 1 0,1-1 0,-1-1 0,1 1 0,-1-1 0,5 1 0,-2-1-49,0 0 0,1 0-1,-1 0 1,0-1 0,0 0 0,0-1-1,0 1 1,0-1 0,8-4-1,-9 4-239,-1-1 0,0 0-1,1 0 1,-1-1-1,-1 1 1,6-7-1,6-16-3785,-10 13-631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30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0 117 160,'0'0'12259,"115"-104"-12099,-93 95-160,-4 6-720,-5 3-1009,-6 11-935,-5 5-2810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31.0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0 113 10818,'0'0'3001,"110"-62"-3473,-83 42-856,-5 4-737,-8 1-807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31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0 180 9826,'0'0'2182,"17"-7"-2101,54-24-101,-67 30 8,-1 0 0,0-1 0,1 1 0,-1 1 0,1-1 0,-1 0 0,1 1 0,-1 0 0,1 0 0,0 0 0,-1 0 0,1 0 0,-1 1 0,1 0 1,5 1-1,-6-1 13,-1 1 1,0-1 0,0 1 0,0-1-1,0 1 1,0 0 0,0 0 0,-1-1-1,1 1 1,0 0 0,-1 1 0,0-1-1,1 0 1,-1 0 0,0 1 0,1 3-1,2 8 48,-2 0 0,0-1 0,0 1 0,-2 0 0,1 0 0,-3 16 0,1-7 32,1-15-57,1 14-59,3-17-27,7-11-24,-1-5-421,1-1 1,-1-1-1,-1 1 1,0-2-1,-1 1 1,8-17-1,18-29-1606,-34 59 2146,0 0 0,1 0-1,-1 0 1,1 0 0,-1 0-1,1 0 1,-1 0 0,1 0-1,-1 1 1,0-1 0,1 0-1,-1 0 1,1 0 0,-1 1-1,0-1 1,1 0 0,-1 0-1,0 1 1,1-1 0,-1 0-1,0 1 1,0-1 0,1 0-1,-1 1 1,0-1 0,0 1-1,0-1 1,1 0 0,-1 1 0,0-1-1,0 1 1,0-1 0,0 1-1,0-1 1,0 0 0,0 2-1,8 17 237,-7-15-332,0 0 166,0 1 0,0 0 0,1-1 0,0 1 0,0-1 0,3 5 0,-4-8-39,-1 0-1,1-1 1,-1 1 0,1 0 0,0-1 0,-1 1 0,1-1 0,0 1 0,-1-1 0,1 0-1,0 1 1,0-1 0,0 0 0,-1 1 0,1-1 0,0 0 0,0 0 0,0 0 0,0 0-1,-1 0 1,1 0 0,0 0 0,0 0 0,0 0 0,0 0 0,-1 0 0,1 0 0,0-1-1,0 1 1,0 0 0,-1 0 0,1-1 0,0 1 0,0-1 0,-1 1 0,1-1 0,0 1-1,-1-1 1,1 1 0,-1-1 0,1 0 0,0 1 0,0-2 0,8-8-10,0 0 0,-1 0 0,0 0 1,-1-1-1,0 0 0,8-17 0,27-78-2214,-26 62 1024,-11 40 1326,-1 12 107,2 25 382,-4-23-434,20 70 668,-15-56-1433,0 1-1,-1 0 1,-2 1-1,3 35 0,-7-48-1902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31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0 142 6001,'0'0'6242,"106"31"-5682,-81-47-248,3-4-312,1-4-152,13-18-784,-7 8-1161,-6-3-1072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32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9330,'0'0'2665,"71"33"-2265,-64-5 296,-3-1-32,-4 4-128,0-2-192,0-3-160,0-3-112,-2-4-72,-5-8-392,-1-4-1288,5-7-2273</inkml:trace>
  <inkml:trace contextRef="#ctx0" brushRef="#br0" timeOffset="1">136 146 8786,'0'0'3865,"83"46"-4449,-73-46-281,1-2-295,-4-11-528,-4-3-297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32.8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38 6705,'0'0'5226,"12"18"-4614,6 7-475,-5-8-46,-1 1 1,18 34 0,-6 18-58,-21-70-2127,-1-8 1271,1-10-66,-4-11-282,3-60-989,-1 80 2566,0 0 1,1 0-1,-1 0 1,2 0-1,-1 0 1,2 1-1,4-11 1,-8 18-318,1 0 1,-1 0 0,1 1-1,-1-1 1,1 0 0,-1 0-1,1 1 1,-1-1 0,1 1-1,0-1 1,-1 1 0,1-1-1,0 1 1,-1-1 0,1 1-1,0-1 1,0 1 0,0 0-1,-1 0 1,1-1 0,0 1-1,0 0 1,0 0 0,0 0-1,-1 0 1,1 0 0,0 0-1,0 0 1,0 0 0,0 0-1,-1 0 1,1 0 0,0 1-1,0-1 1,0 0 0,-1 1-1,1-1 1,0 1 0,0-1-1,-1 0 1,1 1 0,0 0-1,-1-1 1,1 1 0,0 0-1,4 3 44,0 1 0,-1 0 0,0-1 0,6 10-1,0 1-79,-1 0 0,-1 0 0,-1 0 0,0 1 0,8 25 0,-13-29-631,1 0 0,-1 0 0,-1 0-1,0 0 1,-1 15 0,-2-20 186,0 1 0,0-1-1,0 0 1,-1 1 0,0-1 0,0-1 0,-1 1 0,0 0-1,0-1 1,-6 6 0,-15 28 18,36-48 6626,10 0-4709,-19 7-1549,0 1 0,0-1 0,-1 1 0,1-1-1,0 1 1,0-1 0,0 1 0,0 0 0,0 0 0,0 0 0,0 0 0,-1 0 0,1 1 0,0-1 0,0 1-1,0-1 1,0 1 0,-1-1 0,1 1 0,2 1 0,-1 3 32,0-1-1,0 1 1,0 0-1,-1 0 1,0 0-1,0 0 1,-1 0 0,1 0-1,-1 0 1,1 7-1,4 58-142,-5-59-9,-1 8-2956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33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1 7642,'0'0'4008,"-4"96"-3615,-5-63-41,-2 0 64,-2-2 56,2-5-232,0-5-168,4-4-72,3-8-320,3-7-840,1-15-3465,0-5-1265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3.0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32 304,'0'0'13190,"-8"22"-11563,0 1-1208,0-3-156,2-1 0,0 1 1,1 1-1,1-1 0,-1 26 1,3-30-126,2 0-1,0 0 1,0 1 0,2-1 0,4 20 0,-5-32-113,0 0-1,0 0 0,0 0 1,1-1-1,-1 1 1,1-1-1,0 1 0,0-1 1,1 1-1,-1-1 1,0 0-1,1 0 0,0 0 1,0-1-1,0 1 1,0-1-1,0 1 1,1-1-1,-1 0 0,1 0 1,-1-1-1,1 1 1,0-1-1,-1 0 0,1 0 1,0 0-1,5 1 1,-4-2-74,0 1 0,-1-1 0,1 1 0,-1-1 0,1-1 0,0 1 1,-1-1-1,1 1 0,-1-1 0,1 0 0,-1-1 0,0 1 0,1-1 0,-1 0 1,0 0-1,0-1 0,0 1 0,0-1 0,-1 1 0,1-1 0,-1-1 0,0 1 1,1 0-1,-2-1 0,1 1 0,0-1 0,-1 0 0,1 0 0,-1 0 0,0 0 1,0-1-1,-1 1 0,1 0 0,-1-1 0,0 1 0,1-9 0,-2 6-255,1 0 0,-1 0 0,0 0-1,0 0 1,-1 0 0,0 0 0,0 0 0,0 0 0,-1 0-1,-3-7 1,0 5 232,0 0-1,0 0 0,-1 0 1,0 1-1,0 0 1,-9-8-1,14 15 158,0 0 0,-1 0 0,1 0 0,0 0 0,0 0 1,1 0-1,-1 0 0,0 0 0,0 0 0,0-1 0,1 1 0,-1 0 0,1-1 0,-1 1 0,1 0 0,-1-1 0,1 1 0,0-1 1,0 1-1,0 0 0,0-1 0,0 1 0,0-1 0,0-1 0,2 1-6,-1 0 1,1 0-1,0 0 1,-1 0-1,1 0 0,0 0 1,0 1-1,0-1 1,0 1-1,1 0 1,-1-1-1,3 0 0,43-23 1159,61-22 0,-85 39-1509,0 0 0,0 2 1,1 0-1,44-3 0,-65 9-211,7 0-1810,-6 5-2170,-4 4-2142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33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1 122 5009,'0'0'6665,"54"102"-5784,-37-80-457,1-5-288,-3-3-136,-3-6-256,-1-3-592,2-5-833,-4-2-1007,-2-10-1881</inkml:trace>
  <inkml:trace contextRef="#ctx0" brushRef="#br0" timeOffset="1">161 57 8226,'0'0'5009,"99"-48"-5009,-85 41-80,-5 5-488,-5 2-665,-10 16-3680,-6-1 913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33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0 112 5881,'60'69'1088,"-56"-69"81,7 0-209,3-7 648,5-4-263,-1-6-769,0-1-552,-1-2-24,-3-2-704,-3-11-769,-5 4-1487,-1 5-2746</inkml:trace>
  <inkml:trace contextRef="#ctx0" brushRef="#br0" timeOffset="1">203 15 1176,'0'0'8490,"3"104"-7050,5-71-151,-1-2-617,2-6-400,0-3-176,-2-5-96,-3-3-240,0-3-592,-4 0-633,0 0-495,0 5-241,0-3-207,-2-2-1921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34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1 139 4369,'0'0'8826,"107"16"-7746,-77-16-240,1-1-240,-4-12-328,-3-2-272,-4-1-176,-4-2-672,-7-15-424,-5 3-1049,-4 1-3528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48.6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0 734 9658,'0'0'2503,"27"-22"-1896,-15 12-506,55-45 564,88-55 0,11 9-223,109-70-148,-194 115-221,97-86 0,-170 134-90,-1 2-34,0 0 0,0 0 0,0-1-1,-1 0 1,0-1 0,6-10 0,-17 18-717,-19 11-1794,-31 18 0,5 2-1619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49.0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6161,'0'0'2941,"1"15"-2621,0 1-88,1 1 0,0-2 0,2 1-1,-1 0 1,2-1 0,9 24 0,-9-30-27,-1 1 0,0-1 0,0 1 0,-1 0 0,0 1 0,1 11 0,-4-18-188,1 0 0,0 0 0,0-1-1,0 1 1,0 0 0,1-1 0,-1 1 0,1-1 0,0 1 0,0-1-1,0 0 1,1 0 0,-1 0 0,1 0 0,0 0 0,0-1-1,-1 1 1,2-1 0,-1 0 0,0 0 0,0 0 0,1 0 0,-1 0-1,1-1 1,-1 0 0,5 2 0,8 0 127,0 0 1,0-1-1,0-1 1,32-1-1,-23-1 7,39-3-14,-51 1-452,-1 2 1,1 0-1,0 0 0,0 1 1,0 1-1,-1 0 0,1 0 1,0 2-1,12 3 0,-1 10-3722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50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 1 7058,'0'0'1881,"-3"20"-1746,-31 283 1789,32-271-1671,1-7-91,1 1 0,3 30 0,-3-54-163,0-1-1,0 0 1,0 0 0,1 1-1,-1-1 1,0 0-1,0 1 1,1-1 0,-1 0-1,1 0 1,-1 0-1,1 0 1,0 1-1,-1-1 1,1 0 0,0 0-1,0 0 1,0 0-1,0 0 1,0-1 0,0 1-1,0 0 1,0 0-1,0-1 1,2 2 0,-2-2 14,0 0 0,0 0 0,0 0 0,0-1 0,0 1 0,0 0 0,0-1 0,0 1 0,0-1 0,0 1 0,0-1 1,0 1-1,0-1 0,0 1 0,0-1 0,-1 0 0,1 0 0,0 1 0,-1-1 0,1 0 0,0 0 0,-1 0 0,1 0 1,-1 0-1,1 0 0,-1 0 0,0 0 0,1-2 0,1-2 15,4-8 28,-1-1 0,2 1 0,8-13 0,-12 22-61,-1 1 0,1-1 0,0 1 0,0 0-1,1 0 1,-1 0 0,1 0 0,-1 0 0,1 1-1,0 0 1,0-1 0,0 1 0,0 1 0,7-3 0,61-12 64,-13 3-3799,-47 9 679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50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1283 9418,'0'0'1683,"10"-19"-1539,125-217 542,79-131 687,-25 41-955,-74 158-434,-96 144-12,1 1 0,1 1 0,2 1 0,39-29 0,-56 45-37,1 1 0,0 0 0,0 0 0,8-2 0,4 2-3257,-19 11-2180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51.1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155 139 7506,'0'0'664,"-14"17"-430,7-10-214,-5 7 26,0 1-1,1 0 1,0 0 0,1 1 0,1 1-1,0-1 1,-8 27 0,5 1 428,2 0-1,2 0 1,2 1 0,0 64-1,5-100-406,1-1-1,1 1 0,0 0 0,0-1 0,0 1 0,1 0 1,1-1-1,-1 0 0,1 0 0,1 0 0,-1 0 0,2 0 1,-1 0-1,1-1 0,0 0 0,0 0 0,1-1 0,0 1 1,0-1-1,13 10 0,-6-6 72,0-1 1,0 0-1,1-1 0,0-1 0,1 0 1,-1-1-1,1 0 0,0-1 1,26 4-1,-17-5 40,1-1 0,-1-1 0,1-1 0,-1-1 0,40-6 0,-49 3-148,0 0 0,-1-1 0,0-1 0,1 0 0,-2-1 0,1 0 0,-1-1 0,0-1 0,0 0 0,-1 0 0,0-2 0,0 1 0,-1-2 0,16-18 0,-12 11-16,-2-1 0,0 0 0,-1-1 0,-1 0-1,-1-1 1,0 0 0,-2-1 0,11-43 0,-9 22-180,-3 0 0,-1-1 1,-2 0-1,-3 0 0,-6-77 0,4 113 117,0 1-1,-1 0 1,0 0-1,0 0 1,-1 0-1,0 0 1,0 1-1,0-1 1,-1 1 0,0 0-1,-1 0 1,1 0-1,-1 1 1,0-1-1,0 1 1,-1 0-1,1 1 1,-1-1-1,0 1 1,-1 0-1,1 1 1,-1 0 0,1 0-1,-10-3 1,-7-1 12,0 1 0,-1 1 1,0 2-1,0 0 0,-47 1 1,42 2 75,1 2 0,0 1 0,0 1 0,-51 14 0,62-13-368,1 1 0,0 1 1,0 0-1,1 1 0,0 1 0,0 0 0,1 1 0,0 0 0,-13 15 0,8-4-3291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51.7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56 5577,'0'0'3301,"-17"13"-2557,-5 5-479,-23 25 0,41-38-216,1-1 0,-1 0 1,1 1-1,1 0 0,-1 0 1,1 0-1,0 0 0,0 0 1,0 0-1,1 1 0,-1-1 1,1 0-1,1 1 0,-1-1 1,1 1-1,0 8 0,0 0 91,-1 6 72,1 0 0,0 0 0,2 0 0,1 0 0,0 0 0,9 27 0,-9-36-149,2 0 0,0 0 0,0-1 0,1 0 0,0 0 0,0 0 0,1-1 0,1 0 0,0 0 0,0-1 0,0 0 0,16 11 1,-10-10-9,0 0 0,1-1 0,1-1 0,-1 0 0,1-1 0,0 0 1,0-2-1,1 0 0,0-1 0,-1 0 0,1-1 0,0-1 0,0-1 0,0 0 1,0-2-1,0 0 0,22-5 0,-17 2-35,-1-1 1,0-1-1,-1-1 0,1 0 0,-1-2 1,-1 0-1,0-2 0,-1 0 1,0-1-1,0 0 0,-2-2 1,29-30-1,-34 31-43,-1 0 1,-1 0 0,0-1-1,-1 0 1,0-1 0,-1 0-1,-1 0 1,-1 0 0,0-1-1,-1 0 1,-1 0 0,0 0-1,-1 0 1,-1 0 0,-2-28-1,0 39 7,1 0 0,-1 0-1,0 0 1,-1 0 0,1 0-1,-1 1 1,0-1-1,-1 1 1,1-1 0,-1 1-1,0 0 1,0 0 0,-1 0-1,-6-7 1,4 7-10,0 0 0,0 0 0,-1 0 0,1 1 0,-1 0 0,0 0 1,-1 1-1,1 0 0,-14-4 0,-9 1-58,-1 1 0,0 2-1,0 1 1,-47 2 0,56 0 49,-2 0-78,0 2-1,1 0 1,-1 1-1,1 1 1,0 1-1,0 1 1,-29 12-1,-73 34-3867,76-33-1429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54.0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5209,'0'0'4228,"0"12"-4076,0 322 1279,0-333-1329,5-8 616,18-25-321,0 2 0,30-30 0,-41 48-446,0 0 0,2 1 0,-1 1 0,1 0 0,1 1 0,-1 0 0,23-8 0,-35 16-334,6-3-400,-6-1-4321,-2 2 951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3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0 240 11602,'0'0'4145,"102"-11"-3112,-61 0-945,1 0-88,10-18-1337,-10 1-1415,-7-1-3154</inkml:trace>
  <inkml:trace contextRef="#ctx0" brushRef="#br0" timeOffset="1">378 1 8130,'0'0'4513,"-9"104"-2345,7-46-239,2 4-633,0-2-576,0-3-424,7-4-184,-3-8-112,-4-1-408,-7 4-1376,-15-12-2913,-4-9-4073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54.4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1484 6185,'0'0'1579,"11"-23"-1147,-2 5-284,79-137 1433,13-6-1206,-8-4 0,102-246 0,-173 359-376,3 0 0,3 1-1,1 2 1,3 1 0,41-48-1,-31 46-7,-19 26 10,-2-1-1,-1-2 0,29-49 0,-49 76-58,0 0-677,0 1 602,0-1 0,-1 1-1,1 0 1,0-1 0,0 1 0,0-1-1,-1 1 1,1-1 0,0 1 0,-1-1-1,1 1 1,0-1 0,-1 1 0,1-1-1,-1 0 1,1 1 0,0-1 0,-1 1-1,0-1 1,-1 2-460,-7 6-1781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55.0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85 1256,'0'0'5252,"-12"16"-5045,-37 55-55,45-64-101,0 0 0,1 0 0,0 1 1,0-1-1,1 1 0,0-1 0,0 1 1,0 0-1,1 0 0,1 0 0,-1 0 1,1 0-1,2 9 0,-2 6 63,0-11-37,1-1 1,0 0-1,1 0 1,0 0-1,1-1 0,0 1 1,1 0-1,0-1 1,0 0-1,1 0 1,1 0-1,-1 0 1,2-1-1,-1 0 1,1-1-1,0 1 1,1-1-1,0 0 1,1-1-1,-1 0 1,1-1-1,1 1 1,-1-2-1,1 1 1,0-1-1,0-1 0,0 0 1,1 0-1,0-1 1,0-1-1,20 3 1,-16-3-6,0-1 0,1 0 0,-1-2 0,0 0 1,0 0-1,0-1 0,0-1 0,0-1 0,0 0 0,-1-1 0,16-7 0,-19 7-52,-1-1 0,1-1-1,-1 1 1,-1-2 0,1 1-1,-1-1 1,-1-1 0,1 0-1,-1 0 1,-1 0 0,0-1-1,0 0 1,-1-1-1,8-16 1,-9 14-52,-1 0 0,0 0 0,-1 0 0,-1 0 0,0-1 0,-1 1 0,0 0 0,-1-1 0,0 1 0,-1-1 0,-1 1 1,0-1-1,-1 1 0,0 0 0,-1 0 0,-1 1 0,0-1 0,0 1 0,-1 0 0,-1 0 0,0 1 0,-1-1 0,0 2 0,0-1 0,-1 1 0,-1 0 0,0 1 0,0 0 0,0 1 0,-16-9 0,23 15-99,0 0-1,-1 0 1,1 1-1,-1-1 1,1 1-1,-1 0 1,0 0-1,1 0 1,-1 0-1,0 1 1,0-1-1,0 1 1,0 0-1,0 0 1,1 1-1,-1-1 1,0 1-1,0 0 1,0 0-1,1 0 1,-1 0-1,1 1 1,-1-1 0,1 1-1,-1 0 1,1 0-1,0 0 1,0 1-1,0-1 1,0 1-1,0-1 1,1 1-1,-1 0 1,1 0-1,0 0 1,-3 4-1,-17 34-4173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1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1 445 3545,'0'0'10289,"5"-6"-10028,12-18 282,0 0 0,-2-1-1,15-32 1,92-245-183,-122 301-367,0 1-1,0 0 1,0-1-1,0 1 0,0 0 1,1-1-1,-1 1 1,0 0-1,0 0 1,1-1-1,-1 1 0,0 0 1,0 0-1,1-1 1,-1 1-1,0 0 1,1 0-1,-1 0 1,0-1-1,1 1 0,-1 0 1,0 0-1,1 0 1,-1 0-1,0 0 1,1 0-1,-1 0 0,0 0 1,1 0-1,-1 0 1,1 0-1,-1 0 1,0 0-1,1 0 1,-1 0-1,0 0 0,1 0 1,-1 1-1,0-1 1,1 0-1,-1 0 1,0 0-1,1 0 0,-1 1 1,0-1-1,0 0 1,1 0-1,-1 1 1,0-1-1,1 1 1,12 13-115,20 32 248,-12-15 90,44 49 1,-58-73-207,0 0-1,0 0 1,1 0 0,0-1-1,1-1 1,-1 1 0,1-1-1,0-1 1,0 0 0,0 0 0,14 4-1,-19-7-81,1 0-36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4:22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8386,'0'0'2592,"1"18"-2024,30 245 1712,-12-124-1551,-7-32-146,53 319 1209,-60-414-1349,-2-7-1334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5:59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36 475 3937,'0'0'1368,"-16"-20"-1341,15 20 25,0-1 0,0 0 0,0 1 0,-1-1 1,2 0-1,-1 0 0,0 0 0,0 0 0,0 0 0,0 0 0,0 0 0,1 0 1,-1 0-1,0 0 0,1 0 0,-1 0 0,1-1 0,0 1 0,-1 0 1,1 0-1,0 0 0,-1-1 0,1 1 0,0 0 0,0-1 0,0 1 1,0 0-1,1 0 0,-1-1 0,0 1 0,0 0 0,1 0 0,-1-1 1,1 1-1,-1 0 0,1 0 0,-1 0 0,1 0 0,0 0 0,0 0 1,-1 0-1,1 0 0,0 0 0,1-1 0,4-4 24,-1 1 0,1 0 0,0 0 0,0 1 0,13-7 0,-2 2 156,1 1 0,28-9 0,-40 15-209,1 0 1,-1 1-1,0-1 1,1 1 0,-1 1-1,1-1 1,-1 1-1,1 0 1,0 1-1,-1 0 1,9 2 0,-13-2-21,1 0 1,-1 1-1,0-1 1,1 1-1,-1 0 0,0 0 1,0 0-1,0 0 1,-1 0-1,1 0 1,0 1-1,-1-1 1,1 0-1,-1 1 1,0-1-1,0 1 1,0 0-1,1 3 1,12 56 290,-12-50-200,4 31 182,-1 0 0,-2 1 0,-3 44-1,0-84-226,-1 1-1,0 0 1,0-1-1,0 1 0,-1-1 1,0 1-1,0-1 1,0 1-1,0-1 0,-1 0 1,1 0-1,-1 0 1,0-1-1,0 1 0,-1-1 1,1 1-1,-1-1 1,1 0-1,-1-1 0,0 1 1,0 0-1,0-1 1,-1 0-1,1 0 1,-1 0-1,1-1 0,-1 0 1,1 1-1,-1-2 1,0 1-1,1 0 0,-1-1 1,0 0-1,0 0 1,1 0-1,-1-1 0,0 0 1,0 0-1,-6-2 1,7 1-28,0 0 0,0-1 0,0 0 0,0 0 0,0 0 0,1 0 0,-1 0 0,1-1 0,0 0 0,0 1 0,0-1 0,0 0 0,-2-7 0,-28-60-71,30 64 58,-8-22-21,1 0 0,2 0 0,0-1 0,2 0 0,2 0 0,1 0 0,0-49 0,4 76 8,0 0 0,0-1 1,0 1-1,0 0 0,1 0 0,-1 0 1,1 0-1,0 0 0,0 0 0,0 0 1,0 1-1,1-1 0,-1 1 1,0-1-1,1 1 0,0 0 0,0 0 1,0 0-1,-1 1 0,7-3 0,9-6-22,1 2 1,23-7-1,-34 12 24,46-15-23,56-11-1,-87 25 13,0 1 0,0 0 0,1 2 0,-1 0 0,31 4 0,-49-2 10,0 1 0,0-1 1,0 1-1,-1 0 0,1 0 0,0 1 1,-1-1-1,1 1 0,-1 0 1,0 0-1,0 1 0,0-1 1,-1 1-1,1 0 0,-1-1 1,0 2-1,0-1 0,0 0 0,0 1 1,3 7-1,4 10 15,-1 1-1,13 47 0,-19-59 5,52 210 18,-54-215-21,1 1 1,-1 0-1,0 0 1,0-1 0,-1 1-1,0 0 1,0 0-1,-1 0 1,0 0-1,0-1 1,0 1-1,-1 0 1,0-1-1,-1 1 1,1-1-1,-1 0 1,0 0-1,-1 0 1,1 0-1,-1 0 1,0-1-1,-1 0 1,1 0-1,-1 0 1,0 0-1,0-1 1,-1 0-1,1 0 1,-1 0-1,0-1 1,-12 6-1,-2 0 35,-1-1 1,1-1-1,-1 0 0,0-2 1,0 0-1,-1-2 0,0 0 1,1-2-1,-32-1 1,47-1-17,1 0 1,0 0 0,0-1 0,0 0 0,0 0 0,1-1 0,-1 1 0,0-1 0,1 0 0,0 0 0,0 0 0,0-1 0,0 0 0,-4-4 0,-9-12-37,-23-34 1,29 38 26,-55-66-2,42 53-24,1 0 1,-23-39-1,41 58-37,1-1 1,0 0 0,0 1-1,1-2 1,1 1-1,-1 0 1,2 0-1,-1-16 1,5-92-285,-3 117 312,1-7-24,0 0-1,1 0 0,0 0 0,0 0 1,1 1-1,0-1 0,1 1 0,-1 0 0,2 0 1,-1 0-1,8-10 0,-3 7 22,1 1-1,-1 0 1,2 0 0,-1 1-1,1 0 1,21-12-1,-7 7 12,0 2 0,1 1 1,1 0-1,-1 2 0,1 2 0,49-9 0,-64 14-6,0 1 0,0 0 0,1 0 1,-1 1-1,0 1 0,0 0 0,1 0 1,-1 2-1,0-1 0,0 1 0,-1 1 1,1 0-1,-1 1 0,13 7 0,-6-2 26,-1 1 0,0 1 0,-1 1 0,0 0 0,-1 1 0,0 0 0,-1 1 0,16 23 0,-21-24 53,-1-1 0,0 1 0,-1 1 0,0-1 0,-1 1 0,-1 1 0,0-1 0,-1 1 0,-1-1 0,-1 1 0,2 21 0,-2 10 177,-3 0-1,-8 69 1,7-102-164,-1 0 0,0 1 0,-1-2 0,-1 1 0,0 0 0,-1-1 0,0 0 0,-1 0 0,-1-1 0,0 0 0,0 0 0,-16 16 0,16-19-1,0 0-1,-1-1 0,0 0 0,0 0 1,-1-1-1,0 0 0,0-1 1,-1 0-1,0 0 0,-18 5 0,-3 6-127,29-15 26,0 0 1,-1 0 0,1 0-1,-1 0 1,1 0-1,-1-1 1,0 0 0,1 0-1,-1 0 1,-7 1-1,10-3-206,1 0 0,-1 0-1,0 0 1,1 0-1,-1 0 1,1-1 0,0 1-1,0 0 1,-1 0-1,1-1 1,0 1 0,0 0-1,0 0 1,0 0-1,0-1 1,0 1 0,1-2-1,-1-2-786,0-14-3553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6:07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15 8242,'0'0'3825,"-13"0"-3753,11 0-72,0 0 0,0 0 0,1-3-312,1-1-1209,-2-3-1719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6:08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1 242 4905,'0'0'2847,"2"-9"-2543,1 2-187,-1 1 0,1-1-1,1 1 1,-1-1 0,1 1 0,0 0-1,0 0 1,1 1 0,8-9-1,151-148 3024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01:46:09.3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1 5185,'-32'200'0,"8"-17"-936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10.0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1354 8146,'0'0'4235,"20"5"-3916,24 3-120,0-1 0,54 1 1,-66-8 386,1-2 1,0-1 0,56-13-1,-66 10-301,-2-1-1,1-1 0,-1-1 1,0-1-1,-1-1 0,25-17 0,-19 9-258,-2-2 0,0 0 0,-1-1 0,-1-2 0,33-45 0,76-142-1,-33 46-32,-74 130 13,1 0 1,45-45 0,-39 50-13,3 2 0,0 1 0,1 1 0,2 3 0,59-30 0,203-72-71,-267 113 68,480-153-347,-393 136 251,2 5 0,169-11 1,-96 33-330,-238 2-4300,19 0-1021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10.4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48 0 11963,'0'0'3522,"16"13"-2753,-13-11-744,29 24 352,52 56-1,-75-73-345,0 2 0,-1-1 0,0 1 0,-1 0 0,0 0 0,-1 1 0,0 0 0,-1 0 0,0 0 0,-1 1 0,5 24 0,-9-25 11,1 1 1,-2-1-1,1 0 1,-2 1-1,1-1 1,-2 0-1,0 1 1,0-1-1,-1-1 1,-1 1-1,0 0 1,-7 11-1,-1-2-54,-1 0-1,-1-1 1,0-1-1,-2 0 1,-20 18-1,18-20-1504,-1 0 1,-27 17-1,17-19-5589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33.8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3993,'0'0'16111,"15"2"-15925,6 1-126,-10-2-5,0 0-1,0 2 0,0-1 0,17 7 1,-27-8-44,0-1 1,0 1-1,0-1 1,0 1-1,0 0 0,0-1 1,0 1-1,-1 0 1,1 0-1,0 0 1,-1 0-1,1 0 1,0 0-1,-1 0 1,1 0-1,-1 0 1,1 0-1,-1 0 0,0 0 1,0 0-1,1 0 1,-1 0-1,0 0 1,0 0-1,0 1 1,0-1-1,0 0 1,0 0-1,0 0 0,-1 0 1,1 0-1,0 0 1,-1 0-1,0 2 1,-17 42-1069,13-34 372,-11 24-3402,2-4-3265</inkml:trace>
  <inkml:trace contextRef="#ctx0" brushRef="#br0" timeOffset="1">306 561 2633,'0'0'18460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12.9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7738,'0'0'2056,"-5"188"-1440,1 9 320,4 58 289,8 46-17,26 7-120,16-38-256,4-20-392,1-38-208,-6-37-103,-9-45-121,-12-43-8,-10-30-96,-7-14-953,-6-10-1135,-3-16-2369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13.6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1 282 7434,'0'0'1293,"32"-4"-501,501-83 4128,588-29-2525,7 72-2376,-444 37-20,48-1-22,-509-6-579,-222 13 571,0 1 0,1 0-1,-1 0 1,0 0-1,0 0 1,0 0-1,0 0 1,0 0 0,1 0-1,-1 0 1,0 0-1,0 1 1,0-1-1,0 0 1,0 1 0,0-1-1,0 1 1,0-1-1,0 1 1,0 0-1,0-1 1,1 3-1,-1-1-26,0 0 0,0 0-1,-1 0 1,1 0-1,-1 0 1,0 1-1,1-1 1,-1 0-1,0 0 1,-1 3-1,2 6 211,-5 422 1054,-2-196-580,5-183-484,-1 109 460,28 266 1,69 69-348,-76-445-1218,-1-21-3043,-10-20-1518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14.1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1 260 6969,'0'0'3940,"23"-2"-3022,29-3-335,886-55 4564,-558 58-4574,783-25-300,-71-70-1191,-1078 95 700,22-3-133,-35 5 259,0 0 0,1 0 1,-1-1-1,0 1 0,0-1 0,1 1 0,-1-1 0,0 1 0,0-1 0,0 1 0,0-1 0,0 0 0,0 0 0,0 0 0,0 1 1,0-1-1,0 0 0,0 0 0,1-2 0,-3-1-506,-11-2-92,-141-18-3817,59 13-471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14.64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0 112 8434,'16'-4'1407,"173"-30"1053,347-18 0,211 44-479,-567 9-1834,243 4-58,411-5-319,-804-1 51,-3 0-657,1 0-1,38-8 1,-66 9 783,0-1 1,0 1-1,-1 0 0,1 0 0,0 0 0,0 0 0,0 0 0,0 0 1,0 0-1,0 0 0,0 0 0,0 0 0,0 0 0,0 0 0,0 0 0,0 0 1,0 0-1,0 0 0,0 0 0,0 0 0,0-1 0,0 1 0,0 0 1,0 0-1,0 0 0,0 0 0,0 0 0,0 0 0,0 0 0,0 0 0,0 0 1,0 0-1,0 0 0,0 0 0,0-1 0,0 1 0,0 0 0,-17-2-1054,-27 0-1018,-20 1-2181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14.9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0 101 12339,'0'0'2800,"135"-44"-2328,15 20-344,45 4 665,28 15-65,18 5-120,-2 3 264,9 14-416,-2-3-296,-22-5-144,-34-7-16,-51-2-136,-50 0-1024,-39-12-1073,-30-7-2152,-20-3-3000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15.3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5337,'0'0'4129,"38"214"-2665,-18 12 169,4 37-81,7-2-424,7-48-400,4-61-344,-3-39-255,-8-37-65,-9-26-64,1-16-705,-3-10-1583,-3-13-2729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15.6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0 8058,'-4'216'1904,"4"24"529,15-39-849,31-39-184,6-23-400,-1-39-519,-9-32-361,-7-32-120,11-34-1185,-8-2-2711,-5-7-2162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16.0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10338,'0'0'1529,"0"155"-1409,0 44 624,0 47 912,4 19-368,25-25-423,15-57-321,5-32-264,-3-40-192,3-25-88,-14-35-992,-10-29-3129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24.2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37 1 6793,'-19'144'2801,"6"33"-1609,8 20-111,5-20-81,18-42-160,2-30-488,-3-30-216,-4-27-136,-4-14-216,-2-3-312,0-3-160,1-5-152,-1-15-617,-2-6-375,-1-2-1281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24.9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0 223 8706,'0'0'3147,"20"-13"-2889,-7 4-212,2-2 48,0 0 0,1 1 0,0 1 0,1 1 0,0 0 0,1 2 0,32-10 0,169-25 2077,411-26 0,228 53-1767,-692 15-375,-66-1-337,129 17 1,-222-16 286,1 0 0,-1 0 1,0 1-1,0 0 0,0 0 0,0 1 1,0 0-1,0 0 0,-1 0 0,1 1 1,-1 0-1,0 1 0,0-1 0,-1 1 1,1 0-1,-1 1 0,0-1 0,0 1 1,-1 0-1,0 0 0,0 0 0,0 1 1,-1-1-1,4 11 0,18 38 53,143 292 84,-141-298-112,77 147 4,-82-149-6,-2 0 0,17 63 1,-31-82-1,-2 1-1,-1 0 1,-1 0-1,-2 46 1,-1-29 6,1-25 77,-1 0 1,-1-1-1,-1 1 0,0-1 0,-2 0 1,0 0-1,-1 0 0,-14 28 1,15-37-15,-1-2 0,1 1 1,-2-1-1,1 0 1,-1 0-1,-1-1 1,0 0-1,0 0 1,0-1-1,-1 0 1,0 0-1,-1-1 0,1 0 1,-1-1-1,0 0 1,0 0-1,-18 4 1,-4-1-48,0-2 0,-1-1 0,-34 1 0,-102-4 4,98-3-7,-922-37 11,723 22 36,-387-39 478,638 52-546,-20-2 0,0-1 0,0-2 0,0-2 0,-45-17 0,73 22-331,0-1 1,0 0 0,0-1 0,1 0 0,-15-13 0,-19-23-4447,12 8-2218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3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241 0 5297,'0'0'12643,"-131"133"-12395,85-56-96,11 7 48,15-2-56,11-7-144,9-11-728,0-13-1369,13-22-975,2-15-1257,-4-14-1704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25.7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207 0 6673,'0'0'11243,"-77"126"-10923,54-65 104,-5 1-128,3-6-120,3-7-104,4-8-72,9-12-56,5-11-920,17-22-7114,3-18 897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26.1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78 0 10114,'0'0'2106,"-4"21"-1347,-43 309 958,43-121-1472,4-208-244,0 0 0,1 0 1,-1 1-1,0-1 0,0 0 1,0 0-1,1 0 0,-1 0 1,0 1-1,1-1 0,-1 0 1,1 0-1,0 0 0,-1 0 1,1 0-1,0 0 0,-1-1 1,1 1-1,0 0 0,0 0 1,0 0-1,0-1 0,0 1 1,0 0-1,0-1 0,0 1 1,0-1-1,0 1 0,0-1 1,0 0-1,1 1 0,-1-1 1,0 0-1,0 0 0,0 0 1,0 0-1,1 0 0,-1 0 1,0 0-1,0 0 0,0 0 1,0 0-1,1-1 0,-1 1 1,2-2-1,3 1 11,-1-1 0,0-1 0,1 1 0,-1-1 0,0 0 0,0 0 0,9-7 0,-3-2-132,0 1 0,0-1 0,-1-1 0,-1 0 0,0 0 0,12-25 0,-17 29 24,-1 0 1,1 1-1,-1-2 0,-1 1 1,0 0-1,0 0 0,-1-1 1,0 1-1,-1 0 1,0-1-1,0 1 0,-4-17 1,4 24 95,-1 0-1,1 0 1,-1 0 0,0 0 0,0 0 0,0 0 0,0 0-1,0 1 1,0-1 0,-1 0 0,1 1 0,0-1 0,-1 1 0,0-1-1,1 1 1,-1 0 0,0-1 0,1 1 0,-3-1 0,0 0 14,-1 1 1,1-1 0,0 1-1,-1 0 1,1 0 0,-1 0 0,1 1-1,-9-1 1,6 1-24,1 1-1,-1-1 1,1 1-1,0 0 1,-1 1 0,1 0-1,0 0 1,0 0-1,0 0 1,0 1-1,0 0 1,-10 7-1,-22 34-3217,28-27-902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26.5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75 1 9130,'0'0'3451,"-11"16"-2606,-34 52-383,42-63-425,1-1 0,0 1 0,0 0 0,0 0 0,0-1 0,1 1 0,0 0 0,0 0 0,0 0 0,1 0 0,0 0 0,0 1 0,0-1 0,1 6 0,1 5 127,-3-15-141,1 0 0,0 1-1,0-1 1,1 0 0,-1 0 0,0 1 0,0-1-1,1 0 1,-1 0 0,0 1 0,1-1-1,-1 0 1,1 0 0,0 0 0,-1 0 0,1 0-1,0 0 1,0 0 0,0 0 0,0 0-1,0 0 1,0 0 0,0 0 0,0 0 0,0-1-1,0 1 1,0-1 0,0 1 0,0 0-1,1-1 1,-1 0 0,0 1 0,0-1 0,1 0-1,-1 0 1,0 0 0,0 1 0,1-1-1,-1-1 1,0 1 0,1 0 0,1-1 0,1 1 15,0-1 1,0 0-1,0-1 1,0 1-1,-1-1 1,1 0-1,-1 0 1,1 0-1,-1 0 1,0 0-1,0-1 1,5-4-1,-3 1-49,0 0 0,-1 0-1,0-1 1,0 1 0,-1-1-1,1 0 1,-2 0 0,1 0-1,-1-1 1,0 1 0,0-1-1,-1 1 1,0-1 0,-1 1-1,1-10 1,-1 15-17,0 1-1,-1 0 1,1-1 0,0 1-1,0-1 1,-1 1 0,1-1-1,-1 1 1,1 0 0,-1-1-1,0 1 1,0 0 0,1 0-1,-1-1 1,0 1 0,0 0 0,0 0-1,0 0 1,0 0 0,0 0-1,-2-1 1,0 1-56,0-1 0,0 1 0,0-1 0,0 1 1,0 0-1,-1 0 0,1 0 0,0 1 0,-5-1 0,4 0-36,0 1 0,0 0-1,0 0 1,0 0 0,0 0-1,0 0 1,0 1 0,1 0-1,-1 0 1,0 0 0,0 1-1,1-1 1,-1 1 0,0-1-1,1 1 1,-5 4 0,-3 10-1778,8-1-1778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26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116 1 9818,'0'0'4337,"-15"10"-4162,-47 33 326,59-40-438,-1 1-1,1-1 1,0 1-1,0 0 0,0 0 1,0 1-1,1-1 1,-1 0-1,1 1 1,0 0-1,1-1 1,-1 1-1,1 0 1,0 0-1,0 0 0,0 0 1,1 0-1,0 0 1,0 0-1,0 0 1,0 0-1,1 0 1,1 7-1,-1-10-60,0 0 1,0 0-1,0-1 0,0 1 0,1 0 0,-1-1 1,0 1-1,1-1 0,-1 1 0,1-1 1,-1 1-1,1-1 0,0 0 0,-1 0 0,1 0 1,0 0-1,0 0 0,0 0 0,0-1 1,0 1-1,0-1 0,0 1 0,0-1 0,0 0 1,0 0-1,0 1 0,4-2 0,-1 1 0,-1 0-1,1 0 1,0-1-1,-1 1 1,1-1-1,0 0 1,-1-1-1,1 1 1,-1-1-1,0 0 1,6-3-1,-4 0-162,0-1 0,0 0 0,0 0 0,-1 0 1,0-1-1,0 0 0,-1 0 0,0 0 0,0-1 0,-1 1 0,1-1 0,-2 0 0,1 0 0,-1 0 0,0 0 0,-1 0 0,0 0 1,0-1-1,-1 1 0,0-11 0,-1 18 193,1 0 0,0 0 1,0 0-1,-1 0 0,1 0 1,0 0-1,-1 1 0,1-1 0,-1 0 1,0 0-1,1 0 0,-1 0 1,0 1-1,1-1 0,-1 0 0,0 0 1,0 1-1,1-1 0,-1 1 1,0-1-1,0 1 0,0-1 1,0 1-1,0-1 0,0 1 0,0 0 1,0 0-1,0-1 0,0 1 1,0 0-1,0 0 0,0 0 0,0 0 1,0 0-1,0 0 0,0 0 1,0 1-1,0-1 0,0 0 1,0 1-1,0-1 0,0 0 0,0 1 1,0-1-1,0 1 0,1-1 1,-1 1-1,0 0 0,0-1 0,0 1 1,1 0-1,-1 0 0,0-1 1,1 1-1,-1 0 0,1 0 1,-1 0-1,1 0 0,-1 0 0,1 0 1,0 0-1,-1 0 0,1 0 1,0 2-1,-1 1 50,1 1 0,-1 0 0,1 0 1,0 0-1,1-1 0,-1 1 0,1 0 0,0 0 1,0-1-1,1 1 0,-1 0 0,1-1 0,0 0 0,0 1 1,5 6-1,-3-7-18,1 1 1,-1-1 0,1 0-1,0 0 1,0 0 0,0-1-1,0 0 1,1 0-1,-1 0 1,1-1 0,0 0-1,6 2 1,48 10-559,-20-9-4338,-28-5-1782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27.5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28 8586,'0'0'3497,"1"6"-2937,22 185 2824,-18-217-3643,0 1 0,2-1-1,15-34 1,-18 52 256,0 0-1,0 0 1,1 1 0,0-1-1,0 1 1,7-7 0,-9 11-6,-1 0-1,1 1 1,0 0 0,1-1 0,-1 1 0,0 0 0,1 1 0,-1-1-1,1 0 1,-1 1 0,1 0 0,0 0 0,0 0 0,-1 0-1,1 1 1,7-1 0,5 1-963,-1 1 0,1 0 0,0 2-1,24 5 1,-14-1-2737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28.0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131 407 8186,'0'0'3228,"-18"3"-2195,-56 12-367,72-14-599,0 0-1,0 0 0,-1 0 0,1 0 0,0 1 1,0-1-1,0 0 0,0 1 0,0 0 0,1-1 0,-1 1 1,0 0-1,1 0 0,0 0 0,-1 0 0,1 0 0,0 0 1,0 0-1,0 1 0,0-1 0,0 0 0,1 1 0,-1-1 1,1 0-1,-1 1 0,1-1 0,0 1 0,0-1 1,0 0-1,0 1 0,0-1 0,1 1 0,0 3 0,0 0 226,-1-5-251,0 0 0,0 1 0,0-1 0,1 0 0,-1 0 0,0 0-1,1 0 1,-1 0 0,0 0 0,1-1 0,-1 1 0,1 0 0,0 0 0,-1 0-1,1 0 1,0 0 0,0-1 0,-1 1 0,1 0 0,0-1 0,0 1 0,0-1-1,1 2 1,1-1 21,1 0-1,-1 0 0,0 0 0,0-1 1,0 1-1,0-1 0,1 1 0,3-1 1,0-1-6,1 1 0,0-1 0,0 0 0,-1-1 0,1 0 0,10-4 0,-8 1-78,-1 0 0,1-1 0,-1 0 0,-1 0 0,1-1 0,-1 0 1,0-1-1,-1 1 0,1-2 0,8-12 0,-7 5-136,0 1 1,-1-1-1,0 0 1,-2-1-1,9-30 1,-4-5-200,-3-1 1,-2-1 0,-1-61 0,-4 87 561,-1 29 373,0-1-573,0 390 2167,0-376-2174,0 1 0,1-1 0,1 0 0,0 1 0,1-1 0,0 0 0,1 0 0,1-1 0,7 18 0,-11-30-98,0 1-1,0 0 1,0-1-1,0 1 0,1-1 1,-1 1-1,0-1 1,1 0-1,-1 0 1,0 1-1,1-1 1,0 0-1,-1 0 1,1 0-1,-1-1 0,1 1 1,0 0-1,0-1 1,0 1-1,-1-1 1,1 1-1,2-1 1,-2 0-251,0 0 0,0 0 0,0-1 0,0 1 0,0 0 1,0-1-1,0 0 0,0 1 0,0-1 0,0 0 0,-1 0 1,1 0-1,2-2 0,14-16-5893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28.3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269 1 11202,'0'0'1841,"-55"104"-1281,11 2 640,2 1 56,4-5-527,7-18-401,9-31-232,4 0-96,1-7-8,15-26-1017,2-15-2783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28.6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0 8554,'0'0'6705,"-26"99"-5801,24-65-431,2-3-337,0-5-136,0-6-96,0-5-937,0-8-1455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29.6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6969,'0'0'10011,"0"97"-9755,0-72-152,0-6-104,0-5 8,2-5-8,0-5-152,0-4-1297,-2-15-479,0-3-3065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29.9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9522,'0'0'6089,"100"29"-11290,-81-27 872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3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1 107 4537,'0'0'11154,"32"111"-10882,-15-78-248,1-2-24,-5-4-1080,-2-7-1744,-9-9-2306</inkml:trace>
  <inkml:trace contextRef="#ctx0" brushRef="#br0" timeOffset="1">101 138 15067,'0'0'3129,"124"-31"-3129,-75 16-416,0-1-1249,1-12-1463,-14 3-1409,-12 3 576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30.2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 0 11242,'0'0'4475,"-2"11"-4538,-2 2 33,3-9 17,-1 0-1,1 1 1,0-1 0,0 1 0,1-1-1,-1 1 1,1 0 0,0-1 0,1 7-1,0-8-25,0-1-1,0 1 1,0-1-1,0 0 0,1 1 1,0-1-1,-1 0 1,1 0-1,0 0 0,0 0 1,0 0-1,4 3 1,14 17-23,-18-18 60,0 1 1,0-1-1,-1 1 0,1 0 0,-1 0 0,0 0 1,-1 0-1,1 0 0,-1-1 0,0 1 0,-1 0 0,1 0 1,-1 0-1,0 0 0,0 0 0,0 0 0,-1-1 1,1 1-1,-1 0 0,-5 7 0,4-6 1,0-1-1,-1 1 0,1-1 1,-1 0-1,0 0 0,-1-1 1,1 1-1,-1-1 1,0 0-1,0 0 0,0-1 1,-1 1-1,1-1 0,-1 0 1,-11 4-1,16-7-15,1 0 1,0 0-1,-1 0 0,1 0 0,0 0 0,-1 0 1,1 0-1,0 0 0,-1 0 0,1-1 0,0 1 0,-1 0 1,1 0-1,0 0 0,-1 0 0,1 0 0,0-1 1,0 1-1,-1 0 0,1 0 0,0 0 0,0-1 1,-1 1-1,1 0 0,0 0 0,0-1 0,0 1 1,-1 0-1,1-1 0,0 1 0,0 0 0,0-1 1,0 1-1,0 0 0,0-1 0,0 1 0,0 0 1,0-1-1,0 1 0,0 0 0,0-1 0,0 1 1,0 0-1,0-1 0,0 1 0,0 0 0,0-1 0,0 1 1,4-20-2524,5-7-1458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30.6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1 271 10626,'0'0'6418,"111"0"-6018,-65-4-224,-3-3-176,-6-4-72,-11 0-808,-16-9-1129,-8 1-2248,-2 1-3184</inkml:trace>
  <inkml:trace contextRef="#ctx0" brushRef="#br0" timeOffset="1">192 1 11346,'0'0'2633,"-23"109"-1329,15-47-39,7 7-369,1-3-592,0-8-136,7-12-168,9-13 0,4-13 0,6-13 136,-1-7-128,5 0-8,-1-9-56,5-11-584,-4 2-1153,-10 5-3040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33.4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255 1 7074,'0'0'5378,"-19"10"-5169,5-3-128,4-3 12,0 1 1,0 0-1,0 1 1,1 0-1,0 1 1,0 0 0,1 0-1,-1 1 1,2 0-1,-1 0 1,-12 19-1,3 2 490,1 1 0,1 1 0,-17 53 0,26-65-470,1 0 0,1 0 0,1 1 0,1-1 0,0 1 0,1 0 0,4 35 0,-2-49-172,1 0 0,0-1 1,-1 1-1,2-1 0,-1 0 1,0 0-1,1 1 1,0-2-1,1 1 0,-1 0 1,1-1-1,-1 1 0,1-1 1,1 0-1,-1 0 0,1-1 1,-1 1-1,1-1 0,0 0 1,0 0-1,0-1 1,1 0-1,-1 1 0,0-2 1,1 1-1,0-1 0,-1 0 1,1 0-1,0 0 0,0-1 1,-1 0-1,1 0 1,0 0-1,9-3 0,1-2-3107,-5-5-2170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33.7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172 1 8978,'0'0'2067,"-16"14"-1360,2-2-491,3-2-40,0-1 1,0 1-1,1 1 1,1-1 0,0 2-1,0-1 1,-13 26-1,14-22 19,1 1-1,0 1 1,1-1-1,1 1 1,0 0-1,1 0 1,1 1-1,1-1 1,0 1-1,2 0 1,1 22-1,-1-38-167,0 0 0,1 1-1,0-1 1,-1 0 0,1 0 0,0 0 0,0 0-1,0 0 1,0 0 0,1 0 0,-1 0 0,0 0-1,1 0 1,0-1 0,-1 1 0,1-1 0,0 1-1,3 2 1,0-2 21,-1 0-1,1 0 1,0 0 0,0 0-1,0-1 1,0 1-1,0-1 1,7 0 0,-1 0-68,0-1 0,0 0 0,0-1 0,0 0 0,-1 0 1,1-1-1,17-6 0,-22 5-214,-1 1 0,1-1 1,-1 0-1,0 0 0,0-1 0,0 0 1,7-7-1,11-20-4904,-14 8-2131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34.1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66 11426,'0'0'2494,"20"-2"-2076,-3 0-354,146-23 129,-55-11-221,-108 40-25,1-1-1,-1 1 1,0 0-1,0 0 1,0 0-1,-1 0 1,1-1-1,-2 6 1,-9 30 377,6-26-254,1 1-1,0-1 1,1 1 0,0-1-1,2 1 1,-1 0-1,2 0 1,0 0-1,2 17 1,-2-30-110,1 1 0,-1-1 0,1 0 1,0 0-1,0 0 0,-1 0 0,1 0 0,0 0 1,0 0-1,0 0 0,0 0 0,0 0 0,0 0 1,1 0-1,-1-1 0,0 1 0,0 0 0,0-1 1,1 1-1,-1-1 0,0 0 0,1 1 0,-1-1 1,0 0-1,3 0 0,-2 1-298,0-1 0,1 0 0,-1 0-1,0 0 1,0-1 0,0 1 0,0 0 0,0-1 0,0 1 0,3-2 0,8-10-5037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34.4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30 5049,'0'0'10530,"95"-10"-10362,-48 5-88,-1 1-80,-4-1 0,-11 3-584,-9-2-1112,-17 4-721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34.8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52 0 1640,'0'0'6920,"-8"17"-5296,-23 55 29,29-66-1487,0-1-1,0 1 1,0 0-1,1 0 1,0 0-1,0 0 1,0 0-1,1 0 1,0 0-1,0 0 1,0 0-1,1 0 1,0 0-1,0-1 1,0 1-1,1 0 1,0 0-1,3 6 1,-2-9-88,-1 0 0,1 0 1,-1-1-1,1 1 0,0-1 1,0 0-1,0 0 0,0 0 1,1 0-1,-1 0 0,0-1 1,1 0-1,-1 1 0,1-1 1,0 0-1,6 0 0,7 1-178,0-1 0,25-2 1,-15 0-1376,-17 0-1032,-5-3-1227</inkml:trace>
  <inkml:trace contextRef="#ctx0" brushRef="#br0" timeOffset="1">46 139 2617,'0'0'11586,"121"-46"-11442,-88 41-80,-4 1-64,5-3-152,-6 2-1680,-8-3-2505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35.2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54 9482,'0'0'5121,"121"0"-5001,-77-4-64,-2-1 16,-1-1-32,-4-1-40,-4 1 0,-6-1-184,-5 0-1008,-7 1-897,-10 1-1143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35.5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55 84 1144,'0'0'11379,"-40"120"-9667,33-72-496,2-1-560,3-7-432,2-5-111,0-9-113,0-10-65,9-5-967,11-11-1280,0 0-761,-4-15-5873</inkml:trace>
  <inkml:trace contextRef="#ctx0" brushRef="#br0" timeOffset="1">504 0 7866,'0'0'5081,"60"97"-4017,-50-50-40,-5 8-328,-5 5-160,0-1-39,-5-1-241,-16-3-184,-30 7-72,2-13-1449,-4-13-3056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46.9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30 12603,'0'0'2499,"19"0"-2254,244 11 523,-170-7-67,0-4 0,151-18 0,-79 3-246,313 4-667,-439 11 122,-79 3-4346,17-1-1857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3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0 5721,'0'0'5257,"-20"141"-3768,20-87-545,0-1-480,0-5-464,9-10-32,7-9-704,10-20-873,-3-7-1655,-4-2-3562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46.3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0 5537,'0'0'8490,"-22"150"-8258,20-79-128,2-2 136,0-3-136,13-9-104,-2-12-88,-4-12-336,-1-11-360,-4-11-248,-2-18-2209,-10-13-3432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46.7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 12499,'0'0'2739,"20"-1"-2074,-6-1-570,-6 1-72,1 0 1,0 1 0,0-1-1,0 2 1,0-1 0,0 1-1,0 1 1,-1-1 0,1 2-1,0-1 1,-1 1 0,0 0-1,0 1 1,9 5 0,-1 1-26,-2 1 1,1 1 0,23 24-1,-34-32-1,-1 0-1,0-1 1,0 1-1,0 0 1,0 1-1,-1-1 1,1 0 0,-1 1-1,0 0 1,0-1-1,-1 1 1,0 0-1,0 0 1,0 0-1,0 0 1,-1 0-1,1 0 1,-1-1 0,-1 9-1,0-10 12,-1 0-1,1 0 1,-1 0 0,1-1-1,-1 1 1,0 0-1,0-1 1,0 0 0,-1 1-1,1-1 1,0 0-1,-1 0 1,1 0 0,-1-1-1,0 1 1,1 0-1,-1-1 1,0 0 0,0 0-1,0 0 1,-4 1-1,-8 2 87,-1 0 0,-27 3-1,-66-3 85,97-4-190,-14-3-263,25 2 107,1 0 0,-1 1 1,0-1-1,0 0 0,1 1 1,-1-1-1,0 0 0,1 1 1,-1-1-1,1 0 0,-1 0 1,1 0-1,0 0 0,-1 0 1,1 0-1,0 0 1,-1 1-1,1-1 0,0 0 1,0 0-1,0 0 0,0 0 1,0 0-1,0-2 0,0-13-5304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47.0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 0 3169,'0'0'9290,"-10"14"-9229,1-3-19,4-5-4,0-1 0,1 1 0,0-1 0,0 1 0,1 0 0,-1 1 0,1-1 0,1 1 0,-1-1 0,1 1 0,0 0 0,1 0 0,-2 9-1,3-7 111,-2 1 18,2 1-1,-1-1 1,2 0 0,-1 1-1,4 16 1,-3-25-146,-1 0-1,1 0 1,0 0 0,0 1 0,0-1-1,0 0 1,0-1 0,0 1-1,1 0 1,-1 0 0,1 0 0,-1-1-1,1 1 1,0-1 0,-1 1-1,1-1 1,0 0 0,0 0 0,0 1-1,0-1 1,0-1 0,0 1-1,1 0 1,-1 0 0,0-1 0,0 1-1,0-1 1,1 0 0,-1 0-1,0 0 1,3 0 0,-2-1-1,0 1 1,0-1 0,0 0-1,0 0 1,0 0 0,-1 0-1,1-1 1,0 1 0,-1-1-1,1 0 1,-1 0 0,0 0-1,1 0 1,-1 0 0,0 0-1,0 0 1,0-1 0,-1 1-1,1-1 1,1-3 0,4-6-189,0 0 0,-2-1 1,6-13-1,-6 9 126,-1 0 0,-1 0-1,2-30 1,-5 55 2,0 0-1,0 0 1,1 0-1,0 0 1,3 11-1,-3-16-105,0-1 0,1 1 0,-1 0 0,1 0 0,0 0 0,0-1 0,0 1 0,0-1 0,0 0 0,1 1 0,-1-1 0,1 0 0,-1 0 0,1-1 0,0 1 0,3 1-1,24 10-3814,-1-8-1750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47.5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84 1 9458,'0'0'4974,"-14"18"-4744,-43 59-118,55-75-98,1-1 1,0 1 0,0-1-1,0 1 1,0-1-1,0 1 1,0 0 0,0-1-1,1 1 1,-1 0 0,1 0-1,-1 0 1,1 0-1,0-1 1,-1 1 0,1 0-1,0 0 1,0 0-1,1 0 1,-1 0 0,0 0-1,0-1 1,1 1-1,-1 0 1,1 0 0,0-1-1,0 1 1,-1 0 0,1 0-1,0-1 1,0 1-1,1-1 1,-1 1 0,0-1-1,0 0 1,1 1-1,-1-1 1,4 2 0,-1 0 50,1-1 1,0 1 0,1-1 0,-1 0 0,0-1 0,0 1 0,1-1-1,-1 0 1,8 0 0,-8 0-84,-1-1 1,1 0-1,0 0 0,-1 0 1,1-1-1,-1 1 0,1-1 1,-1 0-1,0-1 0,1 1 1,-1-1-1,0 0 0,0 0 1,0 0-1,0 0 0,0-1 1,0 1-1,-1-1 0,1 0 0,-1 0 1,0-1-1,0 1 0,0-1 1,0 1-1,-1-1 0,1 0 1,-1 0-1,0 0 0,0 0 1,2-8-1,0 2-210,-1-1 0,0 0 0,0 0 1,-1-1-1,1-17 0,16 354 2104,-1 5-953,-18-329-916,0-1-1,0 1 1,0-1 0,0 1-1,0-1 1,0 1-1,0-1 1,0 1 0,0-1-1,0 1 1,0-1-1,0 1 1,0-1 0,0 1-1,-1-1 1,1 1-1,0-1 1,0 1 0,-1-1-1,1 1 1,0-1-1,-1 0 1,1 1 0,0-1-1,-1 0 1,1 1-1,-1-1 1,1 0 0,0 1-1,-1-1 1,1 0-1,-1 0 1,1 0 0,-1 1-1,1-1 1,-1 0-1,1 0 1,-1 0 0,1 0-1,-1 0 1,1 0-1,-1 0 1,1 0 0,-1 0-1,1 0 1,-1 0-1,1 0 1,-1 0 0,1 0-1,-1-1 1,1 1-1,-1 0 1,1 0 0,-1-1-1,1 1 1,-1 0-1,1-1 1,-27-19 129,8-4-643,1-1 0,2 0 0,0-1-1,2-1 1,0-1 0,-14-44 0,19 29-4703,8 26 46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47.9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97 10002,'0'0'4706,"16"-1"-3815,43-1-335,0 0-172,68-11 1,-124 13-393,-1 0 0,1-1 0,0 1 0,-1-1 0,1 1 1,-1-1-1,1 0 0,-1 0 0,0 0 0,1-1 0,-1 1 0,0 0 1,0-1-1,0 1 0,0-1 0,0 0 0,0 0 0,0 0 0,-1 0 1,1 0-1,-1 0 0,1 0 0,-1 0 0,0-1 0,0 1 1,0-1-1,0 1 0,0-1 0,0 1 0,-1-1 0,1 1 0,-1-1 1,0 1-1,0-5 0,0 6-21,-1 0-1,1 0 1,-1 0 0,1 0 0,-1 0-1,0 0 1,1 0 0,-1 1 0,0-1-1,0 0 1,1 0 0,-1 1 0,0-1-1,0 1 1,0-1 0,0 1 0,0-1-1,0 1 1,0 0 0,0-1 0,0 1-1,0 0 1,0 0 0,0 0 0,0-1-1,0 1 1,0 0 0,-1 1 0,1-1-1,-2 0 1,-37 4-188,32-2 219,1 0-1,0 1 1,0 0 0,0 0 0,0 1 0,1 0 0,-1 0 0,1 0 0,0 1 0,1 0 0,-1 0 0,-9 11-1,12-12 35,0 0-1,0 1 0,0-1 0,0 1 0,1-1 0,0 1 0,0 0 0,0 0 0,0 0 0,1 0 1,0 0-1,0 0 0,0 1 0,1-1 0,-1 0 0,1 0 0,1 1 0,-1-1 0,2 8 0,-1-10-19,1-1-1,-1 1 0,0-1 1,0 1-1,1-1 1,0 0-1,-1 0 0,1 0 1,0 0-1,0 0 0,0 0 1,0 0-1,0-1 0,1 1 1,-1-1-1,0 1 0,1-1 1,-1 0-1,6 1 0,6 3 55,0-1 0,22 3 0,-15-3-56,-10-1-875,1-1 0,-1-1 0,1 0 0,0-1 0,-1 0-1,24-3 1,-7-6-3972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48.3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7098,'0'0'7633,"102"0"-7233,-67 0-280,-6 0-40,-2 0-80,-7 7-168,-5 2-1000,-10 2-760,-5 6-377,-7-3-287,-9-1-497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48.7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23 720,'0'0'6442,"71"9"-6322,-35-13-120,-3-9-1145,-7-1-3128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49.0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95 0 12411,'0'0'2588,"16"9"-2004,52 27-302,-65-34-278,1 0 0,-1 1 0,1-1 0,-1 1 0,0 0 0,0 0 0,0 0 0,0 0 0,0 0 0,-1 1 0,0-1 1,0 1-1,0 0 0,2 3 0,-3-4-2,0 0 1,-1 0-1,1 0 1,-1 1-1,0-1 0,0 0 1,0 0-1,0 0 1,0 0-1,-1 0 1,1 0-1,-1 0 1,0 0-1,-2 5 1,-1 0 3,0-1 1,-1 0-1,0-1 1,0 1 0,0-1-1,-1 0 1,0 0 0,0 0-1,0-1 1,-14 9-1,-45 21-52,58-31 45,0-1 0,-1 0 0,1-1 0,-1 0 0,0 0 0,0 0 0,-10 0 0,20-2 2,23 0 174,0 1 0,35 5 0,-54-5-143,1 1 0,0-1 0,-1 1 0,1 0 0,-1 1 0,0 0 0,1 0 0,-1 0 0,-1 1 0,1 0 0,0 0 0,-1 0 0,0 1 1,6 5-1,-10-8-32,0 0 1,1-1-1,-1 1 1,0 0-1,0 0 1,0-1-1,0 1 1,0 0-1,-1 0 1,1 0-1,-1 0 1,1 0-1,-1 0 1,1 0-1,-1 1 1,0-1-1,0 0 1,0 0-1,-1 0 1,1 2 0,-1-1 7,0 0 1,-1 0 0,1 0 0,-1-1-1,1 1 1,-1 0 0,0-1 0,0 1 0,0-1-1,0 0 1,0 1 0,-3 1 0,-9 5 29,1 0 1,-1-1-1,0 0 0,-19 6 1,20-8-54,-6 3-275,-27 12 215,15-14-5838,21-7-2130</inkml:trace>
  <inkml:trace contextRef="#ctx0" brushRef="#br0" timeOffset="1">600 603 14163,'0'0'4961,"-25"0"-19196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49.7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1 235 656,'0'0'11357,"26"0"-9792,383 0 1618,407-47-1778,-597 17-1507,364-96 1,-554 118 93,-13 4-13,-1 0 1,26-12-1,-43 17-180,0 0 0,-1-1-1,1 1 1,0 0 0,0-1-1,0 0 1,0 0 0,-1 0-1,-3 0 1,-9 1-441,-23 8-2135,-1 1-1666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50.8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4137,'0'0'1696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4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11506,'0'15'2206,"0"3"-1759,0 22 867,1-1-1,11 71 1,-9-94-1194,1-1 1,1 1-1,1-1 0,0 0 1,1 0-1,0-1 1,1 0-1,1 0 0,0-1 1,22 24-1,-29-34-122,0-1 1,0 0-1,0-1 0,0 1 1,0 0-1,1-1 0,-1 1 0,1-1 1,-1 0-1,1 0 0,-1 0 0,1 0 1,0 0-1,-1 0 0,1-1 0,0 1 1,0-1-1,0 0 0,-1 0 1,1 0-1,5-1 0,-5 0-4,0 0 0,1-1 0,-1 0 0,0 1 0,0-1 0,0-1 0,0 1 0,0 0 0,0-1 0,-1 1 0,1-1 0,-1 0 0,1 0-1,1-4 1,6-9-277,-2-1-1,0 0 1,0-1-1,-2 1 1,5-21-1,-3 7-861,-2 0-1,-1-1 1,-2 1-1,0-35 1,-3 66 1161,0 0 1,-1 0 0,1 0 0,0 1-1,0-1 1,0 0 0,0 0 0,0 0-1,0 0 1,0 0 0,-1 0 0,1 0-1,0 0 1,0 0 0,0 1 0,0-1-1,0 0 1,-1 0 0,1 0 0,0 0 0,0 0-1,0 0 1,0 0 0,0 0 0,-1 0-1,1 0 1,0 0 0,0 0 0,0 0-1,0 0 1,0 0 0,-1 0 0,1 0-1,0 0 1,0-1 0,0 1 0,0 0-1,0 0 1,-1 0 0,1 0 0,0 0 0,0 0-1,0 0 1,0 0 0,0 0 0,0-1-1,0 1 1,-1 0 0,1 0 0,0 0-1,0 0 1,0 0 0,0-1 0,0 1-1,0 0 1,0 0 0,-9 14 264,-23 67 781,23-55-1614,-1 0-1,-17 30 1,8-27-3954</inkml:trace>
  <inkml:trace contextRef="#ctx0" brushRef="#br0" timeOffset="1">100 236 14131,'0'0'6417,"104"0"-6113,-53 0-304,0 0-264,-5-5-928,-8-4-712,-9-17-1969,-9 4-552,-9-1-1832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57.4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69 7682,'0'0'7471,"19"-2"-7218,255-15 1580,-2 1-1612,28 25-244,213-13-19,-182-5 49,-66 13-112,367-15-933,-81-7 544,-423 14 520,88 3-44,-178 6-95,44 11 1,19 3 87,299 12-21,-303-31 74,190 25 1,-247-20 216,-1-2 0,54-3 0,-43-1 915,-49 1-1153,21-8 6,-19 7-9,1 0 0,-1-1 0,0 1 0,1-1 0,-1 1 0,0-1 0,0 0 0,3-3 0,-3 4 153,0 0 0,0 0 0,0 0 1,1 1-1,-1-1 0,0 1 0,0 0 0,6 0 0,0-1 57,125-2-80,-113 3-1352,-71 0-5667,23 0-2051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59.8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35 4761,'0'0'7866,"-29"-6"-3603,69 4-2997,471 13-1215,6 0-861,-352-10 469,182-2-51,-321-1 205,-1-1 1,0-1-1,41-14 1,27-4 158,-82 22 47,-11 0-6,22 4-1403,-22 2-1597,0-1-1797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58.5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354 1 8042,'0'0'5817,"-86"93"-5009,52-42-128,-1 7-352,2-1-104,4-3 112,0-6-39,3-8-137,4-5-64,2-6-96,2-7-56,5-2-985,6-7-1767,5-8-2713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58.9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138 1 3369,'0'0'8283,"-9"18"-7810,-20 50 208,2 2 0,-20 88 0,37-109-360,3-1 0,-1 99 0,8-146-320,0 0 1,0 1-1,0-1 0,0 0 0,0 0 0,0 0 0,0 0 1,1 0-1,-1 0 0,0 0 0,1 0 0,-1 0 0,0 0 1,1 0-1,0 0 0,-1 0 0,1 0 0,0 0 0,-1 0 1,1 0-1,0 0 0,0-1 0,0 1 0,-1 0 0,1-1 1,0 1-1,0 0 0,0-1 0,0 1 0,0-1 0,0 0 1,1 1-1,-1-1 0,0 0 0,0 0 0,0 1 0,0-1 1,0 0-1,0 0 0,0 0 0,1 0 0,-1-1 0,0 1 1,0 0-1,0 0 0,0-1 0,2 0 0,3-1 10,-1 1 0,1-2-1,0 1 1,-1-1 0,1 0-1,-1 0 1,9-7 0,-3 0-110,0 0 0,-1-2 0,0 1 0,0-1 0,-1-1-1,-1 1 1,7-16 0,-10 19-3,-1 0-1,0-1 0,-1 1 0,0-1 0,-1 0 1,0 0-1,0 0 0,-1 0 0,0 0 0,-1 0 1,-1-17-1,1 26 96,-1 0 1,1 0 0,0 0-1,-1-1 1,1 1-1,-1 0 1,1 0 0,-1 0-1,1 0 1,-1 0-1,0 0 1,1 0 0,-1 0-1,0 0 1,0 0-1,0 0 1,0 1 0,0-1-1,0 0 1,0 0-1,0 1 1,0-1-1,-2 0 1,0 0-17,-1 0 0,1 0 0,-1 1 0,1-1 1,-1 1-1,1 0 0,-1 0 0,-5 1 0,2 0-53,0 0 0,0 0 1,0 1-1,0 0 0,1 0 0,-1 1 1,1 0-1,-9 4 0,8-1-810,0 0 1,0 1-1,-11 13 0,9-7-3639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59.3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148 0 8850,'0'0'2942,"-18"15"-2693,-56 51-118,68-60-51,1 0 1,0 1 0,0 0-1,0 0 1,1 0-1,0 0 1,1 1-1,-1-1 1,1 1 0,1 0-1,-1 0 1,2 0-1,-1 0 1,1 1-1,0-1 1,0 10 0,1-16-56,0 1 0,0-1 0,-1 0 0,1 0 0,0 1 0,0-1 0,0 0 0,1 1 0,-1-1 0,1 0 0,-1 0 0,1 0 0,0 1 0,-1-1 0,1 0 0,0 0 0,1 0 0,-1 0 0,0 0-1,2 1 1,-1-2 12,0 1-1,0-2 1,0 1-1,0 0 1,0 0-1,0-1 1,0 1-1,0-1 1,0 1-1,0-1 0,0 0 1,1 0-1,-1 0 1,0 0-1,0-1 1,0 1-1,0 0 1,0-1-1,0 1 1,0-1-1,3-1 1,1-1-27,1 0 1,-2 0 0,1-1 0,0 1 0,-1-1 0,1-1 0,-1 1 0,0-1 0,0 0 0,-1 0 0,0 0 0,0 0 0,0-1 0,0 0 0,-1 0 0,5-10 0,-4 5-93,1-1 1,-1 1-1,-1-1 1,0 0-1,0 0 0,-2 0 1,1 0-1,-1-18 0,-1 29 75,-1-1 0,1 1 0,0 0 0,0 0 0,-1 0 0,1 0 0,-1-1 0,1 1 0,-1 0-1,1 0 1,-1 0 0,0 0 0,1 0 0,-1 0 0,0 0 0,0 1 0,0-1 0,0 0 0,0 0 0,0 0-1,0 1 1,0-1 0,-1 0 0,-2-1 1,0 1-1,1 0 1,-1-1 0,0 2-1,0-1 1,0 0-1,-6 0 1,2 1-6,-1 0-1,1 1 1,0-1-1,-1 2 1,1-1 0,-15 5-1,20-4-259,0-1 0,0 0 0,0 1-1,0 0 1,0-1 0,1 1 0,-1 0-1,1 0 1,-1 1 0,1-1 0,0 0-1,0 1 1,-2 3 0,1 1-3520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2:59.8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200 0 2513,'0'0'8327,"-19"14"-7979,-62 44 267,72-51-421,1 0 1,0 1 0,1 0 0,-1 1 0,1 0 0,1 0 0,0 0 0,0 1 0,1 0 0,0 0 0,1 0 0,0 1 0,1 0 0,-4 21 0,5-27-146,1 1-1,-1 1 1,2-1-1,-1 0 1,1 0 0,0 0-1,0 0 1,0 0-1,3 9 1,-3-13-43,1-1 0,-1 0-1,1 1 1,0-1 0,-1 0 0,1 1-1,0-1 1,0 0 0,0 0 0,0 0-1,0 0 1,0 0 0,0 0 0,0 0 0,1 0-1,1 1 1,0-1 15,-1 0-1,1 0 1,-1-1-1,1 1 1,0-1 0,0 1-1,-1-1 1,1 0-1,0 0 1,0 0-1,4-1 1,0-1 3,-1 0 1,1 0-1,-1 0 1,0-1-1,0 0 1,0-1-1,0 1 1,0-1-1,-1 0 1,1 0-1,-1-1 1,0 1-1,4-7 1,8-8-264,-2-1 0,16-24 1,-17 21-770,18-39 0,-28 53 956,0-1 0,-1 1-1,0-1 1,-1 0-1,1 0 1,0-19 0,-3 39 146,0 6 229,0 1 1,1-1-1,1 1 0,6 28 0,-7-41-317,0-1 0,0 0-1,0 1 1,0-1-1,1 0 1,-1 0 0,1 0-1,0 0 1,0 0-1,0 0 1,1-1 0,-1 1-1,0-1 1,1 1 0,0-1-1,-1 0 1,1 0-1,0 0 1,0-1 0,0 1-1,0-1 1,1 1-1,-1-1 1,0 0 0,1 0-1,-1 0 1,0-1 0,1 1-1,6-1 1,-9 0-220,0 0 0,0 0 0,0 0 1,0 0-1,0 0 0,0 0 0,0 0 0,-1 0 1,1-1-1,0 1 0,0 0 0,0-1 0,0 1 1,-1 0-1,1-1 0,0 1 0,0-1 0,0 1 0,-1-1 1,1 0-1,0 1 0,-1-1 0,1 0 0,0-1 1,4-10-7140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00.2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95 8306,'0'0'4558,"5"16"-4291,5 14-106,-1 1 1,-2 0 0,-1 1-1,2 37 1,-7-11 181,12-89 326,-7 7-656,40-119-208,-40 127 199,1 1 0,0 1 0,1-1 0,1 1 1,0 1-1,1 0 0,12-13 0,-17 22 15,-1 0 0,1 1 0,0-1 0,0 1-1,0 0 1,0 0 0,1 1 0,-1 0 0,1 0 0,-1 0 0,1 0 0,0 1 0,11-1 0,-11 1-539,1 1 1,-1 0 0,0 1-1,0-1 1,1 1-1,-1 1 1,11 2 0,2 5-4112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00.6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82 308 6833,'0'0'5230,"-13"18"-4562,-39 57-174,49-72-437,1 1-1,1-1 0,-1 1 0,0 0 0,1-1 0,0 1 0,-1 0 0,2 0 0,-1 0 0,0 0 1,1 7-1,0-9-12,0 0-1,0-1 1,1 1 0,-1 0 0,1 0 0,-1-1-1,1 1 1,-1-1 0,1 1 0,0-1 0,0 1-1,0-1 1,0 1 0,0-1 0,0 0 0,1 1 0,-1-1-1,0 0 1,2 1 0,0 0 22,1-1 0,-1 1 0,1-1 0,-1 1 0,1-1 0,0-1-1,0 1 1,-1 0 0,1-1 0,0 0 0,0 0 0,0 0 0,-1 0 0,1 0 0,0-1 0,0 0 0,-1 0 0,7-2-1,-2-1-41,0 0 0,0-1 0,0 0 0,0 0 0,-1-1 0,0 0 0,10-11 0,2-3-388,20-30 0,-24 29-408,-2-1 0,0-1-1,-2 0 1,-1 0 0,0-1 0,-2-1-1,0 1 1,5-42 0,-8 36 1822,0-55 0,-16 106 252,-5 25-440,3 0 0,2 2 0,2-1 0,-5 88 0,14-129-825,-3 32 118,1 0 0,6 68-1,-4-103-211,1-1 1,-1 1-1,1 0 0,-1 0 0,1 0 0,0-1 0,0 1 1,0 0-1,0-1 0,0 1 0,1-1 0,-1 1 1,1-1-1,0 0 0,0 1 0,0-1 0,0 0 0,0 0 1,0-1-1,0 1 0,1 0 0,3 2 0,-3-3-370,1 0-1,-1 0 0,1-1 0,-1 1 1,1-1-1,0 0 0,-1 0 0,1 0 0,-1 0 1,1 0-1,4-2 0,15-6-6421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01.0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296 0 9602,'0'0'4377,"-51"128"-3417,17-60 80,-8 8 121,0 4-321,0-5-392,7-11-248,8-13-152,10-14-48,12-17-256,5-13-1160,5-12-1625,14-17-144,-1-8-4688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01.4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8970,'0'0'1568,"0"18"-524,-1 33-315,3 158 1850,7-261-3029,26-85 0,-33 131 535,-1 1 1,1-1-1,0 1 1,1 0 0,-1-1-1,4-5 1,-4 9-14,0 1 1,0-1-1,0 0 1,0 1-1,0-1 1,0 1-1,0 0 1,0 0-1,0 0 1,1 0-1,-1 0 0,0 0 1,1 1-1,-1-1 1,1 1-1,3-1 1,22-2-393,43 2 1,-42 1-2319,-11 0-1464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4.7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 6353,'0'0'2317,"0"18"-1478,11 391 4125,-6 20-3980,-5-425-1202,0 0 0,-1 0 0,1 0 0,-1 0 0,0 0 1,0 0-1,-1-1 0,1 1 0,-1 0 0,0-1 0,0 1 1,0-1-1,0 0 0,0 1 0,-1-1 0,1 0 0,-1 0 0,0-1 1,0 1-1,0-1 0,-1 1 0,-5 3 0,-17 3-3403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4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8 9818,'0'0'7034,"0"124"-5202,-2-66-840,2 4-608,0 0-240,0-5-144,0-6-48,11-9-736,4-11-472,16-22-1873,-4-7-1640,-3-2-2856</inkml:trace>
  <inkml:trace contextRef="#ctx0" brushRef="#br0" timeOffset="1">318 0 14683,'0'0'4361,"-48"114"-3393,38-76-504,-1-2-344,-4-3-120,-1-7-72,-3-8-624,-10-13-752,4-5-1217,5 0-3336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01.7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59 126 12139,'0'0'3226,"19"-3"-3081,59-13-122,-75 16-20,0-1 0,1 0 1,-1 0-1,0 0 1,1 0-1,-1 0 0,0-1 1,0 1-1,0-1 1,0 0-1,0 0 0,-1 0 1,1-1-1,-1 1 0,1-1 1,-1 1-1,3-5 1,-4 5-15,0-1 0,0 1 0,0-1 0,0 0 0,-1 1 0,1-1 0,-1 0 0,0 0 0,0 1 0,0-1 0,0 0 0,0 1 0,0-1 0,-1 0 0,0 1 1,1-1-1,-2-3 0,1 5-8,0-1 0,-1 0 0,1 1 0,0 0 1,-1-1-1,1 1 0,0 0 0,-1-1 0,0 1 1,1 0-1,-1 0 0,0 0 0,1 0 0,-1 1 1,0-1-1,0 0 0,0 1 0,0-1 0,1 1 1,-1 0-1,0 0 0,0-1 0,0 1 0,-4 1 1,1-1 9,-1 0 1,0 0-1,1 1 1,-1 0-1,1 0 1,-1 0 0,-9 4-1,7 0 61,1 0 0,-1 0 0,1 1 0,1 0 0,-1 0-1,1 1 1,0 0 0,0 0 0,1 0 0,0 0 0,0 1 0,1 0 0,-5 13 0,4-10 15,1 0 0,0 0 0,1 0 1,0 1-1,1 0 0,1-1 0,-1 1 1,2 0-1,1 22 0,0-31-79,-1-1 1,1 0-1,0 1 1,0-1-1,0 0 0,0 0 1,1 0-1,-1 0 0,0 0 1,1 0-1,0 0 0,-1-1 1,1 1-1,0 0 0,0-1 1,0 0-1,0 1 0,0-1 1,0 0-1,0 0 1,0 0-1,1 0 0,-1 0 1,0-1-1,1 1 0,-1-1 1,1 1-1,-1-1 0,0 0 1,4 0-1,2 0-257,1 1 0,0-2 0,-1 1 0,1-1 0,0-1 0,-1 1 1,16-6-1,-1-4-1282,0-1 1,35-25 0,-15 6-792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02.1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131 0 6177,'0'0'5415,"-17"19"-4340,-52 64-170,64-76-742,0 0-1,0 0 1,1 0-1,0 1 0,0 0 1,1 0-1,0 0 1,0 0-1,1 0 1,0 1-1,0-1 1,1 1-1,0-1 0,1 1 1,0 15-1,1-14-64,0-10-78,1 1 1,-1-1-1,1 1 1,-1-1-1,1 0 1,-1 0-1,1 0 1,0 0 0,-1 0-1,1 0 1,-1 0-1,1-1 1,-1 1-1,1-1 1,-1 1-1,1-1 1,1 0-1,4-4-203,0-1-1,0 0 0,-1 0 1,0 0-1,0-1 0,0 1 1,-1-2-1,9-13 0,-4 3-1162,0-1 0,11-32-1,-15 22 1211,-5 24 1840,2 14-42,1 3-1135,-3-6-314,2 1-1,-1 0 1,1-1-1,0 0 1,6 10 0,-7-13-225,0-1 0,0 0 0,0 0 1,0 0-1,0 0 0,0 0 0,0 0 1,1-1-1,-1 1 0,1-1 1,-1 1-1,1-1 0,-1 0 0,1 0 1,0 0-1,0-1 0,4 2 0,65-1-4407,-38-1-440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02.5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59 287 8058,'0'0'4134,"-10"19"-3020,-30 61-394,39-77-679,-1 0 0,1 0-1,0 0 1,0 0 0,0 0 0,1 0 0,-1 0 0,1 0 0,-1 0 0,1 0 0,0 0 0,0 0 0,1 0 0,-1 0 0,1 0-1,-1 1 1,2 2 0,-1-4 5,0 0 0,1 0 0,-1 0 0,1 0 0,-1 0 0,1-1-1,0 1 1,-1 0 0,1-1 0,0 1 0,0-1 0,0 0 0,0 0 0,0 0-1,0 0 1,1 0 0,2 1 0,2 0 58,0-1 0,0 0 0,1 0 0,-1 0 0,0-1 0,1 0 1,-1 0-1,1-1 0,-1 0 0,14-4 0,-11 1-103,1-1 0,-1-1 0,0 1 0,-1-1 0,0-1 0,0 0 0,0 0 0,0-1 0,-1 0 0,11-15 0,-2 1-640,-2 0 0,0-2-1,15-32 1,-17 29-212,-2-1-1,0 0 1,9-42 0,-16 48 1685,-1 0-1,1-42 1,-10 73 615,-13 40-680,3 1 0,2 1 0,2 0-1,-9 93 1,20-143-763,-3 34 21,1 1 1,2-1-1,3 39 1,-2-73-68,0 0-1,0 0 1,0 0-1,0 0 1,1 0-1,-1-1 1,0 1-1,1 0 1,-1 0-1,0 0 1,1-1-1,-1 1 1,1 0-1,-1-1 1,1 1-1,0 0 1,-1-1-1,1 1 1,0-1-1,-1 1 1,1-1-1,0 1 1,0-1-1,-1 1 1,1-1-1,0 0 1,0 0-1,0 1 1,0-1-1,1 0 1,0 0-232,0 0 1,1 0-1,-1 0 1,0 0-1,0 0 1,1-1-1,-1 1 1,0-1-1,0 0 1,0 0-1,4-1 1,14-14-4402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02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274 0 9642,'0'0'6633,"-62"115"-5872,20-44 207,-4 8-360,4 3-208,13-17-240,2-1-120,10-11-40,8-16-304,9-21-1192,0-11-1673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03.3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1 11042,'0'0'4281,"-38"106"-3529,29-48 697,7 6-737,2-2-432,0-7-232,13-8-48,-1-12-296,5-13-1440,-4-11-2161,-6-11-1632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03.7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16 7090,'0'0'8348,"17"-3"-7427,53-8-488,-67 11-432,-1-1 1,1 1-1,0 0 1,0 0 0,-1 0-1,1 0 1,0 1 0,-1-1-1,1 1 1,0-1-1,-1 1 1,1 0 0,-1 0-1,1 0 1,-1 1 0,1-1-1,-1 1 1,0-1 0,0 1-1,0 0 1,0-1-1,0 1 1,0 0 0,0 0-1,-1 1 1,1-1 0,-1 0-1,1 1 1,-1-1-1,0 0 1,0 1 0,1 4-1,0-2-16,-1-1-1,-1 0 1,1 1-1,-1-1 1,0 0-1,0 1 1,0-1-1,0 1 1,-1-1-1,0 0 1,0 1-1,0-1 1,0 0-1,-1 0 1,1 0-1,-1 0 1,-3 6-1,-2-2 25,0-1-1,-1 1 1,1-1 0,-1 0-1,0-1 1,-1 0-1,0 0 1,0-1 0,0 0-1,-16 6 1,-4-1-150,0-1-1,-41 7 1,155-2-157,-74-12 278,1 1-1,-1 0 0,0 1 0,0 1 0,0 0 0,0 0 0,-1 1 0,0 0 0,0 1 1,10 9-1,-16-13 13,-1 0-1,0 0 1,0 0 0,0 1 0,-1-1 0,1 1 0,-1 0 0,1 0 0,-1 0-1,-1 0 1,1 0 0,0 0 0,-1 0 0,0 1 0,0-1 0,0 0 0,-1 1 0,1-1-1,-1 1 1,0-1 0,-1 1 0,1-1 0,-1 1 0,1-1 0,-1 0 0,-1 1-1,1-1 1,-1 0 0,1 0 0,-4 5 0,-2 1 23,0 0 0,0-1 0,-1-1-1,0 1 1,-1-1 0,0 0 0,0-1 0,-1 0 0,0-1 0,0 0 0,0 0-1,-20 6 1,-1-8-3121,23-4-1493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04.4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8 8938,'0'0'3366,"18"-2"-1740,-6 1-1343,8-1 155,-1 0 0,1 1 0,-1 1 0,40 5 0,-55-4-407,1 0 1,0 0 0,0 0 0,-1 1 0,1-1 0,-1 1 0,1 0 0,-1 0 0,0 1 0,0-1 0,0 1 0,0 0 0,0 0 0,-1 0 0,1 1 0,-1-1 0,0 1 0,0 0 0,0-1 0,-1 1-1,1 1 1,-1-1 0,0 0 0,0 1 0,-1-1 0,1 1 0,-1-1 0,0 1 0,1 5 0,-1-4-16,-1-1-1,0 1 1,0-1 0,0 0-1,-1 1 1,1-1 0,-1 0-1,-1 1 1,1-1-1,-1 0 1,0 0 0,0 0-1,0 0 1,-1 0 0,1-1-1,-1 1 1,0-1 0,-7 7-1,-3 2 87,0-2-1,0 0 0,-2-1 1,-20 12-1,1 0 121,74-23 1107,-22-2-1317,17-4 2,0 2 0,46-1 1,111 6-16,-191 0 10,-7 0-529,-48 0-5201,35 0 433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19.9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68 7074,'0'0'8433,"16"0"-7898,116 0 731,297-3-417,-423 3-848,29 0 10,0-2 1,0-1 0,-1-2-1,1-1 1,34-12 0,-54 9-531,-15 9 476,0-1 0,0 1-1,0 0 1,0-1 0,0 1 0,0 0-1,0 0 1,0-1 0,0 1-1,0 0 1,0-1 0,0 1-1,0 0 1,0 0 0,-1-1-1,1 1 1,0 0 0,0 0-1,0-1 1,0 1 0,-1 0 0,1 0-1,0 0 1,0-1 0,-1 1-1,1 0 1,0 0 0,0 0-1,-1 0 1,1 0 0,0 0-1,-1-1 1,-31-7-4789,-2 2-1711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20.3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300 1 4945,'0'0'7839,"-13"13"-7257,-104 107 1054,100-105-1362,-32 21 1,34-26-196,1 0 1,0 1 0,1 0-1,-17 19 1,28-28-71,0 0 0,1 0 0,-1 0 1,1 0-1,-1 0 0,1 0 0,0 1 0,0-1 0,0 1 1,0-1-1,0 1 0,1-1 0,-1 1 0,1-1 1,-1 1-1,1 0 0,0-1 0,0 1 0,0-1 1,0 1-1,1 0 0,-1-1 0,1 1 0,0-1 0,-1 1 1,1-1-1,0 1 0,1-1 0,-1 0 0,0 1 1,1-1-1,-1 0 0,1 0 0,-1 0 0,1 0 1,0 0-1,0-1 0,0 1 0,4 2 0,5 4 74,1-1 0,0 0 0,0 0-1,0-2 1,1 1 0,15 3 0,76 16 237,8 2-395,-110-26-8,1-1 0,-1 1-1,0 0 1,0 0 0,0 0 0,1 0 0,-1 1-1,0-1 1,0 1 0,-1-1 0,1 1 0,0-1 0,0 1-1,-1 0 1,1 0 0,-1 0 0,2 4 0,-2-4-268,0 0 0,-1 0 0,1 0 0,-1 0 0,0 0 0,0 0 1,0 0-1,0 0 0,0 0 0,0 0 0,0 1 0,-1-1 0,0 3 1,-10 17-5197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21.97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4401,'0'0'5848,"22"5"-4824,282 30 736,651 9 718,-363-36-2001,-434-8-267,-157 0-135,-14 0-37,-103 0-4860,70 0-306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5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3145,'0'0'14787,"99"48"-13875,-61-30-560,0 0-352,-7 2-248,-14 11-1336,-12-5-2513,-5-4-1848</inkml:trace>
  <inkml:trace contextRef="#ctx0" brushRef="#br0" timeOffset="1">0 427 10186,'0'0'6674,"101"-27"-6306,-54 7-336,6 0-32,-2-2-504,11-9-1665,-15 5-2688,-8 1-4137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24.5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138 1 5449,'0'0'8875,"-16"6"-8346,-52 22 533,65-26-1036,0-1 1,1 1-1,-1 0 0,1 0 0,0 0 0,0 0 0,-1 1 0,1-1 0,1 1 0,-1-1 0,0 1 0,0 0 0,1-1 0,0 1 0,0 0 0,-1 0 0,2 0 0,-1 0 0,0 0 0,1 0 0,-1 4 1,-1 3 8,-3 18 170,1 1 0,1 0 1,2 30-1,0-57-188,1-1 1,0 0-1,0 1 0,0-1 1,0 0-1,0 1 1,0-1-1,1 0 0,-1 1 1,0-1-1,1 0 0,-1 1 1,1-1-1,-1 0 0,1 0 1,0 0-1,-1 1 0,1-1 1,0 0-1,0 0 0,0 0 1,0 0-1,0 0 1,0-1-1,0 1 0,0 0 1,0 0-1,0-1 0,1 1 1,-1 0-1,0-1 0,0 0 1,1 1-1,-1-1 0,0 0 1,1 1-1,-1-1 1,0 0-1,1 0 0,-1 0 1,0 0-1,1 0 0,-1 0 1,0-1-1,1 1 0,1-1 1,3 0 4,-1-1 1,1 0-1,-1 0 1,1 0-1,-1-1 0,0 0 1,0 0-1,0 0 1,6-6-1,0-2-62,0 0 0,0-1 0,-2 0 1,1 0-1,-2-1 0,0-1 0,0 1 0,-1-1 0,-1-1 0,0 1 0,-1-1 0,-1 0 0,0 0 0,-1 0 0,0-1 0,0-20 0,-3 47 62,1-1 0,0 1-1,1 0 1,0-1 0,0 1 0,2-1-1,-1 0 1,1 1 0,0-2-1,9 15 1,5 3-26,2 0 0,25 27 0,-31-36-107,32 42-4045,-30-34-492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24.9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406 718 9074,'0'0'1147,"-21"-1"-191,20 1-948,-30 0 932,-56-9 0,74 7-771,1-1 0,0 0 0,0-1 1,0 0-1,0 0 0,0-2 0,1 1 0,0-2 0,-17-11 0,17 8-11,1-1-1,0 1 1,1-2-1,0 1 0,0-2 1,1 1-1,1-1 1,0 0-1,1 0 0,0-1 1,-5-23-1,3 6 114,1-1-1,2 0 0,1-1 1,1-37-1,3 59-226,0 1 1,0 0-1,1-1 0,1 1 1,0 0-1,0 0 0,1 0 1,0 0-1,0 0 0,1 0 1,1 1-1,0 0 0,0 0 1,1 0-1,0 0 0,0 1 1,1 0-1,0 1 0,0-1 0,1 1 1,14-10-1,-8 8-43,0 0 0,1 1-1,0 1 1,0 0 0,0 1 0,1 1 0,0 0 0,0 1-1,19-2 1,2 2-18,0 2 0,72 4 0,-91 0 12,0 1 0,-1 0-1,1 2 1,0 0-1,-1 1 1,0 1 0,-1 0-1,0 1 1,0 1-1,0 0 1,-1 1 0,-1 1-1,1 1 1,14 15 0,-20-18-9,0 1 1,0 0 0,-1 0 0,0 1 0,-1 0 0,0 0 0,-1 0 0,-1 1 0,1 0 0,-2 1 0,0-1 0,0 1 0,-1-1 0,-1 1 0,0 0 0,0 0 0,-2 1 0,0-1 0,0 0 0,-3 16 0,1-20-51,-1 0 1,0 1 0,-1-2-1,0 1 1,0 0 0,-1-1 0,0 1-1,-1-2 1,0 1 0,0 0-1,0-1 1,-1 0 0,0-1 0,-15 11-1,0-1-960,-1-2 0,0 0 0,-1-2 0,-26 11 0,12-9-2799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25.2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10186,'0'0'5801,"6"129"-4984,12-52-297,6 9-152,-4-11-144,2 1-168,-4-12-40,-5-17-16,-4-14-8,-6-14-656,-3-12-777,-11-22-4568,-5-7-3401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25.6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68 12739,'0'0'2604,"20"-11"-1749,-3 1-682,-8 4-121,1 0-1,-1 1 1,1 0-1,1 0 1,-1 1 0,1 1-1,-1 0 1,1 0-1,0 1 1,0 0 0,15 0-1,-14 2-42,0 1 0,0 0-1,0 0 1,0 1 0,0 1-1,0 0 1,-1 1 0,1 0-1,-1 1 1,0 0-1,20 13 1,-24-13 7,0 1 0,0-1-1,0 1 1,-1 0 0,0 1 0,0-1 0,-1 1-1,0 1 1,0-1 0,0 1 0,-1-1 0,-1 1-1,1 1 1,-1-1 0,0 0 0,-1 1 0,2 11-1,-3-14 37,0 1-1,-1 0 0,1-1 0,-1 1 0,-1 0 0,1-1 1,-1 1-1,0-1 0,-1 1 0,0-1 0,0 1 1,0-1-1,-1 0 0,1 0 0,-5 6 0,0-3 18,0-1 1,0 0-1,0-1 0,-1 0 0,0 0 0,-1 0 1,1-1-1,-17 8 0,0 1-296,0-2-1,0-1 1,-1-2-1,-1 0 1,-46 10 0,72-20-286,-6 1 163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26.0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149 1 8770,'0'0'2015,"-16"2"-968,-49 10-326,61-11-678,1 1-1,0 0 0,-1-1 1,1 2-1,0-1 1,0 0-1,0 0 0,0 1 1,0 0-1,1-1 0,-1 1 1,1 0-1,0 0 1,0 1-1,0-1 0,0 0 1,0 1-1,1-1 0,0 1 1,0-1-1,-1 1 1,2 0-1,-2 6 0,1-5 95,-2 6 131,1 0 0,0 0 0,0 0 0,1 0 0,1 0 0,0 0 0,0 1 0,3 11 0,-2-21-239,-1-1-1,1 0 0,0 1 0,0-1 1,0 0-1,-1 0 0,1 1 0,0-1 0,1 0 1,-1 0-1,0 0 0,0 0 0,0 0 1,1 0-1,-1 0 0,0-1 0,1 1 1,-1 0-1,1-1 0,-1 1 0,1-1 0,-1 0 1,1 1-1,-1-1 0,1 0 0,-1 0 1,1 0-1,-1 0 0,1 0 0,2-1 0,1 1 14,0-1 0,0 0 0,0 0 0,0 0 0,0-1 0,-1 1 0,1-1 0,7-4 0,-1-2-337,0-1 0,0 0 1,0 0-1,-1-1 1,-1 0-1,0-1 0,0 0 1,-1-1-1,0 0 1,9-20-1,-13 7 394,-4 26 245,0 9-263,-1 19 104,0-21-143,0 0 0,1 1 0,0-1 0,0 1 0,1-1-1,0 0 1,0 1 0,1-1 0,4 11 0,-5-17-78,-1-1 0,1 0 0,0 0 0,-1 0 0,1 0 0,0 0 0,0 0 0,0 0 0,0 0-1,0 0 1,0 0 0,0 0 0,0 0 0,0-1 0,0 1 0,0 0 0,0-1 0,1 1 0,-1-1 0,0 0 0,1 1-1,-1-1 1,0 0 0,0 0 0,1 0 0,-1 1 0,0-2 0,1 1 0,-1 0 0,0 0 0,1 0 0,-1 0 0,0-1 0,1 1-1,-1-1 1,0 1 0,0-1 0,0 1 0,1-1 0,-1 0 0,0 0 0,1-1 0,4-2-376,-1 0 0,-1 0 1,1-1-1,-1 0 1,1 0-1,5-10 0,12-22-2576,-5-3-1473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26.3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9818,'0'0'1264,"3"97"-319,6-30 999,6 12-576,3-1-376,-1-18-199,1-1-513,-4-17-176,-1-15-88,-6-11-16,-3-8-192,-26-17-3481,-2-8-1328,-3-3-1713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26.7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1 314 5233,'0'0'12443,"122"-51"-11931,-74 29-216,3-2-160,-4-1-136,-3-3-128,-4-3-920,6-18-1409,-12 5-2552,-6 4-1600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27.0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11242,'0'0'4425,"2"25"-3970,11 347 2132,-13-365-2528,1 28 61,1 0 0,1 0-1,10 38 1,-13-73-120,0 0 0,0 1 1,0-1-1,0 0 1,0 0-1,0 0 0,0 0 1,0 0-1,0 0 0,0 0 1,1 0-1,-1 0 0,0 1 1,0-1-1,0 0 1,0 0-1,0 0 0,0 0 1,1 0-1,-1 0 0,0 0 1,0 0-1,0 0 0,0 0 1,0 0-1,0 0 0,1 0 1,-1 0-1,0 0 1,0 0-1,0 0 0,0 0 1,0 0-1,0 0 0,1 0 1,-1-1-1,0 1 0,0 0 1,0 0-1,0 0 1,0 0-1,0 0 0,0 0 1,0 0-1,1 0 0,-1 0 1,0 0-1,0-1 0,0 1 1,0 0-1,0 0 0,0 0 1,0 0-1,0 0 1,0 0-1,0-1 0,0 1 1,0 0-1,0 0 0,6-9-19,13-34-165,-7 12 5,1 1 0,2 1 0,0 0 0,34-44 1,-46 69 177,1 1 1,-1-1 0,0 1 0,1 0-1,0 0 1,0 1 0,0-1 0,0 1-1,7-3 1,-9 4 1,-1 1-1,1-1 1,0 1-1,0-1 1,-1 1-1,1 0 1,0 0-1,0 0 1,0 0-1,-1 0 1,1 0-1,0 0 1,0 1-1,0-1 1,-1 1-1,1-1 1,0 1-1,-1 0 1,1-1-1,0 1 1,-1 0-1,1 0 1,-1 0-1,1 0 1,-1 1-1,0-1 1,1 0-1,0 2 1,3 4 60,0 1 1,0 0 0,-1-1 0,0 2-1,-1-1 1,0 0 0,0 1 0,-1-1-1,3 18 1,1 42-1329,-5-25-3150</inkml:trace>
  <inkml:trace contextRef="#ctx0" brushRef="#br0" timeOffset="1">376 192 1360,'0'0'1713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27.4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25 4121,'0'0'7504,"13"-8"-7097,-12 8-295,0 0 1,-1 0-1,1 0 1,0 0-1,-1 0 1,1 0-1,0 0 1,-1 0-1,1 0 1,0-1-1,-1 1 1,1 0-1,0 0 1,-1-1-1,1 1 1,-1 0-1,1-1 1,0 1-1,-1-1 1,1 1-1,-1-1 0,1 1 1,-1-1-1,0 1 1,1-1-1,-1 1 1,0-1-1,1 0 1,-1 1-1,0-1 1,1 0-1,-1 1 1,0-1-1,0 0 1,0 1-1,0-1 1,0-1-1,0 2 14,0 25-10297,-3-17 5614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27.8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0 1 3777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5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 16860,'0'0'2976,"120"33"-2856,-83-9-120,-10 3-88,-12 4-32,-12 4 120,-3 5 96,-16 3 112,-13 5-112,-4-2-80,2-6-16,0-6-752,9-10-1744,5-13-3722</inkml:trace>
  <inkml:trace contextRef="#ctx0" brushRef="#br0" timeOffset="1">283 8 4609,'0'0'12043,"110"-7"-12043,-84 7-297,-6 0-1087,-15 0-728,-5 11-849,0-2-1504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28.1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35 3777,'-29'-29'856,"29"28"-849,0 1 1,1 0-1,-1 0 1,0-1-1,0 1 1,0 0-1,0 0 0,0 0 1,0-1-1,0 1 1,0 0-1,0 0 1,0 0-1,1-1 1,-1 1-1,0 0 0,0 0 1,0 0-1,0-1 1,1 1-1,-1 0 1,0 0-1,0 0 0,0 0 1,1 0-1,-1 0 1,0 0-1,0-1 1,0 1-1,1 0 1,-1 0-1,0 0 0,0 0 1,1 0-1,-1 0 1,0 0-1,0 0 1,1 0-1,-1 0 0,0 0 1,0 0-1,0 0 1,1 0-1,-1 1 1,0-1-1,0 0 1,1 0-1,-1 0 0,0 0 1,17 4 660,-2 3 3213,-8-8-3124,-4-6-3405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31.59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1 283 10018,'0'0'3221,"3"19"-2437,11 56 91,45 200 2004,-59-274-2870,1 1-1,-1-1 1,1 1-1,-1-1 1,1 1 0,0-1-1,0 1 1,-1-1-1,1 1 1,0-1-1,0 0 1,1 0 0,-1 1-1,0-1 1,2 1-1,-3-2 4,1 0-1,0 1 1,-1-1-1,1 0 0,0 0 1,-1 0-1,1 0 1,0 0-1,-1 0 1,1 0-1,0 0 1,-1 0-1,1 0 0,0 0 1,-1 0-1,1-1 1,0 1-1,-1 0 1,1 0-1,0-1 0,-1 1 1,1 0-1,-1-1 1,2 0-1,3-4 100,-1 0 1,1 0-1,-1 0 0,0 0 0,6-10 0,-10 15-110,127-225 494,-95 167-566,-29 52-15,5-8-186,0 0 0,13-17 1,-19 28-16,0 1 1,0-1 0,1 1 0,-1-1-1,1 1 1,0 0 0,0 0 0,-1 0-1,1 0 1,0 0 0,1 1 0,-1-1-1,0 1 1,0 0 0,1 0-1,4-1 1,2 2-390,-1 0 0,0 0 0,0 1 0,1 0 0,-1 0 0,0 1 0,0 1 0,0-1 0,0 1 0,-1 1 0,1 0 0,-1 0 0,8 9 6499,-26-13-3726,-11 2-1122,15-2-896,1 1 1,0 0-1,0 0 1,0 1-1,0-1 1,1 1-1,-1 0 0,0 1 1,1-1-1,-1 1 1,1 0-1,0 0 1,0 0-1,0 0 1,0 1-1,1 0 1,-1 0-1,1 0 0,0 0 1,-5 9-1,-1 2 255,1 1 0,0 0 0,1 0 0,-9 32 0,13-36-165,0-1 0,1 0 0,1 1 0,0-1 0,0 1 0,3 22 0,-2-33-166,0 0 0,1 1 1,-1-1-1,1 0 0,-1 0 0,1 1 1,-1-1-1,1 0 0,0 0 1,-1 0-1,1 0 0,0 0 0,0 0 1,0 0-1,0 0 0,0-1 0,0 1 1,0 0-1,0 0 0,0-1 0,0 1 1,0-1-1,1 1 0,-1-1 1,0 1-1,0-1 0,1 0 0,-1 1 1,0-1-1,0 0 0,1 0 0,-1 0 1,0 0-1,1 0 0,1-1 0,1 1 10,1-1 0,0 0 0,0 0 0,-1 0 0,1 0 0,0-1 0,-1 0-1,8-3 1,-2-3-29,1 0 0,-1 0-1,-1-1 1,0-1 0,0 1 0,-1-1-1,0-1 1,0 0 0,-1 0 0,-1 0-1,9-21 1,-5 7-249,-1 0-1,-1-1 1,-2 0 0,7-45 0,-11 25 63,-2 30 221,0 33 158,-1 37 126,-1-28 67,2 1 1,1-1-1,6 43 1,-6-65-358,0-1 1,-1 0 0,1 0 0,0 0-1,1 0 1,-1 0 0,1 0 0,-1 0 0,1 0-1,0-1 1,0 1 0,0 0 0,0-1-1,1 0 1,-1 1 0,0-1 0,6 3-1,-5-4-24,-1 0-1,0-1 0,0 1 0,0-1 1,0 1-1,0-1 0,1 0 0,-1 0 1,0 0-1,0 0 0,0 0 0,1-1 1,-1 1-1,0-1 0,0 1 0,0-1 1,0 0-1,0 0 0,0 0 0,0 0 1,0 0-1,0 0 0,0 0 0,-1-1 1,1 1-1,0-1 0,2-2 0,10-12-897,1 0-1,-2-1 0,0 0 0,-1-1 0,14-28 1,38-101-3771,-49 108 5732,-11 66 3383,0-11-3566,-3-7-426,0 8 62,2 0-1,0-1 1,1 1 0,8 24-1,-11-41-500,-1 1 1,0-1-1,0 0 0,0 1 0,0-1 0,0 0 1,1 0-1,-1 1 0,0-1 0,0 0 1,0 0-1,1 1 0,-1-1 0,0 0 0,0 0 1,1 0-1,-1 1 0,0-1 0,0 0 1,1 0-1,-1 0 0,0 0 0,1 0 1,-1 0-1,0 0 0,1 1 0,-1-1 0,0 0 1,1 0-1,-1 0 0,0 0 0,1 0 1,-1 0-1,0-1 0,0 1 0,1 0 0,-1 0 1,0 0-1,1 0 0,-1 0 0,0 0 1,1-1-1,-1 1 0,0 0 0,0 0 0,1 0 1,-1-1-1,0 1 0,0 0 0,0 0 1,1-1-1,-1 1 0,0 0 0,0 0 0,0-1 1,0 1-1,0 0 0,1-1 0,-1 1 1,0 0-1,0-1 0,13-23 108,-11 20-106,18-34-1014,43-58 0,-41 67-1409,1 2 1,36-33-1,-29 34-2513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31.9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135 349 4761,'0'0'7746,"7"66"-7810,-16-83-2601</inkml:trace>
  <inkml:trace contextRef="#ctx0" brushRef="#br0" timeOffset="1">0 0 13931,'0'0'1848,"117"48"-1880,-72-28-544,5 2-432,14 7-1761,-13-3-223,-11-8-1057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32.3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140 0 5761,'0'0'3408,"-17"12"-2123,-56 37-253,69-46-937,0-1 0,1 2 0,-1-1 0,0 0 0,1 1 0,0 0-1,0-1 1,0 1 0,1 0 0,-1 1 0,1-1 0,0 0 0,0 1 0,0-1-1,1 1 1,0 0 0,-1-1 0,2 1 0,-1 0 0,1 0 0,-1 0-1,1 0 1,1 7 0,-1-9-50,1-2-22,-1 0 0,0-1 0,1 1 0,-1 0 0,1-1 0,0 1 0,-1-1 0,1 1-1,-1-1 1,1 1 0,0-1 0,0 1 0,-1-1 0,1 0 0,0 1 0,0-1 0,-1 0 0,1 1 0,0-1-1,0 0 1,0 0 0,-1 0 0,1 0 0,0 0 0,0 0 0,0 0 0,-1 0 0,1 0 0,0 0 0,0-1-1,0 1 1,1-1 0,32-7 644,-15-1-603,-1-1 0,-1-1 0,0-1 0,27-24-1,2-1-776,-45 36 684,0 1 0,0 0 1,0 0-1,0-1 1,0 1-1,0 0 1,0 0-1,-1 0 1,1 0-1,0 0 1,0 0-1,0 0 0,0 1 1,0-1-1,0 0 1,0 0-1,0 1 1,-1-1-1,1 0 1,0 1-1,0-1 0,0 1 1,-1-1-1,1 1 1,0 0-1,0-1 1,-1 1-1,1 0 1,0 1-1,0-1-66,0 0 0,0 0 0,0 0 0,0-1 0,0 1 0,0 0-1,0 0 1,1 0 0,-1-1 0,0 1 0,0-1 0,1 1 0,-1-1 0,0 1 0,1-1 0,-1 0 0,0 0 0,1 1-1,-1-1 1,0 0 0,1 0 0,-1-1 0,1 1 0,-1 0 0,3-1 0,11-13-2178,1-6-1305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32.6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0 10386,'-4'19'1657,"-12"52"249,-10 111 0,24-160-1651,0 129 648,3-136-892,0-1 1,1 0 0,1 1-1,0-1 1,1 0-1,0-1 1,1 1-1,8 15 1,-12-27-15,1 1 1,-1-1-1,1 1 0,-1-1 1,1 0-1,0 0 0,0 0 1,0 0-1,0 0 0,0 0 1,0 0-1,1-1 0,-1 1 1,1-1-1,-1 0 0,1 1 1,-1-1-1,1 0 0,0-1 1,0 1-1,4 0 0,-3-1 10,0 0-1,0 0 1,1-1-1,-1 0 1,0 0 0,0 0-1,0 0 1,0-1-1,0 0 1,0 0-1,0 0 1,6-4-1,1-2-189,-1-1-1,0 0 1,0 0-1,-1-1 1,-1 0-1,1 0 0,-1-1 1,7-14-1,-12 21 169,-1-1-1,0 1 0,0-1 1,0 0-1,0 0 1,-1 1-1,0-1 0,0 0 1,0 0-1,0-1 0,-1 1 1,0 0-1,0 0 1,-1 0-1,1 0 0,-1 0 1,0 0-1,0 0 0,-1 0 1,1 1-1,-1-1 1,0 0-1,-1 1 0,1-1 1,-1 1-1,0 0 0,0 0 1,0 0-1,0 0 0,-1 0 1,0 1-1,1-1 1,-1 1-1,-1 0 0,1 0 1,0 1-1,-1-1 0,-8-2 1,6 1-52,-1 1 0,1-1-1,0-1 1,-8-6 0,13 9-213,-1 0 1,1-1-1,0 0 0,0 1 0,0-1 0,0 0 1,1 0-1,-1 0 0,1 0 0,-1 0 0,1 0 1,0-1-1,0-2 0,-2-20-4916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33.0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11498,'0'0'2833,"9"123"-1537,5-72-359,5-6-561,4-8-232,-1-8-144,-2-11-152,-2-9-905,-1-9-759,1-5-144,-3-15-417,-4-2-1736</inkml:trace>
  <inkml:trace contextRef="#ctx0" brushRef="#br0" timeOffset="1">236 197 6953,'0'0'7073,"16"-2"-6133,-2 0-784,3 1-38,-1-2 0,1 0-1,-1 0 1,0-2 0,23-9 0,-32 11-152,-1-1 0,1 0 1,-1 0-1,0 0 0,8-9 0,-12 11-76,0 0-1,0-1 1,0 1-1,0 0 1,-1-1-1,1 0 1,-1 1 0,1-1-1,-1 0 1,0 0-1,0 0 1,0 0-1,-1 0 1,1 0-1,-1 0 1,1-3-1,-1 6 87,0-1 0,-1 0 0,1 0 1,0 1-1,0-1 0,-1 0 0,1 1 0,0-1 0,-1 0 0,1 1 0,-1-1 0,1 0 0,-1 1 0,1-1 0,-1 1 0,1-1 0,-1 1 0,0-1 0,1 1 1,-1-1-1,1 1 0,-1 0 0,0-1 0,0 1 0,1 0 0,-1 0 0,0-1 0,0 1 0,1 0 0,-1 0 0,0 0 0,0 0 0,1 0 0,-1 0 0,0 0 1,0 0-1,1 0 0,-1 1 0,-1-1 0,-2 1 24,1-1 1,-1 1-1,0 0 1,1 0-1,-1 0 1,1 1-1,-7 2 1,3 1 46,1 1 0,0 0 0,0-1 0,0 2 0,1-1 0,-1 1 1,2 0-1,-1 0 0,1 0 0,0 1 0,0-1 0,1 1 0,-3 8 1,2 0 129,-1 0 1,2 0-1,0 0 1,1 0 0,1 31-1,1-44-171,0 0 0,0 0 0,0 0-1,1-1 1,-1 1 0,1 0 0,0-1-1,0 1 1,0 0 0,0-1 0,1 1 0,-1-1-1,1 1 1,-1-1 0,1 0 0,0 0-1,0 0 1,0 0 0,0 0 0,2 2-1,1-1-10,0-1 1,0 1-1,0-1 0,0 0 0,0 0 0,0 0 0,1-1 1,-1 0-1,10 1 0,5-1-1251,0-1 1,-1-1-1,1 0 1,35-9-1,-16 1-6419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33.3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5737,'0'0'9234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09.1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219 0 3689,'0'0'9698,"-71"104"-8722,40-40-352,-4 7-112,4-3 56,6-8-288,8-13-223,8-12-57,9-13-137,2-22-1207,15 0-1024,-1-9-2625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09.6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 1 11306,'0'0'1791,"-2"15"-1086,-14 249 1562,15-272-1877,0-7-283,1-1 1,0 1-1,1 0 1,5-26-1,-5 37-96,-1 1 0,1-1-1,0 1 1,0-1 0,0 1-1,1 0 1,-1-1 0,1 1-1,0 0 1,-1 0-1,1 0 1,1 0 0,-1 0-1,0 1 1,1-1 0,0 1-1,-1-1 1,1 1 0,0 0-1,0 0 1,0 0 0,0 0-1,1 1 1,-1 0 0,0-1-1,1 1 1,-1 0-1,1 0 1,-1 1 0,1-1-1,4 1 1,-1 0-51,1 0 0,-1 1 1,1 0-1,-1 0 0,0 1 0,0 0 1,10 4-1,24 15-3399,-23-10-1603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10.0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22 116 13435,'0'0'2698,"21"-8"-2402,13-4-258,88-39-304,-121 51 236,0 0 0,0 0 0,0-1 0,0 1 0,0 0 1,0-1-1,-1 1 0,1-1 0,0 1 0,0-1 0,0 0 0,-1 1 0,1-1 1,0 0-1,-1 1 0,1-1 0,-1 0 0,1 0 0,-1 1 0,1-1 0,-1 0 1,1 0-1,-1 0 0,0 0 0,0 0 0,1 0 0,-1 0 0,0 1 0,0-1 0,0 0 1,0 0-1,0 0 0,0 0 0,0 0 0,0 0 0,0 0 0,-1 0 0,1 0 1,0 0-1,-1 0 0,1 1 0,0-1 0,-1 0 0,1 0 0,-1 0 0,1 0 1,-1 1-1,0-1 0,1 0 0,-1 1 0,0-1 0,0 1 0,1-1 0,-1 0 1,0 1-1,0 0 0,0-1 0,1 1 0,-1-1 0,0 1 0,0 0 0,0 0 1,0-1-1,0 1 0,0 0 0,-1 0 0,-6-1 22,0 0 1,0 1-1,0 0 1,0 0-1,0 1 0,1 0 1,-1 1-1,0-1 1,0 1-1,1 1 1,-1-1-1,1 1 0,0 1 1,0-1-1,-10 8 1,12-8 54,0 1 1,0 0-1,1 0 1,0 1-1,-1-1 1,1 1-1,1 0 1,-1 0-1,1 0 1,0 1-1,0-1 1,0 1-1,1 0 1,0 0-1,0-1 1,0 1-1,1 1 1,0-1-1,0 0 1,1 9-1,0-13-46,0 1-1,0-1 0,1 1 1,-1-1-1,1 1 1,0-1-1,0 1 0,0-1 1,0 1-1,0-1 0,0 0 1,1 0-1,-1 0 1,1 0-1,-1 0 0,1 0 1,0 0-1,0 0 0,0 0 1,0-1-1,0 1 1,0-1-1,0 0 0,1 1 1,-1-1-1,1 0 1,-1 0-1,0-1 0,1 1 1,0 0-1,-1-1 0,4 1 1,10 1-1392,1-1 0,-1 0 0,32-3 0,-38 2-119,20-3-4504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5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0 206 7210,'0'0'8305,"108"-3"-8209,-77-10-96,2-3-728,-4-6-568,4-17-985,-8 5-1823,-3 3-361</inkml:trace>
  <inkml:trace contextRef="#ctx0" brushRef="#br0" timeOffset="1">318 0 3633,'0'0'7425,"-20"130"-4936,12-79-641,3-2-815,3-3-553,2-8-280,0-11-112,0-7-88,0-9-232,0-7-825,0-17-4472,4-5 560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10.3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92 0 7362,'0'0'4703,"-13"17"-3380,-42 53-581,52-65-685,0 0 0,0 0 1,0 0-1,1 0 0,0 1 1,0-1-1,0 1 0,1-1 1,0 1-1,0 0 0,1 0 1,-1-1-1,1 1 0,0 0 1,2 8-1,-1 7 214,-2-21-261,2 1 0,-1 0 0,0 0 0,0 0 0,0 0 0,0 0 1,0-1-1,1 1 0,-1 0 0,0 0 0,1-1 0,-1 1 0,0 0 0,1 0 0,-1-1 0,1 1 0,-1 0 1,1-1-1,0 1 0,-1-1 0,1 1 0,0 0 0,-1-1 0,1 0 0,0 1 0,0-1 0,-1 1 0,1-1 0,0 0 1,0 0-1,0 1 0,-1-1 0,1 0 0,0 0 0,0 0 0,0 0 0,0 0 0,0 0 0,-1 0 0,1 0 1,0 0-1,0 0 0,0-1 0,0 1 0,-1 0 0,2-1 0,2 0-10,0 0 0,0-1 1,0 1-1,-1-1 0,1 0 0,-1 0 1,1 0-1,5-5 0,1-3-581,0-1 1,-2-1-1,15-22 1,-19 28 516,-1-1 0,1 1 1,-2-1-1,1 0 0,-1 0 1,0 0-1,0 0 0,0-1 0,0-9 1,-2 16 694,0 13-299,-1-3-277,2 0 1,-1 0 0,1 0 0,0 0 0,1 0 0,3 11 0,-3-15-321,1 0 1,-1 0-1,1-1 1,0 1-1,0-1 1,1 0-1,-1 0 0,1 0 1,0 0-1,0 0 1,9 5-1,10 5-4204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10.7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53 217 4217,'0'0'8362,"-8"15"-7395,-26 52-278,32-64-643,1 0-1,-1 0 1,1 0 0,0 0-1,0 0 1,1 0 0,-1 0-1,0 1 1,1-1 0,0 0-1,0 0 1,0 1 0,0-1 0,0 0-1,1 0 1,-1 1 0,1-1-1,0 0 1,0 0 0,0 0-1,0 0 1,1 0 0,-1 0-1,4 4 1,-3-6-9,-1 1-1,1-1 1,0 0-1,0 0 1,0 0-1,-1 0 1,1 0-1,0 0 1,0-1 0,0 1-1,0-1 1,1 1-1,-1-1 1,0 0-1,0 0 1,0 0 0,0 0-1,0 0 1,0 0-1,0-1 1,0 1-1,0 0 1,0-1-1,0 0 1,0 0 0,0 1-1,0-1 1,0 0-1,0-1 1,0 1-1,-1 0 1,3-2 0,7-6-198,-1-1 1,-1 1-1,0-1 1,0-1 0,-1 0-1,0 0 1,-1 0 0,0-1-1,-1 0 1,9-24-1,-4 3-902,-1-1 0,11-68 0,-16 51 1254,-5 33 892,-3 25 1466,-9 59-1609,4 1 1,0 122 0,8-179-906,0-1 0,1 1 0,0 0 0,1 0 0,0-1 0,1 1 0,-1-1 0,6 9 0,-7-15-177,0-1 0,0 0 0,0 1 0,1-1 0,-1 0-1,1 0 1,-1 0 0,1 0 0,0 0 0,0-1 0,0 1 0,0 0 0,0-1 0,0 1 0,1-1 0,-1 0 0,0 0 0,1 0 0,-1 0 0,0 0-1,1-1 1,0 1 0,-1-1 0,1 1 0,-1-1 0,1 0 0,-1 0 0,1 0 0,0 0 0,-1-1 0,1 1 0,-1-1 0,1 1 0,4-3 0,13-9-5314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11.17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3849,'0'0'10062,"17"5"-9959,50 15-34,-64-19-85,1 0 0,-1 0 0,0 0 0,0 1 0,0-1 0,0 1 0,5 4 1,-8-6 39,1 1 0,-1-1 0,0 0 1,1 1-1,-1-1 0,0 1 0,1-1 1,-1 1-1,0-1 0,0 1 0,1-1 1,-1 1-1,0-1 0,0 1 0,0 0 1,0-1-1,1 1 0,-1-1 0,0 1 1,0-1-1,0 1 0,0 0 0,0-1 1,-1 1-1,1-1 0,0 1 0,-1 1 87,0 0-1,-1 0 1,1-1-1,-1 1 1,1-1-1,-1 1 1,1-1-1,-1 0 1,0 0-1,1 0 1,-1 0-1,0 0 1,0 0-1,-3 1 0,1 0-84,-1-1 0,1 1 0,0 0 0,0 0 0,0 1 0,0-1 0,0 1 0,0 0 0,-3 4 0,5-4-38,0-1 0,1 1 0,-1 0 0,1 0 0,0 0 0,0 0 0,0 0-1,0 0 1,0 0 0,1 0 0,-1 1 0,1-1 0,0 0 0,0 5 0,6 62-996,9-3-3982,-13-55 3635,4 14-3701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11.5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44 7522,'0'0'4937,"60"-44"-11035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11.9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111 0 6673,'0'0'6279,"-8"20"-5841,-18 49 808,2 0 1,-16 89 0,39-153-1206,-9 81 343,9-78-369,1-1-1,0 1 0,0 0 0,1 0 0,0 0 0,0-1 0,1 1 0,4 10 0,-5-16-12,0 0 0,0 0-1,0 0 1,0-1 0,0 1-1,1 0 1,-1-1-1,0 1 1,1-1 0,0 1-1,-1-1 1,1 0 0,0 0-1,0 0 1,-1 0-1,1 0 1,0 0 0,0 0-1,0-1 1,0 1 0,0-1-1,0 1 1,1-1-1,-1 0 1,0 0 0,0 0-1,0 0 1,0 0 0,0 0-1,0 0 1,0-1-1,0 1 1,0-1 0,3-1-1,1 0-17,0 0-1,0-1 1,0 0-1,0 0 1,0-1-1,-1 1 1,0-1-1,1-1 1,5-6-1,-4 3-128,-1 0-1,0 0 1,0 0-1,-1-1 1,0 0-1,-1 0 1,0-1-1,-1 1 1,0-1-1,0 0 1,-1 1-1,0-1 1,0 0-1,-1-1 0,-1-13 1,0 22 138,0 0 0,0 0 1,0 0-1,-1 0 0,1 0 0,0 1 0,-1-1 0,0 0 1,1 0-1,-1 0 0,0 1 0,0-1 0,0 0 1,0 1-1,0-1 0,0 1 0,-1-1 0,1 1 1,0-1-1,-1 1 0,1 0 0,-1 0 0,0 0 1,1 0-1,-1 0 0,0 0 0,0 0 0,1 0 1,-1 1-1,-3-1 0,-3-1 5,0 1-1,1 0 1,-1 0-1,0 1 1,0 0-1,-10 2 1,17-2-87,-1 0 0,1 0 0,0 1 0,-1-1 0,1 1 0,0-1 0,0 1 0,-1-1 1,1 1-1,0 0 0,0 0 0,0-1 0,0 1 0,0 0 0,0 0 0,0 0 0,0 0 0,0 0 0,0 0 0,1 1 1,-1-1-1,0 0 0,1 0 0,-1 0 0,1 1 0,-1-1 0,1 0 0,0 1 0,0-1 0,-1 3 0,1 7-3762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12.3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0 7498,'0'0'7061,"-1"16"-6390,1 15-454,-2-1 0,-1 1-1,-1 0 1,-13 46 0,31-103-392,1 0 1,1 1-1,1 1 0,1 0 1,38-36-1,-56 59 197,0 0 1,1 1-1,-1-1 1,1 1-1,0-1 1,-1 1-1,1-1 1,-1 1-1,1-1 1,0 1-1,-1 0 1,1-1-1,0 1 1,-1 0-1,1-1 1,0 1-1,0 0 1,-1 0-1,1 0 1,0 0-1,0 0 1,-1 0-1,1 0 1,0 0-1,0 0 1,-1 0-1,2 0 1,-1 1 4,0 0 1,0 0-1,0 0 1,0-1-1,0 1 1,-1 0-1,1 0 1,0 0-1,0 1 1,-1-1-1,1 0 1,-1 0-1,1 0 0,-1 0 1,1 2-1,2 10 124,0-1-1,2 25 1,-3-20-81,-1-6-522,4 14 1320,1-16-2831,4-6-3809,-3-3-1189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12.7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1 9962,'0'0'3614,"-8"15"-2530,-22 53-463,28-61-555,-1 0 1,1 1 0,1 0-1,0-1 1,-1 15 0,2-18-48,0-1 1,0 0 0,0 0-1,1 0 1,-1 0 0,1 0-1,0 0 1,0 0 0,0 0 0,0 0-1,0 0 1,3 5 0,-2-7 1,0 1-1,-1-1 1,1 0 0,0 1 0,0-1 0,-1 0 0,1 0-1,0 0 1,0 0 0,0 0 0,0-1 0,1 1 0,-1-1 0,0 1-1,0-1 1,0 0 0,0 0 0,1 0 0,-1 0 0,0 0-1,0 0 1,0-1 0,0 1 0,1-1 0,-1 1 0,3-2-1,1-1-25,1 1-1,-1-1 0,0-1 0,0 1 0,0-1 0,10-8 0,-10 6-229,1-1 1,-1 0-1,0 0 0,-1 0 1,1-1-1,3-8 0,-7 13 172,0 0 0,-1 0 0,1-1 0,-1 1 0,0 0 0,0-1 0,0 1-1,0 0 1,-1-1 0,1 1 0,-1-1 0,0 1 0,0-1 0,-1 1 0,1-1 0,0 1 0,-1-1 0,0 1 0,-2-5 0,1 6 59,0-1 0,0 1-1,0 0 1,-1 0 0,1 1 0,-1-1 0,1 0 0,-1 1 0,1-1 0,-1 1 0,0 0 0,0 0 0,0 0 0,0 0 0,0 1 0,0-1 0,0 1 0,0 0 0,-4 0 0,-7-1-50,0 1 1,-25 2-1,39-2-10,0 0 0,0 0 0,-1 0-1,1 0 1,0 0 0,0 0 0,0 0 0,-1 0 0,1 0-1,0 0 1,0 0 0,0 1 0,0-1 0,-1 0-1,1 0 1,0 0 0,0 0 0,0 0 0,0 0 0,-1 1-1,1-1 1,0 0 0,0 0 0,0 0 0,0 0-1,0 1 1,0-1 0,0 0 0,0 0 0,-1 0 0,1 1-1,0-1 1,0 0 0,0 0 0,0 0 0,0 1 0,0-1-1,0 0 1,0 0 0,0 1 0,0-1-419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13.0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11707,'0'0'5121,"123"15"-5057,-89-11-64,-6-1-625,-10-1-1535,-7 0-2225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13.4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1 263 7034,'0'0'5841,"120"-11"-6001,-85 2-1513,-6-2-2648</inkml:trace>
  <inkml:trace contextRef="#ctx0" brushRef="#br0" timeOffset="1">438 0 9914,'0'0'4817,"-1"123"-4409,-7-74-184,-1 0-168,0-3-56,0-10-400,0-7-1248,3-12-1177,1-10-2584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13.7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63 0 11002,'0'0'3912,"12"12"-3876,40 38-80,-51-49 39,0 0-1,1 0 1,-1 0 0,0 1 0,1-1 0,-1 1-1,0-1 1,0 0 0,0 1 0,-1 0 0,1-1 0,0 1-1,0 0 1,-1-1 0,1 1 0,-1 0 0,0-1-1,1 1 1,-1 0 0,0 0 0,0 0 0,0-1-1,0 1 1,0 0 0,-1 0 0,1-1 0,-1 1-1,1 0 1,-1 0 0,-1 2 0,0-1-29,-1 1 1,0-1-1,0 0 1,-1 0 0,1 0-1,0-1 1,-1 1-1,-6 3 1,1-1-112,-10 6 32,-30 22 75,46-32 36,1 1 0,0 0 0,0 0 0,0 0 0,1 0 0,-1 0 0,0 0 0,1 0 0,-1 1 0,1-1 0,0 0 0,0 1 0,0-1 0,0 1 0,0-1 0,1 1 0,-2 4 0,3-6 21,-1-1 0,0 1 0,0-1-1,1 1 1,-1-1 0,0 0-1,1 1 1,-1-1 0,0 1 0,1-1-1,-1 0 1,0 1 0,1-1 0,-1 0-1,1 0 1,-1 1 0,1-1-1,-1 0 1,1 0 0,-1 0 0,1 1-1,-1-1 1,1 0 0,-1 0 0,1 0-1,-1 0 1,1 0 0,19 1 398,-18-1-333,160-2 1009,-55-7-4769,-79 6-557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6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0 192 11122,'0'0'3937,"0"106"-2200,0-48-489,0 2-736,0-3-360,5-6-152,5-9-752,-1-9-833,0-11-871,-2-13-3393</inkml:trace>
  <inkml:trace contextRef="#ctx0" brushRef="#br0" timeOffset="1">312 0 3265,'0'0'13539,"55"70"-24102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14.1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11450,'0'0'5207,"17"4"-4963,54 18-175,-68-21-72,0 0-1,0 0 0,0 1 0,0 0 0,0-1 1,-1 1-1,1 0 0,-1 0 0,1 0 0,-1 1 1,0-1-1,0 0 0,0 1 0,0 0 0,0-1 1,0 1-1,-1 0 0,3 5 0,-3-1-9,1 0-1,-1-1 0,0 1 0,0 0 1,-1 0-1,0 7 0,-1-4 18,1-8-5,0 1 0,0 0 0,-1-1 0,0 1 0,1-1 0,-1 1 0,0-1 0,0 1 0,-1-1 0,1 0 0,0 1 0,-1-1 0,1 0 0,-1 0 0,0 0 0,0 0 0,0-1 0,0 1 0,0 0 0,0-1 0,0 1 0,-4 1 0,3-1-15,0 0 0,0 1 0,0-1 0,0 1 1,0 0-1,0-1 0,1 1 0,-1 1 1,-2 4-1,4-6 5,0 0-1,1 1 1,-1-1 0,1 0-1,-1 1 1,1-1 0,0 1-1,0-1 1,0 1 0,0-1-1,0 1 1,1-1-1,-1 1 1,2 3 0,16 38 105,-8-21-43,-4-7-431,-2 0 0,0 1 0,-1-1 0,-1 0 0,1 32 0,-3-35-4274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14.6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7642,'0'0'12354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37.1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 3577,'0'0'16722,"13"0"-16515,210-9 634,-222 9-882,-12 0-3170,-5-4-2517,-3-4-6023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3:38.34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62 161 2921,'0'0'7357,"-10"1"-6970,-31 0 65,30-1 382,47 0 2556,-28 0-3180,60 1 411,0-4-1,90-13 1,-16-10-579,2 7 1,190-2-1,15 10-29,-250 11-16,190-27-1,-135 7 13,294 0 0,62 20-344,-524 0-2159,-2 2-2519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04.6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939 1352 7738,'0'0'7404,"-12"0"-5892,-24-4-679,-50-13 0,13 3-381,-4 2-188,2-3 0,0-3-1,-88-33 1,136 39-203,0-1-1,0-1 0,1-1 1,-39-30-1,49 31-27,0 0 1,1-1-1,1 0 1,0-2-1,1 1 0,1-2 1,-15-27-1,20 31-27,0-1-1,1 1 0,1-2 0,1 1 0,0-1 0,1 1 1,0-1-1,1 0 0,1 0 0,1 0 0,0 0 1,1 0-1,1 0 0,5-22 0,1 8-17,2 0 0,0 0 1,2 1-1,2 1 0,0 0 0,25-35 0,-13 25 4,1 2 1,2 0-1,1 2 1,52-45-1,-56 58 0,0 0 0,2 2 0,0 2 0,2 0 1,0 2-1,60-22 0,-10 14-22,1 3 1,148-17 0,172 15 25,-340 20-7,0 3 0,0 3 0,112 21 1,-145-18 0,0 1 0,-1 1 0,0 2 0,0 1 0,-1 0 0,-1 2 0,0 1 0,-1 2 0,0 0 1,22 21-1,-31-22-1,0 0-1,0 1 1,-2 0 0,0 1 0,-1 1 0,-1 0 0,0 1 0,-2 0 0,0 0 0,-1 1 0,5 22-1,-4 0 13,-1 0 0,-3 0 1,-1 1-1,-3 71 0,-3-93 5,0 0 0,-2-1 0,-1 1 0,0-1 0,-2 1 0,0-2 0,-1 1 0,-2-1 0,0 0 0,-1-1 0,0 0 0,-2-1 0,0 0 0,-1-1 0,-26 24 0,7-11 7,0-2 0,-2-1 1,-1-1-1,-2-2 0,0-2 1,-79 33-1,22-20 20,-2-4 1,0-5-1,-2-4 0,0-4 1,-1-5-1,-198 1 0,291-13-21,-1-1-1,1-1 1,-1 1 0,0-1-1,1-1 1,0 1-1,-1-1 1,-12-6-1,18 6 863,2-3-4339,0 2 210,0-2-1813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06.5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202 1509 1568,'0'0'8477,"4"-1"-8164,-1-1-180,14-4 1971,7 2 532,77-6-1650,127 2 1,-142 7-883,659 22-63,-242-1-49,-466-21 6,0-2 0,0-2 0,-1-1-1,44-13 1,134-55-3,-183 63 5,375-149 73,-159 62-85,-219 87 16,0-2-1,0 0 0,-1-2 0,-1 0 1,41-33-1,-56 39 3,-1-1 1,0 0 0,-1 0-1,0-1 1,-1-1 0,0 1-1,-1-1 1,0 0-1,-1-1 1,0 1 0,-1-1-1,0-1 1,-1 1-1,3-23 1,7-70-16,-2-159-1,-12 258 5,-1-1-1,0 1 0,-1 0 1,0 0-1,0-1 0,0 1 0,-1 0 1,0 1-1,0-1 0,-1 1 1,0-1-1,0 1 0,0 0 0,-1 0 1,0 1-1,0-1 0,-11-7 1,-9-7-30,0 2-1,-53-29 1,60 37 33,-53-29-136,-94-37 1,120 59 56,-2 1 0,0 3 0,-67-10 0,-374-6-268,224 21 18,224 6 324,-286-11-76,242 14 63,-156 22 0,234-22 18,-447 93-156,392-77 150,2 2-1,0 4 1,1 1-1,2 3 1,-73 48 0,101-56-3,1 3 0,1 0 1,1 1-1,1 1 1,1 2-1,2 0 0,0 2 1,2 0-1,-30 57 1,32-50-2,3 1 0,0 1 1,3-1-1,1 2 0,2 0 1,1 0-1,2 0 1,0 59-1,4-84 44,1 0 0,0 0 1,2 0-1,-1 0 0,1 0 0,1-1 0,1 1 1,-1-1-1,2 0 0,0 0 0,0 0 0,1 0 1,1-1-1,0 0 0,0-1 0,1 1 0,0-1 1,1-1-1,11 11 0,7 1 24,0-1 0,0-2 0,2 0 0,1-2-1,61 24 1,169 42-2,-188-62-28,2 1-321,1-3 0,1-4 1,0-2-1,1-5 0,81-1 0,-154-6 55,0 0 0,-1-1 0,1 0 0,0 1 0,-1-1 0,1-1 0,-1 1 0,1 0-1,-1-1 1,0 0 0,1 1 0,-1-1 0,0-1 0,0 1 0,-1 0 0,1-1-1,0 1 1,4-7 0,4-7-2780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07.4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7634,'0'0'1504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07.85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 0 5905,'0'0'11780,"-25"2"-21081,6-2 5542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09.8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6633,'0'0'1461,"15"11"-1059,2 0-175,1 1 210,0 0-1,-1 1 1,26 26-1,-5 2 324,-3 2 1,-1 1-1,34 60 0,67 159 631,-20 36-528,-98-243-723,-3 0 0,-3 1 1,7 94-1,-33 732 1460,14-858-1555,-17 239 302,9-182-268,-24 98-1,22-137-71,-2 0-1,-1 0 0,-37 71 0,35-86-14,-1 0 1,-2-1 0,0-1-1,-2-1 1,0 0-1,-27 22 1,40-40-470,0 0 0,-1-1 1,1-1-1,-1 1 1,0-1-1,0-1 0,-17 7 1,2-6-3524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10.1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13171,'0'0'1736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6.5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132 0 4113,'-65'98'5072,"64"-98"-5034,1 0 0,0 1 0,-1-1 0,1 1 0,0-1 0,-1 1 0,1-1 0,0 1 0,0-1 0,0 1 0,0-1 0,-1 1 0,1-1-1,0 1 1,0-1 0,0 1 0,0-1 0,0 1 0,0-1 0,0 1 0,0-1 0,0 1 0,1-1 0,-1 1 0,0-1 0,0 1 0,0-1 0,1 1 0,-1-1 0,0 1 0,0-1 0,1 1 0,-1-1 0,0 0 0,1 1 0,-1-1 0,1 1 0,-1-1 0,0 0 0,1 0 0,-1 1 0,1-1 0,-1 0 0,1 0 0,-1 1 0,1-1 0,-1 0 0,1 0 0,-1 0 0,1 0 0,-1 0 0,2 0 0,32 0 995,-27-1-491,-2 1-455,0 0 0,-1 0 0,1 0 0,-1 1 0,1-1-1,-1 1 1,1 1 0,-1-1 0,1 0 0,-1 1 0,0 0-1,5 3 1,-7-4-14,0 1 0,-1 0 0,1 0 0,-1 0 0,1 0 0,-1 0 0,0 0 0,0 0 0,0 0 0,0 0 0,0 1 0,0-1 0,-1 0 0,1 1 0,-1-1 0,1 1 0,-1-1 0,0 1 0,0-1 0,0 0 0,0 1 0,-1-1 0,1 1 0,-2 3 0,0 1 196,-1 1-1,1-1 1,-2 0-1,1 0 1,-1 0-1,0-1 1,0 0-1,-1 1 1,0-1-1,0-1 1,-10 10-1,-2 0 38,0 0 0,-35 21 0,51-36-388,-22 12 4,23-12-124,-1 1 1,0-1-1,0 1 1,0-1 0,0 0-1,0 0 1,0 0-1,0 1 1,0-1-1,0 0 1,0 0 0,0 0-1,0-1 1,0 1-1,0 0 1,0 0-1,0 0 1,0-1 0,0 1-1,0-1 1,0 1-1,-1-1 1,-4-10-6039</inkml:trace>
  <inkml:trace contextRef="#ctx0" brushRef="#br0" timeOffset="1">283 241 13035,'0'0'5601,"99"59"-5601,-92-32-920,-7-3-1897,0-4-3360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16.0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22 6569,'0'0'4387,"-1"-2"-4070,-6-8-61,6 7 84,25-2 2354,4 4-2369,0 1 0,0 0 0,-1 3 0,1 0 0,-1 2 1,1 0-1,39 15 0,313 130 86,75 26-246,-422-164-44,-1-2 0,1-1 0,1-1-1,0-2 1,57 4 0,42-17 146,-132 7-339,-5-6-5832,1 3 4818,-5-7-2566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16.4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57 0 8434,'0'0'2463,"18"13"-1743,146 108 607,-148-109-1185,-1 0 0,0 1 1,-1 1-1,-1 0 0,0 1 0,17 25 0,-26-34-120,-1 1-1,0-1 1,0 1 0,0 0-1,-1 0 1,0 0 0,0 0-1,-1 0 1,0 1 0,0-1-1,-1 0 1,0 1 0,0-1-1,0 0 1,-1 1-1,0-1 1,-1 0 0,0 0-1,0 0 1,-6 14 0,-2-2-15,0-1 1,-2 0 0,0 0 0,-1-1-1,-24 25 1,-79 66-1140,36-42-1307,6-14-1781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17.9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 7770,'0'0'3372,"14"-2"-3128,-5 1-224,4-1 157,0 0-1,1 1 0,-1 1 0,0 0 0,1 1 1,-1 0-1,0 1 0,25 6 0,1 10 501,65 42 1,-62-34-329,46 21 0,-37-27-150,0-3 0,1-2 0,1-2 0,0-2 0,69 4 0,69-4-1050,-24-9-4719,-183-2 985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18.3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8330,'0'0'2356,"19"18"-2192,127 122 303,-138-132-390,0 0 0,0 0 0,-1 1 0,-1-1-1,0 1 1,0 1 0,5 11 0,-9-16-67,0 0 0,-1 0 0,0 0 0,0 0 0,0 0 0,-1 0 0,0 0 1,0 0-1,0 0 0,-1 0 0,1 0 0,-1 0 0,0 0 0,-1 0 0,1 0 0,-1 0 0,-4 8 0,-18 32-863,-3-1 1,-1-2-1,-53 63 0,33-50-3528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19.1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1744,'0'0'8037,"17"6"-7409,182 81 1658,-152-64-1953,2-2 0,0-2 0,1-2 1,1-3-1,0-2 0,1-2 1,0-2-1,98 1 0,109-25-1138,-187 12-4318,-67 4 1478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19.4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7738,'0'0'5561,"122"106"-5425,-93-73-40,-5 1-88,-7 1 0,-8 2 8,-9 3 40,0 5 24,-20 5 48,-13 2-112,-20 18-16,7-14-1072,4-14-2865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21.0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167 1 8434,'0'0'1104,"5"21"-468,45 144 811,-33-116-774,22 70 59,-34-101-614,-1 0 0,-1 0-1,-1 1 1,0 30 0,-3-45-65,0-1-1,0 1 1,0-1 0,0 0-1,-1 0 1,1 0 0,-1 0-1,0 0 1,0 0 0,0 0-1,0 0 1,0-1 0,-1 1-1,1-1 1,-1 1 0,0-1-1,0 0 1,1 0 0,-1-1-1,-1 1 1,1 0 0,0-1-1,-6 2 1,-8 3 10,0 0 0,-1-1 0,-19 3 0,27-6-117,1-1 0,0 0-1,-1 0 1,1-1-1,-11-1 1,16 0-287,0 0-1,0 1 1,0-2 0,0 1-1,0 0 1,0-1 0,0 0-1,1 1 1,-1-2 0,0 1-1,1 0 1,-1-1 0,-3-3-1,-15-19-5659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21.3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11 11018,'0'0'2217,"106"-11"-6322,-77 15 144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21.7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139 1 9962,'0'0'1298,"-10"15"-1221,-4 5-64,7-11-12,1-1 0,0 1 0,1 1 1,0-1-1,0 1 0,1-1 1,1 1-1,-4 11 0,7-19-6,0-1 0,0 0-1,-1 1 1,1-1 0,0 0-1,0 1 1,0-1 0,0 0 0,0 1-1,1-1 1,-1 0 0,0 1-1,1-1 1,-1 0 0,0 0 0,1 1-1,0-1 1,-1 0 0,1 0 0,0 0-1,0 0 1,1 2 0,26 19 142,0-1-64,-25-18-55,-1 0-1,1 1 0,-1-1 0,0 1 0,0 0 0,0-1 0,0 1 0,-1 0 0,1 0 0,-1 0 0,0 0 0,0 0 0,-1 0 0,1 1 0,-1-1 0,0 0 1,0 0-1,0 0 0,-1 0 0,1 1 0,-1-1 0,0 0 0,-1 0 0,1 0 0,0 0 0,-1-1 0,0 1 0,0 0 0,0-1 0,-1 1 0,-3 4 1,1-2-181,1-1 1,-1 0-1,-1 0 0,1-1 1,-1 1-1,1-1 1,-1 0-1,0-1 1,-1 1-1,1-1 1,-1-1-1,1 1 1,-1-1-1,0 0 1,0-1-1,0 1 1,-12 0-1,9-2-3899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22.0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10338,'0'0'2401,"46"144"-1913,-12-12 696,3-1-224,-4-18-328,-8-36-239,-3-32-257,2 5-128,0-3-8,-1 0-120,-8-14-1121,-12-15-1175,-3-8-593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6.9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55 3041,'0'0'12898,"126"-18"-11049,-71 7-1049,3 2-568,-3 0-232,-7 3-584,-14 4-1617,-12 2-3008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22.4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1 9826,'0'0'2775,"21"0"-2307,70 1-293,-85 0-167,0 0 0,0 0 0,0 1 0,0 0 0,-1 0 0,1 0 0,-1 1 0,0 0 0,1 0 0,-1 0 0,-1 1 0,1-1-1,0 1 1,-1 0 0,0 1 0,0-1 0,0 1 0,0 0 0,-1 0 0,3 5 0,-6-10-7,3 4 6,0 1 0,0-1-1,-1 0 1,0 1 0,0 0 0,0-1-1,0 1 1,-1 0 0,0 0-1,0 0 1,0 0 0,-1 0 0,1 0-1,-1 0 1,-1 0 0,1 0-1,0 0 1,-3 8 0,1-7 30,-1 1 0,0-1 0,0 1 1,0-1-1,-1 0 0,0-1 0,0 1 0,0 0 0,-1-1 1,1 0-1,-2 0 0,-8 7 0,-12 6-556,0-1 0,-2 0 1,-54 23-1,50-28-3019</inkml:trace>
  <inkml:trace contextRef="#ctx0" brushRef="#br0" timeOffset="1">948 169 3449,'0'0'11834,"-97"95"-11834,44-20-48,4-9-2448,9-15-8387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23.2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0 226 328,'0'0'8247,"2"-18"-6807,8-61 422,-9 74-1697,1 0-1,0-1 1,0 1-1,0 0 0,1 0 1,0 0-1,0 0 1,0 0-1,0 1 1,1-1-1,0 1 0,0 0 1,0 0-1,0 1 1,1-1-1,5-3 1,2 0 11,-1 1 1,1 1 0,0 0-1,0 0 1,14-3 0,-15 5-139,1 0 1,0 1 0,0 0-1,0 1 1,0 0-1,0 1 1,0 0 0,0 1-1,17 3 1,-25-2-49,1-1 0,-1 0 0,0 1-1,1 0 1,-1 0 0,0 0 0,0 1 0,0-1 0,0 1 0,-1 0 0,1 0 0,-1 0 0,0 1-1,0-1 1,0 1 0,0 0 0,-1-1 0,1 1 0,-1 0 0,0 1 0,0-1 0,0 0-1,-1 1 1,0-1 0,0 1 0,1 8 0,1 8 22,-2 0 1,-1 0-1,0 0 0,-2 0 0,0 0 1,-2 0-1,0 0 0,-1 0 0,-1-1 1,-12 27-1,15-40-7,-2 4 0,1 0-1,0 0 1,1 1-1,0-1 1,0 1-1,0 18 1,3-30-2,0 1 0,1 0 0,-1 0 0,1-1 0,-1 1 0,0 0 0,1 0 1,-1-1-1,1 1 0,0 0 0,-1-1 0,1 1 0,0-1 0,-1 1 0,1-1 0,0 1 0,-1-1 0,1 1 0,0-1 0,0 0 0,0 1 0,-1-1 0,1 0 0,0 0 0,0 0 1,0 0-1,0 0 0,0 0 0,-1 0 0,1 0 0,0 0 0,0 0 0,0 0 0,0 0 0,1-1 0,34-6 499,-24 1-338,0 0-1,0-1 1,-1 0-1,0 0 0,16-15 1,46-50-5,-54 51-428,0-1-1,-1-1 0,-1 0 0,15-30 0,-23 35-1402,0-1-1,-1 0 0,8-33 0,-9 21-2912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23.5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8810,'0'0'6385,"13"110"-5793,-4-8 249,2 2 55,0-7-184,2-17-280,2-25-288,3 1-136,2-3-8,-2-16-96,-3-12-928,-2-23-945,-6-2-1183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24.2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36 10082,'0'0'3910,"19"-6"-3892,62-17-33,-76 21-29,0 1 0,0 0 0,0 0 0,1 0-1,-1 1 1,10 0 0,-5 0-347,-9 0 117,-2 3 257,0 0-1,0 0 0,-1 0 0,1 0 0,-1 0 0,0-1 0,0 1 0,0-1 0,0 1 0,0-1 0,-3 3 0,-6 6 43,4-1 31,0-1 1,1 1 0,0 0-1,1 1 1,0-1 0,1 1-1,0 0 1,0 0 0,1 1 0,0-1-1,1 1 1,1-1 0,-1 24-1,3-34-39,-1 0 0,0 0-1,0 0 1,0 0 0,1 0-1,-1 0 1,0 0 0,1 0-1,-1 0 1,1 0-1,-1 0 1,1 0 0,-1 0-1,1-1 1,0 1 0,-1 0-1,1 0 1,0-1 0,0 1-1,-1 0 1,1-1 0,0 1-1,0-1 1,1 1 0,1 0 27,0 0 1,0 0-1,0 0 1,1 0-1,-1-1 1,0 0-1,0 0 1,4 0-1,1 0 33,0-1-1,0 0 1,0-1-1,0 0 1,-1 0-1,9-4 1,-5 1-200,-1-2 0,0 1 0,0-1 0,0 0 0,-1-1 0,0-1 0,14-15 1,-8 4-1228,0-1 0,19-37 1,-12 13-1554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24.5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4201,'0'0'5561,"13"146"-3320,-2-40-449,2-4-208,1-9-463,1-18-425,0-24-328,1-2-240,0-3-112,-3-15-16,-4-11-152,-3-13-912,-6-8-969,0-19-824,0-8-7817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24.9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0 444 13155,'0'0'3457,"119"-74"-3457,-66 50-945,18-14-879,-13 7-769,-12 0-2184</inkml:trace>
  <inkml:trace contextRef="#ctx0" brushRef="#br0" timeOffset="1">360 81 8810,'0'0'3114,"-6"20"-1518,-16 65-316,21-82-1244,0 0 0,1 0-1,-1 0 1,0 0 0,1 0-1,0 1 1,0-1-1,0 0 1,0 0 0,0 0-1,1 1 1,-1-1 0,1 0-1,0 0 1,0 0-1,0 0 1,0 0 0,1 0-1,-1-1 1,1 1 0,0 0-1,0-1 1,0 1-1,0-1 1,0 1 0,0-1-1,1 0 1,-1 0 0,1 0-1,-1 0 1,1-1-1,0 1 1,0-1 0,-1 0-1,1 1 1,0-1 0,0 0-1,1-1 1,4 2-1,-2-1-12,0 0-1,0-1 0,0 0 0,1 0 0,-1 0 1,0-1-1,0 0 0,0 0 0,0 0 0,0-1 1,0 0-1,0 0 0,0 0 0,-1-1 0,1 0 1,-1 0-1,9-7 0,-8 4 8,0-1 0,-1 1 0,0-1 0,0 0 0,-1 0 0,0-1 0,0 1 0,-1-1 0,5-14 0,-5 7-25,0-1 1,0 1 0,-2 0-1,0-23 1,0 36-19,-1-1 0,0 0 0,-1 0 1,1 1-1,0-1 0,-1 0 0,1 1 0,-1-1 0,0 0 0,0 1 1,0-1-1,0 1 0,-1-1 0,1 1 0,-1 0 0,1-1 0,-1 1 1,0 0-1,0 0 0,0 0 0,-3-2 0,1 2-46,-1-1 0,1 2 0,0-1 0,-1 1 0,1-1 0,-1 1 0,1 0-1,-1 1 1,1-1 0,-1 1 0,0 0 0,-4 0 0,6 1-133,0-1 0,1 0 0,-1 1-1,1 0 1,-1-1 0,0 1 0,1 0 0,0 0 0,-1 0 0,1 1-1,0-1 1,-1 1 0,1-1 0,0 1 0,0 0 0,0 0 0,0 0-1,1 0 1,-1 0 0,1 0 0,-1 0 0,1 0 0,-1 1 0,0 3-1,-3 9-4288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25.2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10178,'0'0'1649,"14"155"-57,-4-62-224,0-1-416,1-8-488,-1-26-336,0 0-128,3-3 0,4-18-1296,-5-15-1368,-1-17-2401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25.6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32 10306,'0'0'5347,"14"-5"-5050,45-18-301,-58 22 1,0 1 0,1-1 0,-1 1 1,1 0-1,-1-1 0,1 1 0,-1 0 0,1 0 0,-1 0 0,1 0 1,-1 0-1,1 0 0,-1 0 0,1 0 0,-1 1 0,1-1 0,-1 0 1,1 1-1,-1 0 0,0-1 0,1 1 0,-1 0 0,0-1 0,0 1 0,1 0 1,-1 0-1,0 0 0,0 0 0,0 0 0,0 1 0,0-1 0,0 0 1,-1 0-1,1 1 0,0-1 0,0 0 0,0 3 0,1 3-4,-1-1 0,1 1-1,-1-1 1,-1 1 0,1-1-1,-2 8 1,1-10 10,-1 23 27,-1 0 1,-9 34-1,-1 23 15,11-78-40,2 23-7,-1-28 4,1 0 0,-1-1 0,0 1 0,1 0 0,-1 0 0,1-1-1,0 1 1,-1-1 0,1 1 0,-1 0 0,1-1 0,0 1 0,0-1 0,-1 1-1,1-1 1,0 0 0,0 1 0,-1-1 0,1 0 0,0 1 0,0-1 0,0 0 0,0 0-1,0 0 1,-1 0 0,1 0 0,0 0 0,0 0 0,1 0 0,7 0-58,0 0 1,0-1 0,0 0-1,0-1 1,0 0 0,0 0-1,0-1 1,0 0 0,-1 0-1,0-1 1,1 0 0,6-6-1,-7 5-636,-2 0 0,1-1 0,-1 0 0,1-1 0,-2 1 0,1-1 0,8-15 0,0-5-3892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25.9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0 173 6065,'0'0'7525,"11"-3"-6781,8-5-576,81-25 997,-83 28-1827,0 0 0,1 2 0,-1 0 0,19-1 0,-35 5 635,-1-1 1,0 0-1,1 1 0,-1-1 0,1 0 0,-1 1 0,1-1 0,-1 1 0,0-1 1,1 1-1,-1-1 0,0 0 0,1 1 0,-1-1 0,0 1 0,0 0 0,0-1 1,1 1-1,-1-1 0,0 1 0,0-1 0,0 1 0,0-1 0,0 1 1,0 0-1,0-1 0,0 2 0,-1 22 117,1-17-103,0-1 141,-1 0-1,0 0 0,0-1 0,-1 1 0,0 0 0,-2 5 0,2-5-32,0-1 0,0 0 1,1 1-1,-1 0 0,1-1 1,0 7-1,2-13-268,-1-1-1,0 1 1,1-1 0,0 1 0,-1-1 0,1 1 0,0 0-1,0-1 1,0 1 0,0 0 0,0 0 0,2-2 0,3-5-562,54-99-6842,-33 54 6227,3 3 6297,-30 50-4858,0-1 0,0 1 0,1-1 0,-1 1 0,0-1 0,0 1 0,1-1 0,-1 1 0,0 0 0,0-1 0,1 1-1,-1-1 1,1 1 0,-1 0 0,0-1 0,1 1 0,-1 0 0,1 0 0,-1-1 0,0 1 0,1 0 0,-1 0 0,1 0 0,-1 0-1,1-1 1,-1 1 0,1 0 0,-1 0 0,1 0 0,-1 0 0,1 0 0,-1 0 0,1 0 0,-1 0 0,1 1 0,-1-1 0,1 0-1,-1 0 1,1 0 0,-1 0 0,1 1 0,-1-1 0,1 0 0,-1 0 0,0 1 0,1-1 0,-1 0 0,1 1 0,-1-1 0,0 1 0,0-1-1,1 0 1,-1 1 0,1 0 0,12 26 1356,-13-25-1261,42 127 3621,6 70-2746,-38-124-1818,-10-25-3243,-3-28-1220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26.33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1 145 8650,'0'0'8732,"21"-10"-8204,146-65-289,-125 55-223,-24 11-31,-1 1 0,2 1 0,29-9 0,-47 16-4,0 1-1,-1-1 0,1 0 1,0 0-1,-1 0 0,1 1 0,0-1 1,-1 0-1,1 1 0,0-1 1,-1 1-1,1-1 0,-1 1 1,1-1-1,0 1 0,-1-1 1,1 1-1,-1-1 0,0 1 1,1 0-1,-1-1 0,0 1 1,1 0-1,-1-1 0,0 1 1,0 0-1,1-1 0,-1 1 1,0 0-1,0 0 0,0-1 1,0 1-1,0 0 0,0 0 1,0-1-1,0 1 0,0 0 1,0 0-1,-1 0 0,-2 36-826,-11 1-1335,1-14-3457,9-19-799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47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67 12883,'0'0'1715,"3"18"-194,-1-3-1220,-2-6-164,1 0 0,1 1-1,0-1 1,0 0 0,0 0-1,2 0 1,-1-1 0,1 1-1,0-1 1,0 0 0,1 0 0,7 9-1,-5-9-90,0-1 0,1 0 0,-1-1 0,1 1 0,1-2 0,-1 1 0,1-1 0,0 0-1,0-1 1,0 0 0,1-1 0,-1 1 0,1-2 0,0 0 0,0 0 0,0 0 0,0-1 0,0-1 0,0 0 0,15-2-1,-22 2-25,1-1-1,-1 0 1,0 0 0,0 0-1,0-1 1,0 1-1,0-1 1,0 0-1,0 0 1,0 0-1,0 0 1,-1 0-1,1 0 1,-1-1-1,0 1 1,0-1-1,0 0 1,0 0-1,0 1 1,0-1-1,-1-1 1,0 1 0,1 0-1,-1 0 1,0 0-1,0-1 1,0-2-1,1-7 23,0 0 0,-1 0 0,0 0 0,-1-1 0,-3-21 0,2 29-70,0 1 0,0 0 1,0 0-1,-1 0 0,1 0 0,-1 0 0,0 0 0,-1 1 0,1-1 0,-1 1 0,0-1 1,0 1-1,-1 0 0,-4-4 0,2 2-3,0 1 0,-1 0 0,0 1 0,0 0 0,0 0 0,0 0 0,-1 1 0,-11-4 0,1 3-382,0 0-1,-1 1 0,1 1 1,-1 0-1,1 2 0,-1 0 1,-24 3-1,14 5-4299,9-1-3015</inkml:trace>
  <inkml:trace contextRef="#ctx0" brushRef="#br0" timeOffset="1">464 123 17244,'0'0'3833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26.7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94 9074,'0'0'6317,"20"-9"-6050,-1 0-255,8-3-110,0 0-1,49-12 1,-50 17-123,-8 2-8,0 0-1,0 1 1,1 1-1,20 0 1,-37 3 210,-1 0 0,0 1 0,0-1 0,1 0 0,-1 1 0,0 0-1,0-1 1,0 1 0,0 0 0,0-1 0,0 1 0,0 0 0,0 0 0,0 0 0,0 0 0,0 0 0,0 0 0,0 0 0,-1 0 0,1 0-1,-1 0 1,1 1 0,-1-1 0,1 0 0,-1 0 0,1 1 0,-1-1 0,0 0 0,0 1 0,0 1 0,3 52-14,-3-42 14,0 41 18,-2-36 17,1 0 1,1 0 0,1-1 0,1 1 0,0 0 0,2 0 0,7 26 0,-10-43-1,-1 0 1,0 0-1,1 0 1,-1-1 0,1 1-1,-1 0 1,0 0-1,1-1 1,0 1 0,-1 0-1,1-1 1,-1 1 0,1-1-1,0 1 1,0-1-1,-1 1 1,1-1 0,0 1-1,0-1 1,0 0-1,-1 1 1,1-1 0,0 0-1,0 0 1,1 1 0,0-2 42,0 1 1,0 0 0,0-1 0,-1 1-1,1-1 1,0 1 0,0-1 0,-1 0-1,1 1 1,0-1 0,2-2 0,3-2 34,-1-1 0,1 1 0,-1-1 0,7-9 0,-5 4-725,0-1 0,0-1 1,-1 1-1,-1-1 0,0 0 1,-1-1-1,5-18 0,1-9-4479</inkml:trace>
  <inkml:trace contextRef="#ctx0" brushRef="#br0" timeOffset="1">260 108 6409,'0'0'8298,"126"31"-7674,-70-31-424,3-3-200,-6-5-200,-2 6-1448,-17 2-1393,-10 0-2488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2:04:27.07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0 183 13179,'0'0'2224,"112"-42"-527,-45 16-905,11-1-624,8 2-168,2 5 0,29 1-1408,-23 7-1785,-15 1-1832</inkml:trace>
  <inkml:trace contextRef="#ctx0" brushRef="#br0" timeOffset="1">1308 150 14539,'0'0'6826,"28"-2"-10763,-25-9-2865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1.6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363 88 8466,'0'0'8882,"-3"-11"-7775,-8-35-353,11 44-655,-1 0-1,1 1 1,-1-1-1,1 1 1,-1-1-1,0 1 1,0-1-1,0 1 1,0 0-1,0 0 1,0-1-1,0 1 1,0 0-1,0 0 1,-1 0-1,1 0 1,0 0-1,-1 0 1,1 0-1,-1 1 1,1-1-1,-1 0 1,-2 0-1,-1 0 20,1 1-1,-1 0 0,1-1 0,-1 2 0,0-1 1,-4 1-1,0 0-20,2 0-85,0 1 0,1 0-1,-1 0 1,0 1-1,0 0 1,1 0-1,0 0 1,-1 1 0,1 0-1,1 0 1,-1 0-1,1 1 1,-7 6-1,-5 7-17,1 1 0,-23 33 1,25-31-12,0 0 0,2 1 0,0 1 0,1 0 0,1 0 0,2 1 0,0 1 0,2-1 0,-7 45 0,13-63 3,-1 0 0,1 1 0,1-1-1,-1 0 1,1-1 0,0 1 0,0 0 0,1 0-1,-1 0 1,2-1 0,-1 1 0,0 0 0,1-1-1,0 0 1,0 0 0,1 0 0,-1 0-1,1 0 1,6 5 0,-3-5-54,-1 0 0,1 0-1,0-1 1,1 0 0,-1 0 0,1 0 0,0-1-1,-1 0 1,1-1 0,1 0 0,-1 0 0,0-1-1,12 1 1,-8-1-175,-1 0-1,1-1 0,0 0 1,-1-1-1,1 0 1,-1-1-1,1 0 0,-1-1 1,0 0-1,0-1 1,19-9-1,-9 2-2002,-1-2 0,33-27 0,-24 10-4303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1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51 16524,'0'0'3106,"21"0"-3052,152 0 9,-167-1-125,0 1-1,-1-1 1,1 0-1,0 0 1,-1-1 0,1 0-1,-1 0 1,0 0-1,1-1 1,-1 1 0,0-1-1,-1-1 1,1 1 0,0-1-1,-1 1 1,0-1-1,7-8 1,-10 14 32,0 1-1,-1 0 1,1-1 0,-1 1 0,1 0-1,-1 0 1,0 0 0,0-1 0,-1 4-1,-9 94 189,-4 114-813,14-212 465,1 11-2199,3-7-2483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2.2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4889,'0'0'13627,"146"0"-12435,-86 2-656,-2 2-400,-7-1-136,-12 1 0,-8 1-672,-17 3-784,-14 6-1201,-4 1-1920,-16-4 8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2.6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 11450,'0'0'1365,"-3"16"-825,-14 117 219,0 183 1,17-314-730,0 1 0,0-1 1,0 0-1,0 1 0,0-1 0,1 1 1,-1-1-1,1 0 0,-1 1 0,1-1 1,0 0-1,0 1 0,0-1 0,1 2 1,0-3 30,-1 0 0,1 0 0,0 0 0,-1 0 0,1-1 0,0 1 0,-1-1 0,1 1 0,0-1 0,0 0 0,-1 1 0,1-1 0,0 0 0,0 0 1,0 0-1,-1-1 0,1 1 0,0 0 0,2-1 0,12-4 119,0-1 0,0 0 1,-1 0-1,0-2 0,0 0 0,-1-1 1,19-14-1,10-5-230,-21 9-1134,-15 1-3236,-6 9-1164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2.9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0 327 13883,'0'0'3993,"95"-25"-7602,-77 14-1264</inkml:trace>
  <inkml:trace contextRef="#ctx0" brushRef="#br0" timeOffset="1">411 13 11106,'0'0'6594,"135"-2"-5402,-70-1-664,-3-1-400,-3 2-72,-12 2-48,-12-1-8,-4 1-264,-11 0-752,-9 0-496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3.3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 12051,'0'0'3704,"-6"95"-2767,6-32 431,2 9-248,16 1-768,13 10-352,-5-21-416,-6-23-2729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51.8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81 264 2785,'0'0'2460,"1"-18"-1082,7-116 1172,0 35 4500,-7 86-4968,-43 325-1625,14-127-243,27-171-210,-13 87-24,1 130 0,13-228-110,0-1-1,0 0 1,0 0 0,0 0 0,1 1-1,-1-1 1,1 0 0,-1 0 0,1 0-1,0 0 1,1 2 0,-2-3-88,1 0 0,0-1 0,-1 1 0,1-1 0,0 1-1,-1-1 1,1 1 0,0-1 0,0 0 0,-1 1 0,1-1 0,0 0 0,0 1 0,0-1 0,0 0 0,-1 0 0,1 0 0,0 0 0,0 0 0,0 0 0,0 0 0,0 0 0,0 0 0,-1 0 0,1 0 0,0-1 0,0 1 0,0 0 0,0-1 0,-1 1 0,2-1 0,13-10-6285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52.2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 11506,'-11'134'1039,"9"233"-1,5-327-768,1 0-1,2-1 1,17 64 0,-19-88-219,1-1-1,1 1 1,0-1 0,1 0-1,0-1 1,1 0 0,1 0-1,0 0 1,1-1 0,0-1-1,0 1 1,15 10 0,-23-20-37,1 1 0,0-1 1,0 0-1,0 0 1,1 0-1,-1-1 1,0 1-1,1-1 1,-1 0-1,1 0 0,0 0 1,-1 0-1,1 0 1,-1-1-1,1 0 1,0 1-1,0-1 1,-1-1-1,1 1 0,0-1 1,-1 1-1,1-1 1,0 0-1,-1 0 1,1-1-1,-1 1 1,0-1-1,1 1 0,-1-1 1,0 0-1,0 0 1,0-1-1,0 1 1,3-5-1,2-4-48,-1 0-1,-1-1 1,0 0-1,0 0 0,-1 0 1,-1-1-1,0 1 1,2-16-1,-1 3-162,-2 0 0,-1 0-1,-2-35 1,0 53 187,0 0-1,-1 0 1,0 1 0,-1-1 0,1 0-1,-1 1 1,-1-1 0,-3-8 0,4 12 10,1 1 1,-1-1 0,0 0 0,0 1-1,0-1 1,0 1 0,0 0 0,-1 0-1,1 0 1,-1 0 0,1 0 0,-1 0-1,0 1 1,0-1 0,0 1-1,0 0 1,0 0 0,0 0 0,-6-1-1,1 2-1,0-1-1,0 1 1,0 1-1,0 0 1,0 0-1,0 0 0,0 1 1,0 1-1,0-1 1,1 1-1,-1 0 0,1 1 1,0 0-1,0 0 1,0 0-1,1 1 1,-7 5-1,3-1-275,0 0 0,1 0 0,0 1 0,-8 12 0,11-13-820,0 0 0,0 1 0,1 0 0,-6 18 0,7-13-6085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54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 7586,'0'0'7617,"-4"9"-11546,-3 4 1737,-2-2-2721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52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150 50 10642,'0'0'1382,"-15"16"-1167,2-4-147,7-7-38,0 0-1,0 1 1,1 0-1,0 0 1,0 0 0,0 1-1,0-1 1,1 1-1,1 0 1,-1 0-1,1 1 1,0-1-1,0 1 1,1 0-1,0-1 1,-1 10-1,3-5 114,-3 14 149,2 1-1,3 37 1,-2-58-271,1 0 0,-1 0-1,2 0 1,-1 0 0,0-1 0,1 1 0,0-1-1,1 1 1,-1-1 0,1 0 0,0 0 0,0 0 0,1 0-1,-1 0 1,1-1 0,0 1 0,5 3 0,-7-6-11,0-1 0,0 0 0,-1 0 0,1 0 1,0 0-1,0 0 0,0 0 0,0 0 0,0 0 1,0-1-1,0 1 0,0-1 0,1 0 0,-1 0 1,0 1-1,0-1 0,0 0 0,0-1 0,0 1 1,0 0-1,1-1 0,-1 1 0,0-1 0,0 0 1,0 1-1,0-1 0,0 0 0,-1 0 0,1-1 1,0 1-1,0 0 0,-1 0 0,1-1 0,-1 1 0,1-1 1,-1 0-1,3-2 0,2-5 42,-1 0 1,1 0-1,-1 0 0,-1-1 1,0 0-1,4-12 0,-1-3-50,-1 0 1,-1 0-1,2-36 0,-6 48-101,0 0 0,-2 0 0,1 0-1,-2 0 1,1 0 0,-2 0 0,0 0-1,-6-18 1,6 27 73,1-1 0,0 1-1,-1 0 1,0-1 0,0 1 0,0 0 0,-1 1 0,1-1-1,-1 1 1,0-1 0,0 1 0,0 0 0,0 0-1,0 1 1,-1-1 0,1 1 0,-1 0 0,0 1-1,-6-3 1,8 3-22,-1 1-1,0-1 0,0 1 0,0 0 1,0 0-1,0 0 0,0 0 0,0 1 1,0 0-1,0-1 0,1 2 0,-1-1 1,0 0-1,0 1 0,1-1 0,-1 1 1,1 0-1,0 0 0,-1 1 0,1-1 1,0 1-1,0-1 0,0 1 0,1 0 1,-3 4-1,-2 1-643,1 2-1,1-1 1,0 1-1,0 0 1,-5 17 0,4 2-4153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53.0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1 10842,'0'0'1553,"-18"9"-1293,4-3-208,8-4-37,1 0 0,-1 0-1,1 0 1,-1 1-1,1 0 1,0 0-1,0 0 1,0 1 0,1 0-1,-1 0 1,1 0-1,0 0 1,0 1-1,0 0 1,1 0 0,0 0-1,0 0 1,0 0-1,0 1 1,-2 7-1,0 9 165,0 1-1,2 0 1,0 0-1,2 0 0,0 0 1,2 0-1,5 37 0,-5-55-166,1 0 0,0 0 0,0 0-1,0 0 1,0 0 0,1-1-1,0 1 1,0-1 0,0 0 0,0 0-1,5 4 1,-7-6-2,0-1-1,1 0 1,-1 1 0,1-1 0,-1 0-1,1 0 1,0 0 0,0 0 0,-1 0-1,1 0 1,0-1 0,0 1 0,0-1-1,0 1 1,0-1 0,0 0 0,0 0-1,0 0 1,0 0 0,0 0 0,0 0-1,0 0 1,0 0 0,-1-1 0,1 1 0,0-1-1,0 0 1,0 0 0,0 1 0,-1-1-1,1 0 1,0 0 0,1-2 0,2-2 6,0 0 0,0 0 1,0-1-1,-1 0 0,0 0 1,0 0-1,0 0 0,-1-1 1,0 1-1,4-13 0,1-8-261,7-38 0,-9 24-226,-2 0 1,-2-63 0,-2 79 508,-1 18 131,-1 9 39,-2 13 45,3 9-142,0 1 0,2-1 0,1 1 0,1-1 0,10 43 0,-10-57-55,0-1 0,1 1 0,0-1 0,1 0 0,0 0 0,0 0 0,10 11 0,-11-15-43,0-1 0,0 0 0,0 0 0,1 0 0,-1-1 0,1 0 0,0 0 0,0 0 0,1 0 0,-1-1 0,1 1 0,-1-2 0,12 4 0,-14-5-57,0 1 0,0-1 0,0 1-1,0-1 1,0 0 0,0 0 0,0 0 0,0-1 0,0 1-1,-1-1 1,1 0 0,0 1 0,0-1 0,0 0-1,0-1 1,-1 1 0,1-1 0,0 1 0,-1-1 0,0 0-1,1 1 1,-1-1 0,0-1 0,0 1 0,3-3-1,0-4-448,0 0 0,0 0 0,0-1 0,-2 1 0,1-1-1,2-12 1,5-25-3524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53.4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90 4081,'0'0'8208,"10"17"-7786,68 111 187,-38-60-162,39 55-11,-79-123-429,0 0 1,0 0-1,0 1 0,0-1 1,0 0-1,0 0 0,1 1 0,-1-1 1,0 0-1,0 0 0,0 1 1,0-1-1,1 0 0,-1 0 1,0 0-1,0 1 0,0-1 0,1 0 1,-1 0-1,0 0 0,0 0 1,0 1-1,1-1 0,-1 0 1,0 0-1,1 0 0,-1 0 0,0 0 1,0 0-1,1 0 0,-1 0 1,0 0-1,0 0 0,1 0 1,-1 0-1,0 0 0,0 0 0,1 0 1,-1 0-1,0 0 0,1 0 1,-1 0-1,0-1 0,0 1 1,1 0-1,-1 0 0,0 0 0,0 0 1,4-18 177,-6-28-155,-11-49-605,6 53 628,2 0 0,1-67 0,4 107-43,1-1 0,0 0 0,-1 1 0,1-1 0,0 1 0,1-1 0,-1 1 0,0 0 0,1-1 0,-1 1 0,1 0 0,0 0 0,-1 0-1,1 0 1,0 0 0,0 0 0,1 1 0,-1-1 0,0 1 0,0-1 0,1 1 0,-1 0 0,1 0 0,-1 0 0,1 0 0,2 0 0,10-4-207,0 2 0,0 0 1,19-2-1,-25 4-37,41-4-1978,-2 1-1822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53.8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126 592 11162,'0'0'1947,"-17"15"-1544,-55 51 23,68-62-366,1 0 1,-1 0-1,1 0 1,0 1-1,0-1 1,1 1 0,0 0-1,-1-1 1,1 1-1,1 0 1,-1 1-1,1-1 1,0 0 0,0 0-1,0 1 1,1-1-1,0 0 1,0 1-1,1 4 1,-1 5 77,0-12-120,0-1-1,0 1 0,0-1 1,0 0-1,0 1 0,0-1 1,1 1-1,0-1 0,-1 0 1,1 1-1,0-1 0,0 0 1,0 0-1,0 1 0,0-1 1,1 0-1,-1 0 0,1 0 1,-1 0-1,1-1 0,0 1 1,0 0-1,0-1 0,0 1 1,0-1-1,0 0 0,0 0 1,0 1-1,0-2 0,1 1 1,-1 0-1,0 0 0,1-1 1,-1 1-1,0-1 0,1 1 1,-1-1-1,1 0 0,-1 0 1,1 0-1,-1-1 0,1 1 1,-1-1-1,0 1 0,3-2 1,-1 1 23,-1-1 0,1 0 0,-1 1 1,0-2-1,1 1 0,-1 0 0,0-1 1,-1 1-1,1-1 0,0 0 0,-1 0 0,1 0 1,2-5-1,23-47 324,-27 52-354,11-27-34,-1 0 0,-2-1-1,-1-1 1,-1 1 0,3-51-1,-6-158-1588,-5 201 1192,1 8-190,-9-59 0,7 80 663,0 0 1,-1 0-1,0 0 1,-1 1-1,1-1 1,-2 1-1,0 0 0,0 0 1,-9-12-1,13 20-1,1 0-1,-1 1 0,0-1 0,1 0 0,-1 0 1,0 1-1,1-1 0,-1 0 0,0 1 0,0-1 1,0 1-1,0-1 0,0 1 0,1-1 0,-1 1 1,-2-1-1,2 2-33,1-1 1,-1 1-1,1-1 0,-1 1 1,0-1-1,1 1 1,-1 0-1,1-1 0,-1 1 1,1 0-1,-1-1 1,1 1-1,0 0 0,-1-1 1,1 1-1,0 0 0,-1 0 1,1 0-1,0-1 1,0 1-1,0 0 0,0 0 1,0 0-1,0 0 1,0-1-1,0 3 0,-3 38 97,3 0 0,0 1 0,3-1 0,2 0 0,9 41 0,4-7 325,48 125-1,-54-168-328,2 0 0,1-2 1,21 32-1,-31-53-140,1 0-1,1-1 1,-1 0 0,1 0-1,1-1 1,-1 1 0,1-1-1,1-1 1,-1 0 0,1 0-1,0-1 1,0 0 0,20 8-1,-27-13-80,1 1 0,-1-1 0,0 1 1,0-1-1,1 0 0,-1 0 0,0 0 0,1 0 0,-1 0 0,0 0 0,1-1 0,-1 1 0,0-1 0,0 0 0,1 0 0,-1 0 0,0 0 0,0 0 0,0 0 0,0 0 0,3-3 0,-2 1-346,1-1 1,-1 0-1,0 1 0,0-1 0,-1 0 0,1 0 0,-1-1 1,0 1-1,3-7 0,7-34-5692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54.1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 9818,'0'0'3777,"-42"189"-3121,22-39 136,5 12-48,10-5-119,5-38-201,0-48-256,5-20-152,6-13-16,0-5-424,6-13-889,-3-7-1295,-1-13-2617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54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10506,'0'0'820,"0"3"-765,3 38 911,2-1 0,1 0 0,16 50 0,-8-33-245,37 125 646,-42-156-1352,2-1-1,0-1 1,2 0 0,29 42-1,-40-64-125,-1 0 0,1 0 0,-1 0 0,1 0 0,0-1 0,0 1 0,-1 0 0,1-1 0,0 0 0,0 1 0,1-1 0,-1 0 0,0 0 0,3 1 0,-4-2-34,0 0 0,0 0 0,0-1-1,0 1 1,-1 0 0,1 0 0,0-1 0,0 1 0,0 0 0,0-1 0,0 1-1,-1-1 1,1 1 0,0-1 0,0 0 0,-1 1 0,1-1 0,-1 0 0,1 1 0,0-1-1,-1 0 1,1 0 0,-1 0 0,1 1 0,-1-1 0,0 0 0,1 0 0,-1 0-1,0 0 1,0 0 0,0 0 0,1 0 0,-1 1 0,0-1 0,0 0 0,-1-1 0,4-26-4922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54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13971,'0'0'2593,"54"109"-2593,-32-96-465,-2-13-1759,-7 0-2585,-9-11-2457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55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1776,'0'0'14676,"102"0"-19574,-62 0 2050,-3 0-1761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55.7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71 269 9194,'0'0'4342,"-11"16"-3698,-34 53-252,43-66-375,0 1-1,1-1 1,-1 1-1,0-1 0,1 1 1,0 0-1,0-1 1,0 1-1,0 0 0,1 0 1,-1-1-1,1 6 1,1-7-15,-1-1 0,0 1 0,1 0 1,-1-1-1,1 1 0,-1-1 0,1 1 1,0-1-1,0 1 0,0-1 0,0 1 1,0-1-1,0 0 0,0 0 0,0 1 1,1-1-1,-1 0 0,0 0 0,3 1 1,4 2-17,0-1-1,0-1 1,0 1 0,1-1 0,-1 0 0,1-1 0,15 0 0,6 3 2,-26-3 5,0-1-1,0 1 1,0 0 0,0 1 0,0-1 0,-1 1-1,1-1 1,-1 1 0,1 0 0,-1 1 0,0-1-1,1 1 1,-1-1 0,0 1 0,-1 0 0,6 6-1,-6-4 2,1 1-1,-1-1 0,0 1 0,0 0 0,-1-1 0,0 1 1,0 0-1,0 0 0,-1 0 0,0 11 0,-1 1 38,-2 0-1,0 0 0,0 0 0,-2-1 0,0 1 0,-1-1 1,-17 32-1,18-38-120,4-16-3356,1-15-254</inkml:trace>
  <inkml:trace contextRef="#ctx0" brushRef="#br0" timeOffset="1">304 212 11106,'0'0'4961,"104"-51"-3832,-67 26-681,-1-1-272,-3 4-120,-2 2-56,-6 4-656,-3 3-1201,-3-2-735,-9 4-1305,-4-1-928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56.0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11122,'0'0'1747,"0"16"-1025,-1 1-633,0 46 567,2 0 1,10 68 0,13-23-204,-19-93-425,-1-1-1,2 0 1,0 0 0,1-1 0,10 17 0,-15-27-31,1 0 0,0 0 0,0-1 0,0 1 1,0-1-1,0 1 0,0-1 0,1 0 0,-1 0 0,1 0 0,0-1 0,-1 0 0,1 1 0,0-1 0,0 0 1,0-1-1,0 1 0,0-1 0,0 1 0,0-1 0,0-1 0,0 1 0,0 0 0,0-1 0,5-1 0,13-4-453,-1 0 0,0-1 0,28-15-1,-14 7-713,24-6-1884,-5 4-2266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56.3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9754,'0'0'6329,"-2"0"-6457,2 14-3680,-2-1 871,-1 2-3969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56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110 11 15859,'0'0'4329,"22"0"-4329,-60-2-2040,-6-1-993,-6-3-5337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3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367 1 9314,'0'0'9802,"-104"87"-9354,64-21 40,-4 9 0,0-1-64,2-2-159,6-14-185,10-12-80,8-14-80,7-11-825,9-40-16386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4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207 0 8850,'-9'16'3531,"-15"31"-2488,1 2 1,-26 82-1,38-92-621,1 0 1,2 0-1,1 1 1,-2 68 0,9-83-399,-1-15-20,0 1 0,1-1 0,1 1-1,3 18 1,-4-27-9,0 0 0,1-1 0,-1 1 1,1 0-1,0 0 0,0 0 0,0-1 0,0 1 0,0-1 0,0 1 1,0 0-1,0-1 0,0 0 0,1 1 0,-1-1 0,1 0 1,-1 0-1,1 0 0,-1 0 0,1 0 0,0 0 0,0 0 0,-1 0 1,1-1-1,0 1 0,0-1 0,0 1 0,0-1 0,-1 0 0,1 0 1,3 0-1,-1 0-6,0-1 0,0 1 0,0-1 0,-1 0 0,1-1 1,-1 1-1,1-1 0,-1 1 0,1-1 0,-1 0 0,0 0 0,0-1 0,0 1 1,0 0-1,0-1 0,3-4 0,6-7-182,0-1 0,10-17 0,-14 21-13,-6 7 148,15-19-776,19-40 0,-33 57 724,0-1-1,0 1 0,-1-1 0,0 1 0,0-1 0,-1 0 0,1 0 0,-2 1 0,1-1 1,-1 0-1,0 0 0,-1-8 0,1 14 113,0 0 0,-1-1 0,1 1 0,-1 0 1,1 0-1,-1 0 0,1 1 0,-1-1 0,0 0 0,0 0 1,1 0-1,-1 0 0,0 1 0,0-1 0,0 0 0,0 1 0,0-1 1,0 0-1,0 1 0,0-1 0,0 1 0,0 0 0,0-1 1,0 1-1,0 0 0,-2-1 0,-33 0 131,26 1-112,-1 1-7,0 0 1,0 0 0,-1 1-1,1 1 1,0 0-1,1 0 1,-19 9 0,-3 4-1282,-31 21 0,41-23-2365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4.6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168 1 10898,'0'0'2652,"-16"4"-1420,3-2-980,9-2-213,-1 1-1,0 0 1,0 0 0,0 0-1,1 0 1,-1 1 0,0 0-1,1-1 1,-1 2 0,1-1-1,0 1 1,0-1 0,0 1-1,0 0 1,0 1 0,1-1-1,0 1 1,-1-1 0,1 1-1,-2 4 1,-4 11 22,1 0-1,1 0 1,0 1-1,2 0 1,0 0-1,2 1 1,0-1-1,1 1 1,1 34 0,1-53-51,0 1 0,0-1 1,0 0-1,1 1 0,-1-1 1,0 0-1,1 1 1,0-1-1,-1 0 0,1 0 1,0 0-1,0 0 1,0 1-1,0-1 0,1-1 1,-1 1-1,1 0 1,-1 0-1,1 0 0,-1-1 1,1 1-1,0-1 1,0 1-1,0-1 0,0 0 1,0 0-1,0 0 1,0 0-1,0 0 0,1 0 1,-1 0-1,0-1 1,0 1-1,1-1 0,-1 0 1,0 0-1,1 1 0,-1-2 1,0 1-1,1 0 1,1-1-1,4 0-3,0 0-1,-1-1 1,1 0 0,-1 0-1,1-1 1,-1 0-1,0 0 1,0-1 0,-1 1-1,1-2 1,9-7 0,-2-1-204,0-1 1,-1-1-1,-1 0 1,0-1-1,15-27 1,-22 34 108,-1 0 0,0 0 0,0 0 0,-1 0 0,0-1 0,0 1 0,-1-1 0,-1 0 0,1 0 0,-2 0 0,1 0 0,-3-18-1,2 26 97,-1 0 0,0 0 0,1 0-1,-1 1 1,0-1 0,0 0-1,0 1 1,0-1 0,0 1 0,-1-1-1,1 1 1,0 0 0,-1-1-1,1 1 1,-1 0 0,1 0-1,-1 0 1,1 0 0,-1 0 0,0 0-1,0 1 1,1-1 0,-1 1-1,0-1 1,0 1 0,0-1-1,0 1 1,1 0 0,-1 0 0,-3 0-1,-2 0 26,-1 0-1,1 1 1,-1-1 0,1 2-1,0-1 1,-13 5-1,8-1 5,0 0-1,0 1 1,1 1 0,-1 0-1,2 1 1,-17 14 0,20-17-250,1 1 1,1 0-1,-1 1 1,1-1-1,0 1 1,0 0-1,1 1 0,0-1 1,0 1-1,1-1 1,-3 12-1,4 1-4322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5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 2 9378,'0'0'3357,"-15"-1"-1842,-52 0-306,64 2-1172,-1 0-1,1-1 1,-1 1-1,1 1 1,-1-1-1,1 0 1,0 1-1,0 0 1,0 0-1,0 0 1,0 0-1,0 0 1,0 0-1,-4 6 1,1 0 33,0 0 1,0 1-1,-6 12 1,5-10 68,-1 3 26,1 1 1,0-1 0,1 1 0,1 1-1,0-1 1,1 1 0,1-1 0,0 1-1,0 25 1,3-40-160,0 0 1,0 0-1,0 0 0,1 0 0,-1 1 0,0-1 1,1 0-1,-1 0 0,1 0 0,-1 0 0,1 0 0,-1 0 1,1 0-1,0 0 0,-1 0 0,1 0 0,0-1 1,0 1-1,0 0 0,0 0 0,0-1 0,0 1 1,0-1-1,0 1 0,0-1 0,0 1 0,0-1 1,0 1-1,0-1 0,0 0 0,1 0 0,-1 1 0,0-1 1,0 0-1,0 0 0,0 0 0,1-1 0,-1 1 1,0 0-1,2-1 0,2 1-1,-1-1 0,1 0 0,0 0 1,-1 0-1,1-1 0,-1 0 0,0 0 0,1 0 0,5-4 1,2-4-212,-1-1 1,0 0-1,-1-1 0,0 0 1,0-1-1,10-19 1,-6 7-775,-2 0 0,17-46 0,-28 69 973,-1-1 0,1 1 0,0-1 0,-1 1 0,0-1 0,1 1 0,-1-1 0,0 1 0,0-1 0,0 1 0,-1-5 0,0 7 24,1 0 0,0-1-1,0 1 1,0 0-1,0 0 1,0 0-1,0-1 1,0 1-1,0 0 1,-1 0-1,1 0 1,0-1-1,0 1 1,0 0 0,0 0-1,-1 0 1,1 0-1,0 0 1,0 0-1,0 0 1,-1-1-1,1 1 1,0 0-1,0 0 1,0 0-1,-1 0 1,1 0-1,0 0 1,0 0 0,-1 0-1,1 0 1,0 0-1,0 0 1,0 0-1,-1 0 1,1 0-1,0 0 1,0 0-1,0 1 1,-1-1-1,-13 14 564,10-5-384,-1-1 1,1 1-1,1 0 1,0-1-1,0 2 1,0-1-1,2 0 1,-3 16-1,3-8 111,0-1 0,1 1 0,1 0 0,3 19 0,-3-32-307,0 0 1,0 0-1,0 1 0,1-1 0,-1 0 0,1-1 1,0 1-1,0 0 0,1-1 0,-1 1 0,1-1 0,0 1 1,0-1-1,0 0 0,0 0 0,0-1 0,1 1 0,-1-1 1,1 1-1,0-1 0,-1 0 0,1 0 0,0-1 0,0 1 1,1-1-1,-1 0 0,0 0 0,0-1 0,0 1 1,1-1-1,-1 0 0,0 0 0,1 0 0,-1 0 0,0-1 1,0 0-1,1 0 0,-1 0 0,0 0 0,0-1 0,0 1 1,0-1-1,-1 0 0,1 0 0,6-5 0,0-2-1032,-1-1-1,1 0 1,10-17-1,-6 3-3540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5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0 109 10746,'0'0'4635,"8"16"-3416,3 6-1034,-1 1 1,-2 1-1,0 0 1,-1 0-1,-1 0 1,-1 1-1,1 33 1,-5-64-239,0-1 0,1 1-1,-1-1 1,1 1 0,1 0 0,5-11 0,28-54 105,-2 8-54,-12 5-171,-16 41-285,0 0-1,1 1 1,1 0-1,10-17 1,-18 32 408,0 1 0,1 0 0,-1 0 0,0 0 0,0 0 0,0 0 0,0-1 0,1 1 0,-1 0 0,0 0 0,0 0 0,0 0 0,0 0 0,1 0 0,-1 0 0,0 0 0,0 0-1,0-1 1,1 1 0,-1 0 0,0 0 0,0 0 0,1 0 0,-1 0 0,0 0 0,0 0 0,0 1 0,1-1 0,-1 0 0,0 0 0,0 0 0,0 0 0,1 0 0,-1 0 0,0 0 0,0 0 0,0 0 0,0 1 0,1-1 0,-1 0 0,0 0 0,0 0 0,0 0 0,0 0 0,0 1 0,1-1 0,-1 0 0,0 0 0,0 0 0,0 1 0,0-1 0,0 0 0,0 0 0,0 0 0,0 1 0,0-1 0,0 0 0,0 0 0,0 0 0,0 1 0,0-1 0,0 0 0,0 0 0,0 1 0,4 19-1553,-3-16 277,2 10-3214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6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245 455 3473,'0'0'8955,"-19"-5"-7744,4 1-913,-10-2 323,0 0 0,-1 1 0,-41-2 0,65 7-587,0 1 1,-1 0 0,1-1-1,0 1 1,0 0 0,-1 0-1,1 0 1,0 0 0,0 1-1,0-1 1,0 0 0,0 1-1,1 0 1,-1-1-1,0 1 1,1 0 0,-1 0-1,1 0 1,0 0 0,0 0-1,-2 3 1,-1 2 188,0 1 1,1 0-1,0 0 1,-4 14-1,6-16-170,0 0-1,0 0 1,0-1 0,1 1 0,-1 0 0,1 0-1,1 0 1,-1 0 0,1-1 0,0 1-1,1 0 1,1 6 0,-1-10-34,-1 1 0,1 0 0,-1-1 1,1 1-1,0-1 0,0 0 0,0 1 0,1-1 0,-1 0 0,0 0 0,1-1 1,-1 1-1,1 0 0,0-1 0,0 0 0,-1 0 0,1 1 0,0-1 0,0-1 1,0 1-1,0 0 0,0-1 0,0 0 0,6 0 0,-3 1-31,1-1 1,0 0-1,0 0 0,0-1 1,-1 0-1,1 0 0,0-1 1,-1 0-1,1 0 0,-1 0 0,0-1 1,0 0-1,0 0 0,0 0 1,0-1-1,-1 0 0,1 0 1,-1-1-1,0 1 0,-1-1 0,8-10 1,4-5-175,-1-1 1,-1 0-1,-1-1 1,-1-1-1,-1 0 0,-1-1 1,-1 0-1,-1 0 1,5-29-1,-4 6-41,-2-2 0,-2 1-1,-2-91 1,-3 138 284,0 0 0,0 0 1,0 0-1,0 0 0,0 0 0,0 0 0,0 0 0,0 0 0,0 0 0,-1 0 0,1 0 1,0 0-1,-1 0 0,1 0 0,-1 0 0,1 0 0,-1 0 0,1 0 0,-1 0 1,0 0-1,0 1 0,1-1 0,-1 0 0,0 0 0,0 1 0,0-1 0,0 0 0,0 1 1,1-1-1,-3 0 0,2 2-25,0-1 0,0 0 0,0 1 0,0-1-1,0 1 1,0-1 0,0 1 0,0-1 0,0 1 0,0-1 0,0 1 0,1 0 0,-1 0 0,0-1 0,0 1 0,1 0 0,-1 0 0,0 0 0,1 0-1,-1 0 1,1 0 0,-1 0 0,1 0 0,0 0 0,-1 0 0,1 0 0,0 0 0,0 0 0,0 2 0,-6 31 177,2 1 1,2-1-1,2 44 1,1-35 56,-1-22-248,0-1 0,2 1 1,1 0-1,0-1 0,1 1 0,2-1 1,0 0-1,1-1 0,1 0 0,0 0 0,19 30 1,-25-47-155,0 1 0,0 0 1,0-1-1,1 1 0,-1-1 0,1 0 1,-1 0-1,1 0 0,-1 0 1,1 0-1,0-1 0,0 1 1,4 1-1,27 2-6591,-15-5-2019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6.4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332 0 1736,'0'0'12139,"-47"93"-9811,-2 10-919,-10 32-505,4-6 64,14-25-264,13-36-432,14-27-272,-1 3-168,2-7-1424,2-12-3561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7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13 142 10538,'0'0'6264,"11"-3"-6109,-4 1-97,-4 1-33,-1 0 1,1 0 0,0 0 0,0 0 0,0 1 0,0 0 0,0-1 0,4 1 0,-6 1-1,-1-1 0,1 0-1,0 1 1,0-1 0,0 0-1,0 1 1,0-1 0,-1 1 0,1 0-1,0-1 1,0 1 0,-1 0-1,1-1 1,0 1 0,-1 0 0,1 0-1,-1-1 1,1 1 0,-1 0-1,1 0 1,-1 0 0,0 0 0,1 0-1,-1 0 1,0 0 0,0 0-1,0 0 1,1 0 0,-1 0 0,0 0-1,0 0 1,-1-1 0,1 1-1,0 2 1,0 17 133,-1 1 0,-1-1-1,-1 0 1,-1 1 0,0-1 0,-2-1-1,0 1 1,-1-1 0,-1 0 0,-13 22-1,13-32-670,3-14-204,3-21-330,2 25 1030,0-21-127,1 0-1,1 0 0,1 0 0,1 0 0,1 1 0,1-1 0,1 2 0,0-1 0,2 1 1,16-29-1,-17 33 121,2 1 1,0 1 0,15-17-1,-22 27 25,-1 1-1,1 0 0,0 1 0,0-1 0,1 0 0,-1 1 0,0 0 0,1 0 0,0 0 0,-1 0 0,1 0 0,0 1 0,0 0 0,0-1 0,0 2 0,0-1 0,0 0 1,0 1-1,0 0 0,5 0 0,-6 1 35,-1 0 0,0 0 1,0 0-1,0 0 1,0 0-1,-1 1 0,1-1 1,0 1-1,0-1 0,-1 1 1,1 0-1,-1-1 1,0 1-1,1 0 0,-1 0 1,0 0-1,0 0 0,0 0 1,0 0-1,-1 1 0,1-1 1,-1 0-1,1 0 1,-1 3-1,9 64 856,-8-60-813,1 167 147,0-188-384,-1-1 0,2 1 1,-1 0-1,2 0 1,-1 0-1,2 0 1,0 1-1,0 0 1,11-18-1,1 4-30,0 0-1,38-42 1,-51 63 200,28-27-53,-31 30 57,0 0-1,0 0 1,0 0 0,1 0-1,-1 1 1,0-1-1,1 0 1,-1 1 0,0-1-1,1 0 1,-1 1-1,1 0 1,-1-1 0,1 1-1,-1 0 1,1 0-1,-1 0 1,1 0 0,0 0-1,-1 0 1,1 0 0,2 1-1,-3 0 50,0 0 1,0 0-1,0 0 1,0 0-1,-1 0 0,1 0 1,0 1-1,-1-1 0,1 0 1,-1 0-1,1 1 1,-1-1-1,1 0 0,-1 0 1,0 1-1,0-1 0,1 1 1,-1-1-1,0 2 0,-1 34 700,1-26-521,0 174-733,0-185 422,0 0 0,0 1-1,0-1 1,0 0-1,0 0 1,0 0 0,0 0-1,0 0 1,0 0-1,0 0 1,0 0-1,0 0 1,0 1 0,0-1-1,0 0 1,1 0-1,-1 0 1,0 0-1,0 0 1,0 0 0,0 0-1,0 0 1,0 0-1,0 0 1,0 0-1,0 0 1,1 0 0,-1 0-1,0 0 1,0 0-1,0 0 1,0 0 0,0 0-1,0 0 1,0 0-1,0 0 1,1 0-1,-1 0 1,0 0 0,0 0-1,0 0 1,0 0-1,0 0 1,0 0-1,0 0 1,0 0 0,1 0-1,-1 0 1,0 0-1,0 0 1,0 0-1,0-1 1,0 1 0,0 0-1,0 0 1,0 0-1,0 0 1,0 0-1,0 0 1,0 0 0,0 0-1,0 0 1,0-1-1,10-9-3948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7.6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180 63 12739,'0'0'3496,"-16"6"-2786,3-1-615,7-4-70,0 1 0,-1 0 0,1 1 1,0-1-1,0 1 0,1 0 0,-1 1 0,1-1 0,-1 1 0,1 0 1,0 1-1,0-1 0,1 1 0,0 0 0,-7 9 0,3-1 76,0 1 0,1 1-1,1-1 1,0 1-1,1 0 1,0 0-1,1 1 1,1-1 0,0 1-1,2 0 1,-1 17-1,2-31-96,0-1 1,1 0-1,-1 0 0,0 1 0,1-1 0,-1 0 1,0 0-1,1 0 0,0 0 0,-1 0 0,1 0 0,0 0 1,-1 0-1,1 0 0,0 0 0,0 0 0,0 0 0,0 0 1,0-1-1,0 1 0,0 0 0,0-1 0,0 1 0,0-1 1,0 1-1,1-1 0,-1 1 0,0-1 0,0 0 0,0 0 1,1 1-1,-1-1 0,0 0 0,2 0 0,1 0 3,1 0-1,-1-1 1,0 1-1,0-1 1,1 1-1,-1-1 1,0 0-1,0-1 1,7-2-1,-3-2-10,0 1 0,0-1 0,-1 0 0,0-1-1,0 0 1,-1 0 0,1 0 0,-1-1 0,-1 0 0,6-11 0,-1 1-41,-1-1 0,0 0 0,10-36 0,-15 38 7,0 1 1,-1-1 0,-1 0-1,0 0 1,-1 0 0,-2-26-1,1 42 27,-1 1-1,1-1 0,0 1 0,0-1 1,0 1-1,-1-1 0,1 1 0,0-1 1,0 1-1,-1-1 0,1 1 0,0-1 1,-1 1-1,1 0 0,-1-1 0,1 1 1,-1-1-1,1 1 0,0 0 0,-1 0 1,1-1-1,-1 1 0,1 0 0,-1 0 1,0 0-1,1-1 0,-1 1 0,1 0 1,-1 0-1,1 0 0,-1 0 0,1 0 1,-1 0-1,1 0 0,-1 0 0,0 1 1,1-1-1,-1 0 0,1 0 0,-2 1 1,0-1-57,0 1 0,-1 0 1,1 0-1,0 0 0,-1 0 0,1 0 1,0 0-1,-4 4 0,-4 6-743,1 1 0,0 1 0,-10 16 0,2 3-3385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5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8954,'0'0'4993,"0"96"-3625,0-34-496,0 10-519,2 1-249,5-4-104,0-9 0,0-12-200,1-12-1097,1-20-991,-2-8-969,0-8-2112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56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10626,'0'0'5962,"19"56"-5962,-14-39 8,-1-1-8,-1 2 0,-3 2-393,0 13-1031,0-4-1248,0-5-2522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8.0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155 370 4401,'0'0'10015,"-19"1"-9033,-4-1-351,-36 6 1,57-6-600,0 1 0,-1-1 1,1 1-1,0 0 0,-1 0 0,1 0 1,0 1-1,0-1 0,0 0 0,0 1 1,0 0-1,0-1 0,0 1 1,1 0-1,-1 0 0,1 0 0,-1 0 1,1 0-1,0 0 0,0 0 0,0 0 1,-2 5-1,1 0-12,0 1 1,1 0 0,0 0-1,-1 15 1,2-13 19,-1-1-32,0 0 45,0 0 0,1 0 1,0 0-1,1 0 1,2 15-1,-2-22-27,0 0 0,-1 0-1,1 0 1,0 0 0,0 0-1,0 0 1,0 0-1,1 0 1,-1-1 0,0 1-1,1 0 1,-1-1 0,1 1-1,-1-1 1,1 0 0,0 1-1,0-1 1,0 0 0,0 0-1,0 0 1,0 0 0,0-1-1,0 1 1,0 0 0,0-1-1,0 0 1,0 1 0,0-1-1,3 0 1,3 0-11,-1-1-1,1 1 1,0-2 0,-1 1-1,1-1 1,-1 0 0,0-1 0,0 1-1,1-2 1,-2 1 0,1-1-1,0 0 1,-1 0 0,0 0-1,0-1 1,0 0 0,6-7 0,3-5-165,0 0 1,0-1-1,-2 0 1,19-34-1,-19 27 1,-2-2 0,0 1 0,-2-2 0,-1 1 0,-1-1-1,-1 0 1,-1-1 0,-2 1 0,-1-1 0,-1 0 0,-5-40-1,4 66 221,-1 1-1,1-1 1,-1 0-1,1 1 0,-1-1 1,0 1-1,0-1 0,0 1 1,-1 0-1,1-1 0,-1 1 1,1 0-1,-4-4 0,4 6-51,0-1 1,0 0-1,1 1 0,-1 0 0,0-1 0,0 1 0,0-1 0,0 1 0,0 0 0,1 0 1,-1-1-1,0 1 0,0 0 0,0 0 0,0 0 0,0 0 0,0 0 0,0 0 1,0 0-1,0 1 0,0-1 0,1 0 0,-1 0 0,0 1 0,0-1 0,0 1 1,0-1-1,1 1 0,-1-1 0,0 1 0,0-1 0,1 1 0,-1-1 0,0 1 1,1 0-1,-1-1 0,1 1 0,-1 0 0,1 0 0,-1 0 0,1-1 0,-1 3 1,-6 11 5,0 0 1,2 0-1,0 1 1,0 0-1,1 0 1,1 0-1,-2 26 1,3-22 15,-7 50 351,3 1-1,6 106 1,0-163-408,1 0 0,0 0 0,1 0 0,1 0 0,0 0 0,1 0 0,0-1 0,0 0 0,2 0 0,9 18 0,-13-28-84,0 0 0,-1 1 0,1-1 0,0 0 0,0 0 0,0-1 0,0 1 0,0 0 0,0-1 0,1 1 0,-1-1 0,1 0 0,-1 0 0,1 0 0,4 2 0,-1-2-1104,0 0 0,0-1 0,0 0 0,1 0-1,10-1 1,9-4-8538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8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0 11626,'0'0'6594,"-27"112"-5626,25-67-648,0 1-192,2-8-128,0-10-8,0-10-440,0-15-688,-3-8-553,-1-19-2439,-1-9-5458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8.7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14835,'0'0'2121,"95"51"-6930,-77-48-1513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9.1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1 462 15483,'0'0'1454,"16"0"-1006,17 0-341,0-2 0,-1-1 0,1-1 0,50-14 0,-69 13-490,0 0 0,0 0 0,-1-2 0,1 1 0,21-16 1,-28 16-171,1 0 1,-1-1-1,0 1 1,-1-1-1,1-1 1,-2 1 0,1-1-1,-1 0 1,0-1-1,4-9 1,-2 3-1067,-2-1-1,0 0 1,-1 0-1,5-33 1,-5-29 639,-5 74 1364,1 0 0,-1-1-1,0 1 1,0 0 0,0 0-1,-1 0 1,1 0-1,-1 0 1,0 1 0,0-1-1,0 0 1,-1 1 0,1 0-1,-1-1 1,0 1-1,0 0 1,0 0 0,0 1-1,0-1 1,-1 0 0,1 1-1,-1 0 1,-5-2-1,2 0 47,0 1-1,-1 0 0,1 0 0,-1 1 1,0 0-1,1 0 0,-1 1 0,0 0 0,0 0 1,0 1-1,-13 1 0,19-1-395,0 1 0,1-1 0,-1 1-1,0 0 1,0 0 0,1-1 0,-1 1 0,1 0-1,-1 1 1,1-1 0,-1 0 0,1 0 0,0 0-1,-1 1 1,1-1 0,0 1 0,0-1 0,0 1-1,0 0 1,-1 2 0,-13 40 139,14-38-120,-8 32 245,2 1 0,-2 68 1,8 80 487,3-115-560,1-26-126,1 0 0,17 66 0,-11-65-403,8 85 1,-18-131 286,0 0 0,0 0 0,0 0 0,0 0 1,0 1-1,0-1 0,0 0 0,0 0 0,0 0 0,0 0 0,-1 0 0,1 0 0,0 0 1,-1 0-1,1 0 0,0 0 0,-1 0 0,0 0 0,1 0 0,-1 0 0,1-1 0,-1 1 0,0 0 1,0 0-1,0-1 0,1 1 0,-1 0 0,0-1 0,0 1 0,0-1 0,-1 1 0,-2 0-5,0 0 0,0-1-1,0 0 1,0 0-1,0 0 1,0-1-1,-6-1 1,6 1-198,1-1-1,-1 1 1,1-1 0,0 0-1,-1 0 1,1 0 0,0-1-1,0 1 1,0-1 0,1 1-1,-1-1 1,1 0 0,-1 0 0,1 0-1,0-1 1,0 1 0,0 0-1,1-1 1,-3-5 0,-6-17-4038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7:59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426 0 15403,'0'0'3673,"52"104"-3289,-32-65-280,1-3-8,-7-7-96,-1-5 0,-2-11-248,2-8-712,9-8-1000,-2-17-897,0-8-2144</inkml:trace>
  <inkml:trace contextRef="#ctx0" brushRef="#br0" timeOffset="1">730 0 7482,'0'0'11978,"-47"117"-11186,-13 2-112,-32 50-151,-19 21 55,0-6-168,21-41-200,32-54-216,21-29-48,-8-12-1232,7-14-1609,-3-12-5473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01.1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316 1 8914,'0'0'6225,"-44"62"-5497,2 33 409,-15 45 23,-3 14-88,9-21-200,20-40-496,18-42-208,4-11-168,2-4-120,5-8-1248,2-6-1737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02.0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1 6177,'0'0'9446,"-3"17"-8268,-3 17-805,-8 36 486,-7 125 0,21-194-865,0 0 0,0 0-1,1-1 1,-1 1 0,0 0-1,0 0 1,1 0 0,-1-1 0,0 1-1,1 0 1,-1 0 0,1-1 0,-1 1-1,1 0 1,-1-1 0,1 1-1,-1-1 1,1 1 0,0-1 0,-1 1-1,1-1 1,0 1 0,-1-1 0,1 1-1,0-1 1,0 0 0,-1 1 0,1-1-1,0 0 1,0 0 0,0 0-1,1 1 1,31 0-110,-23-2 103,32 0-19,-12 0-7,44 3-1,-67-2 23,-1 1 0,0 0-1,1 1 1,-1-1 0,0 1 0,0 0 0,0 1 0,0-1 0,0 1 0,0 0 0,-1 1 0,9 6 0,-12-9 12,0 1-1,-1-1 1,1 1 0,-1 0 0,0-1 0,1 1 0,-1 0 0,0 0 0,0 0 0,0 0 0,-1 0 0,1 0 0,0 0 0,-1 0 0,1 0 0,-1 0 0,0 0 0,1 1 0,-1-1 0,-1 3 0,1-2 19,-1 0 0,0 1 0,0-1 0,0 0 1,-1 0-1,1 0 0,-1 0 0,0 0 0,0 0 0,0-1 0,-4 5 1,-3 2 45,0-1 0,0 0 1,-1 0-1,-1-1 1,-20 11-1,18-12-173,0-1-1,0 0 0,-1-1 0,1 0 0,-1-1 0,0 0 1,-15 0-1,16-2-912,0-1 0,0-1 0,0 0 0,-20-4 0,-12-12-5710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02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11002,'0'0'6474,"95"-16"-5826,-37 6-464,6 3-184,-2 7 0,-9 0-824,-18 2-3113,-22 9-7690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04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84 11258,'0'0'4915,"17"-10"-4893,-13 8-17,26-15 12,2 2 0,61-21 0,-93 35-22,1 1-1,0-1 0,-1 1 1,1 0-1,0 0 0,-1-1 1,1 1-1,0 0 1,0 0-1,-1 0 0,1 0 1,0 0-1,0 0 0,-1 0 1,1 0-1,0 0 0,-1 0 1,1 0-1,0 1 0,0-1 1,-1 0-1,1 0 0,0 1 1,-1-1-1,1 0 0,0 1 1,-1-1-1,1 1 0,0 0 1,0 24-209,-1-23 209,-3 22 49,-1-1 0,-1 1 0,-1-1 0,-10 26 0,-44 89 141,-3 9-746,58-118-4370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04.7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12187,'0'0'3128,"33"95"-2960,-16-61-96,-5-8-72,1-6 0,-4-5 0,-5-8-176,0-3-432,-4-10-4617,0-7 736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57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14995,'0'0'1761,"31"117"-9443,-31-90 1953</inkml:trace>
  <inkml:trace contextRef="#ctx0" brushRef="#br0" timeOffset="1">65 1070 4065,'0'0'11770,"60"60"-20828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05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0 223 8194,'0'0'6054,"19"-14"-5931,4-1-162,10-7-526,54-46-1,-76 58-358,0-1 0,-1 1-1,0-2 1,0 0 0,-2 0-1,15-24 1,-24 71 2968,-7 36 310,-5 85-319,12-145-2313,1 18 655,0-28-572,0 0 1,0-1-1,0 1 1,0 0-1,0 0 0,0-1 1,0 1-1,0 0 0,0 0 1,1-1-1,-1 1 1,0 0-1,0-1 0,1 1 1,-1 0-1,0-1 1,1 1-1,-1 0 0,1-1 1,-1 1-1,1-1 1,-1 1-1,1-1 0,-1 1 1,2 0-1,4-1-4375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05.4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 10322,'0'0'5649,"0"104"-5088,0-44 591,0 6-616,0-4-376,7-7-112,1-13-40,-1-11-8,-3-13-72,-1-7-344,1-7-608,-1-4-905,1-8-1151,2-8-2098</inkml:trace>
  <inkml:trace contextRef="#ctx0" brushRef="#br0" timeOffset="1">128 1 288,'0'0'14995,"-4"95"-14363,4-50-296,0-3-240,7-5-88,1-12-8,-5-8 0,-1-8-192,0-7-360,-2-6-1280,0-18-585,0-29-1479,0 5 1735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05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22 3169,'6'-4'1245,"0"1"0,1 0 1,0 0-1,0 1 0,-1 0 1,15-3-1,-18 5-1100,0 0-1,1 1 1,-1-1-1,0 1 1,0 0 0,1-1-1,-1 1 1,0 0-1,0 1 1,0-1-1,0 1 1,0-1 0,-1 1-1,1 0 1,0 0-1,-1 0 1,5 5-1,-1-1-101,0 0 0,0 1 0,-1-1 0,0 1 0,0 0 0,-1 0 0,7 15 0,-9-18-58,-1-1 1,0 0 0,0 1 0,0-1-1,-1 1 1,1 0 0,-1-1-1,0 1 1,0-1 0,0 1 0,0 0-1,-1-1 1,1 1 0,-1-1 0,0 1-1,0-1 1,0 1 0,-1-1 0,1 0-1,-1 0 1,-3 5 0,-4 4-60,-2 0 1,1-1-1,-1-1 1,-1 0-1,0 0 1,0-1 0,-1-1-1,0 0 1,0-1-1,-1 0 1,-20 7-1,64-24 1774,-4 1-1431,0 1 0,0 1-1,1 2 1,44-5 0,-69 11-286,0 0 1,0-1 0,0 1 0,0 0 0,0 0 0,0 0 0,0 1-1,0-1 1,-1 0 0,1 1 0,0-1 0,-1 1 0,1-1 0,-1 1-1,0 0 1,1 0 0,-1 0 0,1 2 0,18 38-1973,-19-35 1408,0 0-1,0 1 1,0-1-1,-1 1 0,0-1 1,-1 0-1,-1 11 0,-4 7-2204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06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1 173 5025,'0'0'9647,"15"-10"-8992,-4 3-646,52-36 970,122-60 0,-182 102-982,-1-1-1,1 1 1,0 0-1,0 0 1,-1 0-1,1 0 0,0 1 1,0-1-1,0 1 1,0 0-1,0 0 1,0 0-1,0 0 1,0 0-1,6 2 0,-8-1-3,1 1-1,-1-1 1,1 0-1,-1 1 0,1-1 1,-1 1-1,0 0 1,1-1-1,-1 1 0,0 0 1,0 0-1,0 0 0,-1 0 1,1 0-1,0 0 1,-1 0-1,1 0 0,-1 0 1,0 0-1,0 0 1,0 0-1,0 2 0,2 108-80,-2-112 81,1 1-67,-1 0-1,0 0 1,0 1-1,0-1 1,0 0-1,-1 0 1,1 1-1,0-1 1,0 0-1,-1 0 1,1 0-1,-1 0 1,0 2-1,-12 1-5823,6-4-1287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07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1 143 1528,'0'0'8924,"20"-4"-8347,4 0-407,-6 0-16,1 1-1,-1-2 1,0-1 0,28-12 0,18-13 343,36-15 457,-88 41-1150,1 1 0,1 1 0,-1 0 1,0 0-1,1 2 0,15-1 0,19 2-3342,-29 0 861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10.0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224 1 6081,'0'0'5700,"-2"29"-5262,-7 63 721,-22 96 1,-79 232 2055,42-172-2349,65-232-2259,7-29-3456,-3 10 4169,3-9-4128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12.0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44 116 5521,'0'0'3806,"-2"-2"-4118,-7-4 8245,8 8-7940,-1-1 0,1 0-1,0 1 1,0-1 0,0 1 0,0 0 0,0-1 0,0 1 0,1 0 0,-1-1 0,0 1 0,1 0 0,-1 0 0,1-1 0,0 3 0,-1 1 16,-6 26 104,2 1 1,1 0-1,1 0 1,3 51-1,0-49-71,16-34 134,-10-2-116,-1 1-1,0-1 1,0 0-1,0-1 1,0 1-1,-1-1 0,1 0 1,-1 0-1,0-1 1,7-5-1,38-45 111,-42 45-159,13-15-267,-2-1 0,-1 0-1,25-51 1,2-34-3312,-43 157 1036,0-19 2944,10 314 3728,-10-335-4144,1-7 26,4-16 64,5-27 30,-10 42-120,61-203-134,-50 172 178,2 1 0,1 1-1,1 0 1,26-35-1,-40 75 61,-3 88 121,1 96 842,2-160-894,2 0 0,1 0 0,14 52 0,-18-82-268,1 1 0,-1-1 0,1 1 0,0-1 0,0 0 0,1 1 1,3 4-1,-5-8-23,-1 0 1,1 0-1,0-1 0,0 1 1,0 0-1,1-1 0,-1 1 1,0 0-1,0-1 1,0 1-1,0-1 0,1 0 1,-1 1-1,0-1 1,0 0-1,0 0 0,1 0 1,-1 0-1,0 0 0,1 0 1,-1 0-1,0 0 1,0 0-1,1 0 0,-1-1 1,0 1-1,0-1 0,0 1 1,0-1-1,3-1 1,19-16-2989,0-8-909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12.4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147 111 4337,'0'0'8803,"-8"4"-8698,-23 18 53,30-21-134,0 0-1,0 0 1,0 1 0,0-1 0,0 0 0,0 0-1,1 0 1,-1 1 0,1-1 0,-1 0 0,1 1-1,-1-1 1,1 0 0,0 1 0,0-1-1,-1 0 1,1 1 0,0-1 0,0 1 0,0-1-1,1 0 1,-1 1 0,0-1 0,0 1 0,1-1-1,-1 0 1,1 1 0,-1-1 0,1 0 0,0 0-1,-1 1 1,1-1 0,0 0 0,0 0-1,0 0 1,0 0 0,0 0 0,0 0 0,0 0-1,0 0 1,0-1 0,2 2 0,2-1-3,0-1 0,-1 0 0,1 0 0,0 0 0,-1-1 0,1 1 1,0-1-1,-1 0 0,1 0 0,-1-1 0,1 0 0,-1 1 0,0-1 0,1-1 1,-1 1-1,0-1 0,0 1 0,-1-1 0,1 0 0,-1 0 0,1-1 0,-1 1 1,0-1-1,0 0 0,2-4 0,1 0-67,-1-1 1,0 1-1,-1-1 0,0 0 1,0 0-1,-1 0 0,0-1 1,-1 1-1,0-1 0,0 1 1,0-15-1,-2 23 47,0 1 0,0-1 1,-1 1-1,1-1 0,0 1 0,0-1 0,0 1 0,0-1 0,-1 1 1,1-1-1,0 1 0,0-1 0,-1 1 0,1-1 0,0 1 0,-1-1 1,1 1-1,-1 0 0,1-1 0,0 1 0,-1 0 0,1-1 1,-1 1-1,1 0 0,-1 0 0,1-1 0,-1 1 0,0 0 0,-22-3-57,-23 12-109,30-3 69,1 1-1,0 1 1,0 0-1,1 1 1,0 0-1,0 2 1,1-1-1,0 2 0,1-1 1,-12 16-1,21-22-283,1 0-1,-1 0 0,1 0 0,-1 0 1,1 0-1,1 0 0,-1 0 0,1 1 1,0-1-1,0 1 0,1-1 0,-1 1 0,1-1 1,1 9-1,-1-13 273,0 20-3937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12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6793,'0'0'2057,"0"104"-1369,0-67-472,0-5-144,0-4-72,0-8-72,0-9-576,0-6-728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13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1 7890,'0'0'1992,"0"96"-1808,0-70-184,-2-4-536,-7-4-528,-13-2-673,2-7-559</inkml:trace>
  <inkml:trace contextRef="#ctx0" brushRef="#br0" timeOffset="1">0 196 3649,'0'0'6217,"97"-31"-5425,-57 18-224,2 0-304,0 2-264,-4 2 0,-1 0-1264,-10 2-1016,-10 3-2961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57.3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16668,'0'0'1712,"23"48"-8714,-23-37 3122,0-2-3202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13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221 149 6345,'0'0'3526,"17"10"-2891,53 29 212,-69-38-808,0-1 1,0 0-1,1 1 1,-1-1-1,0 0 1,1 1-1,-1-1 0,0 0 1,1 0-1,-1 0 1,0 0-1,1 0 0,-1-1 1,1 1-1,-1 0 1,0-1-1,0 1 0,1 0 1,-1-1-1,0 0 1,0 1-1,1-1 0,-1 0 1,0 0-1,0 1 1,0-1-1,0 0 0,0 0 1,1-2-1,1-1 77,0 0-1,-1-1 0,0 1 0,1-1 1,1-7-1,-2 7-14,1-2-64,-1 0-1,0-1 0,0 1 1,-1 0-1,0-1 0,0 1 1,0-1-1,-1 1 0,0-1 1,-2-8-1,2 13-52,-1 1 0,0-1 0,1 0 0,-1 0 0,0 1 0,-1-1 0,1 0 0,0 1 0,-1-1 0,0 1 1,1 0-1,-1 0 0,0-1 0,0 1 0,0 0 0,-1 0 0,1 1 0,0-1 0,-1 0 0,1 1 0,-1 0 0,1-1 0,-1 1 0,0 0 0,1 0 0,-1 1 0,0-1 0,-4 0 1,-4 0-72,1 0 0,0 1 1,0 0-1,0 1 1,0 0-1,-1 0 0,1 1 1,1 1-1,-1 0 1,-11 4-1,-10 7-1039,-50 30 0,43-22-491,-7 2-2090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14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262 0 3545,'0'0'6755,"-1"5"-6301,-15 58 672,-32 85 0,12-44-114,32-92-968,-87 291 2885,66-206-3154,-15 118 0,40-245-5094,0 2-30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15.5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 9554,'0'0'2605,"0"16"-2548,-7 201 1755,6-214-1766,-8 89 1193,3 120 1,5-212-1243,1 1 1,0 0-1,0 0 1,0-1-1,0 1 1,0 0-1,0 0 1,0-1-1,0 1 0,0 0 1,1 0-1,-1-1 1,0 1-1,0 0 1,0-1-1,1 1 1,-1 0-1,1-1 1,-1 1-1,0-1 1,1 1-1,-1 0 0,1-1 1,-1 1-1,1-1 1,-1 1-1,1-1 1,0 1-1,-1-1 1,1 0-1,0 1 1,-1-1-1,1 0 0,0 0 1,-1 1-1,1-1 1,0 0-1,0 0 1,-1 0-1,1 0 1,0 0-1,0 0 1,-1 0-1,1 0 1,0 0-1,-1 0 0,1 0 1,0 0-1,0-1 1,-1 1-1,1 0 1,0-1-1,-1 1 1,2-1-1,2-1-20,0 0 0,0-1 0,0 1 0,-1-1 0,1 0 0,-1 0 0,5-6 0,8-13-407,0-1 0,-2-1 0,0-1-1,-2 1 1,-1-2 0,12-39 0,-14 30 340,0 1 1,-3-1-1,0 0 0,0-60 0,-7 98 142,1 0-1,-1 0 0,0 0 0,0 0 0,0 0 1,-1 0-1,1 0 0,-3 5 0,-3 4-12,-19 55 176,17-43-215,0 0 0,-2-1 1,0 0-1,-22 33 1,29-52-574,1 0 1,-1 0 0,0-1 0,0 1 0,0-1 0,0 0 0,-7 4 0,-5-1-4864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15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1 333 6633,'0'0'7058,"133"-33"-6322,-89 22-328,-2 0-296,0-3-112,-6-5-472,-3-4-744,-6-5-409,1-15-735,-8 4-681,-6 5-1752</inkml:trace>
  <inkml:trace contextRef="#ctx0" brushRef="#br0" timeOffset="1">448 1 4153,'0'0'7113,"0"137"-5616,-2-73-73,2-1-496,0 1-344,0-7-400,0-10-104,0-7-80,0-3-776,0-13-1216,-6-12-2257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16.1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74 10722,'0'0'1225,"124"31"-2194,-69-66 569,-11 2-728,-6-3-2145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16.8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1 11466,'0'0'4073,"16"13"-4031,51 39-96,-66-51 5,0 0-1,1 0 0,-1 0 0,0 0 0,1 0 1,-1 0-1,0 0 0,0 1 0,0-1 1,0 0-1,0 0 0,0 1 0,-1-1 1,1 1-1,0-1 0,-1 1 0,1-1 0,-1 1 1,1-1-1,-1 1 0,0 0 0,1-1 1,-1 1-1,0-1 0,0 1 0,-1 2 0,0-2-45,0 0-1,0 0 1,0 0-1,-1-1 0,1 1 1,-1-1-1,1 1 1,-1-1-1,1 1 0,-1-1 1,0 0-1,-2 2 1,0-1-57,-154 94-2842,157-96 3012,0 0-1,1 1 1,-1-1-1,0 1 1,0 0-1,0-1 0,0 1 1,0 0-1,1-1 1,-1 1-1,0 0 1,1 0-1,-1 0 1,1-1-1,-1 1 0,1 0 1,-1 0-1,1 0 1,-1 0-1,1 0 1,-1 2-1,2-2 38,-1 0 0,0-1 0,1 1 1,-1 0-1,1-1 0,-1 1 0,1-1 0,-1 1 0,1-1 1,-1 1-1,1-1 0,-1 1 0,1-1 0,0 1 0,-1-1 1,1 0-1,0 1 0,0-1 0,-1 0 0,1 0 0,1 1 1,6 1 282,0-1 0,0 0 0,0 0 0,8 0 0,0-1-323,0 0 1,0-1-1,1-1 1,-1-1 0,-1 0-1,1-1 1,0 0-1,28-14 1,-25 11-967,-39 21 522,-10 6 341,19-11 91,-17 13 93,0 2-1,2 0 1,1 2-1,-28 36 1,50-56-34,-1-1-1,1 1 1,1-1-1,-1 1 1,1 0 0,-2 7-1,4-12-57,-1 0 0,1 0 0,0 0 0,0 0 0,-1 0-1,1 0 1,0 0 0,0 0 0,0 0 0,0 0 0,0 0 0,0 0 0,1 0-1,-1 0 1,0 0 0,1 0 0,-1 0 0,0 0 0,1 0 0,-1 0-1,1-1 1,-1 1 0,1 0 0,-1 0 0,1 0 0,0-1 0,0 1 0,-1 0-1,1-1 1,0 1 0,0 0 0,0-1 0,0 1 0,-1-1 0,1 0-1,0 1 1,0-1 0,0 0 0,0 1 0,0-1 0,0 0 0,0 0 0,2 0-1,3 1 6,0-1 0,0 0 0,0 0-1,0-1 1,0 0 0,0 0-1,0 0 1,0 0 0,0-1-1,0 0 1,-1-1 0,8-3 0,0-2-131,0-1 1,-1-1 0,16-15 0,-13 12-12,-14 11 118,1 1 0,-1-1 0,1 1 0,-1 0-1,1-1 1,-1 1 0,1 0 0,0 0 0,0 0-1,0 0 1,0 1 0,0-1 0,-1 0 0,1 1 0,0-1-1,1 1 1,2-1 0,-4 2 29,0 0-1,0 0 1,1 0-1,-1-1 0,0 1 1,0 0-1,0 0 1,0 0-1,0 1 1,0-1-1,-1 0 1,1 0-1,0 0 1,0 1-1,-1-1 1,1 0-1,-1 1 1,1-1-1,-1 1 1,0-1-1,1 0 1,-1 1-1,0-1 1,0 1-1,0 1 1,3 19 244,0 1 0,-2 0 0,-2 35 0,0-49-238,0 0 0,0 1 0,-1-1 0,0 0 0,-1 0 0,0-1 0,-1 1 0,0 0 0,0-1 0,0 0 0,-9 11 0,32-24 477,26-12 195,-16 6-257,173-48-1084,-153 46-2286,-14 4-2275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17.1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6545,'0'0'9114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18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0 276 1816,'0'0'12446,"11"-10"-12320,10-10 270,46-32-1,-58 46-331,-1 1 1,1-1-1,0 2 0,1-1 0,-1 1 0,1 1 0,0-1 0,0 2 0,0-1 1,20-1-1,-26 5-87,0 0-1,0 0 1,-1 0 0,1 0 0,0 0 0,-1 1 0,1-1 0,-1 1 0,1 0-1,-1 0 1,0 1 0,0-1 0,0 1 0,0-1 0,0 1 0,0 0 0,2 4-1,9 10 32,21 36-1,-20-28 45,-2-5-7,19 28-11,-30-45-33,1 1 1,0-1-1,0 0 0,0-1 0,0 1 0,0 0 1,1-1-1,-1 0 0,1 0 0,6 3 0,-9-5 4,0 1 1,1-1-1,-1 0 0,0 0 0,0 0 0,1 0 0,-1 0 1,0 0-1,0 0 0,1 0 0,-1-1 0,0 1 0,0 0 1,0-1-1,0 1 0,1-1 0,-1 0 0,0 1 0,0-1 0,0 0 1,0 1-1,1-2 0,20-23 122,-15 15-130,65-82-495,28-33-111,-99 124 618,0 0 0,0 0 0,0 0 0,0 0 1,1 0-1,-1 0 0,0 0 0,0 0 0,1 0 0,-1 1 0,0-1 0,1 0 0,-1 1 0,1-1 0,-1 1 1,1 0-1,-1 0 0,1-1 0,-1 1 0,1 0 0,-1 0 0,1 0 0,-1 0 0,1 1 0,0-1 0,-1 0 0,0 1 1,1-1-1,2 2 0,2 1 84,0 1 1,-1 0-1,1 0 1,-1 1-1,8 7 1,7 7 83,-10-12-138,-1-1 0,1 0 0,0 0 0,1-1 0,-1-1 0,1 0 0,0 0 0,18 3 0,-24-6-25,0 0 0,0 0 0,1-1 1,-1 0-1,0 0 0,1 0 0,-1-1 1,0 1-1,1-1 0,-1 0 0,0-1 0,0 0 1,0 1-1,0-2 0,0 1 0,-1 0 1,1-1-1,0 0 0,-1 0 0,6-6 1,-2-1-432,0 0 0,0-1 0,-1 0 0,0 0 0,-1-1 1,-1 1-1,0-2 0,0 1 0,-1 0 0,2-14 1,4-16-4446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18.9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0 278 10306,'0'0'5459,"21"-17"-5278,69-57 18,-74 61-106,0 1 1,1 1 0,1 0 0,20-10-1,-27 18-83,-1-1-1,0 1 1,1 1-1,-1 0 1,1 0-1,0 1 0,16 0 1,-23 2-14,0-1 0,-1 0-1,1 1 1,0 0 0,-1 0 0,1 0 0,-1 0 0,0 1 0,1-1-1,-1 1 1,0 0 0,0 0 0,0 0 0,0 0 0,4 4 0,3 4 6,0 1 1,13 20 0,10 10 82,-33-40-81,1-1 0,0 0 0,-1 1 0,1-1 0,0 1 0,0-1 0,-1 0 0,1 1 0,0-1 0,0 0 0,0 0 1,-1 0-1,1 1 0,0-1 0,0 0 0,0 0 0,-1 0 0,1 0 0,0-1 0,0 1 0,0 0 0,0 0 0,-1 0 0,1-1 1,0 1-1,0 0 0,-1-1 0,1 1 0,0 0 0,-1-1 0,1 1 0,0-1 0,-1 0 0,2 0 0,24-27 204,-17 17-166,17-16-106,-17 16 2,2 0 0,-1 0 0,2 1 0,22-16 0,-31 25 46,0 1 0,-1-1 0,1 0 0,0 1 0,0 0 0,0 0 0,0 0 0,0 0 0,-1 0 0,1 0 0,0 1 0,0-1 0,0 1 0,0 0 0,-1 0 0,1 0 0,0 0 0,-1 1 0,1-1 0,3 3 0,-1-1 30,-1-1-1,1 0 1,0 0 0,0 0 0,8 1 0,1-1-124,1-1 0,0 0 0,0-2 0,0 1 0,-1-2 0,1 0 0,0-1 0,-1 0 0,1-1 0,-1-1 0,21-10 0,67-35-6438,-61 26-1241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19.5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1 226 6529,'0'0'9077,"13"-11"-8910,42-37-5,-48 42-122,1 1-1,-1 1 0,1-1 0,0 1 0,0 0 0,0 1 0,1 0 1,-1 0-1,12-1 0,0 1 61,0 1 1,29 2-1,-34 0-95,-11 0-6,0 1-1,0 0 1,0 0 0,0 1-1,0-1 1,0 1 0,0 0 0,0 0-1,0 0 1,-1 0 0,1 1-1,-1 0 1,0-1 0,0 1-1,0 0 1,0 1 0,4 6 0,-4-7 19,0 1 0,-1-1 0,1 1 0,0-1 0,1 0 0,-1 0 0,0-1 0,1 1 0,0-1 0,0 1 0,-1-1 0,1 0 1,0-1-1,1 1 0,-1-1 0,0 1 0,0-1 0,5 0 0,-4-1 17,0-1 0,-1 1 0,1-1 0,0 0 0,-1-1 0,1 1 0,-1-1 0,1 0 0,-1 0 0,0 0 0,0-1 0,6-3 0,4-6-7,26-25 0,-14 10-16,-5 8-12,-4 2 23,1 2 1,0-1 0,37-21-1,-53 36-13,0 0-1,-1 0 0,2 0 0,-1 1 0,0-1 1,0 1-1,0-1 0,0 1 0,0 0 0,0 0 0,0 0 1,1 0-1,-1 0 0,0 0 0,0 1 0,0-1 1,0 1-1,0 0 0,2 0 0,37 25 213,-7-4-162,-24-18-144,1 0-1,0-1 1,0 0 0,1-1 0,-1 0-1,0-1 1,1 0 0,-1-1-1,1 0 1,15-2 0,-8-1-1564,0-1-1,34-11 1,-19 3-2746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2.1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1443 271 7938,'-3'-2'13867,"-20"-10"-13899,-29-20-7,-1 1 0,-2 3 1,-1 2-1,-1 3 0,-73-20 1,48 22-208,-1 5 0,-1 2 0,-106-2 1,-275 10-1160,355 6-3564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19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11642,'0'0'8786,"36"0"-10586,-34 0-384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7.6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0 4353,'0'0'7152,"-3"26"-5468,-19 315 2437,16-71-2662,6-266-1458,0-1 0,0 1 0,0-1 0,0 1-1,1-1 1,0 1 0,-1-1 0,1 0 0,0 1-1,1-1 1,-1 0 0,0 0 0,1 0 0,0 0-1,3 5 1,-2-6 2,-1-1-1,0 1 1,1 0-1,0-1 0,-1 0 1,1 0-1,0 0 1,-1 0-1,1 0 0,0 0 1,0-1-1,0 1 1,0-1-1,0 0 1,0 0-1,0 0 0,0 0 1,-1-1-1,6 0 1,4-2 81,0 1-1,0-2 1,0 0 0,0 0 0,21-12 0,56-39 120,-51 30-192,3 0-222,52-35-471,-81 51-1151,0-1-1,17-19 0,-20 16-3558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8.0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1 276 15051,'0'0'3353,"2"125"-2713,7-79-296,2-6-200,-4-9-136,0-7-8,-5-11-192,-2-30-10962</inkml:trace>
  <inkml:trace contextRef="#ctx0" brushRef="#br0" timeOffset="1">34 0 15699,'0'0'2233,"102"44"-4962,-68-26-479,-3-5-1842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8.3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263 1 9402,'0'0'4185,"-17"15"-2659,-54 52-313,67-63-1179,0-1 0,0 1-1,1 0 1,-1 0 0,1 0 0,0 1-1,0-1 1,1 1 0,-1-1 0,1 1-1,0 0 1,0 0 0,0 0 0,1 0-1,0 0 1,0 0 0,0 1-1,1-1 1,0 10 0,0-14-43,0 0 1,0 1-1,1-1 0,-1 0 1,1 1-1,-1-1 0,1 0 0,-1 0 1,1 0-1,0 1 0,0-1 1,-1 0-1,1 0 0,0 0 1,0 0-1,0 0 0,0 0 1,0-1-1,0 1 0,1 0 1,-1 0-1,0-1 0,0 1 0,0-1 1,1 1-1,1 0 0,43 10-57,-24-6 75,-18-4-9,0 0 0,-1 0 0,1 1 0,-1-1 0,1 1 0,-1 0 0,0 0 1,0 0-1,0 0 0,0 1 0,0-1 0,0 1 0,0 0 0,-1 0 0,0 0 0,1 0 0,-1 0 0,3 6 0,-5-6 2,1 0 0,0 0 0,-1 0-1,1 0 1,-1 1 0,0-1 0,0 0 0,-1 0-1,1 0 1,0 0 0,-1 0 0,0 0-1,0 1 1,0-2 0,0 1 0,0 0 0,-1 0-1,1 0 1,-1 0 0,0-1 0,1 1-1,-1-1 1,-4 4 0,-3 4-3,-1 0 0,0 0 0,0-1 0,-1 0 0,-1-1 0,1 0 0,-1-1 0,-1 0 0,1-1 0,-1-1 0,-21 7 0,25-10-356,-1 0 0,0 0 0,0-1 1,0 0-1,0-1 0,-10-1 0,-6-4-3636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8.7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0 250 16163,'0'0'2153,"93"-20"-1209,-42 11-576,2-2-368,-5-2-184,-10 2-1088,-13-12-761,-8 3-2183,-13-4-738</inkml:trace>
  <inkml:trace contextRef="#ctx0" brushRef="#br0" timeOffset="1">155 0 4841,'0'0'9266,"-33"154"-7394,26-76 297,7 4-769,0-9-568,2-9-160,14-17-295,3-17-201,1-16-120,2-14-8,5 0 72,8-25-104,6-10-16,31-23-1041,-12 7-1319,-9 5-4706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9.0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16900,'0'0'2352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03.7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 0 8146,'0'0'556,"-5"30"-185,-18 130-134,16 78 276,6-90-132,1 595 2355,31-1 22,33 49-392,-63-779-2353,16 119 58,-15-123-228,0-1 1,1 1-1,0 0 0,6 12 1,10 9-3725,-8-17-609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04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1 526 7698,'0'0'1863,"22"-7"-1195,204-56 903,759-81 2319,19 66-3009,-504 43-784,625-64 7,-445 36-72,281 27-63,-862 44 16,161 35 0,-164-23 17,156 11-1,-183-31-5,52 4-62,-109-3-2,-1 1-1,0 0 1,1 0 0,-1 1-1,0 1 1,-1 0-1,21 11 1,-26-11 45,0-1 0,0 1 0,0 0 0,-1 1 1,0-1-1,0 1 0,0 0 0,0 0 0,-1 0 1,0 0-1,0 1 0,0-1 0,-1 1 0,1 0 0,-1 0 1,-1 0-1,2 8 0,1 12 20,-2-1-1,-1 53 1,-1-44 26,-45 607 1117,6-193-275,30-249-402,-45 451 226,-20-176 489,64-420-1088,-59 269 214,61-300-227,0 0 0,-2-1 0,-1 0-1,0-1 1,-2 0 0,0-1 0,-27 32 0,-10 1 457,-68 58 1,55-54-409,9-7 5,-14 15 486,-149 109-1,202-165-595,-1 0 0,0-2 0,-1 0 0,1 0 0,-1-2 0,-1 0 0,1-1 0,-22 3 0,-21-2 6,-70-2-1,90-3-18,-1263-4 73,-5-41 350,921 17-231,2-16 1,-426-106-1,709 126-226,-264-76-738,359 98 504,1 0 1,0 0-1,0-1 1,0 0 0,1 0-1,-1-1 1,1 0-1,0 0 1,-8-6 0,10 6-361,1 0 0,-1 0 0,1-1 0,-1 1 0,1 0-1,0-1 1,1 0 0,-1 1 0,1-1 0,0 0 0,0 0 0,0-7 0,-1-24-6555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05.4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8570,'0'0'3817,"33"144"-3305,-22-71 40,0 4-104,0 1-256,4-7-136,1-9-56,13-9-264,-3-16-1384,-4-19-2265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05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66 11963,'0'0'1141,"19"-4"-665,69-12 916,150-6 0,108 17-37,-179 4-1043,377-8 176,478 1-387,-801 19-138,0 10 1,-1 9-1,366 100 0,-562-123 3,1 1 0,-1 1 0,-1 1 0,0 1-1,41 27 1,-52-30 22,0 1-1,-1 1 1,0 0-1,-1 0 1,0 1-1,0 0 1,-1 1-1,-1 0 1,0 1-1,-1-1 1,9 21 0,-15-31 29,1 1 1,-1 0 0,0 1-1,0-1 1,0 0 0,0 0 0,-1 0-1,1 1 1,-1-1 0,0 0-1,0 1 1,0-1 0,0 0 0,-1 0-1,1 1 1,-1-1 0,0 0-1,0 0 1,0 0 0,0 0 0,0 0-1,-1 0 1,0 0 0,1 0-1,-1 0 1,0-1 0,-3 4 0,-4 1 84,0-1 1,0 0 0,-1 0 0,1-1 0,-1 0 0,-1-1 0,-17 5-1,-37 12 133,-118 20-1,-73-8-73,204-27-126,-705 46 134,-4-45-76,642-10-253,1-5 0,0-6 0,1-4-1,1-5 1,-129-45 0,195 53-3407,-67-12 0,64 17-1220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2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 1 11450,'0'0'3500,"-9"20"-3001,-70 136 481,41-89-676,13-27-213,-25 60-1,49-99-94,1 0-1,-1 0 1,0 0-1,1 1 1,-1-1-1,1 0 0,0 0 1,-1 0-1,1 1 1,0-1-1,0 0 1,0 0-1,0 0 1,0 1-1,0-1 1,0 0-1,0 0 0,0 1 1,1-1-1,-1 0 1,0 0-1,1 0 1,-1 0-1,1 1 1,-1-1-1,1 0 1,0 0-1,-1 0 0,1 0 1,0 0-1,1 1 1,2 0-5,0 0 0,0 0 0,0-1 0,0 0 0,1 0 0,-1 0 0,7 1 0,6 1 36,18 5 39,0 1 1,57 23 0,-74-24-340,0 1 0,0 1 0,-1 1 0,0 0 1,-1 1-1,20 19 0,-6 3-4275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06.4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0 11242,'0'0'2953,"-5"119"-2841,5-48 456,2 11 232,16 4-304,8-17-288,3-1-151,4-16-57,-2-19-633,0-31-1319,-8-2-1169,-10-15-2672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06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0 227 4849,'0'0'9305,"17"0"-9072,330-36 2592,-244 22-2483,1272-111 774,-956 94-1113,396 11-47,-695 27 19,0 5 0,173 42-1,-281-52 11,-1 2 0,1 0-1,-1 0 1,0 1 0,0 0-1,0 1 1,18 14 0,-24-17 1,-1 1 0,1 0 1,-1 1-1,0-1 1,-1 1-1,1-1 0,-1 1 1,0 0-1,0 0 0,0 1 1,-1-1-1,0 1 0,0-1 1,0 1-1,-1 0 1,1-1-1,-1 10 0,0-5 51,0 1 0,-2-1 0,1 1 1,-1-1-1,-1 0 0,0 1 0,0-1 0,-1 0 0,0 0 0,-1 0 0,0 0 0,-1-1 0,0 0 0,0 0 0,-1 0 1,0 0-1,-1-1 0,0 0 0,0 0 0,0-1 0,-1 0 0,0 0 0,-1-1 0,0 0 0,-16 8 0,3-4 12,0-1 0,0-1 0,-1-1 0,0-1 1,0-1-1,-36 3 0,-148-1-41,158-8-3,-487-15-734,-10 0-615,377 15 843,-326 3-838,168 8-3074,216-5-382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07.4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9458,'0'0'6441,"60"78"-5744,-42-32-393,2-2-184,-3-6-32,3-7-88,0-9-8,2-9-672,16-13-1417,-5 0-1888,-6-10-2824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07.9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0 184 6569,'0'0'6829,"28"-5"-5345,418-59-231,721 7-282,-568 39-1299,11-16 183,-507 29-21,153 11 0,-191 3 138,-1 3 0,-1 3 0,0 2 0,109 47 0,-153-55-1,1 0 0,33 22 0,-49-28 34,0 0 0,0 0-1,0 0 1,0 0 0,0 1-1,-1 0 1,0-1 0,1 1 0,-2 1-1,1-1 1,0 0 0,-1 1-1,0-1 1,0 1 0,0 0-1,0 0 1,-1 0 0,1 6-1,-2-9 44,0 0 0,0 1 0,0-1 0,0 1 0,-1-1-1,1 1 1,-1-1 0,0 0 0,0 0 0,0 1 0,0-1-1,0 0 1,0 0 0,-1 0 0,1 0 0,0 0 0,-1 0-1,0 0 1,1-1 0,-1 1 0,0 0 0,0-1 0,-3 2-1,-6 3 117,0 0-1,0-1 0,-20 6 0,24-8-116,-79 24 321,-151 27 1,-99-5-56,306-46-263,-383 39 213,-493-14 1,849-29-1026,-88-14 1,11-16-4645,66 8-982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08.8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7258,'0'0'1896,"0"99"-600,0 14-39,0 51-177,10 15-112,6-11-240,4-44-408,4-50-232,-4-24-88,16 1-256,-7-11-2008,1-11-3242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09.3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0 323 11843,'0'0'964,"27"3"-85,358 10 1893,102-35-1419,-118 3-935,632 3-317,529-27-58,-647-33-51,-130 10 318,-341 51-169,-428 15-232,1-1 1,0-1-1,0 0 1,0-1-1,-27-9 1,32 8-609,1 0 0,-1-1 0,1 0 1,0 0-1,-14-11 0,0-7-4747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09.9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223 0 10058,'0'0'1312,"21"113"-351,5-23 63,9 30 472,5 19-424,-9 1-431,-11-23-385,-15-33-144,-5-35-32,-5-7-72,-21 0 72,-10-2-80,-12-3 0,-6-12-272,-34-21-1273,15-4-2304,2-2-4720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0.7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857 633 3545,'0'0'3549,"-18"2"-2413,-62 6 626,0-4 1,-84-6 0,139-1-1592,0-1 1,1-1 0,-1-2 0,1 0 0,1-2 0,0 0 0,0-2 0,1 0-1,0-2 1,1 0 0,0-1 0,1-1 0,1-1 0,1-1 0,0-1-1,1 0 1,1-1 0,0-1 0,2 0 0,0-1 0,2-1 0,0 0 0,-15-41-1,20 42-166,0-1 0,1-1 0,2 1 0,0-1 0,1 1 0,1-32 0,2 50 1,0 0-1,0 0 1,0 1 0,1-1-1,-1 0 1,1 1-1,0-1 1,0 1 0,0-1-1,0 1 1,1-1-1,0 1 1,1-4 0,0 5-9,-1 0 0,0 0 0,1 0 0,-1 0 1,1 0-1,-1 1 0,1-1 0,0 1 0,0-1 0,0 1 1,0 0-1,0 0 0,0 0 0,0 1 0,0-1 1,5 1-1,15-2-19,-1 1 0,1 1 0,0 1 0,0 1 0,-1 1 0,1 1 0,21 7 0,-5 2-7,-1 0-1,0 3 1,37 21-1,-50-22 11,0 1-1,-1 1 0,-1 1 1,-1 1-1,-1 1 1,-1 1-1,32 40 0,-17-11-32,-2 2 0,40 84 0,-68-126 45,0 1-1,-1 0 1,0 0-1,-1 0 1,0 0 0,0 1-1,-2-1 1,1 1-1,-1 16 1,-2-21 4,1-1 1,-1 0-1,0 0 1,-1 0-1,1 0 1,-1 0-1,-1 0 1,1 0-1,-1 0 1,0-1 0,0 1-1,0-1 1,-1 0-1,0 0 1,0 0-1,0-1 1,-1 1-1,-6 4 1,0-1 21,-1-1 0,-1 0 0,0-1 0,0-1 1,0 0-1,0 0 0,-1-1 0,1-1 0,-1-1 0,0 0 1,-21 1-1,7-2-64,-1-2-1,0 0 1,0-2 0,-46-10 0,58 8-234,0-1 1,0 0 0,0-1 0,1-1 0,0-1-1,-23-15 1,16 6-2184,-31-28 1,12 0-4059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1.3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706 409 12187,'0'0'3890,"-22"11"-3062,-138 67 171,131-66-812,-1-1 1,0-1 0,-1-2-1,-35 6 1,45-11-67,0-1 1,0-1-1,0-1 1,0 0-1,0-2 1,0 0-1,-25-7 1,38 7-120,0 0 1,1-1 0,-1 0 0,1-1-1,-1 0 1,1 0 0,0 0 0,1-1-1,-1 0 1,1 0 0,0-1 0,0 0-1,1 0 1,-1 0 0,2-1 0,-1 0 0,1 1-1,-1-2 1,2 1 0,-1 0 0,1-1-1,0 0 1,-2-12 0,3 9-40,0 0 0,1-1 1,0 1-1,1 0 0,0 0 0,1 0 0,0-1 1,1 1-1,0 0 0,0 0 0,1 1 1,1-1-1,0 1 0,1-1 0,0 1 1,11-16-1,-4 9 13,1 2 0,0 0 0,1 0 0,1 2-1,1 0 1,0 0 0,0 1 0,1 1 0,1 1 0,0 1 0,0 0 0,0 1 0,1 1 0,1 1 0,26-5 0,-11 4-2,0 2 1,0 2-1,1 1 1,0 2-1,-1 1 0,1 2 1,62 13-1,-84-13-46,0 1 0,0 0-1,0 0 1,-1 2 0,0 0-1,0 0 1,-1 1 0,22 16-1,-25-15-19,0 1-1,-1-1 1,1 2-1,-2-1 1,1 1-1,-2 0 1,1 1-1,-1 0 1,-1 0-1,7 19 1,-6-15 51,-1 0 1,0 1-1,-2-1 0,0 1 1,0 0-1,-1 0 1,-1 0-1,-1 0 0,0 1 1,-2-1-1,1 0 1,-2 0-1,0-1 0,-1 1 1,-1 0-1,0-1 0,-1 0 1,0 0-1,-1-1 1,-1 0-1,-1 0 0,0-1 1,-12 15-1,9-15 117,-1 0 0,0-1 0,-1-1 0,-1 0-1,1 0 1,-2-2 0,1 0 0,-21 8 0,29-14-133,-1 0 1,0-1-1,0 0 1,0 0-1,-1-1 0,1 0 1,0 0-1,-14-1 1,17-1-180,0 1 1,0-1-1,0-1 1,0 1 0,0-1-1,0 1 1,0-1-1,1-1 1,-1 1-1,1-1 1,0 0-1,0 0 1,0 0-1,-7-7 1,-16-26-6060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1.8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695 498 6993,'0'0'3400,"-5"19"-1958,-19 66-38,21-79-1297,0 0 1,0-1-1,0 1 1,-1-1-1,0 1 1,0-1-1,0-1 1,-1 1-1,1 0 1,-1-1-1,0 0 1,-7 4-1,-1 0 105,-1-1-1,0-1 1,-17 7-1,27-12-176,-21 7 47,0-2 1,0 0 0,-1-2-1,0-1 1,0 0 0,0-2-1,0-2 1,0 0 0,-27-5-1,38 3-64,0 0-1,0-1 0,1-1 1,0-1-1,0 0 0,0 0 1,0-2-1,1 0 0,-14-10 1,20 12 6,-1 0 1,1-1 0,0 1-1,1-1 1,-1-1-1,1 1 1,1-1-1,0 0 1,0-1 0,0 1-1,1-1 1,0 0-1,1 0 1,0 0 0,-3-18-1,4 14 9,1 0 0,1-1-1,0 1 1,0 0 0,2 0 0,0-1-1,0 1 1,1 0 0,1 0-1,0 1 1,9-20 0,-3 14-26,0 1 1,0 1-1,2-1 0,0 2 1,1 0-1,0 0 0,19-15 1,-1 6-37,0 1 0,2 2 0,0 0 0,1 3 0,1 1 0,1 1 0,55-16 0,-63 24 3,1 2-1,0 1 1,0 0-1,0 3 1,1 0-1,-1 2 1,1 1-1,-1 2 0,48 9 1,-59-8 16,0 1 0,0 0 0,-1 2-1,0 0 1,0 1 0,-1 0 0,0 2 0,-1 0 0,0 0 0,0 2 0,-1 0-1,0 0 1,-1 1 0,-1 1 0,0 0 0,16 27 0,-9-6-9,-2 1 1,-1 1-1,-2 1 1,-2 0-1,-2 1 1,-1 0-1,-2 0 1,-1 1-1,-1 60 1,-5-91 27,-1-1 0,0 0 0,0 0 1,-1 0-1,0 0 0,-1-1 0,0 1 1,0 0-1,0-1 0,-1 0 1,0 0-1,-1 0 0,1 0 0,-1-1 1,-1 1-1,1-1 0,-1-1 1,0 1-1,0-1 0,-9 6 0,-3 1 47,-1-1 0,0-1 0,-1 0 0,0-2-1,0 0 1,-27 6 0,8-5-132,0-1-1,-1-3 1,0-1-1,0-2 1,0-2-1,1-1 1,-1-2 0,-48-10-1,52 5-2156,1-1-1,-59-24 1,41 8-6552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55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11026,'0'0'1169,"16"28"-2466,-10-6-87,-2-4-488,-3-2-4050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2.2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14323,'0'0'0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3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323 12 8850,'0'0'5681,"2"-12"-5412,-8 68 738,-34 72 765,13-47-1060,-22 87 162,-72 209-552,88-307-3434,5-28-2271,7-21 48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4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 9754,'0'0'1480,"-18"105"-279,16-39 527,2 9-464,0-4-400,13-7-559,9-9-73,3-15 80,8-15 72,5-14 152,10-11 200,6 0-48,8-22-440,2 0-248,-5 2-248,-5 8-1256,-17 6-2457,-19 6-2552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5.5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0 10626,'0'0'4321,"-18"114"-3409,14-49-303,4 5-433,0-7-136,0-8-40,6-13-377,1-15-959,-3-21-1056,-1-6-577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6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0 10682,'0'0'3525,"18"14"-2466,57 45-544,-69-55-495,0 1 0,-1 1 1,1-1-1,-1 1 1,-1 0-1,1 0 0,-1 0 1,0 1-1,0 0 0,0 0 1,-1 0-1,4 14 1,-6-18-24,-1 1 1,0-1 0,0 0-1,0 0 1,0 1 0,0-1-1,-1 0 1,1 0 0,-1 1-1,0-1 1,0 0 0,0 0 0,0 0-1,-1 0 1,1 0 0,-1 0-1,0-1 1,1 1 0,-2-1-1,1 1 1,0-1 0,0 1-1,-1-1 1,1 0 0,-1 0-1,1 0 1,-5 1 0,-9 7-78,0 0 0,-1-1 0,0-1 0,-1-1 0,0 0 0,0-2 0,0 0 0,-1 0 0,1-2 0,-27 2 0,73-15-23,-5 2 138,-13 6 15,0 1 0,0 0 1,0 0-1,0 1 1,0 1-1,0-1 0,0 2 1,0-1-1,-1 1 1,1 1-1,0 0 0,11 5 1,-15-5-41,-1 0 0,0 0 1,0 1-1,0-1 0,-1 1 1,1 0-1,-1 0 0,0 1 0,0-1 1,0 1-1,0 0 0,-1 0 1,0 0-1,0 0 0,-1 1 0,1-1 1,-1 1-1,0 0 0,0 0 0,-1-1 1,1 12-1,-1-11 0,0 1 0,-1 0-1,0 0 1,-1 0 0,0 0 0,0 0-1,0 0 1,-1-1 0,0 1 0,0 0-1,0-1 1,-1 1 0,-6 9 0,3-7-38,-1 0 0,0 0 0,0-1 0,-1 0 0,0 0 1,0-1-1,-1 0 0,-9 5 0,-3 1-25,-1-2-1,0 0 0,0-1 1,-1-2-1,0 0 1,-1-1-1,-29 4 0,12-7 654,40-4-105,22-7 283,39-19-522,2 4 0,1 2 1,1 3-1,0 3 0,129-12 0,-192 26-316,-1 0 1,1 0-1,-1 0 0,1-1 0,-1 1 0,1 0 0,-1 0 0,1 0 0,-1 0 1,1 0-1,-1 0 0,1 0 0,-1 0 0,1 0 0,-1 0 0,1 0 0,-1 0 1,1 1-1,-1-1 0,1 0 0,-1 0 0,1 0 0,-1 1 0,1-1 0,-1 0 0,0 1 1,1-1-1,-1 0 0,1 1 0,-1-1 0,0 0 0,1 1 0,-1-1 0,0 1 1,0-1-1,1 1 0,-14 15-2424,-12 2-548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6.3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 8858,'0'0'2303,"17"-7"-1403,59-25-169,-70 30-668,0-1-1,0 1 1,0 0-1,0 0 1,0 1-1,0 0 1,0 0-1,1 1 1,-1-1-1,0 1 1,1 0-1,-1 1 1,0 0-1,0 0 1,1 0-1,-1 1 1,0 0-1,0 0 1,-1 0-1,1 1 1,0 0-1,-1 0 1,1 0-1,-1 1 1,8 7-1,-7-5-9,-1 1 0,0-1 0,-1 1 0,1 0 0,-1 0 0,-1 1 0,1-1 0,-1 1 0,0 0 0,-1 0 0,0 0 0,0 0 0,-1 0 0,0 0 0,0 1 0,-1-1 0,-1 14 0,0-20-91,1 0 0,-1 0 0,1 0-1,-1 0 1,0 0 0,0 0 0,0 0-1,0 0 1,0 0 0,0-1 0,-1 1 0,1 0-1,0-1 1,-1 1 0,1-1 0,-1 1-1,0-1 1,0 0 0,1 0 0,-1 0 0,0 0-1,0 0 1,0 0 0,0 0 0,0-1-1,0 1 1,0-1 0,0 1 0,-4-1-1,-1 1-569,0 0 0,0-1 0,0 0-1,0 0 1,0-1 0,0 1-1,0-2 1,-8-1 0,-15-12-5469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6.9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1 3977,'0'0'9375,"18"0"-9181,58 3-169,-74-3-26,0 0 0,0 0 0,0 1 0,0-1 1,0 0-1,0 1 0,0-1 0,-1 1 0,1-1 0,0 1 0,0 0 0,-1 0 1,1 0-1,0 0 0,-1 0 0,1 0 0,-1 0 0,1 1 0,-1-1 0,0 0 1,1 1-1,-1 0 0,0-1 0,0 1 0,0-1 0,0 1 0,0 0 1,-1 0-1,1 0 0,0-1 0,-1 1 0,1 0 0,-1 0 0,0 0 0,0 0 1,0 0-1,0 0 0,0 0 0,0 0 0,0 0 0,-1 3 0,-1 2 27,0-1 0,0 1 0,0-1 0,-1 1 0,0-1 0,0 0 0,-1 0 0,-7 10 0,-17 14-88,-2-2-1,-33 26 0,-39 38-346,101-91 396,0-1 0,1 1 0,-1 0 0,0 0 0,1 0 0,-1-1 1,0 1-1,1 0 0,-1 0 0,1 0 0,-1 0 0,1 0 0,0 0 0,-1 0 0,1 2 1,0-2 8,0-1 1,0 1-1,0-1 1,1 1 0,-1-1-1,0 0 1,0 1-1,0-1 1,1 0 0,-1 1-1,0-1 1,0 0-1,1 1 1,-1-1 0,0 0-1,1 0 1,-1 1 0,1-1-1,-1 0 1,0 0-1,1 0 1,-1 1 0,1-1-1,-1 0 1,0 0-1,2 0 1,37 1 198,-26-2 32,44 0 411,-30-1-240,0 2 1,50 5 0,-75-5-390,-1 0 1,1 0 0,0 1 0,0-1 0,0 0 0,0 1 0,0 0 0,-1-1 0,1 1 0,0 0 0,-1 0 0,1 0 0,0 0 0,-1 0 0,1 0-1,-1 0 1,1 1 0,-1-1 0,0 0 0,0 1 0,0-1 0,1 1 0,-1 0 0,-1-1 0,1 1 0,0 0 0,0-1 0,-1 1 0,1 0-1,-1 0 1,1 0 0,-1 0 0,0 0 0,0-1 0,0 1 0,0 0 0,0 0 0,0 0 0,0 0 0,-1 0 0,1 0 0,-1-1 0,1 1-1,-2 2 1,0 3 3,-1 0 1,-1 0-1,1-1 0,-1 0 0,0 1 0,0-1 0,-1-1 0,0 1 0,0-1 0,-6 6 0,0-3-151,-1 1 0,0-2 0,-1 0-1,1 0 1,-1-1 0,0-1-1,-1 0 1,0 0 0,1-2-1,-1 0 1,0 0 0,-24 0 0,53-4 323,0-2 0,-1 1 0,1-2 0,27-11 1,-1 2 276,-14 5-43,5-3-85,1 2-1,0 2 1,58-7 0,-91 14-394,1 0 0,0 0 0,-1-1 0,1 1 0,0 0 0,-1 0 0,1 0 0,-1 0 0,1 0 0,0 0 0,-1 0 0,1 1 0,0-1 0,-1 0 0,1 0 1,-1 0-1,1 0 0,0 1 0,-1-1 0,1 0 0,-1 1 0,1-1 0,-1 0 0,1 1 0,-1-1 0,1 1 0,-1-1 0,1 1 0,-1-1 0,0 1 0,1-1 0,-1 1 1,0-1-1,1 1 0,-1 0 0,0 1-253,0 0 0,-1 0-1,1-1 1,-1 1 0,1 0 0,-1-1 0,0 1 0,0-1 0,1 1 0,-1 0 0,0-1 0,-3 3 0,-18 19-5274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7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1032,'0'0'12611,"99"-57"-11467,-46 36 521,0 8-1113,-6 7-328,-8 6-224,-16 6-64,-15 19-24,-8 14 88,-13 6 0,-38 25-56,3-14-1401,3-12-3896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9.5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391 1 1640,'0'0'10387,"-40"144"-8243,18-56-464,-1 23-527,-3 24-241,4 4-456,4-10-296,-6-12-128,-9-11-32,-14 3-984,-8 1-929,11-26-2264,8-22-1040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19.8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 0 7906,'0'0'2712,"-38"212"-1808,29-75 1009,9-22-25,3-39-503,17-23-745,6-16-392,9-6 0,14-9-16,26-19-16,1-5 48,6-36-264,13-49-320,-31 12-1897,-15-4-5264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55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9914,'0'0'4641,"35"20"-8434,-26-5 585,-5-1-3850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3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6209,'0'0'6178,"133"170"-5226,-73 16 408,1 24-400,-7-4-488,-12-33-312,-14-49-152,-17-11-8,-11-18-1056,-8-27-2072,-10-28-2714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4.2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8618,'0'0'6009,"135"124"-5017,-75-91-304,2-9-271,2-6-145,-2-11-40,-2-7-104,-3 0-128,0-16 0,-3-10-896,19-30-1209,-11 6-856,-11-2-1960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0.8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0 9394,'0'0'2689,"-45"183"-1721,32-39 960,4-4-744,9-27-359,0-41-353,0-32-296,0-2-168,9-5-8,0-6-424,5-27-1425,-1-9-919,-4-20-401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1.2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9 101 8938,'0'0'8083,"-2"22"-7816,0-3-169,0-9-44,1-1 0,0 1 0,0 0 0,1-1 0,0 1 1,1 0-1,0 0 0,1-1 0,0 1 0,0-1 0,1 0 1,0 1-1,5 8 0,11 17 98,25 36-1,-36-60-148,1 1 0,0-1 0,0-1-1,1 0 1,1 0 0,18 13 0,-27-21 0,1-1 0,-1 1 0,1-1 0,-1 0 0,1 0 0,0 0 0,0 0 1,0 0-1,0-1 0,-1 1 0,1-1 0,0 0 0,0 0 0,0 0 0,0 0 0,0 0 1,0-1-1,0 1 0,0-1 0,0 0 0,-1 0 0,1 0 0,0 0 0,-1 0 1,1-1-1,0 1 0,3-4 0,4-4 45,-1 1-1,0-1 1,0-1 0,-1 0 0,7-11 0,-13 18-45,45-67-300,-4-3-1,-3-1 1,42-107-1,-78 175 398,-2 9-59,0 19 8,-2-16-15,2 67 431,2 43 275,22 135 0,-25-240-785,1-1 1,0 0-1,1 1 1,1-1-1,6 15 1,-8-22-177,0 0 1,-1-1 0,1 1 0,1 0-1,-1-1 1,0 0 0,0 0 0,6 4-1,-5-4-361,0 0 0,0-1 0,0 1 0,1-1 0,-1 0-1,0 0 1,1 0 0,-1-1 0,6 1 0,15 0-5737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1.5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27 13315,'0'0'2002,"-10"18"-1081,0-3-694,3-6-85,1 0 1,1 1-1,-1 0 1,2 0-1,-1 0 1,1 1-1,1-1 0,0 1 1,0 0-1,-1 14 1,4-16-101,-1 0 1,1 0 0,0 0-1,1 0 1,0-1-1,1 1 1,0 0 0,0-1-1,0 1 1,6 10-1,-6-15-43,0-1-1,0 0 1,0 0-1,0-1 1,1 1-1,-1 0 1,1-1-1,0 1 1,0-1-1,-1 0 1,2 0-1,-1 0 0,0-1 1,0 1-1,0-1 1,1 1-1,-1-1 1,1 0-1,-1 0 1,1-1-1,0 1 1,-1-1-1,1 0 0,-1 1 1,1-2-1,0 1 1,6-2-1,-4 1 20,0-1 0,0 0-1,-1 0 1,1 0 0,0-1-1,-1 0 1,0 0 0,0-1-1,0 1 1,0-1 0,0 0-1,-1-1 1,0 1 0,0-1-1,0 1 1,0-1 0,-1-1-1,0 1 1,5-9-1,-1 0-89,-1 0 0,0 0-1,-1-1 1,0 0 0,-2 0-1,5-26 1,-8 35 13,2-5-58,-1 0 1,-1 0 0,0 0 0,-1 0 0,-1-13 0,1 22 83,1 0-1,-1 0 1,1 0-1,-1 0 1,0 0-1,1 0 1,-1 1-1,0-1 0,0 0 1,-1 0-1,1 1 1,0-1-1,0 1 1,-1-1-1,1 1 1,-1 0-1,1-1 1,-1 1-1,0 0 0,0 0 1,1 0-1,-1 0 1,0 0-1,0 1 1,0-1-1,0 0 1,0 1-1,0 0 0,0-1 1,0 1-1,0 0 1,0 0-1,0 0 1,-3 1-1,2-1-52,0 1 0,0-1 0,0 1 0,0 0 0,0 0-1,1 0 1,-1 1 0,0-1 0,1 0 0,-1 1 0,1 0 0,-1 0 0,1 0 0,0 0-1,0 0 1,-4 5 0,-26 44-2380,25-37 1248,-13 25-3575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1.9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143 403 11626,'0'0'2790,"-19"15"-2293,-56 50-315,69-59-158,1 1 0,1-1-1,-1 1 1,1 0 0,0 0-1,1 1 1,0-1 0,0 1-1,0 0 1,1 0 0,1 0 0,-1 0-1,1 0 1,0 0 0,1 11-1,-1-8 60,1 40 409,0-50-484,0-1 1,0 1-1,0-1 1,0 1-1,0-1 1,0 1-1,0-1 1,1 1 0,-1-1-1,0 1 1,0-1-1,1 1 1,-1-1-1,0 1 1,0-1-1,1 0 1,-1 1-1,1-1 1,-1 0-1,0 1 1,1-1-1,-1 0 1,1 1-1,-1-1 1,1 0 0,-1 0-1,1 1 1,-1-1-1,1 0 1,-1 0-1,1 0 1,22-2 324,-17 0-216,1 0 0,-1 0-1,1-1 1,9-6-1,3-5-207,-2-1 0,1-1 0,-2-1 0,0 0 0,-1-1 0,-1 0-1,-1-2 1,20-36 0,-18 25-431,0-1 0,-3 0 1,0-1-1,-2 0 0,7-44 0,-12 44 569,-1 0-1,-2 0 1,-1-1 0,-5-53-1,3 86 40,1 0 0,0 0 0,0 0 0,-1 0-1,1 0 1,0 0 0,-1 0 0,1 0 0,-1 0 0,0 0-1,1 0 1,-1 0 0,0 0 0,1 0 0,-3-1 0,3 2-60,-1 0 1,1 0-1,-1 0 0,1 0 1,0 0-1,-1 0 1,1-1-1,-1 1 1,1 0-1,-1 1 0,1-1 1,-1 0-1,1 0 1,-1 0-1,1 0 1,-1 0-1,1 0 0,0 0 1,-1 1-1,1-1 1,-1 0-1,1 0 1,0 1-1,-1-1 0,1 0 1,0 1-1,-1-1 1,1 0-1,0 1 1,-1-1-1,1 0 0,0 1 1,0-1-1,-1 1 1,1-1-1,0 0 1,0 1-1,0-1 0,0 1 1,-1-1-1,1 1 1,0 0-1,-7 23 80,0 0 0,1 0 0,1 1 0,2 0-1,-1 35 1,3-41-17,-7 87 675,9 167-1,0-260-784,1 0 0,0-1 0,1 1 0,1-1 0,8 20 0,-9-26-358,0 0-1,1 1 1,0-1 0,6 8 0,-6-11-342,-1 1 1,0-1 0,1 0 0,0 0 0,0 0-1,-1-1 1,7 4 0,9-1-6176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2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1 13243,'0'0'3985,"-7"109"-3865,9-92-120,1-7-144,1-8-705,-2-5-623,-1-17-48,-1-6-3289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2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12163,'0'0'2600,"122"20"-7177,-98-20-904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2.9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1 454 13539,'0'0'3241,"17"-1"-2448,-6 0-731,14 0 129,1-2 0,46-11 0,-50 9-241,-1-2 0,-1 0 0,1-1 0,20-11 0,-35 16-104,-1-1 1,0 0-1,1 0 0,-1 0 1,-1 0-1,1-1 1,0 0-1,-1 0 0,0 0 1,0 0-1,-1-1 0,0 1 1,0-1-1,0 0 1,0 0-1,-1 0 0,0 0 1,1-9-1,1-2-412,-2-1-1,0 0 1,-1 0-1,-1 1 1,0-1-1,-2 0 1,0 0-1,-4-17 1,4 29 598,1 1 0,-1-1 0,1 1 0,-1 0 0,-1-1 0,1 1 0,-1 0 0,0 1 0,0-1 1,-1 0-1,1 1 0,-1 0 0,0 0 0,0 0 0,0 0 0,-1 1 0,1-1 0,-1 1 1,0 0-1,0 1 0,0-1 0,0 1 0,-1 0 0,1 0 0,0 1 0,-1-1 0,1 1 1,-11 0-1,12 0 71,0 1 0,1 0 0,-1 0 0,1 1 0,-1-1 0,0 1 1,1-1-1,-1 1 0,1 0 0,0 1 0,-1-1 0,1 1 0,0-1 0,0 1 1,0 0-1,0 0 0,0 0 0,0 0 0,0 1 0,1-1 0,-1 1 0,1 0 1,0 0-1,0 0 0,0 0 0,-3 5 0,0 5 77,0 0 1,0 1-1,1 0 0,1 0 1,-3 25-1,-2 58 913,7 149 1,1-239-1055,4 41 37,1 0 1,2 0 0,3-1 0,2 0 0,1-1-1,25 54 1,-35-95-203,-1 0-4222,-2-8 1859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3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 0 12899,'0'0'3472,"62"111"-3055,-37-79-217,-1-3-120,-2-9-80,-4-6-272,-3-8-721,1-6-711,10-15-216,-5-10-689,3-6-2912</inkml:trace>
  <inkml:trace contextRef="#ctx0" brushRef="#br0" timeOffset="1">594 42 5433,'0'0'5353,"-44"93"-3480,2 2 583,-13 33-343,-8 12-849,1-3-352,-4-17-200,9-26-360,10-22-352,-19-6-128,21-26-2240,-1-14-7674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3.5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1790 27 10458,'0'0'4823,"-19"-3"-4218,3 0-499,-19-4 200,-62-3 1,-20 6 341,-223 24 0,63 29-206,-327 104 0,533-130-321,1 2 0,-67 35 0,132-59-1112,5-8-4737,0 0 3234,-1-7-5953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4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0 10666,'0'0'4737,"-12"123"-4401,-1 33 32,11 27 985,2-1-577,18-47-552,8-60-224,-8-27 0,-2-19-768,-1-9-1009,-4-20-1263,-4-13-1609,-7-20-2145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5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13835,'0'0'3105,"27"2"-2953,-20-2-129,27 2 120,-1 1 1,0 2-1,0 1 0,56 19 1,-70-18-126,0 1 1,-1 1-1,0 0 1,0 2-1,25 19 1,-35-23-20,1 2 0,-1-1 0,0 1 1,-1 0-1,0 0 0,0 1 0,-1 0 0,0 0 1,-1 1-1,0 0 0,4 13 0,-5-12 7,-1-1 0,0 1 0,-1 0 0,0 0 0,-1 0 0,0 0-1,-1 0 1,0 1 0,-1-1 0,-1 0 0,1 0 0,-2 0 0,0-1 0,0 1 0,-1 0-1,-1-1 1,0 0 0,0 0 0,-1-1 0,-1 1 0,1-1 0,-2-1 0,-8 11 0,-11 7-18,0 0 0,-2-2 0,-1-1 1,-49 30-1,-65 23-3186,98-57-1330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5.4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1 161 6385,'0'0'10057,"23"-5"-9538,163-30-19,-168 32-485,77-16 45,-85 17-71,-1-1 1,1 0-1,-1-1 1,1-1-1,-1 1 1,-1-1-1,11-8 1,-17 12-36,0 0 1,0-1-1,-1 1 1,1-1-1,0 0 1,-1 0 0,1 0-1,-1 0 1,0 0-1,0 0 1,0 0-1,0 0 1,0 0-1,0 0 1,0 0-1,-1-1 1,1 1-1,-1 0 1,1-1 0,-1 1-1,0 0 1,0-3-1,-1 4 3,1 0 0,0 1 0,-1-1-1,1 0 1,-1 0 0,1 1 0,-1-1 0,0 1-1,1-1 1,-1 0 0,0 1 0,1-1 0,-1 1-1,0 0 1,0-1 0,1 1 0,-1 0 0,0-1 0,0 1-1,0 0 1,0 0 0,1-1 0,-1 1 0,0 0-1,0 0 1,0 0 0,0 0 0,1 0 0,-1 1-1,-1-1 1,-32 4-502,21 0 506,1 1 0,-1 0-1,1 0 1,1 2 0,-1-1 0,1 1 0,-16 13 0,-69 67 227,86-78-145,6-4-16,-15 12 248,2 2 1,-17 21 0,31-37-229,0 1 0,0 0 1,1 1-1,-1-1 0,1 0 0,0 1 1,0-1-1,0 1 0,0 0 1,1 0-1,0-1 0,0 1 0,0 0 1,1 0-1,0 0 0,0 0 1,1 7-1,-1-10-37,1 0 0,0 0 0,0-1 0,0 1 0,0 0 0,0-1 0,0 1-1,0-1 1,1 1 0,-1-1 0,0 0 0,1 1 0,-1-1 0,1 0 0,0 0 0,-1 0 0,1 0 0,0-1 0,0 1 0,-1 0 0,1-1 0,0 1 0,0-1 0,0 1 0,3-1 0,6 1 74,0 0 0,1-1 0,12-1 0,-17 0-26,12-1-86,-1-1 1,1 0-1,-1-2 0,0 0 0,0-1 0,-1-1 0,0-1 1,0 0-1,0-1 0,27-21 0,-16 8-1224,-1 0 0,-1-2 1,-1-1-1,41-54 0,-22 14-4132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5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11899,'0'0'2072,"0"155"-296,4-32-343,5-5-393,-2-18-544,-2-32-224,-1-21-200,2 3-72,-1-1-96,6-5-1040,0-17-1633,-4-18-3544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6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0 163 9394,'0'0'9241,"22"1"-8996,12 0-182,-2 1-57,50-5 1,-78 3-99,0 0-1,-1-1 1,1 1-1,0-1 1,-1 0-1,1 0 0,-1-1 1,1 1-1,-1-1 1,0 1-1,0-1 1,0 0-1,0 0 1,0-1-1,0 1 1,0-1-1,-1 1 1,1-1-1,-1 0 1,0 0-1,4-5 1,-4 3-241,0 0-1,0 1 1,-1-1 0,1 0 0,-1 0-1,0 0 1,0-1 0,-1 1 0,0 0 0,0 0-1,0 0 1,0 0 0,-1 0 0,0 0-1,-1-6 1,1 9 229,0 0-1,1 0 1,-1 0-1,0 0 1,0 1-1,0-1 1,0 0-1,-1 1 1,1-1-1,0 1 1,-1-1-1,1 1 1,-1-1-1,0 1 1,1 0-1,-1 0 1,0 0-1,0 0 1,0 0 0,1 0-1,-1 1 1,0-1-1,0 1 1,-2-1-1,0 0 119,1 1 0,0-1 1,0 1-1,-1 0 0,1 0 0,0 1 0,0-1 0,-1 1 0,1-1 0,0 1 1,0 0-1,0 0 0,0 0 0,0 1 0,-4 2 0,0 1 207,0 1 0,1 0-1,-1 1 1,2-1 0,-1 1 0,1 1-1,0-1 1,0 1 0,1-1 0,0 1-1,-5 15 1,1 0 430,1 0 1,1 1-1,-4 26 1,9-43-510,-3 20 400,-1 44 0,5-66-522,0 0-1,0 0 1,0 0 0,1 1 0,0-1 0,0 0 0,0 0 0,0-1 0,1 1 0,0 0 0,0 0-1,0-1 1,0 1 0,1-1 0,6 8 0,-7-10-25,1 0 0,-1 0 0,1 0-1,0-1 1,0 1 0,0-1 0,0 0 0,0 0-1,0 0 1,0 0 0,0 0 0,0-1 0,0 1 0,1-1-1,-1 0 1,0 0 0,0 0 0,0 0 0,1-1 0,-1 1-1,0-1 1,0 0 0,3-1 0,4-2-173,-1 1 0,0-2 0,0 1 0,-1-2 0,15-10 0,24-23-3082,-5-4-4097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6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0 508 7298,'0'0'10930,"143"-11"-10170,-85-2-592,2-3-160,-5-3-8,-6-4-440,-9-5-776,-11-5-945,-10-25-1015,-10 9-1337,-7 0-1769</inkml:trace>
  <inkml:trace contextRef="#ctx0" brushRef="#br0" timeOffset="1">290 1 6313,'0'0'3553,"-53"149"-1168,32-8-129,2 17-464,10-4-431,6-39-393,3-41-456,0-23-192,0-9-248,0-3-72,1-3-144,18-16-912,-3-12-1777,0-8-2872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6.7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0 298 12003,'0'0'5915,"23"-3"-5381,-1 1-436,3 0-56,0-1-1,0-1 1,48-14-1,-53 11-148,0-1 1,0-1-1,-1-1 0,0 0 1,-1-2-1,20-15 1,-31 21-139,1 0 0,-2 0 0,1-1 0,-1 0 0,0-1 0,0 1 0,-1-1 0,0 0 0,0 0 0,-1-1 0,0 1 0,0-1 0,-1 0 0,0 0 1,-1 0-1,2-12 0,-4 20 223,0-1 0,0 1 0,0 0 1,0-1-1,0 1 0,0 0 0,0-1 1,-1 1-1,1 0 0,0-1 0,-1 1 1,1 0-1,-1-1 0,1 1 0,-1 0 1,0 0-1,1 0 0,-1 0 0,0-1 1,0 1-1,0 0 0,0 0 0,0 1 1,0-1-1,0 0 0,0 0 0,0 0 1,-1 1-1,1-1 0,0 1 0,0-1 1,-1 1-1,1-1 0,0 1 0,-1 0 1,-2-1-1,-1 1 48,0-1 1,0 1-1,0 0 0,-1 1 1,1-1-1,0 1 0,0 0 0,0 1 1,-7 2-1,2 0 195,0 2 1,0-1-1,1 1 0,0 1 1,0-1-1,1 2 0,-1-1 1,1 1-1,1 0 0,0 1 1,0 0-1,1 0 0,0 1 0,-7 12 1,5-5 73,1-1 0,0 1 0,1 1 0,1-1 0,1 1 0,0 0 0,1 0 0,0 19 0,2-29-230,1-1 1,0 1 0,1 0-1,0 0 1,0 0-1,0-1 1,1 1 0,5 12-1,-5-16-61,0 0 1,0-1-1,1 1 0,-1-1 0,1 0 0,0 0 0,0 0 1,0 0-1,0-1 0,0 1 0,0-1 0,1 1 0,-1-1 0,1 0 1,0-1-1,-1 1 0,1-1 0,5 2 0,7 1-351,1-1 0,0-1-1,0 0 1,-1-1 0,1-1-1,0-1 1,0 0 0,24-6-1,14-5-4479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27.1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19380,'0'0'3193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30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1 153 2457,'0'0'10027,"19"0"-9149,214 0 1850,-5 5-1499,93-1-310,-251-7-815,0-3 0,109-24-1,-10-15-39,-79 20-12,164-26-1,-242 50-462,-14 2-160,-25 3-1583,14-2-285,-11-1-3268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31.2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99 3777,'0'0'7873,"17"1"-7040,323 1 3546,192-41-2296,-224-14-1595,-263 44-464,-81 9-894,-41 21-5933,41-15 28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3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1 4705,'0'0'9841,"-4"12"-9254,-25 78 229,11-32-391,-2 0 0,-37 75 0,55-130-434,0 1 0,0-1 0,0 1 0,1-1 0,0 1 0,0 0 0,0-1 0,0 1 0,0 0 0,1 0 0,-1 0 0,1 0 0,0-1 0,0 1 0,2 5 0,-1-4-12,1 0-1,0 0 1,1 0 0,-1 0-1,1 0 1,0-1-1,0 0 1,1 1 0,-1-1-1,6 5 1,10 9-747,0-1 1,1-1-1,32 19 1,-48-32 448,32 20-3559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34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1938 2326 1320,'0'0'3978,"-19"6"-2819,-132 39 2074,-56 13 1057,166-49-3803,-1-2-1,0-2 0,-46 0 0,33-6-311,0-3 0,0-2 0,0-2-1,1-3 1,-63-22 0,64 15-83,2-3 0,0-2 1,2-3-1,-79-53 0,-166-150 72,205 156-159,64 52-8,1-1 1,1 0-1,0-2 1,-30-43-1,41 49-28,2 0 0,0 0 0,1 0 0,1-2 0,0 1 0,2-1 0,0 0 0,-4-28 0,4 6-3,1 0 1,3-1 0,1 1-1,2-1 1,2 0 0,2 1-1,1 0 1,23-77 0,-4 49-32,3 1 0,56-100 0,-55 120 7,1 3 1,3 0 0,2 2-1,42-41 1,-42 52 49,1 2 0,2 1 0,71-41 0,136-51-30,-114 72 14,2 6 0,2 5 0,184-27-1,-140 41 28,2 8 0,273 8-1,-414 12-12,1 1 0,-1 3 0,0 1-1,47 16 1,150 65-21,-185-68 19,-2 3 1,89 57-1,-112-63 2,-2 2-1,0 1 1,-1 1-1,-1 1 1,-1 1-1,25 37 1,14 34 9,-5 2 0,-4 2-1,-5 2 1,-4 3 0,-4 1 0,24 112 0,-51-167 40,-2 1 0,-2 0 0,1 54 0,-9-76 18,0-1 0,-2 1 0,-1-1 0,-1 0 1,-2 0-1,0 0 0,-12 29 0,-6-4 1,-1-1-1,-3-1 0,-2-2 1,-2-1-1,-2-1 0,-2-2 1,-3-1-1,-1-2 0,-1-2 1,-3-2-1,-1-2 0,-2-2 1,-1-2-1,-63 32 0,88-52-147,-1-1-1,-34 9 1,52-18-172,0 0 0,0-1 0,0 1 0,-1-2 0,1 1 0,0-1 1,-1 0-1,1 0 0,0 0 0,0-1 0,-1 0 0,1 0 0,0-1 0,0 0 0,-9-3 0,-12-18-4856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36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720 2224 2561,'0'0'4012,"-22"0"-2621,-11 1-1049,-101-3 1161,111 0-1256,0-1 1,1 0-1,-1-2 1,1-1-1,0 0 0,1-2 1,-1-1-1,2 0 1,-1-1-1,1-2 1,1 0-1,0-1 1,1 0-1,0-2 0,1 0 1,1-1-1,0-1 1,1 0-1,1-1 1,1-1-1,-15-27 1,11 13-207,2-1 0,1-1 0,2-1 0,1 0 0,2 0 0,2-1 0,1 0 0,2 0 0,2 0 0,1-1 0,1 1 0,7-42 0,-1 51-40,0 2-1,2-1 1,1 1 0,1 0-1,18-32 1,77-119-4,-88 150 3,9-13 0,413-592-57,-406 593 68,2 1 0,2 1 1,1 2-1,57-40 0,-67 56 35,1 2 0,0 1 1,1 1-1,1 1 0,0 2 0,1 1 0,59-12 0,-38 15-23,-1 2-1,1 3 0,-1 2 0,64 6 0,-43 4-22,-2 3-1,102 30 1,-74-11-48,107 48 1,-152-54 33,-2 2 0,-1 3 0,73 54 0,-21 0 4,-3 4 0,170 195-1,-243-248 9,-1 0 0,-1 2 0,36 76 0,-49-86 1,-1 0 0,-1 1 0,-2 1 0,-1-1 1,-1 1-1,4 53 0,-8-57 66,-2-1-1,0 1 1,-1-1 0,-1 1 0,-1-1 0,-2 1 0,-10 33 0,2-25 32,-2-2 0,-1 1 0,-1-2 0,-2 0 1,-37 45-1,23-38 4,-2-1-1,-1-1 1,-58 42 0,17-24-26,-3-4 0,-2-3 0,-150 61 0,-79 5-489,175-77-3742,86-27-498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36.4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11947,'0'0'1424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37.7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56 3571 7242,'0'0'8105,"-9"-21"-7267,0 0-533,2 9-153,2-1 0,0 1 0,0-1 0,1-1 0,1 1-1,0 0 1,0-1 0,0-23 0,3-73 226,21-158 0,37-108 880,-35 236-639,18-99 218,103-333 0,-111 470-784,6 0 1,3 3 0,5 2 0,4 1-1,104-145 1,-95 167-37,4 2 1,2 3-1,77-60 0,232-159-9,-96 110-10,-226 149-25,2 4 0,0 1 1,83-22-1,-123 43-41,1 0 1,-1 0-1,1 2 0,19 0 0,-35 3-204,0 0 0,0 0 0,0 0 0,0 0 0,-1 0 0,1 0 0,-1-1 0,1 1 0,-1 0 0,-1 3 0,1-4-381,0 1 1,0 0 0,-1 0 0,1 0-1,-1-1 1,0 1 0,1-1 0,-1 1-1,0-1 1,-3 2 0,-6 1-6087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38.1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9482,'0'0'4985,"119"49"-4113,-68-22-168,4 3-223,-4 4-113,-6 5-96,-10 3-120,-13 9-104,-17 7-40,-5 9 0,-25 8-8,-43 33-184,5-21-1417,-1-15-3952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42.9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8530,'0'0'10170,"2"51"-10058,12 9 264,8 11-8,2 6-152,0-4-112,-1-6-96,-4-9-8,-5-8-312,-5-10-1144,-9-9-1225,0-11-2504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43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 7946,'0'0'8101,"17"-7"-7815,-12 4-252,8-3 64,0 1 0,0 0 0,0 1 0,1 0-1,-1 1 1,1 0 0,0 2 0,15-2 0,-10 4-45,-1 0 0,1 1 1,-1 1-1,0 0 0,34 12 0,-41-11-55,-1 0-1,0 1 0,0 0 0,0 1 0,-1 0 0,0 0 0,0 1 1,0 0-1,-1 0 0,0 1 0,8 10 0,-13-14 32,0 0 0,-1 0 1,1 0-1,-1 0 0,0 1 0,0-1 0,0 1 1,-1-1-1,0 1 0,1 0 0,-2-1 0,1 1 1,0 0-1,-1 0 0,0 0 0,-1 8 0,0-6 33,-1-1-1,0 1 1,0-1 0,-1 0-1,0 0 1,0 0-1,0 0 1,-1 0-1,1 0 1,-9 8-1,-2 0-7,0-1-1,-1 0 1,0-1-1,-1 0 0,0-2 1,-1 0-1,-22 10 0,24-13-306,0-1-1,0 0 1,0-2-1,0 0 0,-1 0 1,0-1-1,0-1 0,0-1 1,0 0-1,-18-2 0,12-7-3128,12-5-3162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43.6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 1 10266,'0'0'3120,"-19"12"-1979,4-3-863,6-3-138,-1-1 0,1 1 1,0 1-1,1-1 0,-1 2 1,1-1-1,1 1 0,0 0 1,0 1-1,0-1 0,1 1 1,-7 15-1,3 0 69,1 1 0,1 1 0,1-1 0,1 1 0,2 1 0,1-1 0,0 0 0,2 1 0,3 32 0,-1-50-165,0 0 0,0 0 0,1 0 0,0 0 0,1 0 0,0-1 0,0 1 1,1-1-1,0 0 0,0 0 0,1 0 0,0 0 0,0-1 0,1 0 0,9 9 0,-9-11-23,0 0 0,0-1-1,0 0 1,0 0-1,0-1 1,1 0 0,0 0-1,0 0 1,0-1-1,0 0 1,0 0 0,0-1-1,0 0 1,0 0-1,1 0 1,-1-1-1,0 0 1,1-1 0,11-2-1,-9 0-29,0 0 1,-1 0-1,0-1 0,1 0 1,-1-1-1,-1 0 0,1 0 0,-1-1 1,0 0-1,0-1 0,0 0 0,-1 0 1,0 0-1,6-10 0,3-5-204,-1 1 0,-1-2 0,-2 0 0,14-32 0,-16 31-10,-1-1 0,-1-1-1,-2 0 1,0 0 0,-1 0 0,-2 0-1,0-51 1,-3 74 219,0-1 0,0 0-1,-1 0 1,1 1 0,-1-1-1,0 1 1,0-1 0,0 1-1,-1-1 1,1 1 0,-1 0-1,0-1 1,0 1 0,0 0-1,0 0 1,0 0 0,-3-2-1,1 2 1,0 1 0,0-1 0,0 1-1,0 0 1,0 0 0,0 0 0,-1 1-1,1-1 1,-1 1 0,1 0 0,-1 1-1,1-1 1,-6 1 0,-5-1-32,0 2 1,1-1-1,-1 2 0,0 0 1,1 1-1,-1 0 1,1 1-1,0 1 0,0 0 1,1 1-1,-15 8 0,11-4-1372,0 1 0,-18 15 0,14-9-3255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44.0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275 0 11282,'0'0'2418,"-16"2"-1211,4 0-969,5-2-143,0 0 0,0 1 0,0 0 0,0 0 0,1 1 0,-1 0 0,0 0 0,1 1 0,0 0 0,0 0 0,0 0 0,0 1 0,0 0 0,-10 8 0,-4 9 88,0 2 0,1 0 0,-17 26-1,30-40-107,1 0 0,-1 1 0,2 0 0,-1 0 0,1 0 0,1 1 0,0-1-1,0 1 1,1 0 0,0 0 0,0 16 0,3-24-61,-1-1 0,0 0 0,1 1 0,0-1 0,0 0 0,-1 0 0,1 0 0,1 0 0,-1 0-1,0 0 1,0 0 0,1 0 0,-1 0 0,1 0 0,0-1 0,-1 1 0,1-1 0,0 1 0,0-1 0,0 0 0,0 1 0,3 0 0,6 3 62,0 0-1,0-1 1,14 3-1,-15-4-34,53 12 119,-43-12-140,0 2 0,38 13 0,-56-17-21,0 0 1,-1 0-1,1-1 0,0 1 0,-1 0 1,1 0-1,-1 0 0,1 1 1,-1-1-1,0 0 0,1 1 0,-1-1 1,0 0-1,0 1 0,0-1 1,0 1-1,0 0 0,0-1 0,-1 1 1,1 0-1,-1-1 0,1 1 1,-1 0-1,1 0 0,-1 0 0,0-1 1,0 1-1,0 0 0,0 0 1,0 0-1,0 0 0,-1-1 0,1 1 1,0 0-1,-1 0 0,0 0 0,1-1 1,-1 1-1,0 0 0,0-1 1,0 1-1,0-1 0,-1 2 0,-4 6 19,-1 0-1,1 0 0,-1-1 1,-1 0-1,-14 12 0,5-7-51,0 0 0,0-1-1,-1-1 1,-1-1 0,0 0-1,-20 6 1,38-15-125,0-1 1,0 1-1,0-1 1,0 0-1,0 1 1,0-1-1,0 0 1,0 0-1,-1 0 0,1 0 1,0 0-1,0 0 1,0 0-1,0 0 1,0 0-1,-1 0 0,1-1 1,0 1-1,-1-1 1,1-10-4417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44.4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1 170 13051,'0'0'2840,"102"-40"-1631,-51 27-337,9 2-208,4-2-176,4 2-144,-3-3-136,-1 1-120,-7-1-80,-6 1-8,-9 2-352,-11 2-536,-9 1-584,-15 8-1113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5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482 87 3089,'0'0'9907,"-16"-14"-8337,-51-42-335,63 54-1160,1 0 0,0 0 1,0 0-1,-1 0 0,1 1 1,-1 0-1,0 0 1,1 0-1,-1 0 0,0 0 1,1 1-1,-1-1 0,0 1 1,0 0-1,0 0 0,1 1 1,-1-1-1,-4 2 1,1 0-9,0 0 0,0 1 0,1 1 0,-1-1 0,1 1 0,-9 6 0,-2 4 14,0 1-1,1 0 1,0 1-1,2 0 1,0 2-1,1-1 1,-13 23-1,-4 14 244,-29 72-1,50-104-242,0 1 0,2-1 0,1 1 0,0 0 0,2 1 0,0-1 0,2 1 0,1 27 0,1-43-76,1 1 0,0 0 0,1-1 1,0 1-1,0-1 0,1 0 0,0 0 0,0 0 1,1 0-1,9 14 0,-9-16-10,1-1 0,0 1-1,0-1 1,1-1 0,-1 1 0,1-1-1,0 0 1,0 0 0,1 0-1,-1-1 1,1 0 0,0 0 0,-1-1-1,14 3 1,-2-2-34,0 0-1,0-1 1,0-1 0,0-1-1,0-1 1,-1 0 0,1-2-1,0 0 1,0 0 0,20-8-1,19-10-2603,90-46 0,-103 45-417,6-2-2900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44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6489,'0'0'8050,"0"130"-6922,0-10 185,0 35-449,3 9-416,5-30-344,-3-27-104,0-43-1080,-5-27-3729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47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0 4913,'0'0'11485,"0"7"-11191,-2 77 503,8 88 1,-3-138-655,2 0 0,1-1 0,1 0 0,2-1 0,23 57 0,-28-81-138,0 0 0,1 0 0,0 0 0,0 0 1,1-1-1,10 11 0,-13-15-2,0 0 0,1-1 0,-1 1 1,1-1-1,0 1 0,0-1 1,-1 0-1,2-1 0,-1 1 1,0-1-1,0 0 0,0 0 1,1 0-1,-1 0 0,8-1 0,-10 0-5,0-1 0,0 1-1,0-1 1,0 1 0,0-1-1,-1 0 1,1 0 0,0 0-1,0 0 1,-1-1 0,1 1-1,-1 0 1,1-1 0,-1 1-1,1-1 1,-1 1 0,0-1-1,0 1 1,0-1 0,0 0-1,0 0 1,0 0 0,0 0-1,-1 1 1,1-1 0,0-4-1,2-4-32,0-1 0,-1 0 1,1-19-1,-2 15-21,-1-1 0,0 1 0,-1-1 0,-1 1 0,0 0 0,-7-24 0,8 35 65,-1 0 0,1 0-1,-1 0 1,0 1 0,0-1-1,0 0 1,-1 1 0,1 0 0,-1-1-1,0 1 1,0 0 0,0 0 0,0 0-1,0 1 1,-1-1 0,1 1-1,-1 0 1,1 0 0,-1 0 0,0 0-1,0 1 1,0 0 0,0-1-1,0 2 1,0-1 0,0 0 0,-1 1-1,-7 0 1,-20 6 172,18 3-1530,9 4-4347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47.6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0 102 4489,'0'0'9189,"5"9"-8701,1 4-249,0-1 1,-1 1 0,-1 1-1,0-1 1,0 1 0,2 27-1,-4 7-7,6-59-40,-1-5-309,62-116-373,-61 119 519,0 1 0,0 1 0,1 0 0,1 0 0,-1 1 0,2 0 0,0 0 0,15-10 0,-24 19-7,-1 0 0,1-1 1,0 1-1,0 0 1,0 0-1,1 0 0,-1 1 1,0-1-1,0 0 0,0 1 1,1-1-1,-1 1 1,0 0-1,1 0 0,-1 0 1,0 0-1,0 0 0,1 0 1,-1 1-1,0-1 1,0 1-1,1-1 0,-1 1 1,0 0-1,0 0 0,0 0 1,0 0-1,0 0 0,0 1 1,0-1-1,0 1 1,-1-1-1,1 1 0,-1-1 1,1 1-1,-1 0 0,1 0 1,0 2-1,6 9 102,-2 0 0,0 0 0,0 1-1,-1 0 1,2 14 0,0-6 6,5 21-20,-7-24-209,13 33-1,-18-51 35,0-1 0,1 1 0,-1-1 0,0 1 1,1-1-1,-1 1 0,0-1 0,1 1 0,-1-1 0,0 0 0,1 1 0,-1-1 0,1 1 1,-1-1-1,1 0 0,-1 0 0,1 1 0,-1-1 0,1 0 0,-1 0 0,1 1 0,0-1 0,-1 0 1,1 0-1,-1 0 0,1 0 0,-1 0 0,1 0 0,0 0 0,-1 0 0,1 0 0,-1 0 0,1 0 1,0-1-1,17-11-4673,-4-6-1213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48.0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31 12363,'0'0'1548,"-4"19"-1287,2-6-203,-2 4 33,1 1 0,0 0 0,2 0 0,0 0-1,1-1 1,4 37 0,-3-49-17,1 1 0,0-1-1,0 0 1,0 0 0,1 1 0,0-2 0,0 1 0,6 8-1,-8-12-40,0 1 0,0-1 0,1 0 0,-1 0 0,0 0 0,0 0-1,1 0 1,-1 0 0,1 0 0,-1-1 0,1 1 0,-1 0 0,1-1 0,-1 1-1,1-1 1,-1 0 0,1 1 0,0-1 0,-1 0 0,1 0 0,0 0 0,-1 0-1,1 0 1,0-1 0,-1 1 0,1 0 0,-1-1 0,1 1 0,-1-1 0,1 0-1,-1 1 1,1-1 0,-1 0 0,3-1 0,0-2-17,0 0 0,1 0 0,-2 0 0,1-1 0,0 1 0,-1-1 0,0 0 0,0 0 0,-1 0 0,1 0 0,-1-1 0,0 1 0,0 0 0,-1-1 0,2-9 0,0-9-178,0 0 0,-2-31 1,-1 50 138,0 1 0,0 0 1,-1 0-1,1-1 0,-1 1 1,0 0-1,0 0 0,-1 0 1,1 0-1,-1 0 0,0 1 1,0-1-1,0 0 0,0 1 1,-1-1-1,1 1 1,-1 0-1,-4-4 0,4 5-15,0 0 1,0 0-1,0 0 0,0 1 0,-1-1 1,1 1-1,0 0 0,-1 0 0,1 0 1,-1 0-1,0 1 0,1 0 0,-1-1 0,1 1 1,-1 0-1,0 1 0,1-1 0,-1 1 1,1-1-1,-1 1 0,1 0 0,-5 2 1,-1 2-403,0 0 0,0 1 1,1-1-1,-1 2 0,1-1 1,1 1-1,-1 0 0,1 1 1,-10 14-1,3-6-1752,-14 18-3939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48.5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1 584 9522,'0'0'2387,"21"-3"-1472,324-75 2778,1295-294-1502,-1514 349-2195,258-55-192,-367 74 35,-12 3 2,-1 1-1,1-1 1,0-1 0,-1 1-1,1-1 1,-1 0-1,1 0 1,-1 0-1,5-4 1,-8 3-450,-10 1-114,-112 0-5877,40 2-1845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49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176 1633 2561,'0'0'11969,"-9"-8"-11405,2 2-418,1 0 1,-1 0 0,1-1-1,1 0 1,-1 0-1,1-1 1,0 1 0,1-1-1,0 0 1,-6-17-1,-1-16 244,3-1-1,-6-66 1,6-88-212,7 111-187,-18-127 0,16 195 22,-1-1 0,0 1 1,-1 0-1,-1 0 0,-10-18 1,16 34-20,-1 0 1,1-1-1,0 1 1,-1 0-1,1 0 1,0 0 0,0 0-1,0 0 1,0 0-1,0 0 1,0 0 0,0-1-1,0 1 1,0 0-1,1 0 1,-1 0 0,0 0-1,1 0 1,-1 0-1,1 0 1,-1 0-1,1 0 1,-1 0 0,1 0-1,0 0 1,0 0-1,-1 1 1,1-1 0,0 0-1,0 0 1,0 1-1,0-1 1,1 0 0,40-19-39,-34 17-3,295-97 497,4 28-16,-231 55-398,284-63 93,561-134-109,-567 126 3,9 30-31,-6 20 0,-356 38 5,-1 0 0,1 0 0,-1 0-1,1 0 1,-1 0 0,1 0 0,-1 0 0,1 0 0,-1 1 0,1-1-1,-1 0 1,1 0 0,-1 1 0,0-1 0,1 0 0,-1 1 0,1-1-1,-1 0 1,0 1 0,1-1 0,-1 0 0,0 1 0,0-1 0,1 1-1,-1-1 1,0 1 0,0-1 0,0 1 0,1-1 0,-1 0 0,0 1-1,0 0 1,2 22-164,-1-10 126,69 389 394,-53-334-297,3 0 0,3-1 0,58 114 0,-74-167-36,2 1-24,-2-1-1,0 1 0,6 19 1,-12-31 12,0 0 0,0 0 0,0 0 0,-1 0 0,1-1-1,-1 1 1,0 0 0,1 0 0,-2 0 0,1 0 0,0 0 0,0 0 0,-1 0 0,0 0 0,0 0 0,1 0 0,-2 0 0,1-1 0,0 1 0,0 0 0,-1-1 0,0 1 0,1-1 0,-4 4-1,-5 2 94,0-1 1,0 0-1,-1 0 0,0-1 0,0 0 0,-23 7 0,-79 19 195,88-26-234,-714 138 75,597-129-1157,52-13-3697,57-2-2136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8:50.2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15875,'0'0'0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01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93 154 1640,'0'0'5300,"-3"-18"-4410,1 6-599,-10-101 2550,9 104-1032,0 8-330,-2 8-503,-1 10-735,1 0 1,1 0-1,0 0 1,-1 22-1,0-4-52,-12 87 852,5 1 0,6 194 1,8-292-971,1 0 0,7 26 0,-5-30-1517,-1 0 0,2 42 0,-8-51-1678,-7-5-1059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01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4657,'0'0'5474,"1"19"-4589,-1-4-594,0 8 336,1 0 0,1-1 0,7 35 0,-7-46-318,2 9 247,1-1 0,1 1 1,0-1-1,12 22 0,-16-36-484,0-1-1,1 0 0,-1 0 0,1 0 1,0 0-1,0-1 0,1 1 1,-1-1-1,1 0 0,-1 0 0,1 0 1,0 0-1,0 0 0,0-1 0,1 0 1,-1 0-1,1 0 0,-1-1 1,1 1-1,-1-1 0,1 0 0,0 0 1,7 0-1,-4-1-23,1-1 1,0 0-1,0 0 1,-1-1-1,1 0 1,-1 0-1,0-1 1,0 0-1,0-1 1,0 0-1,13-8 1,5-6 11,46-43 0,-47 38-106,34-23-1,-48 39-155,0 0-1,0 1 1,1 0-1,0 1 1,0 1-1,15-4 1,43-3-4969,-36 9-457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0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23 706 4337,'0'0'7355,"-4"0"-6034,4 0-1270,-1 0-1,0 0 1,1 0-1,-1 0 1,0 0-1,1 0 1,-1 1-1,1-1 1,-1 0-1,1 0 0,-1 1 1,0-1-1,1 0 1,-1 1-1,1-1 1,-1 1-1,1-1 1,0 1-1,-1-1 1,1 1-1,-1-1 0,1 1 1,0-1-1,-1 1 1,1-1-1,0 1 1,0 0-1,0-1 1,-1 1-1,1-1 1,0 1-1,0 0 0,0 0 1,-4 39 793,10 45 224,-2-56-858,2 0 0,2 0 0,0-1 1,2 0-1,1 0 0,26 45 0,-26-54-142,0-1-1,2 0 0,0-2 1,1 1-1,1-1 0,0-1 1,1-1-1,1 0 1,0-1-1,24 13 0,-6-9 42,1-1-1,1-2 0,0-1 1,1-2-1,0-2 0,0-1 1,43 2-1,283 2 104,-281-12-189,-15 0 5,98-13 0,-145 10-19,-1-1 1,0 0-1,1-2 1,-2 0-1,1-2 1,-1 0-1,0-1 1,-1 0-1,18-13 1,-21 10 20,-1-1 0,0 0 0,-1-1 0,-1 0 0,18-27 0,44-84 18,-62 103-50,23-44 18,-3 0 0,36-109 0,-54 129-15,-3 0 1,-1-1-1,-3 0 0,-1-1 0,-1-49 0,-6 68 2,-2 0 0,-11-54 0,9 43-23,1 0-1,3-80 0,1 60-69,-15 63-2724,-2 30-4111,7-18 293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5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1 9538,'0'0'2833,"111"4"-1609,-70 12-560,-5 8-384,-10 1-280,-12 1-80,-12 1 8,-2 2 48,-27 2 24,-15 0 368,-11 0-288,-6-1-80,3-9-176,-1 1-224,19-9-1184,14-7-1633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6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25 150 10786,'0'0'3558,"3"16"-3519,0-3-19,0 0 1,0 0-1,7 13 0,-9-24-4,1 0-1,-1 0 0,1-1 0,-1 1 0,1 0 0,0-1 1,0 0-1,-1 1 0,1-1 0,0 0 0,0 0 0,1 0 0,-1 0 1,0 0-1,0 0 0,0-1 0,1 1 0,-1-1 0,0 0 1,0 1-1,5-1 0,1 0 55,0-1 0,-1 1 0,1-1 0,11-3 1,-14 3-63,-1-1 1,1 0 0,-1 0 0,0 0 0,1 0 0,-1-1 0,0 0 0,-1 0 0,1 0 0,0 0 0,-1-1 0,0 1 0,1-1-1,-2 0 1,1 0 0,0 0 0,-1 0 0,0 0 0,3-7 0,-1 1-14,-1 1 1,0-1-1,-1 0 0,0 0 0,0 0 1,-1 0-1,-1 0 0,0-13 1,-1 19-17,1 1 1,-1-1 0,0 1 0,0-1 0,0 1 0,0-1 0,-1 1 0,0 0-1,1-1 1,-1 1 0,0 0 0,-1 0 0,1 0 0,0 1 0,-1-1-1,0 1 1,1-1 0,-1 1 0,0 0 0,0 0 0,-1 0 0,1 0-1,0 1 1,0-1 0,-1 1 0,1 0 0,-7-1 0,5 0-51,0 1 0,1 1 0,-1-1 0,0 1 0,1-1 1,-1 1-1,0 1 0,0-1 0,1 1 0,-1 0 0,0 0 0,1 0 0,-1 1 1,1-1-1,-1 1 0,1 0 0,0 0 0,0 1 0,0-1 0,0 1 0,-6 6 0,2 1-871,0 0 0,0 1-1,1 1 1,-7 15 0,0 3-6044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1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72 7314,'0'0'5607,"19"8"-4828,-1-1-599,-1 1 11,1-1 1,0-1-1,0-1 1,1 0-1,34 3 1,286-1 2029,-215-8-1977,1651-46 290,-1744 45-529,65-6 72,-85 6-54,0 0 0,-1 0 1,1-1-1,-1-1 0,0 1 0,12-8 0,-21 11-21,0 0 1,0 0-1,-1-1 1,1 1-1,0 0 1,-1 0-1,1-1 1,-1 1-1,1-1 1,-1 1 0,1 0-1,0-1 1,-1 1-1,1-1 1,-1 0-1,0 1 1,1-1-1,-1 1 1,1-1-1,-1 0 1,0 1-1,0-1 1,1 0-1,-1 1 1,0-1-1,0 0 1,0 1-1,0-1 1,0 0-1,0 1 1,0-1-1,0 0 1,0 0-1,0 1 1,0-1-1,0 0 1,0 1-1,0-1 1,-1 0-1,1 1 1,0-1-1,-1 0 1,0 0-1,0-1-721,-1 0-1,0 1 0,1-1 1,-1 1-1,0-1 0,0 1 1,0 0-1,0 0 1,-1 0-1,-3-2 0,-11-2-7762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1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7458,'0'0'5722,"16"6"-4791,17 7-533,6 2 73,0 1 0,-1 1 0,66 44 0,-100-58-472,0 1 0,0-1 0,0 1 1,0 0-1,-1 0 0,0 1 0,0-1 0,0 1 1,0 0-1,-1-1 0,0 1 0,0 0 0,0 0 1,-1 1-1,1-1 0,-1 0 0,-1 0 0,1 1 0,-1-1 1,1 1-1,-2-1 0,1 0 0,0 1 0,-1-1 1,0 0-1,-1 0 0,1 1 0,-4 7 0,-5 9 15,0 0 0,-2 0-1,0-1 1,-1-1 0,-19 23 0,-102 124-2324,77-102-1694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3.6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 4585,'0'0'7324,"-4"28"-6892,-29 238 1446,25-177-815,7 124 0,2-200-1016,1 0-1,1 0 1,0-1 0,0 1-1,1-1 1,1 1 0,0-1-1,1-1 1,0 1 0,0-1-1,2 0 1,8 11 0,-14-20-28,0 1 0,0-1 0,0 0 0,0 1 0,0-1 1,0 0-1,1-1 0,-1 1 0,1 0 0,0 0 0,-1-1 1,1 0-1,0 0 0,0 1 0,0-1 0,0-1 0,0 1 0,0 0 1,0-1-1,6 0 0,-5 0 11,0-1-1,0 0 1,0 0-1,0-1 1,0 1-1,0-1 1,0 0-1,0 0 1,-1-1-1,1 1 1,-1-1-1,0 1 1,5-5-1,6-9 2,0 0 0,-1-1 0,-1-1-1,17-31 1,-11 14-252,-1 0-1,-2-1 0,-1-1 1,-2-1-1,-2 0 0,-1 0 1,-2-1-1,-2 0 0,1-73 1,-39 111-736,30 1 406,0 1 0,1-1 0,-1 0 0,1 1 0,-1-1 0,1 1 0,-1 0 0,1 0 0,-1 0 0,1 0 0,0 0 0,-1 0 0,-2 3 0,-4 3-3258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4.2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0 199 3329,'0'0'8839,"17"6"-7499,-10-3-1195,8 3 72,1 0 0,0-2 0,0 0 0,1 0 0,-1-2 1,20 1-1,-21-2-71,123-4 670,-121 1-760,-1 0 1,0-1-1,0-1 0,0 0 0,0-1 1,21-10-1,-17 5 484,-10 6-499,1-1 1,-1-1-1,0 0 0,17-13 1,-27 19 28,5-1-71,0 0-1,0 0 0,-1 0 1,1-1-1,0 0 0,-1 0 1,9-5-1,5-2-1,-3 4-165,0-1 158,0 0 0,0-1 0,17-11 0,-28 16-314,0-1-1,0 0 1,-1-1-1,1 1 1,-1-1-1,4-5 1,-5 7-213,0-1 0,-1 0 0,1 0 0,-1 1 1,0-1-1,0 0 0,0 0 0,0 0 1,0-1-1,0-4 0,-1-9-3416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4.6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1 120,'0'0'11899,"-23"96"-10491,15-32-416,1 11 96,4 3-344,1-3-447,2-5-193,0-14-104,3-14 0,8-13-521,-2-12-1191,11-17-752,-5-8-593,1-12-1920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4.9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0 127 11090,'0'0'5406,"24"-10"-5056,-5 2-307,28-10 22,71-19 1,-65 22-197,72-15 391,-105 27-1123,0 0 0,22 1 0,-48 20-1358,-18 13 1989,-36 37-1,-9 10 378,43-44 254,-37 63 1,56-85-238,1 0-1,0 1 1,1-1-1,0 1 1,1 0-1,1 1 1,0-1 0,1 1-1,-1 18 1,2-31-116,1 1 1,0-1-1,0 1 1,0-1-1,0 1 0,1-1 1,-1 1-1,0-1 1,0 0-1,1 1 1,-1-1-1,1 0 0,-1 1 1,1-1-1,0 0 1,0 1-1,-1-1 1,1 0-1,0 0 1,0 0-1,0 0 0,0 0 1,0 0-1,1 0 1,-1 0-1,0 0 1,2 0-1,1 0 92,1 0 0,-1 0 0,0 0 0,1-1 0,-1 0 0,1 0 1,5 0-1,6-1-71,-12 1-78,1 0-1,0 0 0,0-1 1,-1 0-1,1 0 0,0 0 1,-1-1-1,1 1 0,-1-1 1,0 0-1,1 0 0,-1-1 1,0 1-1,0-1 1,5-5-1,-4 2-382,0 1 0,0-1 0,0 0 0,-1-1 0,0 1 1,0-1-1,0 0 0,4-14 0,1-12-3355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5.2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 12291,'0'0'3368,"143"0"-2864,-83-7-320,-2-4-87,-9 1-57,-10 3-40,-14 2-153,-10 1-807,-33 17-8978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5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1 228 6993,'0'0'4858,"115"-24"-3082,-55 4-392,9-7-256,10-2-495,1-2-281,-3 0-216,-12 5-120,-14 6-8,-14 6-8,-13 8-288,-13 6-857,-10 0-1039,-6 17-793,-17 3 233,-7 0-3634</inkml:trace>
  <inkml:trace contextRef="#ctx0" brushRef="#br0" timeOffset="1">234 440 9218,'0'0'5921,"123"60"-5305,-76-55-392,2-5-168,1 0-56,-5-14-808,1-12-352,-2-8-392,19-36-553,-10 8-367,-5-3-3322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6.0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111 118 5921,'0'0'2613,"-14"20"-1282,-43 68 265,51-77-1359,1-1 1,0 1-1,0 0 0,1 0 1,0 0-1,1 0 0,1 1 1,0 0-1,0-1 0,1 1 1,1 0-1,0 14 0,0-19-99,0-5-76,0 0 0,0 0 0,1-1 0,-1 1-1,0 0 1,1-1 0,-1 1 0,1 0-1,-1-1 1,1 1 0,0-1 0,-1 1-1,1-1 1,0 1 0,0-1 0,0 1-1,0-1 1,1 0 0,-1 0 0,2 2-1,0-1 26,0 0 1,0-1-1,0 0 0,0 1 0,0-1 0,0 0 0,0-1 0,0 1 0,0-1 0,6 1 0,0-1 7,0 0-1,1-1 1,-1 0-1,0 0 1,0-1 0,0 0-1,11-5 1,-7 2-245,-1-2 0,0 1 0,0-2 0,-1 0 0,0 0 0,-1-1 0,1 0 0,-2-1 0,15-17 0,-19 21-34,0 0 1,-1 0-1,0 0 1,0 0 0,-1-1-1,0 1 1,0-1-1,0 0 1,-1 0 0,0 0-1,0 0 1,-1 0-1,0-1 1,0 1-1,-1 0 1,0-1 0,0 1-1,-1 0 1,-2-14-1,2 20 195,0-1 0,1 0-1,-1 0 1,0 0 0,0 1-1,-1-1 1,1 0 0,0 1-1,-1-1 1,1 1 0,-1 0-1,1-1 1,-1 1 0,1 0-1,-1 0 1,0 0 0,0 0-1,1 0 1,-1 0-1,-4 0 1,0-1 193,-1 1-1,0 0 0,1 0 1,-14 0-1,19 1-70,21-1 596,4-2-709,0-1 0,0-1-1,-1-1 1,1-1 0,35-16-1,-25 7-1198,0-2 0,58-41 0,-92 59 1184,0 0 0,0 0 0,0 0 0,0 0 1,0 0-1,0 0 0,0 0 0,1-1 0,-1 1 0,0 0 1,0 0-1,0 0 0,0 0 0,0 0 0,0 0 0,0 0 1,0 0-1,1 0 0,-1 0 0,0 0 0,0 0 0,0 0 1,0 0-1,0 0 0,0 0 0,0 0 0,1 0 0,-1 0 1,0 0-1,0 0 0,0 0 0,0 0 0,0 0 0,0 0 1,0 0-1,1 0 0,-1 0 0,0 1 0,0-1 0,0 0 1,0 0-1,0 0 0,0 0 0,0 0 0,0 0 0,0 0 1,0 0-1,0 0 0,0 1 0,0-1 0,1 0 0,-1 0 1,0 0-1,0 0 0,0 0 0,0 0 0,0 0 0,0 1 1,0-1-1,0 0 0,0 0 0,0 0 0,0 0 0,0 0 1,0 0-1,0 0 0,-1 1 0,-1 14 196,-10 19 289,-1 3-233,2 1 0,1-1 1,2 1-1,1 1 0,-2 73 1,9-111-387,0 0 1,0-1-1,0 1 1,0 0 0,0 0-1,0-1 1,0 1 0,0 0-1,0-1 1,0 1 0,0-1-1,1 1 1,-1 0 0,0-1-1,0 1 1,1 0-1,-1-1 1,1 1 0,-1-1-1,0 1 1,1-1 0,-1 1-1,1-1 1,-1 1 0,1-1-1,-1 0 1,1 1-1,-1-1 1,1 0 0,0 1-1,-1-1 1,1 0 0,0 0-1,-1 1 1,1-1 0,0 0-1,-1 0 1,1 0-1,0 0 1,-1 0 0,1 0-1,0 0 1,-1 0 0,1 0-1,0 0 1,-1 0 0,1-1-1,-1 1 1,1 0 0,0 0-1,-1-1 1,1 1-1,-1 0 1,1-1 0,0 1-1,0-1 1,15-10-5055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6.4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9154,'0'0'5217,"0"124"-3609,0-53-303,0 13-633,0 1-400,9-8-200,2 9-72,-3-4-8,-8 18-936,0-20-1785,-13-21-3592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6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85 11803,'0'0'1647,"14"16"-1555,43 53 48,-55-66-126,1-1 0,-1 1 0,0 0 1,1 0-1,-1 1 0,-1-1 1,1 0-1,0 1 0,-1-1 0,2 5 1,0 2 34,-3-10-63,0 1 0,0-1 0,0 0 0,1 0 0,-1 0-1,0 1 1,0-1 0,1 0 0,-1 0 0,0 0 0,0 0 0,1 0-1,-1 0 1,0 1 0,1-1 0,-1 0 0,0 0 0,0 0 0,1 0-1,-1 0 1,0 0 0,1 0 0,-1 0 0,0 0 0,0 0 0,1 0-1,-1 0 1,0-1 0,1 1 0,-1 0 0,0 0 0,0 0-1,1 0 1,-1 0 0,0-1 0,0 1 0,1 0 0,-1 0 0,0 0-1,0-1 1,0 1 0,1 0 0,-1 0 0,0-1 0,0 1 0,0 0-1,0 0 1,1-1 0,-1 1 0,0 0 0,0 0 0,0-1 0,0 1-1,0 0 1,0-1 0,10-16-446,15-35-399,-15 27 385,1 1 1,2 1 0,27-39-1,-40 61 517,1 0 0,-1 1-1,1-1 1,-1 0 0,1 1 0,0-1-1,-1 0 1,1 1 0,0-1-1,-1 1 1,1-1 0,0 1-1,0-1 1,0 1 0,-1-1-1,1 1 1,0 0 0,0-1-1,0 1 1,0 0 0,0 0-1,0 0 1,0 0 0,-1 0-1,1 0 1,0 0 0,0 0-1,0 0 1,0 0 0,0 0 0,0 1-1,0-1 1,-1 0 0,1 1-1,0-1 1,0 1 0,0-1-1,-1 1 1,1-1 0,0 1-1,0-1 1,-1 1 0,1 0-1,-1-1 1,1 1 0,0 0-1,-1-1 1,1 1 0,-1 1-1,5 6 297,0 0-1,-1 0 1,0 0 0,3 10-1,-2-5-112,3 5-9,-3-8-176,-1 0 0,1 0 0,0 0 0,1-1 0,0 1 0,15 15 0,-20-24-124,1 0 0,-1 0 0,1 0-1,0 0 1,-1 0 0,1-1-1,-1 1 1,1 0 0,0-1 0,0 0-1,-1 1 1,1-1 0,0 0 0,0 0-1,0 0 1,-1 0 0,1 0-1,0 0 1,0-1 0,-1 1 0,1-1-1,0 1 1,-1-1 0,1 1-1,0-1 1,-1 0 0,4-2 0,1-1-555,0 0 0,0-1 0,0 0-1,-1 0 1,7-6 0,13-20-4257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6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0 137 13715,'0'0'1692,"24"-7"-1145,331-84-1227,-311 83-291,-26 5 249,0-1 0,0 0 0,0-1 0,19-9 0,-58 16 158,9 4 535,0 0 0,1 1 0,0 0 0,0 0-1,0 1 1,-13 14 0,1 1 514,-31 39-1,39-41 234,0 0-1,2 1 0,-20 40 0,28-50-429,0 0-1,1 1 1,0 0 0,1 0-1,1 0 1,0 0 0,0 0-1,1 0 1,1 15 0,1-25-247,-1-1 0,1 1 1,-1 0-1,1-1 0,0 1 1,0-1-1,0 1 1,0-1-1,0 0 0,1 1 1,-1-1-1,1 0 1,-1 0-1,1 0 0,0 0 1,0 0-1,0 0 0,0 0 1,0-1-1,0 1 1,0-1-1,1 0 0,-1 1 1,1-1-1,-1 0 0,1 0 1,-1-1-1,1 1 1,-1-1-1,1 1 0,0-1 1,-1 0-1,1 1 1,0-2-1,4 1 0,2 0-15,-1-1 0,1 0 0,0-1 1,-1 1-1,1-2 0,-1 1 0,1-1 0,-1 0 0,0-1 0,7-4 0,4-7-688,0 0 1,-1-1-1,-1 0 0,-1-2 1,0 0-1,-1 0 1,-1-2-1,-1 0 0,15-31 1,5-13-4778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7.1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1 179 10026,'0'0'4226,"22"-6"-3718,4 1-399,2-2-4,-1 0 1,52-21 0,-45 12-470,60-35-1,-78 41-774,0-2 0,26-24 0,-41 35 887,-16 23-74,-12 17 1216,-35 70 0,54-93-482,1 1-1,1 0 1,0 0 0,1 0-1,1 1 1,1 0 0,-2 28-1,5-44-370,0 0 0,0-1 0,-1 1 0,2 0 0,-1 0 0,0 0 0,0 0 0,1 0 0,-1 0 0,1 0 0,-1-1 0,1 1 0,0 0 0,-1 0 0,1-1-1,0 1 1,0 0 0,1-1 0,-1 1 0,3 2 0,-2-3-19,0 0 0,1 0-1,-1-1 1,0 1 0,1 0-1,-1-1 1,1 1 0,-1-1-1,1 0 1,-1 0 0,1 0-1,-1 0 1,1 0 0,-1-1-1,1 1 1,2-2 0,5-1-52,0 0 0,-1-1 0,1 0 0,-1 0 0,0-1 0,0 0 0,0-1 1,12-10-1,4-6-1117,35-39 1,55-85-5549,-70 81 1841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7.4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72 0 576,'0'0'9490,"-28"120"-6489,14-47-865,1 6-407,4 1-633,3-7-424,4-11-312,2-9-264,0-15-96,0-8-88,0-14-880,0-29-8666</inkml:trace>
  <inkml:trace contextRef="#ctx0" brushRef="#br0" timeOffset="0.99">17 449 12019,'0'0'6313,"106"-64"-6417,-53 29-960,-11 6-1777,-4-2-3048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7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11 7009,'0'0'9148,"18"-2"-8780,33-3-262,1 2-1,80 5 1,-127-2-137,-1 1 0,1-1-1,-1 1 1,0 1 0,0-1 0,1 0-1,-1 1 1,0 0 0,0 0 0,0 0-1,-1 0 1,1 1 0,0-1 0,5 7-1,-7-6-32,1 1 0,-1-1 0,0 1 0,0 0 0,-1 0 1,1 0-1,-1 0 0,0 0 0,0 0 0,0 0 0,0 1 0,-1-1 0,0 0 0,0 0 0,0 6 0,-2 9 85,-1 0-1,-1-1 1,0 1 0,-1-1-1,-10 24 1,8-24 134,0-1 0,2 1 0,0 0 1,1 1-1,-2 35 0,6-52-131,0-1 0,0 0 1,1 1-1,-1-1 0,1 0 0,-1 0 1,1 0-1,-1 1 0,1-1 1,0 0-1,0 0 0,-1 0 0,1 0 1,0 0-1,0 0 0,0 0 0,0-1 1,0 1-1,0 0 0,0 0 1,1-1-1,-1 1 0,0-1 0,0 1 1,0-1-1,1 1 0,-1-1 0,0 0 1,0 0-1,1 1 0,-1-1 1,0 0-1,1 0 0,-1 0 0,0-1 1,1 1-1,0 0 0,5-1 80,0 1-1,0-1 0,0 0 1,0-1-1,0 0 0,8-3 1,-3-1-284,-1-1 1,1 0 0,-1-1 0,0 0 0,-1-1 0,17-16 0,47-63-3441,-31 29-547,-5 7-490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8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 1 4153,'0'0'4387,"-4"16"-1850,-6 28-474,2 1-1,-3 82 1,10-117-2123,1 8 242,1-15-1133,3-10-1431,2-4 2507,0 0 0,1 1 0,0 0 0,1 0 0,0 1 0,0 0 0,1 0 1,0 1-1,1 0 0,-1 1 0,1 0 0,17-8 0,7-3 1255,1 1 0,61-19 0,-74 30-1228,0 0-1,31-4 1,-52 10-231,0-1 1,0 1-1,0 0 1,0 0-1,0-1 1,0 1-1,0 0 0,0 0 1,0 0-1,0 0 1,0 0-1,0 0 0,0 0 1,0 1-1,0-1 1,0 0-1,0 1 0,0-1 1,0 0-1,0 1 1,0-1-1,0 1 1,0-1-1,0 1 0,0 0 1,-1-1-1,1 1 1,0 0-1,0 0 0,-1-1 1,1 1-1,-1 0 1,1 0-1,-1 0 1,1 0-1,-1 0 0,1 0 1,-1 0-1,1 2 1,0 16-5452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8.6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407 1 7498,'0'0'8963,"-13"3"-8688,12-2-270,-11 1 60,0 2-1,0-1 0,0 2 0,1-1 0,0 2 0,0 0 0,-19 13 0,-8 9 169,-85 70 476,106-83-628,2 0 1,0 1 0,1 1-1,0 0 1,-11 21-1,22-33-79,0 0 1,0 0-1,1 0 0,0 1 0,0-1 0,0 1 1,1 0-1,0-1 0,-1 10 0,2-13 0,0 0-1,0 0 1,1 0-1,-1 0 1,0 0 0,1 0-1,0 0 1,-1-1-1,1 1 1,0 0-1,0 0 1,0 0 0,0-1-1,0 1 1,0-1-1,0 1 1,1-1 0,-1 1-1,1-1 1,-1 1-1,1-1 1,-1 0-1,1 0 1,0 0 0,0 0-1,-1 0 1,1 0-1,0-1 1,0 1-1,2 0 1,20 4 34,0-1-1,0-1 1,1-1-1,41-2 1,38 2-605,8 15-5085,-75-9-264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8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1 194 14779,'0'0'4401,"133"0"-3977,-65-2-424,-1-5-184,-3-2-920,-11-6-456,-11-3-889,-9-6-408,-6-19-1111,-9 4 1503,-5 3-2384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9.2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511 23 3449,'0'0'5070,"-17"-4"-3169,-57-12-301,68 15-1479,-1 0-1,1 1 1,-1 0 0,1 0-1,0 0 1,-1 1 0,1-1-1,0 2 1,-1-1 0,1 1-1,0 0 1,0 0 0,0 0-1,1 1 1,-1 0 0,0 0-1,1 1 1,0 0 0,0 0-1,0 0 1,0 0 0,1 1-1,-1-1 1,1 1 0,1 0-1,-1 1 1,1-1 0,-5 9-1,-1 5 133,1 1 0,0 0 0,1 0 0,1 1-1,1 0 1,-3 37 0,1 17 198,4 0 0,4 0-1,2 1 1,22 120 0,-18-165-420,-2 1 1,-1 0 0,-2-1-1,0 1 1,-6 53-1,3-81-77,1-1 0,-1 0-1,0 0 1,-1 0 0,1 0-1,0 0 1,-1 0-1,1 0 1,-1 0 0,0-1-1,0 1 1,0 0 0,-1-1-1,1 0 1,0 0 0,-1 1-1,0-1 1,1-1 0,-1 1-1,0 0 1,0-1 0,-3 2-1,2-2-106,-1 1 1,1-1-1,0-1 0,0 1 0,-1 0 0,1-1 0,0 0 0,-1 0 0,1 0 0,0-1 0,-1 1 0,1-1 1,0 0-1,0-1 0,-1 1 0,1 0 0,-6-5 0,-2-2-685,0 0 1,1-1-1,1 0 0,-1-1 0,-14-18 1,-5-11-3914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9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47 13619,'0'0'4082,"-11"21"-3330,-30 70-290,39-87-441,1 1 0,-1-1 0,1 1 1,0-1-1,0 1 0,1-1 0,-1 1 0,1 0 1,0-1-1,0 1 0,1 0 0,-1-1 1,1 1-1,2 5 0,-2-7-16,0 0-1,0 0 1,1-1 0,0 1-1,-1 0 1,1-1 0,0 1 0,0-1-1,1 0 1,-1 1 0,0-1-1,1 0 1,-1-1 0,1 1-1,0 0 1,3 1 0,-2-1 5,0-1 0,0 1 1,0-1-1,1 0 0,-1-1 1,0 1-1,0-1 0,1 1 1,-1-1-1,0-1 0,1 1 1,-1 0-1,0-1 0,0 0 1,0 0-1,0 0 0,1-1 1,-1 0-1,-1 1 0,1-1 1,0 0-1,0-1 1,-1 1-1,1-1 0,4-5 1,2-3-37,0 0 1,-1-1 0,-1-1-1,0 0 1,-1 0 0,8-17 0,-11 21-121,-1 0 0,0 0 1,-1-1-1,0 1 0,0 0 1,-1-1-1,0 1 0,-1-1 1,0 1-1,-2-19 0,2 26 101,-1 1-1,0-1 0,1 1 0,-1-1 0,0 1 0,0-1 0,0 1 0,0-1 0,0 1 0,0 0 1,0-1-1,-1 1 0,1 0 0,0 0 0,-1 0 0,1 0 0,0 0 0,-1 0 0,0 1 0,1-1 1,-1 0-1,1 1 0,-1-1 0,0 1 0,1 0 0,-1-1 0,0 1 0,1 0 0,-1 0 0,0 0 1,-2 1-1,-1-1-86,-1 0 1,1 1 0,-1 0-1,1 0 1,-1 0 0,1 0-1,0 1 1,0 0 0,-6 3 0,-3 5-777,1 1 0,0 0 1,1 0-1,-12 15 0,-3 4-3949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39.9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 8810,'0'0'7297,"5"19"-6416,4 16-539,-1 1 1,6 72 0,-13-91-294,-1-9-34,1 0 0,-1 0 1,-1 0-1,0 8 0,0-16-17,1 1-1,0-1 1,0 0-1,0 1 1,0-1-1,-1 0 1,1 0-1,0 1 0,0-1 1,-1 0-1,1 0 1,0 1-1,0-1 1,-1 0-1,1 0 1,0 0-1,-1 1 1,1-1-1,0 0 1,-1 0-1,1 0 1,0 0-1,-1 0 1,1 0-1,0 0 0,-1 0 1,1 0-1,0 0 1,-1 0-1,1 0 1,-1 0-1,1 0 1,0 0-1,-1 0 1,1 0-1,0 0 1,-1-1-1,1 1 1,0 0-1,0 0 1,-1 0-1,1-1 0,0 1 1,-1 0-1,1 0 1,0-1-1,0 1 1,0 0-1,-1 0 1,1-1-1,0 1 1,0 0-1,0-1 1,0 1-1,-1 0 1,1-1-1,0 1 1,-2-7-109,0 1 1,0-1 0,1 0-1,0 0 1,0 1 0,1-1 0,0-12-1,8-51-56,-5 58 293,1 0 1,0 1-1,1 0 0,0-1 1,0 2-1,1-1 0,1 1 1,13-17-1,-17 23-130,-1 1 0,1-1 0,0 1-1,1 0 1,-1 0 0,0 1 0,1-1 0,0 0 0,-1 1 0,1 0 0,0 0-1,0 0 1,0 1 0,0-1 0,1 1 0,-1 0 0,0 0 0,1 0 0,-1 1-1,0 0 1,1-1 0,-1 2 0,1-1 0,-1 0 0,0 1 0,1 0 0,7 2 0,-6 1-630,-1-1 1,0 1 0,0 0 0,0 0 0,0 0 0,6 8-1,-10-11 398,14 15-4836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7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161 0 11843,'0'0'2384,"2"163"-1680,21-36 128,10 10 97,-2-24 39,-5-34-464,-10-34-304,-5-12-136,0-4-64,0-1 0,-4-6 0,-7-11-392,-1-11-1281,-30-26-1159,0-5-2489,3-4-2425</inkml:trace>
  <inkml:trace contextRef="#ctx0" brushRef="#br0" timeOffset="1">0 464 7586,'0'0'6929,"113"-20"-5937,-63 7-416,6-3-400,-6 1-176,6 2-688,-12 4-1488,-11 5-2585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40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50 568,'0'0'15458,"1"15"-14694,0 13-347,3 171 512,-1-217-1474,1 1 0,0-1 0,2 1 1,0 1-1,15-32 0,-3 16 642,39-57 0,-56 88-17,-1 0 1,1-1 0,0 1 0,0 0-1,0 0 1,0 0 0,0 0 0,0 0 0,0 0-1,0 0 1,0 0 0,1 0 0,-1 0 0,0 0-1,1 1 1,-1-1 0,0 1 0,1-1 0,-1 1-1,2-1 1,-2 1-46,0 1 0,0-1-1,0 1 1,-1-1 0,1 1-1,0-1 1,-1 1 0,1-1 0,0 1-1,-1 0 1,1-1 0,-1 1-1,1 0 1,-1 0 0,1-1 0,-1 1-1,1 0 1,-1 0 0,0 0 0,1 0-1,-1 0 1,0-1 0,0 3-1,3 10 137,-1 0 0,-1 0 0,-1 16 0,0-20 26,3 83 256,-3-91-446,-1-1 0,1 0-1,0 0 1,0 0 0,0 0 0,0 0-1,0 0 1,0 1 0,0-1 0,0 0-1,0 0 1,0 0 0,0 0 0,0 0-1,0 0 1,0 1 0,0-1 0,0 0-1,0 0 1,0 0 0,0 0 0,1 0 0,-1 0-1,0 0 1,0 1 0,0-1 0,0 0-1,0 0 1,0 0 0,0 0 0,0 0-1,0 0 1,0 0 0,1 0 0,-1 0-1,0 0 1,0 1 0,0-1 0,0 0-1,0 0 1,0 0 0,0 0 0,1 0-1,-1 0 1,0 0 0,0 0 0,0 0 0,0 0-1,0 0 1,0 0 0,1 0 0,-1 0-1,0 0 1,0 0 0,0 0 0,0-1-1,9-6 181,5-11-190,-12 15-27,66-95-1016,-60 87 1004,1 1 1,0 0 0,0 1 0,1 0-1,1 0 1,20-12 0,-31 20 49,1 1-1,-1 0 1,1-1 0,-1 1 0,1 0-1,-1 0 1,1 0 0,-1-1-1,1 1 1,-1 0 0,1 0 0,0 0-1,-1 0 1,1 0 0,-1 0 0,1 0-1,-1 0 1,1 0 0,-1 0-1,1 0 1,-1 0 0,1 1 0,-1-1-1,1 0 1,-1 0 0,1 1 0,-1-1-1,1 0 1,-1 0 0,1 1 0,-1-1-1,1 1 1,-1-1 0,0 0-1,1 1 1,-1-1 0,0 1 0,1-1-1,-1 1 1,0-1 0,1 1 0,6 26 466,-5-17-296,-2-7-215,2 7 179,1-1 1,0 1-1,1-1 1,8 17-1,-11-24-258,0-1 0,-1 0 0,1 1 0,0-1-1,0 0 1,0 0 0,0 0 0,0 0 0,0 0 0,0 0 0,1 0 0,-1 0 0,0 0-1,0 0 1,1-1 0,-1 1 0,1 0 0,-1-1 0,0 1 0,1-1 0,-1 0-1,1 1 1,-1-1 0,1 0 0,-1 0 0,1 0 0,-1 0 0,1 0 0,-1-1 0,1 1-1,-1 0 1,1-1 0,-1 1 0,1-1 0,-1 1 0,0-1 0,1 1 0,-1-1 0,0 0-1,1 0 1,0-1 0,17-15-6297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40.7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12683,'0'0'5920,"10"16"-5122,-3-4-619,0-1-49,0 1 0,1-1 0,0-1-1,0 1 1,1-1 0,1-1 0,19 16 0,6-3 79,73 35 0,-58-33-240,-49-24 22,0 1 0,0 0 0,0 0 0,0 0 0,0 0 0,0 0 0,0 0 0,0 0 0,-1 0 0,1 0 0,0 0 1,-1 0-1,1 0 0,-1 0 0,1 1 0,-1-1 0,0 0 0,1 0 0,-1 1 0,0-1 0,0 0 0,0 0 0,0 1 0,0-1 0,0 0 0,0 1 0,-1 1 1,-12 37-85,-11 6 81,-54 78 0,25-45-251,-5 17-1236,21-33-4249,34-59 5050,-13 20-7884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41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234 6 5617,'0'0'4310,"-19"-2"-3097,-4 0-675,-36 1 0,56 1-475,0 1 0,0-1 0,0 1 0,0 0 1,-1 0-1,1 0 0,1 1 0,-1-1 0,0 1 0,0-1 0,0 1 1,1 0-1,-1 0 0,1 0 0,-1 0 0,1 1 0,0-1 0,0 1 1,-3 3-1,1 2 93,0 0 0,0 0 0,1 0 0,-4 15 0,6-22-144,-1 6 108,0 1 0,1-1-1,-1 1 1,1 0 0,1-1-1,-1 1 1,3 14 0,-2-20-91,0 1 1,1-1-1,-1 0 1,1 0-1,0 1 1,-1-1-1,1 0 1,0 0-1,1 0 1,-1 0-1,0 0 1,0-1-1,1 1 1,-1 0-1,1 0 1,0-1 0,-1 1-1,1-1 1,0 0-1,0 1 1,0-1-1,0 0 1,0 0-1,0 0 1,0 0-1,0-1 1,1 1-1,-1-1 1,4 1-1,1 0-21,0-1 0,1 0-1,-1 0 1,0-1 0,1 1-1,-1-2 1,0 1 0,0-1 0,0 0-1,0-1 1,0 0 0,-1 0-1,1 0 1,-1-1 0,1 0 0,-1 0-1,-1 0 1,1-1 0,-1 0-1,1 0 1,-1-1 0,-1 1 0,1-1-1,-1 0 1,0 0 0,0-1-1,-1 1 1,0-1 0,0 1 0,0-1-1,-1 0 1,0 0 0,-1-1-1,1 1 1,-1 0 0,0-13 0,-1 18-40,0 1 0,0 0 0,0-1 0,0 1 0,-1 0 0,1-1 0,0 1 0,-1 0 0,1 0 0,0-1 0,-1 1 0,0 0 0,1 0 0,-1 0 0,0 0 0,1 0 0,-1 0 0,0 0 0,0 0 0,0 0 0,0 0 0,0 0 0,0 0 0,0 0 0,0 1 0,0-1 0,-1 1 0,1-1 0,0 0 0,0 1 0,-1 0 0,1-1 0,0 1 0,0 0 0,-1 0 0,-1 0 0,-2 0-88,0 0 1,0 0-1,1 1 1,-1 0-1,0 0 1,1 0-1,-1 1 1,0 0-1,1-1 1,0 1-1,-5 4 1,-22 15-1699,2 3 0,-42 40 0,14-5-3917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42.0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1 702 8954,'0'0'4097,"142"-84"-2873,-71 43-392,2 1-832,11-22-688,-20 11-1960,-16 2-3090</inkml:trace>
  <inkml:trace contextRef="#ctx0" brushRef="#br0" timeOffset="1">614 1 10114,'0'0'5761,"5"135"-4392,4-69-473,2 3-440,4-7-296,0-11-112,-3-13-48,-3-12-320,-5-10-832,-4-10-841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42.4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225 0 8026,'0'0'3147,"-19"12"-1873,14-9-1182,-15 8 437,1 2 1,1 0-1,0 0 0,1 2 1,1 0-1,-26 31 1,33-34-312,2 1 1,-1 0 0,-8 23-1,14-31-140,0 1 0,0-1 0,1 1 0,0-1 0,0 1 0,0 0 0,0 0-1,1-1 1,0 1 0,1 0 0,-1 0 0,3 8 0,-2-12-38,0-1 1,0 1-1,1 0 1,-1-1-1,0 1 1,1-1-1,0 1 0,-1-1 1,1 0-1,0 0 1,0 0-1,0 0 1,-1 0-1,1 0 1,0 0-1,0 0 0,0-1 1,1 1-1,-1-1 1,0 0-1,0 0 1,0 1-1,0-1 1,0-1-1,0 1 0,3 0 1,2-1 28,0 1 1,1-1 0,-1 0-1,0 0 1,0-1-1,12-4 1,-12 2-110,-1 0 0,1 0 1,-1-1-1,1 0 0,-1 0 1,-1 0-1,1-1 0,-1 0 1,0 0-1,0 0 0,-1-1 1,1 0-1,4-12 0,-4 7-134,0 1 0,-1-1 0,-1-1 1,0 1-1,-1 0 0,0-1 0,0-23 0,-2 34 181,0 0 0,0 0-1,0 1 1,0-1 0,-1 0 0,1 0 0,-1 0 0,1 1 0,-1-1 0,0 0 0,0 0-1,1 1 1,-1-1 0,-1 1 0,1-1 0,0 1 0,0-1 0,0 1 0,-1 0 0,1 0-1,-1-1 1,1 1 0,-1 0 0,1 0 0,-1 1 0,0-1 0,1 0 0,-1 0-1,0 1 1,0-1 0,1 1 0,-1 0 0,0-1 0,0 1 0,0 0 0,0 0 0,1 0-1,-1 0 1,0 0 0,0 1 0,0-1 0,0 1 0,1-1 0,-1 1 0,0-1 0,0 1-1,1 0 1,-4 2 0,3 0 32,-1-1-1,1 1 0,-1 0 1,1 1-1,0-1 0,0 0 1,1 0-1,-1 1 0,1-1 1,-1 1-1,1 0 0,0-1 1,1 1-1,-1 0 0,1 0 1,-1-1-1,1 7 0,0-4-8,0 0-1,0 0 1,1 0-1,-1 0 1,1 0-1,1 0 1,-1 0-1,1 0 1,0 0 0,5 8-1,3 2-114,1-1 1,1 0-1,15 15 1,-21-24-204,0 0 1,0-1 0,1 0 0,-1 0 0,1-1 0,0 0 0,0 0 0,1-1 0,-1 0-1,11 3 1,0-3-1731,1-1-1,33-1 1,-47-1 1464,38 0-4935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42.8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59 5329,'0'0'10554,"-10"-6"-10102,5 3-431,-25-11-22,29 13 0,0 1 0,0 0 1,0 0-1,0 0 1,0 0-1,0 0 0,0 0 1,0 0-1,-1 0 0,1 0 1,0 0-1,0 0 0,0 1 1,0-1-1,0 0 0,0 1 1,0-1-1,0 1 1,0-1-1,1 1 0,-1 0 1,0-1-1,0 1 0,0 0 1,1-1-1,-1 1 0,0 0 1,0 0-1,1 0 0,-1 0 1,0 1-1,-10 20 151,1 0 1,-8 25-1,15-40-87,1 1 0,0-1 1,1 1-1,0 0 0,0 0 0,1-1 0,0 1 0,0 0 0,0 0 1,4 13-1,-4-19-46,1-1 1,0 1-1,0 0 1,0-1-1,0 1 0,0-1 1,1 0-1,-1 1 1,0-1-1,0 0 1,1 0-1,-1 0 1,1 0-1,-1 0 1,1 0-1,0 0 0,-1 0 1,1-1-1,0 1 1,0-1-1,-1 1 1,1-1-1,0 0 1,0 1-1,3-1 0,51-1 341,-49 0-341,2 0-59,0-1 0,1 0 0,-1-1 1,0 0-1,0 0 0,0-1 0,-1 0 0,0 0 0,1-1 0,-1 0 1,7-7-1,4-4-702,-1 0 1,30-37-1,3-10-2407,-8-3-1999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43.1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0 8370,'0'0'3670,"-6"28"-2726,-5 36-257,3 0 1,0 78-1,11-25 736,29 202 0,-28-297-1326,0 0 0,2 0 0,0 0 0,2-1 0,0 0 0,1-1 0,1 0 0,24 35 0,-33-54-169,0 1-1,0-1 0,0 1 1,0-1-1,1 1 0,-1-1 0,0 0 1,1 0-1,-1 0 0,0 0 1,1 0-1,0 0 0,-1 0 1,1 0-1,0 0 0,-1-1 0,1 1 1,0-1-1,0 1 0,-1-1 1,4 0-1,-4 0-196,0-1 0,1 0 0,-1 0 1,0 0-1,0 0 0,0 1 0,0-1 0,-1-1 0,1 1 0,0 0 1,0 0-1,0 0 0,-1 0 0,1-1 0,-1 1 0,1 0 0,-1 0 1,1-1-1,-1 1 0,0 0 0,0-1 0,0 1 0,0-1 0,0 1 1,0 0-1,0-1 0,0-1 0,0-27-8761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43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79 11562,'0'0'4225,"117"-28"-3608,-15 16 527,0 1-632,-9 3-408,-18 5-104,-8-3-1152,-12 3-1489,-8-5-3056</inkml:trace>
  <inkml:trace contextRef="#ctx0" brushRef="#br0" timeOffset="1">606 148 10506,'0'0'5873,"-12"108"-4544,12-79-665,2-7-440,7-2-128,-2-7-96,-2-8-96,-1-5-776,3-9-448,1-17-529,-1-6-4176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43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11586,'0'0'4313,"131"50"-4313,-72-27-1712,-8-2-3857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44.1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27 7866,'0'0'4762,"-17"18"-3098,-54 59-101,67-71-1468,1 0-1,-1 0 0,1 0 0,0 1 1,1-1-1,-1 1 0,1 0 1,1 0-1,-1 0 0,1 0 0,1 0 1,-1 0-1,1 0 0,0 0 0,1 1 1,-1-1-1,1 0 0,4 11 0,-4-14-48,0 1 0,0-1 0,1 1 0,-1-1 0,1 1 0,0-1 0,1 0 0,-1 0 0,1 0 0,-1 0 0,1-1 0,0 1 0,1-1 0,-1 1 0,1-1 0,-1 0 0,1-1-1,0 1 1,0-1 0,0 1 0,0-1 0,1 0 0,-1-1 0,1 1 0,-1-1 0,10 2 0,-9-2-13,1 0 0,0-1 0,0 0 0,0 0 0,0 0 0,0-1 0,0 0 0,0 0-1,0-1 1,0 1 0,0-1 0,-1 0 0,1-1 0,-1 1 0,0-1 0,0 0 0,0-1 0,0 1 0,0-1 0,7-7 0,-6 3-61,0 0 1,-1-1-1,1 0 0,-2 0 1,1 0-1,-1 0 0,-1-1 1,1 0-1,-2 1 1,1-1-1,-2-1 0,1 1 1,-1-14-1,0 15-30,-1 1 1,0 0-1,-1 0 1,0-1-1,0 1 1,-1 0-1,0 0 0,0 0 1,-1 0-1,0 1 1,0-1-1,-1 1 1,0-1-1,0 1 0,-1 0 1,-9-11-1,11 16-120,1 0-1,-1 0 0,0 0 1,0 0-1,0 1 1,1-1-1,-1 1 0,-1 0 1,1 0-1,0 0 1,0 0-1,0 1 1,0-1-1,-1 1 0,1 0 1,0 0-1,0 0 1,-1 0-1,1 0 0,0 1 1,0-1-1,-1 1 1,-2 1-1,-12 9-4866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7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 11666,'0'0'1549,"2"17"-689,11 54 27,30 102 0,-36-150-849,-4-14-34,0 0 0,0 1 0,1-1 0,9 16 0,-13-25-5,0 0-1,0-1 1,0 1 0,0 0-1,0 0 1,0 0-1,0 0 1,0-1-1,0 1 1,1 0-1,-1 0 1,0 0-1,0 0 1,0 0-1,0 0 1,0-1-1,0 1 1,0 0 0,1 0-1,-1 0 1,0 0-1,0 0 1,0 0-1,0 0 1,0 0-1,1 0 1,-1 0-1,0-1 1,0 1-1,0 0 1,0 0 0,1 0-1,-1 0 1,0 0-1,0 0 1,0 0-1,0 0 1,1 1-1,-1-1 1,0 0-1,0 0 1,0 0-1,0 0 1,1 0-1,-1 0 1,0 0 0,0 0-1,0 0 1,0 0-1,0 0 1,0 1-1,1-1 1,-1 0-1,0 0 1,0 0-1,0 0 1,0 0-1,0 0 1,0 1 0,0-1-1,0 0 1,0 0-1,0 0 1,1 0-1,-1 1 1,0-1-1,0 0 1,1-15-34,-1 13 33,1-87-7,-1 33-64,3 0 0,10-61 0,-13 114 71,0 0 0,1 0 0,0 1 0,-1-1 0,1 0 0,0 1 0,0-1 0,1 1 0,-1-1 0,0 1 0,1-1 0,0 1 0,-1 0 0,1 0 0,0 0-1,0 0 1,4-3 0,-3 3-189,1 1 0,0-1-1,0 1 1,0 0 0,0 0-1,-1 0 1,1 1 0,1-1-1,-1 1 1,6 0 0,15 0-2662,-3 0-1207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44.5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59 10970,'0'0'4875,"0"19"-3878,0-14-919,5 159 1017,-4-145-1051,-2-16-34,1 1 1,0 0-1,0 0 0,1 0 0,-1 0 1,1 0-1,2 5 0,-3-8-5,0-1 0,1 0 0,-1 1 0,1-1-1,-1 0 1,1 0 0,-1 0 0,1 0 0,-1 1 0,1-1 0,-1 0-1,0 0 1,1 0 0,-1 0 0,1 0 0,-1 0 0,1 0 0,-1 0-1,1 0 1,-1-1 0,1 1 0,-1 0 0,1 0 0,-1 0 0,1 0-1,-1-1 1,1 1 0,-1 0 0,0 0 0,1-1 0,-1 1 0,0 0-1,1-1 1,-1 1 0,1-1 0,14-13-101,20-28-659,35-55-1,-40 53 1132,47-53-1,-77 97-359,0-1 1,0 1-1,1 0 0,-1-1 1,0 1-1,0 0 1,1-1-1,-1 1 0,0 0 1,1 0-1,-1-1 1,0 1-1,1 0 0,-1 0 1,1 0-1,-1-1 1,0 1-1,1 0 0,-1 0 1,1 0-1,-1 0 1,0 0-1,1 0 0,-1 0 1,1 0-1,-1 0 1,1 0-1,-1 0 0,0 0 1,1 0-1,-1 0 1,1 0-1,-1 1 0,0-1 1,1 0-1,-1 0 1,1 0-1,-1 1 0,0-1 1,1 0-1,-1 0 1,0 1-1,0-1 0,1 0 1,-1 1-1,0-1 1,0 0-1,1 1 0,-1-1 1,0 1-1,0-1 1,0 0-1,1 1 0,-1-1 1,0 1-1,0-1 1,0 1-1,7 30 38,-5-24 80,2 13-80,0 4 169,2 0 1,0-1 0,18 41-1,-22-59-331,0 0 0,1 0 0,0 0 0,0-1 0,0 1 0,0-1 0,1 0 0,-1 0 0,1 0 0,0 0 0,1-1 0,-1 1 0,1-1 0,-1 0 0,1 0 0,0-1 0,0 0 0,0 0-1,0 0 1,0 0 0,1-1 0,10 2 0,-5-2-823,-1-1-1,1 0 0,0 0 0,0-2 1,12-1-1,10-10-3779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45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1 548 8530,'0'0'7256,"17"-6"-6178,67-24-810,103-52 1,-93 32-257,92-65 0,-151 90-24,-1-1 1,-1-2-1,-1-1 1,-2-1-1,44-57 1,-71 83 1,-1 1-1,0 0 1,0 0 0,0 0 0,0 0-1,0 0 1,-1-1 0,3-5 0,-7 4-442,-8 7-126,11-2 557,-17 6-1211,1 0 1,-26 14 0,5-1-2774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45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63 7009,'0'0'4351,"17"-8"-2994,-1-1-921,-5 3-92,0 0-1,1 1 0,-1 0 0,1 1 0,0 0 0,0 1 0,21-3 0,-19 5-28,2-2-66,1 2 0,0 0 0,-1 0 1,24 4-1,-36-3-243,0 1 0,0 0 0,0 0 1,0 0-1,-1 0 0,1 1 0,0-1 0,-1 1 1,1 0-1,-1 0 0,0 0 0,0 1 1,0-1-1,0 1 0,0-1 0,0 1 1,0 0-1,-1 0 0,0 1 0,0-1 0,0 0 1,0 1-1,0-1 0,2 7 0,0 5-23,0 0-1,-1 1 0,-1 0 0,0 0 0,-1 0 1,-2 19-1,-2 2-1,-11 57 0,3-49-27,-1 0 1,-3-1-1,-34 73 1,25-71-3366,-39 58 1,40-72-1894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45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12307,'0'0'1307,"25"4"-70,389 61 3584,-174-13-4147,268 95 0,-462-131-880,74 20-1414,-107-33 1370,0 0 0,0-1-1,1-1 1,-1 0 0,0-1 0,27-4-1,-35 3-380,0 0 0,0-1 0,0 1 0,0-1 0,-1-1 0,1 1 0,-1 0 0,1-1 0,-1 0 0,0 0 0,7-7 0,14-19-8719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46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743 0 8266,'0'0'5696,"23"13"-3512,76 46-753,-90-53-1370,1 0-1,-2 1 0,1 0 1,-1 1-1,0 0 1,0 0-1,-1 1 0,0-1 1,0 2-1,-1-1 1,-1 1-1,1-1 0,5 17 1,-8-17-69,-1 1 0,0 0 1,0 0-1,-1 0 0,0 0 0,-1 0 1,0 0-1,-1 0 0,0 0 1,0 0-1,-1-1 0,0 1 0,-7 17 1,3-13 4,0-1 0,-1 0 1,0 0-1,-1 0 1,-16 18-1,-2-2 4,-33 29 0,-1-7 74,-2-2 0,-119 71 0,-155 59-1303,240-130-399,41-21-3032,20-13-3112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39:46.6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4793,'0'0'12499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45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0 833 4425,'46'-139'2969,"-1"-31"-2969,-14 17-48,0 0-665,-16 29-175,-15 31-960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47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3231 184,'0'0'7542,"-20"-16"537,52 1-5659,31-18-2111,-1-3 0,-2-2-1,-2-3 1,-1-2 0,71-71 0,-86 69-305,-2-3 1,-2 0-1,-2-3 1,-3-1 0,32-67-1,-29 43-1,-4-1 0,-4-2 0,25-106-1,-37 105-6,-3-1 0,2-86 0,-16-163-26,-4 258 8,-4 1 0,-27-110 0,-57-132 7,53 185-6,24 77 22,2-1 0,3 0 0,1-1 0,4 0 0,1 0 0,3-55 0,4 91 0,1 0 0,1 1-1,0-1 1,1 1 0,13-30 0,-11 32 1,-1-1 1,-1 0 0,0-1 0,-1 0-1,-1 1 1,0-1 0,1-18 0,-4 34-94,-3 1-496,1 0 216,0 0-1,0 0 0,0 0 0,-1 0 0,1 1 1,1-1-1,-1 1 0,0 0 0,0-1 1,-3 5-1,0-1-705,-11 9-2340,1-4-1399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48.3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1 439 7738,'0'0'2566,"9"-16"-1565,1-2-727,-3 4-85,1-1 0,1 2-1,0-1 1,1 1-1,15-15 1,226-232 1798,-246 255-1976,-1 1-1,1 0 1,0-1 0,1 2-1,-1-1 1,1 1 0,-1 0 0,1 0-1,0 0 1,0 1 0,0 0-1,0 0 1,1 1 0,-1-1 0,0 1-1,1 1 1,-1-1 0,1 1-1,-1 0 1,12 2 0,6 3-18,-1 1 0,1 0 0,-1 2-1,26 13 1,13 3 26,-24-12-815,1-1 0,0-2-1,49 4 1,-63-12-2715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48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1328,'0'0'984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7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 49 3209,'0'0'11837,"-12"18"-11456,-38 60-199,48-74-168,0 1 1,0-1 0,1 1 0,-1-1-1,1 1 1,0 0 0,1-1 0,-1 1-1,1 0 1,0 0 0,0 0 0,0-1 0,1 1-1,-1 0 1,1 0 0,1-1 0,-1 1-1,0-1 1,1 1 0,0-1 0,0 1-1,1-1 1,-1 0 0,1 0 0,0 0-1,0-1 1,0 1 0,0 0 0,5 2-1,-6-4 1,-1-1-1,1 1 0,0-1 1,0 0-1,0 1 0,0-1 1,1 0-1,-1-1 0,0 1 1,0 0-1,1 0 0,-1-1 0,0 0 1,1 1-1,-1-1 0,0 0 1,1 0-1,-1 0 0,1 0 1,2-1-1,-1-1 4,-1 1-1,1-1 1,-1 1 0,1-1-1,-1 0 1,0 0-1,0-1 1,0 1 0,0 0-1,-1-1 1,5-5 0,0-1-2,0-1 0,0 0 0,-2 0 0,1-1 0,-1 1 0,-1-1 0,5-15 0,-6 15-17,-1 0 0,0-1 0,-1 1 0,0 0 0,0-1 0,-3-16 0,2 24-10,0 1 0,0 0 0,-1 0 0,0 0 0,1 0 0,-1 0 0,0 0 0,-1 1 1,1-1-1,0 0 0,-1 0 0,0 1 0,1-1 0,-1 1 0,0 0 0,0-1 0,0 1 0,-1 0 0,1 0 0,-1 0 0,1 0 0,-1 1 0,1-1 0,-1 1 0,0 0 0,0-1 0,0 1 0,-4-1 0,2 1-26,-1 0 0,1 1 0,0 0 0,0-1-1,0 2 1,-1-1 0,1 0 0,0 1 0,0 0-1,0 1 1,0-1 0,0 1 0,0 0 0,0 0-1,0 0 1,1 1 0,-9 5 0,8-4-719,0 1 0,0-1 0,1 1 0,-1 0 1,1 0-1,0 1 0,1-1 0,-5 10 0,3-1-6299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0:59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3805 2 7826,'0'0'4631,"-11"0"-3761,4-1-758,4 1-83,0 0 1,0 0-1,0 0 1,0 0-1,0 0 1,0 1-1,0-1 0,0 1 1,0 0-1,0 0 1,0 0-1,0 0 1,0 0-1,0 1 1,1-1-1,-1 1 0,1 0 1,-1 0-1,1 0 1,0 0-1,-1 0 1,1 0-1,0 1 1,-2 2-1,-46 66 422,-3-3 0,-3-2 0,-3-3 0,-3-3 0,-122 93 0,63-69-418,-4-5 1,-4-6-1,-164 67 0,-435 116 45,127-114-183,-7-36-76,157-29 115,330-62 750,75-11-2038,16 1-5137,36-8 2329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0.1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187 1 7634,'0'0'1553,"2"16"-1126,10 74 733,10 100 1162,-20-160-2127,-2-1-1,-1 1 0,-1-1 1,-1 1-1,-2-1 1,0 0-1,-3 0 0,-14 39 1,-6-12-150,-2-1 0,-3-1 0,-39 48 0,67-96-37,-6 12 18,16-11-38,11-5-35,42-5 147,-1-2 0,72-18 1,-12 3 166,-13 5-485,1 5 1,204 7 0,-280 6-1166,38 9 1,0 3-4113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2.0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46 244 9962,'0'0'3057,"-8"-17"-2068,-24-55 254,31 69-1195,0 1 0,0-1 0,1 0 0,-1 0 0,1 0 0,-1 0-1,1 0 1,0 0 0,0 0 0,0 0 0,0 0 0,1 0 0,-1 0 0,1 0 0,0 0-1,0 1 1,0-1 0,0 0 0,0 0 0,0 1 0,1-1 0,0 1 0,-1-1 0,1 1-1,0 0 1,0-1 0,5-2 0,1-2-30,1 1-1,0 0 1,0 1 0,1 0-1,16-6 1,-20 9 21,9-5-54,1 2 1,0 0-1,1 0 1,-1 2-1,1 0 1,-1 1-1,1 0 1,0 2-1,30 2 1,-44-2 14,0 1 0,0 0 0,0 0 1,0 0-1,0 0 0,-1 1 0,1-1 1,0 1-1,-1-1 0,1 1 0,-1 0 1,1 0-1,-1 0 0,0 0 1,0 1-1,0-1 0,0 0 0,0 1 1,-1 0-1,1-1 0,-1 1 0,0 0 1,0 0-1,0 0 0,0 0 0,1 4 1,1 8 59,-1 0 0,-1-1 0,0 1 1,-1 17-1,0-29-48,-2 23 47,-1 1 1,-1-1-1,-1 0 1,-1 0 0,-1 0-1,-2-1 1,-11 25-1,1-10-169,-2-1 0,-1-1 0,-40 52 0,57-83-445,0 0 0,-1 0 1,0 0-1,-1-1 1,0 0-1,0 0 0,-9 6 1,-4-8-4547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2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 6345,'0'0'9170,"109"-8"-8306,-63 7-495,-1-1-369,-3 2 0,-9 14-977,-13 8-2063,-14 0-2890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2.6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61 12979,'0'0'2280,"31"144"-1624,2-86 65,5-5-257,0-13-264,3-14-152,-5-13-40,-7-13-8,0-2 48,-8-24-32,2-12 168,-5-15-184,1-47-80,-1 12-1769,-9 1-2896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3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30 13051,'0'0'4913,"17"-6"-4825,57-14-109,-71 19-16,0 0 1,0 1-1,0-1 1,0 1-1,0-1 1,0 1 0,0 0-1,1 1 1,-1-1-1,0 0 1,0 1-1,0 0 1,0 0 0,0 0-1,3 1 1,-4 0-66,0-1 0,0 0 0,-1 1 0,1-1 1,0 1-1,-1 0 0,1-1 0,-1 1 0,0 0 0,0 0 1,0 0-1,0 0 0,0 0 0,0 0 0,0 0 0,0 3 1,1 3-276,-1 1 1,-1-1 0,0 1 0,0-1 0,0 1 0,-1-1 0,0 0 0,-4 14 0,0-8 219,0 0-1,-1-1 1,0 0 0,-1 0-1,-1 0 1,0 0-1,-1-2 1,0 1 0,0-1-1,-1 0 1,-1-1 0,0 0-1,-1-1 1,1 0-1,-2 0 1,-21 10 0,12-14 2285,22-6-2012,0 1-1,0 0 0,0-1 1,0 1-1,0-1 1,0 1-1,0-1 0,0 1 1,0-1-1,0 1 1,0-1-1,0 1 1,1-1-1,-1 1 0,0-1 1,0 1-1,0 0 1,1-1-1,-1 1 0,0-1 1,0 1-1,1 0 1,0-1-1,17-18 103,2 0 0,0 2 0,1 0-1,1 2 1,26-15 0,-26 16-37,109-63 279,-114 69-690,0 1 0,0 0 1,1 1-1,0 1 0,0 0 1,20-2-1,-37 7 142,0 0-1,1-1 1,-1 1-1,0 0 1,0 0-1,0 0 1,0 0-1,0 0 1,0 0-1,0 0 1,1 0-1,-1 0 1,0 1 0,0-1-1,0 0 1,0 1-1,0-1 1,0 1-1,0-1 1,0 1-1,0-1 1,0 1-1,0 0 1,-1-1-1,1 1 1,0 0-1,0 0 1,-1 0-1,1 0 1,0 0-1,-1 0 1,1 0 0,-1 0-1,1 0 1,-1 0-1,1 0 1,-1 0-1,0 0 1,0 0-1,1 0 1,-1 0-1,0 0 1,0 0-1,0 0 1,0 1-1,0-1 1,-1 0-1,1 0 1,0 0-1,0 0 1,-1 0 0,1 0-1,-1 2 1,-2 6-6,-1 0 0,0 0 0,0 0 0,-1-1 0,-5 10 0,-40 47 723,-2-2-1,-87 81 1,110-115 835,82-64-1068,16-21-133,-48 37-233,0 1 0,1 1 0,1 1 0,1 1 0,42-20 0,-64 33-50,0 2 0,0-1 0,0 0 0,0 0 0,1 1 0,-1-1 0,0 1 1,0-1-1,1 1 0,-1 0 0,0 0 0,0 0 0,1 0 0,-1 1 0,0-1 0,0 0 0,1 1 0,1 1 0,-2-1-5,-1 1 0,1-1-1,0 1 1,-1 0 0,0 0-1,1 0 1,-1 0 0,0 0-1,0 0 1,0 0 0,0 0-1,-1 0 1,1 0 0,-1 0-1,1 1 1,-1-1-1,0 0 1,1 3 0,4 58 142,-5 97-1,-1-71-85,1-89-17,0 1-1,0 0 1,0 0 0,0-1 0,0 1 0,1 0 0,-1 0-1,0-1 1,1 1 0,-1 0 0,0-1 0,1 1 0,-1 0-1,0-1 1,1 1 0,-1-1 0,1 1 0,0-1 0,-1 1-1,1-1 1,-1 1 0,1-1 0,0 1 0,-1-1 0,1 0-1,0 1 1,-1-1 0,1 0 0,0 1 0,0-1 0,-1 0-1,1 0 1,0 0 0,0 0 0,-1 0 0,1 0 0,0 0-1,0 0 1,-1 0 0,1 0 0,1-1 0,2 1 113,0-1 0,0 0-1,0 0 1,0-1 0,-1 1 0,1-1 0,5-2 0,1-4-17,0 0-1,0 0 1,-1-1 0,0 0-1,-1 0 1,14-19-1,-7 3-233,26-50 0,-33 56-293,-1 0 0,0 0-1,-2 0 1,6-35 0,-1-80-3330,-10 132 3696,2-83-4094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3.4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3953,'0'0'9394,"87"102"-7922,-38-36 48,4 8-543,0 5-657,-5 1-320,-16 17-624,-11-19-3281,-20-19-3337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3.9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209 0 1064,'0'0'14995,"-49"108"-14691,32-35 1,-3 9-33,4-7-152,-3 0-112,1-10 48,2-12-56,1-13-552,-1-16-809,5-11-1607,0-13-2161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4.3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0 1824,'-4'17'4985,"-9"68"-3721,4 1-1,4 0 1,3 0-1,10 86 1,-4-136-928,1 0 1,1 0 0,3-1-1,15 44 1,-18-65-278,0-1 0,1 0 1,1 0-1,0 0 0,0-1 0,1 0 1,14 13-1,-18-19-61,1-1 1,0 0-1,0 0 1,0 0 0,0-1-1,1 0 1,0 0-1,0 0 1,0-1-1,0 0 1,1-1-1,-1 0 1,1 0-1,10 2 1,-15-4-3,0 0 1,-1 0-1,1-1 0,0 1 0,-1 0 1,1-1-1,-1 0 0,1 1 1,-1-1-1,1 0 0,-1 0 0,1 0 1,-1-1-1,0 1 0,0-1 1,0 1-1,3-3 0,-1 0 20,-1 0 0,0 0 0,0 0 0,0-1 0,0 1 0,0-1 1,-1 0-1,2-6 0,2-6-11,-2 0 1,0-1-1,0 1 1,0-21-1,-4 34-22,3-34-549,-1-38 0,-2 65 413,-1 1 0,0 0 1,-1 0-1,0 0 0,-1 0 1,0 0-1,0 0 0,-1 1 0,-4-10 1,6 16 132,0 1 1,1-1-1,-1 0 1,0 1 0,0-1-1,0 1 1,-1-1-1,1 1 1,-1 0-1,1 0 1,-1 0-1,0 1 1,0-1 0,1 0-1,-1 1 1,0 0-1,0 0 1,-1 0-1,1 0 1,0 0 0,0 1-1,0-1 1,-1 1-1,1 0 1,0 0-1,0 0 1,-1 0 0,1 1-1,0-1 1,0 1-1,0 0 1,-6 2-1,1 0-74,0 1 0,1 0 0,-1 0 0,1 1 0,-1 0 0,2 0-1,-1 1 1,0 0 0,1 0 0,0 0 0,-5 9 0,2-2-729,0 1 0,1 0 0,-6 16 0,7-8-3244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4.7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138 0 7602,'0'0'1104,"-16"13"-213,-53 45-182,64-53-642,0 0 0,0 1-1,1-1 1,0 1-1,0 1 1,0-1 0,0 0-1,1 1 1,0 0 0,1-1-1,0 1 1,0 0 0,0 1-1,1-1 1,0 0 0,0 0-1,0 1 1,1-1 0,1 0-1,-1 0 1,1 1 0,0-1-1,1 0 1,3 11 0,-3-11-49,1-1 0,-1 1 0,1-1 0,0 0 1,1 0-1,0 0 0,0 0 0,0-1 0,0 1 1,1-1-1,0 0 0,0 0 0,0-1 0,1 0 1,0 0-1,0 0 0,0 0 0,0-1 0,0 0 1,1-1-1,-1 1 0,1-1 0,12 2 0,-15-3-6,1-1-1,-1 0 0,0 0 0,1 0 1,-1 0-1,1-1 0,-1 0 0,0 0 1,0 0-1,1 0 0,-1-1 0,0 1 1,0-1-1,0 0 0,0-1 0,3-2 1,-2 1 10,0 0 1,-1-1-1,0 1 1,0-1 0,0 0-1,0 0 1,-1-1-1,0 1 1,0-1 0,3-6-1,-1-5-16,0 0 0,-1 0 0,0 0 0,-1 0 0,-1-1 0,-1 1 0,-1-24 0,-1 36-30,1 0 0,-1-1-1,0 1 1,-1-1-1,1 1 1,-1 0-1,0 0 1,0 0 0,-1 0-1,1 0 1,-1 0-1,0 1 1,-1 0-1,1-1 1,-1 1 0,0 0-1,0 0 1,0 1-1,0-1 1,0 1-1,-1 0 1,0 0 0,0 1-1,0-1 1,0 1-1,0 0 1,0 0-1,0 1 1,0 0-1,-1 0 1,1 0 0,-1 0-1,1 1 1,-1 0-1,1 0 1,-1 0-1,1 1 1,-1 0 0,1 0-1,0 0 1,-1 1-1,1 0 1,0 0-1,0 0 1,0 0 0,-5 5-1,5-3-103,1 1 0,-1-1-1,1 1 1,1 0 0,-1 1-1,1-1 1,0 1 0,0-1-1,0 1 1,1 0 0,0 0-1,0 0 1,0 0 0,1 1-1,0-1 1,0 0 0,1 13-1,-1 15-2565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8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1824,'0'0'11739,"0"163"-10675,0-30 288,0-2-463,11-25-209,0-40-272,0-25-256,2 0-152,1-3 0,-3-5-96,-2-17-552,-1-10-785,-1-6-615,4-39 216,-2-4-1193,0-7-2672</inkml:trace>
  <inkml:trace contextRef="#ctx0" brushRef="#br0" timeOffset="1">252 7 8242,'0'0'4657,"0"104"-3329,-2-32-96,2 8-215,0 4-305,2-17-312,7 3-272,0-12-128,0-11 0,2-10-920,2-13-1601,0-12-1920,-6-10-1888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5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225 0 3081,'0'0'6016,"-21"0"-5203,-69 4-54,86-3-719,0 0 1,0 0-1,0 0 0,0 1 1,0-1-1,0 1 0,1 0 1,-1 0-1,1 0 0,-1 0 1,1 1-1,-1 0 0,1-1 1,0 1-1,0 0 0,-4 7 1,2-1 56,0-1 0,0 1 1,1 0-1,-5 18 1,8-25-75,-4 13 136,1 1 1,0 0-1,1 1 0,1-1 0,1 0 1,0 1-1,2 24 0,0-34-109,0 0 0,0 0-1,0 0 1,1 0 0,-1 0 0,2 0 0,-1 0-1,1-1 1,0 0 0,0 1 0,1-1 0,0 0-1,0 0 1,1-1 0,-1 1 0,1-1 0,0 0-1,1 0 1,8 6 0,-11-10-18,0 1 0,0 0 0,0-1 1,0 1-1,0-1 0,1 0 0,-1 0 0,0-1 0,1 1 0,-1 0 0,1-1 1,-1 0-1,0 0 0,1 0 0,-1 0 0,1-1 0,-1 1 0,0-1 1,1 0-1,3-2 0,-3 1-16,0 0-1,0 0 1,0-1 0,-1 1 0,1-1 0,-1 0 0,1 0-1,-1-1 1,0 1 0,-1 0 0,1-1 0,-1 0 0,1 0-1,2-7 1,1-4-343,0-1 1,-1 1-1,-1-1 0,0 0 0,2-29 1,-3-84-1417,-4 89 3084,2 44-1299,0 1-1,0 0 1,0 0-1,1 0 1,-1 0-1,1-1 0,0 1 1,1-1-1,-1 1 1,1-1-1,0 0 1,6 8-1,45 42 726,-44-45-659,0-1-1,0-1 1,1 0-1,19 10 1,-24-15-158,-1 1-1,1-1 1,0 0 0,1 0 0,-1-1 0,0 0 0,0 0 0,1 0-1,-1-1 1,0 0 0,10-1 0,-14 1-93,0-1 0,0 1 0,0-1-1,0 0 1,0 1 0,0-1 0,0 0 0,-1 0 0,1 0 0,0 0-1,0-1 1,-1 1 0,1 0 0,-1-1 0,1 1 0,-1-1 0,1 1-1,-1-1 1,0 0 0,2-3 0,4-18-4121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5.4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0 179 7009,'0'0'2117,"9"19"102,8 14-1397,1 0 0,2 0-1,1-2 1,38 43 0,-52-66-753,-5-5-80,1 0 0,0 1 0,0-1 0,0 0 0,0 0 0,1-1 0,-1 1 0,1-1 0,0 0 0,6 4 0,-12-20-633,-2 5 228,-14-38-1402,-12-51-1,27 82 1818,0 0 0,0 0 0,2 0 0,0 0 0,0 0 0,2 0 0,3-26 0,-3 37 39,1-1-1,0 1 1,0-1-1,0 1 1,1 0-1,0 0 1,0 0 0,0 0-1,1 0 1,-1 1-1,1-1 1,0 1-1,0 0 1,1 0 0,-1 1-1,1-1 1,0 1-1,0 0 1,0 0-1,0 1 1,0-1 0,1 1-1,6-2 1,7-1-153,1 0 0,0 1 1,0 1-1,0 1 0,21 0 0,30 2-1949,-6 0-1645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5.8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40 715 6145,'0'0'6848,"-8"20"-6122,-2 2-429,-10 38 1,20-57-270,-1-1 0,1 1 0,0-1 0,0 1-1,0-1 1,0 1 0,1-1 0,-1 1 0,0-1 0,1 1 0,0-1 0,0 0 0,-1 1 0,1-1 0,1 0 0,-1 0 0,0 0 0,0 1 0,1-1 0,0 0 0,2 3 0,1-1 50,1 0 0,-1 0 1,0 0-1,1-1 0,8 4 1,-14-7-79,3 2 44,1 0 0,-1 0 0,1-1 0,-1 0 0,1 1 0,0-1 0,0-1 0,-1 1 0,1-1 0,0 1 0,0-1 0,0 0 0,-1 0 0,1-1 0,0 1 0,0-1 0,0 0 0,-1 0 0,1 0 0,-1 0 0,1-1 0,-1 1 0,1-1 0,-1 0 0,0 0 0,1 0 0,-1-1 0,-1 1 0,1-1 0,0 0 0,0 1 0,-1-1 0,3-5 0,5-6-68,-2-1 1,0 1-1,-1-1 1,-1-1-1,0 0 1,6-25-1,-3-2-667,-1 0 0,-2-1 0,-1-66-1,-18-129-2500,10 208 2788,-1 0 0,-1 1 0,-2 0 1,-1 0-1,-20-51 0,10 57 2518,18 24-2046,0 0 0,0 0-1,0 0 1,-1-1 0,1 1-1,0 0 1,0 0 0,0 0 0,-1 0-1,1-1 1,0 1 0,0 0 0,-1 0-1,1 0 1,0 0 0,0 0-1,-1 0 1,1 0 0,0 0 0,-1 0-1,1 0 1,0 0 0,0 0 0,-1 0-1,1 0 1,0 0 0,-1 0-1,1 0 1,0 0 0,0 0 0,-1 1-1,1-1 1,0 0 0,-4 18 1727,6 30-1543,2 0 0,3-1 0,16 65 0,51 138 888,-69-233-1065,55 151 602,-49-142-619,1-1 1,1-1-1,2 0 1,24 32-1,-31-48-343,-1 0 0,1 0-1,0 0 1,1-1-1,0 0 1,0-1 0,0 0-1,1-1 1,0 1 0,0-2-1,20 7 1,5-7-4515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6.1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86 1 7394,'0'0'6057,"0"178"-4249,0-13-47,-4 23-569,-5 3-208,0-47-320,4-54-376,3-30-208,0-22-80,0-1-48,-1-5-512,-1-6-856,-11-26-1105,1 0-1792,-3-20-5129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6.7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59 9618,'0'0'3530,"9"16"-3306,23 47 976,31 92-1,25 140 816,-85-310-1057,-2-17-631,-3-78-295,5-136-219,-2 238 20,0 0 0,1 0 0,0 0 0,0 1 0,1-1 0,0 0 0,0 1 0,1 0 0,0 0 0,0 0 0,0 0 0,1 1 0,0 0 0,1 0 0,-1 0 0,11-8 0,-7 8-287,0-1 0,0 1 0,1 1 0,-1 0 0,1 0 0,1 1 0,-1 0 0,0 0 0,1 2 0,0-1 0,13-1 0,1 2-5526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7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0 387 10938,'0'0'6814,"15"-17"-6668,8-11-136,81-102-114,-98 122-16,-1 0-1,0-1 1,-1 0 0,0 0-1,-1 0 1,1-1 0,-2 1 0,1-1-1,-1 1 1,-1-1 0,0 0 0,0 0-1,-1 0 1,0 0 0,-1 1 0,-2-12-1,3 19 112,-1 0 0,1 0 0,-1 0 0,1 0 0,-1 0 0,0 0 0,0 0 0,0 1 0,0-1 0,0 0 0,0 0 0,0 1 0,-1-1 0,1 1 0,-1-1-1,1 1 1,-1 0 0,1-1 0,-1 1 0,0 0 0,0 0 0,0 0 0,1 0 0,-1 1 0,0-1 0,0 0 0,0 1 0,0-1 0,0 1 0,0 0 0,0 0 0,-1 0 0,1 0-1,0 0 1,0 0 0,0 0 0,0 1 0,0-1 0,0 1 0,0-1 0,0 1 0,-3 1 0,0 3 9,1 0 0,-1-1 1,0 1-1,1 1 0,0-1 0,0 1 0,1 0 0,0-1 1,0 1-1,-4 11 0,-19 68 199,19-58-16,1 0 0,1 0 0,2 1 0,0 0 0,2-1 0,1 1 0,2 0 0,6 42 0,-6-65-214,-1 1-1,1-1 0,0 0 0,0 1 0,0-1 0,1 0 0,-1 0 1,1-1-1,1 1 0,-1-1 0,1 1 0,-1-1 0,1 0 1,0-1-1,1 1 0,-1-1 0,1 1 0,-1-1 0,1-1 1,0 1-1,0-1 0,1 1 0,-1-2 0,0 1 0,0 0 0,1-1 1,-1 0-1,1-1 0,0 1 0,-1-1 0,1 0 0,-1 0 1,1-1-1,-1 1 0,1-1 0,-1 0 0,1-1 0,-1 0 1,6-2-1,8-7-703,-1-2 0,0 0-1,-1-1 1,30-31 0,0-11-3964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7.5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87 75 7258,'0'0'3594,"-13"22"-2185,-38 73 129,47-84-1349,0-1 1,0 2-1,1-1 1,0 0-1,1 0 0,1 1 1,0-1-1,0 1 1,1-1-1,1 1 1,2 15-1,-1-6-23,-2-11-127,1 0-1,0 0 1,1-1 0,0 1 0,1-1-1,0 0 1,0 1 0,1-1-1,0-1 1,0 1 0,8 10-1,-12-18-33,1-1-1,-1 1 1,1-1-1,-1 1 1,0-1-1,1 0 0,-1 1 1,1-1-1,-1 1 1,1-1-1,-1 0 1,1 1-1,-1-1 1,1 0-1,-1 1 0,1-1 1,0 0-1,-1 0 1,1 0-1,-1 0 1,1 0-1,0 1 1,-1-1-1,1 0 1,0 0-1,-1-1 0,1 1 1,-1 0-1,1 0 1,0 0-1,-1 0 1,1 0-1,-1-1 1,1 1-1,0 0 1,-1 0-1,1-1 0,-1 1 1,1 0-1,-1-1 1,1 1-1,-1-1 1,0 1-1,1-1 1,-1 1-1,1-1 1,-1 1-1,0-1 0,1 1 1,-1-1-1,0 1 1,0-1-1,0 0 1,1 0-1,12-42 124,-11 34-158,11-55-1779,-3 0 0,4-106 0,-11 38 2539,-2 144-397,0-1 0,2 0 0,-1 0 1,1 0-1,1-1 0,7 17 0,-4-10 185,1 5-240,1 0-1,2-1 1,0 0 0,1-1 0,17 22-1,-25-37-450,0 0 0,0-1-1,0 1 1,1-1-1,0 0 1,0 0 0,0 0-1,0-1 1,0 1-1,1-1 1,0-1 0,-1 1-1,1-1 1,0 0-1,0 0 1,0-1 0,1 1-1,-1-2 1,0 1-1,0-1 1,1 1 0,-1-2-1,12-1 1,-11 1-445,0-1 1,-1 0 0,1-1 0,-1 0-1,8-4 1,27-19-6286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7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28 630 8650,'0'0'3023,"-5"21"-2159,-14 72 167,18-83-892,0 0-1,0 0 0,1 0 0,0 0 1,1 0-1,0 0 0,1 0 1,0 0-1,1-1 0,0 1 0,7 16 1,-3-12 16,0-1-1,1 0 1,1 0 0,0-1 0,1 0 0,12 11-1,-20-20-98,1-1-1,0 1 0,0 0 1,0-1-1,1 0 0,-1 0 1,0 0-1,1 0 0,0 0 1,-1-1-1,8 3 0,-10-4-19,1 0 0,0 0 0,0 0 0,0 0 0,0 0 0,-1-1 0,1 1 0,0 0 0,0-1 0,-1 1 0,1-1 0,0 0 0,-1 1 0,1-1 0,0 0 0,-1 0 0,1 0 0,-1 0 0,0-1 0,1 1 0,-1 0 0,0-1 0,0 1 0,1 0 0,-1-1 0,1-2 0,8-13 22,-1 0 0,-1-1 0,-1 0 0,0-1 0,-1 1 0,-1-1 1,4-35-1,3-141-634,-12 177 518,-1-225-968,-2 188 589,-3 0 0,-17-75 0,4 68 56,17 59 497,1-1 0,-1 1 0,1 0 1,-1-1-1,0 1 0,0 0 0,-1 0 0,1 0 0,-1 0 1,1 1-1,-1-1 0,0 1 0,-5-4 0,7 6-97,1 0 0,0 0 0,-1-1 0,1 1-1,0 0 1,-1 0 0,1 0 0,0 0 0,-1 0 0,1 0-1,0 0 1,-1 0 0,1 0 0,0 0 0,-1 0 0,1 1-1,-1-1 1,1 0 0,0 0 0,0 0 0,-1 0 0,1 0-1,0 1 1,-1-1 0,1 0 0,0 0 0,-1 0 0,1 1-1,0-1 1,0 0 0,0 1 0,-1-1 0,1 0 0,0 0-1,0 1 1,0-1 0,0 0 0,-1 1 0,1-1 0,0 0-1,0 1 1,0-1 0,0 1 0,0-1 0,0 0 0,0 1-1,0-1 1,0 1 0,-2 29 11,2-25 12,2 101 145,4 0-1,6 0 1,4-1-1,4 0 1,57 169-1,-67-242-149,2 0-1,2 0 1,0-2 0,2 0-1,25 35 1,-37-59-209,2 1-1,-1-1 1,1-1 0,0 1-1,0-1 1,0 0-1,11 7 1,28 7-3847,-15-15-1913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8.2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 9402,'0'0'1984,"-40"197"-1543,17-15 1351,1 17-280,9-17-488,6-54-607,5-55-297,2-27-120,0-17-16,2-18-1177,7-8-1879,5-3-4202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9.1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3 9394,'0'0'7823,"0"-3"-6859,0 9-849,-1 90-449,-1-16 887,3 0-1,15 101 1,-14-169-515,1 0 0,0 0-1,0 0 1,1 0 0,1-1 0,8 16-1,-11-24-32,0 1 0,1-1 0,-1 1 0,1-1 0,0 0 0,0 0 0,1 0 0,-1 0 0,0-1 0,1 1 0,0-1 0,-1 0 0,1 0 0,0 0 0,0 0 0,0-1-1,0 0 1,1 0 0,-1 0 0,6 1 0,7-2 22,0 0-1,-1-1 0,1-1 1,-1-1-1,1 0 0,-1-1 1,0 0-1,0-2 0,-1 0 1,23-12-1,16-11-68,73-55-1,-97 64-2,-11 5 17,-12 10-11,-1 1 1,1-1-1,0 1 1,8-4-1,-15 23-513,-3-3 581,-1-1 1,0 1 0,-1-1-1,-1 0 1,1 0 0,-11 13-1,-49 62 242,58-77-264,-35 39 35,-3-1 0,-86 70 0,116-105-430,0-1 0,-1-1 1,-25 14-1,30-19-971,-1 0 0,0-1 0,-17 4 0,-13-4-5983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8.5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0 163 13795,'0'0'3042,"20"-1"-2947,-14 0-95,21 0 111,1-2-1,41-10 0,-61 11-124,0 0-1,0 0 1,0-1 0,0 0-1,-1 0 1,0-1-1,0 0 1,0 0 0,0-1-1,0 0 1,-1 0 0,0-1-1,0 1 1,0-1-1,7-11 1,-11 13-83,-1 1-1,1-1 1,-1 0-1,0 0 1,0 0-1,0 0 1,0-7-1,-1 10 66,1 0-1,-1 0 1,0 0-1,0 0 1,0 0 0,0 0-1,0 0 1,0 0-1,0 0 1,0 0-1,-1 0 1,1 0-1,0 0 1,-1 0-1,1 0 1,0 0-1,-1 0 1,1 0-1,-1 0 1,1 1-1,-1-1 1,0 0-1,1 0 1,-1 1-1,0-1 1,0 0-1,1 1 1,-1-1-1,0 0 1,0 1-1,0 0 1,0-1-1,-1 0 1,-2 1 6,0 0 0,0-1 1,0 2-1,-1-1 1,1 0-1,0 1 0,0 0 1,0 0-1,0 0 1,0 0-1,0 1 1,0 0-1,1 0 0,-8 4 1,5-2 51,1 1 0,-1 0 0,1 0 1,0 1-1,0-1 0,0 1 0,-7 13 1,6-7 125,0 0 1,0 0-1,1 1 1,1 0-1,0 0 1,1 0-1,0 1 1,-2 24-1,5-31-120,0-1-1,0 0 0,1 0 0,-1 0 0,1 0 0,1 0 0,-1 0 0,4 9 0,-4-12-35,1-1 1,-1 0 0,0 0 0,1 0 0,0 0 0,-1 0-1,1 0 1,0 0 0,0-1 0,0 1 0,0-1-1,0 1 1,0-1 0,1 0 0,-1 0 0,0 0-1,1 0 1,-1 0 0,1-1 0,-1 1 0,1-1 0,-1 1-1,5-1 1,-3 1-96,0-1-1,1 0 0,-1 0 1,0 0-1,1-1 1,-1 0-1,0 1 0,0-1 1,0-1-1,1 1 1,-1-1-1,0 1 0,5-5 1,-3 2-257,0-1-1,-1 0 1,0 0 0,0 0-1,0-1 1,-1 0 0,5-6-1,16-30-2933,-5 1-2020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9.5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0 351 13595,'0'0'3065,"126"-71"-1705,-6 13-48,19-8-368,-17 13-736,-29 17-208,-9 6-784,-27 12-1408,-10 0-3922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09.8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9394,'0'0'3017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2:51:10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6552 0 14547,'-17'9'1386,"-295"156"67,-951 481 1940,-574 289-1839,-657 529-3213,2168-1261-522,120-66-2174,148-98 114,19-19-2831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38.2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27 135 6425,'0'0'5732,"-5"0"-4789,5 0-813,-1 0 0,0 0 1,0 0-1,0 0 0,0 0 0,1 0 0,-1 0 0,0 0 0,0 0 1,0 0-1,1-1 0,-1 1 0,0 0 0,0-1 0,1 1 0,-1-1 1,0 1-1,1-1 0,-1 1 0,0-1 0,1 1 0,-1-1 0,1 1 1,-1-1-1,1 0 0,-1 1 0,1-1 0,-1 0 0,1 0 0,0 1 1,-1-2-1,1 0-24,0 0 0,0 0 0,0 0 0,0 0 0,1 0 0,-1 0 0,1 0 0,-1 1 0,1-1 0,0 0 0,-1 0 0,1 0 0,0 1 0,0-1 0,0 0 0,2-1 0,3-5-114,1 0 1,-1 1-1,1 0 0,1 0 1,0 1-1,0-1 1,0 2-1,0-1 0,1 1 1,0 0-1,11-3 1,-16 6-2,0 0 0,0 1 0,0 0 0,0 0 0,0 0 0,0 0 0,0 1 0,0 0 0,1 0 0,-1 0 0,0 0 0,0 1 0,0-1 0,1 1 0,-1 0 0,0 0 0,0 1 0,0-1 0,-1 1 0,1 0 0,0 0 0,0 0 0,-1 0 0,0 1 0,1-1 0,-1 1 0,0 0 0,4 6 0,9 13 3,-1 1 1,16 35 0,-23-40 5,2 1 0,0-2 0,1 0 0,0 0 0,27 28 0,-36-43-12,1 1 1,-1-2-1,1 1 0,-1 0 1,1 0-1,0-1 1,-1 0-1,1 1 1,0-1-1,0 0 1,0 0-1,0-1 0,0 1 1,0-1-1,0 1 1,0-1-1,1 0 1,-1 0-1,0 0 1,0-1-1,0 1 1,0-1-1,0 0 0,0 0 1,0 0-1,0 0 1,4-2-1,7-5-64,0-1 0,-1 1-1,0-2 1,16-14 0,4-4-88,-6 9 39,0 1 0,47-24 0,-65 38 117,0 0-1,0 0 0,0 1 0,1 1 0,-1-1 0,1 1 0,0 1 0,-1 0 0,1 0 0,0 1 0,0 0 0,0 1 0,11 2 0,-11 1 9,0 0 0,-1 1 0,1 0-1,-1 1 1,-1 0 0,1 1 0,-1-1-1,0 1 1,0 1 0,10 13 0,-6-8 1,0-1 0,21 16 1,-28-24-1,0-1 0,1 0 1,-1-1-1,1 1 1,0-1-1,0 0 0,0-1 1,0 1-1,0-1 0,0 0 1,0-1-1,0 0 0,0 1 1,0-2-1,0 1 0,0-1 1,7-1-1,9-4 10,0-1-1,0-1 0,27-14 1,29-10 3,-47 23-14,0 1 1,0 1 0,0 2-1,1 2 1,0 0-1,-1 2 1,1 1 0,0 2-1,0 1 1,39 10-1,-50-8 5,1 1 19,35 5 1,-50-10-22,0-1 1,0 1 0,0-2-1,0 1 1,0-1-1,0 0 1,0 0 0,0-1-1,9-3 1,27-10-91,47-11 0,-16 6-131,-63 14-922,-7-3-2991,-4 2-2465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07.9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24 424 7706,'0'0'7855,"-4"18"-7766,2-11-88,-4 20 5,1 0 0,2 1-1,-1 32 1,6-1 20,2-1 1,3 0-1,24 94 0,-31-151-27,1 1 1,0-1-1,-1 1 0,1-1 0,0 1 0,0-1 0,0 0 0,1 1 0,-1-1 0,0 0 0,0 0 0,1 0 1,-1 0-1,0 0 0,1 0 0,-1-1 0,1 1 0,-1 0 0,1-1 0,0 1 0,-1-1 0,1 1 0,-1-1 1,1 0-1,0 0 0,-1 0 0,1 0 0,0 0 0,2 0 0,1 0 1,-1-1 0,1 1 1,-1-1-1,1 0 0,-1 0 0,0 0 0,1-1 1,-1 1-1,0-1 0,4-3 0,1-1 7,-1-2 0,-1 1-1,1-1 1,-1 0 0,-1 0 0,1-1 0,-1 0-1,4-10 1,38-84-139,-34 69 68,-9 24 63,-2 4 8,-1 0 0,1 1 0,-1-1 0,0-1 0,-1 1 0,1 0 0,-1 0 0,0-9 0,-1 14 135,1 25 250,2-4-294,0 0-1,2-1 0,1 0 1,8 22-1,-4-16-38,8 41 0,-18-63-60,1 0 1,-1 0 0,1 0 0,0-1 0,0 1-1,0 0 1,0 0 0,0-1 0,0 1 0,1-1-1,-1 1 1,1-1 0,0 0 0,3 4 0,-3-5-7,1 1 1,0-1-1,0 0 1,0 0-1,0 0 1,0 0 0,0-1-1,0 1 1,0-1-1,0 1 1,0-1-1,6-1 1,-6 1-10,1-1 1,-1 0-1,1 0 1,-1 0-1,0 0 1,0 0-1,0-1 1,1 0-1,-1 1 0,-1-1 1,1 0-1,0-1 1,0 1-1,-1 0 1,1-1-1,-1 1 1,0-1-1,0 0 0,0 0 1,0 0-1,1-3 1,4-6-120,-1 0 0,-1 0 0,0-1-1,4-15 1,-5 15 272,-2 0-1,0 0 1,-1-1 0,0-16-1,-1 29 124,3 30-285,-2-26 23,0 0 0,0 0 1,0 0-1,0-1 0,1 1 1,-1-1-1,1 1 0,0-1 0,0 0 1,0 1-1,0-1 0,0 0 1,1 0-1,-1-1 0,0 1 0,1 0 1,0-1-1,-1 1 0,1-1 1,0 0-1,0 0 0,-1 0 0,1 0 1,6 0-1,5 1-9,0 0 1,0-1-1,25-2 1,-35 1 10,8-2 2,0 1 1,-1-2 0,0 0 0,1 0 0,-1-1 0,0 0 0,-1-1 0,1 0 0,-1-1 0,0 0-1,0 0 1,12-11 0,-5 2-9,0-1 0,0-1 0,-2 0 0,0-1 0,16-26 0,-22 28-152,0-1 1,-1 0-1,-1-1 1,0 1-1,-2-1 1,0 0 0,-1-1-1,3-27 1,-3-14-794,-4-77 1,0 124 890,-2-17 467,0-1 1,-2 1-1,-1 0 1,-18-55 0,23 84 324,-26 2-620,24 1-113,-1 1 1,1-1 0,0 1-1,0-1 1,0 1-1,0 0 1,0 0 0,1-1-1,-1 1 1,1 0-1,0 1 1,0-1 0,0 0-1,0 0 1,0 6-1,-9 21-18,5-22 14,2 1 0,-1-1-1,2 1 1,-1 0-1,1 0 1,0 0 0,1 0-1,-1 17 1,2 8 22,5 36-1,-2-37 2,3 46 99,34 260 1233,-35-316-1186,2-1 1,10 24-1,3 9-91,-20-53-64,11 27-21,-10-29 18,-1 1 0,0 0-1,1 0 1,-1-1 0,1 1-1,-1 0 1,1 0 0,-1-1 0,1 1-1,-1-1 1,1 1 0,0 0-1,-1-1 1,1 1 0,0-1-1,-1 0 1,1 1 0,0-1 0,0 0-1,0 1 1,-1-1 0,1 0-1,0 0 1,0 1 0,0-1-1,0 0 1,-1 0 0,1 0-1,0 0 1,0 0 0,1-1 0,-1 0 2,0 0 0,0 0-1,0 0 1,0-1 0,-1 1 0,1 0 0,0-1 0,-1 1 0,1-1 0,-1 1 0,1-1 0,-1 1 0,0-1 0,1 1 0,-1-3 0,4-29-70,-4 30 71,0-3-9,0 0-1,1-1 0,-1 1 0,1 0 1,1-1-1,-1 1 0,1 0 1,0 0-1,1 0 0,0 0 0,-1 1 1,2-1-1,-1 1 0,6-7 1,96-115-94,-101 123 87,-1-1-1,1 1 1,0 0-1,1 0 1,-1 1-1,1-1 1,-1 1-1,1 0 1,0 0 0,0 1-1,1-1 1,-1 1-1,0 0 1,8-2-1,-12 4 3,-1 0 1,1 0-1,-1 0 0,1 0 0,-1 0 0,1 0 1,-1 0-1,1 0 0,-1 0 0,1 1 0,-1-1 0,1 0 1,-1 0-1,1 0 0,-1 0 0,1 1 0,-1-1 1,0 0-1,1 1 0,-1-1 0,1 0 0,-1 1 1,0-1-1,1 0 0,-1 1 0,0-1 0,1 1 0,-1-1 1,0 0-1,0 1 0,1 0 0,1 18 1,-2-11 18,21 150 399,-5-44-187,-16-114-232,0 1 1,0-1-1,0 1 0,0-1 1,0 1-1,0-1 0,0 0 1,0 1-1,0-1 0,0 1 1,0-1-1,0 1 0,0-1 1,1 0-1,-1 1 0,0-1 1,0 1-1,0-1 0,1 0 1,-1 1-1,0-1 0,0 0 1,1 1-1,-1-1 0,0 0 1,1 1-1,-1-1 0,0 0 1,1 0-1,-1 1 0,1-1 1,-1 0-1,0 0 0,1 0 1,-1 0-1,1 0 0,-1 1 1,1-1-1,-1 0 0,1 0 1,17-14-589,16-32-1047,25-64-5346,-35 60 117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08.3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99 6545,'0'0'8389,"15"7"-7397,50 26-125,-58-31-754,0 1 0,0-1 0,0 0 0,0-1-1,0 0 1,0 0 0,0 0 0,1-1 0,-1 0 0,8-1 0,11 0 163,-16 0-235,0 0 0,0 0 0,0-1 0,0 0 0,-1-1 1,1 0-1,0-1 0,-1 0 0,0 0 0,11-7 0,-16 9-108,-1 0 0,1-1 0,-1 1-1,1-1 1,-1 0 0,0 1-1,0-1 1,0-1 0,-1 1 0,1 0-1,-1-1 1,0 1 0,0-1 0,0 0-1,0 1 1,0-1 0,-1 0-1,0 0 1,0 0 0,0-1 0,0 1-1,-1 0 1,1 0 0,-1 0-1,0 0 1,-1-1 0,0-4 0,1 8 40,-1 0 1,0 0-1,0 1 1,0-1 0,0 0-1,0 0 1,0 1 0,0-1-1,0 0 1,0 1-1,0-1 1,0 1 0,-1-1-1,1 1 1,0 0-1,0 0 1,0-1 0,-1 1-1,1 0 1,0 0 0,0 0-1,-1 0 1,-1 1-1,-32 1 26,30 0 10,-1 0 1,1-1-1,0 2 1,0-1-1,0 1 1,0-1-1,1 1 0,-1 1 1,1-1-1,-1 1 1,1-1-1,1 1 1,-1 0-1,0 1 1,1-1-1,0 1 1,0-1-1,0 1 0,0 0 1,1 0-1,-2 6 1,-1 1 65,1 0 1,0 1-1,1 0 0,1 0 1,0 0-1,0 0 0,2 24 1,0-33-67,1 1 1,-1-1-1,1 1 1,1-1 0,-1 1-1,0-1 1,1 0-1,0 0 1,0 0 0,1 0-1,-1 0 1,1 0-1,-1-1 1,1 1 0,0-1-1,1 0 1,-1 1-1,1-2 1,-1 1 0,1 0-1,0-1 1,0 1-1,0-1 1,0 0 0,0-1-1,0 1 1,1-1-1,4 2 1,-1-1-84,0-1 1,0 0-1,0 0 0,0 0 1,0-1-1,0 0 0,0-1 1,0 1-1,0-2 0,0 1 1,0-1-1,-1 0 0,1-1 1,-1 1-1,12-7 0,-5-1-699,-1 0-1,0 0 1,0-1-1,-1-1 1,-1 0-1,0-1 1,0 0-1,12-21 1,4-14-3180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08.9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39 7346,'0'0'5795,"0"16"-4990,11 175 2721,-4-94-2598,-5-13-604,-2-79-368,0-17-115,0-16-107,0 10 135,1 0 0,0-1 0,1 1 0,1 0 0,1 0 0,0 1 0,8-18 0,-10 29 129,0 1-1,1 0 1,-1 0-1,1 0 1,0 0-1,1 1 1,-1-1-1,1 1 1,0 0-1,0 0 1,0 0-1,1 1 1,-1 0-1,1-1 1,0 1-1,0 1 1,0-1-1,0 1 1,0 0-1,1 0 1,-1 1-1,1-1 1,-1 1-1,1 0 1,0 1-1,9-1 1,4 2-31,-1 1 0,1 0 0,-1 1 0,0 1 1,0 1-1,0 1 0,-1 0 0,0 1 1,0 1-1,0 0 0,-1 2 0,-1 0 0,1 0 1,-2 2-1,1-1 0,15 19 0,-28-28 46,0 0 1,0 0-1,0 0 0,0 0 0,1-1 0,-1 1 0,1-1 0,-1 1 1,1-1-1,0 0 0,-1 0 0,1 0 0,0 0 0,0 0 1,-1-1-1,1 0 0,0 1 0,0-1 0,3 0 0,-2-1 25,0 0 0,0 0 0,-1 0 0,1 0 0,-1-1 0,1 1 0,-1-1-1,0 0 1,1 0 0,-1 0 0,0-1 0,5-4 0,-1-1-22,0 0 0,0-1 0,-1 0 1,0 0-1,-1 0 0,0 0 0,0-1 0,-1 0 1,4-14-1,-3 2-282,-2 0 1,-1 0-1,-1-41 1,-1 46 192,0 16 79,0 0 0,0 0 0,0 0 0,0 0-1,-1 0 1,1 0 0,0 0 0,0 0 0,-1 0 0,1 0 0,-1 0 0,1 0 0,-1 0 0,1 0 0,-1 0 0,1 0 0,-1 1-1,0-1 1,0 0 0,1 0 0,-1 1 0,0-1 0,0 0 0,0 1 0,0-1 0,0 1 0,0-1 0,1 1 0,-1 0 0,0-1 0,-1 1-1,1 0 1,0 0 0,0-1 0,0 1 0,0 0 0,0 0 0,0 0 0,0 0 0,0 0 0,0 1 0,0-1 0,0 0 0,0 0-1,0 1 1,0-1 0,-2 2 0,-1-1 38,-1 0-1,1 1 0,-1 0 0,1 0 1,0 0-1,0 1 0,0-1 0,0 1 1,0 0-1,-3 4 0,0 2 64,0 0-1,1 0 1,0 1-1,1 0 1,0 0-1,1 1 1,0 0-1,0-1 1,1 1-1,0 0 1,1 1-1,1-1 1,0 0-1,0 0 1,1 1 0,2 20-1,-1-29-93,-1 1-1,1 0 1,0-1 0,0 1 0,0 0-1,1-1 1,-1 0 0,1 1-1,0-1 1,0 0 0,0 0-1,0 0 1,0 0 0,1 0-1,-1 0 1,7 4 0,-4-3 27,0-1-1,1 0 1,-1 0 0,1-1 0,0 1 0,0-1 0,0 0-1,0-1 1,9 2 0,2-2 14,0 0 0,0-1 0,-1 0 1,1-2-1,0 0 0,-1 0 0,18-7 0,85-31-2660,-71 24-1752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09.3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9418,'0'0'10258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3.00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207 1 9010,'0'0'4480,"-20"0"-3487,-63 2-438,79-2-536,1 1 0,-1-1 0,1 1 0,0 0 0,-1 1 0,1-1 0,0 0 0,0 1 0,0 0 0,0-1 0,0 1 0,0 1 0,1-1 0,-1 0 0,1 0 0,-1 1 0,-1 3 0,-1 1 4,1-1 0,1 1 1,-1 0-1,1 1 0,-2 7 1,3-10 5,-3 9 58,1 1 0,0 0 1,1 0-1,1 1 0,0-1 1,1 0-1,1 1 0,0-1 1,4 23-1,-3-36-78,0 1 0,0 0 0,0 0 0,1-1 0,-1 1 0,1-1 0,0 1 0,-1-1 0,1 0 0,0 1 0,1-1 0,-1 0 1,0-1-1,0 1 0,1 0 0,-1 0 0,1-1 0,0 0 0,-1 1 0,1-1 0,0 0 0,0-1 0,0 1 0,0 0 0,3 0 0,7 1 23,-1-1 0,1 0 1,0 0-1,18-3 0,-20 1-61,-1-1-1,1-1 0,-1 0 1,0 0-1,0-1 0,-1 0 0,1-1 1,-1 0-1,0 0 0,0-1 1,0 0-1,14-14 0,-18 15-16,-1 0 0,1 0-1,-1 0 1,0-1 0,-1 1-1,1-1 1,-1 0 0,0 0-1,3-11 1,-5 13 36,0 0 0,0-1 0,0 1-1,-1-1 1,0 1 0,0-1 0,0 1 0,0-1 0,-1 1 0,0 0 0,1-1 0,-2 1 0,1 0 0,-1-1-1,-2-5 1,1 7 37,0-1-1,1 1 0,-2 0 1,1 0-1,0 1 1,0-1-1,-1 1 0,0-1 1,1 1-1,-1 0 0,0 0 1,0 1-1,0-1 1,0 1-1,0 0 0,0 0 1,-1 0-1,1 1 0,0-1 1,0 1-1,-1 0 1,-5 1-1,6-1-73,0 0 1,0 1-1,0 0 0,0-1 1,0 2-1,0-1 0,0 0 1,0 1-1,0 0 0,-5 3 1,7-4-98,1 0 0,-1 0 0,0 1 0,1-1 0,0 1 0,-1-1 0,1 1 0,0-1 0,0 1 0,0 0 0,0 0 0,0 0 0,0-1 0,0 1 0,0 0 0,1 0 0,-1 0 0,1 0 0,0 0 0,0 0 0,-1 3 0,3 4-4258,6-4-2057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3.3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11146,'0'0'2561,"0"117"-2561,0-53 200,6 3 8,3-1-192,0-8-8,-5-10-8,-4-12-760,0-6-696,0-12-1049,-13-9-2544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8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5825,'0'0'4761,"4"16"-2332,8 24-1237,1 12 124,2-2 0,37 83 0,-52-133-1318,0 0 0,0 0 0,0 1 1,0-1-1,0 0 0,0 0 0,0 0 1,1 0-1,-1 0 0,0 1 0,0-1 1,0 0-1,0 0 0,0 0 0,0 0 1,0 0-1,1 0 0,-1 0 1,0 1-1,0-1 0,0 0 0,0 0 1,0 0-1,1 0 0,-1 0 0,0 0 1,0 0-1,0 0 0,0 0 0,1 0 1,-1 0-1,0 0 0,0 0 0,0 0 1,0 0-1,1 0 0,-1 0 0,0 0 1,0 0-1,0 0 0,0 0 1,0 0-1,1-1 0,5-8-40,7-26-2,-5 14-12,-3 9 81,2 1 1,0 0-1,0 0 1,1 0 0,0 1-1,1 0 1,0 1-1,1 0 1,0 1-1,0 0 1,1 0-1,0 1 1,23-12-1,-15 11-260,0 0 0,0 1-1,23-4 1,-17 5-1548,-1 2 0,29-1 0,-20 5-4347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3.6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74 5393,'0'0'7194,"15"111"-6658,7-93-56,3-7-112,1-7-120,3-4-24,-2-4-40,6-17-112,6-11-72,24-26-624,-4 7-1424,-10 0-1929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4.0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99 12139,'0'0'2193,"16"-2"-2122,7-2-83,0 0-1,0-2 0,0-1 1,0 0-1,-1-2 1,30-16-1,-5-9-1643,-45 33 1244,-3 3 140,-21 27 361,1 2 1,2 1 0,-17 36 0,28-50 230,1 0 0,1 0 0,0 1 0,2 0 0,0 0 0,1 0 0,-1 33 0,4-51-291,0 1 1,1 0-1,-1 0 0,0-1 0,1 1 1,-1 0-1,1 0 0,-1-1 1,1 1-1,0-1 0,0 1 1,0 0-1,0-1 0,0 0 1,0 1-1,0-1 0,0 0 1,0 1-1,1-1 0,-1 0 1,0 0-1,1 0 0,-1 0 1,1 0-1,0 0 0,-1-1 1,1 1-1,0 0 0,-1-1 1,1 0-1,0 1 0,-1-1 1,1 0-1,0 0 0,0 0 1,0 0-1,-1 0 0,4 0 1,1-1-10,0 1 1,0-1 0,0 0 0,0 0-1,0-1 1,0 1 0,0-1 0,-1-1 0,1 1-1,7-5 1,-2-3-504,1 0 0,-2 0 0,1-1 0,-1 0-1,-1 0 1,14-23 0,-4 2-3855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4.3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0 188 10594,'0'0'3700,"20"-14"-3695,-3 3-74,21-15-614,62-55 0,-84 63-117,-11 12 388,0 1 0,0 0 0,0 0 0,0 0 1,11-6-1,-16 11 413,0 0 0,0 0 0,0 0 0,0 0 0,1 0 0,-1 0 0,0 0 0,0 0 0,0 0 0,0 0 0,0 0 0,1 0 0,-1 0 0,0 0 0,0 0 0,0 0 0,0 0 0,0 0 0,1 0 0,-1 0 0,0 0 0,0 1 0,0-1 0,0 0 0,0 0 1,0 0-1,0 0 0,1 0 0,-1 0 0,0 0 0,0 0 0,0 1 0,0-1 0,0 0 0,0 0 0,0 0 0,0 0 0,0 0 0,0 1 0,0-1 0,0 0 0,0 0 0,0 0 0,0 0 0,0 0 0,0 0 0,0 1 0,0-1 0,0 0 0,0 0 0,0 0 0,0 0 0,0 0 0,0 1 0,0-1 0,0 0 0,0 0 1,-1 0-1,1 2 48,-14 264 3252,28-285-7726,-1-2 71</inkml:trace>
  <inkml:trace contextRef="#ctx0" brushRef="#br0" timeOffset="1">330 10 7009,'0'0'4337,"31"107"-3488,-16-72-553,-4-2-184,2-4-112,-12 2-608,-1-7-1305,0-4-2024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4.6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1 147 6121,'0'0'8765,"20"-14"-8466,144-92 434,-157 102-712,-1 0 0,0 1-1,1 0 1,0 0 0,-1 1-1,1 0 1,13-3 0,-18 5-24,0 0-1,-1 0 1,1 0 0,0 0 0,-1 0 0,1 0-1,0 1 1,-1-1 0,1 1 0,0-1-1,-1 1 1,1 0 0,-1-1 0,1 1 0,-1 0-1,1 0 1,-1 0 0,0 0 0,1 0-1,-1 0 1,0 1 0,0-1 0,0 0 0,0 1-1,0-1 1,0 1 0,0-1 0,0 1 0,-1-1-1,1 1 1,-1-1 0,1 1 0,-1 0-1,1-1 1,-1 1 0,0 2 0,2 5 44,-1 0 0,0 0 0,0 0 1,-2 12-1,1-19-159,0 1 1,0-1 0,-1 0-1,1 0 1,-1 0-1,0 0 1,0 0-1,0 0 1,0-1-1,-1 3 1,1-3-172,1 0 0,-1 0 0,0 0 1,0-1-1,0 1 0,0 0 0,0-1 0,0 1 1,0 0-1,0-1 0,0 0 0,0 1 0,0-1 0,0 1 1,0-1-1,0 0 0,0 0 0,0 0 0,0 0 1,-2 0-1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5.0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119 1 12763,'0'0'4825,"-43"102"-4729,35-74-24,-3-7-72,2-2-232,-9-7-1073,2-6-1199,3-6-2321</inkml:trace>
  <inkml:trace contextRef="#ctx0" brushRef="#br0" timeOffset="1">129 99 6545,'0'0'8058,"102"24"-7674,-69-9-184,-6 1-184,-3 4-16,-12 4-1280,-13 20-880,-19-4-649,-11-2-1888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5.34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0 143 6857,'0'0'8090,"117"-31"-6369,-64 7-769,2-2-528,-6 4-232,-5 6-184,-11 5-8,-2 2-1200,-13 5-3073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5.6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10042,'0'0'6386,"94"89"-6314,-63-61-72,-7-6 0,-9-2-889,-15 0-1159,-8-6-649,-15-3-1272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6.4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97 8090,'0'0'3625,"24"-5"-2555,163-36-168,-127 25-820,-24 6-420,0 1 1,52-6-1,-129 45-1397,-33 25 2627,-126 121 0,194-170-760,-33 36 870,37-39-935,0 0 0,0 1 0,0-1 0,0 0-1,1 1 1,-1-1 0,1 1 0,0-1 0,0 1 0,0 0 0,1-1 0,-1 7-1,1-10-57,0 1-1,0 0 0,0-1 1,1 1-1,-1 0 0,0-1 1,0 1-1,1 0 0,-1-1 1,0 1-1,1-1 0,-1 1 1,1-1-1,-1 1 0,1-1 1,-1 1-1,1-1 0,-1 1 1,1-1-1,-1 1 0,1-1 1,-1 0-1,1 1 0,0-1 1,-1 0-1,1 0 0,0 0 1,-1 1-1,1-1 0,0 0 1,1 0-1,26 1 155,-21-1-112,10 0 4,0-2 0,0 0 0,-1-1 0,1 0 0,0-2 0,-1 0 0,0 0 0,17-10 0,4-4-278,-1-2-1,39-30 1,-61 40-58,-14 11 346,-13 24 146,6-13-203,4-4-11,-3 2 16,1 1 0,1 0 0,0 0 0,0 0 0,1 0-1,0 1 1,1 0 0,-2 13 0,4-24-11,0 1 0,1-1 1,-1 0-1,0 1 0,0-1 0,1 0 0,-1 1 0,0-1 1,1 0-1,-1 0 0,0 1 0,1-1 0,-1 0 1,0 0-1,1 0 0,-1 1 0,1-1 0,-1 0 1,0 0-1,1 0 0,-1 0 0,1 0 0,-1 0 1,0 0-1,1 0 0,-1 0 0,1 0 0,-1 0 1,0 0-1,1 0 0,-1 0 0,1 0 0,-1 0 1,0-1-1,1 1 0,-1 0 0,1 0 0,-1 0 1,1-1-1,16-6 111,-7-1-153,0-1 0,-1 0-1,0 0 1,0 0 0,-1-2-1,10-14 1,37-72-1946,-46 80 1470,64-149-1907,-73 166 2447,0-1 1,1 1-1,-1 0 1,0 0-1,0 0 1,0 0-1,0 0 1,0-1-1,0 1 1,0 0 0,0 0-1,0 0 1,1 0-1,-1 0 1,0 0-1,0 0 1,0 0-1,0-1 1,0 1-1,1 0 1,-1 0 0,0 0-1,0 0 1,0 0-1,0 0 1,0 0-1,1 0 1,-1 0-1,0 0 1,0 0-1,0 0 1,0 0 0,1 0-1,-1 0 1,0 0-1,0 0 1,0 0-1,0 0 1,0 1-1,1-1 1,-1 0-1,0 0 1,0 0 0,0 0-1,0 0 1,0 0-1,1 0 1,-1 0-1,0 0 1,0 1-1,0-1 1,0 0-1,0 0 1,0 0 0,0 0-1,0 0 1,0 1-1,0-1 1,0 0-1,0 0 1,1 0-1,4 11 482,4 19 546,-1 1 0,-2-1 0,4 36 0,-4 42-2927,-6-107 1717,0-1 0,0 1-1,0-1 1,-1 0 0,1 1-1,0-1 1,0 0 0,0 1-1,0-1 1,0 0 0,-1 1-1,1-1 1,0 0 0,0 0-1,0 1 1,-1-1 0,1 0-1,0 0 1,0 1 0,-1-1-1,1 0 1,0 0-1,-1 0 1,1 1 0,0-1-1,-1 0 1,1 0 0,0 0-1,-1 0 1,1 0 0,0 0-1,-1 0 1,1 0 0,-1 0-1,1 0 1,0 0 0,-1 0-1,1 0 1,0 0 0,-1 0-1,1 0 1,0 0 0,-1 0-1,1 0 1,0-1 0,-1 1-1,1 0 1,0 0 0,-1 0-1,1-1 1,-2 0-168,1 1 0,0-1 1,0 1-1,0-1 0,0 0 1,-1 0-1,1 1 0,0-1 0,0 0 1,0 0-1,1 0 0,-1 0 0,0 0 1,-1-2-1,1-1 779,0 0 1,0 1-1,1-1 1,-1 0-1,1 0 1,0 1-1,0-1 1,1 0-1,-1 0 0,1 1 1,-1-1-1,1 0 1,0 1-1,1-1 1,-1 1-1,1-1 1,-1 1-1,1 0 0,0-1 1,0 1-1,0 0 1,1 0-1,-1 1 1,1-1-1,0 0 1,4-3-1,7-5 483,1 1-1,0 0 1,0 1-1,21-8 1,-34 16-918,2-2-30,0 1 0,0 0 0,0 0 0,0 0 0,0 1 0,1 0 0,-1 0 0,0 0 0,1 0 0,-1 0 0,1 1 0,-1 0 0,1 0 1,5 1-1,-9 0-92,0 0 1,0 0-1,0 0 1,0 1 0,-1-1-1,1 0 1,0 1 0,0-1-1,-1 1 1,1-1-1,-1 1 1,1-1 0,-1 1-1,0-1 1,0 1 0,1 0-1,-1-1 1,0 1-1,0-1 1,-1 1 0,1-1-1,0 1 1,0 0 0,-2 1-1,2 3-444,-7 32-2875,-9 1-2139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6.8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1 274 10322,'0'0'4241,"19"-10"-3594,65-30-376,-78 37-263,0 0 1,0 0-1,0 1 1,0 0-1,0 0 1,1 0-1,-1 1 1,1 0-1,-1 0 1,1 1-1,-1 0 1,12 1-1,-12-1-12,-5 0 2,1 1 0,-1-1-1,1 1 1,-1-1 0,1 1 0,-1 0-1,1 0 1,-1 0 0,0 0-1,1 0 1,-1 0 0,0 0 0,0 0-1,0 0 1,0 0 0,0 1-1,0-1 1,0 0 0,0 1-1,0-1 1,-1 1 0,1-1 0,-1 1-1,1-1 1,-1 1 0,1 0-1,-1-1 1,0 1 0,0 2 0,2 9 33,-1 0 0,-2 23 1,1-23 25,0-12 10,10-11 105,53-56-396,92-107-4403,-104 104-494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7.1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148 1 4113,'0'0'9994,"-16"20"-9210,-51 68-250,64-84-464,0 1 1,1-1-1,-1 1 1,1 0-1,0 0 1,0 0-1,0 0 1,-1 11-1,2-13-20,1 0-1,0 0 0,1 0 0,-1 0 0,0 1 0,1-1 0,-1 0 0,1 0 0,2 4 0,-2-5-36,0-1 1,0 1-1,0-1 0,0 1 0,0-1 1,0 0-1,1 0 0,-1 1 0,0-1 0,1 0 1,-1 0-1,1 0 0,-1 0 0,1-1 1,-1 1-1,1 0 0,0-1 0,-1 1 1,1-1-1,0 1 0,0-1 0,-1 0 0,1 0 1,0 0-1,0 0 0,0 0 0,-1 0 1,1 0-1,2-1 0,0 0-8,1 0 0,-1 0 0,0 0 0,1 0 0,-1-1-1,0 1 1,0-1 0,0 0 0,0 0 0,6-5 0,2-4-236,-1 0 1,0-1-1,-1-1 1,11-16-1,-17 23-39,0-1 0,0 0 0,-1 0 0,0 0 0,0 0 0,-1-1 0,0 1 0,0-1 0,0 1-1,0-15 1,-2 22 267,0-1-1,0 1 0,0-1 0,0 1 1,0-1-1,-1 1 0,1-1 0,0 1 1,0-1-1,0 1 0,0 0 0,-1-1 1,1 1-1,0-1 0,-1 1 0,1-1 0,0 1 1,-1 0-1,1-1 0,0 1 0,-1 0 1,1-1-1,-1 1 0,1 0 0,-1 0 1,1-1-1,-1 1 0,0 0 0,-20-2 20,16 3-9,-1 0 0,0 1 0,0-1 0,1 1-1,-9 4 1,3 1-3,1 0 1,-1 0-1,1 1 0,1 1 0,-1 0 0,1 0 0,-8 12 0,-3 6-1464,-25 44 0,26-37-1597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09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16492,'0'0'1512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7.5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9554,'0'0'4169,"13"95"-3945,-8-71-120,-3-4-96,-2-8-8,0-3-160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7.8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148 20 7362,'0'0'113,"0"1"1,1-1 0,-1 0 0,0 0 0,0 0 0,1 1 0,-1-1 0,0 0 0,0 0-1,1 1 1,-1-1 0,0 0 0,0 1 0,0-1 0,0 0 0,1 1 0,-1-1-1,0 0 1,0 1 0,0-1 0,0 0 0,0 1 0,0-1 0,0 0 0,0 1 0,0-1-1,0 0 1,0 1 0,0-1 0,0 0 0,0 1 0,0-1 0,0 0 0,-1 1-1,1-1 1,0 0 0,0 0 0,0 1 0,-7 16-315,-6 4-225,-1 0-1,-1-1 1,-1 0-1,0-2 0,-28 25 1,19-18 1165,63-58-89,2 2 1,1 2-1,2 1 0,51-23 0,-79 42-615,1 1 0,0 1-1,28-8 1,-3 9-2534,-27 6-1541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8.16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155 599 6649,'0'0'5970,"3"16"-5323,10 51-169,-13-66-440,1 0-1,-1 1 0,0-1 1,1 0-1,-1 0 1,0 0-1,1 0 0,0 0 1,-1 0-1,1 0 1,-1 0-1,1 0 0,0 0 1,0 0-1,0 0 1,0 0-1,-1-1 0,1 1 1,0 0-1,0-1 1,0 1-1,1-1 0,-1 1 1,0-1-1,0 1 1,0-1-1,0 0 0,0 1 1,0-1-1,1 0 1,-1 0-1,0 0 0,0 0 1,0 0-1,1 0 1,-1 0-1,2-1 0,0 0 80,0 0 0,0 0-1,0 0 1,0 0-1,-1-1 1,1 1 0,-1-1-1,1 0 1,4-3-1,-2-1-104,0 0-1,-1 0 0,0 0 1,0 0-1,0-1 0,0 1 0,-1-1 1,0 0-1,-1 0 0,0-1 0,0 1 1,0 0-1,-1-1 0,0 1 0,0 0 1,-1-1-1,-1-13 0,1 19-19,-1 1-1,0-1 0,1 1 1,-1-1-1,0 1 1,0-1-1,0 1 1,0 0-1,0-1 0,0 1 1,0 0-1,0 0 1,-1 0-1,1 0 0,0 0 1,-1 0-1,1 0 1,0 0-1,-1 1 0,1-1 1,-1 0-1,0 1 1,1 0-1,-1-1 1,1 1-1,-1 0 0,-2-1 1,-52 0-186,45 2 160,-3 0-161,1 1 0,-1 0 0,1 1 0,0 1 0,-16 6 0,-24 7-3416,21-11-1897</inkml:trace>
  <inkml:trace contextRef="#ctx0" brushRef="#br0" timeOffset="1">533 1 13915,'0'0'1312,"110"38"-1312,-101-11 264,-8 3 136,-1 1 48,-10-2-47,-16-4-121,-5-1-256,0-6-24,2-5-705,1-13-1031,8 0-2281,8-11-5401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8.5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 7034,'0'0'4472,"104"-2"-7408,-92 2-1433</inkml:trace>
  <inkml:trace contextRef="#ctx0" brushRef="#br0" timeOffset="1">1 2 4401,'87'140'2056,"-96"-107"-55,5 4 31,4 3-375,0-6-185,4-4-360,12-8-200,4-8-216,4-8-87,5-6-137,6 0-80,0-13-120,5-11-168,-2-1-104,-3-6-168,-1-17-888,-6 6-1481,-14 8-2448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8.9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1 129 12067,'0'0'2770,"21"0"-1928,69-3-259,-84 3-567,-1 0 0,1 1 0,-1-1 0,0 1 0,1 0 0,-1 1 0,0-1 0,0 1 0,1 0 0,-2 0 0,1 1 0,0-1 0,0 1 0,-1 0 1,1 0-1,-1 1 0,0-1 0,0 1 0,7 8 0,-8-6-11,1 0 1,-1 0-1,0 1 1,0-1-1,-1 1 1,0-1-1,0 1 1,-1 0-1,1 0 1,-1 0-1,-1-1 1,0 1-1,0 8 1,0-13-29,0 0 1,0 1 0,-1-1-1,1 0 1,-1 0 0,0 0-1,1 0 1,-1 0 0,0 0-1,0 0 1,0 0 0,0 0-1,-1 0 1,1 0 0,-1 0 0,1-1-1,-1 1 1,1-1 0,-3 2-1,2-1-237,0-1 1,0 0-1,0 0 0,0 0 0,0 0 0,0-1 0,0 1 0,-1-1 0,1 1 0,0-1 1,0 0-1,-3 1 0,4-2 127,1 1 0,-1 0 0,1 0 0,0-1-1,-1 1 1,1-1 0,0 1 0,-1 0 0,1-1 0,0 1 0,-1-1 0,1 1 0,0-1 0,0 1 0,0 0 0,-1-1 0,1 1 0,0-1 0,0 1 0,0-1 0,0 0 0,0 1 0,0-1-1,0 1 1,0-1 0,0 1 0,0-1 0,0 1 0,0-2 0,3-16-508,3 7 868,0 1 0,1 1 1,0-1-1,1 1 0,0 0 0,0 1 1,19-15-1,4-6 755,28-35 372,-30 32-628,42-38 0,-70 70-696,0-1-1,0 0 0,-1 1 1,1-1-1,0 1 1,0-1-1,0 1 0,0-1 1,0 1-1,0-1 1,-1 1-1,1 0 0,0-1 1,0 1-1,0 0 1,0 0-1,0 0 0,0 0 1,1 0-1,-1 0 1,0 0-1,0 0 0,0 1 1,0-1-1,-1 0 1,1 0-1,0 1 0,0-1 1,0 1-1,0-1 0,0 1 1,0-1-1,0 1 1,-1-1-1,1 1 0,0 0 1,0 0-1,-1-1 1,1 1-1,0 0 0,-1 0 1,1 0-1,-1 0 1,1 1-1,3 5 269,0 1 1,-1 0-1,0 0 1,3 10-1,-4-11-79,12 38 251,-1 0 0,-2 1 1,5 59-1,-15-101-650,-1 0 1,0 0-1,0-1 1,0 1-1,-1 0 1,0 0 0,1-1-1,-1 1 1,0 0-1,-3 5 1,3-7-285,0 0 1,-1 0 0,1 0-1,-1 0 1,0 0 0,1 0-1,-1-1 1,0 1 0,0-1-1,-4 3 1,-17 8-7164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9.2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1 185 9658,'0'0'7970,"135"20"-7274,-86-40-400,4-4-176,-5-3-120,-7 0-72,0-1-888,8-5-1201,-13 8-2840,-3 5-4585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19.6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7218,'0'0'10266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54.7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405 139 8514,'0'0'2784,"-8"-15"-1681,-28-49-114,35 62-935,-1-1 1,1 1 0,-1 0 0,0 0-1,0 0 1,0 0 0,0 0 0,0 0 0,0 0-1,-1 1 1,1-1 0,-1 1 0,1 0 0,-1 0-1,1 0 1,-1 0 0,0 0 0,1 0 0,-1 1-1,0-1 1,0 1 0,-4 0 0,2 0 11,-1 0 1,1 1-1,0 0 0,-1 1 1,1-1-1,0 1 0,0 0 1,-8 4-1,0 2 96,0 1-1,0 0 1,1 1-1,1 0 1,0 1-1,-20 23 1,6 0 419,-29 49 1,44-68-490,2 1 1,0 0-1,0 1 0,2 0 0,0 0 1,1 0-1,1 1 0,0 0 0,1-1 1,1 1-1,1 28 0,1-43-79,0 0 0,0 1 0,1-1-1,-1 0 1,1 1 0,0-1 0,0 0 0,0 1 0,0-1-1,1 0 1,-1 0 0,1 0 0,0 0 0,-1-1 0,2 1 0,-1 0-1,0-1 1,0 1 0,1-1 0,-1 0 0,1 0 0,0 0-1,0 0 1,0 0 0,0-1 0,0 1 0,0-1 0,0 0 0,0 0-1,1 0 1,-1 0 0,0 0 0,1-1 0,-1 0 0,0 1-1,7-2 1,0 1-20,1-1 1,0 0-1,0-1 0,-1 0 0,0-1 0,1 0 0,-1 0 1,0-1-1,0-1 0,15-9 0,-9 4-275,-1 0 0,-1-1 0,0-1 0,-1 0 0,0-1 0,-1-1 0,0 0 0,-1 0 1,-1-1-1,0-1 0,-1 0 0,-1 0 0,0 0 0,-1-1 0,-1 0 0,-1-1 0,0 1 0,-1-1 0,-1 0 0,-1 0 0,0 0 0,-2-1 0,-1-22 0,1 35 320,-1 1 0,0 0 0,0 0 0,0 0 0,-1 0-1,1 0 1,-1 0 0,0 1 0,-1-1 0,1 1 0,-1-1 0,0 1 0,0 0-1,0 0 1,-1 0 0,1 0 0,-1 1 0,0-1 0,0 1 0,0 0-1,-1 0 1,-5-2 0,10 4 74,21 2 1076,37 2-330,0-3 0,-1-2 0,92-16 0,-128 14-1066,-3 0-1406,1 1-1,36-2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55.0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0 150 14299,'0'0'1824,"99"-2"-1511,-39-7 7,6-2-320,-2-4-80,-8-1-1553,-10-19-863,-15 4-1737,-15 0 296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55.4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404 1 8162,'0'0'4577,"0"140"-2625,5-78-672,8 0-695,0-1-377,-2-5-144,-6-7-64,-5-3-529,-11 1-1263,-14-10-1281,-3-10-2488</inkml:trace>
  <inkml:trace contextRef="#ctx0" brushRef="#br0" timeOffset="1">1 685 10746,'0'0'6118,"21"-6"-5393,-4 0-599,127-33 387,-109 31-472,0 3 1,1 0-1,37 1 0,-69 4-49,-1 0-1,0 1 1,0-1-1,0 1 1,1-1-1,-1 1 1,0 0-1,0 1 0,0-1 1,0 0-1,-1 1 1,1 0-1,0-1 1,-1 1-1,1 0 1,-1 0-1,1 1 1,-1-1-1,0 0 1,0 1-1,0-1 1,0 1-1,-1 0 1,1 0-1,-1 0 0,1 0 1,-1 0-1,0 0 1,1 3-1,1 7-116,0-1-1,-1 1 1,0 0-1,-1 0 0,-2 25 1,1-37-77,0 1 1,0 0-1,0 0 1,0-1-1,-1 1 0,1 0 1,-1 0-1,1-1 1,-1 1-1,0 0 1,1-1-1,-1 1 1,0-1-1,0 1 1,0-1-1,0 1 0,-1-1 1,1 0-1,0 0 1,0 1-1,-1-1 1,1 0-1,-1 0 1,1 0-1,-1-1 1,1 1-1,-1 0 1,0-1-1,1 1 0,-1 0 1,-2-1-1,-11 2-4595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19.8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1 347 6025,'0'0'3892,"8"-4"-3403,36-18 289,1 1 0,1 3 0,48-12 0,157-29-22,362-17 25,9 51-459,-157 10-289,-259 5-34,392-24 50,-508 25-46,91-3-93,-196 7-2252,1-1-1173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55.78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212 1 12635,'0'0'3200,"-64"124"-2487,41-88-409,-1 1-208,0-8-96,0-4-96,1-5-697,6-5-1583,4-13-3089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56.1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14027,'0'0'1816,"98"33"-1047,-45-13 127,2 4-360,-6 1-384,-9 1-152,-16-1-48,-17-1-592,-7 0-897,-51 1-647,-2-5-2041,-2-5-2696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56.4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1 107 7114,'0'0'4678,"18"2"-3358,51 6-411,-1-3-1,0-3 1,88-10-1,-129 4-1082,-1-1 0,-1-1 0,36-14 0,-51 16-194,0 0-1,0-1 1,0 0-1,-1-1 1,0 0 0,0 0-1,0-1 1,-1 0-1,0-1 1,13-15-1,-20 23 196,-2 10 261,-5 12 388,-17 48 1039,-25 138 1,39-163-1717,8-38-18,-9 34-1382,-3-16-3555,6-16-261</inkml:trace>
  <inkml:trace contextRef="#ctx0" brushRef="#br0" timeOffset="1">148 402 8314,'0'0'6489,"57"97"-4728,-21-70-529,8-7-368,9-7-328,5-9-96,4-4-192,4-6-96,-2-14-144,-2-5-8,-5-4-504,-8-2-776,-11 0-697,-7-6-911,-11 6-1801,-9 9-1472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56.7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13315,'0'0'1048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23.7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56 305 4609,'0'0'5923,"-8"-9"-5002,-24-29-159,30 36-602,0-1 0,1 1 1,-1-1-1,1 1 0,0-1 0,0 0 1,-1 0-1,2 1 0,-1-1 1,0 0-1,1 0 0,-1 0 1,1 0-1,0 0 0,0 0 0,0 0 1,0 0-1,1-5 0,0-3 91,0 6-195,1-1 0,-1 0-1,1 1 1,0-1-1,0 1 1,0 0 0,1 0-1,0 0 1,0 0-1,0 0 1,1 1 0,-1-1-1,7-4 1,1-3-42,0 2 1,1-1-1,23-13 0,-16 12-6,36-17 0,-49 27-20,0-1 1,0 1 0,1 0-1,-1 0 1,1 1 0,-1 0-1,1 0 1,0 0 0,-1 1-1,11 1 1,-15 0 2,0-1-1,0 1 1,-1 0 0,1 0-1,-1 0 1,1 0 0,0 0-1,-1 0 1,0 1-1,1-1 1,-1 0 0,0 1-1,0-1 1,0 1 0,0 0-1,0-1 1,0 1 0,0 0-1,0-1 1,-1 1-1,1 0 1,-1 0 0,1 0-1,-1-1 1,0 1 0,1 3-1,2 58 43,-4-52-18,2 4 5,-2 0 1,0 0 0,0 0-1,-1 0 1,-1 0-1,-1 0 1,0 0 0,-1-1-1,0 0 1,-2 0-1,1 0 1,-2-1 0,1 0-1,-2 0 1,0-1-1,0 0 1,-15 14 0,13-16-6,0 1 0,0-2 1,-1 0-1,0 0 0,-1-1 1,0 0-1,0-1 1,-1-1-1,0 0 0,-22 6 1,36-12-22,0 0-1,-1 0 1,1 0 0,0 0 0,-1 0-1,1 0 1,0 0 0,0 0 0,-1 0-1,1 0 1,0 1 0,-1-1 0,1 0-1,0 0 1,0 0 0,-1 0-1,1 1 1,0-1 0,0 0 0,-1 0-1,1 1 1,0-1 0,0 0 0,0 1-1,-1-1 1,1 0 0,0 0 0,0 1-1,0-1 1,0 0 0,0 1 0,0-1-1,0 0 1,0 1 0,0-1 0,0 0-1,0 1 1,0-1 0,0 1 0,9 15-50,22 14 109,-29-28-64,8 6 45,1 0 0,0-1 1,0 0-1,1 0 0,0-1 0,0-1 1,0 0-1,1-1 0,21 5 1,-8-5 16,-1 0-1,1-2 1,-1-1 0,28-2 0,-46 0-66,-1 1 0,0-1-1,0 0 1,1-1-1,-1 1 1,0-1 0,0-1-1,0 1 1,5-4-1,-8 4-357,0 1-1,-1-1 0,1-1 0,0 1 0,-1 0 1,0 0-1,0-1 0,0 0 0,0 1 0,0-1 0,3-5 1,-2-11-6845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57.4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77 4793,'0'0'3071,"20"-1"-1972,274-25 2089,654 8-2074,-553 16-1096,677 0-385,-654 2-2,-376 0-1154,1-2 1,68-12-1,-54 3-2831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21.0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152 0 5369,'0'0'8099,"-9"31"-7576,-92 449 2512,95-442-2808,-8 44 536,3 1-1,1 154 0,10-233-765,0 0-1,1-1 1,0 1-1,0 0 1,0 0-1,0 0 1,0-1-1,1 1 1,-1 0-1,1-1 1,0 0-1,0 1 1,0-1-1,1 0 1,-1 0-1,1 0 1,0 0-1,0-1 1,0 1-1,0-1 1,0 1-1,0-1 1,1 0-1,-1 0 1,1-1-1,0 1 1,5 1-1,-4-2-6,0 0 1,0 0-1,1 0 0,-1-1 0,1 0 0,-1 0 0,1 0 0,-1-1 0,0 1 0,1-1 0,-1 0 0,0-1 0,0 0 1,0 1-1,0-2 0,0 1 0,0 0 0,0-1 0,7-6 0,-3 2-41,-1-1 1,0 0-1,0 0 0,-1-1 1,0 0-1,-1 0 0,0 0 1,0-1-1,-1 0 0,0-1 1,4-12-1,-3 5-105,-2 0 0,0 0-1,-1 0 1,-1-1 0,-1 1 0,-1-21-1,0 35 150,0 1 0,0-1-1,-1 1 1,1-1 0,-1 1-1,0 0 1,0-1 0,0 1-1,0 0 1,-1 0 0,1-1-1,-1 1 1,0 0 0,0 0-1,0 1 1,0-1 0,0 0-1,0 1 1,-5-4 0,3 3 7,0 1 1,-1 0-1,1-1 1,-1 2 0,0-1-1,1 0 1,-1 1 0,0 0-1,0 0 1,0 0-1,0 1 1,-10 0 0,0 0 115,0 1-1,-1 0 1,1 1 0,-24 6 0,33-6-285,1 0 0,-1 0 0,1 1-1,0 0 1,0-1 0,-9 7 0,12-7-321,-1 1-1,1-1 0,0 0 1,0 1-1,0-1 0,0 1 1,0 0-1,0-1 0,1 1 1,-1 0-1,1 0 0,0 0 1,-1 4-1,1-1-6822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21.5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1 12563,'0'0'3104,"1"26"-2726,9 177 215,-9-143-414,1-5 67,-6 58 0,3-108-228,1-1-1,-1 0 1,0 1 0,0-1 0,0 0-1,-1 0 1,1 0 0,-1 0-1,0 0 1,-5 7 0,7-12-18,0 1 0,0 0 1,-1 0-1,1 0 0,0 0 1,0-1-1,0 1 0,-1 0 1,1 0-1,0 0 0,0-1 1,0 1-1,0 0 0,0 0 1,-1-1-1,1 1 0,0 0 1,0 0-1,0-1 0,0 1 1,0 0-1,0 0 0,0-1 0,0 1 1,0 0-1,0 0 0,0-1 1,0 1-1,0 0 0,0-1 1,0 1-1,0 0 0,1 0 1,-1-1-1,0 1 0,0-1-7,1-21-211,0-1 1,2 1 0,1 0 0,1-1-1,0 1 1,2 1 0,16-37 0,-15 41 281,1 0 0,0 0 1,2 1-1,0 1 0,0 0 1,1 0-1,1 1 0,1 1 1,26-21-1,-36 31-4,0 0-1,0 1 1,0 0 0,0 0-1,0 0 1,0 0 0,1 0 0,-1 1-1,0 0 1,1 0 0,0 0 0,8 0-1,-11 2-49,1-1-1,-1 0 1,1 1 0,0 0-1,-1-1 1,1 1-1,-1 0 1,0 0-1,1 0 1,-1 1-1,0-1 1,1 1-1,-1-1 1,0 1-1,0 0 1,0 0 0,-1 0-1,1 0 1,0 0-1,-1 0 1,1 0-1,-1 0 1,1 3-1,6 12 26,-1 0-1,0 0 1,-2 1-1,0-1 0,-1 1 1,3 30-1,-2 111 85,-5-136-144,0-19-58,0-1 0,0 1 1,0 0-1,-1-1 0,1 1 0,-1-1 0,0 1 1,-2 4-1,3-7-230,-1 0 0,0 0 1,1 0-1,-1 0 0,0 0 1,0 0-1,0 0 0,0 0 0,0 0 1,0 0-1,0-1 0,0 1 1,0 0-1,0-1 0,0 1 1,-3 0-1,-6 0-6258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21.8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222 32 10386,'0'0'2265,"-2"21"-1876,-2 70 177,3-79-421,1 0 1,1-1 0,0 1-1,1 0 1,3 15 0,-3-21-48,0 0 0,0 0 1,1-1-1,0 0 0,0 1 1,0-1-1,0 0 1,1 0-1,7 7 0,-9-10-68,0 0 0,0 0-1,0-1 1,0 1 0,1-1-1,-1 1 1,0-1 0,1 0-1,-1 1 1,1-1 0,-1-1-1,1 1 1,-1 0 0,1-1-1,0 1 1,-1-1 0,1 0-1,0 1 1,-1-2 0,1 1-1,0 0 1,-1 0 0,1-1-1,0 1 1,-1-1 0,1 0-1,-1 0 1,1 0 0,-1 0-1,1 0 1,-1-1 0,0 1-1,0-1 1,0 1 0,3-3-1,1-2-17,0 1 1,-1-1-1,1 0 0,-1 0 0,0-1 0,-1 0 0,0 0 0,0 0 1,0 0-1,4-12 0,-5 7-50,1-1 1,-2 1-1,1-1 1,-2 0-1,0 0 1,0 0-1,-2-18 1,0 27 21,1 0-1,0 0 1,-1 0 0,0 0 0,0 1-1,0-1 1,0 0 0,-1 1-1,1-1 1,-1 1 0,0-1 0,0 1-1,0 0 1,0 0 0,-1 0-1,1 0 1,-1 0 0,0 0 0,0 1-1,0-1 1,0 1 0,0 0-1,-1 0 1,1 0 0,-1 0 0,1 1-1,-1 0 1,-6-2 0,-2 1-15,0 0 1,0 2-1,0-1 1,0 1-1,0 1 1,-1 0-1,1 1 0,1 1 1,-1-1-1,0 2 1,1 0-1,-18 8 1,4 1-455,1 1-1,0 1 1,1 0 0,-27 26-1,18-11-2485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23.42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12227,'0'0'3123,"14"16"-2015,-1 0-854,-4-5-112,0 0 1,1 0-1,0-1 0,0-1 0,1 1 0,0-2 0,19 12 0,39 16 259,1-3-1,123 39 1,-160-64-385,-27-7-6,0 0 1,0 0-1,0 1 0,0 0 1,0 0-1,0 0 0,5 4 0,-10-5-6,-1-1-1,1 1 1,-1 0-1,1-1 0,-1 1 1,1 0-1,-1-1 1,0 1-1,0 0 0,1 0 1,-1 0-1,0-1 1,0 1-1,0 0 0,0 0 1,0 0-1,0-1 1,0 1-1,0 0 0,0 0 1,0 0-1,0 0 1,0-1-1,-1 1 0,1 0 1,0 0-1,-1-1 1,1 1-1,-1 0 0,0 0 1,-16 28 22,12-21-23,-88 153 22,-96 144-265,168-283-1086,2-16-5133,12-6-1112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4:05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10962,'0'0'3761,"0"111"-3089,0-49 240,4 6-215,8-1-361,1-5-240,-2-11-96,-4-11-296,-3-14-553,-4-13-751,0-24-3065,-9-13-232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0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209 0 11827,'0'0'1256,"129"51"-1248,-79-25 184,3 5 192,-4 5-200,-7 6-176,-9 4-8,-17 7-80,-16 7-104,-7 4 184,-52 18 160,-34 13 64,-29 10-224,-9-2-480,34-32-1080,26-26-1689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24.19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107 55 6105,'0'0'4697,"-8"4"-4318,2 0-190,0 0 0,0 1-1,0-1 1,1 1 0,0 0 0,0 1-1,0-1 1,0 1 0,1 0 0,0 0-1,0 0 1,-3 9 0,1-2 58,1 0 0,0 0 0,1 0 0,1 1 0,0-1 0,1 1 0,0 0 0,2-1 0,-1 1 0,1 0 0,1 0 0,5 26 0,-4-32-210,0 0-1,1 0 1,0-1-1,0 1 1,0-1-1,1 0 1,1 0-1,-1 0 1,1 0-1,0-1 1,0 0-1,1 0 1,0 0-1,0-1 1,0 0-1,1 0 1,-1-1-1,1 1 1,0-1-1,1-1 1,-1 0-1,1 0 1,9 3-1,-4-3-27,-1 0-1,1-1 1,0 0-1,0-1 0,0-1 1,0 0-1,0 0 1,0-1-1,-1-1 0,1 0 1,19-7-1,-25 7-14,-1 0 1,1-1-1,-1 0 0,1 0 1,-1-1-1,0 0 0,-1 0 0,1 0 1,-1-1-1,1 0 0,-1 0 1,-1 0-1,1 0 0,-1-1 0,0 0 1,0 0-1,0 0 0,-1 0 1,0-1-1,0 1 0,-1-1 0,2-10 1,1-11-91,-3 0 0,0 0 1,-2 0-1,-4-42 0,3 57 16,-1 0 0,-1 0 1,0 0-1,0 1 0,-1 0 0,-9-19 0,11 26 93,0 1 0,-1 0 1,1 0-1,-1 0 0,0 1 0,0-1 0,0 0 0,0 1 0,0 0 0,-1 0 0,1 0 0,-1 0 0,0 1 1,0-1-1,0 1 0,0 0 0,-1 0 0,1 0 0,0 1 0,-1 0 0,-6-2 0,-9 3-130,-1 0-1,0 2 1,1 0-1,0 1 1,-1 1-1,1 1 1,1 1-1,-30 13 1,-9 1-2961,17-9-1991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26.2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1 510 9554,'0'0'3846,"15"-14"-3622,-13 13-209,24-22 482,2 2-1,48-30 1,-38 28 215,-30 17-600,1 0 1,0 1-1,0 0 1,0 0-1,0 1 1,1 0-1,-1 1 1,1 0-1,0 1 1,17-3-1,-18 5-110,0 0 0,1 0 0,-1 1 0,0 0-1,1 1 1,-1 0 0,0 0 0,0 1 0,0 1 0,-1-1-1,1 1 1,-1 0 0,0 1 0,0 0 0,14 12 0,19 18-52,-25-20-22,0-1-1,1-1 1,34 21 0,-46-31 63,0-1 0,0 0 0,0 0 0,0 0 0,0-1 0,0 1 0,0-1 0,0 0 0,1-1 0,-1 1 0,0-1 0,1 0 0,-1-1 0,0 1 0,0-1 0,1 0 0,-1 0 0,0-1 0,0 0 0,8-3 0,94-57-47,-65 37-25,62-29 0,-89 48 68,0 0 1,0 1 0,1 1 0,0 0 0,0 1 0,0 1 0,0 1 0,21 0 0,-27 2-1,0 1 0,-1 1 1,1 0-1,-1 0 0,0 1 1,1 0-1,-1 0 0,14 11 1,26 11 14,-37-21 12,1-1 0,0 0 0,0 0 0,0-2 0,1 1 0,-1-2 0,0 0 0,1 0 0,-1-1 1,1-1-1,-1 0 0,1-1 0,-1-1 0,0 0 0,0 0 0,0-1 0,15-8 0,45-23 72,-9 3-376,2 2 0,110-32 0,-163 59 279,0 0 1,0 2-1,0-1 1,0 2-1,0 0 1,24 3-1,-2 3 67,43 13-1,-53-12 31,0-2-1,38 4 0,-54-8-53,1 0-1,0-1 1,0-1 0,0 0-1,0 0 1,0 0 0,-1-2-1,1 1 1,13-6-1,49-27 38,-36 15-240,2 2-1,0 2 1,65-18-1,-97 33 179,0 1 0,0-1 1,1 1-1,-1 1 0,0-1 0,0 1 0,1 0 1,-1 0-1,0 1 0,0-1 0,0 2 0,-1-1 1,1 0-1,0 1 0,-1 0 0,1 1 0,7 6 0,35 16 147,-31-19-145,1 0 0,0-2-1,0 0 1,0-1 0,0-1 0,1-1 0,-1 0 0,1-1 0,0-1 0,-1-1 0,1-1-1,0-1 1,-1 0 0,0-1 0,0-1 0,0-1 0,25-11 0,108-63 48,-96 49-857,84-35 1,-138 65 775,0 1-1,-1-1 0,1 1 1,0 0-1,0-1 1,0 1-1,-1 0 1,1 0-1,0 0 0,0-1 1,0 1-1,-1 0 1,1 0-1,0 0 1,0 0-1,0 0 1,0 1-1,-1-1 0,1 0 1,0 0-1,0 0 1,0 1-1,-1-1 1,1 0-1,0 1 0,0-1 1,-1 1-1,1-1 1,0 1-1,-1-1 1,1 1-1,0 0 1,-1-1-1,1 1 0,-1 0 1,1-1-1,-1 1 1,0 0-1,1 1 1,1 3 88,-1 0 1,0 0 0,-1 0-1,1 0 1,-1 10 0,1 9 149,0-20-190,0 0-1,0 0 1,0 0 0,0 0-1,0 0 1,1 0 0,0-1-1,0 1 1,0-1 0,0 1-1,1-1 1,-1 0 0,1 0-1,0 0 1,-1 0 0,2 0-1,-1 0 1,0-1 0,0 0-1,1 0 1,-1 0 0,1 0-1,5 2 1,1-1-45,1-1 1,-1 0-1,1-1 1,-1 0-1,1 0 0,-1-1 1,1-1-1,15-1 1,1-3-1333,1 0 0,50-18 1,-20 0-4991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29.8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677 15 6729,'0'0'9763,"0"0"-9655,0-1 0,0 0 1,0 1-1,0-1 1,0 0-1,0 1 0,0-1 1,0 1-1,-1-1 1,1 1-1,0-1 1,0 0-1,-1 1 0,1-1 1,0 1-1,-1-1 1,1 1-1,-1-1 0,1 1 1,-1-1-1,1 1 1,-1 0-1,1-1 1,-1 1-1,1 0 0,-2-1 1,-3 2-15,0 0 0,-1 0 0,1 1 0,0 0 0,0 0 0,0 0 0,0 0 0,0 1 0,-5 4 0,-44 36-16,36-28 19,-228 215 323,-11 10-2855,257-240 2379,-20 12-1693,7-13-3356,9-3 473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30.1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 7826,'0'0'4909,"-2"18"-3718,0-5-954,-1 7 219,0 0 0,1 0 1,1 0-1,1 0 1,5 35-1,-3-44-270,1-1 0,0 1 1,1 0-1,0-1 0,1 0 0,0 0 1,10 16-1,-11-22-99,-1 1 0,1-1 0,0 0 0,1 0 1,-1 0-1,1 0 0,-1-1 0,1 0 0,0 0 0,1 0 0,-1-1 1,0 0-1,1 0 0,-1 0 0,1-1 0,8 2 0,10 0-148,-1-1 0,0-1-1,1-1 1,-1-1 0,0-2 0,0 0-1,28-7 1,-31 4-1805,-1 0 0,0-1 0,0-1 0,34-21-1,-18 4-7872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31.0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339 160 8370,'0'0'7951,"0"22"-7192,25 303 1557,-19-262-1907,10 68 410,-15-131-803,-1 0-1,0 1 1,0-1-1,1 1 1,-1-1-1,0 1 1,0-1 0,0 1-1,1-1 1,-1 1-1,0-1 1,0 1-1,0-1 1,0 1-1,0-1 1,0 1-1,0-1 1,0 1-1,0-1 1,-1 0-1,1 1 1,0-1-1,0 1 1,0-1-1,0 1 1,-1-1-1,1 1 1,0-1-1,0 1 1,-1-1-1,1 0 1,0 1-1,-1-1 1,1 0-1,-1 1 1,1-1-1,0 0 1,-1 1-1,1-1 1,-1 0 0,1 0-1,-1 0 1,1 1-1,-1-1 1,1 0-1,0 0 1,-1 0-1,1 0 1,-1 0-1,1 0 1,-1 0-1,1 0 1,-1 0-1,1 0 1,-1 0-1,1 0 1,-1 0-1,1-1 1,-1 1-1,1 0 1,-1 0-1,1 0 1,-1-1-1,-8 0-157,-7 0 138,0-2 0,0 1 0,0-2 0,1-1-1,0 0 1,0 0 0,0-2 0,0 0 0,1 0 0,0-1 0,1-1-1,-1-1 1,2 0 0,-1 0 0,-16-20 0,17 17-22,1-1 1,0 0-1,0-1 1,2 0-1,0-1 0,1 0 1,0 0-1,1-1 1,1 0-1,1 0 1,0 0-1,2-1 1,-4-31-1,6 33-27,1 0 0,0 0 1,1-1-1,1 1 0,1 1 0,0-1 0,1 0 0,7-17 1,-7 23 17,1 1 0,0-1 0,1 1 1,0 0-1,0 0 0,1 1 1,0-1-1,1 2 0,0-1 0,0 1 1,0 0-1,1 1 0,11-7 1,-4 5 12,0 0 0,1 1 1,0 0-1,1 2 1,-1 0-1,1 0 1,20-1-1,-6 3 1,1 1 1,0 1-1,35 5 1,-55-3-11,0 1 0,-1 0 0,1 2 0,-1-1 0,1 1 0,-1 1 0,0 0 0,-1 1-1,1 0 1,-1 1 0,0 0 0,-1 1 0,0 0 0,0 0 0,15 17 0,-14-11-23,-1 0 1,0 1-1,0 0 0,-2 0 1,0 1-1,0 0 0,-2 0 1,0 1-1,-1 0 0,6 34 1,-8-34 17,-2 1 0,0-1 1,0 1-1,-2 0 0,0-1 1,-1 1-1,-1-1 0,-1 0 1,0 0-1,-13 33 0,11-38 42,0-1 1,0 1-1,-1-1 0,0 0 0,-1-1 0,-1 0 0,1 0 0,-1-1 0,-1 0 1,0-1-1,0 0 0,-1 0 0,0-1 0,0 0 0,-20 8 0,22-12-84,0 0-1,0 0 1,0-1-1,0 0 1,0-1-1,-1 0 1,-8 0-1,12-1-623,1 0-1,0-1 1,-1 0-1,1 0 1,0 0-1,0 0 1,0-1-1,-6-2 0,-8-8-7462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7:31.3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0 14891,'0'0'3921,"15"11"-3697,-19-11-1192,-2 0-16,-6 0-609,-1 0-759,0 0-2441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38.27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1 170 8418,'0'0'4623,"13"1"-4217,490 5 4163,111-55-3442,-223 10-851,495 4 277,4 40-485,-196 17-65,41 0 4,-623-21-6,868 0 15,-833-6-899,264-41 0,-409 46 719,1-1-1,-1 1 0,0-1 1,0 0-1,0 1 0,1-1 1,-1 0-1,0 0 0,0-1 1,3-1-1,-5 2-41,1 0 0,-1 1 0,1-1-1,-1 0 1,1 1 0,-1-1 0,0 0 0,0 0 0,1 0 0,-1 1-1,0-1 1,0 0 0,0 0 0,0 0 0,0 1 0,0-1 0,0 0-1,0 0 1,0 0 0,0 0 0,0 1 0,0-1 0,-1 0 0,1 0 0,0 0-1,-1 1 1,1-1 0,0 0 0,-1 1 0,1-1 0,-1 0 0,0 0-1,-16-15-6551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39.14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 8 3673,'0'0'4691,"12"-7"-3614,-12 7-1055,1 0 0,0 0 0,-1 1 0,1-1 0,-1 0 0,1 0 0,0 1-1,-1-1 1,1 0 0,-1 1 0,1-1 0,-1 1 0,1-1 0,-1 1 0,0-1 0,1 1 0,-1-1 0,1 1 0,-1-1 0,0 1 0,0 0 0,1-1 0,-1 1 0,0-1 0,0 1 0,0 0 0,1-1 0,-1 2 0,4 24 469,-4-26-488,3 129 1306,-4-80-999,-35 579 2473,13-336-1835,-17 800 2264,39 1-1973,3-521-1101,7-223-9,-3-274-77,3 0-1,31 117 1,-26-155-76,-3-7-392,-11-27-338,-7-15-567,-11-20-846,-4-12-3480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40.30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 0 4137,'0'0'7321,"-16"130"-5992,16-54-121,0 10-432,0-4-312,1-18-208,9 0-192,1-15-64,-2-14-320,-4-15-1360,-1-11-2169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40.6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46 9962,'0'0'2359,"18"-7"-1864,61-24 76,-74 30-554,-1-1 1,0 1-1,0 0 1,0 0-1,1 0 1,-1 1-1,1 0 0,-1 0 1,0 0-1,1 0 1,-1 0-1,0 1 1,1 0-1,-1 0 1,0 0-1,0 1 1,0-1-1,0 1 0,0 0 1,0 0-1,0 0 1,0 1-1,-1-1 1,5 4-1,-5-1-10,1-1 0,-1 1 0,1 0 0,-1 0 0,-1 0 0,1 0 0,-1 1 0,0-1 0,0 0 0,0 1 0,-1 0 0,0-1 0,0 1 0,0 0 0,-1 9 0,-1-13 3,1 1 0,-1-1 0,0 1 0,1-1 0,-1 1 0,-1-1 0,1 0 0,0 0 1,0 1-1,-1-1 0,0 0 0,1 0 0,-1 0 0,0-1 0,0 1 0,0 0 0,0-1 0,0 1 0,0-1 0,0 0 0,-1 1 0,1-1 0,0 0 0,-5 1 0,-6 3 11,-1-1-1,-28 6 0,-42-1-1599,47-6-1582,19-2-857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0.7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1942 0 6009,'0'0'4727,"-19"15"-4090,4-4-471,-7 5 89,0 1-1,1 1 0,0 1 0,-18 24 1,30-33-135,-371 409 2760,-207 65-2520,194-173-329,332-259 415,-89 100 1,122-118-362,1 1 1,2 0-1,1 2 1,-28 60-1,50-92-569,1-2 506,0 0 1,0 0 0,-1 0 0,1-1 0,-1 1-1,0 0 1,0-1 0,0 1 0,0-1-1,0 1 1,-5 3 0,-12-2-7332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41.0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186 1 7282,'0'0'1613,"-18"7"-773,-58 26 143,71-30-906,0 0 0,0 1-1,0 0 1,0 0 0,1 0-1,-1 0 1,1 1 0,0 0-1,1 0 1,-1 0 0,1 0-1,-4 9 1,0 1 228,2 1 0,-8 31 0,9-33-7,0 27 454,18-42-569,-7-1-153,-1-1-1,1 1 1,-1-2 0,1 1-1,-1-1 1,-1 0 0,1 0 0,0 0-1,-1-1 1,5-5 0,48-57-819,-56 64 710,-2 3 76,33-45-871,-31 42 880,1-1 0,-1 0 0,0 0 0,-1 0 0,1 0 0,-1 0 0,1-1 0,-1 1 0,0-9 0,-1 12 708,-5 11-569,2-3-133,1 1 1,-1-1-1,2 1 0,-3 14 0,4-19-21,-1 0 0,1 0-1,0 0 1,0-1-1,0 1 1,0 0 0,1 0-1,-1 0 1,1 0-1,-1-1 1,1 1 0,0 0-1,0-1 1,0 1-1,1 0 1,2 4-1,1-4-293,-1 0-1,1 0 0,0-1 0,0 0 1,0 0-1,0 0 0,0 0 0,8 0 1,14 2-3692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41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 19 8450,'0'0'1732,"-7"16"-1345,-18 53 269,23-62-573,0-1 0,1 1 0,0 0 0,0 0 0,1-1 0,0 1 0,0 0 0,0 0 0,1 0 0,0 0 0,3 9-1,-3-14-49,-1 0 0,1-1 0,-1 1-1,1 0 1,0-1 0,0 1 0,0-1-1,0 1 1,0-1 0,0 0 0,0 1-1,0-1 1,0 0 0,1 0 0,-1 1-1,0-1 1,1 0 0,-1-1 0,1 1-1,0 0 1,-1 0 0,1-1-1,-1 1 1,1-1 0,0 1 0,0-1-1,-1 0 1,1 1 0,0-1 0,0 0-1,-1 0 1,1 0 0,0-1 0,-1 1-1,1 0 1,0-1 0,0 1 0,-1-1-1,1 1 1,-1-1 0,1 0 0,2-1-1,2-1-36,-1 0 0,1-1 0,-1 1 0,0-1-1,0-1 1,-1 1 0,1 0 0,-1-1 0,0 0 0,0 0-1,0 0 1,-1-1 0,0 1 0,0-1 0,0 0-1,-1 0 1,2-7 0,0-1-209,-1 0 0,0 0-1,-1 0 1,-1 0 0,-1-1-1,-1-22 1,0 32 378,-1 16-173,1 23-10,12 31 559,21 75 0,-4-26 252,-11-35-240,-3 2 0,5 130 0,-19-208-547,0 0 1,0-1 0,0 1-1,-1 0 1,1-1 0,-1 1 0,0-1-1,1 1 1,-1-1 0,0 1-1,-1-1 1,1 1 0,0-1-1,-1 0 1,1 0 0,-1 1 0,0-1-1,1 0 1,-1-1 0,0 1-1,0 0 1,-1 0 0,1-1-1,0 0 1,0 1 0,-1-1-1,1 0 1,-1 0 0,1 0 0,-1 0-1,-2 0 1,-6 1 18,0 0 0,0-1-1,-1 0 1,1-1 0,0-1 0,-14-1 0,22 2-42,0-1 1,0 1 0,0-1-1,0 0 1,0 0 0,0 0-1,0-1 1,0 1 0,0-1-1,0 1 1,1-1-1,-1 0 1,0 0 0,1 0-1,0 0 1,0-1 0,-1 1-1,1-1 1,1 1 0,-1-1-1,0 0 1,1 1 0,-1-1-1,1 0 1,0 0-1,-1-4 1,-1-5-555,0 0 0,1 0 0,0-1 0,1 1 0,1-17 0,0-9-3088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42.0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0 174 8650,'0'0'5161,"18"-4"-4089,-8 2-942,124-33 599,-120 30-683,-1-1 0,0 0 0,0 0 0,-1-2 0,13-8 0,-21 13-165,0 0 0,-1 0 0,1 0-1,-1 0 1,1-1 0,-1 0 0,0 1-1,-1-1 1,1 0 0,0 0-1,-1 0 1,0-1 0,0 1 0,-1-1-1,1 1 1,-1-1 0,0 1 0,1-10-1,-5 13-8,0 0 0,-1 1 0,1-1 0,0 1-1,-1 0 1,1 0 0,0 0 0,-1 1 0,-4 0 0,1 1 124,1 1 1,0-1 0,-1 1-1,1 0 1,1 0-1,-1 1 1,0 0 0,1 0-1,0 0 1,0 1 0,0-1-1,0 1 1,1 0 0,0 1-1,0-1 1,-4 8-1,4-6 65,0 1 0,1-1-1,0 1 1,0 0-1,0 1 1,1-1-1,1 0 1,-1 1-1,1-1 1,1 1-1,-1-1 1,3 13-1,-2-17-21,1-1-1,0 1 0,0-1 1,0 0-1,0 1 1,1-1-1,0 0 0,-1 0 1,1 0-1,0 0 1,0 0-1,1 0 1,-1-1-1,1 1 0,-1-1 1,1 0-1,0 1 1,0-1-1,0-1 0,0 1 1,0 0-1,0-1 1,0 1-1,1-1 0,-1 0 1,1 0-1,3 0 1,9 3-211,0-2 1,1 0 0,-1-1-1,24-1 1,-12-3-2758,-8-5-3464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42.7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 1 7009,'0'0'5314,"-9"109"-3818,9-60-432,0 3-448,0-7-64,2-7-224,3-7-175,1-9-137,-1-9-8,1-7-8,-2-5-128,-1-1-961,-1 0-863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45.3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4913,'0'0'3593,"8"15"-2894,1-1-414,-1 1 0,-1 0 0,-1 0 1,0 0-1,-1 1 0,0 0 0,3 31 0,47 586 4192,-30 10-2116,-2-31-1389,26-5-574,-41-534-376,64 766 58,-63-377-27,6 200 544,-9 11-96,-7-451-465,1-205-425,1-10 415,-1 0 1,0 0 0,-1 0 0,1 0-1,-4 11 1,4-17-204,-1 1-1,1-1 1,-1 0-1,0 1 1,1-1-1,-1 0 1,0 1 0,0-1-1,0 0 1,0 0-1,0 0 1,-2 2 0,2-2-303,-1 0 1,1-1-1,-1 1 1,0 0-1,1-1 1,-1 1-1,0-1 1,1 1-1,-1-1 1,0 0 0,0 1-1,-3-1 1,-11 0-8399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45.73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0 156 10642,'0'0'0,"2"-104"-48,2 53-5097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46.5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124 112 512,'0'0'6632,"6"-16"-5472,16-51 125,-22 65-881,1 1 1,0-1-1,-1 0 0,0 1 1,1-1-1,-1 0 1,0 0-1,0 1 0,0-1 1,0 0-1,0 1 1,-1-4-1,1 5-370,0-1 0,0 1 0,0 0-1,-1 0 1,1-1 0,0 1 0,0 0 0,-1 0 0,1 0 0,0-1 0,-1 1-1,1 0 1,0 0 0,0 0 0,-1 0 0,1 0 0,0-1 0,-1 1-1,1 0 1,0 0 0,-1 0 0,1 0 0,0 0 0,-1 0 0,1 0-1,0 0 1,-1 0 0,1 0 0,0 0 0,-1 1 0,1-1 0,0 0 0,-1 0-1,1 0 1,-24 15-276,6 1 245,1 1 0,1 1 0,-17 21 0,29-34-15,0 1 1,0 0 0,1 1-1,-1-1 1,1 0-1,1 1 1,-1 0-1,1 0 1,0 0 0,1 0-1,-1 0 1,1 0-1,1 0 1,0 0-1,0 8 1,1-13 3,-1-1-1,1 1 1,0 0 0,0 0-1,0 0 1,0-1 0,0 1-1,1-1 1,-1 1-1,0-1 1,1 1 0,-1-1-1,1 0 1,0 1 0,-1-1-1,1 0 1,0 0 0,0 0-1,0-1 1,-1 1 0,1 0-1,0-1 1,0 1-1,0-1 1,0 1 0,4-1-1,8 2-68,1-1-1,21 0 0,-30-1 50,16 2-3,-22-2 23,0 1 1,1-1 0,-1 0 0,0 0 0,0 0-1,1 0 1,-1 0 0,0 0 0,0 0 0,1 0-1,-1 1 1,0-1 0,0 0 0,0 0 0,1 0-1,-1 0 1,0 1 0,0-1 0,0 0-1,0 0 1,0 1 0,1-1 0,-1 0 0,0 0-1,0 1 1,0-1 0,0 0 0,0 0 0,0 1-1,0-1 1,0 0 0,0 0 0,0 1 0,-1 2-33,-1-1 0,1 1 1,-1-1-1,0 1 1,0-1-1,0 0 0,0 0 1,-4 3-1,2-1 66,-64 60-1171,68-79-4248,8-9-2033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46.86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 9706,'0'0'1211,"0"19"-746,-1 17-455,1 59 1419,15 138 1,-13-225-1353,3 24 311,1 0 0,14 37 1,-19-67-354,-1-1 1,1 1 0,0-1 0,-1 1 0,1-1-1,0 0 1,0 1 0,0-1 0,0 0 0,0 0 0,0 1-1,1-1 1,-1 0 0,0 0 0,1 0 0,-1-1-1,1 1 1,-1 0 0,1 0 0,2 0 0,-1 0 51,0-1 0,1 0 0,-1 1 1,0-1-1,0 0 0,0-1 0,1 1 1,-1-1-1,0 1 0,4-2 0,1-1 42,1-1 0,-1 1 0,0-1 1,0-1-1,0 1 0,11-10 0,-9 4-61,0 1-1,-1-2 1,0 1 0,0-1-1,8-16 1,-12 19-483,-1 1 0,0-1 1,-1 0-1,0 0 0,0 0 1,0 0-1,-1-1 0,-1 1 1,2-15-1,-13 22-4703,-2 1 846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47.2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6225,'0'0'5265,"35"99"-5089,-19-90-95,2-4-81,4-3-793,7-2-767,-3-4-720,-4-7-2538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47.5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0 314 6913,'0'0'5538,"64"86"-4978,-53-73-224,-4-8-200,2-5-136,1-2-464,-1-16-1233,-4-6-1255</inkml:trace>
  <inkml:trace contextRef="#ctx0" brushRef="#br0" timeOffset="1">26 0 9154,'0'0'2216,"75"51"-6464,-59-49-273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1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9994,'0'0'1471,"-6"23"-1057,-2 1-306,2-4 12,1 0 0,0 0 0,1 1 0,1 0 0,0 28 0,3-16 224,1 92 508,1-111-806,-1 1 0,2-1 0,0 1 0,1-1 0,0 0-1,9 18 1,-10-28-32,-1 1 0,1-1-1,0 0 1,0 0 0,0-1 0,1 1-1,-1-1 1,1 1 0,0-1-1,0 0 1,0-1 0,0 1-1,1-1 1,-1 0 0,1 0-1,-1 0 1,1 0 0,0-1 0,0 0-1,0 0 1,-1 0 0,1-1-1,0 1 1,0-1 0,6-1-1,13 0 121,1-2 1,-1-1-1,43-12 0,-43 10-132,22-4-119,68-7 0,-8 11-3164,-61 6-1754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47.9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79 0 6281,'0'0'1706,"4"23"-554,79 449 4293,-77-439-5349,2 16-432,4 91-1,-13-144-370,1 0 0,-1 0 1,0 0-1,-1 0 0,1 0 0,-1 0 1,-3-5-1,-2-7-1737,-4-15-1969</inkml:trace>
  <inkml:trace contextRef="#ctx0" brushRef="#br0" timeOffset="1">165 41 8210,'0'0'4793,"93"40"-4649,-82-18 48,-10-2 152,-1 0-40,-1-2-16,-18 2-56,-4-4-120,-7 1-112,-4-1-304,-28-5-656,11-3-1129,1-5-3328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48.4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45 135 7698,'0'0'4954,"-7"18"-4306,2-4-494,-2 5 116,1 0-1,1 0 1,0 0 0,2 1 0,-2 22 0,3-23 8,2 0 0,1 0 0,0 0 1,1-1-1,1 1 0,6 21 0,-7-33-232,0-1-1,1 0 1,-1 0-1,2 0 1,-1 0-1,1 0 0,-1-1 1,2 1-1,-1-1 1,0 0-1,1-1 1,0 1-1,0-1 1,1 0-1,-1 0 0,1 0 1,0-1-1,0 0 1,0 0-1,12 4 1,-11-5-27,0 0 0,1 0 0,-1-1 0,0 0 0,1 0 0,-1-1 1,1 0-1,-1 0 0,1-1 0,-1 0 0,0 0 0,1-1 0,-1 0 1,0 0-1,0-1 0,0 1 0,0-2 0,-1 1 0,7-5 0,-6 3-45,0-1 0,0 1 0,-1-1 0,0-1 0,0 1 0,0-1-1,-1 0 1,0-1 0,-1 1 0,0-1 0,0 0 0,0 0 0,-1 0 0,0 0-1,-1-1 1,2-9 0,0-7-118,0-1 0,-2 0 1,-2 1-1,0-1 0,-5-35 0,3 47 86,0-1 0,-2 0-1,0 1 1,0-1 0,-1 1 0,-1 1 0,0-1 0,-1 1-1,-1 0 1,-13-19 0,17 28 11,0-1 0,-1 1 0,1 0 0,-1 0-1,0 0 1,0 1 0,-1 0 0,1 0 0,0 0-1,-1 0 1,0 1 0,0 0 0,1 0 0,-1 1 0,0 0-1,0 0 1,-1 0 0,-6 0 0,1 2-453,0 0 0,-1 0 0,1 1 0,0 0-1,1 1 1,-1 1 0,-22 9 0,-13 9-3819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3.8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248 0 4729,'0'0'1243,"0"18"-615,-7 200 902,-108 1144 3779,34-501-3679,36 3-230,67 35-337,18 79-1150,-40-904-85,3 135-1364,0-167-673,11 49-1,-4-51-2491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4.7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1 281 5617,'0'0'2751,"27"-12"-1753,-17 8-877,23-11 275,0 2 0,1 1 0,0 2 1,65-11-1,346-16 2544,8 26-1220,63-3-931,313-44-400,500-15-226,-780 82-156,-415 1-41,-1 5-1,139 35 1,-251-45 1,1 1 1,-1 1-1,0 1 0,0 0 1,-1 2-1,35 21 1,-47-25 4,-1 0 0,0 0 0,0 1 0,0 0 1,-1 0-1,0 0 0,0 1 0,-1 0 1,0 0-1,0 0 0,-1 1 0,0-1 1,-1 1-1,1 0 0,-2 0 0,1 1 0,-1-1 1,1 15-1,-1 26 6,-1 1-1,-10 78 1,-28 102 37,15-101-4,-57 449 811,-9 845 1,91-71 273,-21-866-651,3-347-204,-45 199-1,6-141 20,-90 218 0,122-371-587,22-44 301,0-1 0,0 0 0,-1 0 0,1 1-1,0-1 1,0 0 0,-1 0 0,1 1 0,0-1-1,-1 0 1,1 0 0,0 0 0,-1 1 0,1-1-1,0 0 1,-1 0 0,1 0 0,-1 0 0,1 0-1,0 0 1,-1 0 0,1 0 0,0 0 0,-1 0-1,1 0 1,0 0 0,-1 0 0,1 0 0,-1 0-1,1 0 1,0-1 0,-1 1 0,1 0 0,0 0-1,-1 0 1,1-1 0,0 1 0,0 0 0,-1 0-1,0-1 1,-10-13-715,10 13 560,-18-32-3165,-4-8-4819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5.2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1 190 3369,'0'0'8108,"18"0"-6952,100-4 1152,687-17 3085,714-32-3907,-416 8-3087,-1005 42 1138,166-8-1816,-253 11 2026,18-3-861,32-6 0,-53 7 370,-1 0 0,0-1 0,0 1 0,0-1 0,7-4 0,-12 5 102,0 1 0,0 0 0,-1-1 0,1 1 0,0-1 0,-1 1 0,1-1 0,-1 0 0,0 0 0,2-3 0,-3 5 621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5.9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0 198 13435,'0'0'2434,"33"-10"-2297,352-76 1225,477 2 977,15 67-1967,-385 29-393,-11 42-1985,-435-46 282,0 2 0,86 32 0,-86-18-1694,-30-6-755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6.2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93 744,'0'0'15283,"175"-13"-15283,16-1 769,47-3 511,30-1-224,7 5-344,-8 4-296,10 4-344,-7 1-72,-18 4-136,-31 4-928,-52 10-1000,-61-1-3081,-50-6-2785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6.6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1 143 11162,'0'0'5546,"138"-25"-5546,25-8 0,39-2 328,24 10 656,3 8-384,-7 10-40,8 7-288,-6 0-168,-16 0-104,-33 20-688,-47-4-952,-49-1-2873,-43-8-2809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6.9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1 141 9634,'0'0'7354,"122"-19"-7354,40-12 0,43-3 480,19 4 408,-7 10-312,-23 13-288,-10 7-48,-18 2-240,-24 18-312,-38 0-896,-35 2-1745,-34-6-2032,-31-5-2985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7.29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0 134 15483,'0'0'792,"168"-24"-792,15-9 0,36 0 1097,20 8-137,-6 12-520,-21 8-64,-4 5-216,-13 0-160,-18 5-248,-24 8-648,-25 0-1033,-44-4-1063,-31-2-2081</inkml:trace>
  <inkml:trace contextRef="#ctx0" brushRef="#br0" timeOffset="1">559 469 14819,'113'-9'1697,"40"-14"-1377,37 3-320,7 9 672,-18 11-208,-1 0-264,-6 7-200,-13 11 0,-32 2-664,-23 4-1585,-40-8-2336,-33-5-1856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2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1 8674,'0'0'3267,"20"28"-2447,-18-24-775,51 72 943,46 89 0,-86-140-712,68 147 980,-72-149-1137,-1 0 0,-1 1 0,-2 0 0,0 1 0,2 43 0,-6-56-51,0 0 52,-1 0 0,0 1 1,-1-1-1,-4 21 1,4-29-96,0-1 1,0 0 0,0 1 0,-1-1 0,0 0 0,1 0 0,-1 0-1,0 0 1,0 0 0,-1 0 0,1-1 0,-1 1 0,1-1 0,-1 1 0,0-1-1,0 0 1,0 0 0,0 0 0,0-1 0,0 1 0,-4 0 0,1 1-43,0-1 0,0 0 0,0 0 0,-1-1 0,1 0 0,-1 0 0,1-1 0,-1 1 0,1-2 0,-1 1 0,1 0 0,-1-1 0,1-1 0,0 1 0,-1-1 0,1 0 0,0 0 0,0-1 0,0 1 0,1-1 0,-10-7 0,-7-11-1147,1-2 0,2 0-1,0-2 1,-21-35 0,-9-25-4955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7.6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0 130 13987,'130'-24'0,"41"-9"336,43-1-336,6 8 864,-13 15-360,1 9-344,-6 2-160,-16 6-8,-22 8-1104,-49-3-1608,-40-3-2850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7.96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90 16035,'135'-6'809,"44"-19"-809,40-1 0,2 8 392,-24 9-224,-4 3-168,-10 6 0,-23 0-344,-27 0-1521,-45 0-2424,-39 4-2880</inkml:trace>
  <inkml:trace contextRef="#ctx0" brushRef="#br0" timeOffset="1">165 327 13883,'0'0'1456,"151"-15"-1080,-9-3-376,30-2 953,7 7-321,-8 8-384,-14 3-136,-6 2-112,-10 0-96,-21 7-992,-39 2-2129,-32-3-3249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8.3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0 172 12187,'0'0'1432,"188"-2"-1432,13-19 0,51-5 200,25-1 256,-1 1-456,-23-1-632,-65 7-1697,-44-2-5368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9.1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50 0 1560,'0'0'8087,"-2"19"-7276,-1 8-321,-30 372 4062,28 19-2107,14-359-2307,-5-46-769,-2 0-1,2 27 1,-15-48-4294,-3-9-1458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19.51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0 8914,'0'0'2966,"-2"20"-2258,0-6-550,-4 19 318,2 1 0,2 0 0,1 0 0,4 42 0,-3-72-408,1-1 0,-1 0 1,1 1-1,0-1 0,0 0 0,1 0 0,-1 0 1,1 0-1,-1 0 0,1 0 0,0 0 0,0 0 1,0-1-1,0 1 0,1-1 0,-1 1 0,1-1 1,0 0-1,-1 0 0,1 0 0,0-1 0,0 1 1,0 0-1,0-1 0,0 0 0,1 0 1,-1 0-1,0 0 0,1-1 0,-1 1 0,0-1 1,1 0-1,-1 0 0,1 0 0,4-1 0,5 0 32,0-1 0,-1-1 0,1 0 0,0 0-1,-1-2 1,0 1 0,23-14 0,44-34 114,-16 9-2179,-20 19-4050,-36 21 74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20.2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656 11 5433,'0'0'7296,"-15"-2"-6721,-53-6-316,64 8-221,0 0 0,0 0 0,0 0 0,0 1 0,0-1 0,1 1 0,-1 0 0,0 0 0,0 1 1,1-1-1,-1 1 0,1 0 0,0 0 0,-1 0 0,-4 4 0,-2 1 129,-22 17 204,0 2 1,2 1-1,0 1 1,3 1-1,0 2 1,2 1-1,-42 69 0,18-14-131,-72 185-1,109-243-176,2 1 1,1 0-1,1 1 0,1 0 0,2 0 1,-2 62-1,6-64 22,2 0 0,0-1-1,2 0 1,1 1 0,1-1 0,2 0 0,10 30 0,6-8 92,1 0 0,3-2 0,2-1 0,59 75 0,-82-115-173,0-1-1,0 1 1,0-1 0,1-1-1,0 1 1,0-1-1,0-1 1,1 1-1,-1-1 1,1 0 0,0-1-1,1 0 1,8 2-1,5 0 51,0-2-1,0-1 1,41 0-1,-16-1-1558,-47-23-5933,0 6-694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20.6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336 1 6025,'0'0'8225,"11"18"-6962,67 112 754,-70-117-1829,-1 0 0,0 1 0,-1 0-1,-1 0 1,0 1 0,5 25 0,-9-33-148,0 1 1,0 0-1,-1-1 1,0 1 0,0 0-1,-1-1 1,0 1 0,-1-1-1,1 1 1,-1-1 0,-1 0-1,1 0 1,-1 0 0,-1 0-1,-4 9 1,-6 3-39,-1 0 0,-1 0 0,0-2 0,-2 0-1,0 0 1,0-2 0,-33 21 0,10-12-1488,-2-1 0,-82 32-1,51-30-3554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21.2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236 0 8362,'0'0'6477,"-18"3"-5706,-58 15-440,70-15-287,-1 0 0,1 0-1,0 0 1,0 1 0,1 0 0,-1 0 0,1 0 0,0 1 0,0 0 0,0 0 0,0 0 0,-6 11 0,-5 4 200,5-9-73,8-8-123,-1 0 1,1 0-1,0 0 0,0 1 1,1-1-1,-1 1 0,1-1 1,-1 1-1,1 0 0,0 0 1,1 0-1,-1 0 0,-1 7 1,3-10-50,0-1-1,1 1 1,-1 0 0,0-1 0,1 1 0,-1 0-1,1-1 1,-1 1 0,0-1 0,1 1-1,-1-1 1,1 1 0,-1-1 0,1 0 0,0 1-1,-1-1 1,1 1 0,-1-1 0,1 0 0,0 0-1,-1 1 1,1-1 0,0 0 0,-1 0 0,1 0-1,0 0 1,0 0 0,25 4-38,-20-4 41,30 3 67,59 9 56,-85-11-122,-1 2-1,0-1 0,0 1 0,0 0 0,0 1 1,0 0-1,11 8 0,-19-12-2,0 1-1,0 0 1,0-1-1,0 1 1,0-1-1,-1 1 1,1 0 0,0 0-1,-1 0 1,1-1-1,-1 1 1,1 0-1,0 0 1,-1 0 0,0 0-1,1 0 1,-1 0-1,0 0 1,1 0-1,-1 0 1,0 0-1,0 0 1,0 0 0,0 0-1,0 2 1,-1-1 2,1 0 0,-1-1-1,0 1 1,0 0 0,0 0 0,0 0 0,0-1 0,0 1 0,0 0 0,-1-1 0,1 1-1,-2 1 1,-6 4 5,0 0 0,-1-1-1,-15 8 1,22-12-14,2-1-24,-19 10-159,-1-1 0,-29 11 0,9-13-4240,30-8-795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21.63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12195,'0'0'1101,"1"19"-691,11 608 4727,-12-569-5065,15-74 356,142-210-2061,-142 198-1319,-13 7-3652,-2 11-806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21.96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9722,'0'0'3433,"6"95"-2185,16-62 424,9-7-663,3-10-377,3-10-160,-1-6-96,-3 0-296,-4-15-80,-5-7-576,0-16-760,-8 5-1209,-5 6-2176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2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 15947,'0'0'2137,"102"-13"-7074,-49 21 552,-7 3-4265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22.3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42 384 4321,'0'0'11306,"39"120"-10137,-25-94-401,-3-8-288,-2-5-192,-3-6-208,-2-5-80,-1-2 0,-1-2-568,-2-40-448,0 2-2145,0-4-3505</inkml:trace>
  <inkml:trace contextRef="#ctx0" brushRef="#br0" timeOffset="1">1 0 10802,'0'0'4353,"87"10"-11954,-74-9 639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22.6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10666,'0'0'2201,"6"177"-1209,5-52 792,0-4-407,0-21-649,-2-34-224,-4-26-248,1-2-184,-1-1-64,-1-6-8,-2-13-88,-2-12-624,0-8-384,-13-20-1673,-4-4-4761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23.0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43 77 7770,'0'0'4057,"17"-9"-2876,-3 2-1072,4-3 88,0 2 0,1 0-1,0 1 1,0 1 0,25-5 0,-18 6 284,50 0 1,-71 4-449,1 1 0,0 0-1,-1 1 1,1-1-1,-1 1 1,1 0 0,0 1-1,-1-1 1,0 1 0,1 0-1,-1 1 1,0-1-1,0 1 1,0 0 0,6 5-1,-9-6 15,0 1-1,0-1 1,0 1-1,-1-1 1,1 1 0,-1 0-1,0 0 1,1 0-1,-1 0 1,0 0-1,-1 0 1,1 0-1,0 0 1,-1 1-1,0-1 1,0 0-1,0 0 1,0 0-1,0 1 1,-1-1 0,1 0-1,-1 0 1,0 0-1,0 0 1,0 0-1,0 0 1,-1 0-1,1 0 1,-1-1-1,0 1 1,-3 4-1,-6 7 113,1-1-1,-2-1 0,0 0 1,-19 16-1,-6 2-106,-1-2 1,-2-2-1,-53 28 1,65-41-2267,-41 14 0,45-21-3366</inkml:trace>
  <inkml:trace contextRef="#ctx0" brushRef="#br0" timeOffset="1">386 400 16219,'0'0'2841,"7"21"-12243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26.2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223 0 10114,'0'0'2027,"-14"18"-1787,-4 6 11,1 1 0,1 0 0,2 1 0,0 1 0,-14 38 0,5 5 474,2 1 0,3 1-1,4 0 1,3 1 0,-4 109 0,15-164-573,1 0 0,1 0 0,0 0 0,1-1 0,1 1 0,1-1 0,0 0 0,14 28 0,-14-36-124,0 0 0,0-1 1,1 1-1,0-1 0,0 0 0,1-1 0,0 0 0,1 0 1,-1 0-1,1-1 0,0 0 0,1-1 0,0 0 0,-1 0 1,2-1-1,15 6 0,-4-4-67,31 10-1004,-19-9-4683,-21-6 141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26.54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312 1 10474,'0'0'7146,"77"116"-6978,-62-81-64,-6 3 24,-9 1-112,0 3 40,-13 3 40,-22 3-32,-14 3-24,-11 4-40,-37 14-832,13-14-2209,9-13-5297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33.4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182 28 6281,'0'0'8507,"1"-7"-7221,0-10-834,-3 13-56,-10 26 237,-9 16-189,-6 5 63,-2 2-340,2 1 0,-28 65 0,55-109-217,-10 29-529,10-30 405,0 0 0,0-1 0,0 1 0,0 0 0,0 0 1,0 0-1,0 0 0,0 0 0,0 0 0,0-1 0,1 1 0,-1 0 0,0 0 0,0 0 0,1-1 0,-1 1 0,1 0 0,-1 0 0,0-1 0,1 1 0,0 0 0,-1-1 1,1 1-1,-1 0 0,1-1 0,0 1 0,-1-1 0,1 1 0,0-1 0,0 1 0,0-1 0,16 2-5276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33.8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119 105 12579,'0'0'2172,"-4"20"-1925,-7 66-7,10-78-224,2 0 0,-1-1 1,1 1-1,0 0 0,0-1 0,1 1 1,0-1-1,0 0 0,1 1 0,0-1 1,0 0-1,1-1 0,0 1 1,0-1-1,0 1 0,1-1 0,0 0 1,0-1-1,1 1 0,7 5 0,-11-9 0,1 0-1,0 0 0,0 0 0,0-1 0,0 1 1,0-1-1,0 1 0,0-1 0,1 0 0,-1 0 0,0 0 1,1-1-1,-1 1 0,0-1 0,1 0 0,-1 0 1,1 0-1,5-2 0,-3 1 11,-1-1 0,-1 0 0,1 0 0,0 0 0,0-1 1,-1 0-1,0 0 0,1 0 0,-1 0 0,0-1 0,4-4 0,4-6-17,-1 0 0,0-1 0,-1-1-1,-1 0 1,14-31 0,-17 32-169,-1-1 0,0 1 1,-1-1-1,0 0 0,-2 0 0,0 0 0,0-31 0,-2 45 151,0-1-1,0 1 1,0-1 0,0 1-1,-1 0 1,1-1 0,-1 1-1,1-1 1,-1 1 0,0 0-1,0-1 1,0 1 0,0 0-1,-1 0 1,1 0 0,0 0-1,-1 0 1,0 0 0,1 0-1,-3-1 1,0 0-6,0 1 0,0 0-1,0 1 1,-1-1 0,1 1 0,0 0 0,0 0 0,-1 0 0,1 1 0,-9-1-1,0 1-52,0 1-1,1 0 1,-1 0-1,0 1 0,1 1 1,-1 0-1,1 1 0,0 0 1,-16 8-1,-9 7-1164,-52 38-1,84-54 1041,-51 36-2811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8:34.20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13179,'0'0'2024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06.7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76 0 12995,'0'0'1859,"-9"22"-1538,-28 75 126,33-81-396,-1-1 1,2 1-1,0 0 1,1 0-1,1 0 1,0 0-1,3 22 0,-1 2 73,-1-40-75,1 1-1,-1-1 1,1 1 0,-1-1 0,1 1 0,-1-1-1,1 1 1,0-1 0,-1 0 0,1 1-1,0-1 1,-1 0 0,1 0 0,0 0 0,-1 1-1,1-1 1,0 0 0,0 0 0,-1 0 0,1 0-1,0 0 1,-1 0 0,1-1 0,0 1 0,0 0-1,-1 0 1,1 0 0,1-1 0,24-5 372,-21 4-376,5-2-24,0 0 0,0 0 0,0 2 0,0-1 0,0 1 0,1 0 0,-1 1 0,1 1 0,-1-1 0,13 2 0,-21 0-8,0 0-1,0 0 1,0 0 0,0 1-1,-1-1 1,1 0-1,0 1 1,0-1 0,-1 1-1,1-1 1,-1 1-1,1 0 1,-1 0 0,0 0-1,0 0 1,0 0-1,0 0 1,0 0 0,0 0-1,-1 0 1,1 0-1,0 0 1,-1 0 0,0 1-1,0-1 1,1 0-1,-2 3 1,2 7 194,-1 0-1,0 0 1,-3 21-1,1-24-145,-1 0-1,0 0 0,0-1 1,-1 1-1,0-1 1,0 0-1,-1 0 1,0 0-1,-1-1 1,1 1-1,-2-1 0,-11 10 1,13-13-245,1 0 0,-2 0-1,1 0 1,0-1 0,-1 0 0,1-1 0,-1 1 0,-11 3-1,14-5-238,-1-1 0,0 1 0,0-1 0,0 0 0,1 0 0,-1 0 0,0 0-1,0 0 1,0-1 0,1 0 0,-1 0 0,0 0 0,1 0 0,-1-1 0,-3-1 0,-21-18-7303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07.12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9 14251,'0'0'4041,"135"0"-3825,-78-3-160,0-1-56,-5 2-168,1 2-1080,-12 0-1537,-14 0-2672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3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202 0 3529,'0'0'12026,"-9"3"-12450,21 149 278,-12-152 146,1 7-29,0 0 0,-1 0 0,0-1 0,0 1 0,-1 0 0,1 0 0,-2 0 0,1-1 0,-1 1 0,0 0 0,0-1 0,-1 1 0,1-1 0,-2 0 0,1 0 0,-1 0 0,1-1 0,-2 1 0,1-1 0,-1 0 0,1 0 0,-10 7 0,-131 118-503,160-141-3853,1 1 2608,10-14-2750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07.46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113 65 7882,'0'0'5205,"-1"21"-4585,-3 64-85,4-79-488,1-1-1,0 0 1,1 0 0,0 0 0,-1 0 0,1 0-1,1 0 1,-1 0 0,1 0 0,0-1 0,0 1-1,0-1 1,1 0 0,0 0 0,-1 0 0,1-1-1,0 1 1,1-1 0,-1 0 0,1 0 0,-1 0-1,1-1 1,0 0 0,0 0 0,0 0 0,0 0-1,0-1 1,1 0 0,-1 0 0,0 0 0,7-1-1,-8 1 36,-1-1-1,0-1 0,0 1 1,0 0-1,0-1 1,0 1-1,0-1 0,0 0 1,0 0-1,0 0 0,-1-1 1,1 1-1,0-1 1,-1 1-1,1-1 0,4-4 1,-4 3-28,0-1 0,1 0 0,-1-1 0,0 1 1,-1 0-1,1-1 0,-1 0 0,0 1 1,2-8-1,0-5-42,0 0 1,-1 0 0,-1-1-1,0-33 1,-2 46-82,0 0 1,0 0-1,-1 0 0,0 0 1,1 1-1,-2-1 1,1 0-1,0 0 0,-1 1 1,-4-9-1,4 11-22,0-1 0,0 1 0,0 0 0,0 0 0,0 0 0,0 0 0,0 0 0,-1 1 0,1-1 0,-1 1 0,1-1 0,-1 1 0,0 0 0,1 0 0,-1 0 0,0 0 0,0 1 0,0-1 0,0 1 0,-3 0 0,-2-1-127,0 1-1,0 1 1,0 0 0,1 0-1,-1 0 1,0 1 0,1 0-1,-1 0 1,1 1-1,0 0 1,-14 8 0,-1 3-643,1 1 0,-24 22 1,31-25 243,-37 32-2097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07.8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108 0 7666,'0'0'8487,"-11"6"-8250,6-3-209,-1 0 13,1 0-1,0 0 1,1 0-1,-1 0 1,0 1-1,1 0 1,0 0-1,0 0 1,0 0-1,0 1 1,1-1-1,0 1 0,-5 9 1,3-4 118,0 1 1,2 0-1,-1 0 1,1 0-1,1 1 1,0-1-1,0 0 0,0 16 1,3-26-160,-1 1 0,0-1 0,0 0 1,0 0-1,1 0 0,-1 0 0,1 0 0,-1 0 1,1 0-1,-1 0 0,1 0 0,0 0 0,-1 0 0,1 0 1,0 0-1,0 0 0,-1-1 0,1 1 0,0 0 0,0 0 1,0-1-1,0 1 0,2 0 0,0 1 4,1-1 0,0 0 1,1 1-1,-1-1 0,0-1 0,7 2 0,4-2 83,1 0 0,26-3-1,-26 0-24,-1-1-1,1 0 1,28-13-1,1-6-1813,-40 19 693,0 0 1,0 1-1,0-1 1,-1-1-1,5-5 1,-2-2-5141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08.1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34 1 3673,'0'0'10938,"-33"118"-10202,33-70-136,0-5-320,2-3-176,8-7-104,1-11-72,2-9-864,5-13-1336,-3 0-905,-2-13-3232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08.50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167 157 1408,'0'0'12396,"-9"13"-12233,-34 40 133,42-52-261,0 0-1,0 1 1,0-1-1,-1 0 1,1 0 0,-1 0-1,1 0 1,-1 0-1,1-1 1,-1 1 0,0 0-1,1-1 1,-1 1-1,0-1 1,1 1 0,-1-1-1,0 0 1,0 0-1,1 0 1,-1 0 0,0 0-1,0 0 1,1 0-1,-1-1 1,0 1 0,1-1-1,-1 1 1,0-1-1,1 0 1,-1 1 0,0-1-1,-1-2 1,-2 0 51,1 0 0,0-1 0,0 0 0,0 0 1,1 0-1,-1 0 0,-3-6 0,3 2-66,0 0 0,1 1 0,0-2 0,0 1 0,1 0 0,0-1-1,0 1 1,1-1 0,0 1 0,0-1 0,1 0 0,2-14 0,-2 21-25,0-1 1,1 0-1,-1 0 0,1 0 1,0 1-1,0-1 0,0 0 1,0 1-1,0-1 0,0 1 1,1-1-1,-1 1 1,1-1-1,0 1 0,0 0 1,0 0-1,0 0 0,0 0 1,0 0-1,0 1 0,1-1 1,-1 1-1,6-3 0,-3 1-3,1 1-1,-1 0 1,1 1-1,0-1 1,0 1-1,0 0 1,-1 1-1,1-1 1,0 1-1,11 1 0,-15 0 16,1 0-1,0 0 0,-1 0 0,1 0 0,-1 0 1,0 1-1,1-1 0,-1 1 0,0 0 0,0-1 0,0 1 1,0 0-1,0 0 0,0 0 0,-1 1 0,1-1 1,-1 0-1,1 1 0,-1-1 0,0 1 0,0-1 0,0 1 1,0-1-1,0 1 0,-1 0 0,1-1 0,-1 6 1,3 10 76,-2 0 0,0-1 0,-2 19 0,1-30-72,-2 16 15,0-1 0,-2 0 1,0 0-1,-2-1 0,-9 27 1,-50 98-2368,38-89-715,7-12-1536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08.9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88 0 5417,'0'0'6743,"-8"19"-6522,-11 25 413,-21 75-1,38-110-457,-3 10 359,0 0 0,2 0 0,-2 33-1,5-51-532,0-1 1,0 1-1,0-1 0,0 1 0,0-1 0,0 1 0,1-1 0,-1 1 0,0-1 0,0 1 0,1-1 0,-1 0 0,0 1 1,1-1-1,-1 1 0,0-1 0,1 0 0,-1 1 0,1-1 0,-1 0 0,0 0 0,1 1 0,-1-1 0,1 0 0,-1 0 1,1 0-1,-1 1 0,1-1 0,22 2 201,22-6 230,-21-3-278,42-19 0,-40 15-291,33-9 0,-40 12-1500,-13-5-3992,-6 4-797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09.2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29 0 10386,'0'0'4201,"-23"95"-4017,17-46 448,6-1-232,0-6-248,0-11-80,4-7-72,3-13-432,2-8-1016,6-5-888,-2-14-249,-2-8-3264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09.62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1 9178,'0'0'2278,"19"1"-1577,63 5-179,-77-5-481,0 0 1,0 1 0,0-1 0,0 1-1,0 0 1,0 0 0,0 1 0,0 0-1,-1 0 1,1 0 0,-1 0 0,0 0-1,0 1 1,0 0 0,-1 0-1,1 0 1,-1 0 0,0 1 0,0-1-1,-1 1 1,1 0 0,-1 0 0,0-1-1,0 2 1,0-1 0,-1 0 0,0 0-1,0 0 1,0 1 0,-1-1 0,0 0-1,0 1 1,0-1 0,-1 0-1,1 1 1,-1-1 0,0 0 0,-1 0-1,0 1 1,1-1 0,-1 0 0,-1-1-1,-3 7 1,-40 48-30,25-34 4,2 0 1,-19 33 0,33-50-14,0 1-1,1 0 1,1 0 0,-1 0 0,2 1 0,-1-1 0,1 1 0,1 0 0,-1 0-1,2-1 1,-1 15 0,2-23 7,-1 0 0,0 0 1,0 1-1,1-1 0,-1 0 0,0 0 0,1 0 0,-1 1 0,1-1 0,0 0 1,-1 0-1,1 0 0,0 0 0,0 0 0,-1 0 0,1 0 0,0-1 0,0 1 1,0 0-1,0 0 0,0-1 0,2 2 0,0-1 69,0 0 0,0 0 0,0 0 1,0 0-1,0 0 0,1-1 0,-1 1 0,7-1 0,-7 0-13,1 0 0,0 0 0,-1 0 0,1-1 0,0 1 0,-1-1 0,1 0 0,-1 0 0,1-1-1,-1 1 1,1-1 0,-1 1 0,0-1 0,0 0 0,0 0 0,5-4 0,-5 0-38,0 0-1,0 0 1,-1 0 0,1-1 0,-1 1 0,-1-1-1,1 1 1,-1-1 0,0 1 0,0-10 0,-4-68-118,3 79 69,-1-7-90,-1 0 1,-1 0 0,0 1 0,0-1-1,-1 1 1,0 0 0,-1 0 0,-1 0 0,1 0-1,-2 1 1,-10-14 0,13 19-28,0 1-1,0-1 1,0 1 0,0 0-1,-1 0 1,0 0 0,0 1-1,0-1 1,0 1 0,0 1-1,-1-1 1,1 1 0,-1 0-1,1 0 1,-1 0 0,0 1-1,0 0 1,0 0 0,0 0-1,0 1 1,0 0 0,0 0-1,0 1 1,-10 1 0,-10 11-2903,5 1-2984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10.18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1792,'0'0'10251,"0"4"-9699,2-4-160,-1 3-264,1 5-128,0 12-288,0 0-1257,-2-2-1391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10.52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12547,'0'0'1504,"7"14"-5689,-7-1 2153,0 0-1209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10.8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71 1 264,'0'0'10914,"13"67"-12586,-9-57-1161</inkml:trace>
  <inkml:trace contextRef="#ctx0" brushRef="#br0" timeOffset="1">0 586 12643,'0'0'1192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3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12483,'0'0'4306,"5"1"-4354,-2 0 52,-1-1 0,-1 0 0,1 0 0,-1 0 0,1 0 0,-1 1 0,0-1 0,1 1 0,-1-1 0,0 1 0,1-1 0,-1 1 0,0 0 0,2 1 0,-3-2 112,-11 9-2541,11-9 2571,-1 0-1,1 1 1,-1-1-1,1 0 0,-1 0 1,1 1-1,-1-1 1,1 1-1,-1-1 0,1 0 1,-1 1-1,1-1 1,-1 1-1,1-1 0,0 1 1,-1-1-1,1 1 0,0-1 1,-1 1-1,1-1 1,0 1-1,0 0 0,0-1 1,-1 1-1,1-1 1,0 1-1,0 0 0,0-1 1,0 1-1,0-1 1,0 1-1,0 0 0,0 0 1,8 30-1120,-3-14 1305,86 403 312,36 133-36,-122-538-987,-3-11-50,0 0 0,-1 0 0,1 1 0,-1-1 0,0 0 0,-1 1 0,1-1 0,-1 1 0,0 8 0,0-13 378,0 0 0,0 0 1,0 1-1,-1-1 0,1 0 0,0 0 0,0 0 0,0 0 0,0 0 0,-1 1 0,1-1 0,0 0 0,0 0 0,0 0 0,0 0 1,-1 0-1,1 0 0,0 0 0,0 0 0,-1 0 0,1 0 0,0 0 0,0 0 0,0 0 0,-1 0 0,1 0 0,0 0 0,0 0 1,0 0-1,-1 0 0,1 0 0,0 0 0,0 0 0,0 0 0,-1 0 0,1-1 0,0 1 0,0 0 0,0 0 0,0 0 0,-1 0 1,1 0-1,0-1 0,0 1 0,-20-16-3338,-7-9-2758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11.1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11258,'0'0'0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16.9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245 102 5009,'0'0'6762,"-10"-16"-5929,-34-49-49,43 64-745,1-1 0,-1 1-1,0 0 1,0 0 0,0-1 0,0 1-1,0 0 1,0 0 0,0 0 0,0 0-1,0 0 1,-1 0 0,1 0-1,0 1 1,-1-1 0,1 0 0,0 1-1,-1-1 1,1 1 0,-1-1 0,1 1-1,-1 0 1,1 0 0,-1-1-1,1 1 1,-1 0 0,1 1 0,-4-1-1,-2 1 185,3-1-176,0 1 1,0 0-1,0 0 0,-1 0 1,2 1-1,-1-1 1,0 1-1,0 0 1,0 0-1,1 0 0,-1 1 1,1-1-1,0 1 1,-1 0-1,1 0 0,1 0 1,-1 0-1,0 0 1,1 1-1,-4 5 0,-3 6-3,1 1-1,0 0 0,-9 25 0,12-27-14,0 0 0,1 0-1,0 1 1,1 0 0,1 0-1,0-1 1,1 1 0,1 0 0,0 0-1,3 20 1,-3-34-29,0 0 0,1 0 0,-1 0 0,0 0 1,0 1-1,1-1 0,-1 0 0,0 0 0,1 0 0,-1 0 0,1 0 0,-1 0 0,1 0 0,0 0 0,0 0 0,-1-1 0,1 1 1,0 0-1,0 0 0,0-1 0,0 1 0,0 0 0,0-1 0,0 1 0,0-1 0,0 1 0,0-1 0,0 1 0,0-1 1,0 0-1,0 0 0,0 1 0,0-1 0,0 0 0,1 0 0,-1 0 0,0 0 0,0 0 0,0-1 0,0 1 0,0 0 0,0 0 1,1-1-1,-1 1 0,2-2 0,1 0 2,0-1 0,0 1 0,0-1 0,0 0 1,0 0-1,0-1 0,-1 1 0,0-1 0,4-4 0,5-11-91,0-1 0,-2 1 0,-1-2 0,0 1-1,-1-1 1,-1-1 0,-2 1 0,0-1-1,-1 0 1,-1-1 0,0-40 0,-3 62 549,0 22-302,1 1 0,0 0-1,2 0 1,0-1 0,7 24 0,-8-39-271,0 0-1,0-1 1,0 1 0,1-1-1,0 0 1,0 0 0,0 0-1,0 0 1,1 0-1,0-1 1,0 1 0,0-1-1,1 0 1,-1-1-1,1 1 1,0-1 0,0 0-1,0 0 1,0 0-1,1-1 1,-1 0 0,1 0-1,10 2 1,12 0-4100,-4-3-2552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17.5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12 116 10698,'0'0'2609,"-2"17"-2358,-7 243 265,9-261-520,0 1 0,0 0 1,0 0-1,0 0 0,0 0 0,0 0 1,0 0-1,0 0 0,0-1 1,1 1-1,-1 0 0,0 0 0,0 0 1,0 0-1,0 0 0,0 0 1,0 0-1,0 0 0,0 0 0,1 0 1,-1 0-1,0 0 0,0 0 1,0 0-1,0-1 0,0 1 1,0 0-1,1 0 0,-1 0 0,0 0 1,0 0-1,0 0 0,0 1 1,0-1-1,0 0 0,1 0 0,-1 0 1,0 0-1,0 0 0,0 0 1,0 0-1,0 0 0,0 0 0,0 0 1,1 0-1,-1 0 0,0 0 1,0 0-1,0 1 0,0-1 0,0 0 1,0 0-1,0 0 0,0 0 1,12-29-919,13-56 1,-2 6 575,-15 56 315,-2 4 62,0 1-1,2 0 1,0 1-1,11-18 1,-19 34-16,0 1 0,0-1 0,1 1 0,-1 0 0,0-1 1,0 1-1,1-1 0,-1 1 0,0 0 0,1-1 0,-1 1 1,0 0-1,1-1 0,-1 1 0,0 0 0,1 0 0,-1-1 1,1 1-1,-1 0 0,1 0 0,-1 0 0,0 0 1,1 0-1,-1-1 0,1 1 0,-1 0 0,1 0 0,-1 0 1,1 0-1,-1 0 0,1 0 0,-1 0 0,1 1 0,-1-1 1,0 0-1,2 0 0,9 18 722,1 29 503,-11-44-1175,10 71 887,8 35-608,-18-117-412,0-1-1,0 1 1,1 0-1,0 0 1,1 0-1,-1 0 1,2 0-1,6-12 1,-4 6-72,7-17-212,3-7 59,1 2 0,42-68 0,-59 104 295,0-1 1,0 1-1,0 0 1,0 0 0,1-1-1,-1 1 1,0 0-1,0 0 1,0 0-1,1-1 1,-1 1-1,0 0 1,0 0-1,1 0 1,-1 0-1,0 0 1,0-1-1,1 1 1,-1 0-1,0 0 1,0 0-1,1 0 1,-1 0-1,0 0 1,1 0-1,-1 0 1,0 0-1,0 0 1,1 0-1,-1 0 1,0 0 0,0 0-1,1 0 1,-1 0-1,0 0 1,0 1-1,1-1 1,-1 0-1,0 0 1,0 0-1,1 0 1,-1 0-1,0 1 1,0-1-1,1 0 1,-1 0-1,0 1 1,0-1-1,0 0 1,0 0-1,0 0 1,1 1-1,-1-1 1,0 0-1,0 0 1,0 1-1,0-1 1,0 0 0,0 1-1,0-1 1,0 0-1,0 0 1,0 1-1,0-1 1,0 0-1,0 1 1,0-1-1,4 28 448,-3-22-312,4 32 296,-2-12-352,1 0 0,1-1 1,11 33-1,-15-56-261,0 1 0,0-1 0,0 0 0,0 1 0,1-1 0,-1 0 0,1 0-1,-1 0 1,1 0 0,0 0 0,0-1 0,0 1 0,0 0 0,0-1 0,0 0 0,0 1 0,0-1 0,1 0 0,-1 0 0,1 0 0,-1 0 0,0-1 0,1 1 0,-1-1 0,5 1 0,13 0-4218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17.91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92 1 8618,'0'0'2772,"-13"20"-1866,-43 69-75,52-81-752,1 1 0,0-1 1,0 0-1,0 1 0,1 0 0,1 0 1,-1-1-1,1 1 0,1 0 0,0 0 1,0 0-1,1 0 0,1 10 0,0-3-5,-1-11-55,-1-1-1,1 1 1,0-1 0,0 0 0,1 0 0,-1 0 0,1 1-1,0-2 1,0 1 0,0 0 0,1 0 0,-1-1 0,1 1-1,0-1 1,0 1 0,0-1 0,5 4 0,-6-6-11,0 0 0,0 0 0,0 0 0,0 0 0,1 0 0,-1-1 0,0 1 0,0-1 0,0 1 0,1-1 0,-1 0 1,0 0-1,1 0 0,-1 0 0,0 0 0,0-1 0,1 1 0,-1 0 0,0-1 0,0 0 0,0 0 0,0 1 0,0-1 0,0 0 0,0-1 1,0 1-1,0 0 0,0-1 0,0 1 0,-1-1 0,1 1 0,-1-1 0,1 0 0,-1 1 0,2-3 0,6-9-100,0 0 0,-1 0 1,-1 0-1,0-1 0,0 0 0,-2-1 0,0 1 0,0-1 0,-2 0 1,1 0-1,-2 0 0,0-1 0,-1 1 0,-1-1 0,0 1 0,-2-16 1,1 29 82,1 0 0,-1-1 0,0 1 0,1 0 0,-1 0 0,0 0 0,0 0 0,0 0 0,0 1 0,-1-1 1,1 0-1,0 0 0,-1 1 0,1-1 0,-1 1 0,0-1 0,1 1 0,-1 0 0,0 0 0,0 0 1,0 0-1,0 0 0,0 0 0,0 0 0,0 0 0,0 1 0,0-1 0,-4 1 0,3-1-9,0 1-1,0 0 1,0-1-1,0 2 1,0-1-1,0 0 1,0 0-1,0 1 1,0 0-1,0 0 1,0 0-1,0 0 1,0 0-1,0 0 1,0 1-1,1-1 1,-1 1-1,1 0 1,-5 3-1,3 1-469,-1 0-1,1 0 0,1 0 0,-1 1 1,-3 9-1,0 2-3223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18.3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36 8466,'0'0'3409,"2"20"-3001,6 66-199,-8-79-158,1 1 0,0 0-1,0 0 1,1 0 0,0 0 0,0-1-1,1 1 1,0-1 0,1 0 0,-1 0 0,1 0-1,8 10 1,-12-16-34,1-1 0,0 1 0,-1-1 0,1 1 1,0-1-1,-1 0 0,1 1 0,0-1 0,-1 0 0,1 0 0,0 1 0,0-1 0,-1 0 0,1 0 0,0 0 1,0 0-1,0 0 0,-1 0 0,1 0 0,0 0 0,0 0 0,-1 0 0,1 0 0,0-1 0,0 1 0,-1 0 1,1-1-1,0 1 0,0 0 0,-1-1 0,1 1 0,-1-1 0,1 1 0,1-2 0,20-18 44,-5 1-488,-1 0 1,0-1-1,-2-1 1,0-1-1,-2 0 0,0-1 1,-1 0-1,10-35 0,-22 148 3994,1-48-2966,0 122 239,5-148-1861,-5-15 979,1-1 0,-1 0 0,0 0 0,0 0 1,1 0-1,-1 1 0,0-1 0,1 0 0,-1 0 1,0 0-1,0 0 0,1 0 0,-1 0 0,0 0 1,1 0-1,-1 0 0,0 0 0,1 0 0,-1 0 1,0 0-1,0 0 0,1 0 0,-1 0 0,0 0 1,1 0-1,-1 0 0,0-1 0,0 1 0,1 0 1,-1 0-1,0 0 0,0 0 0,1-1 0,-1 1 1,0 0-1,0 0 0,0-1 0,1 1 0,-1 0 1,0 0-1,0-1 0,0 1 0,0 0 0,0 0 0,1-1 1,-1 1-1,0 0 0,0-1 0,0 1 0,0 0 1,0-1-1,5-12-2620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18.7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46 5473,'0'0'7271,"-1"20"-7026,-1-3-193,-1 21 64,2-1-1,4 49 0,-3-86-111,0 1 1,0-1-1,0 0 1,0 0-1,0 1 1,0-1-1,0 0 0,1 0 1,-1 1-1,0-1 1,0 0-1,0 0 1,0 1-1,1-1 1,-1 0-1,0 0 0,0 0 1,1 1-1,-1-1 1,0 0-1,0 0 1,0 0-1,1 0 1,-1 0-1,0 1 1,1-1-1,-1 0 0,0 0 1,0 0-1,1 0 1,-1 0-1,0 0 1,1 0-1,-1 0 1,0 0-1,0 0 0,1 0 1,-1 0-1,0 0 1,1 0-1,-1-1 1,0 1-1,0 0 1,1 0-1,-1 0 1,0 0-1,0 0 0,1-1 1,-1 1-1,0 0 1,0 0-1,0 0 1,1-1-1,-1 1 1,0 0-1,14-13-8,7-17-600,25-49 0,-29 47 273,33-46-1,-49 77 352,0 0 1,-1 0-1,1 0 0,0 0 1,0 0-1,0 0 0,-1 0 1,1 0-1,0 1 0,0-1 0,0 0 1,0 1-1,0-1 0,1 0 1,-1 1-1,0-1 0,0 1 1,3-1-1,-4 1 19,1 1-1,0-1 1,-1 0 0,1 0-1,-1 1 1,1-1 0,0 0 0,-1 1-1,1-1 1,-1 1 0,1-1-1,-1 1 1,1-1 0,-1 1 0,1-1-1,-1 1 1,0-1 0,1 1 0,-1-1-1,0 1 1,1 0 0,-1-1-1,0 2 1,3 5 244,-2 0 0,1 1 0,-1-1 0,0 12 0,0 41 516,-2-39-738,1 1 1,1-1 0,7 37 0,-8-56-190,0-1 1,1 0 0,-1 0 0,1 1 0,-1-1-1,1 0 1,-1 0 0,1 1 0,0-1 0,0 0-1,0 0 1,0 0 0,-1 0 0,1 0-1,0 0 1,1 0 0,-1-1 0,0 1 0,0 0-1,0-1 1,0 1 0,1 0 0,-1-1 0,0 0-1,0 1 1,1-1 0,-1 0 0,1 1 0,-1-1-1,0 0 1,1 0 0,-1 0 0,0 0-1,1 0 1,0-1 0,13 1-4069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19.1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8874,'0'0'1104,"0"110"-720,0-8 528,0 4 369,0-10-385,4-17-304,1-21-288,3-1-208,-1-3-80,-3-13-8,-3-18 0,1-10-8,-2-11 0,0-31-1456,0-4-2825,-5-5-1432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19.44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85 9058,'0'0'2160,"104"-22"-1047,-43 4 111,4-1-520,1 7-296,-10 2-272,-6 7-128,-12 3-8,-9 13-888,-12 10-1184,-10-1-1985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19.8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41 0 3241,'0'0'11242,"-13"106"-10506,6-55-160,0 2-240,-1-2-152,5-3-184,1-10 0,2-9-952,0-9-1800,0-14-2809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20.1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75 8282,'0'0'2240,"0"21"-1581,2 71-76,-1-83-525,0 0 0,0-1 0,1 1 0,0 0 0,1-1 0,0 1 0,0-1 0,0 0 0,1 0 0,1 0 0,7 11 0,-10-16-23,1 0-1,-1 0 0,1-1 0,-1 1 1,1-1-1,0 1 0,0-1 1,0 0-1,0 0 0,0 0 1,1-1-1,-1 1 0,0-1 1,1 0-1,-1 0 0,1 0 1,0 0-1,-1 0 0,1-1 1,0 0-1,-1 0 0,1 0 1,0 0-1,-1 0 0,1-1 1,4-1-1,-4 1-10,1-2 1,-1 1 0,1 0-1,-1-1 1,0 0-1,0 0 1,0 0-1,-1 0 1,1-1-1,-1 0 1,1 1-1,-1-1 1,-1 0 0,1-1-1,0 1 1,3-9-1,0 0-52,-1-2 0,0 1 0,0 0 0,2-21 0,-4 22-105,-1 0-1,0 0 1,-2-1-1,1 1 1,-2 0-1,-2-19 1,3 28 131,-1 1-1,0 0 1,0 0 0,0 0-1,0 0 1,0-1 0,-1 1-1,1 1 1,-1-1 0,0 0-1,0 0 1,0 1 0,0-1-1,-1 1 1,1-1 0,-1 1-1,1 0 1,-1 0-1,0 0 1,0 1 0,0-1-1,0 1 1,0-1 0,0 1-1,0 0 1,0 0 0,-1 0-1,1 1 1,0-1 0,-5 1-1,-2-1 82,0 1 0,0 0 0,1 1-1,-1 0 1,0 0 0,1 1-1,-1 1 1,-16 5 0,21-5-167,-1-1-1,1 1 1,0 0 0,0 1 0,0-1 0,-8 8-1,10-8-271,1 0 0,-1 1 0,0-1 0,1 1 0,0 0 0,-1-1 0,2 1 0,-1 0-1,0 0 1,-1 5 0,2 3-6851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3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59 9946,'0'0'4538,"20"-8"-3852,5-3-549,-12 5-76,1 0 1,-1 1-1,1 1 1,1 0 0,-1 0-1,1 2 1,15-2-1,-16 3 30,53-2 144,-63 3-233,0 0-1,-1 0 0,1 0 1,0 1-1,0-1 0,-1 1 0,1 0 1,-1 0-1,1 0 0,-1 1 1,1-1-1,-1 1 0,5 3 0,-7-4-1,0 0-1,0 0 1,0 0-1,-1 1 0,1-1 1,0 0-1,-1 1 1,1-1-1,-1 0 0,1 1 1,-1-1-1,0 0 1,1 1-1,-1-1 0,0 1 1,0-1-1,0 1 1,0-1-1,0 1 0,0-1 1,-1 0-1,1 1 1,0-1-1,-1 1 0,0 1 1,-20 32 476,-2-9-72,-2-1 1,-48 39-1,-15 14-470,77-67-245,0 1-1,1 0 1,0 1-1,1 0 1,-8 15-1,4 7-3650,11-13-1821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20.57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9978,'0'0'0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28.23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267 0 5705,'1'0'8846,"-6"17"-8508,-102 181 1564,2-4-1635,56-83-2471,48-109 19,6-11-4219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28.7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 24 7194,'0'0'2085,"-10"19"-1330,-29 63-108,35-71-519,0-1 1,1 1-1,0 0 1,1 0-1,0 0 0,0 1 1,2-1-1,-1 0 1,3 22-1,-1-15 72,-2-16-180,2 0-1,-1-1 1,0 1 0,0 0-1,0 0 1,1 0 0,-1-1-1,1 1 1,0 0-1,-1-1 1,1 1 0,0 0-1,0-1 1,0 1-1,0-1 1,0 1 0,0-1-1,0 0 1,1 1-1,-1-1 1,1 0 0,-1 0-1,3 2 1,0-2 29,-1 0 0,1 0 0,-1 0 0,1 0 0,0 0 0,0-1 0,-1 0 0,1 1 0,0-1 0,-1-1 0,5 0 0,5-1 50,0-1 1,-1 0-1,0-1 0,0 0 1,23-12-1,-8 1-127,-1-1 0,-1-2-1,32-27 1,-50 38-27,0 1 0,0-1 1,-1 0-1,0-1 0,0 1 0,0-1 0,-1 0 1,0-1-1,-1 1 0,0-1 0,0 0 1,-1 0-1,0 0 0,3-18 0,-6 25 46,0 0-1,0 0 0,0 0 0,0 0 0,-1 0 0,1 0 0,0 0 0,-1 0 0,0 0 0,1 0 0,-1 0 0,0 0 0,0 1 1,0-1-1,0 0 0,0 1 0,-1-1 0,1 0 0,0 1 0,-1 0 0,1-1 0,-1 1 0,0 0 0,1 0 0,-1 0 1,0 0-1,1 0 0,-1 0 0,0 0 0,0 1 0,0-1 0,0 1 0,0-1 0,-3 1 0,-8-2 3,-1 0-1,0 1 1,0 1 0,-15 1-1,5 0 60,9 0-75,1 0 0,-1 1-1,1 0 1,0 1 0,-17 6-1,-34 16-3352,49-18-188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34.03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165 0 6937,'0'0'5596,"-4"7"-5172,-128 308 3625,129-309-4337,-19 54 738,21-55-1269,0-1 0,0 0 0,1 0 0,-1 1 0,1-1 0,0 1 0,1 4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34.4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94 138 6465,'0'0'1445,"-5"16"-1004,-1 5-166,0 1 1,1-1-1,1 1 0,-1 32 0,5-51-245,0 0 0,0-1 0,0 1-1,0 0 1,0 0 0,1-1-1,0 1 1,-1 0 0,1-1 0,0 1-1,0 0 1,0-1 0,1 0-1,-1 1 1,0-1 0,1 0 0,0 1-1,-1-1 1,1 0 0,0 0 0,0 0-1,5 3 1,-3-4 33,0 1 1,0 0-1,1-1 1,-1 0-1,1 0 1,-1 0-1,1-1 1,-1 1-1,1-1 1,-1 0-1,1 0 1,-1-1-1,8-1 1,-4 0 11,-1 0 0,1-1 0,-1 0 1,1 0-1,-1-1 0,0 0 0,0 0 1,-1-1-1,0 1 0,1-1 0,-1-1 1,-1 1-1,9-11 0,-5 5-52,0-1-1,0-1 1,-1 1 0,-1-1 0,0 0-1,7-21 1,-11 24-13,0 0-1,0 0 1,-1-1 0,-1 1 0,0-1-1,0 0 1,-1 1 0,-1-16 0,1 23-7,-1 0 1,1-1-1,-1 1 1,0-1 0,0 1-1,0 0 1,-1-1-1,1 1 1,-1 0 0,0 0-1,0 0 1,0 0-1,0 1 1,0-1 0,0 0-1,-1 1 1,1-1-1,-1 1 1,0 0 0,0 0-1,0 0 1,0 0-1,0 1 1,0-1 0,0 1-1,-1 0 1,1 0-1,-4-1 1,-2 0 10,0 1 1,0 0-1,0 0 1,0 1-1,0 0 0,0 1 1,0 0-1,0 0 0,0 1 1,1 0-1,-1 0 0,0 1 1,-11 6-1,4 0-534,1 0 1,0 1-1,1 0 0,0 2 0,-22 21 0,9-4-4009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34.7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4489,'0'0'4825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36.7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78 8042,'0'0'4471,"20"-13"-4235,65-37-153,-81 48-75,0 0 1,1 0-1,-1 0 0,0 1 1,1-1-1,-1 1 0,1 0 0,0 1 1,-1-1-1,1 1 0,0 0 1,0 0-1,-1 0 0,1 0 1,0 1-1,-1 0 0,1 0 1,-1 0-1,1 1 0,-1-1 0,1 1 1,-1 0-1,0 1 0,0-1 1,0 1-1,0-1 0,0 1 1,-1 0-1,1 1 0,4 6 0,-2-3-1,0 1-1,-1 0 0,0 0 0,-1 0 0,0 1 0,0 0 1,0 0-1,-2 0 0,1 0 0,-1 0 0,0 1 0,0 14 0,-1-17-39,-1 0 0,-1-1 0,1 1-1,-1 0 1,0-1 0,-1 1-1,0 0 1,0-1 0,0 0 0,-1 1-1,-6 11 1,3-10-202,-1 0-1,1 0 1,-2 0 0,1-1 0,-1 0-1,0-1 1,-11 8 0,0-2 14,0-1 0,-1-1 1,0 0-1,-34 10 1,53-19 294,16-2 40,33-7 471,-26 3-402,-1 1 1,1 2-1,0 0 1,37 2-1,-53 1-166,0-1-1,-1 1 0,1 1 1,-1-1-1,0 1 0,1 0 1,-1 0-1,0 0 0,0 1 0,0 0 1,0 0-1,-1 0 0,1 1 1,-1-1-1,0 1 0,0 0 0,0 1 1,0-1-1,-1 0 0,0 1 1,1 0-1,-2 0 0,4 6 1,-2 0 54,0 0 0,-1 0 1,-1 0-1,1 0 0,-2 1 1,0-1-1,0 0 1,-1 1-1,0-1 0,-1 1 1,0-1-1,-1 0 1,0 0-1,-1 0 0,0 0 1,-1 0-1,0 0 1,-1-1-1,-6 13 0,0-4-5,-1-1-1,0 0 0,-2-1 0,0 0 1,0-1-1,-2 0 0,0-1 0,0-1 1,-22 14-1,31-24-41,1 0-1,-1 0 1,0 0-1,0-1 1,-1 0-1,-12 3 1,18-5-164,0-1 0,0 0 0,1 1 0,-1-1 1,0 0-1,0 0 0,0 0 0,0-1 0,0 1 0,0 0 1,0-1-1,0 1 0,1-1 0,-1 0 0,0 1 0,0-1 0,1 0 1,-1 0-1,0 0 0,1 0 0,-1-1 0,1 1 0,-1 0 0,1-1 1,0 1-1,0-1 0,0 1 0,-1-1 0,1 0 0,1 1 1,-2-4-1,-9-27-8225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41.1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1 126 2937,'0'0'10454,"0"-14"-10277,5-44-7,-4 56-149,0 0 1,0 0-1,0 0 1,0 0-1,0 0 1,0 1-1,1-1 1,-1 0-1,1 1 1,-1-1-1,1 1 1,-1-1-1,1 1 1,0 0-1,0 0 1,0 0-1,0 0 1,2-1-1,38-10 369,-32 10-294,-1-1-39,0 1 0,1 1 0,-1-1 0,0 1 0,1 1 0,-1 0 0,19 2 0,-26-1-57,1 0-1,0 0 1,-1 0 0,1 0-1,-1 0 1,1 0 0,-1 1-1,1-1 1,-1 1 0,0 0-1,0-1 1,0 1 0,0 0-1,0 0 1,0 1 0,0-1-1,-1 0 1,1 1 0,-1-1-1,0 1 1,0-1 0,0 1-1,0-1 1,0 1 0,0 0-1,-1 0 1,1-1 0,-1 1-1,0 5 1,1 3 9,-1-1 0,0 0-1,-1 1 1,0-1 0,-1 0 0,0 0 0,-1 0 0,0 0 0,0 0-1,-1-1 1,0 1 0,-7 9 0,-6 8 41,-2 0-1,-32 35 1,20-26-35,26-30-31,3-4 1,0 0 0,0 1 1,0-1-1,0 0 1,1 0-1,-1 1 1,1-1-1,0 1 0,-1 0 1,1-1-1,0 1 1,1 0-1,-1-1 0,0 6 1,1-7 11,1 0-1,0 0 1,0-1 0,0 1-1,0 0 1,0-1 0,0 1-1,0-1 1,0 1 0,0-1-1,0 0 1,0 1 0,0-1-1,1 0 1,-1 0 0,0 0-1,0 0 1,0 0 0,0 0 0,0 0-1,3 0 1,-1 0 3,25 1-41,0-2 1,0 0 0,0-2 0,52-12-1,-60 9-1281,-1 0 0,0-2 0,0 0 0,24-15-1,-13 4-4512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41.5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 40 7706,'0'0'1684,"-5"20"-916,-13 64 59,16-77-760,1 1 0,0-1 0,1 0 0,-1 0 0,1 0 1,1 1-1,-1-1 0,1 0 0,1 0 0,-1 0 0,1 0 0,5 11 0,-6-15-23,1 0 0,0 0 0,0-1 0,0 1 0,0 0 0,0-1 0,1 0 0,-1 1 0,1-1 0,-1 0 0,1 0 0,0-1 0,0 1 0,0-1 0,0 1 0,0-1 0,0 0 0,0 0 0,1 0 0,-1 0 0,0-1 0,0 0 0,1 1 0,5-1 0,-3-1 11,1 1-1,0-2 1,0 1-1,-1 0 0,1-1 1,-1-1-1,1 1 1,-1-1-1,0 0 0,0 0 1,0-1-1,0 1 1,-1-1-1,1-1 0,-1 1 1,0-1-1,0 0 1,-1 0-1,0 0 1,1-1-1,5-10 0,-5 6-88,1 0 0,-1 0-1,-1-1 1,0 0 0,-1 0-1,1 0 1,-2 0 0,0 0 0,0 0-1,-1-1 1,-1 1 0,0-18-1,-1 27 31,1 0 0,-1-1 0,0 1-1,0 0 1,1 0 0,-1-1 0,0 1 0,-1 0-1,1 0 1,0 0 0,-1 0 0,1 1 0,-1-1-1,1 0 1,-1 1 0,0-1 0,0 1 0,0-1-1,0 1 1,0 0 0,0 0 0,0 0 0,0 0-1,-1 0 1,1 0 0,0 1 0,0-1 0,-1 1-1,1-1 1,-4 1 0,-4-1-164,-1 1 0,1-1 0,0 2 0,0 0-1,-16 3 1,-19 11-1559,4 4-1025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43.25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141 1 8314,'0'0'4121,"-51"131"-3249,33-76-392,0-1-304,1-3-88,5-7-80,1-11 40,3-7-48,5-12-64,1-6-408,7-21-6898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4.3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17 10970,'0'0'10499,"2"0"-10755,-20-2-2769,-10-5-3192,-3-1-1817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43.6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33 52 7578,'0'0'1975,"-5"18"-1455,-2 8-246,1 0-1,1 1 1,-3 50 0,8-74-229,0 0 1,0 0-1,0 1 1,1-1-1,-1 0 1,1 0-1,0 0 0,0 0 1,0 0-1,0 0 1,1 0-1,-1 0 1,1 0-1,-1-1 1,1 1-1,0 0 1,0-1-1,0 0 1,1 1-1,-1-1 1,1 0-1,-1 0 0,4 2 1,-2-3 8,-1 1 0,0-1 0,1 0 0,-1 0 0,1 0 0,-1-1 0,1 1 0,-1-1 0,1 0 0,-1 0 0,1 0 0,-1-1 0,1 1 0,-1-1 0,1 0 0,-1 0 0,1 0 0,-1 0 0,0 0 0,1-1 0,2-2 0,2-1-32,-1 0 1,0 0-1,0-1 0,0 0 1,-1 0-1,0-1 0,0 0 1,-1 0-1,0 0 0,0 0 1,0-1-1,-1 0 0,0 0 1,-1 0-1,0-1 1,0 1-1,-1-1 0,0 0 1,0 0-1,-1 1 0,0-1 1,-1 0-1,0 0 0,-1-10 1,1 15-12,-1 0 1,1 1-1,-1-1 0,1 1 1,-1-1-1,-1 1 1,1-1-1,0 1 1,-1 0-1,1 0 0,-1-1 1,0 1-1,0 0 1,0 1-1,-1-1 1,1 0-1,-1 1 0,1-1 1,-1 1-1,0 0 1,0 0-1,0 0 1,0 0-1,0 0 0,-1 1 1,1-1-1,0 1 1,-5-1-1,-8-2-604,1 1-1,-1 1 0,0 0 1,-31 2-1,40 0 30,-27 0-4880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56.90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4481,'0'16'939,"-1"151"790,21 461 1274,9-380-2120,46 573 1453,-18-182-1122,-45-539-1155,23 426 31,-14-149-109,-4-177-1169,56 262 0,-45-322-1380,-20-82-137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57.8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3913,'0'172'1456,"10"32"689,10-12-585,7-15-528,6-24-440,2-18-288,-8-29-216,-3-11-88,-10-31-992,-8-26-2137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58.7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60 1 8970,'0'0'4033,"-20"126"-3553,11-61-256,0-1-48,0-4-112,2-10-64,3-12 0,2-11-48,2-8-1048,0-12-1273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59.1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18 97 6769,'0'0'1322,"-4"16"-795,2-5-490,-2 5 16,1-1-1,1 1 0,0 0 1,1 0-1,1 17 0,0-30-47,1 1-1,-1-1 0,0 1 1,1 0-1,0-1 1,0 0-1,0 1 1,0-1-1,1 1 1,-1-1-1,1 0 0,0 0 1,0 0-1,0 0 1,0 0-1,0 0 1,1-1-1,-1 1 1,1-1-1,0 0 0,0 1 1,0-1-1,0 0 1,0-1-1,0 1 1,0-1-1,1 1 1,-1-1-1,0 0 0,1 0 1,6 1-1,-6-2 7,0 1 0,-1-1-1,1 0 1,0 0 0,0 0-1,0 0 1,0-1 0,0 1-1,-1-1 1,1 0 0,0 0 0,-1-1-1,1 1 1,-1-1 0,1 0-1,-1 0 1,0 0 0,1 0-1,4-5 1,-4 3 5,0-1-1,0 0 1,-1-1-1,1 1 1,-1-1-1,0 1 1,-1-1-1,1 0 1,-1 0-1,-1 0 1,3-9-1,0-5-15,-1 0 0,0-1 0,-2 1 0,0-1 0,-1 1 0,-4-27 0,3 45 0,1-1-1,-1 1 1,0 0 0,0-1-1,0 1 1,0 0-1,0 0 1,0-1-1,0 1 1,-1 0 0,0 0-1,1 0 1,-1 1-1,0-1 1,1 0-1,-1 1 1,0-1-1,0 1 1,-1 0 0,-3-3-1,1 2 42,1 1-1,-1 0 1,0-1 0,1 1-1,-1 1 1,0-1 0,0 1-1,0 0 1,1 0 0,-10 1-1,9 0-64,-1 0 0,0 0 0,1 1 0,0 0 0,-1 0 0,1 0 0,0 1 0,0-1 0,-6 5 0,9-5-91,0 0-1,-1-1 1,1 1 0,0 0 0,0 1 0,0-1 0,1 0 0,-1 0-1,1 1 1,-1-1 0,1 1 0,0 0 0,-1-1 0,1 1 0,1 0 0,-1-1-1,-1 7 1,2 1-2416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59.5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40 37 4457,'0'0'1951,"-2"17"-1379,-1-2-422,0 1 96,0 1 1,1-1-1,1 1 1,0 0-1,3 26 1,-1-40-208,-1 0 0,1 0 1,0 0-1,0 0 1,0 0-1,0 0 0,0 0 1,1-1-1,-1 1 1,1 0-1,0-1 0,0 1 1,0-1-1,0 0 1,0 0-1,0 1 0,1-1 1,-1-1-1,1 1 1,-1 0-1,1-1 0,0 1 1,0-1-1,0 0 1,0 0-1,0 0 0,0 0 1,5 0-1,-3 0 22,-1-1-1,1 0 1,-1 0 0,1-1-1,-1 1 1,0-1 0,1 0-1,-1 0 1,0-1-1,0 1 1,0-1 0,0 0-1,0 0 1,0 0 0,0-1-1,-1 1 1,1-1-1,-1 0 1,6-5 0,-3-1-73,1 0-1,-1 0 1,0-1 0,-1 0 0,0 0 0,-1 0-1,0-1 1,0 1 0,-1-1 0,-1 0 0,0 0 0,0 0-1,-1 0 1,-1 0 0,-1-21 0,1 30 12,0 0 0,-1 0 0,1 1-1,-1-1 1,1 0 0,-1 0 0,0 1 0,0-1 0,0 0 0,0 1-1,0-1 1,0 1 0,0-1 0,0 1 0,-1 0 0,1 0-1,0-1 1,-1 1 0,1 0 0,-1 0 0,1 0 0,-1 0 0,0 1-1,1-1 1,-1 0 0,0 1 0,0-1 0,0 1 0,1 0 0,-1-1-1,0 1 1,0 0 0,0 0 0,-3 1 0,-2-1 0,-1 0-1,1 0 1,0 1 0,0 0-1,0 1 1,0 0 0,0 0-1,-7 3 1,1 3-527,0-1 1,1 1-1,0 1 1,1 1-1,0-1 0,-19 22 1,18-17-3740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9:59.99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 1 4017,'0'0'1783,"-2"16"-1146,-1 0-450,1-2 24,-1 1 0,2-1 0,0 1 0,1 0 0,2 23 0,-1-35-165,0-1 0,-1 0 0,1 1 0,1-1 0,-1 0 0,0 1 0,1-1 0,-1 0 0,1 0 0,-1 0 0,1 0 0,0-1 0,0 1 0,0 0 0,0-1 0,0 1 0,0-1 0,0 0 0,1 0 0,-1 1 0,0-2 0,1 1 0,-1 0 0,1 0 0,-1-1 0,1 1 0,-1-1 0,1 0 0,0 0 0,-1 0 0,5 0 0,0-1 52,0 1-1,0-1 1,0 0 0,0 0 0,-1-1 0,1 0 0,0 0 0,-1 0-1,1-1 1,9-6 0,-11 6-93,0-1 0,1 0-1,-2 0 1,1-1 0,0 0-1,-1 0 1,0 0 0,0 0 0,0 0-1,-1-1 1,0 0 0,0 0-1,0 0 1,-1 0 0,1 0-1,-2 0 1,1-1 0,-1 1 0,0-1-1,1-8 1,-3 13-5,1 0-1,-1 0 1,1 1 0,-1-1 0,1 0-1,-1 0 1,0 1 0,0-1-1,0 1 1,0-1 0,0 1 0,0-1-1,0 1 1,0 0 0,-1-1-1,1 1 1,0 0 0,-1 0 0,1 0-1,-1 0 1,0 0 0,1 0 0,-1 1-1,0-1 1,1 1 0,-1-1-1,0 1 1,0-1 0,1 1 0,-4 0-1,-8-2 3,0 0 1,-26 1-1,34 1-5,-8 0-230,-26 0 118,12 3-4000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0:00.7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120 1 5689,'0'0'2546,"-8"17"-2195,-27 56 126,33-68-349,-1 1 0,1-1-1,0 1 1,0 0 0,0 0-1,1 0 1,0 0 0,0 0-1,1 0 1,0 0 0,0 1-1,0-1 1,1 0 0,2 12-1,-2-16-110,0-1-1,0 1 0,1 0 1,-1 0-1,1-1 1,-1 1-1,1-1 0,-1 0 1,1 1-1,0-1 0,0 0 1,-1 0-1,1 0 1,0 0-1,0 0 0,0-1 1,0 1-1,0 0 1,1-1-1,-1 0 0,0 1 1,0-1-1,4 0 0,-2 0 3,-1 1 0,1-1 0,0 0 0,0 0 0,-1-1 0,1 1 0,0-1 0,0 0 0,-1 0-1,1 0 1,-1 0 0,7-4 0,-6 2-11,-1 0-1,0-1 0,0 1 1,-1-1-1,1 0 0,-1 0 1,1 0-1,-1 0 0,-1 0 1,1 0-1,0 0 1,-1-1-1,0 1 0,1-9 1,-1-1-107,0 0 1,0-1 0,-3-18-1,2 31 61,0 0 0,-1 0 0,1 0 0,0 0 0,-1 0 0,0 0-1,1 1 1,-1-1 0,0 0 0,0 0 0,0 1 0,0-1 0,0 1-1,0-1 1,0 1 0,-1-1 0,1 1 0,-1 0 0,1 0 0,-1-1-1,1 1 1,-1 0 0,0 0 0,1 1 0,-1-1 0,0 0 0,0 0-1,0 1 1,0-1 0,1 1 0,-1 0 0,0 0 0,-3-1 0,-3 1-251,-1 0 0,1 1 0,-1 0 1,1 0-1,-1 0 0,-8 4 0,-26 12-2002,-1 4-1466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0:03.08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31 2865,'0'0'3971,"-2"16"-3739,-5 50-141,7-64-71,0 0-1,0-1 1,0 1 0,0 0-1,0-1 1,0 1 0,0 0-1,1-1 1,-1 1 0,1-1 0,-1 1-1,1-1 1,-1 1 0,1-1-1,0 1 1,0-1 0,0 1-1,0-1 1,0 0 0,0 0 0,0 1-1,0-1 1,1 0 0,-1 0-1,0 0 1,1 0 0,-1-1 0,1 1-1,1 1 1,2-1 115,-1 0 0,1 0-1,0 0 1,0-1 0,0 0 0,-1 1-1,6-2 1,-2 1 35,-5 0-145,0 0 0,0-1 0,0 1 0,0-1 0,0 1 1,0-1-1,0 0 0,0 0 0,0 0 0,-1-1 0,1 1 0,0-1 0,-1 1 0,1-1 0,-1 0 1,1 0-1,-1 0 0,0 0 0,0 0 0,0-1 0,3-4 0,-3 3-13,0 0-1,0 0 1,0 0 0,0-1-1,-1 1 1,1-1-1,-1 1 1,-1-1 0,1 1-1,0-1 1,-1 0 0,0 1-1,-1-9 1,0 10-10,0 1 0,0-1 0,0 1 1,0-1-1,0 1 0,-1 0 0,1 0 1,-1-1-1,0 1 0,1 0 0,-1 1 1,0-1-1,0 0 0,0 0 0,0 1 1,-1-1-1,1 1 0,0 0 0,-1-1 1,1 1-1,-1 0 0,1 1 0,-5-2 1,-3-1-347,0 1 0,0 0 1,0 0-1,-20 0 0,28 2-1679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0:03.52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70 1 5945,'0'0'3286,"-11"19"-2824,-31 63-162,40-78-257,0 1 0,0-1 0,0 1 1,1 0-1,0 0 0,0-1 0,0 1 0,0 0 0,1 0 1,0 0-1,0 0 0,0 0 0,1 0 0,0-1 0,1 7 1,-1-8-5,0 0 0,1-1 1,-1 1-1,1 0 1,-1-1-1,1 1 0,0-1 1,0 1-1,0-1 1,0 0-1,1 0 0,-1 0 1,0 0-1,1 0 0,0-1 1,-1 1-1,1-1 1,3 2-1,-1-2 0,-1 0-1,0 1 1,1-2 0,0 1 0,-1 0-1,1-1 1,-1 0 0,1 0-1,0 0 1,-1-1 0,1 1 0,-1-1-1,1 0 1,-1 0 0,1-1-1,-1 0 1,0 1 0,1-1 0,-1-1-1,0 1 1,-1-1 0,1 1-1,0-1 1,-1 0 0,1 0 0,4-6-1,-4 2-22,0 0-1,0 0 0,0 0 0,-1-1 0,0 1 1,-1-1-1,0 0 0,0 0 0,0 0 0,-1 0 1,0 0-1,-1 0 0,0 0 0,-1-11 0,1 17-16,0 0 0,0 0 0,-1 0 0,1 0 0,-1 0 0,1 0-1,-1 0 1,1 0 0,-1 1 0,0-1 0,0 0 0,0 0 0,0 1-1,0-1 1,-1 1 0,1-1 0,0 1 0,-1-1 0,1 1 0,-3-1-1,1 0-6,0 0 0,-1 0 0,0 0-1,1 1 1,-1 0 0,0 0 0,0 0-1,0 0 1,-6 0 0,2 0-228,-1 1-1,1 0 1,-1 1 0,1 0 0,0 0 0,-1 1-1,1 0 1,-16 6 0,-3 7-2105,8-2-2302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1:55:25.0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23 4865,'0'0'3119,"2"-4"-3060,7-14 6000,-10 20-5366,-43 70-1,34-59-678,1-1-1,1 1 1,0 1 0,1-1-1,0 1 1,1 0-1,1 1 1,0 0 0,-3 19-1,8-31-28,1 1-1,-1-1 1,1 1-1,-1-1 1,1 1-1,0-1 1,1 0-1,-1 1 0,1-1 1,-1 0-1,1 0 1,0 0-1,0 0 1,0 0-1,0-1 1,1 1-1,-1-1 0,1 1 1,0-1-1,3 3 1,10 6 45,-1-1 0,26 13 0,-32-18-36,105 47 87,-113-52-77,-1 0 0,1 1 0,-1-1 0,0 1 0,1-1 0,-1 1 1,1-1-1,-1 1 0,0-1 0,1 1 0,-1 0 0,0-1 0,1 1 0,-1-1 0,0 1 0,0 0 0,0-1 0,0 1 1,0-1-1,0 1 0,0 0 0,0-1 0,0 1 0,0 0 0,0-1 0,0 1 0,0 0 0,0-1 0,0 1 0,-1-1 1,1 1-1,0 0 0,0-1 0,-1 1 0,1-1 0,-1 1 0,1-1 0,-1 2 0,-19 23-12,19-23-10,-55 58-2653,30-35-1379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0:05.5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174 0 5537,'0'0'5945,"-52"97"-5488,38-64-297,-3 0-64,1-1-88,0-4 0,-3-3-8,3-5-456,1-5-969,6-9-1495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0:05.9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30 185 7906,'0'0'1367,"2"16"-1141,6 53-8,-7-63-143,0 0 0,1 0 0,0 0 0,0 0 0,0 0 0,1 0 0,0 0 0,0-1 0,0 1 0,1-1 0,-1 0 1,2 0-1,-1 0 0,10 7 0,-12-10-18,0 0 1,1 0 0,0-1-1,-1 0 1,1 1 0,0-1-1,0 0 1,0 0-1,-1 0 1,1-1 0,0 1-1,0-1 1,0 0 0,0 0-1,0 0 1,0 0 0,0 0-1,0 0 1,0-1 0,0 0-1,0 1 1,0-1 0,0 0-1,0 0 1,0-1-1,-1 1 1,1-1 0,-1 1-1,3-3 1,8-6-4,-2 0 0,1-1 0,-2-1 0,1 1 0,-2-2 1,0 1-1,0-1 0,-1-1 0,-1 0 0,0 0 0,0 0 0,-2-1 0,0 0 0,-1 0 0,0 0 0,-1 0 0,1-28 1,-3 39-16,-1 0 0,-1 1 0,1-1 0,-1 0 0,1 1 1,-1-1-1,0 1 0,0-1 0,-1 1 0,1 0 0,-1-1 1,1 1-1,-1 0 0,0 0 0,0 0 0,-1 0 1,1 1-1,-3-4 0,0 3-20,1 0 0,0 0-1,-1 0 1,1 1 0,-1 0 0,0 0 0,0 0 0,0 0-1,0 1 1,0 0 0,-8-1 0,2 1-18,0 0 1,0 1-1,0 0 1,0 1-1,0 0 1,0 1-1,0 1 1,1-1-1,-1 1 1,1 1-1,-14 7 1,14-6-110,0 1-1,0 1 1,-13 11 0,19-14-502,1 0-1,-1 0 1,0 0 0,1 1 0,-4 6 0,4-3-3621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20:45.77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1666 2459 3025,'0'0'1596,"-6"4"-605,-25 16-178,7-2 478,-1-2-1,-1-1 1,-1-1 0,0-1 0,-33 11 0,15-14-660,0-3 1,0-1 0,-1-2-1,1-2 1,-74-7 0,84 2-495,0-2 0,1-2 0,0-1 0,0-1 1,-39-18-1,24 6-16,1-2 0,-79-52 1,88 47-101,2-2-1,1-1 1,1-2 0,2-1 0,1-2 0,2-1-1,-29-47 1,17 16-24,4-3 0,2 0-1,-36-105 1,60 138 3,1 1 0,3-1 0,0-1 0,-2-45 0,0 17 7,-22-79 1,-4-17-5,32 133-21,1 0-1,1 0 1,3-49-1,2 59-4,1-1 0,0 1 0,2 0 0,0 0 1,1 1-1,1-1 0,20-32 0,1 6-1,60-76 0,-58 85 11,2 1-1,1 2 0,2 1 1,1 2-1,1 1 1,2 2-1,1 2 0,51-25 1,33-7-19,1 6 0,153-41 1,-189 70-24,0 4 0,1 4 1,1 4-1,106 1 1,-184 10 44,73-2-54,0 5 1,170 27 0,-193-16 38,0 4 0,-1 2 0,-1 3 0,-1 3 0,-1 3 0,64 40 0,-100-53 8,1 2 0,-2 0 0,42 44 0,-54-50 9,0 1-1,-1 1 1,-1 0-1,0 0 1,-1 1-1,0 0 1,-1 1-1,7 24 1,-3 5 10,-2-1 0,-2 2 0,1 53 1,-7 141 17,-2-164-9,-4-10 9,-3 0-1,-3 0 1,-23 75 0,33-139-20,-15 54 13,-3 0 1,-2-2-1,-2 0 0,-3-1 1,-2-2-1,-2-1 1,-3-1-1,-66 77 1,84-111 10,-2 0 0,1-2 1,-2 0-1,0 0 0,0-2 0,-37 18 1,-5 3 126,43-25 219,8-3-444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25.7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77 7 12443,'0'0'2772,"0"5"-2813,-3 29 150,3-33 34,-6-1 306,4 0-428,-1 0-1,0 0 0,0 0 1,0-1-1,0 1 1,0-1-1,0 0 0,0 0 1,0 0-1,1 0 0,-4-2 1,5 2-82,-1 0 1,1 0 0,0 0-1,0 0 1,0-1 0,0 1-1,0 0 1,0-1 0,0 1-1,0-1 1,0 1 0,1-1-1,-1 1 1,1-1 0,-1 1-1,1-1 1,0 0 0,-1 1-1,1-1 1,0 0 0,0-3-1,0 5 47,1 0-1,-1 0 0,0-1 0,0 1 1,1 0-1,-1 0 0,0 0 0,0 0 0,1-1 1,-1 1-1,0 0 0,1 0 0,-1 0 1,0 0-1,1 0 0,-1 0 0,0 0 0,0 0 1,1 0-1,-1 0 0,0 0 0,1 0 1,-1 0-1,0 0 0,1 0 0,-1 0 0,0 0 1,1 0-1,-1 0 0,0 0 0,0 1 1,1-1-1,-1 0 0,0 0 0,1 0 0,-1 0 1,0 1-1,0-1 0,0 0 0,1 0 1,-1 1-1,0-1 0,0 0 0,0 0 0,1 1 1,-1-1-1,0 0 0,0 1 0,0 1-119,0 0-1,0 1 0,-1-1 1,1 0-1,-1 0 0,1 0 0,-1 0 1,0 0-1,0 0 0,0 0 1,0 0-1,0 0 0,0-1 1,-3 4-1,-10 10-2391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26.55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4641,'0'0'10098,"4"132"-9826,3 30 264,10 22 200,1 4-87,0-49-401,-7-53-184,-2-26-64,-3-18 0,3 7-760,-6-11-1745,-3-14-3440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26.86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132 1 13827,'0'0'4969,"22"3"-4977,40 7 5,0 2 1,72 26-1,-119-33 3,58 24 3,-66-26-5,0 1 0,0 0 1,-1 0-1,1 1 0,-1-1 1,0 1-1,8 9 0,-13-13 1,0 0-1,0 1 0,1-1 1,-1 1-1,0-1 1,-1 1-1,1 0 0,0-1 1,0 1-1,-1 0 0,1 0 1,-1-1-1,0 1 1,1 0-1,-1 0 0,0 0 1,0-1-1,0 1 1,0 0-1,0 0 0,-1 0 1,1 0-1,0-1 0,-1 1 1,0 0-1,1-1 1,-1 1-1,0 0 0,0-1 1,0 1-1,0-1 0,0 1 1,0-1-1,0 1 1,0-1-1,-1 0 0,-1 2 1,-6 4 10,0 0-1,0 0 1,-1-1 0,-17 8 0,19-10-4,-66 31 272,-147 46-1,90-41-5272,88-27 1294,29-9-3501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27.3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1 9162,'0'0'3525,"-5"23"-3327,-39 389 1790,42-386-1894,-26 293 1178,26-274-1192,2-35-43,-1 1 0,1 0 0,-2 0 0,-3 16 0,8-35 87,1 1 0,1 0 0,-1 0 0,1 0 0,0 0 0,8-7 0,7-10 6,171-210 332,-164 207-687,1 0 0,0 2 0,2 1 0,1 1 0,64-35 0,-96 69-5852,-9 3 1357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27.6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7498,'0'0'9202,"56"106"-8658,-25-64 224,6 2-352,1-8-208,4-8-160,-4-10-32,-3-11-16,-1-7-96,-10 0-912,-11-5-3313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28.2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0 133 14443,'0'0'2945,"124"-7"-2745,-56-2 160,16 0-184,-2 2-96,4-1-64,-17 1-16,-16 2-64,-19-1-520,-17-1-713,-17-15-407,-6 0-2177,-12-2-4785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2:16:28.62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0 14523,'0'0'3009,"116"81"-2793,-63-48-40,-4-1 0,-7 3-64,-16 3-64,-13 3 112,-13 6 152,-13 10-64,-25 6-96,-17 7-152,-33 19-152,15-16-1528,15-18-3633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641AD-D3DC-F4B5-3165-AD7D1A6FE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4637EB-9661-1668-66C6-A55CD227A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61430-A986-1D44-B74C-419F4FA9A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BE5ABC-1D41-FE63-4F76-429113784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9B8B5-5335-ECFA-DB54-D3868687D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94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8B63E-BA5B-706E-577A-AC156F21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B60F60-E151-4E48-7C68-DEB9FC5E8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26867-1DF4-92F0-CD4F-4C675101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7D4FD0-9044-41BD-07EB-EA123734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F0962-9DF6-8A7A-31AC-7A8DFFB7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0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A4E563-82FA-0807-446A-C3A926471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B55273-BB49-52F5-63A1-803475FD3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10DCAB-A68C-005F-9E89-8F36BC12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FD549-6CB0-781C-1CF7-E63B8B53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A8087F-332F-E4DE-B356-592CD5BF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24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D1F00-5CF8-2A13-96F1-94490C0CA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BA629D-D1CD-4A9D-F078-9B213984B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2D20DE-2C80-C1C4-F626-0279B7EE8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0596E-92FD-CBA1-AABB-1A9D480E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5B436E-2012-46A1-03BB-1144EB5D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88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0A734-29CA-D278-5874-905BFB35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247965-CDA3-667D-C9AA-36430D14B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673B3D-17BA-99AC-BF49-C80B0B19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AEFB73-BB62-B671-69F5-E5BC82D2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04B0F-6A01-4A20-90B7-12392668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1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BE1C0-C894-6123-E425-88FDD4EA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FAEF0-AA6E-4DC8-1FF2-E5358BBEEA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C03A9D-DA0D-86F6-7170-653EBB566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46B278-07FC-E390-A1A9-9090AD39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8D6114-81D2-B2C3-AA79-5D6881B7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8867FB-4DB0-C8C5-29CA-BB88CBE7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6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0134A-E9A9-7114-10AE-B1651A4DC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84691C-80F4-9BA6-ACFF-8A40379A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5AFB5A-CE67-3DFB-8383-B5E1A20DF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3EC4D6-E687-DFC1-EDBB-6CC30D62D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E0112A-3A1E-0B51-478F-4454F01F3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6F867B-6931-A071-4C8C-8F76ED7B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F7EF9AF-5C39-3196-4009-E733A2411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820D9D-D07D-F6E3-6300-A3B2A8E6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79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6B186-2231-F2B8-C8E8-96F3F4C7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E60665-AE14-2593-788B-F636E410D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0B7CF3-AF5B-8ACA-5B91-EDDADD6CB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C6968-90AE-19E3-CCA6-3E17408C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104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DB173C-2B6D-02FF-D82C-B2A7AB8F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D5D71A-1545-98DC-FF3C-E6A6B672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F15AAF-8480-6460-E942-4107678D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907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15B40-3C62-6FBE-A62B-2BC0C0E04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CA8A6-5A14-B655-83F2-A16F9E114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2DEB63-8156-FFA9-84D0-8C78A55C1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F14DD-D154-F13F-40D1-319E63AA3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F54C2-5805-7500-8D22-B9CB393C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D7690C-80DA-001C-10A9-95277AA4F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0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42E75D-AF1A-5164-7700-590B09F0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A461793-FC90-0E1E-8A68-517BECE23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07C26A-F671-CE40-D4C6-28942E40E1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F4F8B-C6E2-0D58-FDC5-AFEBBEF1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51EC9-6000-4248-9965-D2578496C61B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9136B-D187-7F6E-0E9A-53AD0DBAA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D938D-7FD5-5968-6A79-45D69F7C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8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95C331-6E47-6176-F708-5114A569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778D10-3E02-5700-9FC4-613D554B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95AC8C-035C-2F28-DBD1-3E9B119CC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51EC9-6000-4248-9965-D2578496C61B}" type="datetimeFigureOut">
              <a:rPr lang="ko-KR" altLang="en-US" smtClean="0"/>
              <a:t>2024-03-14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382FC-5A31-CC6F-938D-92CD770D2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35FB13-625E-3C20-A17A-9B86556FD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89E47-DC71-4240-BC8E-4C31F3F410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0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6.png"/><Relationship Id="rId21" Type="http://schemas.openxmlformats.org/officeDocument/2006/relationships/image" Target="../media/image538.png"/><Relationship Id="rId42" Type="http://schemas.openxmlformats.org/officeDocument/2006/relationships/customXml" Target="../ink/ink568.xml"/><Relationship Id="rId63" Type="http://schemas.openxmlformats.org/officeDocument/2006/relationships/image" Target="../media/image559.png"/><Relationship Id="rId84" Type="http://schemas.openxmlformats.org/officeDocument/2006/relationships/customXml" Target="../ink/ink589.xml"/><Relationship Id="rId138" Type="http://schemas.openxmlformats.org/officeDocument/2006/relationships/customXml" Target="../ink/ink616.xml"/><Relationship Id="rId159" Type="http://schemas.openxmlformats.org/officeDocument/2006/relationships/image" Target="../media/image606.png"/><Relationship Id="rId170" Type="http://schemas.openxmlformats.org/officeDocument/2006/relationships/customXml" Target="../ink/ink633.xml"/><Relationship Id="rId191" Type="http://schemas.openxmlformats.org/officeDocument/2006/relationships/customXml" Target="../ink/ink644.xml"/><Relationship Id="rId205" Type="http://schemas.openxmlformats.org/officeDocument/2006/relationships/customXml" Target="../ink/ink652.xml"/><Relationship Id="rId226" Type="http://schemas.openxmlformats.org/officeDocument/2006/relationships/image" Target="../media/image638.png"/><Relationship Id="rId107" Type="http://schemas.openxmlformats.org/officeDocument/2006/relationships/image" Target="../media/image581.png"/><Relationship Id="rId11" Type="http://schemas.openxmlformats.org/officeDocument/2006/relationships/image" Target="../media/image533.png"/><Relationship Id="rId32" Type="http://schemas.openxmlformats.org/officeDocument/2006/relationships/customXml" Target="../ink/ink563.xml"/><Relationship Id="rId53" Type="http://schemas.openxmlformats.org/officeDocument/2006/relationships/image" Target="../media/image554.png"/><Relationship Id="rId74" Type="http://schemas.openxmlformats.org/officeDocument/2006/relationships/customXml" Target="../ink/ink584.xml"/><Relationship Id="rId128" Type="http://schemas.openxmlformats.org/officeDocument/2006/relationships/customXml" Target="../ink/ink611.xml"/><Relationship Id="rId149" Type="http://schemas.openxmlformats.org/officeDocument/2006/relationships/customXml" Target="../ink/ink622.xml"/><Relationship Id="rId5" Type="http://schemas.openxmlformats.org/officeDocument/2006/relationships/image" Target="../media/image530.png"/><Relationship Id="rId95" Type="http://schemas.openxmlformats.org/officeDocument/2006/relationships/image" Target="../media/image575.png"/><Relationship Id="rId160" Type="http://schemas.openxmlformats.org/officeDocument/2006/relationships/customXml" Target="../ink/ink628.xml"/><Relationship Id="rId181" Type="http://schemas.openxmlformats.org/officeDocument/2006/relationships/image" Target="../media/image617.png"/><Relationship Id="rId216" Type="http://schemas.openxmlformats.org/officeDocument/2006/relationships/image" Target="../media/image633.png"/><Relationship Id="rId237" Type="http://schemas.openxmlformats.org/officeDocument/2006/relationships/customXml" Target="../ink/ink668.xml"/><Relationship Id="rId22" Type="http://schemas.openxmlformats.org/officeDocument/2006/relationships/customXml" Target="../ink/ink558.xml"/><Relationship Id="rId43" Type="http://schemas.openxmlformats.org/officeDocument/2006/relationships/image" Target="../media/image549.png"/><Relationship Id="rId64" Type="http://schemas.openxmlformats.org/officeDocument/2006/relationships/customXml" Target="../ink/ink579.xml"/><Relationship Id="rId118" Type="http://schemas.openxmlformats.org/officeDocument/2006/relationships/customXml" Target="../ink/ink606.xml"/><Relationship Id="rId139" Type="http://schemas.openxmlformats.org/officeDocument/2006/relationships/image" Target="../media/image597.png"/><Relationship Id="rId85" Type="http://schemas.openxmlformats.org/officeDocument/2006/relationships/image" Target="../media/image570.png"/><Relationship Id="rId150" Type="http://schemas.openxmlformats.org/officeDocument/2006/relationships/image" Target="../media/image602.png"/><Relationship Id="rId171" Type="http://schemas.openxmlformats.org/officeDocument/2006/relationships/image" Target="../media/image612.png"/><Relationship Id="rId192" Type="http://schemas.openxmlformats.org/officeDocument/2006/relationships/image" Target="../media/image622.png"/><Relationship Id="rId206" Type="http://schemas.openxmlformats.org/officeDocument/2006/relationships/image" Target="../media/image628.png"/><Relationship Id="rId227" Type="http://schemas.openxmlformats.org/officeDocument/2006/relationships/customXml" Target="../ink/ink663.xml"/><Relationship Id="rId12" Type="http://schemas.openxmlformats.org/officeDocument/2006/relationships/customXml" Target="../ink/ink553.xml"/><Relationship Id="rId33" Type="http://schemas.openxmlformats.org/officeDocument/2006/relationships/image" Target="../media/image544.png"/><Relationship Id="rId108" Type="http://schemas.openxmlformats.org/officeDocument/2006/relationships/customXml" Target="../ink/ink601.xml"/><Relationship Id="rId129" Type="http://schemas.openxmlformats.org/officeDocument/2006/relationships/image" Target="../media/image592.png"/><Relationship Id="rId54" Type="http://schemas.openxmlformats.org/officeDocument/2006/relationships/customXml" Target="../ink/ink574.xml"/><Relationship Id="rId75" Type="http://schemas.openxmlformats.org/officeDocument/2006/relationships/image" Target="../media/image565.png"/><Relationship Id="rId96" Type="http://schemas.openxmlformats.org/officeDocument/2006/relationships/customXml" Target="../ink/ink595.xml"/><Relationship Id="rId140" Type="http://schemas.openxmlformats.org/officeDocument/2006/relationships/customXml" Target="../ink/ink617.xml"/><Relationship Id="rId161" Type="http://schemas.openxmlformats.org/officeDocument/2006/relationships/image" Target="../media/image607.png"/><Relationship Id="rId182" Type="http://schemas.openxmlformats.org/officeDocument/2006/relationships/customXml" Target="../ink/ink639.xml"/><Relationship Id="rId217" Type="http://schemas.openxmlformats.org/officeDocument/2006/relationships/customXml" Target="../ink/ink658.xml"/><Relationship Id="rId6" Type="http://schemas.openxmlformats.org/officeDocument/2006/relationships/customXml" Target="../ink/ink550.xml"/><Relationship Id="rId238" Type="http://schemas.openxmlformats.org/officeDocument/2006/relationships/image" Target="../media/image644.png"/><Relationship Id="rId23" Type="http://schemas.openxmlformats.org/officeDocument/2006/relationships/image" Target="../media/image539.png"/><Relationship Id="rId119" Type="http://schemas.openxmlformats.org/officeDocument/2006/relationships/image" Target="../media/image587.png"/><Relationship Id="rId44" Type="http://schemas.openxmlformats.org/officeDocument/2006/relationships/customXml" Target="../ink/ink569.xml"/><Relationship Id="rId65" Type="http://schemas.openxmlformats.org/officeDocument/2006/relationships/image" Target="../media/image560.png"/><Relationship Id="rId86" Type="http://schemas.openxmlformats.org/officeDocument/2006/relationships/customXml" Target="../ink/ink590.xml"/><Relationship Id="rId130" Type="http://schemas.openxmlformats.org/officeDocument/2006/relationships/customXml" Target="../ink/ink612.xml"/><Relationship Id="rId151" Type="http://schemas.openxmlformats.org/officeDocument/2006/relationships/customXml" Target="../ink/ink623.xml"/><Relationship Id="rId172" Type="http://schemas.openxmlformats.org/officeDocument/2006/relationships/customXml" Target="../ink/ink634.xml"/><Relationship Id="rId193" Type="http://schemas.openxmlformats.org/officeDocument/2006/relationships/customXml" Target="../ink/ink645.xml"/><Relationship Id="rId207" Type="http://schemas.openxmlformats.org/officeDocument/2006/relationships/customXml" Target="../ink/ink653.xml"/><Relationship Id="rId228" Type="http://schemas.openxmlformats.org/officeDocument/2006/relationships/image" Target="../media/image639.png"/><Relationship Id="rId13" Type="http://schemas.openxmlformats.org/officeDocument/2006/relationships/image" Target="../media/image534.png"/><Relationship Id="rId109" Type="http://schemas.openxmlformats.org/officeDocument/2006/relationships/image" Target="../media/image582.png"/><Relationship Id="rId34" Type="http://schemas.openxmlformats.org/officeDocument/2006/relationships/customXml" Target="../ink/ink564.xml"/><Relationship Id="rId55" Type="http://schemas.openxmlformats.org/officeDocument/2006/relationships/image" Target="../media/image555.png"/><Relationship Id="rId76" Type="http://schemas.openxmlformats.org/officeDocument/2006/relationships/customXml" Target="../ink/ink585.xml"/><Relationship Id="rId97" Type="http://schemas.openxmlformats.org/officeDocument/2006/relationships/image" Target="../media/image576.png"/><Relationship Id="rId120" Type="http://schemas.openxmlformats.org/officeDocument/2006/relationships/customXml" Target="../ink/ink607.xml"/><Relationship Id="rId141" Type="http://schemas.openxmlformats.org/officeDocument/2006/relationships/image" Target="../media/image598.png"/><Relationship Id="rId7" Type="http://schemas.openxmlformats.org/officeDocument/2006/relationships/image" Target="../media/image531.png"/><Relationship Id="rId162" Type="http://schemas.openxmlformats.org/officeDocument/2006/relationships/customXml" Target="../ink/ink629.xml"/><Relationship Id="rId183" Type="http://schemas.openxmlformats.org/officeDocument/2006/relationships/image" Target="../media/image618.png"/><Relationship Id="rId218" Type="http://schemas.openxmlformats.org/officeDocument/2006/relationships/image" Target="../media/image634.png"/><Relationship Id="rId239" Type="http://schemas.openxmlformats.org/officeDocument/2006/relationships/customXml" Target="../ink/ink669.xml"/><Relationship Id="rId24" Type="http://schemas.openxmlformats.org/officeDocument/2006/relationships/customXml" Target="../ink/ink559.xml"/><Relationship Id="rId45" Type="http://schemas.openxmlformats.org/officeDocument/2006/relationships/image" Target="../media/image550.png"/><Relationship Id="rId66" Type="http://schemas.openxmlformats.org/officeDocument/2006/relationships/customXml" Target="../ink/ink580.xml"/><Relationship Id="rId87" Type="http://schemas.openxmlformats.org/officeDocument/2006/relationships/image" Target="../media/image571.png"/><Relationship Id="rId110" Type="http://schemas.openxmlformats.org/officeDocument/2006/relationships/customXml" Target="../ink/ink602.xml"/><Relationship Id="rId131" Type="http://schemas.openxmlformats.org/officeDocument/2006/relationships/image" Target="../media/image593.png"/><Relationship Id="rId152" Type="http://schemas.openxmlformats.org/officeDocument/2006/relationships/image" Target="../media/image603.png"/><Relationship Id="rId173" Type="http://schemas.openxmlformats.org/officeDocument/2006/relationships/image" Target="../media/image613.png"/><Relationship Id="rId194" Type="http://schemas.openxmlformats.org/officeDocument/2006/relationships/image" Target="../media/image623.png"/><Relationship Id="rId208" Type="http://schemas.openxmlformats.org/officeDocument/2006/relationships/image" Target="../media/image629.png"/><Relationship Id="rId229" Type="http://schemas.openxmlformats.org/officeDocument/2006/relationships/customXml" Target="../ink/ink664.xml"/><Relationship Id="rId240" Type="http://schemas.openxmlformats.org/officeDocument/2006/relationships/image" Target="../media/image645.png"/><Relationship Id="rId14" Type="http://schemas.openxmlformats.org/officeDocument/2006/relationships/customXml" Target="../ink/ink554.xml"/><Relationship Id="rId35" Type="http://schemas.openxmlformats.org/officeDocument/2006/relationships/image" Target="../media/image545.png"/><Relationship Id="rId56" Type="http://schemas.openxmlformats.org/officeDocument/2006/relationships/customXml" Target="../ink/ink575.xml"/><Relationship Id="rId77" Type="http://schemas.openxmlformats.org/officeDocument/2006/relationships/image" Target="../media/image566.png"/><Relationship Id="rId100" Type="http://schemas.openxmlformats.org/officeDocument/2006/relationships/customXml" Target="../ink/ink597.xml"/><Relationship Id="rId8" Type="http://schemas.openxmlformats.org/officeDocument/2006/relationships/customXml" Target="../ink/ink551.xml"/><Relationship Id="rId98" Type="http://schemas.openxmlformats.org/officeDocument/2006/relationships/customXml" Target="../ink/ink596.xml"/><Relationship Id="rId121" Type="http://schemas.openxmlformats.org/officeDocument/2006/relationships/image" Target="../media/image588.png"/><Relationship Id="rId142" Type="http://schemas.openxmlformats.org/officeDocument/2006/relationships/customXml" Target="../ink/ink618.xml"/><Relationship Id="rId163" Type="http://schemas.openxmlformats.org/officeDocument/2006/relationships/image" Target="../media/image608.png"/><Relationship Id="rId184" Type="http://schemas.openxmlformats.org/officeDocument/2006/relationships/customXml" Target="../ink/ink640.xml"/><Relationship Id="rId219" Type="http://schemas.openxmlformats.org/officeDocument/2006/relationships/customXml" Target="../ink/ink659.xml"/><Relationship Id="rId230" Type="http://schemas.openxmlformats.org/officeDocument/2006/relationships/image" Target="../media/image640.png"/><Relationship Id="rId25" Type="http://schemas.openxmlformats.org/officeDocument/2006/relationships/image" Target="../media/image540.png"/><Relationship Id="rId46" Type="http://schemas.openxmlformats.org/officeDocument/2006/relationships/customXml" Target="../ink/ink570.xml"/><Relationship Id="rId67" Type="http://schemas.openxmlformats.org/officeDocument/2006/relationships/image" Target="../media/image561.png"/><Relationship Id="rId88" Type="http://schemas.openxmlformats.org/officeDocument/2006/relationships/customXml" Target="../ink/ink591.xml"/><Relationship Id="rId111" Type="http://schemas.openxmlformats.org/officeDocument/2006/relationships/image" Target="../media/image583.png"/><Relationship Id="rId132" Type="http://schemas.openxmlformats.org/officeDocument/2006/relationships/customXml" Target="../ink/ink613.xml"/><Relationship Id="rId153" Type="http://schemas.openxmlformats.org/officeDocument/2006/relationships/customXml" Target="../ink/ink624.xml"/><Relationship Id="rId174" Type="http://schemas.openxmlformats.org/officeDocument/2006/relationships/customXml" Target="../ink/ink635.xml"/><Relationship Id="rId195" Type="http://schemas.openxmlformats.org/officeDocument/2006/relationships/customXml" Target="../ink/ink646.xml"/><Relationship Id="rId209" Type="http://schemas.openxmlformats.org/officeDocument/2006/relationships/customXml" Target="../ink/ink654.xml"/><Relationship Id="rId220" Type="http://schemas.openxmlformats.org/officeDocument/2006/relationships/image" Target="../media/image635.png"/><Relationship Id="rId241" Type="http://schemas.openxmlformats.org/officeDocument/2006/relationships/customXml" Target="../ink/ink670.xml"/><Relationship Id="rId15" Type="http://schemas.openxmlformats.org/officeDocument/2006/relationships/image" Target="../media/image535.png"/><Relationship Id="rId36" Type="http://schemas.openxmlformats.org/officeDocument/2006/relationships/customXml" Target="../ink/ink565.xml"/><Relationship Id="rId57" Type="http://schemas.openxmlformats.org/officeDocument/2006/relationships/image" Target="../media/image556.png"/><Relationship Id="rId106" Type="http://schemas.openxmlformats.org/officeDocument/2006/relationships/customXml" Target="../ink/ink600.xml"/><Relationship Id="rId127" Type="http://schemas.openxmlformats.org/officeDocument/2006/relationships/image" Target="../media/image591.png"/><Relationship Id="rId10" Type="http://schemas.openxmlformats.org/officeDocument/2006/relationships/customXml" Target="../ink/ink552.xml"/><Relationship Id="rId31" Type="http://schemas.openxmlformats.org/officeDocument/2006/relationships/image" Target="../media/image543.png"/><Relationship Id="rId52" Type="http://schemas.openxmlformats.org/officeDocument/2006/relationships/customXml" Target="../ink/ink573.xml"/><Relationship Id="rId73" Type="http://schemas.openxmlformats.org/officeDocument/2006/relationships/image" Target="../media/image564.png"/><Relationship Id="rId78" Type="http://schemas.openxmlformats.org/officeDocument/2006/relationships/customXml" Target="../ink/ink586.xml"/><Relationship Id="rId94" Type="http://schemas.openxmlformats.org/officeDocument/2006/relationships/customXml" Target="../ink/ink594.xml"/><Relationship Id="rId99" Type="http://schemas.openxmlformats.org/officeDocument/2006/relationships/image" Target="../media/image577.png"/><Relationship Id="rId101" Type="http://schemas.openxmlformats.org/officeDocument/2006/relationships/image" Target="../media/image578.png"/><Relationship Id="rId122" Type="http://schemas.openxmlformats.org/officeDocument/2006/relationships/customXml" Target="../ink/ink608.xml"/><Relationship Id="rId143" Type="http://schemas.openxmlformats.org/officeDocument/2006/relationships/image" Target="../media/image599.png"/><Relationship Id="rId148" Type="http://schemas.openxmlformats.org/officeDocument/2006/relationships/image" Target="../media/image601.png"/><Relationship Id="rId164" Type="http://schemas.openxmlformats.org/officeDocument/2006/relationships/customXml" Target="../ink/ink630.xml"/><Relationship Id="rId169" Type="http://schemas.openxmlformats.org/officeDocument/2006/relationships/image" Target="../media/image611.png"/><Relationship Id="rId185" Type="http://schemas.openxmlformats.org/officeDocument/2006/relationships/image" Target="../media/image619.png"/><Relationship Id="rId4" Type="http://schemas.openxmlformats.org/officeDocument/2006/relationships/customXml" Target="../ink/ink549.xml"/><Relationship Id="rId9" Type="http://schemas.openxmlformats.org/officeDocument/2006/relationships/image" Target="../media/image532.png"/><Relationship Id="rId180" Type="http://schemas.openxmlformats.org/officeDocument/2006/relationships/customXml" Target="../ink/ink638.xml"/><Relationship Id="rId210" Type="http://schemas.openxmlformats.org/officeDocument/2006/relationships/image" Target="../media/image630.png"/><Relationship Id="rId215" Type="http://schemas.openxmlformats.org/officeDocument/2006/relationships/customXml" Target="../ink/ink657.xml"/><Relationship Id="rId236" Type="http://schemas.openxmlformats.org/officeDocument/2006/relationships/image" Target="../media/image643.png"/><Relationship Id="rId26" Type="http://schemas.openxmlformats.org/officeDocument/2006/relationships/customXml" Target="../ink/ink560.xml"/><Relationship Id="rId231" Type="http://schemas.openxmlformats.org/officeDocument/2006/relationships/customXml" Target="../ink/ink665.xml"/><Relationship Id="rId47" Type="http://schemas.openxmlformats.org/officeDocument/2006/relationships/image" Target="../media/image551.png"/><Relationship Id="rId68" Type="http://schemas.openxmlformats.org/officeDocument/2006/relationships/customXml" Target="../ink/ink581.xml"/><Relationship Id="rId89" Type="http://schemas.openxmlformats.org/officeDocument/2006/relationships/image" Target="../media/image572.png"/><Relationship Id="rId112" Type="http://schemas.openxmlformats.org/officeDocument/2006/relationships/customXml" Target="../ink/ink603.xml"/><Relationship Id="rId133" Type="http://schemas.openxmlformats.org/officeDocument/2006/relationships/image" Target="../media/image594.png"/><Relationship Id="rId154" Type="http://schemas.openxmlformats.org/officeDocument/2006/relationships/image" Target="../media/image604.png"/><Relationship Id="rId175" Type="http://schemas.openxmlformats.org/officeDocument/2006/relationships/image" Target="../media/image614.png"/><Relationship Id="rId196" Type="http://schemas.openxmlformats.org/officeDocument/2006/relationships/customXml" Target="../ink/ink647.xml"/><Relationship Id="rId200" Type="http://schemas.openxmlformats.org/officeDocument/2006/relationships/customXml" Target="../ink/ink649.xml"/><Relationship Id="rId16" Type="http://schemas.openxmlformats.org/officeDocument/2006/relationships/customXml" Target="../ink/ink555.xml"/><Relationship Id="rId221" Type="http://schemas.openxmlformats.org/officeDocument/2006/relationships/customXml" Target="../ink/ink660.xml"/><Relationship Id="rId242" Type="http://schemas.openxmlformats.org/officeDocument/2006/relationships/image" Target="../media/image646.png"/><Relationship Id="rId37" Type="http://schemas.openxmlformats.org/officeDocument/2006/relationships/image" Target="../media/image546.png"/><Relationship Id="rId58" Type="http://schemas.openxmlformats.org/officeDocument/2006/relationships/customXml" Target="../ink/ink576.xml"/><Relationship Id="rId79" Type="http://schemas.openxmlformats.org/officeDocument/2006/relationships/image" Target="../media/image567.png"/><Relationship Id="rId102" Type="http://schemas.openxmlformats.org/officeDocument/2006/relationships/customXml" Target="../ink/ink598.xml"/><Relationship Id="rId123" Type="http://schemas.openxmlformats.org/officeDocument/2006/relationships/image" Target="../media/image589.png"/><Relationship Id="rId144" Type="http://schemas.openxmlformats.org/officeDocument/2006/relationships/customXml" Target="../ink/ink619.xml"/><Relationship Id="rId90" Type="http://schemas.openxmlformats.org/officeDocument/2006/relationships/customXml" Target="../ink/ink592.xml"/><Relationship Id="rId165" Type="http://schemas.openxmlformats.org/officeDocument/2006/relationships/image" Target="../media/image609.png"/><Relationship Id="rId186" Type="http://schemas.openxmlformats.org/officeDocument/2006/relationships/customXml" Target="../ink/ink641.xml"/><Relationship Id="rId211" Type="http://schemas.openxmlformats.org/officeDocument/2006/relationships/customXml" Target="../ink/ink655.xml"/><Relationship Id="rId232" Type="http://schemas.openxmlformats.org/officeDocument/2006/relationships/image" Target="../media/image641.png"/><Relationship Id="rId27" Type="http://schemas.openxmlformats.org/officeDocument/2006/relationships/image" Target="../media/image541.png"/><Relationship Id="rId48" Type="http://schemas.openxmlformats.org/officeDocument/2006/relationships/customXml" Target="../ink/ink571.xml"/><Relationship Id="rId69" Type="http://schemas.openxmlformats.org/officeDocument/2006/relationships/image" Target="../media/image562.png"/><Relationship Id="rId113" Type="http://schemas.openxmlformats.org/officeDocument/2006/relationships/image" Target="../media/image584.png"/><Relationship Id="rId134" Type="http://schemas.openxmlformats.org/officeDocument/2006/relationships/customXml" Target="../ink/ink614.xml"/><Relationship Id="rId80" Type="http://schemas.openxmlformats.org/officeDocument/2006/relationships/customXml" Target="../ink/ink587.xml"/><Relationship Id="rId155" Type="http://schemas.openxmlformats.org/officeDocument/2006/relationships/customXml" Target="../ink/ink625.xml"/><Relationship Id="rId176" Type="http://schemas.openxmlformats.org/officeDocument/2006/relationships/customXml" Target="../ink/ink636.xml"/><Relationship Id="rId197" Type="http://schemas.openxmlformats.org/officeDocument/2006/relationships/image" Target="../media/image624.png"/><Relationship Id="rId201" Type="http://schemas.openxmlformats.org/officeDocument/2006/relationships/customXml" Target="../ink/ink650.xml"/><Relationship Id="rId222" Type="http://schemas.openxmlformats.org/officeDocument/2006/relationships/image" Target="../media/image636.png"/><Relationship Id="rId243" Type="http://schemas.openxmlformats.org/officeDocument/2006/relationships/customXml" Target="../ink/ink671.xml"/><Relationship Id="rId17" Type="http://schemas.openxmlformats.org/officeDocument/2006/relationships/image" Target="../media/image536.png"/><Relationship Id="rId38" Type="http://schemas.openxmlformats.org/officeDocument/2006/relationships/customXml" Target="../ink/ink566.xml"/><Relationship Id="rId59" Type="http://schemas.openxmlformats.org/officeDocument/2006/relationships/image" Target="../media/image557.png"/><Relationship Id="rId103" Type="http://schemas.openxmlformats.org/officeDocument/2006/relationships/image" Target="../media/image579.png"/><Relationship Id="rId124" Type="http://schemas.openxmlformats.org/officeDocument/2006/relationships/customXml" Target="../ink/ink609.xml"/><Relationship Id="rId70" Type="http://schemas.openxmlformats.org/officeDocument/2006/relationships/customXml" Target="../ink/ink582.xml"/><Relationship Id="rId91" Type="http://schemas.openxmlformats.org/officeDocument/2006/relationships/image" Target="../media/image573.png"/><Relationship Id="rId145" Type="http://schemas.openxmlformats.org/officeDocument/2006/relationships/customXml" Target="../ink/ink620.xml"/><Relationship Id="rId166" Type="http://schemas.openxmlformats.org/officeDocument/2006/relationships/customXml" Target="../ink/ink631.xml"/><Relationship Id="rId187" Type="http://schemas.openxmlformats.org/officeDocument/2006/relationships/customXml" Target="../ink/ink642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631.png"/><Relationship Id="rId233" Type="http://schemas.openxmlformats.org/officeDocument/2006/relationships/customXml" Target="../ink/ink666.xml"/><Relationship Id="rId28" Type="http://schemas.openxmlformats.org/officeDocument/2006/relationships/customXml" Target="../ink/ink561.xml"/><Relationship Id="rId49" Type="http://schemas.openxmlformats.org/officeDocument/2006/relationships/image" Target="../media/image552.png"/><Relationship Id="rId114" Type="http://schemas.openxmlformats.org/officeDocument/2006/relationships/customXml" Target="../ink/ink604.xml"/><Relationship Id="rId60" Type="http://schemas.openxmlformats.org/officeDocument/2006/relationships/customXml" Target="../ink/ink577.xml"/><Relationship Id="rId81" Type="http://schemas.openxmlformats.org/officeDocument/2006/relationships/image" Target="../media/image568.png"/><Relationship Id="rId135" Type="http://schemas.openxmlformats.org/officeDocument/2006/relationships/image" Target="../media/image595.png"/><Relationship Id="rId156" Type="http://schemas.openxmlformats.org/officeDocument/2006/relationships/image" Target="../media/image605.png"/><Relationship Id="rId177" Type="http://schemas.openxmlformats.org/officeDocument/2006/relationships/image" Target="../media/image615.png"/><Relationship Id="rId198" Type="http://schemas.openxmlformats.org/officeDocument/2006/relationships/customXml" Target="../ink/ink648.xml"/><Relationship Id="rId202" Type="http://schemas.openxmlformats.org/officeDocument/2006/relationships/image" Target="../media/image626.png"/><Relationship Id="rId223" Type="http://schemas.openxmlformats.org/officeDocument/2006/relationships/customXml" Target="../ink/ink661.xml"/><Relationship Id="rId244" Type="http://schemas.openxmlformats.org/officeDocument/2006/relationships/image" Target="../media/image647.png"/><Relationship Id="rId18" Type="http://schemas.openxmlformats.org/officeDocument/2006/relationships/customXml" Target="../ink/ink556.xml"/><Relationship Id="rId39" Type="http://schemas.openxmlformats.org/officeDocument/2006/relationships/image" Target="../media/image547.png"/><Relationship Id="rId50" Type="http://schemas.openxmlformats.org/officeDocument/2006/relationships/customXml" Target="../ink/ink572.xml"/><Relationship Id="rId104" Type="http://schemas.openxmlformats.org/officeDocument/2006/relationships/customXml" Target="../ink/ink599.xml"/><Relationship Id="rId125" Type="http://schemas.openxmlformats.org/officeDocument/2006/relationships/image" Target="../media/image590.png"/><Relationship Id="rId146" Type="http://schemas.openxmlformats.org/officeDocument/2006/relationships/image" Target="../media/image600.png"/><Relationship Id="rId167" Type="http://schemas.openxmlformats.org/officeDocument/2006/relationships/image" Target="../media/image610.png"/><Relationship Id="rId188" Type="http://schemas.openxmlformats.org/officeDocument/2006/relationships/image" Target="../media/image620.png"/><Relationship Id="rId71" Type="http://schemas.openxmlformats.org/officeDocument/2006/relationships/image" Target="../media/image563.png"/><Relationship Id="rId92" Type="http://schemas.openxmlformats.org/officeDocument/2006/relationships/customXml" Target="../ink/ink593.xml"/><Relationship Id="rId213" Type="http://schemas.openxmlformats.org/officeDocument/2006/relationships/customXml" Target="../ink/ink656.xml"/><Relationship Id="rId234" Type="http://schemas.openxmlformats.org/officeDocument/2006/relationships/image" Target="../media/image642.png"/><Relationship Id="rId2" Type="http://schemas.openxmlformats.org/officeDocument/2006/relationships/customXml" Target="../ink/ink548.xml"/><Relationship Id="rId29" Type="http://schemas.openxmlformats.org/officeDocument/2006/relationships/image" Target="../media/image542.png"/><Relationship Id="rId40" Type="http://schemas.openxmlformats.org/officeDocument/2006/relationships/customXml" Target="../ink/ink567.xml"/><Relationship Id="rId115" Type="http://schemas.openxmlformats.org/officeDocument/2006/relationships/image" Target="../media/image585.png"/><Relationship Id="rId136" Type="http://schemas.openxmlformats.org/officeDocument/2006/relationships/customXml" Target="../ink/ink615.xml"/><Relationship Id="rId157" Type="http://schemas.openxmlformats.org/officeDocument/2006/relationships/customXml" Target="../ink/ink626.xml"/><Relationship Id="rId178" Type="http://schemas.openxmlformats.org/officeDocument/2006/relationships/customXml" Target="../ink/ink637.xml"/><Relationship Id="rId61" Type="http://schemas.openxmlformats.org/officeDocument/2006/relationships/image" Target="../media/image558.png"/><Relationship Id="rId82" Type="http://schemas.openxmlformats.org/officeDocument/2006/relationships/customXml" Target="../ink/ink588.xml"/><Relationship Id="rId199" Type="http://schemas.openxmlformats.org/officeDocument/2006/relationships/image" Target="../media/image625.png"/><Relationship Id="rId203" Type="http://schemas.openxmlformats.org/officeDocument/2006/relationships/customXml" Target="../ink/ink651.xml"/><Relationship Id="rId19" Type="http://schemas.openxmlformats.org/officeDocument/2006/relationships/image" Target="../media/image537.png"/><Relationship Id="rId224" Type="http://schemas.openxmlformats.org/officeDocument/2006/relationships/image" Target="../media/image637.png"/><Relationship Id="rId30" Type="http://schemas.openxmlformats.org/officeDocument/2006/relationships/customXml" Target="../ink/ink562.xml"/><Relationship Id="rId105" Type="http://schemas.openxmlformats.org/officeDocument/2006/relationships/image" Target="../media/image580.png"/><Relationship Id="rId126" Type="http://schemas.openxmlformats.org/officeDocument/2006/relationships/customXml" Target="../ink/ink610.xml"/><Relationship Id="rId147" Type="http://schemas.openxmlformats.org/officeDocument/2006/relationships/customXml" Target="../ink/ink621.xml"/><Relationship Id="rId168" Type="http://schemas.openxmlformats.org/officeDocument/2006/relationships/customXml" Target="../ink/ink632.xml"/><Relationship Id="rId51" Type="http://schemas.openxmlformats.org/officeDocument/2006/relationships/image" Target="../media/image553.png"/><Relationship Id="rId72" Type="http://schemas.openxmlformats.org/officeDocument/2006/relationships/customXml" Target="../ink/ink583.xml"/><Relationship Id="rId93" Type="http://schemas.openxmlformats.org/officeDocument/2006/relationships/image" Target="../media/image574.png"/><Relationship Id="rId189" Type="http://schemas.openxmlformats.org/officeDocument/2006/relationships/customXml" Target="../ink/ink643.xml"/><Relationship Id="rId3" Type="http://schemas.openxmlformats.org/officeDocument/2006/relationships/image" Target="../media/image529.png"/><Relationship Id="rId214" Type="http://schemas.openxmlformats.org/officeDocument/2006/relationships/image" Target="../media/image632.png"/><Relationship Id="rId235" Type="http://schemas.openxmlformats.org/officeDocument/2006/relationships/customXml" Target="../ink/ink667.xml"/><Relationship Id="rId116" Type="http://schemas.openxmlformats.org/officeDocument/2006/relationships/customXml" Target="../ink/ink605.xml"/><Relationship Id="rId137" Type="http://schemas.openxmlformats.org/officeDocument/2006/relationships/image" Target="../media/image596.png"/><Relationship Id="rId158" Type="http://schemas.openxmlformats.org/officeDocument/2006/relationships/customXml" Target="../ink/ink627.xml"/><Relationship Id="rId20" Type="http://schemas.openxmlformats.org/officeDocument/2006/relationships/customXml" Target="../ink/ink557.xml"/><Relationship Id="rId41" Type="http://schemas.openxmlformats.org/officeDocument/2006/relationships/image" Target="../media/image548.png"/><Relationship Id="rId62" Type="http://schemas.openxmlformats.org/officeDocument/2006/relationships/customXml" Target="../ink/ink578.xml"/><Relationship Id="rId83" Type="http://schemas.openxmlformats.org/officeDocument/2006/relationships/image" Target="../media/image569.png"/><Relationship Id="rId179" Type="http://schemas.openxmlformats.org/officeDocument/2006/relationships/image" Target="../media/image616.png"/><Relationship Id="rId190" Type="http://schemas.openxmlformats.org/officeDocument/2006/relationships/image" Target="../media/image621.png"/><Relationship Id="rId204" Type="http://schemas.openxmlformats.org/officeDocument/2006/relationships/image" Target="../media/image627.png"/><Relationship Id="rId225" Type="http://schemas.openxmlformats.org/officeDocument/2006/relationships/customXml" Target="../ink/ink6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6.png"/><Relationship Id="rId299" Type="http://schemas.openxmlformats.org/officeDocument/2006/relationships/customXml" Target="../ink/ink823.xml"/><Relationship Id="rId21" Type="http://schemas.openxmlformats.org/officeDocument/2006/relationships/image" Target="../media/image658.png"/><Relationship Id="rId63" Type="http://schemas.openxmlformats.org/officeDocument/2006/relationships/image" Target="../media/image679.png"/><Relationship Id="rId159" Type="http://schemas.openxmlformats.org/officeDocument/2006/relationships/image" Target="../media/image726.png"/><Relationship Id="rId324" Type="http://schemas.openxmlformats.org/officeDocument/2006/relationships/customXml" Target="../ink/ink836.xml"/><Relationship Id="rId366" Type="http://schemas.openxmlformats.org/officeDocument/2006/relationships/image" Target="../media/image827.png"/><Relationship Id="rId170" Type="http://schemas.openxmlformats.org/officeDocument/2006/relationships/customXml" Target="../ink/ink757.xml"/><Relationship Id="rId226" Type="http://schemas.openxmlformats.org/officeDocument/2006/relationships/customXml" Target="../ink/ink786.xml"/><Relationship Id="rId268" Type="http://schemas.openxmlformats.org/officeDocument/2006/relationships/image" Target="../media/image779.png"/><Relationship Id="rId32" Type="http://schemas.openxmlformats.org/officeDocument/2006/relationships/customXml" Target="../ink/ink687.xml"/><Relationship Id="rId74" Type="http://schemas.openxmlformats.org/officeDocument/2006/relationships/customXml" Target="../ink/ink708.xml"/><Relationship Id="rId128" Type="http://schemas.openxmlformats.org/officeDocument/2006/relationships/customXml" Target="../ink/ink735.xml"/><Relationship Id="rId335" Type="http://schemas.openxmlformats.org/officeDocument/2006/relationships/customXml" Target="../ink/ink842.xml"/><Relationship Id="rId5" Type="http://schemas.openxmlformats.org/officeDocument/2006/relationships/image" Target="../media/image650.png"/><Relationship Id="rId181" Type="http://schemas.openxmlformats.org/officeDocument/2006/relationships/image" Target="../media/image737.png"/><Relationship Id="rId237" Type="http://schemas.openxmlformats.org/officeDocument/2006/relationships/image" Target="../media/image764.png"/><Relationship Id="rId279" Type="http://schemas.openxmlformats.org/officeDocument/2006/relationships/customXml" Target="../ink/ink813.xml"/><Relationship Id="rId43" Type="http://schemas.openxmlformats.org/officeDocument/2006/relationships/image" Target="../media/image669.png"/><Relationship Id="rId139" Type="http://schemas.openxmlformats.org/officeDocument/2006/relationships/customXml" Target="../ink/ink741.xml"/><Relationship Id="rId290" Type="http://schemas.openxmlformats.org/officeDocument/2006/relationships/image" Target="../media/image790.png"/><Relationship Id="rId304" Type="http://schemas.openxmlformats.org/officeDocument/2006/relationships/image" Target="../media/image797.png"/><Relationship Id="rId346" Type="http://schemas.openxmlformats.org/officeDocument/2006/relationships/image" Target="../media/image817.png"/><Relationship Id="rId85" Type="http://schemas.openxmlformats.org/officeDocument/2006/relationships/image" Target="../media/image690.png"/><Relationship Id="rId150" Type="http://schemas.openxmlformats.org/officeDocument/2006/relationships/image" Target="../media/image722.png"/><Relationship Id="rId192" Type="http://schemas.openxmlformats.org/officeDocument/2006/relationships/customXml" Target="../ink/ink768.xml"/><Relationship Id="rId206" Type="http://schemas.openxmlformats.org/officeDocument/2006/relationships/customXml" Target="../ink/ink775.xml"/><Relationship Id="rId248" Type="http://schemas.openxmlformats.org/officeDocument/2006/relationships/image" Target="../media/image769.png"/><Relationship Id="rId12" Type="http://schemas.openxmlformats.org/officeDocument/2006/relationships/customXml" Target="../ink/ink677.xml"/><Relationship Id="rId108" Type="http://schemas.openxmlformats.org/officeDocument/2006/relationships/customXml" Target="../ink/ink725.xml"/><Relationship Id="rId315" Type="http://schemas.openxmlformats.org/officeDocument/2006/relationships/customXml" Target="../ink/ink831.xml"/><Relationship Id="rId357" Type="http://schemas.openxmlformats.org/officeDocument/2006/relationships/customXml" Target="../ink/ink853.xml"/><Relationship Id="rId54" Type="http://schemas.openxmlformats.org/officeDocument/2006/relationships/customXml" Target="../ink/ink698.xml"/><Relationship Id="rId96" Type="http://schemas.openxmlformats.org/officeDocument/2006/relationships/customXml" Target="../ink/ink719.xml"/><Relationship Id="rId161" Type="http://schemas.openxmlformats.org/officeDocument/2006/relationships/image" Target="../media/image727.png"/><Relationship Id="rId217" Type="http://schemas.openxmlformats.org/officeDocument/2006/relationships/customXml" Target="../ink/ink781.xml"/><Relationship Id="rId259" Type="http://schemas.openxmlformats.org/officeDocument/2006/relationships/customXml" Target="../ink/ink803.xml"/><Relationship Id="rId23" Type="http://schemas.openxmlformats.org/officeDocument/2006/relationships/image" Target="../media/image659.png"/><Relationship Id="rId119" Type="http://schemas.openxmlformats.org/officeDocument/2006/relationships/image" Target="../media/image707.png"/><Relationship Id="rId270" Type="http://schemas.openxmlformats.org/officeDocument/2006/relationships/image" Target="../media/image780.png"/><Relationship Id="rId326" Type="http://schemas.openxmlformats.org/officeDocument/2006/relationships/customXml" Target="../ink/ink837.xml"/><Relationship Id="rId65" Type="http://schemas.openxmlformats.org/officeDocument/2006/relationships/image" Target="../media/image680.png"/><Relationship Id="rId130" Type="http://schemas.openxmlformats.org/officeDocument/2006/relationships/image" Target="../media/image712.png"/><Relationship Id="rId368" Type="http://schemas.openxmlformats.org/officeDocument/2006/relationships/image" Target="../media/image828.png"/><Relationship Id="rId172" Type="http://schemas.openxmlformats.org/officeDocument/2006/relationships/customXml" Target="../ink/ink758.xml"/><Relationship Id="rId228" Type="http://schemas.openxmlformats.org/officeDocument/2006/relationships/customXml" Target="../ink/ink787.xml"/><Relationship Id="rId281" Type="http://schemas.openxmlformats.org/officeDocument/2006/relationships/customXml" Target="../ink/ink814.xml"/><Relationship Id="rId337" Type="http://schemas.openxmlformats.org/officeDocument/2006/relationships/customXml" Target="../ink/ink843.xml"/><Relationship Id="rId34" Type="http://schemas.openxmlformats.org/officeDocument/2006/relationships/customXml" Target="../ink/ink688.xml"/><Relationship Id="rId76" Type="http://schemas.openxmlformats.org/officeDocument/2006/relationships/customXml" Target="../ink/ink709.xml"/><Relationship Id="rId141" Type="http://schemas.openxmlformats.org/officeDocument/2006/relationships/customXml" Target="../ink/ink742.xml"/><Relationship Id="rId7" Type="http://schemas.openxmlformats.org/officeDocument/2006/relationships/image" Target="../media/image651.png"/><Relationship Id="rId183" Type="http://schemas.openxmlformats.org/officeDocument/2006/relationships/image" Target="../media/image738.png"/><Relationship Id="rId239" Type="http://schemas.openxmlformats.org/officeDocument/2006/relationships/image" Target="../media/image765.png"/><Relationship Id="rId250" Type="http://schemas.openxmlformats.org/officeDocument/2006/relationships/image" Target="../media/image770.png"/><Relationship Id="rId292" Type="http://schemas.openxmlformats.org/officeDocument/2006/relationships/image" Target="../media/image791.png"/><Relationship Id="rId306" Type="http://schemas.openxmlformats.org/officeDocument/2006/relationships/image" Target="../media/image798.png"/><Relationship Id="rId45" Type="http://schemas.openxmlformats.org/officeDocument/2006/relationships/image" Target="../media/image670.png"/><Relationship Id="rId87" Type="http://schemas.openxmlformats.org/officeDocument/2006/relationships/image" Target="../media/image691.png"/><Relationship Id="rId110" Type="http://schemas.openxmlformats.org/officeDocument/2006/relationships/customXml" Target="../ink/ink726.xml"/><Relationship Id="rId348" Type="http://schemas.openxmlformats.org/officeDocument/2006/relationships/image" Target="../media/image818.png"/><Relationship Id="rId152" Type="http://schemas.openxmlformats.org/officeDocument/2006/relationships/image" Target="../media/image723.png"/><Relationship Id="rId194" Type="http://schemas.openxmlformats.org/officeDocument/2006/relationships/customXml" Target="../ink/ink769.xml"/><Relationship Id="rId208" Type="http://schemas.openxmlformats.org/officeDocument/2006/relationships/customXml" Target="../ink/ink776.xml"/><Relationship Id="rId261" Type="http://schemas.openxmlformats.org/officeDocument/2006/relationships/customXml" Target="../ink/ink804.xml"/><Relationship Id="rId14" Type="http://schemas.openxmlformats.org/officeDocument/2006/relationships/customXml" Target="../ink/ink678.xml"/><Relationship Id="rId56" Type="http://schemas.openxmlformats.org/officeDocument/2006/relationships/customXml" Target="../ink/ink699.xml"/><Relationship Id="rId317" Type="http://schemas.openxmlformats.org/officeDocument/2006/relationships/customXml" Target="../ink/ink832.xml"/><Relationship Id="rId359" Type="http://schemas.openxmlformats.org/officeDocument/2006/relationships/customXml" Target="../ink/ink854.xml"/><Relationship Id="rId98" Type="http://schemas.openxmlformats.org/officeDocument/2006/relationships/customXml" Target="../ink/ink720.xml"/><Relationship Id="rId121" Type="http://schemas.openxmlformats.org/officeDocument/2006/relationships/image" Target="../media/image708.png"/><Relationship Id="rId163" Type="http://schemas.openxmlformats.org/officeDocument/2006/relationships/image" Target="../media/image728.png"/><Relationship Id="rId219" Type="http://schemas.openxmlformats.org/officeDocument/2006/relationships/customXml" Target="../ink/ink782.xml"/><Relationship Id="rId370" Type="http://schemas.openxmlformats.org/officeDocument/2006/relationships/image" Target="../media/image829.png"/><Relationship Id="rId230" Type="http://schemas.openxmlformats.org/officeDocument/2006/relationships/customXml" Target="../ink/ink788.xml"/><Relationship Id="rId25" Type="http://schemas.openxmlformats.org/officeDocument/2006/relationships/image" Target="../media/image660.png"/><Relationship Id="rId67" Type="http://schemas.openxmlformats.org/officeDocument/2006/relationships/image" Target="../media/image681.png"/><Relationship Id="rId272" Type="http://schemas.openxmlformats.org/officeDocument/2006/relationships/image" Target="../media/image781.png"/><Relationship Id="rId328" Type="http://schemas.openxmlformats.org/officeDocument/2006/relationships/customXml" Target="../ink/ink838.xml"/><Relationship Id="rId132" Type="http://schemas.openxmlformats.org/officeDocument/2006/relationships/image" Target="../media/image713.png"/><Relationship Id="rId174" Type="http://schemas.openxmlformats.org/officeDocument/2006/relationships/customXml" Target="../ink/ink759.xml"/><Relationship Id="rId241" Type="http://schemas.openxmlformats.org/officeDocument/2006/relationships/image" Target="../media/image766.png"/><Relationship Id="rId36" Type="http://schemas.openxmlformats.org/officeDocument/2006/relationships/customXml" Target="../ink/ink689.xml"/><Relationship Id="rId283" Type="http://schemas.openxmlformats.org/officeDocument/2006/relationships/customXml" Target="../ink/ink815.xml"/><Relationship Id="rId339" Type="http://schemas.openxmlformats.org/officeDocument/2006/relationships/customXml" Target="../ink/ink844.xml"/><Relationship Id="rId78" Type="http://schemas.openxmlformats.org/officeDocument/2006/relationships/customXml" Target="../ink/ink710.xml"/><Relationship Id="rId99" Type="http://schemas.openxmlformats.org/officeDocument/2006/relationships/image" Target="../media/image697.png"/><Relationship Id="rId101" Type="http://schemas.openxmlformats.org/officeDocument/2006/relationships/image" Target="../media/image698.png"/><Relationship Id="rId122" Type="http://schemas.openxmlformats.org/officeDocument/2006/relationships/customXml" Target="../ink/ink732.xml"/><Relationship Id="rId143" Type="http://schemas.openxmlformats.org/officeDocument/2006/relationships/customXml" Target="../ink/ink743.xml"/><Relationship Id="rId164" Type="http://schemas.openxmlformats.org/officeDocument/2006/relationships/customXml" Target="../ink/ink754.xml"/><Relationship Id="rId185" Type="http://schemas.openxmlformats.org/officeDocument/2006/relationships/image" Target="../media/image739.png"/><Relationship Id="rId350" Type="http://schemas.openxmlformats.org/officeDocument/2006/relationships/image" Target="../media/image819.png"/><Relationship Id="rId371" Type="http://schemas.openxmlformats.org/officeDocument/2006/relationships/customXml" Target="../ink/ink860.xml"/><Relationship Id="rId9" Type="http://schemas.openxmlformats.org/officeDocument/2006/relationships/image" Target="../media/image652.png"/><Relationship Id="rId210" Type="http://schemas.openxmlformats.org/officeDocument/2006/relationships/customXml" Target="../ink/ink777.xml"/><Relationship Id="rId26" Type="http://schemas.openxmlformats.org/officeDocument/2006/relationships/customXml" Target="../ink/ink684.xml"/><Relationship Id="rId231" Type="http://schemas.openxmlformats.org/officeDocument/2006/relationships/image" Target="../media/image761.png"/><Relationship Id="rId252" Type="http://schemas.openxmlformats.org/officeDocument/2006/relationships/image" Target="../media/image771.png"/><Relationship Id="rId273" Type="http://schemas.openxmlformats.org/officeDocument/2006/relationships/customXml" Target="../ink/ink810.xml"/><Relationship Id="rId294" Type="http://schemas.openxmlformats.org/officeDocument/2006/relationships/image" Target="../media/image792.png"/><Relationship Id="rId308" Type="http://schemas.openxmlformats.org/officeDocument/2006/relationships/image" Target="../media/image799.png"/><Relationship Id="rId329" Type="http://schemas.openxmlformats.org/officeDocument/2006/relationships/image" Target="../media/image809.png"/><Relationship Id="rId47" Type="http://schemas.openxmlformats.org/officeDocument/2006/relationships/image" Target="../media/image671.png"/><Relationship Id="rId68" Type="http://schemas.openxmlformats.org/officeDocument/2006/relationships/customXml" Target="../ink/ink705.xml"/><Relationship Id="rId89" Type="http://schemas.openxmlformats.org/officeDocument/2006/relationships/image" Target="../media/image692.png"/><Relationship Id="rId112" Type="http://schemas.openxmlformats.org/officeDocument/2006/relationships/customXml" Target="../ink/ink727.xml"/><Relationship Id="rId133" Type="http://schemas.openxmlformats.org/officeDocument/2006/relationships/customXml" Target="../ink/ink738.xml"/><Relationship Id="rId154" Type="http://schemas.openxmlformats.org/officeDocument/2006/relationships/image" Target="../media/image724.png"/><Relationship Id="rId175" Type="http://schemas.openxmlformats.org/officeDocument/2006/relationships/image" Target="../media/image734.png"/><Relationship Id="rId340" Type="http://schemas.openxmlformats.org/officeDocument/2006/relationships/image" Target="../media/image814.png"/><Relationship Id="rId361" Type="http://schemas.openxmlformats.org/officeDocument/2006/relationships/customXml" Target="../ink/ink855.xml"/><Relationship Id="rId196" Type="http://schemas.openxmlformats.org/officeDocument/2006/relationships/customXml" Target="../ink/ink770.xml"/><Relationship Id="rId200" Type="http://schemas.openxmlformats.org/officeDocument/2006/relationships/customXml" Target="../ink/ink772.xml"/><Relationship Id="rId16" Type="http://schemas.openxmlformats.org/officeDocument/2006/relationships/customXml" Target="../ink/ink679.xml"/><Relationship Id="rId221" Type="http://schemas.openxmlformats.org/officeDocument/2006/relationships/image" Target="../media/image756.png"/><Relationship Id="rId242" Type="http://schemas.openxmlformats.org/officeDocument/2006/relationships/customXml" Target="../ink/ink794.xml"/><Relationship Id="rId263" Type="http://schemas.openxmlformats.org/officeDocument/2006/relationships/customXml" Target="../ink/ink805.xml"/><Relationship Id="rId284" Type="http://schemas.openxmlformats.org/officeDocument/2006/relationships/image" Target="../media/image787.png"/><Relationship Id="rId319" Type="http://schemas.openxmlformats.org/officeDocument/2006/relationships/customXml" Target="../ink/ink833.xml"/><Relationship Id="rId37" Type="http://schemas.openxmlformats.org/officeDocument/2006/relationships/image" Target="../media/image666.png"/><Relationship Id="rId58" Type="http://schemas.openxmlformats.org/officeDocument/2006/relationships/customXml" Target="../ink/ink700.xml"/><Relationship Id="rId79" Type="http://schemas.openxmlformats.org/officeDocument/2006/relationships/image" Target="../media/image687.png"/><Relationship Id="rId102" Type="http://schemas.openxmlformats.org/officeDocument/2006/relationships/customXml" Target="../ink/ink722.xml"/><Relationship Id="rId123" Type="http://schemas.openxmlformats.org/officeDocument/2006/relationships/image" Target="../media/image709.png"/><Relationship Id="rId144" Type="http://schemas.openxmlformats.org/officeDocument/2006/relationships/image" Target="../media/image719.png"/><Relationship Id="rId330" Type="http://schemas.openxmlformats.org/officeDocument/2006/relationships/customXml" Target="../ink/ink839.xml"/><Relationship Id="rId90" Type="http://schemas.openxmlformats.org/officeDocument/2006/relationships/customXml" Target="../ink/ink716.xml"/><Relationship Id="rId165" Type="http://schemas.openxmlformats.org/officeDocument/2006/relationships/image" Target="../media/image729.png"/><Relationship Id="rId186" Type="http://schemas.openxmlformats.org/officeDocument/2006/relationships/customXml" Target="../ink/ink765.xml"/><Relationship Id="rId351" Type="http://schemas.openxmlformats.org/officeDocument/2006/relationships/customXml" Target="../ink/ink850.xml"/><Relationship Id="rId372" Type="http://schemas.openxmlformats.org/officeDocument/2006/relationships/image" Target="../media/image830.png"/><Relationship Id="rId211" Type="http://schemas.openxmlformats.org/officeDocument/2006/relationships/customXml" Target="../ink/ink778.xml"/><Relationship Id="rId232" Type="http://schemas.openxmlformats.org/officeDocument/2006/relationships/customXml" Target="../ink/ink789.xml"/><Relationship Id="rId253" Type="http://schemas.openxmlformats.org/officeDocument/2006/relationships/customXml" Target="../ink/ink800.xml"/><Relationship Id="rId274" Type="http://schemas.openxmlformats.org/officeDocument/2006/relationships/image" Target="../media/image782.png"/><Relationship Id="rId295" Type="http://schemas.openxmlformats.org/officeDocument/2006/relationships/customXml" Target="../ink/ink821.xml"/><Relationship Id="rId309" Type="http://schemas.openxmlformats.org/officeDocument/2006/relationships/customXml" Target="../ink/ink828.xml"/><Relationship Id="rId27" Type="http://schemas.openxmlformats.org/officeDocument/2006/relationships/image" Target="../media/image661.png"/><Relationship Id="rId48" Type="http://schemas.openxmlformats.org/officeDocument/2006/relationships/customXml" Target="../ink/ink695.xml"/><Relationship Id="rId69" Type="http://schemas.openxmlformats.org/officeDocument/2006/relationships/image" Target="../media/image682.png"/><Relationship Id="rId113" Type="http://schemas.openxmlformats.org/officeDocument/2006/relationships/image" Target="../media/image704.png"/><Relationship Id="rId134" Type="http://schemas.openxmlformats.org/officeDocument/2006/relationships/image" Target="../media/image714.png"/><Relationship Id="rId320" Type="http://schemas.openxmlformats.org/officeDocument/2006/relationships/image" Target="../media/image805.png"/><Relationship Id="rId80" Type="http://schemas.openxmlformats.org/officeDocument/2006/relationships/customXml" Target="../ink/ink711.xml"/><Relationship Id="rId155" Type="http://schemas.openxmlformats.org/officeDocument/2006/relationships/customXml" Target="../ink/ink749.xml"/><Relationship Id="rId176" Type="http://schemas.openxmlformats.org/officeDocument/2006/relationships/customXml" Target="../ink/ink760.xml"/><Relationship Id="rId197" Type="http://schemas.openxmlformats.org/officeDocument/2006/relationships/image" Target="../media/image745.png"/><Relationship Id="rId341" Type="http://schemas.openxmlformats.org/officeDocument/2006/relationships/customXml" Target="../ink/ink845.xml"/><Relationship Id="rId362" Type="http://schemas.openxmlformats.org/officeDocument/2006/relationships/image" Target="../media/image825.png"/><Relationship Id="rId201" Type="http://schemas.openxmlformats.org/officeDocument/2006/relationships/image" Target="../media/image747.png"/><Relationship Id="rId222" Type="http://schemas.openxmlformats.org/officeDocument/2006/relationships/customXml" Target="../ink/ink784.xml"/><Relationship Id="rId243" Type="http://schemas.openxmlformats.org/officeDocument/2006/relationships/image" Target="../media/image767.png"/><Relationship Id="rId264" Type="http://schemas.openxmlformats.org/officeDocument/2006/relationships/image" Target="../media/image777.png"/><Relationship Id="rId285" Type="http://schemas.openxmlformats.org/officeDocument/2006/relationships/customXml" Target="../ink/ink816.xml"/><Relationship Id="rId17" Type="http://schemas.openxmlformats.org/officeDocument/2006/relationships/image" Target="../media/image656.png"/><Relationship Id="rId38" Type="http://schemas.openxmlformats.org/officeDocument/2006/relationships/customXml" Target="../ink/ink690.xml"/><Relationship Id="rId59" Type="http://schemas.openxmlformats.org/officeDocument/2006/relationships/image" Target="../media/image677.png"/><Relationship Id="rId103" Type="http://schemas.openxmlformats.org/officeDocument/2006/relationships/image" Target="../media/image699.png"/><Relationship Id="rId124" Type="http://schemas.openxmlformats.org/officeDocument/2006/relationships/customXml" Target="../ink/ink733.xml"/><Relationship Id="rId310" Type="http://schemas.openxmlformats.org/officeDocument/2006/relationships/image" Target="../media/image800.png"/><Relationship Id="rId70" Type="http://schemas.openxmlformats.org/officeDocument/2006/relationships/customXml" Target="../ink/ink706.xml"/><Relationship Id="rId91" Type="http://schemas.openxmlformats.org/officeDocument/2006/relationships/image" Target="../media/image693.png"/><Relationship Id="rId145" Type="http://schemas.openxmlformats.org/officeDocument/2006/relationships/customXml" Target="../ink/ink744.xml"/><Relationship Id="rId166" Type="http://schemas.openxmlformats.org/officeDocument/2006/relationships/customXml" Target="../ink/ink755.xml"/><Relationship Id="rId187" Type="http://schemas.openxmlformats.org/officeDocument/2006/relationships/image" Target="../media/image740.png"/><Relationship Id="rId331" Type="http://schemas.openxmlformats.org/officeDocument/2006/relationships/customXml" Target="../ink/ink840.xml"/><Relationship Id="rId352" Type="http://schemas.openxmlformats.org/officeDocument/2006/relationships/image" Target="../media/image820.png"/><Relationship Id="rId373" Type="http://schemas.openxmlformats.org/officeDocument/2006/relationships/customXml" Target="../ink/ink861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752.png"/><Relationship Id="rId233" Type="http://schemas.openxmlformats.org/officeDocument/2006/relationships/image" Target="../media/image762.png"/><Relationship Id="rId254" Type="http://schemas.openxmlformats.org/officeDocument/2006/relationships/image" Target="../media/image772.png"/><Relationship Id="rId28" Type="http://schemas.openxmlformats.org/officeDocument/2006/relationships/customXml" Target="../ink/ink685.xml"/><Relationship Id="rId49" Type="http://schemas.openxmlformats.org/officeDocument/2006/relationships/image" Target="../media/image672.png"/><Relationship Id="rId114" Type="http://schemas.openxmlformats.org/officeDocument/2006/relationships/customXml" Target="../ink/ink728.xml"/><Relationship Id="rId275" Type="http://schemas.openxmlformats.org/officeDocument/2006/relationships/customXml" Target="../ink/ink811.xml"/><Relationship Id="rId296" Type="http://schemas.openxmlformats.org/officeDocument/2006/relationships/image" Target="../media/image793.png"/><Relationship Id="rId300" Type="http://schemas.openxmlformats.org/officeDocument/2006/relationships/image" Target="../media/image795.png"/><Relationship Id="rId60" Type="http://schemas.openxmlformats.org/officeDocument/2006/relationships/customXml" Target="../ink/ink701.xml"/><Relationship Id="rId81" Type="http://schemas.openxmlformats.org/officeDocument/2006/relationships/image" Target="../media/image688.png"/><Relationship Id="rId135" Type="http://schemas.openxmlformats.org/officeDocument/2006/relationships/customXml" Target="../ink/ink739.xml"/><Relationship Id="rId156" Type="http://schemas.openxmlformats.org/officeDocument/2006/relationships/image" Target="../media/image725.png"/><Relationship Id="rId177" Type="http://schemas.openxmlformats.org/officeDocument/2006/relationships/image" Target="../media/image735.png"/><Relationship Id="rId198" Type="http://schemas.openxmlformats.org/officeDocument/2006/relationships/customXml" Target="../ink/ink771.xml"/><Relationship Id="rId321" Type="http://schemas.openxmlformats.org/officeDocument/2006/relationships/customXml" Target="../ink/ink834.xml"/><Relationship Id="rId342" Type="http://schemas.openxmlformats.org/officeDocument/2006/relationships/image" Target="../media/image815.png"/><Relationship Id="rId363" Type="http://schemas.openxmlformats.org/officeDocument/2006/relationships/customXml" Target="../ink/ink856.xml"/><Relationship Id="rId202" Type="http://schemas.openxmlformats.org/officeDocument/2006/relationships/customXml" Target="../ink/ink773.xml"/><Relationship Id="rId223" Type="http://schemas.openxmlformats.org/officeDocument/2006/relationships/image" Target="../media/image757.png"/><Relationship Id="rId244" Type="http://schemas.openxmlformats.org/officeDocument/2006/relationships/customXml" Target="../ink/ink795.xml"/><Relationship Id="rId18" Type="http://schemas.openxmlformats.org/officeDocument/2006/relationships/customXml" Target="../ink/ink680.xml"/><Relationship Id="rId39" Type="http://schemas.openxmlformats.org/officeDocument/2006/relationships/image" Target="../media/image667.png"/><Relationship Id="rId265" Type="http://schemas.openxmlformats.org/officeDocument/2006/relationships/customXml" Target="../ink/ink806.xml"/><Relationship Id="rId286" Type="http://schemas.openxmlformats.org/officeDocument/2006/relationships/image" Target="../media/image788.png"/><Relationship Id="rId50" Type="http://schemas.openxmlformats.org/officeDocument/2006/relationships/customXml" Target="../ink/ink696.xml"/><Relationship Id="rId104" Type="http://schemas.openxmlformats.org/officeDocument/2006/relationships/customXml" Target="../ink/ink723.xml"/><Relationship Id="rId125" Type="http://schemas.openxmlformats.org/officeDocument/2006/relationships/image" Target="../media/image710.png"/><Relationship Id="rId146" Type="http://schemas.openxmlformats.org/officeDocument/2006/relationships/image" Target="../media/image720.png"/><Relationship Id="rId167" Type="http://schemas.openxmlformats.org/officeDocument/2006/relationships/image" Target="../media/image730.png"/><Relationship Id="rId188" Type="http://schemas.openxmlformats.org/officeDocument/2006/relationships/customXml" Target="../ink/ink766.xml"/><Relationship Id="rId311" Type="http://schemas.openxmlformats.org/officeDocument/2006/relationships/customXml" Target="../ink/ink829.xml"/><Relationship Id="rId332" Type="http://schemas.openxmlformats.org/officeDocument/2006/relationships/image" Target="../media/image810.png"/><Relationship Id="rId353" Type="http://schemas.openxmlformats.org/officeDocument/2006/relationships/customXml" Target="../ink/ink851.xml"/><Relationship Id="rId374" Type="http://schemas.openxmlformats.org/officeDocument/2006/relationships/customXml" Target="../ink/ink862.xml"/><Relationship Id="rId71" Type="http://schemas.openxmlformats.org/officeDocument/2006/relationships/image" Target="../media/image683.png"/><Relationship Id="rId92" Type="http://schemas.openxmlformats.org/officeDocument/2006/relationships/customXml" Target="../ink/ink717.xml"/><Relationship Id="rId213" Type="http://schemas.openxmlformats.org/officeDocument/2006/relationships/customXml" Target="../ink/ink779.xml"/><Relationship Id="rId234" Type="http://schemas.openxmlformats.org/officeDocument/2006/relationships/customXml" Target="../ink/ink790.xml"/><Relationship Id="rId2" Type="http://schemas.openxmlformats.org/officeDocument/2006/relationships/customXml" Target="../ink/ink672.xml"/><Relationship Id="rId29" Type="http://schemas.openxmlformats.org/officeDocument/2006/relationships/image" Target="../media/image662.png"/><Relationship Id="rId255" Type="http://schemas.openxmlformats.org/officeDocument/2006/relationships/customXml" Target="../ink/ink801.xml"/><Relationship Id="rId276" Type="http://schemas.openxmlformats.org/officeDocument/2006/relationships/image" Target="../media/image783.png"/><Relationship Id="rId297" Type="http://schemas.openxmlformats.org/officeDocument/2006/relationships/customXml" Target="../ink/ink822.xml"/><Relationship Id="rId40" Type="http://schemas.openxmlformats.org/officeDocument/2006/relationships/customXml" Target="../ink/ink691.xml"/><Relationship Id="rId115" Type="http://schemas.openxmlformats.org/officeDocument/2006/relationships/image" Target="../media/image705.png"/><Relationship Id="rId136" Type="http://schemas.openxmlformats.org/officeDocument/2006/relationships/image" Target="../media/image715.png"/><Relationship Id="rId157" Type="http://schemas.openxmlformats.org/officeDocument/2006/relationships/customXml" Target="../ink/ink750.xml"/><Relationship Id="rId178" Type="http://schemas.openxmlformats.org/officeDocument/2006/relationships/customXml" Target="../ink/ink761.xml"/><Relationship Id="rId301" Type="http://schemas.openxmlformats.org/officeDocument/2006/relationships/customXml" Target="../ink/ink824.xml"/><Relationship Id="rId322" Type="http://schemas.openxmlformats.org/officeDocument/2006/relationships/image" Target="../media/image806.png"/><Relationship Id="rId343" Type="http://schemas.openxmlformats.org/officeDocument/2006/relationships/customXml" Target="../ink/ink846.xml"/><Relationship Id="rId364" Type="http://schemas.openxmlformats.org/officeDocument/2006/relationships/image" Target="../media/image826.png"/><Relationship Id="rId61" Type="http://schemas.openxmlformats.org/officeDocument/2006/relationships/image" Target="../media/image678.png"/><Relationship Id="rId82" Type="http://schemas.openxmlformats.org/officeDocument/2006/relationships/customXml" Target="../ink/ink712.xml"/><Relationship Id="rId199" Type="http://schemas.openxmlformats.org/officeDocument/2006/relationships/image" Target="../media/image746.png"/><Relationship Id="rId203" Type="http://schemas.openxmlformats.org/officeDocument/2006/relationships/image" Target="../media/image748.png"/><Relationship Id="rId19" Type="http://schemas.openxmlformats.org/officeDocument/2006/relationships/image" Target="../media/image657.png"/><Relationship Id="rId224" Type="http://schemas.openxmlformats.org/officeDocument/2006/relationships/customXml" Target="../ink/ink785.xml"/><Relationship Id="rId245" Type="http://schemas.openxmlformats.org/officeDocument/2006/relationships/image" Target="../media/image768.png"/><Relationship Id="rId266" Type="http://schemas.openxmlformats.org/officeDocument/2006/relationships/image" Target="../media/image778.png"/><Relationship Id="rId287" Type="http://schemas.openxmlformats.org/officeDocument/2006/relationships/customXml" Target="../ink/ink817.xml"/><Relationship Id="rId30" Type="http://schemas.openxmlformats.org/officeDocument/2006/relationships/customXml" Target="../ink/ink686.xml"/><Relationship Id="rId105" Type="http://schemas.openxmlformats.org/officeDocument/2006/relationships/image" Target="../media/image700.png"/><Relationship Id="rId126" Type="http://schemas.openxmlformats.org/officeDocument/2006/relationships/customXml" Target="../ink/ink734.xml"/><Relationship Id="rId147" Type="http://schemas.openxmlformats.org/officeDocument/2006/relationships/customXml" Target="../ink/ink745.xml"/><Relationship Id="rId168" Type="http://schemas.openxmlformats.org/officeDocument/2006/relationships/customXml" Target="../ink/ink756.xml"/><Relationship Id="rId312" Type="http://schemas.openxmlformats.org/officeDocument/2006/relationships/image" Target="../media/image801.png"/><Relationship Id="rId333" Type="http://schemas.openxmlformats.org/officeDocument/2006/relationships/customXml" Target="../ink/ink841.xml"/><Relationship Id="rId354" Type="http://schemas.openxmlformats.org/officeDocument/2006/relationships/image" Target="../media/image821.png"/><Relationship Id="rId51" Type="http://schemas.openxmlformats.org/officeDocument/2006/relationships/image" Target="../media/image673.png"/><Relationship Id="rId72" Type="http://schemas.openxmlformats.org/officeDocument/2006/relationships/customXml" Target="../ink/ink707.xml"/><Relationship Id="rId93" Type="http://schemas.openxmlformats.org/officeDocument/2006/relationships/image" Target="../media/image694.png"/><Relationship Id="rId189" Type="http://schemas.openxmlformats.org/officeDocument/2006/relationships/image" Target="../media/image741.png"/><Relationship Id="rId375" Type="http://schemas.openxmlformats.org/officeDocument/2006/relationships/image" Target="../media/image831.png"/><Relationship Id="rId3" Type="http://schemas.openxmlformats.org/officeDocument/2006/relationships/image" Target="../media/image649.png"/><Relationship Id="rId214" Type="http://schemas.openxmlformats.org/officeDocument/2006/relationships/image" Target="../media/image753.png"/><Relationship Id="rId235" Type="http://schemas.openxmlformats.org/officeDocument/2006/relationships/image" Target="../media/image763.png"/><Relationship Id="rId256" Type="http://schemas.openxmlformats.org/officeDocument/2006/relationships/image" Target="../media/image773.png"/><Relationship Id="rId277" Type="http://schemas.openxmlformats.org/officeDocument/2006/relationships/customXml" Target="../ink/ink812.xml"/><Relationship Id="rId298" Type="http://schemas.openxmlformats.org/officeDocument/2006/relationships/image" Target="../media/image794.png"/><Relationship Id="rId116" Type="http://schemas.openxmlformats.org/officeDocument/2006/relationships/customXml" Target="../ink/ink729.xml"/><Relationship Id="rId137" Type="http://schemas.openxmlformats.org/officeDocument/2006/relationships/customXml" Target="../ink/ink740.xml"/><Relationship Id="rId158" Type="http://schemas.openxmlformats.org/officeDocument/2006/relationships/customXml" Target="../ink/ink751.xml"/><Relationship Id="rId302" Type="http://schemas.openxmlformats.org/officeDocument/2006/relationships/image" Target="../media/image796.png"/><Relationship Id="rId323" Type="http://schemas.openxmlformats.org/officeDocument/2006/relationships/customXml" Target="../ink/ink835.xml"/><Relationship Id="rId344" Type="http://schemas.openxmlformats.org/officeDocument/2006/relationships/image" Target="../media/image816.png"/><Relationship Id="rId20" Type="http://schemas.openxmlformats.org/officeDocument/2006/relationships/customXml" Target="../ink/ink681.xml"/><Relationship Id="rId41" Type="http://schemas.openxmlformats.org/officeDocument/2006/relationships/image" Target="../media/image668.png"/><Relationship Id="rId62" Type="http://schemas.openxmlformats.org/officeDocument/2006/relationships/customXml" Target="../ink/ink702.xml"/><Relationship Id="rId83" Type="http://schemas.openxmlformats.org/officeDocument/2006/relationships/image" Target="../media/image689.png"/><Relationship Id="rId179" Type="http://schemas.openxmlformats.org/officeDocument/2006/relationships/image" Target="../media/image736.png"/><Relationship Id="rId365" Type="http://schemas.openxmlformats.org/officeDocument/2006/relationships/customXml" Target="../ink/ink857.xml"/><Relationship Id="rId190" Type="http://schemas.openxmlformats.org/officeDocument/2006/relationships/customXml" Target="../ink/ink767.xml"/><Relationship Id="rId204" Type="http://schemas.openxmlformats.org/officeDocument/2006/relationships/customXml" Target="../ink/ink774.xml"/><Relationship Id="rId225" Type="http://schemas.openxmlformats.org/officeDocument/2006/relationships/image" Target="../media/image758.png"/><Relationship Id="rId246" Type="http://schemas.openxmlformats.org/officeDocument/2006/relationships/customXml" Target="../ink/ink796.xml"/><Relationship Id="rId267" Type="http://schemas.openxmlformats.org/officeDocument/2006/relationships/customXml" Target="../ink/ink807.xml"/><Relationship Id="rId288" Type="http://schemas.openxmlformats.org/officeDocument/2006/relationships/image" Target="../media/image789.png"/><Relationship Id="rId106" Type="http://schemas.openxmlformats.org/officeDocument/2006/relationships/customXml" Target="../ink/ink724.xml"/><Relationship Id="rId127" Type="http://schemas.openxmlformats.org/officeDocument/2006/relationships/image" Target="../media/image711.png"/><Relationship Id="rId313" Type="http://schemas.openxmlformats.org/officeDocument/2006/relationships/customXml" Target="../ink/ink830.xml"/><Relationship Id="rId10" Type="http://schemas.openxmlformats.org/officeDocument/2006/relationships/customXml" Target="../ink/ink676.xml"/><Relationship Id="rId31" Type="http://schemas.openxmlformats.org/officeDocument/2006/relationships/image" Target="../media/image663.png"/><Relationship Id="rId52" Type="http://schemas.openxmlformats.org/officeDocument/2006/relationships/customXml" Target="../ink/ink697.xml"/><Relationship Id="rId73" Type="http://schemas.openxmlformats.org/officeDocument/2006/relationships/image" Target="../media/image684.png"/><Relationship Id="rId94" Type="http://schemas.openxmlformats.org/officeDocument/2006/relationships/customXml" Target="../ink/ink718.xml"/><Relationship Id="rId148" Type="http://schemas.openxmlformats.org/officeDocument/2006/relationships/image" Target="../media/image721.png"/><Relationship Id="rId169" Type="http://schemas.openxmlformats.org/officeDocument/2006/relationships/image" Target="../media/image731.png"/><Relationship Id="rId334" Type="http://schemas.openxmlformats.org/officeDocument/2006/relationships/image" Target="../media/image811.png"/><Relationship Id="rId355" Type="http://schemas.openxmlformats.org/officeDocument/2006/relationships/customXml" Target="../ink/ink852.xml"/><Relationship Id="rId4" Type="http://schemas.openxmlformats.org/officeDocument/2006/relationships/customXml" Target="../ink/ink673.xml"/><Relationship Id="rId180" Type="http://schemas.openxmlformats.org/officeDocument/2006/relationships/customXml" Target="../ink/ink762.xml"/><Relationship Id="rId215" Type="http://schemas.openxmlformats.org/officeDocument/2006/relationships/customXml" Target="../ink/ink780.xml"/><Relationship Id="rId236" Type="http://schemas.openxmlformats.org/officeDocument/2006/relationships/customXml" Target="../ink/ink791.xml"/><Relationship Id="rId257" Type="http://schemas.openxmlformats.org/officeDocument/2006/relationships/customXml" Target="../ink/ink802.xml"/><Relationship Id="rId278" Type="http://schemas.openxmlformats.org/officeDocument/2006/relationships/image" Target="../media/image784.png"/><Relationship Id="rId303" Type="http://schemas.openxmlformats.org/officeDocument/2006/relationships/customXml" Target="../ink/ink825.xml"/><Relationship Id="rId42" Type="http://schemas.openxmlformats.org/officeDocument/2006/relationships/customXml" Target="../ink/ink692.xml"/><Relationship Id="rId84" Type="http://schemas.openxmlformats.org/officeDocument/2006/relationships/customXml" Target="../ink/ink713.xml"/><Relationship Id="rId138" Type="http://schemas.openxmlformats.org/officeDocument/2006/relationships/image" Target="../media/image716.png"/><Relationship Id="rId345" Type="http://schemas.openxmlformats.org/officeDocument/2006/relationships/customXml" Target="../ink/ink847.xml"/><Relationship Id="rId191" Type="http://schemas.openxmlformats.org/officeDocument/2006/relationships/image" Target="../media/image742.png"/><Relationship Id="rId205" Type="http://schemas.openxmlformats.org/officeDocument/2006/relationships/image" Target="../media/image749.png"/><Relationship Id="rId247" Type="http://schemas.openxmlformats.org/officeDocument/2006/relationships/customXml" Target="../ink/ink797.xml"/><Relationship Id="rId107" Type="http://schemas.openxmlformats.org/officeDocument/2006/relationships/image" Target="../media/image701.png"/><Relationship Id="rId289" Type="http://schemas.openxmlformats.org/officeDocument/2006/relationships/customXml" Target="../ink/ink818.xml"/><Relationship Id="rId11" Type="http://schemas.openxmlformats.org/officeDocument/2006/relationships/image" Target="../media/image653.png"/><Relationship Id="rId53" Type="http://schemas.openxmlformats.org/officeDocument/2006/relationships/image" Target="../media/image674.png"/><Relationship Id="rId149" Type="http://schemas.openxmlformats.org/officeDocument/2006/relationships/customXml" Target="../ink/ink746.xml"/><Relationship Id="rId314" Type="http://schemas.openxmlformats.org/officeDocument/2006/relationships/image" Target="../media/image802.png"/><Relationship Id="rId356" Type="http://schemas.openxmlformats.org/officeDocument/2006/relationships/image" Target="../media/image822.png"/><Relationship Id="rId95" Type="http://schemas.openxmlformats.org/officeDocument/2006/relationships/image" Target="../media/image695.png"/><Relationship Id="rId160" Type="http://schemas.openxmlformats.org/officeDocument/2006/relationships/customXml" Target="../ink/ink752.xml"/><Relationship Id="rId216" Type="http://schemas.openxmlformats.org/officeDocument/2006/relationships/image" Target="../media/image754.png"/><Relationship Id="rId258" Type="http://schemas.openxmlformats.org/officeDocument/2006/relationships/image" Target="../media/image774.png"/><Relationship Id="rId22" Type="http://schemas.openxmlformats.org/officeDocument/2006/relationships/customXml" Target="../ink/ink682.xml"/><Relationship Id="rId64" Type="http://schemas.openxmlformats.org/officeDocument/2006/relationships/customXml" Target="../ink/ink703.xml"/><Relationship Id="rId118" Type="http://schemas.openxmlformats.org/officeDocument/2006/relationships/customXml" Target="../ink/ink730.xml"/><Relationship Id="rId325" Type="http://schemas.openxmlformats.org/officeDocument/2006/relationships/image" Target="../media/image807.png"/><Relationship Id="rId367" Type="http://schemas.openxmlformats.org/officeDocument/2006/relationships/customXml" Target="../ink/ink858.xml"/><Relationship Id="rId171" Type="http://schemas.openxmlformats.org/officeDocument/2006/relationships/image" Target="../media/image732.png"/><Relationship Id="rId227" Type="http://schemas.openxmlformats.org/officeDocument/2006/relationships/image" Target="../media/image759.png"/><Relationship Id="rId269" Type="http://schemas.openxmlformats.org/officeDocument/2006/relationships/customXml" Target="../ink/ink808.xml"/><Relationship Id="rId33" Type="http://schemas.openxmlformats.org/officeDocument/2006/relationships/image" Target="../media/image664.png"/><Relationship Id="rId129" Type="http://schemas.openxmlformats.org/officeDocument/2006/relationships/customXml" Target="../ink/ink736.xml"/><Relationship Id="rId280" Type="http://schemas.openxmlformats.org/officeDocument/2006/relationships/image" Target="../media/image785.png"/><Relationship Id="rId336" Type="http://schemas.openxmlformats.org/officeDocument/2006/relationships/image" Target="../media/image812.png"/><Relationship Id="rId75" Type="http://schemas.openxmlformats.org/officeDocument/2006/relationships/image" Target="../media/image685.png"/><Relationship Id="rId140" Type="http://schemas.openxmlformats.org/officeDocument/2006/relationships/image" Target="../media/image717.png"/><Relationship Id="rId182" Type="http://schemas.openxmlformats.org/officeDocument/2006/relationships/customXml" Target="../ink/ink763.xml"/><Relationship Id="rId6" Type="http://schemas.openxmlformats.org/officeDocument/2006/relationships/customXml" Target="../ink/ink674.xml"/><Relationship Id="rId238" Type="http://schemas.openxmlformats.org/officeDocument/2006/relationships/customXml" Target="../ink/ink792.xml"/><Relationship Id="rId291" Type="http://schemas.openxmlformats.org/officeDocument/2006/relationships/customXml" Target="../ink/ink819.xml"/><Relationship Id="rId305" Type="http://schemas.openxmlformats.org/officeDocument/2006/relationships/customXml" Target="../ink/ink826.xml"/><Relationship Id="rId347" Type="http://schemas.openxmlformats.org/officeDocument/2006/relationships/customXml" Target="../ink/ink848.xml"/><Relationship Id="rId44" Type="http://schemas.openxmlformats.org/officeDocument/2006/relationships/customXml" Target="../ink/ink693.xml"/><Relationship Id="rId86" Type="http://schemas.openxmlformats.org/officeDocument/2006/relationships/customXml" Target="../ink/ink714.xml"/><Relationship Id="rId151" Type="http://schemas.openxmlformats.org/officeDocument/2006/relationships/customXml" Target="../ink/ink747.xml"/><Relationship Id="rId193" Type="http://schemas.openxmlformats.org/officeDocument/2006/relationships/image" Target="../media/image743.png"/><Relationship Id="rId207" Type="http://schemas.openxmlformats.org/officeDocument/2006/relationships/image" Target="../media/image750.png"/><Relationship Id="rId249" Type="http://schemas.openxmlformats.org/officeDocument/2006/relationships/customXml" Target="../ink/ink798.xml"/><Relationship Id="rId13" Type="http://schemas.openxmlformats.org/officeDocument/2006/relationships/image" Target="../media/image654.png"/><Relationship Id="rId109" Type="http://schemas.openxmlformats.org/officeDocument/2006/relationships/image" Target="../media/image702.png"/><Relationship Id="rId260" Type="http://schemas.openxmlformats.org/officeDocument/2006/relationships/image" Target="../media/image775.png"/><Relationship Id="rId316" Type="http://schemas.openxmlformats.org/officeDocument/2006/relationships/image" Target="../media/image803.png"/><Relationship Id="rId55" Type="http://schemas.openxmlformats.org/officeDocument/2006/relationships/image" Target="../media/image675.png"/><Relationship Id="rId97" Type="http://schemas.openxmlformats.org/officeDocument/2006/relationships/image" Target="../media/image696.png"/><Relationship Id="rId120" Type="http://schemas.openxmlformats.org/officeDocument/2006/relationships/customXml" Target="../ink/ink731.xml"/><Relationship Id="rId358" Type="http://schemas.openxmlformats.org/officeDocument/2006/relationships/image" Target="../media/image823.png"/><Relationship Id="rId162" Type="http://schemas.openxmlformats.org/officeDocument/2006/relationships/customXml" Target="../ink/ink753.xml"/><Relationship Id="rId218" Type="http://schemas.openxmlformats.org/officeDocument/2006/relationships/image" Target="../media/image755.png"/><Relationship Id="rId271" Type="http://schemas.openxmlformats.org/officeDocument/2006/relationships/customXml" Target="../ink/ink809.xml"/><Relationship Id="rId24" Type="http://schemas.openxmlformats.org/officeDocument/2006/relationships/customXml" Target="../ink/ink683.xml"/><Relationship Id="rId66" Type="http://schemas.openxmlformats.org/officeDocument/2006/relationships/customXml" Target="../ink/ink704.xml"/><Relationship Id="rId131" Type="http://schemas.openxmlformats.org/officeDocument/2006/relationships/customXml" Target="../ink/ink737.xml"/><Relationship Id="rId327" Type="http://schemas.openxmlformats.org/officeDocument/2006/relationships/image" Target="../media/image808.png"/><Relationship Id="rId369" Type="http://schemas.openxmlformats.org/officeDocument/2006/relationships/customXml" Target="../ink/ink859.xml"/><Relationship Id="rId173" Type="http://schemas.openxmlformats.org/officeDocument/2006/relationships/image" Target="../media/image733.png"/><Relationship Id="rId229" Type="http://schemas.openxmlformats.org/officeDocument/2006/relationships/image" Target="../media/image760.png"/><Relationship Id="rId240" Type="http://schemas.openxmlformats.org/officeDocument/2006/relationships/customXml" Target="../ink/ink793.xml"/><Relationship Id="rId35" Type="http://schemas.openxmlformats.org/officeDocument/2006/relationships/image" Target="../media/image665.png"/><Relationship Id="rId77" Type="http://schemas.openxmlformats.org/officeDocument/2006/relationships/image" Target="../media/image686.png"/><Relationship Id="rId100" Type="http://schemas.openxmlformats.org/officeDocument/2006/relationships/customXml" Target="../ink/ink721.xml"/><Relationship Id="rId282" Type="http://schemas.openxmlformats.org/officeDocument/2006/relationships/image" Target="../media/image786.png"/><Relationship Id="rId338" Type="http://schemas.openxmlformats.org/officeDocument/2006/relationships/image" Target="../media/image813.png"/><Relationship Id="rId8" Type="http://schemas.openxmlformats.org/officeDocument/2006/relationships/customXml" Target="../ink/ink675.xml"/><Relationship Id="rId142" Type="http://schemas.openxmlformats.org/officeDocument/2006/relationships/image" Target="../media/image718.png"/><Relationship Id="rId184" Type="http://schemas.openxmlformats.org/officeDocument/2006/relationships/customXml" Target="../ink/ink764.xml"/><Relationship Id="rId251" Type="http://schemas.openxmlformats.org/officeDocument/2006/relationships/customXml" Target="../ink/ink799.xml"/><Relationship Id="rId46" Type="http://schemas.openxmlformats.org/officeDocument/2006/relationships/customXml" Target="../ink/ink694.xml"/><Relationship Id="rId293" Type="http://schemas.openxmlformats.org/officeDocument/2006/relationships/customXml" Target="../ink/ink820.xml"/><Relationship Id="rId307" Type="http://schemas.openxmlformats.org/officeDocument/2006/relationships/customXml" Target="../ink/ink827.xml"/><Relationship Id="rId349" Type="http://schemas.openxmlformats.org/officeDocument/2006/relationships/customXml" Target="../ink/ink849.xml"/><Relationship Id="rId88" Type="http://schemas.openxmlformats.org/officeDocument/2006/relationships/customXml" Target="../ink/ink715.xml"/><Relationship Id="rId111" Type="http://schemas.openxmlformats.org/officeDocument/2006/relationships/image" Target="../media/image703.png"/><Relationship Id="rId153" Type="http://schemas.openxmlformats.org/officeDocument/2006/relationships/customXml" Target="../ink/ink748.xml"/><Relationship Id="rId195" Type="http://schemas.openxmlformats.org/officeDocument/2006/relationships/image" Target="../media/image744.png"/><Relationship Id="rId209" Type="http://schemas.openxmlformats.org/officeDocument/2006/relationships/image" Target="../media/image751.png"/><Relationship Id="rId360" Type="http://schemas.openxmlformats.org/officeDocument/2006/relationships/image" Target="../media/image824.png"/><Relationship Id="rId220" Type="http://schemas.openxmlformats.org/officeDocument/2006/relationships/customXml" Target="../ink/ink783.xml"/><Relationship Id="rId15" Type="http://schemas.openxmlformats.org/officeDocument/2006/relationships/image" Target="../media/image655.png"/><Relationship Id="rId57" Type="http://schemas.openxmlformats.org/officeDocument/2006/relationships/image" Target="../media/image676.png"/><Relationship Id="rId262" Type="http://schemas.openxmlformats.org/officeDocument/2006/relationships/image" Target="../media/image776.png"/><Relationship Id="rId318" Type="http://schemas.openxmlformats.org/officeDocument/2006/relationships/image" Target="../media/image80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88.png"/><Relationship Id="rId299" Type="http://schemas.openxmlformats.org/officeDocument/2006/relationships/image" Target="../media/image977.png"/><Relationship Id="rId21" Type="http://schemas.openxmlformats.org/officeDocument/2006/relationships/image" Target="../media/image841.png"/><Relationship Id="rId63" Type="http://schemas.openxmlformats.org/officeDocument/2006/relationships/image" Target="../media/image861.png"/><Relationship Id="rId159" Type="http://schemas.openxmlformats.org/officeDocument/2006/relationships/image" Target="../media/image909.png"/><Relationship Id="rId324" Type="http://schemas.openxmlformats.org/officeDocument/2006/relationships/customXml" Target="../ink/ink1027.xml"/><Relationship Id="rId366" Type="http://schemas.openxmlformats.org/officeDocument/2006/relationships/customXml" Target="../ink/ink1048.xml"/><Relationship Id="rId170" Type="http://schemas.openxmlformats.org/officeDocument/2006/relationships/image" Target="../media/image914.png"/><Relationship Id="rId226" Type="http://schemas.openxmlformats.org/officeDocument/2006/relationships/customXml" Target="../ink/ink978.xml"/><Relationship Id="rId433" Type="http://schemas.openxmlformats.org/officeDocument/2006/relationships/customXml" Target="../ink/ink1082.xml"/><Relationship Id="rId268" Type="http://schemas.openxmlformats.org/officeDocument/2006/relationships/customXml" Target="../ink/ink999.xml"/><Relationship Id="rId32" Type="http://schemas.openxmlformats.org/officeDocument/2006/relationships/customXml" Target="../ink/ink878.xml"/><Relationship Id="rId74" Type="http://schemas.openxmlformats.org/officeDocument/2006/relationships/customXml" Target="../ink/ink900.xml"/><Relationship Id="rId128" Type="http://schemas.openxmlformats.org/officeDocument/2006/relationships/customXml" Target="../ink/ink927.xml"/><Relationship Id="rId335" Type="http://schemas.openxmlformats.org/officeDocument/2006/relationships/image" Target="../media/image995.png"/><Relationship Id="rId377" Type="http://schemas.openxmlformats.org/officeDocument/2006/relationships/image" Target="../media/image1016.png"/><Relationship Id="rId5" Type="http://schemas.openxmlformats.org/officeDocument/2006/relationships/image" Target="../media/image833.png"/><Relationship Id="rId181" Type="http://schemas.openxmlformats.org/officeDocument/2006/relationships/customXml" Target="../ink/ink954.xml"/><Relationship Id="rId237" Type="http://schemas.openxmlformats.org/officeDocument/2006/relationships/image" Target="../media/image946.png"/><Relationship Id="rId402" Type="http://schemas.openxmlformats.org/officeDocument/2006/relationships/image" Target="../media/image1028.png"/><Relationship Id="rId279" Type="http://schemas.openxmlformats.org/officeDocument/2006/relationships/image" Target="../media/image967.png"/><Relationship Id="rId444" Type="http://schemas.openxmlformats.org/officeDocument/2006/relationships/image" Target="../media/image1049.png"/><Relationship Id="rId43" Type="http://schemas.openxmlformats.org/officeDocument/2006/relationships/image" Target="../media/image852.png"/><Relationship Id="rId139" Type="http://schemas.openxmlformats.org/officeDocument/2006/relationships/image" Target="../media/image899.png"/><Relationship Id="rId290" Type="http://schemas.openxmlformats.org/officeDocument/2006/relationships/customXml" Target="../ink/ink1010.xml"/><Relationship Id="rId304" Type="http://schemas.openxmlformats.org/officeDocument/2006/relationships/customXml" Target="../ink/ink1017.xml"/><Relationship Id="rId346" Type="http://schemas.openxmlformats.org/officeDocument/2006/relationships/customXml" Target="../ink/ink1038.xml"/><Relationship Id="rId388" Type="http://schemas.openxmlformats.org/officeDocument/2006/relationships/customXml" Target="../ink/ink1059.xml"/><Relationship Id="rId85" Type="http://schemas.openxmlformats.org/officeDocument/2006/relationships/image" Target="../media/image872.png"/><Relationship Id="rId150" Type="http://schemas.openxmlformats.org/officeDocument/2006/relationships/customXml" Target="../ink/ink938.xml"/><Relationship Id="rId192" Type="http://schemas.openxmlformats.org/officeDocument/2006/relationships/image" Target="../media/image925.png"/><Relationship Id="rId206" Type="http://schemas.openxmlformats.org/officeDocument/2006/relationships/customXml" Target="../ink/ink967.xml"/><Relationship Id="rId413" Type="http://schemas.openxmlformats.org/officeDocument/2006/relationships/customXml" Target="../ink/ink1072.xml"/><Relationship Id="rId248" Type="http://schemas.openxmlformats.org/officeDocument/2006/relationships/customXml" Target="../ink/ink989.xml"/><Relationship Id="rId455" Type="http://schemas.openxmlformats.org/officeDocument/2006/relationships/customXml" Target="../ink/ink1093.xml"/><Relationship Id="rId12" Type="http://schemas.openxmlformats.org/officeDocument/2006/relationships/customXml" Target="../ink/ink868.xml"/><Relationship Id="rId108" Type="http://schemas.openxmlformats.org/officeDocument/2006/relationships/customXml" Target="../ink/ink917.xml"/><Relationship Id="rId315" Type="http://schemas.openxmlformats.org/officeDocument/2006/relationships/image" Target="../media/image985.png"/><Relationship Id="rId357" Type="http://schemas.openxmlformats.org/officeDocument/2006/relationships/image" Target="../media/image1006.png"/><Relationship Id="rId54" Type="http://schemas.openxmlformats.org/officeDocument/2006/relationships/image" Target="../media/image857.png"/><Relationship Id="rId96" Type="http://schemas.openxmlformats.org/officeDocument/2006/relationships/customXml" Target="../ink/ink911.xml"/><Relationship Id="rId161" Type="http://schemas.openxmlformats.org/officeDocument/2006/relationships/image" Target="../media/image910.png"/><Relationship Id="rId217" Type="http://schemas.openxmlformats.org/officeDocument/2006/relationships/customXml" Target="../ink/ink973.xml"/><Relationship Id="rId399" Type="http://schemas.openxmlformats.org/officeDocument/2006/relationships/customXml" Target="../ink/ink1065.xml"/><Relationship Id="rId259" Type="http://schemas.openxmlformats.org/officeDocument/2006/relationships/image" Target="../media/image957.png"/><Relationship Id="rId424" Type="http://schemas.openxmlformats.org/officeDocument/2006/relationships/image" Target="../media/image1039.png"/><Relationship Id="rId466" Type="http://schemas.openxmlformats.org/officeDocument/2006/relationships/customXml" Target="../ink/ink1099.xml"/><Relationship Id="rId23" Type="http://schemas.openxmlformats.org/officeDocument/2006/relationships/image" Target="../media/image842.png"/><Relationship Id="rId119" Type="http://schemas.openxmlformats.org/officeDocument/2006/relationships/image" Target="../media/image889.png"/><Relationship Id="rId270" Type="http://schemas.openxmlformats.org/officeDocument/2006/relationships/customXml" Target="../ink/ink1000.xml"/><Relationship Id="rId326" Type="http://schemas.openxmlformats.org/officeDocument/2006/relationships/customXml" Target="../ink/ink1028.xml"/><Relationship Id="rId65" Type="http://schemas.openxmlformats.org/officeDocument/2006/relationships/image" Target="../media/image862.png"/><Relationship Id="rId130" Type="http://schemas.openxmlformats.org/officeDocument/2006/relationships/customXml" Target="../ink/ink928.xml"/><Relationship Id="rId368" Type="http://schemas.openxmlformats.org/officeDocument/2006/relationships/customXml" Target="../ink/ink1049.xml"/><Relationship Id="rId172" Type="http://schemas.openxmlformats.org/officeDocument/2006/relationships/image" Target="../media/image915.png"/><Relationship Id="rId228" Type="http://schemas.openxmlformats.org/officeDocument/2006/relationships/customXml" Target="../ink/ink979.xml"/><Relationship Id="rId435" Type="http://schemas.openxmlformats.org/officeDocument/2006/relationships/customXml" Target="../ink/ink1083.xml"/><Relationship Id="rId281" Type="http://schemas.openxmlformats.org/officeDocument/2006/relationships/image" Target="../media/image968.png"/><Relationship Id="rId337" Type="http://schemas.openxmlformats.org/officeDocument/2006/relationships/image" Target="../media/image996.png"/><Relationship Id="rId34" Type="http://schemas.openxmlformats.org/officeDocument/2006/relationships/customXml" Target="../ink/ink879.xml"/><Relationship Id="rId76" Type="http://schemas.openxmlformats.org/officeDocument/2006/relationships/customXml" Target="../ink/ink901.xml"/><Relationship Id="rId141" Type="http://schemas.openxmlformats.org/officeDocument/2006/relationships/image" Target="../media/image900.png"/><Relationship Id="rId379" Type="http://schemas.openxmlformats.org/officeDocument/2006/relationships/image" Target="../media/image1017.png"/><Relationship Id="rId7" Type="http://schemas.openxmlformats.org/officeDocument/2006/relationships/image" Target="../media/image834.png"/><Relationship Id="rId183" Type="http://schemas.openxmlformats.org/officeDocument/2006/relationships/customXml" Target="../ink/ink955.xml"/><Relationship Id="rId239" Type="http://schemas.openxmlformats.org/officeDocument/2006/relationships/image" Target="../media/image947.png"/><Relationship Id="rId390" Type="http://schemas.openxmlformats.org/officeDocument/2006/relationships/customXml" Target="../ink/ink1060.xml"/><Relationship Id="rId404" Type="http://schemas.openxmlformats.org/officeDocument/2006/relationships/image" Target="../media/image1029.png"/><Relationship Id="rId446" Type="http://schemas.openxmlformats.org/officeDocument/2006/relationships/image" Target="../media/image1050.png"/><Relationship Id="rId250" Type="http://schemas.openxmlformats.org/officeDocument/2006/relationships/customXml" Target="../ink/ink990.xml"/><Relationship Id="rId292" Type="http://schemas.openxmlformats.org/officeDocument/2006/relationships/customXml" Target="../ink/ink1011.xml"/><Relationship Id="rId306" Type="http://schemas.openxmlformats.org/officeDocument/2006/relationships/customXml" Target="../ink/ink1018.xml"/><Relationship Id="rId45" Type="http://schemas.openxmlformats.org/officeDocument/2006/relationships/image" Target="../media/image853.png"/><Relationship Id="rId87" Type="http://schemas.openxmlformats.org/officeDocument/2006/relationships/image" Target="../media/image873.png"/><Relationship Id="rId110" Type="http://schemas.openxmlformats.org/officeDocument/2006/relationships/customXml" Target="../ink/ink918.xml"/><Relationship Id="rId348" Type="http://schemas.openxmlformats.org/officeDocument/2006/relationships/customXml" Target="../ink/ink1039.xml"/><Relationship Id="rId152" Type="http://schemas.openxmlformats.org/officeDocument/2006/relationships/customXml" Target="../ink/ink939.xml"/><Relationship Id="rId194" Type="http://schemas.openxmlformats.org/officeDocument/2006/relationships/customXml" Target="../ink/ink961.xml"/><Relationship Id="rId208" Type="http://schemas.openxmlformats.org/officeDocument/2006/relationships/customXml" Target="../ink/ink968.xml"/><Relationship Id="rId415" Type="http://schemas.openxmlformats.org/officeDocument/2006/relationships/customXml" Target="../ink/ink1073.xml"/><Relationship Id="rId457" Type="http://schemas.openxmlformats.org/officeDocument/2006/relationships/customXml" Target="../ink/ink1094.xml"/><Relationship Id="rId261" Type="http://schemas.openxmlformats.org/officeDocument/2006/relationships/image" Target="../media/image958.png"/><Relationship Id="rId14" Type="http://schemas.openxmlformats.org/officeDocument/2006/relationships/customXml" Target="../ink/ink869.xml"/><Relationship Id="rId56" Type="http://schemas.openxmlformats.org/officeDocument/2006/relationships/image" Target="../media/image858.png"/><Relationship Id="rId317" Type="http://schemas.openxmlformats.org/officeDocument/2006/relationships/image" Target="../media/image986.png"/><Relationship Id="rId359" Type="http://schemas.openxmlformats.org/officeDocument/2006/relationships/image" Target="../media/image1007.png"/><Relationship Id="rId98" Type="http://schemas.openxmlformats.org/officeDocument/2006/relationships/customXml" Target="../ink/ink912.xml"/><Relationship Id="rId121" Type="http://schemas.openxmlformats.org/officeDocument/2006/relationships/image" Target="../media/image890.png"/><Relationship Id="rId163" Type="http://schemas.openxmlformats.org/officeDocument/2006/relationships/image" Target="../media/image911.png"/><Relationship Id="rId219" Type="http://schemas.openxmlformats.org/officeDocument/2006/relationships/customXml" Target="../ink/ink974.xml"/><Relationship Id="rId370" Type="http://schemas.openxmlformats.org/officeDocument/2006/relationships/customXml" Target="../ink/ink1050.xml"/><Relationship Id="rId426" Type="http://schemas.openxmlformats.org/officeDocument/2006/relationships/image" Target="../media/image1040.png"/><Relationship Id="rId230" Type="http://schemas.openxmlformats.org/officeDocument/2006/relationships/customXml" Target="../ink/ink980.xml"/><Relationship Id="rId25" Type="http://schemas.openxmlformats.org/officeDocument/2006/relationships/image" Target="../media/image843.png"/><Relationship Id="rId67" Type="http://schemas.openxmlformats.org/officeDocument/2006/relationships/image" Target="../media/image863.png"/><Relationship Id="rId272" Type="http://schemas.openxmlformats.org/officeDocument/2006/relationships/customXml" Target="../ink/ink1001.xml"/><Relationship Id="rId328" Type="http://schemas.openxmlformats.org/officeDocument/2006/relationships/customXml" Target="../ink/ink1029.xml"/><Relationship Id="rId132" Type="http://schemas.openxmlformats.org/officeDocument/2006/relationships/customXml" Target="../ink/ink929.xml"/><Relationship Id="rId174" Type="http://schemas.openxmlformats.org/officeDocument/2006/relationships/image" Target="../media/image916.png"/><Relationship Id="rId381" Type="http://schemas.openxmlformats.org/officeDocument/2006/relationships/image" Target="../media/image1018.png"/><Relationship Id="rId241" Type="http://schemas.openxmlformats.org/officeDocument/2006/relationships/image" Target="../media/image948.png"/><Relationship Id="rId437" Type="http://schemas.openxmlformats.org/officeDocument/2006/relationships/customXml" Target="../ink/ink1084.xml"/><Relationship Id="rId36" Type="http://schemas.openxmlformats.org/officeDocument/2006/relationships/customXml" Target="../ink/ink880.xml"/><Relationship Id="rId283" Type="http://schemas.openxmlformats.org/officeDocument/2006/relationships/image" Target="../media/image969.png"/><Relationship Id="rId339" Type="http://schemas.openxmlformats.org/officeDocument/2006/relationships/image" Target="../media/image997.png"/><Relationship Id="rId78" Type="http://schemas.openxmlformats.org/officeDocument/2006/relationships/customXml" Target="../ink/ink902.xml"/><Relationship Id="rId101" Type="http://schemas.openxmlformats.org/officeDocument/2006/relationships/image" Target="../media/image880.png"/><Relationship Id="rId143" Type="http://schemas.openxmlformats.org/officeDocument/2006/relationships/image" Target="../media/image901.png"/><Relationship Id="rId185" Type="http://schemas.openxmlformats.org/officeDocument/2006/relationships/customXml" Target="../ink/ink956.xml"/><Relationship Id="rId350" Type="http://schemas.openxmlformats.org/officeDocument/2006/relationships/customXml" Target="../ink/ink1040.xml"/><Relationship Id="rId406" Type="http://schemas.openxmlformats.org/officeDocument/2006/relationships/image" Target="../media/image1030.png"/><Relationship Id="rId9" Type="http://schemas.openxmlformats.org/officeDocument/2006/relationships/image" Target="../media/image835.png"/><Relationship Id="rId210" Type="http://schemas.openxmlformats.org/officeDocument/2006/relationships/customXml" Target="../ink/ink969.xml"/><Relationship Id="rId392" Type="http://schemas.openxmlformats.org/officeDocument/2006/relationships/customXml" Target="../ink/ink1061.xml"/><Relationship Id="rId448" Type="http://schemas.openxmlformats.org/officeDocument/2006/relationships/image" Target="../media/image1051.png"/><Relationship Id="rId252" Type="http://schemas.openxmlformats.org/officeDocument/2006/relationships/customXml" Target="../ink/ink991.xml"/><Relationship Id="rId294" Type="http://schemas.openxmlformats.org/officeDocument/2006/relationships/customXml" Target="../ink/ink1012.xml"/><Relationship Id="rId308" Type="http://schemas.openxmlformats.org/officeDocument/2006/relationships/customXml" Target="../ink/ink1019.xml"/><Relationship Id="rId47" Type="http://schemas.openxmlformats.org/officeDocument/2006/relationships/image" Target="../media/image854.png"/><Relationship Id="rId89" Type="http://schemas.openxmlformats.org/officeDocument/2006/relationships/image" Target="../media/image874.png"/><Relationship Id="rId112" Type="http://schemas.openxmlformats.org/officeDocument/2006/relationships/customXml" Target="../ink/ink919.xml"/><Relationship Id="rId154" Type="http://schemas.openxmlformats.org/officeDocument/2006/relationships/customXml" Target="../ink/ink940.xml"/><Relationship Id="rId361" Type="http://schemas.openxmlformats.org/officeDocument/2006/relationships/image" Target="../media/image1008.png"/><Relationship Id="rId196" Type="http://schemas.openxmlformats.org/officeDocument/2006/relationships/customXml" Target="../ink/ink962.xml"/><Relationship Id="rId417" Type="http://schemas.openxmlformats.org/officeDocument/2006/relationships/customXml" Target="../ink/ink1074.xml"/><Relationship Id="rId459" Type="http://schemas.openxmlformats.org/officeDocument/2006/relationships/customXml" Target="../ink/ink1095.xml"/><Relationship Id="rId16" Type="http://schemas.openxmlformats.org/officeDocument/2006/relationships/customXml" Target="../ink/ink870.xml"/><Relationship Id="rId221" Type="http://schemas.openxmlformats.org/officeDocument/2006/relationships/customXml" Target="../ink/ink975.xml"/><Relationship Id="rId263" Type="http://schemas.openxmlformats.org/officeDocument/2006/relationships/image" Target="../media/image959.png"/><Relationship Id="rId319" Type="http://schemas.openxmlformats.org/officeDocument/2006/relationships/image" Target="../media/image987.png"/><Relationship Id="rId58" Type="http://schemas.openxmlformats.org/officeDocument/2006/relationships/image" Target="../media/image859.png"/><Relationship Id="rId123" Type="http://schemas.openxmlformats.org/officeDocument/2006/relationships/image" Target="../media/image891.png"/><Relationship Id="rId330" Type="http://schemas.openxmlformats.org/officeDocument/2006/relationships/customXml" Target="../ink/ink1030.xml"/><Relationship Id="rId165" Type="http://schemas.openxmlformats.org/officeDocument/2006/relationships/image" Target="../media/image912.png"/><Relationship Id="rId372" Type="http://schemas.openxmlformats.org/officeDocument/2006/relationships/customXml" Target="../ink/ink1051.xml"/><Relationship Id="rId428" Type="http://schemas.openxmlformats.org/officeDocument/2006/relationships/image" Target="../media/image1041.png"/><Relationship Id="rId232" Type="http://schemas.openxmlformats.org/officeDocument/2006/relationships/customXml" Target="../ink/ink981.xml"/><Relationship Id="rId274" Type="http://schemas.openxmlformats.org/officeDocument/2006/relationships/customXml" Target="../ink/ink1002.xml"/><Relationship Id="rId27" Type="http://schemas.openxmlformats.org/officeDocument/2006/relationships/image" Target="../media/image844.png"/><Relationship Id="rId69" Type="http://schemas.openxmlformats.org/officeDocument/2006/relationships/image" Target="../media/image864.png"/><Relationship Id="rId134" Type="http://schemas.openxmlformats.org/officeDocument/2006/relationships/customXml" Target="../ink/ink930.xml"/><Relationship Id="rId80" Type="http://schemas.openxmlformats.org/officeDocument/2006/relationships/customXml" Target="../ink/ink903.xml"/><Relationship Id="rId176" Type="http://schemas.openxmlformats.org/officeDocument/2006/relationships/image" Target="../media/image917.png"/><Relationship Id="rId341" Type="http://schemas.openxmlformats.org/officeDocument/2006/relationships/image" Target="../media/image998.png"/><Relationship Id="rId383" Type="http://schemas.openxmlformats.org/officeDocument/2006/relationships/image" Target="../media/image1019.png"/><Relationship Id="rId439" Type="http://schemas.openxmlformats.org/officeDocument/2006/relationships/customXml" Target="../ink/ink1085.xml"/><Relationship Id="rId201" Type="http://schemas.openxmlformats.org/officeDocument/2006/relationships/image" Target="../media/image929.png"/><Relationship Id="rId243" Type="http://schemas.openxmlformats.org/officeDocument/2006/relationships/image" Target="../media/image949.png"/><Relationship Id="rId285" Type="http://schemas.openxmlformats.org/officeDocument/2006/relationships/image" Target="../media/image970.png"/><Relationship Id="rId450" Type="http://schemas.openxmlformats.org/officeDocument/2006/relationships/image" Target="../media/image1052.png"/><Relationship Id="rId38" Type="http://schemas.openxmlformats.org/officeDocument/2006/relationships/customXml" Target="../ink/ink881.xml"/><Relationship Id="rId103" Type="http://schemas.openxmlformats.org/officeDocument/2006/relationships/image" Target="../media/image881.png"/><Relationship Id="rId310" Type="http://schemas.openxmlformats.org/officeDocument/2006/relationships/customXml" Target="../ink/ink1020.xml"/><Relationship Id="rId91" Type="http://schemas.openxmlformats.org/officeDocument/2006/relationships/image" Target="../media/image875.png"/><Relationship Id="rId145" Type="http://schemas.openxmlformats.org/officeDocument/2006/relationships/image" Target="../media/image902.png"/><Relationship Id="rId187" Type="http://schemas.openxmlformats.org/officeDocument/2006/relationships/customXml" Target="../ink/ink957.xml"/><Relationship Id="rId352" Type="http://schemas.openxmlformats.org/officeDocument/2006/relationships/customXml" Target="../ink/ink1041.xml"/><Relationship Id="rId394" Type="http://schemas.openxmlformats.org/officeDocument/2006/relationships/customXml" Target="../ink/ink1062.xml"/><Relationship Id="rId408" Type="http://schemas.openxmlformats.org/officeDocument/2006/relationships/image" Target="../media/image1031.png"/><Relationship Id="rId212" Type="http://schemas.openxmlformats.org/officeDocument/2006/relationships/customXml" Target="../ink/ink970.xml"/><Relationship Id="rId254" Type="http://schemas.openxmlformats.org/officeDocument/2006/relationships/customXml" Target="../ink/ink992.xml"/><Relationship Id="rId49" Type="http://schemas.openxmlformats.org/officeDocument/2006/relationships/customXml" Target="../ink/ink887.xml"/><Relationship Id="rId114" Type="http://schemas.openxmlformats.org/officeDocument/2006/relationships/customXml" Target="../ink/ink920.xml"/><Relationship Id="rId296" Type="http://schemas.openxmlformats.org/officeDocument/2006/relationships/customXml" Target="../ink/ink1013.xml"/><Relationship Id="rId461" Type="http://schemas.openxmlformats.org/officeDocument/2006/relationships/customXml" Target="../ink/ink1096.xml"/><Relationship Id="rId60" Type="http://schemas.openxmlformats.org/officeDocument/2006/relationships/image" Target="../media/image860.png"/><Relationship Id="rId156" Type="http://schemas.openxmlformats.org/officeDocument/2006/relationships/customXml" Target="../ink/ink941.xml"/><Relationship Id="rId198" Type="http://schemas.openxmlformats.org/officeDocument/2006/relationships/customXml" Target="../ink/ink963.xml"/><Relationship Id="rId321" Type="http://schemas.openxmlformats.org/officeDocument/2006/relationships/image" Target="../media/image988.png"/><Relationship Id="rId363" Type="http://schemas.openxmlformats.org/officeDocument/2006/relationships/image" Target="../media/image1009.png"/><Relationship Id="rId419" Type="http://schemas.openxmlformats.org/officeDocument/2006/relationships/customXml" Target="../ink/ink1075.xml"/><Relationship Id="rId223" Type="http://schemas.openxmlformats.org/officeDocument/2006/relationships/image" Target="../media/image939.png"/><Relationship Id="rId430" Type="http://schemas.openxmlformats.org/officeDocument/2006/relationships/image" Target="../media/image1042.png"/><Relationship Id="rId18" Type="http://schemas.openxmlformats.org/officeDocument/2006/relationships/customXml" Target="../ink/ink871.xml"/><Relationship Id="rId265" Type="http://schemas.openxmlformats.org/officeDocument/2006/relationships/image" Target="../media/image960.png"/><Relationship Id="rId125" Type="http://schemas.openxmlformats.org/officeDocument/2006/relationships/image" Target="../media/image892.png"/><Relationship Id="rId167" Type="http://schemas.openxmlformats.org/officeDocument/2006/relationships/image" Target="../media/image913.png"/><Relationship Id="rId332" Type="http://schemas.openxmlformats.org/officeDocument/2006/relationships/customXml" Target="../ink/ink1031.xml"/><Relationship Id="rId374" Type="http://schemas.openxmlformats.org/officeDocument/2006/relationships/customXml" Target="../ink/ink1052.xml"/><Relationship Id="rId71" Type="http://schemas.openxmlformats.org/officeDocument/2006/relationships/image" Target="../media/image865.png"/><Relationship Id="rId234" Type="http://schemas.openxmlformats.org/officeDocument/2006/relationships/customXml" Target="../ink/ink982.xml"/><Relationship Id="rId2" Type="http://schemas.openxmlformats.org/officeDocument/2006/relationships/customXml" Target="../ink/ink863.xml"/><Relationship Id="rId29" Type="http://schemas.openxmlformats.org/officeDocument/2006/relationships/image" Target="../media/image845.png"/><Relationship Id="rId276" Type="http://schemas.openxmlformats.org/officeDocument/2006/relationships/customXml" Target="../ink/ink1003.xml"/><Relationship Id="rId441" Type="http://schemas.openxmlformats.org/officeDocument/2006/relationships/customXml" Target="../ink/ink1086.xml"/><Relationship Id="rId40" Type="http://schemas.openxmlformats.org/officeDocument/2006/relationships/customXml" Target="../ink/ink882.xml"/><Relationship Id="rId136" Type="http://schemas.openxmlformats.org/officeDocument/2006/relationships/customXml" Target="../ink/ink931.xml"/><Relationship Id="rId178" Type="http://schemas.openxmlformats.org/officeDocument/2006/relationships/image" Target="../media/image918.png"/><Relationship Id="rId301" Type="http://schemas.openxmlformats.org/officeDocument/2006/relationships/image" Target="../media/image978.png"/><Relationship Id="rId343" Type="http://schemas.openxmlformats.org/officeDocument/2006/relationships/image" Target="../media/image999.png"/><Relationship Id="rId61" Type="http://schemas.openxmlformats.org/officeDocument/2006/relationships/customXml" Target="../ink/ink893.xml"/><Relationship Id="rId82" Type="http://schemas.openxmlformats.org/officeDocument/2006/relationships/customXml" Target="../ink/ink904.xml"/><Relationship Id="rId199" Type="http://schemas.openxmlformats.org/officeDocument/2006/relationships/image" Target="../media/image928.png"/><Relationship Id="rId203" Type="http://schemas.openxmlformats.org/officeDocument/2006/relationships/image" Target="../media/image930.png"/><Relationship Id="rId385" Type="http://schemas.openxmlformats.org/officeDocument/2006/relationships/image" Target="../media/image1020.png"/><Relationship Id="rId19" Type="http://schemas.openxmlformats.org/officeDocument/2006/relationships/image" Target="../media/image840.png"/><Relationship Id="rId224" Type="http://schemas.openxmlformats.org/officeDocument/2006/relationships/customXml" Target="../ink/ink977.xml"/><Relationship Id="rId245" Type="http://schemas.openxmlformats.org/officeDocument/2006/relationships/image" Target="../media/image950.png"/><Relationship Id="rId266" Type="http://schemas.openxmlformats.org/officeDocument/2006/relationships/customXml" Target="../ink/ink998.xml"/><Relationship Id="rId287" Type="http://schemas.openxmlformats.org/officeDocument/2006/relationships/image" Target="../media/image971.png"/><Relationship Id="rId410" Type="http://schemas.openxmlformats.org/officeDocument/2006/relationships/image" Target="../media/image1032.png"/><Relationship Id="rId431" Type="http://schemas.openxmlformats.org/officeDocument/2006/relationships/customXml" Target="../ink/ink1081.xml"/><Relationship Id="rId452" Type="http://schemas.openxmlformats.org/officeDocument/2006/relationships/image" Target="../media/image1053.png"/><Relationship Id="rId30" Type="http://schemas.openxmlformats.org/officeDocument/2006/relationships/customXml" Target="../ink/ink877.xml"/><Relationship Id="rId105" Type="http://schemas.openxmlformats.org/officeDocument/2006/relationships/image" Target="../media/image882.png"/><Relationship Id="rId126" Type="http://schemas.openxmlformats.org/officeDocument/2006/relationships/customXml" Target="../ink/ink926.xml"/><Relationship Id="rId147" Type="http://schemas.openxmlformats.org/officeDocument/2006/relationships/image" Target="../media/image903.png"/><Relationship Id="rId168" Type="http://schemas.openxmlformats.org/officeDocument/2006/relationships/customXml" Target="../ink/ink947.xml"/><Relationship Id="rId312" Type="http://schemas.openxmlformats.org/officeDocument/2006/relationships/customXml" Target="../ink/ink1021.xml"/><Relationship Id="rId333" Type="http://schemas.openxmlformats.org/officeDocument/2006/relationships/image" Target="../media/image994.png"/><Relationship Id="rId354" Type="http://schemas.openxmlformats.org/officeDocument/2006/relationships/customXml" Target="../ink/ink1042.xml"/><Relationship Id="rId51" Type="http://schemas.openxmlformats.org/officeDocument/2006/relationships/customXml" Target="../ink/ink888.xml"/><Relationship Id="rId72" Type="http://schemas.openxmlformats.org/officeDocument/2006/relationships/customXml" Target="../ink/ink899.xml"/><Relationship Id="rId93" Type="http://schemas.openxmlformats.org/officeDocument/2006/relationships/image" Target="../media/image876.png"/><Relationship Id="rId189" Type="http://schemas.openxmlformats.org/officeDocument/2006/relationships/customXml" Target="../ink/ink958.xml"/><Relationship Id="rId375" Type="http://schemas.openxmlformats.org/officeDocument/2006/relationships/image" Target="../media/image1015.png"/><Relationship Id="rId396" Type="http://schemas.openxmlformats.org/officeDocument/2006/relationships/customXml" Target="../ink/ink1063.xml"/><Relationship Id="rId3" Type="http://schemas.openxmlformats.org/officeDocument/2006/relationships/image" Target="../media/image832.png"/><Relationship Id="rId214" Type="http://schemas.openxmlformats.org/officeDocument/2006/relationships/image" Target="../media/image935.png"/><Relationship Id="rId235" Type="http://schemas.openxmlformats.org/officeDocument/2006/relationships/image" Target="../media/image945.png"/><Relationship Id="rId256" Type="http://schemas.openxmlformats.org/officeDocument/2006/relationships/customXml" Target="../ink/ink993.xml"/><Relationship Id="rId277" Type="http://schemas.openxmlformats.org/officeDocument/2006/relationships/image" Target="../media/image966.png"/><Relationship Id="rId298" Type="http://schemas.openxmlformats.org/officeDocument/2006/relationships/customXml" Target="../ink/ink1014.xml"/><Relationship Id="rId400" Type="http://schemas.openxmlformats.org/officeDocument/2006/relationships/image" Target="../media/image1027.png"/><Relationship Id="rId421" Type="http://schemas.openxmlformats.org/officeDocument/2006/relationships/customXml" Target="../ink/ink1076.xml"/><Relationship Id="rId442" Type="http://schemas.openxmlformats.org/officeDocument/2006/relationships/image" Target="../media/image1048.png"/><Relationship Id="rId463" Type="http://schemas.openxmlformats.org/officeDocument/2006/relationships/image" Target="../media/image1058.png"/><Relationship Id="rId116" Type="http://schemas.openxmlformats.org/officeDocument/2006/relationships/customXml" Target="../ink/ink921.xml"/><Relationship Id="rId137" Type="http://schemas.openxmlformats.org/officeDocument/2006/relationships/image" Target="../media/image898.png"/><Relationship Id="rId158" Type="http://schemas.openxmlformats.org/officeDocument/2006/relationships/customXml" Target="../ink/ink942.xml"/><Relationship Id="rId302" Type="http://schemas.openxmlformats.org/officeDocument/2006/relationships/customXml" Target="../ink/ink1016.xml"/><Relationship Id="rId323" Type="http://schemas.openxmlformats.org/officeDocument/2006/relationships/image" Target="../media/image989.png"/><Relationship Id="rId344" Type="http://schemas.openxmlformats.org/officeDocument/2006/relationships/customXml" Target="../ink/ink1037.xml"/><Relationship Id="rId20" Type="http://schemas.openxmlformats.org/officeDocument/2006/relationships/customXml" Target="../ink/ink872.xml"/><Relationship Id="rId41" Type="http://schemas.openxmlformats.org/officeDocument/2006/relationships/image" Target="../media/image851.png"/><Relationship Id="rId62" Type="http://schemas.openxmlformats.org/officeDocument/2006/relationships/customXml" Target="../ink/ink894.xml"/><Relationship Id="rId83" Type="http://schemas.openxmlformats.org/officeDocument/2006/relationships/image" Target="../media/image871.png"/><Relationship Id="rId179" Type="http://schemas.openxmlformats.org/officeDocument/2006/relationships/customXml" Target="../ink/ink953.xml"/><Relationship Id="rId365" Type="http://schemas.openxmlformats.org/officeDocument/2006/relationships/image" Target="../media/image1010.png"/><Relationship Id="rId386" Type="http://schemas.openxmlformats.org/officeDocument/2006/relationships/customXml" Target="../ink/ink1058.xml"/><Relationship Id="rId190" Type="http://schemas.openxmlformats.org/officeDocument/2006/relationships/image" Target="../media/image924.png"/><Relationship Id="rId204" Type="http://schemas.openxmlformats.org/officeDocument/2006/relationships/customXml" Target="../ink/ink966.xml"/><Relationship Id="rId225" Type="http://schemas.openxmlformats.org/officeDocument/2006/relationships/image" Target="../media/image940.png"/><Relationship Id="rId246" Type="http://schemas.openxmlformats.org/officeDocument/2006/relationships/customXml" Target="../ink/ink988.xml"/><Relationship Id="rId267" Type="http://schemas.openxmlformats.org/officeDocument/2006/relationships/image" Target="../media/image961.png"/><Relationship Id="rId288" Type="http://schemas.openxmlformats.org/officeDocument/2006/relationships/customXml" Target="../ink/ink1009.xml"/><Relationship Id="rId411" Type="http://schemas.openxmlformats.org/officeDocument/2006/relationships/customXml" Target="../ink/ink1071.xml"/><Relationship Id="rId432" Type="http://schemas.openxmlformats.org/officeDocument/2006/relationships/image" Target="../media/image1043.png"/><Relationship Id="rId453" Type="http://schemas.openxmlformats.org/officeDocument/2006/relationships/customXml" Target="../ink/ink1092.xml"/><Relationship Id="rId106" Type="http://schemas.openxmlformats.org/officeDocument/2006/relationships/customXml" Target="../ink/ink916.xml"/><Relationship Id="rId127" Type="http://schemas.openxmlformats.org/officeDocument/2006/relationships/image" Target="../media/image893.png"/><Relationship Id="rId313" Type="http://schemas.openxmlformats.org/officeDocument/2006/relationships/image" Target="../media/image984.png"/><Relationship Id="rId10" Type="http://schemas.openxmlformats.org/officeDocument/2006/relationships/customXml" Target="../ink/ink867.xml"/><Relationship Id="rId31" Type="http://schemas.openxmlformats.org/officeDocument/2006/relationships/image" Target="../media/image846.png"/><Relationship Id="rId52" Type="http://schemas.openxmlformats.org/officeDocument/2006/relationships/image" Target="../media/image856.png"/><Relationship Id="rId73" Type="http://schemas.openxmlformats.org/officeDocument/2006/relationships/image" Target="../media/image866.png"/><Relationship Id="rId94" Type="http://schemas.openxmlformats.org/officeDocument/2006/relationships/customXml" Target="../ink/ink910.xml"/><Relationship Id="rId148" Type="http://schemas.openxmlformats.org/officeDocument/2006/relationships/customXml" Target="../ink/ink937.xml"/><Relationship Id="rId169" Type="http://schemas.openxmlformats.org/officeDocument/2006/relationships/customXml" Target="../ink/ink948.xml"/><Relationship Id="rId334" Type="http://schemas.openxmlformats.org/officeDocument/2006/relationships/customXml" Target="../ink/ink1032.xml"/><Relationship Id="rId355" Type="http://schemas.openxmlformats.org/officeDocument/2006/relationships/image" Target="../media/image1005.png"/><Relationship Id="rId376" Type="http://schemas.openxmlformats.org/officeDocument/2006/relationships/customXml" Target="../ink/ink1053.xml"/><Relationship Id="rId397" Type="http://schemas.openxmlformats.org/officeDocument/2006/relationships/customXml" Target="../ink/ink1064.xml"/><Relationship Id="rId4" Type="http://schemas.openxmlformats.org/officeDocument/2006/relationships/customXml" Target="../ink/ink864.xml"/><Relationship Id="rId180" Type="http://schemas.openxmlformats.org/officeDocument/2006/relationships/image" Target="../media/image919.png"/><Relationship Id="rId215" Type="http://schemas.openxmlformats.org/officeDocument/2006/relationships/customXml" Target="../ink/ink972.xml"/><Relationship Id="rId236" Type="http://schemas.openxmlformats.org/officeDocument/2006/relationships/customXml" Target="../ink/ink983.xml"/><Relationship Id="rId257" Type="http://schemas.openxmlformats.org/officeDocument/2006/relationships/image" Target="../media/image956.png"/><Relationship Id="rId278" Type="http://schemas.openxmlformats.org/officeDocument/2006/relationships/customXml" Target="../ink/ink1004.xml"/><Relationship Id="rId401" Type="http://schemas.openxmlformats.org/officeDocument/2006/relationships/customXml" Target="../ink/ink1066.xml"/><Relationship Id="rId422" Type="http://schemas.openxmlformats.org/officeDocument/2006/relationships/image" Target="../media/image1038.png"/><Relationship Id="rId443" Type="http://schemas.openxmlformats.org/officeDocument/2006/relationships/customXml" Target="../ink/ink1087.xml"/><Relationship Id="rId464" Type="http://schemas.openxmlformats.org/officeDocument/2006/relationships/customXml" Target="../ink/ink1098.xml"/><Relationship Id="rId303" Type="http://schemas.openxmlformats.org/officeDocument/2006/relationships/image" Target="../media/image979.png"/><Relationship Id="rId42" Type="http://schemas.openxmlformats.org/officeDocument/2006/relationships/customXml" Target="../ink/ink883.xml"/><Relationship Id="rId84" Type="http://schemas.openxmlformats.org/officeDocument/2006/relationships/customXml" Target="../ink/ink905.xml"/><Relationship Id="rId138" Type="http://schemas.openxmlformats.org/officeDocument/2006/relationships/customXml" Target="../ink/ink932.xml"/><Relationship Id="rId345" Type="http://schemas.openxmlformats.org/officeDocument/2006/relationships/image" Target="../media/image1000.png"/><Relationship Id="rId387" Type="http://schemas.openxmlformats.org/officeDocument/2006/relationships/image" Target="../media/image1021.png"/><Relationship Id="rId191" Type="http://schemas.openxmlformats.org/officeDocument/2006/relationships/customXml" Target="../ink/ink959.xml"/><Relationship Id="rId205" Type="http://schemas.openxmlformats.org/officeDocument/2006/relationships/image" Target="../media/image931.png"/><Relationship Id="rId247" Type="http://schemas.openxmlformats.org/officeDocument/2006/relationships/image" Target="../media/image951.png"/><Relationship Id="rId412" Type="http://schemas.openxmlformats.org/officeDocument/2006/relationships/image" Target="../media/image1033.png"/><Relationship Id="rId107" Type="http://schemas.openxmlformats.org/officeDocument/2006/relationships/image" Target="../media/image883.png"/><Relationship Id="rId289" Type="http://schemas.openxmlformats.org/officeDocument/2006/relationships/image" Target="../media/image972.png"/><Relationship Id="rId454" Type="http://schemas.openxmlformats.org/officeDocument/2006/relationships/image" Target="../media/image1054.png"/><Relationship Id="rId11" Type="http://schemas.openxmlformats.org/officeDocument/2006/relationships/image" Target="../media/image836.png"/><Relationship Id="rId53" Type="http://schemas.openxmlformats.org/officeDocument/2006/relationships/customXml" Target="../ink/ink889.xml"/><Relationship Id="rId149" Type="http://schemas.openxmlformats.org/officeDocument/2006/relationships/image" Target="../media/image904.png"/><Relationship Id="rId314" Type="http://schemas.openxmlformats.org/officeDocument/2006/relationships/customXml" Target="../ink/ink1022.xml"/><Relationship Id="rId356" Type="http://schemas.openxmlformats.org/officeDocument/2006/relationships/customXml" Target="../ink/ink1043.xml"/><Relationship Id="rId398" Type="http://schemas.openxmlformats.org/officeDocument/2006/relationships/image" Target="../media/image1026.png"/><Relationship Id="rId95" Type="http://schemas.openxmlformats.org/officeDocument/2006/relationships/image" Target="../media/image877.png"/><Relationship Id="rId160" Type="http://schemas.openxmlformats.org/officeDocument/2006/relationships/customXml" Target="../ink/ink943.xml"/><Relationship Id="rId216" Type="http://schemas.openxmlformats.org/officeDocument/2006/relationships/image" Target="../media/image936.png"/><Relationship Id="rId423" Type="http://schemas.openxmlformats.org/officeDocument/2006/relationships/customXml" Target="../ink/ink1077.xml"/><Relationship Id="rId258" Type="http://schemas.openxmlformats.org/officeDocument/2006/relationships/customXml" Target="../ink/ink994.xml"/><Relationship Id="rId465" Type="http://schemas.openxmlformats.org/officeDocument/2006/relationships/image" Target="../media/image1059.png"/><Relationship Id="rId22" Type="http://schemas.openxmlformats.org/officeDocument/2006/relationships/customXml" Target="../ink/ink873.xml"/><Relationship Id="rId64" Type="http://schemas.openxmlformats.org/officeDocument/2006/relationships/customXml" Target="../ink/ink895.xml"/><Relationship Id="rId118" Type="http://schemas.openxmlformats.org/officeDocument/2006/relationships/customXml" Target="../ink/ink922.xml"/><Relationship Id="rId325" Type="http://schemas.openxmlformats.org/officeDocument/2006/relationships/image" Target="../media/image990.png"/><Relationship Id="rId367" Type="http://schemas.openxmlformats.org/officeDocument/2006/relationships/image" Target="../media/image1011.png"/><Relationship Id="rId171" Type="http://schemas.openxmlformats.org/officeDocument/2006/relationships/customXml" Target="../ink/ink949.xml"/><Relationship Id="rId227" Type="http://schemas.openxmlformats.org/officeDocument/2006/relationships/image" Target="../media/image941.png"/><Relationship Id="rId269" Type="http://schemas.openxmlformats.org/officeDocument/2006/relationships/image" Target="../media/image962.png"/><Relationship Id="rId434" Type="http://schemas.openxmlformats.org/officeDocument/2006/relationships/image" Target="../media/image1044.png"/><Relationship Id="rId33" Type="http://schemas.openxmlformats.org/officeDocument/2006/relationships/image" Target="../media/image847.png"/><Relationship Id="rId129" Type="http://schemas.openxmlformats.org/officeDocument/2006/relationships/image" Target="../media/image894.png"/><Relationship Id="rId280" Type="http://schemas.openxmlformats.org/officeDocument/2006/relationships/customXml" Target="../ink/ink1005.xml"/><Relationship Id="rId336" Type="http://schemas.openxmlformats.org/officeDocument/2006/relationships/customXml" Target="../ink/ink1033.xml"/><Relationship Id="rId75" Type="http://schemas.openxmlformats.org/officeDocument/2006/relationships/image" Target="../media/image867.png"/><Relationship Id="rId140" Type="http://schemas.openxmlformats.org/officeDocument/2006/relationships/customXml" Target="../ink/ink933.xml"/><Relationship Id="rId182" Type="http://schemas.openxmlformats.org/officeDocument/2006/relationships/image" Target="../media/image920.png"/><Relationship Id="rId378" Type="http://schemas.openxmlformats.org/officeDocument/2006/relationships/customXml" Target="../ink/ink1054.xml"/><Relationship Id="rId403" Type="http://schemas.openxmlformats.org/officeDocument/2006/relationships/customXml" Target="../ink/ink1067.xml"/><Relationship Id="rId6" Type="http://schemas.openxmlformats.org/officeDocument/2006/relationships/customXml" Target="../ink/ink865.xml"/><Relationship Id="rId238" Type="http://schemas.openxmlformats.org/officeDocument/2006/relationships/customXml" Target="../ink/ink984.xml"/><Relationship Id="rId445" Type="http://schemas.openxmlformats.org/officeDocument/2006/relationships/customXml" Target="../ink/ink1088.xml"/><Relationship Id="rId291" Type="http://schemas.openxmlformats.org/officeDocument/2006/relationships/image" Target="../media/image973.png"/><Relationship Id="rId305" Type="http://schemas.openxmlformats.org/officeDocument/2006/relationships/image" Target="../media/image980.png"/><Relationship Id="rId347" Type="http://schemas.openxmlformats.org/officeDocument/2006/relationships/image" Target="../media/image1001.png"/><Relationship Id="rId44" Type="http://schemas.openxmlformats.org/officeDocument/2006/relationships/customXml" Target="../ink/ink884.xml"/><Relationship Id="rId86" Type="http://schemas.openxmlformats.org/officeDocument/2006/relationships/customXml" Target="../ink/ink906.xml"/><Relationship Id="rId151" Type="http://schemas.openxmlformats.org/officeDocument/2006/relationships/image" Target="../media/image905.png"/><Relationship Id="rId389" Type="http://schemas.openxmlformats.org/officeDocument/2006/relationships/image" Target="../media/image1022.png"/><Relationship Id="rId193" Type="http://schemas.openxmlformats.org/officeDocument/2006/relationships/customXml" Target="../ink/ink960.xml"/><Relationship Id="rId207" Type="http://schemas.openxmlformats.org/officeDocument/2006/relationships/image" Target="../media/image932.png"/><Relationship Id="rId249" Type="http://schemas.openxmlformats.org/officeDocument/2006/relationships/image" Target="../media/image952.png"/><Relationship Id="rId414" Type="http://schemas.openxmlformats.org/officeDocument/2006/relationships/image" Target="../media/image1034.png"/><Relationship Id="rId456" Type="http://schemas.openxmlformats.org/officeDocument/2006/relationships/image" Target="../media/image1055.png"/><Relationship Id="rId13" Type="http://schemas.openxmlformats.org/officeDocument/2006/relationships/image" Target="../media/image837.png"/><Relationship Id="rId109" Type="http://schemas.openxmlformats.org/officeDocument/2006/relationships/image" Target="../media/image884.png"/><Relationship Id="rId260" Type="http://schemas.openxmlformats.org/officeDocument/2006/relationships/customXml" Target="../ink/ink995.xml"/><Relationship Id="rId316" Type="http://schemas.openxmlformats.org/officeDocument/2006/relationships/customXml" Target="../ink/ink1023.xml"/><Relationship Id="rId55" Type="http://schemas.openxmlformats.org/officeDocument/2006/relationships/customXml" Target="../ink/ink890.xml"/><Relationship Id="rId97" Type="http://schemas.openxmlformats.org/officeDocument/2006/relationships/image" Target="../media/image878.png"/><Relationship Id="rId120" Type="http://schemas.openxmlformats.org/officeDocument/2006/relationships/customXml" Target="../ink/ink923.xml"/><Relationship Id="rId358" Type="http://schemas.openxmlformats.org/officeDocument/2006/relationships/customXml" Target="../ink/ink1044.xml"/><Relationship Id="rId162" Type="http://schemas.openxmlformats.org/officeDocument/2006/relationships/customXml" Target="../ink/ink944.xml"/><Relationship Id="rId218" Type="http://schemas.openxmlformats.org/officeDocument/2006/relationships/image" Target="../media/image937.png"/><Relationship Id="rId425" Type="http://schemas.openxmlformats.org/officeDocument/2006/relationships/customXml" Target="../ink/ink1078.xml"/><Relationship Id="rId271" Type="http://schemas.openxmlformats.org/officeDocument/2006/relationships/image" Target="../media/image963.png"/><Relationship Id="rId24" Type="http://schemas.openxmlformats.org/officeDocument/2006/relationships/customXml" Target="../ink/ink874.xml"/><Relationship Id="rId66" Type="http://schemas.openxmlformats.org/officeDocument/2006/relationships/customXml" Target="../ink/ink896.xml"/><Relationship Id="rId131" Type="http://schemas.openxmlformats.org/officeDocument/2006/relationships/image" Target="../media/image895.png"/><Relationship Id="rId327" Type="http://schemas.openxmlformats.org/officeDocument/2006/relationships/image" Target="../media/image991.png"/><Relationship Id="rId369" Type="http://schemas.openxmlformats.org/officeDocument/2006/relationships/image" Target="../media/image1012.png"/><Relationship Id="rId173" Type="http://schemas.openxmlformats.org/officeDocument/2006/relationships/customXml" Target="../ink/ink950.xml"/><Relationship Id="rId229" Type="http://schemas.openxmlformats.org/officeDocument/2006/relationships/image" Target="../media/image942.png"/><Relationship Id="rId380" Type="http://schemas.openxmlformats.org/officeDocument/2006/relationships/customXml" Target="../ink/ink1055.xml"/><Relationship Id="rId436" Type="http://schemas.openxmlformats.org/officeDocument/2006/relationships/image" Target="../media/image1045.png"/><Relationship Id="rId240" Type="http://schemas.openxmlformats.org/officeDocument/2006/relationships/customXml" Target="../ink/ink985.xml"/><Relationship Id="rId35" Type="http://schemas.openxmlformats.org/officeDocument/2006/relationships/image" Target="../media/image848.png"/><Relationship Id="rId77" Type="http://schemas.openxmlformats.org/officeDocument/2006/relationships/image" Target="../media/image868.png"/><Relationship Id="rId100" Type="http://schemas.openxmlformats.org/officeDocument/2006/relationships/customXml" Target="../ink/ink913.xml"/><Relationship Id="rId282" Type="http://schemas.openxmlformats.org/officeDocument/2006/relationships/customXml" Target="../ink/ink1006.xml"/><Relationship Id="rId338" Type="http://schemas.openxmlformats.org/officeDocument/2006/relationships/customXml" Target="../ink/ink1034.xml"/><Relationship Id="rId8" Type="http://schemas.openxmlformats.org/officeDocument/2006/relationships/customXml" Target="../ink/ink866.xml"/><Relationship Id="rId142" Type="http://schemas.openxmlformats.org/officeDocument/2006/relationships/customXml" Target="../ink/ink934.xml"/><Relationship Id="rId184" Type="http://schemas.openxmlformats.org/officeDocument/2006/relationships/image" Target="../media/image921.png"/><Relationship Id="rId391" Type="http://schemas.openxmlformats.org/officeDocument/2006/relationships/image" Target="../media/image1023.png"/><Relationship Id="rId405" Type="http://schemas.openxmlformats.org/officeDocument/2006/relationships/customXml" Target="../ink/ink1068.xml"/><Relationship Id="rId447" Type="http://schemas.openxmlformats.org/officeDocument/2006/relationships/customXml" Target="../ink/ink1089.xml"/><Relationship Id="rId251" Type="http://schemas.openxmlformats.org/officeDocument/2006/relationships/image" Target="../media/image953.png"/><Relationship Id="rId46" Type="http://schemas.openxmlformats.org/officeDocument/2006/relationships/customXml" Target="../ink/ink885.xml"/><Relationship Id="rId293" Type="http://schemas.openxmlformats.org/officeDocument/2006/relationships/image" Target="../media/image974.png"/><Relationship Id="rId307" Type="http://schemas.openxmlformats.org/officeDocument/2006/relationships/image" Target="../media/image981.png"/><Relationship Id="rId349" Type="http://schemas.openxmlformats.org/officeDocument/2006/relationships/image" Target="../media/image1002.png"/><Relationship Id="rId88" Type="http://schemas.openxmlformats.org/officeDocument/2006/relationships/customXml" Target="../ink/ink907.xml"/><Relationship Id="rId111" Type="http://schemas.openxmlformats.org/officeDocument/2006/relationships/image" Target="../media/image885.png"/><Relationship Id="rId153" Type="http://schemas.openxmlformats.org/officeDocument/2006/relationships/image" Target="../media/image906.png"/><Relationship Id="rId195" Type="http://schemas.openxmlformats.org/officeDocument/2006/relationships/image" Target="../media/image926.png"/><Relationship Id="rId209" Type="http://schemas.openxmlformats.org/officeDocument/2006/relationships/image" Target="../media/image933.png"/><Relationship Id="rId360" Type="http://schemas.openxmlformats.org/officeDocument/2006/relationships/customXml" Target="../ink/ink1045.xml"/><Relationship Id="rId416" Type="http://schemas.openxmlformats.org/officeDocument/2006/relationships/image" Target="../media/image1035.png"/><Relationship Id="rId220" Type="http://schemas.openxmlformats.org/officeDocument/2006/relationships/image" Target="../media/image938.png"/><Relationship Id="rId458" Type="http://schemas.openxmlformats.org/officeDocument/2006/relationships/image" Target="../media/image1056.png"/><Relationship Id="rId15" Type="http://schemas.openxmlformats.org/officeDocument/2006/relationships/image" Target="../media/image838.png"/><Relationship Id="rId57" Type="http://schemas.openxmlformats.org/officeDocument/2006/relationships/customXml" Target="../ink/ink891.xml"/><Relationship Id="rId262" Type="http://schemas.openxmlformats.org/officeDocument/2006/relationships/customXml" Target="../ink/ink996.xml"/><Relationship Id="rId318" Type="http://schemas.openxmlformats.org/officeDocument/2006/relationships/customXml" Target="../ink/ink1024.xml"/><Relationship Id="rId99" Type="http://schemas.openxmlformats.org/officeDocument/2006/relationships/image" Target="../media/image879.png"/><Relationship Id="rId122" Type="http://schemas.openxmlformats.org/officeDocument/2006/relationships/customXml" Target="../ink/ink924.xml"/><Relationship Id="rId164" Type="http://schemas.openxmlformats.org/officeDocument/2006/relationships/customXml" Target="../ink/ink945.xml"/><Relationship Id="rId371" Type="http://schemas.openxmlformats.org/officeDocument/2006/relationships/image" Target="../media/image1013.png"/><Relationship Id="rId427" Type="http://schemas.openxmlformats.org/officeDocument/2006/relationships/customXml" Target="../ink/ink1079.xml"/><Relationship Id="rId26" Type="http://schemas.openxmlformats.org/officeDocument/2006/relationships/customXml" Target="../ink/ink875.xml"/><Relationship Id="rId231" Type="http://schemas.openxmlformats.org/officeDocument/2006/relationships/image" Target="../media/image943.png"/><Relationship Id="rId273" Type="http://schemas.openxmlformats.org/officeDocument/2006/relationships/image" Target="../media/image964.png"/><Relationship Id="rId329" Type="http://schemas.openxmlformats.org/officeDocument/2006/relationships/image" Target="../media/image992.png"/><Relationship Id="rId68" Type="http://schemas.openxmlformats.org/officeDocument/2006/relationships/customXml" Target="../ink/ink897.xml"/><Relationship Id="rId133" Type="http://schemas.openxmlformats.org/officeDocument/2006/relationships/image" Target="../media/image896.png"/><Relationship Id="rId175" Type="http://schemas.openxmlformats.org/officeDocument/2006/relationships/customXml" Target="../ink/ink951.xml"/><Relationship Id="rId340" Type="http://schemas.openxmlformats.org/officeDocument/2006/relationships/customXml" Target="../ink/ink1035.xml"/><Relationship Id="rId200" Type="http://schemas.openxmlformats.org/officeDocument/2006/relationships/customXml" Target="../ink/ink964.xml"/><Relationship Id="rId382" Type="http://schemas.openxmlformats.org/officeDocument/2006/relationships/customXml" Target="../ink/ink1056.xml"/><Relationship Id="rId438" Type="http://schemas.openxmlformats.org/officeDocument/2006/relationships/image" Target="../media/image1046.png"/><Relationship Id="rId242" Type="http://schemas.openxmlformats.org/officeDocument/2006/relationships/customXml" Target="../ink/ink986.xml"/><Relationship Id="rId284" Type="http://schemas.openxmlformats.org/officeDocument/2006/relationships/customXml" Target="../ink/ink1007.xml"/><Relationship Id="rId37" Type="http://schemas.openxmlformats.org/officeDocument/2006/relationships/image" Target="../media/image849.png"/><Relationship Id="rId79" Type="http://schemas.openxmlformats.org/officeDocument/2006/relationships/image" Target="../media/image869.png"/><Relationship Id="rId102" Type="http://schemas.openxmlformats.org/officeDocument/2006/relationships/customXml" Target="../ink/ink914.xml"/><Relationship Id="rId144" Type="http://schemas.openxmlformats.org/officeDocument/2006/relationships/customXml" Target="../ink/ink935.xml"/><Relationship Id="rId90" Type="http://schemas.openxmlformats.org/officeDocument/2006/relationships/customXml" Target="../ink/ink908.xml"/><Relationship Id="rId186" Type="http://schemas.openxmlformats.org/officeDocument/2006/relationships/image" Target="../media/image922.png"/><Relationship Id="rId351" Type="http://schemas.openxmlformats.org/officeDocument/2006/relationships/image" Target="../media/image1003.png"/><Relationship Id="rId393" Type="http://schemas.openxmlformats.org/officeDocument/2006/relationships/image" Target="../media/image1024.png"/><Relationship Id="rId407" Type="http://schemas.openxmlformats.org/officeDocument/2006/relationships/customXml" Target="../ink/ink1069.xml"/><Relationship Id="rId449" Type="http://schemas.openxmlformats.org/officeDocument/2006/relationships/customXml" Target="../ink/ink1090.xml"/><Relationship Id="rId211" Type="http://schemas.openxmlformats.org/officeDocument/2006/relationships/image" Target="../media/image934.png"/><Relationship Id="rId253" Type="http://schemas.openxmlformats.org/officeDocument/2006/relationships/image" Target="../media/image954.png"/><Relationship Id="rId295" Type="http://schemas.openxmlformats.org/officeDocument/2006/relationships/image" Target="../media/image975.png"/><Relationship Id="rId309" Type="http://schemas.openxmlformats.org/officeDocument/2006/relationships/image" Target="../media/image982.png"/><Relationship Id="rId460" Type="http://schemas.openxmlformats.org/officeDocument/2006/relationships/image" Target="../media/image1057.png"/><Relationship Id="rId48" Type="http://schemas.openxmlformats.org/officeDocument/2006/relationships/customXml" Target="../ink/ink886.xml"/><Relationship Id="rId113" Type="http://schemas.openxmlformats.org/officeDocument/2006/relationships/image" Target="../media/image886.png"/><Relationship Id="rId320" Type="http://schemas.openxmlformats.org/officeDocument/2006/relationships/customXml" Target="../ink/ink1025.xml"/><Relationship Id="rId155" Type="http://schemas.openxmlformats.org/officeDocument/2006/relationships/image" Target="../media/image907.png"/><Relationship Id="rId197" Type="http://schemas.openxmlformats.org/officeDocument/2006/relationships/image" Target="../media/image927.png"/><Relationship Id="rId362" Type="http://schemas.openxmlformats.org/officeDocument/2006/relationships/customXml" Target="../ink/ink1046.xml"/><Relationship Id="rId418" Type="http://schemas.openxmlformats.org/officeDocument/2006/relationships/image" Target="../media/image1036.png"/><Relationship Id="rId222" Type="http://schemas.openxmlformats.org/officeDocument/2006/relationships/customXml" Target="../ink/ink976.xml"/><Relationship Id="rId264" Type="http://schemas.openxmlformats.org/officeDocument/2006/relationships/customXml" Target="../ink/ink997.xml"/><Relationship Id="rId17" Type="http://schemas.openxmlformats.org/officeDocument/2006/relationships/image" Target="../media/image839.png"/><Relationship Id="rId59" Type="http://schemas.openxmlformats.org/officeDocument/2006/relationships/customXml" Target="../ink/ink892.xml"/><Relationship Id="rId124" Type="http://schemas.openxmlformats.org/officeDocument/2006/relationships/customXml" Target="../ink/ink925.xml"/><Relationship Id="rId70" Type="http://schemas.openxmlformats.org/officeDocument/2006/relationships/customXml" Target="../ink/ink898.xml"/><Relationship Id="rId166" Type="http://schemas.openxmlformats.org/officeDocument/2006/relationships/customXml" Target="../ink/ink946.xml"/><Relationship Id="rId331" Type="http://schemas.openxmlformats.org/officeDocument/2006/relationships/image" Target="../media/image993.png"/><Relationship Id="rId373" Type="http://schemas.openxmlformats.org/officeDocument/2006/relationships/image" Target="../media/image1014.png"/><Relationship Id="rId429" Type="http://schemas.openxmlformats.org/officeDocument/2006/relationships/customXml" Target="../ink/ink1080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944.png"/><Relationship Id="rId440" Type="http://schemas.openxmlformats.org/officeDocument/2006/relationships/image" Target="../media/image1047.png"/><Relationship Id="rId28" Type="http://schemas.openxmlformats.org/officeDocument/2006/relationships/customXml" Target="../ink/ink876.xml"/><Relationship Id="rId275" Type="http://schemas.openxmlformats.org/officeDocument/2006/relationships/image" Target="../media/image965.png"/><Relationship Id="rId300" Type="http://schemas.openxmlformats.org/officeDocument/2006/relationships/customXml" Target="../ink/ink1015.xml"/><Relationship Id="rId81" Type="http://schemas.openxmlformats.org/officeDocument/2006/relationships/image" Target="../media/image870.png"/><Relationship Id="rId135" Type="http://schemas.openxmlformats.org/officeDocument/2006/relationships/image" Target="../media/image897.png"/><Relationship Id="rId177" Type="http://schemas.openxmlformats.org/officeDocument/2006/relationships/customXml" Target="../ink/ink952.xml"/><Relationship Id="rId342" Type="http://schemas.openxmlformats.org/officeDocument/2006/relationships/customXml" Target="../ink/ink1036.xml"/><Relationship Id="rId384" Type="http://schemas.openxmlformats.org/officeDocument/2006/relationships/customXml" Target="../ink/ink1057.xml"/><Relationship Id="rId202" Type="http://schemas.openxmlformats.org/officeDocument/2006/relationships/customXml" Target="../ink/ink965.xml"/><Relationship Id="rId244" Type="http://schemas.openxmlformats.org/officeDocument/2006/relationships/customXml" Target="../ink/ink987.xml"/><Relationship Id="rId39" Type="http://schemas.openxmlformats.org/officeDocument/2006/relationships/image" Target="../media/image850.png"/><Relationship Id="rId286" Type="http://schemas.openxmlformats.org/officeDocument/2006/relationships/customXml" Target="../ink/ink1008.xml"/><Relationship Id="rId451" Type="http://schemas.openxmlformats.org/officeDocument/2006/relationships/customXml" Target="../ink/ink1091.xml"/><Relationship Id="rId50" Type="http://schemas.openxmlformats.org/officeDocument/2006/relationships/image" Target="../media/image855.png"/><Relationship Id="rId104" Type="http://schemas.openxmlformats.org/officeDocument/2006/relationships/customXml" Target="../ink/ink915.xml"/><Relationship Id="rId146" Type="http://schemas.openxmlformats.org/officeDocument/2006/relationships/customXml" Target="../ink/ink936.xml"/><Relationship Id="rId188" Type="http://schemas.openxmlformats.org/officeDocument/2006/relationships/image" Target="../media/image923.png"/><Relationship Id="rId311" Type="http://schemas.openxmlformats.org/officeDocument/2006/relationships/image" Target="../media/image983.png"/><Relationship Id="rId353" Type="http://schemas.openxmlformats.org/officeDocument/2006/relationships/image" Target="../media/image1004.png"/><Relationship Id="rId395" Type="http://schemas.openxmlformats.org/officeDocument/2006/relationships/image" Target="../media/image1025.png"/><Relationship Id="rId409" Type="http://schemas.openxmlformats.org/officeDocument/2006/relationships/customXml" Target="../ink/ink1070.xml"/><Relationship Id="rId92" Type="http://schemas.openxmlformats.org/officeDocument/2006/relationships/customXml" Target="../ink/ink909.xml"/><Relationship Id="rId213" Type="http://schemas.openxmlformats.org/officeDocument/2006/relationships/customXml" Target="../ink/ink971.xml"/><Relationship Id="rId420" Type="http://schemas.openxmlformats.org/officeDocument/2006/relationships/image" Target="../media/image1037.png"/><Relationship Id="rId255" Type="http://schemas.openxmlformats.org/officeDocument/2006/relationships/image" Target="../media/image955.png"/><Relationship Id="rId297" Type="http://schemas.openxmlformats.org/officeDocument/2006/relationships/image" Target="../media/image976.png"/><Relationship Id="rId462" Type="http://schemas.openxmlformats.org/officeDocument/2006/relationships/customXml" Target="../ink/ink1097.xml"/><Relationship Id="rId115" Type="http://schemas.openxmlformats.org/officeDocument/2006/relationships/image" Target="../media/image887.png"/><Relationship Id="rId157" Type="http://schemas.openxmlformats.org/officeDocument/2006/relationships/image" Target="../media/image908.png"/><Relationship Id="rId322" Type="http://schemas.openxmlformats.org/officeDocument/2006/relationships/customXml" Target="../ink/ink1026.xml"/><Relationship Id="rId364" Type="http://schemas.openxmlformats.org/officeDocument/2006/relationships/customXml" Target="../ink/ink1047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58.xml"/><Relationship Id="rId21" Type="http://schemas.openxmlformats.org/officeDocument/2006/relationships/image" Target="../media/image1069.png"/><Relationship Id="rId42" Type="http://schemas.openxmlformats.org/officeDocument/2006/relationships/customXml" Target="../ink/ink1120.xml"/><Relationship Id="rId63" Type="http://schemas.openxmlformats.org/officeDocument/2006/relationships/image" Target="../media/image1090.png"/><Relationship Id="rId84" Type="http://schemas.openxmlformats.org/officeDocument/2006/relationships/customXml" Target="../ink/ink1141.xml"/><Relationship Id="rId138" Type="http://schemas.openxmlformats.org/officeDocument/2006/relationships/image" Target="../media/image1126.png"/><Relationship Id="rId159" Type="http://schemas.openxmlformats.org/officeDocument/2006/relationships/customXml" Target="../ink/ink1180.xml"/><Relationship Id="rId170" Type="http://schemas.openxmlformats.org/officeDocument/2006/relationships/image" Target="../media/image1142.png"/><Relationship Id="rId191" Type="http://schemas.openxmlformats.org/officeDocument/2006/relationships/customXml" Target="../ink/ink1196.xml"/><Relationship Id="rId205" Type="http://schemas.openxmlformats.org/officeDocument/2006/relationships/customXml" Target="../ink/ink1203.xml"/><Relationship Id="rId226" Type="http://schemas.openxmlformats.org/officeDocument/2006/relationships/image" Target="../media/image1169.png"/><Relationship Id="rId247" Type="http://schemas.openxmlformats.org/officeDocument/2006/relationships/customXml" Target="../ink/ink1225.xml"/><Relationship Id="rId107" Type="http://schemas.openxmlformats.org/officeDocument/2006/relationships/customXml" Target="../ink/ink1153.xml"/><Relationship Id="rId11" Type="http://schemas.openxmlformats.org/officeDocument/2006/relationships/image" Target="../media/image1064.png"/><Relationship Id="rId32" Type="http://schemas.openxmlformats.org/officeDocument/2006/relationships/customXml" Target="../ink/ink1115.xml"/><Relationship Id="rId53" Type="http://schemas.openxmlformats.org/officeDocument/2006/relationships/image" Target="../media/image1085.png"/><Relationship Id="rId74" Type="http://schemas.openxmlformats.org/officeDocument/2006/relationships/customXml" Target="../ink/ink1136.xml"/><Relationship Id="rId128" Type="http://schemas.openxmlformats.org/officeDocument/2006/relationships/customXml" Target="../ink/ink1164.xml"/><Relationship Id="rId149" Type="http://schemas.openxmlformats.org/officeDocument/2006/relationships/customXml" Target="../ink/ink1175.xml"/><Relationship Id="rId5" Type="http://schemas.openxmlformats.org/officeDocument/2006/relationships/image" Target="../media/image1061.png"/><Relationship Id="rId95" Type="http://schemas.openxmlformats.org/officeDocument/2006/relationships/image" Target="../media/image1106.png"/><Relationship Id="rId160" Type="http://schemas.openxmlformats.org/officeDocument/2006/relationships/image" Target="../media/image1137.png"/><Relationship Id="rId181" Type="http://schemas.openxmlformats.org/officeDocument/2006/relationships/customXml" Target="../ink/ink1191.xml"/><Relationship Id="rId216" Type="http://schemas.openxmlformats.org/officeDocument/2006/relationships/image" Target="../media/image1164.png"/><Relationship Id="rId237" Type="http://schemas.openxmlformats.org/officeDocument/2006/relationships/customXml" Target="../ink/ink1220.xml"/><Relationship Id="rId22" Type="http://schemas.openxmlformats.org/officeDocument/2006/relationships/customXml" Target="../ink/ink1110.xml"/><Relationship Id="rId43" Type="http://schemas.openxmlformats.org/officeDocument/2006/relationships/image" Target="../media/image1080.png"/><Relationship Id="rId64" Type="http://schemas.openxmlformats.org/officeDocument/2006/relationships/customXml" Target="../ink/ink1131.xml"/><Relationship Id="rId118" Type="http://schemas.openxmlformats.org/officeDocument/2006/relationships/customXml" Target="../ink/ink1159.xml"/><Relationship Id="rId139" Type="http://schemas.openxmlformats.org/officeDocument/2006/relationships/customXml" Target="../ink/ink1170.xml"/><Relationship Id="rId85" Type="http://schemas.openxmlformats.org/officeDocument/2006/relationships/image" Target="../media/image1101.png"/><Relationship Id="rId150" Type="http://schemas.openxmlformats.org/officeDocument/2006/relationships/image" Target="../media/image1132.png"/><Relationship Id="rId171" Type="http://schemas.openxmlformats.org/officeDocument/2006/relationships/customXml" Target="../ink/ink1186.xml"/><Relationship Id="rId192" Type="http://schemas.openxmlformats.org/officeDocument/2006/relationships/image" Target="../media/image1153.png"/><Relationship Id="rId206" Type="http://schemas.openxmlformats.org/officeDocument/2006/relationships/image" Target="../media/image1160.png"/><Relationship Id="rId227" Type="http://schemas.openxmlformats.org/officeDocument/2006/relationships/customXml" Target="../ink/ink1215.xml"/><Relationship Id="rId248" Type="http://schemas.openxmlformats.org/officeDocument/2006/relationships/image" Target="../media/image1180.png"/><Relationship Id="rId12" Type="http://schemas.openxmlformats.org/officeDocument/2006/relationships/customXml" Target="../ink/ink1105.xml"/><Relationship Id="rId33" Type="http://schemas.openxmlformats.org/officeDocument/2006/relationships/image" Target="../media/image1075.png"/><Relationship Id="rId108" Type="http://schemas.openxmlformats.org/officeDocument/2006/relationships/image" Target="../media/image1112.png"/><Relationship Id="rId129" Type="http://schemas.openxmlformats.org/officeDocument/2006/relationships/image" Target="../media/image1122.png"/><Relationship Id="rId54" Type="http://schemas.openxmlformats.org/officeDocument/2006/relationships/customXml" Target="../ink/ink1126.xml"/><Relationship Id="rId75" Type="http://schemas.openxmlformats.org/officeDocument/2006/relationships/image" Target="../media/image1096.png"/><Relationship Id="rId96" Type="http://schemas.openxmlformats.org/officeDocument/2006/relationships/customXml" Target="../ink/ink1147.xml"/><Relationship Id="rId140" Type="http://schemas.openxmlformats.org/officeDocument/2006/relationships/image" Target="../media/image1127.png"/><Relationship Id="rId161" Type="http://schemas.openxmlformats.org/officeDocument/2006/relationships/customXml" Target="../ink/ink1181.xml"/><Relationship Id="rId182" Type="http://schemas.openxmlformats.org/officeDocument/2006/relationships/image" Target="../media/image1148.png"/><Relationship Id="rId217" Type="http://schemas.openxmlformats.org/officeDocument/2006/relationships/customXml" Target="../ink/ink1210.xml"/><Relationship Id="rId6" Type="http://schemas.openxmlformats.org/officeDocument/2006/relationships/customXml" Target="../ink/ink1102.xml"/><Relationship Id="rId238" Type="http://schemas.openxmlformats.org/officeDocument/2006/relationships/image" Target="../media/image1175.png"/><Relationship Id="rId23" Type="http://schemas.openxmlformats.org/officeDocument/2006/relationships/image" Target="../media/image1070.png"/><Relationship Id="rId119" Type="http://schemas.openxmlformats.org/officeDocument/2006/relationships/image" Target="../media/image1117.png"/><Relationship Id="rId44" Type="http://schemas.openxmlformats.org/officeDocument/2006/relationships/customXml" Target="../ink/ink1121.xml"/><Relationship Id="rId65" Type="http://schemas.openxmlformats.org/officeDocument/2006/relationships/image" Target="../media/image1091.png"/><Relationship Id="rId86" Type="http://schemas.openxmlformats.org/officeDocument/2006/relationships/customXml" Target="../ink/ink1142.xml"/><Relationship Id="rId130" Type="http://schemas.openxmlformats.org/officeDocument/2006/relationships/customXml" Target="../ink/ink1165.xml"/><Relationship Id="rId151" Type="http://schemas.openxmlformats.org/officeDocument/2006/relationships/customXml" Target="../ink/ink1176.xml"/><Relationship Id="rId172" Type="http://schemas.openxmlformats.org/officeDocument/2006/relationships/image" Target="../media/image1143.png"/><Relationship Id="rId193" Type="http://schemas.openxmlformats.org/officeDocument/2006/relationships/customXml" Target="../ink/ink1197.xml"/><Relationship Id="rId207" Type="http://schemas.openxmlformats.org/officeDocument/2006/relationships/customXml" Target="../ink/ink1204.xml"/><Relationship Id="rId228" Type="http://schemas.openxmlformats.org/officeDocument/2006/relationships/image" Target="../media/image1170.png"/><Relationship Id="rId13" Type="http://schemas.openxmlformats.org/officeDocument/2006/relationships/image" Target="../media/image1065.png"/><Relationship Id="rId109" Type="http://schemas.openxmlformats.org/officeDocument/2006/relationships/customXml" Target="../ink/ink1154.xml"/><Relationship Id="rId34" Type="http://schemas.openxmlformats.org/officeDocument/2006/relationships/customXml" Target="../ink/ink1116.xml"/><Relationship Id="rId55" Type="http://schemas.openxmlformats.org/officeDocument/2006/relationships/image" Target="../media/image1086.png"/><Relationship Id="rId76" Type="http://schemas.openxmlformats.org/officeDocument/2006/relationships/customXml" Target="../ink/ink1137.xml"/><Relationship Id="rId97" Type="http://schemas.openxmlformats.org/officeDocument/2006/relationships/image" Target="../media/image1107.png"/><Relationship Id="rId120" Type="http://schemas.openxmlformats.org/officeDocument/2006/relationships/customXml" Target="../ink/ink1160.xml"/><Relationship Id="rId141" Type="http://schemas.openxmlformats.org/officeDocument/2006/relationships/customXml" Target="../ink/ink1171.xml"/><Relationship Id="rId7" Type="http://schemas.openxmlformats.org/officeDocument/2006/relationships/image" Target="../media/image1062.png"/><Relationship Id="rId162" Type="http://schemas.openxmlformats.org/officeDocument/2006/relationships/image" Target="../media/image1138.png"/><Relationship Id="rId183" Type="http://schemas.openxmlformats.org/officeDocument/2006/relationships/customXml" Target="../ink/ink1192.xml"/><Relationship Id="rId218" Type="http://schemas.openxmlformats.org/officeDocument/2006/relationships/image" Target="../media/image1165.png"/><Relationship Id="rId239" Type="http://schemas.openxmlformats.org/officeDocument/2006/relationships/customXml" Target="../ink/ink1221.xml"/><Relationship Id="rId24" Type="http://schemas.openxmlformats.org/officeDocument/2006/relationships/customXml" Target="../ink/ink1111.xml"/><Relationship Id="rId45" Type="http://schemas.openxmlformats.org/officeDocument/2006/relationships/image" Target="../media/image1081.png"/><Relationship Id="rId66" Type="http://schemas.openxmlformats.org/officeDocument/2006/relationships/customXml" Target="../ink/ink1132.xml"/><Relationship Id="rId87" Type="http://schemas.openxmlformats.org/officeDocument/2006/relationships/image" Target="../media/image1102.png"/><Relationship Id="rId110" Type="http://schemas.openxmlformats.org/officeDocument/2006/relationships/image" Target="../media/image1113.png"/><Relationship Id="rId131" Type="http://schemas.openxmlformats.org/officeDocument/2006/relationships/image" Target="../media/image1123.png"/><Relationship Id="rId152" Type="http://schemas.openxmlformats.org/officeDocument/2006/relationships/image" Target="../media/image1133.png"/><Relationship Id="rId173" Type="http://schemas.openxmlformats.org/officeDocument/2006/relationships/customXml" Target="../ink/ink1187.xml"/><Relationship Id="rId194" Type="http://schemas.openxmlformats.org/officeDocument/2006/relationships/image" Target="../media/image1154.png"/><Relationship Id="rId208" Type="http://schemas.openxmlformats.org/officeDocument/2006/relationships/customXml" Target="../ink/ink1205.xml"/><Relationship Id="rId229" Type="http://schemas.openxmlformats.org/officeDocument/2006/relationships/customXml" Target="../ink/ink1216.xml"/><Relationship Id="rId240" Type="http://schemas.openxmlformats.org/officeDocument/2006/relationships/image" Target="../media/image1176.png"/><Relationship Id="rId14" Type="http://schemas.openxmlformats.org/officeDocument/2006/relationships/customXml" Target="../ink/ink1106.xml"/><Relationship Id="rId35" Type="http://schemas.openxmlformats.org/officeDocument/2006/relationships/image" Target="../media/image1076.png"/><Relationship Id="rId56" Type="http://schemas.openxmlformats.org/officeDocument/2006/relationships/customXml" Target="../ink/ink1127.xml"/><Relationship Id="rId77" Type="http://schemas.openxmlformats.org/officeDocument/2006/relationships/image" Target="../media/image1097.png"/><Relationship Id="rId100" Type="http://schemas.openxmlformats.org/officeDocument/2006/relationships/image" Target="../media/image1108.png"/><Relationship Id="rId8" Type="http://schemas.openxmlformats.org/officeDocument/2006/relationships/customXml" Target="../ink/ink1103.xml"/><Relationship Id="rId98" Type="http://schemas.openxmlformats.org/officeDocument/2006/relationships/customXml" Target="../ink/ink1148.xml"/><Relationship Id="rId121" Type="http://schemas.openxmlformats.org/officeDocument/2006/relationships/image" Target="../media/image1118.png"/><Relationship Id="rId142" Type="http://schemas.openxmlformats.org/officeDocument/2006/relationships/image" Target="../media/image1128.png"/><Relationship Id="rId163" Type="http://schemas.openxmlformats.org/officeDocument/2006/relationships/customXml" Target="../ink/ink1182.xml"/><Relationship Id="rId184" Type="http://schemas.openxmlformats.org/officeDocument/2006/relationships/image" Target="../media/image1149.png"/><Relationship Id="rId219" Type="http://schemas.openxmlformats.org/officeDocument/2006/relationships/customXml" Target="../ink/ink1211.xml"/><Relationship Id="rId230" Type="http://schemas.openxmlformats.org/officeDocument/2006/relationships/image" Target="../media/image1171.png"/><Relationship Id="rId25" Type="http://schemas.openxmlformats.org/officeDocument/2006/relationships/image" Target="../media/image1071.png"/><Relationship Id="rId46" Type="http://schemas.openxmlformats.org/officeDocument/2006/relationships/customXml" Target="../ink/ink1122.xml"/><Relationship Id="rId67" Type="http://schemas.openxmlformats.org/officeDocument/2006/relationships/image" Target="../media/image1092.png"/><Relationship Id="rId88" Type="http://schemas.openxmlformats.org/officeDocument/2006/relationships/customXml" Target="../ink/ink1143.xml"/><Relationship Id="rId111" Type="http://schemas.openxmlformats.org/officeDocument/2006/relationships/customXml" Target="../ink/ink1155.xml"/><Relationship Id="rId132" Type="http://schemas.openxmlformats.org/officeDocument/2006/relationships/customXml" Target="../ink/ink1166.xml"/><Relationship Id="rId153" Type="http://schemas.openxmlformats.org/officeDocument/2006/relationships/customXml" Target="../ink/ink1177.xml"/><Relationship Id="rId174" Type="http://schemas.openxmlformats.org/officeDocument/2006/relationships/image" Target="../media/image1144.png"/><Relationship Id="rId195" Type="http://schemas.openxmlformats.org/officeDocument/2006/relationships/customXml" Target="../ink/ink1198.xml"/><Relationship Id="rId209" Type="http://schemas.openxmlformats.org/officeDocument/2006/relationships/image" Target="../media/image1161.png"/><Relationship Id="rId220" Type="http://schemas.openxmlformats.org/officeDocument/2006/relationships/image" Target="../media/image1166.png"/><Relationship Id="rId241" Type="http://schemas.openxmlformats.org/officeDocument/2006/relationships/customXml" Target="../ink/ink1222.xml"/><Relationship Id="rId15" Type="http://schemas.openxmlformats.org/officeDocument/2006/relationships/image" Target="../media/image1066.png"/><Relationship Id="rId36" Type="http://schemas.openxmlformats.org/officeDocument/2006/relationships/customXml" Target="../ink/ink1117.xml"/><Relationship Id="rId57" Type="http://schemas.openxmlformats.org/officeDocument/2006/relationships/image" Target="../media/image1087.png"/><Relationship Id="rId10" Type="http://schemas.openxmlformats.org/officeDocument/2006/relationships/customXml" Target="../ink/ink1104.xml"/><Relationship Id="rId31" Type="http://schemas.openxmlformats.org/officeDocument/2006/relationships/image" Target="../media/image1074.png"/><Relationship Id="rId52" Type="http://schemas.openxmlformats.org/officeDocument/2006/relationships/customXml" Target="../ink/ink1125.xml"/><Relationship Id="rId73" Type="http://schemas.openxmlformats.org/officeDocument/2006/relationships/image" Target="../media/image1095.png"/><Relationship Id="rId78" Type="http://schemas.openxmlformats.org/officeDocument/2006/relationships/customXml" Target="../ink/ink1138.xml"/><Relationship Id="rId94" Type="http://schemas.openxmlformats.org/officeDocument/2006/relationships/customXml" Target="../ink/ink1146.xml"/><Relationship Id="rId99" Type="http://schemas.openxmlformats.org/officeDocument/2006/relationships/customXml" Target="../ink/ink1149.xml"/><Relationship Id="rId101" Type="http://schemas.openxmlformats.org/officeDocument/2006/relationships/customXml" Target="../ink/ink1150.xml"/><Relationship Id="rId122" Type="http://schemas.openxmlformats.org/officeDocument/2006/relationships/customXml" Target="../ink/ink1161.xml"/><Relationship Id="rId143" Type="http://schemas.openxmlformats.org/officeDocument/2006/relationships/customXml" Target="../ink/ink1172.xml"/><Relationship Id="rId148" Type="http://schemas.openxmlformats.org/officeDocument/2006/relationships/image" Target="../media/image1131.png"/><Relationship Id="rId164" Type="http://schemas.openxmlformats.org/officeDocument/2006/relationships/image" Target="../media/image1139.png"/><Relationship Id="rId169" Type="http://schemas.openxmlformats.org/officeDocument/2006/relationships/customXml" Target="../ink/ink1185.xml"/><Relationship Id="rId185" Type="http://schemas.openxmlformats.org/officeDocument/2006/relationships/customXml" Target="../ink/ink1193.xml"/><Relationship Id="rId4" Type="http://schemas.openxmlformats.org/officeDocument/2006/relationships/customXml" Target="../ink/ink1101.xml"/><Relationship Id="rId9" Type="http://schemas.openxmlformats.org/officeDocument/2006/relationships/image" Target="../media/image1063.png"/><Relationship Id="rId180" Type="http://schemas.openxmlformats.org/officeDocument/2006/relationships/image" Target="../media/image1147.png"/><Relationship Id="rId210" Type="http://schemas.openxmlformats.org/officeDocument/2006/relationships/customXml" Target="../ink/ink1206.xml"/><Relationship Id="rId215" Type="http://schemas.openxmlformats.org/officeDocument/2006/relationships/customXml" Target="../ink/ink1209.xml"/><Relationship Id="rId236" Type="http://schemas.openxmlformats.org/officeDocument/2006/relationships/image" Target="../media/image1174.png"/><Relationship Id="rId26" Type="http://schemas.openxmlformats.org/officeDocument/2006/relationships/customXml" Target="../ink/ink1112.xml"/><Relationship Id="rId231" Type="http://schemas.openxmlformats.org/officeDocument/2006/relationships/customXml" Target="../ink/ink1217.xml"/><Relationship Id="rId47" Type="http://schemas.openxmlformats.org/officeDocument/2006/relationships/image" Target="../media/image1082.png"/><Relationship Id="rId68" Type="http://schemas.openxmlformats.org/officeDocument/2006/relationships/customXml" Target="../ink/ink1133.xml"/><Relationship Id="rId89" Type="http://schemas.openxmlformats.org/officeDocument/2006/relationships/image" Target="../media/image1103.png"/><Relationship Id="rId112" Type="http://schemas.openxmlformats.org/officeDocument/2006/relationships/image" Target="../media/image1114.png"/><Relationship Id="rId133" Type="http://schemas.openxmlformats.org/officeDocument/2006/relationships/customXml" Target="../ink/ink1167.xml"/><Relationship Id="rId154" Type="http://schemas.openxmlformats.org/officeDocument/2006/relationships/image" Target="../media/image1134.png"/><Relationship Id="rId175" Type="http://schemas.openxmlformats.org/officeDocument/2006/relationships/customXml" Target="../ink/ink1188.xml"/><Relationship Id="rId196" Type="http://schemas.openxmlformats.org/officeDocument/2006/relationships/image" Target="../media/image1155.png"/><Relationship Id="rId200" Type="http://schemas.openxmlformats.org/officeDocument/2006/relationships/image" Target="../media/image1157.png"/><Relationship Id="rId16" Type="http://schemas.openxmlformats.org/officeDocument/2006/relationships/customXml" Target="../ink/ink1107.xml"/><Relationship Id="rId221" Type="http://schemas.openxmlformats.org/officeDocument/2006/relationships/customXml" Target="../ink/ink1212.xml"/><Relationship Id="rId242" Type="http://schemas.openxmlformats.org/officeDocument/2006/relationships/image" Target="../media/image1177.png"/><Relationship Id="rId37" Type="http://schemas.openxmlformats.org/officeDocument/2006/relationships/image" Target="../media/image1077.png"/><Relationship Id="rId58" Type="http://schemas.openxmlformats.org/officeDocument/2006/relationships/customXml" Target="../ink/ink1128.xml"/><Relationship Id="rId79" Type="http://schemas.openxmlformats.org/officeDocument/2006/relationships/image" Target="../media/image1098.png"/><Relationship Id="rId102" Type="http://schemas.openxmlformats.org/officeDocument/2006/relationships/image" Target="../media/image1109.png"/><Relationship Id="rId123" Type="http://schemas.openxmlformats.org/officeDocument/2006/relationships/image" Target="../media/image1119.png"/><Relationship Id="rId144" Type="http://schemas.openxmlformats.org/officeDocument/2006/relationships/image" Target="../media/image1129.png"/><Relationship Id="rId90" Type="http://schemas.openxmlformats.org/officeDocument/2006/relationships/customXml" Target="../ink/ink1144.xml"/><Relationship Id="rId165" Type="http://schemas.openxmlformats.org/officeDocument/2006/relationships/customXml" Target="../ink/ink1183.xml"/><Relationship Id="rId186" Type="http://schemas.openxmlformats.org/officeDocument/2006/relationships/image" Target="../media/image1150.png"/><Relationship Id="rId211" Type="http://schemas.openxmlformats.org/officeDocument/2006/relationships/image" Target="../media/image1162.png"/><Relationship Id="rId232" Type="http://schemas.openxmlformats.org/officeDocument/2006/relationships/image" Target="../media/image1172.png"/><Relationship Id="rId27" Type="http://schemas.openxmlformats.org/officeDocument/2006/relationships/image" Target="../media/image1072.png"/><Relationship Id="rId48" Type="http://schemas.openxmlformats.org/officeDocument/2006/relationships/customXml" Target="../ink/ink1123.xml"/><Relationship Id="rId69" Type="http://schemas.openxmlformats.org/officeDocument/2006/relationships/image" Target="../media/image1093.png"/><Relationship Id="rId113" Type="http://schemas.openxmlformats.org/officeDocument/2006/relationships/customXml" Target="../ink/ink1156.xml"/><Relationship Id="rId134" Type="http://schemas.openxmlformats.org/officeDocument/2006/relationships/image" Target="../media/image1124.png"/><Relationship Id="rId80" Type="http://schemas.openxmlformats.org/officeDocument/2006/relationships/customXml" Target="../ink/ink1139.xml"/><Relationship Id="rId155" Type="http://schemas.openxmlformats.org/officeDocument/2006/relationships/customXml" Target="../ink/ink1178.xml"/><Relationship Id="rId176" Type="http://schemas.openxmlformats.org/officeDocument/2006/relationships/image" Target="../media/image1145.png"/><Relationship Id="rId197" Type="http://schemas.openxmlformats.org/officeDocument/2006/relationships/customXml" Target="../ink/ink1199.xml"/><Relationship Id="rId201" Type="http://schemas.openxmlformats.org/officeDocument/2006/relationships/customXml" Target="../ink/ink1201.xml"/><Relationship Id="rId222" Type="http://schemas.openxmlformats.org/officeDocument/2006/relationships/image" Target="../media/image1167.png"/><Relationship Id="rId243" Type="http://schemas.openxmlformats.org/officeDocument/2006/relationships/customXml" Target="../ink/ink1223.xml"/><Relationship Id="rId17" Type="http://schemas.openxmlformats.org/officeDocument/2006/relationships/image" Target="../media/image1067.png"/><Relationship Id="rId38" Type="http://schemas.openxmlformats.org/officeDocument/2006/relationships/customXml" Target="../ink/ink1118.xml"/><Relationship Id="rId59" Type="http://schemas.openxmlformats.org/officeDocument/2006/relationships/image" Target="../media/image1088.png"/><Relationship Id="rId103" Type="http://schemas.openxmlformats.org/officeDocument/2006/relationships/customXml" Target="../ink/ink1151.xml"/><Relationship Id="rId124" Type="http://schemas.openxmlformats.org/officeDocument/2006/relationships/customXml" Target="../ink/ink1162.xml"/><Relationship Id="rId70" Type="http://schemas.openxmlformats.org/officeDocument/2006/relationships/customXml" Target="../ink/ink1134.xml"/><Relationship Id="rId91" Type="http://schemas.openxmlformats.org/officeDocument/2006/relationships/image" Target="../media/image1104.png"/><Relationship Id="rId145" Type="http://schemas.openxmlformats.org/officeDocument/2006/relationships/customXml" Target="../ink/ink1173.xml"/><Relationship Id="rId166" Type="http://schemas.openxmlformats.org/officeDocument/2006/relationships/image" Target="../media/image1140.png"/><Relationship Id="rId187" Type="http://schemas.openxmlformats.org/officeDocument/2006/relationships/customXml" Target="../ink/ink1194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07.xml"/><Relationship Id="rId233" Type="http://schemas.openxmlformats.org/officeDocument/2006/relationships/customXml" Target="../ink/ink1218.xml"/><Relationship Id="rId28" Type="http://schemas.openxmlformats.org/officeDocument/2006/relationships/customXml" Target="../ink/ink1113.xml"/><Relationship Id="rId49" Type="http://schemas.openxmlformats.org/officeDocument/2006/relationships/image" Target="../media/image1083.png"/><Relationship Id="rId114" Type="http://schemas.openxmlformats.org/officeDocument/2006/relationships/image" Target="../media/image1115.png"/><Relationship Id="rId60" Type="http://schemas.openxmlformats.org/officeDocument/2006/relationships/customXml" Target="../ink/ink1129.xml"/><Relationship Id="rId81" Type="http://schemas.openxmlformats.org/officeDocument/2006/relationships/image" Target="../media/image1099.png"/><Relationship Id="rId135" Type="http://schemas.openxmlformats.org/officeDocument/2006/relationships/customXml" Target="../ink/ink1168.xml"/><Relationship Id="rId156" Type="http://schemas.openxmlformats.org/officeDocument/2006/relationships/image" Target="../media/image1135.png"/><Relationship Id="rId177" Type="http://schemas.openxmlformats.org/officeDocument/2006/relationships/customXml" Target="../ink/ink1189.xml"/><Relationship Id="rId198" Type="http://schemas.openxmlformats.org/officeDocument/2006/relationships/image" Target="../media/image1156.png"/><Relationship Id="rId202" Type="http://schemas.openxmlformats.org/officeDocument/2006/relationships/image" Target="../media/image1158.png"/><Relationship Id="rId223" Type="http://schemas.openxmlformats.org/officeDocument/2006/relationships/customXml" Target="../ink/ink1213.xml"/><Relationship Id="rId244" Type="http://schemas.openxmlformats.org/officeDocument/2006/relationships/image" Target="../media/image1178.png"/><Relationship Id="rId18" Type="http://schemas.openxmlformats.org/officeDocument/2006/relationships/customXml" Target="../ink/ink1108.xml"/><Relationship Id="rId39" Type="http://schemas.openxmlformats.org/officeDocument/2006/relationships/image" Target="../media/image1078.png"/><Relationship Id="rId50" Type="http://schemas.openxmlformats.org/officeDocument/2006/relationships/customXml" Target="../ink/ink1124.xml"/><Relationship Id="rId104" Type="http://schemas.openxmlformats.org/officeDocument/2006/relationships/image" Target="../media/image1110.png"/><Relationship Id="rId125" Type="http://schemas.openxmlformats.org/officeDocument/2006/relationships/image" Target="../media/image1120.png"/><Relationship Id="rId146" Type="http://schemas.openxmlformats.org/officeDocument/2006/relationships/image" Target="../media/image1130.png"/><Relationship Id="rId167" Type="http://schemas.openxmlformats.org/officeDocument/2006/relationships/customXml" Target="../ink/ink1184.xml"/><Relationship Id="rId188" Type="http://schemas.openxmlformats.org/officeDocument/2006/relationships/image" Target="../media/image1151.png"/><Relationship Id="rId71" Type="http://schemas.openxmlformats.org/officeDocument/2006/relationships/image" Target="../media/image1094.png"/><Relationship Id="rId92" Type="http://schemas.openxmlformats.org/officeDocument/2006/relationships/customXml" Target="../ink/ink1145.xml"/><Relationship Id="rId213" Type="http://schemas.openxmlformats.org/officeDocument/2006/relationships/customXml" Target="../ink/ink1208.xml"/><Relationship Id="rId234" Type="http://schemas.openxmlformats.org/officeDocument/2006/relationships/image" Target="../media/image1173.png"/><Relationship Id="rId2" Type="http://schemas.openxmlformats.org/officeDocument/2006/relationships/customXml" Target="../ink/ink1100.xml"/><Relationship Id="rId29" Type="http://schemas.openxmlformats.org/officeDocument/2006/relationships/image" Target="../media/image1073.png"/><Relationship Id="rId40" Type="http://schemas.openxmlformats.org/officeDocument/2006/relationships/customXml" Target="../ink/ink1119.xml"/><Relationship Id="rId115" Type="http://schemas.openxmlformats.org/officeDocument/2006/relationships/customXml" Target="../ink/ink1157.xml"/><Relationship Id="rId136" Type="http://schemas.openxmlformats.org/officeDocument/2006/relationships/image" Target="../media/image1125.png"/><Relationship Id="rId157" Type="http://schemas.openxmlformats.org/officeDocument/2006/relationships/customXml" Target="../ink/ink1179.xml"/><Relationship Id="rId178" Type="http://schemas.openxmlformats.org/officeDocument/2006/relationships/image" Target="../media/image1146.png"/><Relationship Id="rId61" Type="http://schemas.openxmlformats.org/officeDocument/2006/relationships/image" Target="../media/image1089.png"/><Relationship Id="rId82" Type="http://schemas.openxmlformats.org/officeDocument/2006/relationships/customXml" Target="../ink/ink1140.xml"/><Relationship Id="rId199" Type="http://schemas.openxmlformats.org/officeDocument/2006/relationships/customXml" Target="../ink/ink1200.xml"/><Relationship Id="rId203" Type="http://schemas.openxmlformats.org/officeDocument/2006/relationships/customXml" Target="../ink/ink1202.xml"/><Relationship Id="rId19" Type="http://schemas.openxmlformats.org/officeDocument/2006/relationships/image" Target="../media/image1068.png"/><Relationship Id="rId224" Type="http://schemas.openxmlformats.org/officeDocument/2006/relationships/image" Target="../media/image1168.png"/><Relationship Id="rId245" Type="http://schemas.openxmlformats.org/officeDocument/2006/relationships/customXml" Target="../ink/ink1224.xml"/><Relationship Id="rId30" Type="http://schemas.openxmlformats.org/officeDocument/2006/relationships/customXml" Target="../ink/ink1114.xml"/><Relationship Id="rId105" Type="http://schemas.openxmlformats.org/officeDocument/2006/relationships/customXml" Target="../ink/ink1152.xml"/><Relationship Id="rId126" Type="http://schemas.openxmlformats.org/officeDocument/2006/relationships/customXml" Target="../ink/ink1163.xml"/><Relationship Id="rId147" Type="http://schemas.openxmlformats.org/officeDocument/2006/relationships/customXml" Target="../ink/ink1174.xml"/><Relationship Id="rId168" Type="http://schemas.openxmlformats.org/officeDocument/2006/relationships/image" Target="../media/image1141.png"/><Relationship Id="rId51" Type="http://schemas.openxmlformats.org/officeDocument/2006/relationships/image" Target="../media/image1084.png"/><Relationship Id="rId72" Type="http://schemas.openxmlformats.org/officeDocument/2006/relationships/customXml" Target="../ink/ink1135.xml"/><Relationship Id="rId93" Type="http://schemas.openxmlformats.org/officeDocument/2006/relationships/image" Target="../media/image1105.png"/><Relationship Id="rId189" Type="http://schemas.openxmlformats.org/officeDocument/2006/relationships/customXml" Target="../ink/ink1195.xml"/><Relationship Id="rId3" Type="http://schemas.openxmlformats.org/officeDocument/2006/relationships/image" Target="../media/image1060.png"/><Relationship Id="rId214" Type="http://schemas.openxmlformats.org/officeDocument/2006/relationships/image" Target="../media/image1163.png"/><Relationship Id="rId235" Type="http://schemas.openxmlformats.org/officeDocument/2006/relationships/customXml" Target="../ink/ink1219.xml"/><Relationship Id="rId116" Type="http://schemas.openxmlformats.org/officeDocument/2006/relationships/image" Target="../media/image1116.png"/><Relationship Id="rId137" Type="http://schemas.openxmlformats.org/officeDocument/2006/relationships/customXml" Target="../ink/ink1169.xml"/><Relationship Id="rId158" Type="http://schemas.openxmlformats.org/officeDocument/2006/relationships/image" Target="../media/image1136.png"/><Relationship Id="rId20" Type="http://schemas.openxmlformats.org/officeDocument/2006/relationships/customXml" Target="../ink/ink1109.xml"/><Relationship Id="rId41" Type="http://schemas.openxmlformats.org/officeDocument/2006/relationships/image" Target="../media/image1079.png"/><Relationship Id="rId62" Type="http://schemas.openxmlformats.org/officeDocument/2006/relationships/customXml" Target="../ink/ink1130.xml"/><Relationship Id="rId83" Type="http://schemas.openxmlformats.org/officeDocument/2006/relationships/image" Target="../media/image1100.png"/><Relationship Id="rId179" Type="http://schemas.openxmlformats.org/officeDocument/2006/relationships/customXml" Target="../ink/ink1190.xml"/><Relationship Id="rId190" Type="http://schemas.openxmlformats.org/officeDocument/2006/relationships/image" Target="../media/image1152.png"/><Relationship Id="rId204" Type="http://schemas.openxmlformats.org/officeDocument/2006/relationships/image" Target="../media/image1159.png"/><Relationship Id="rId225" Type="http://schemas.openxmlformats.org/officeDocument/2006/relationships/customXml" Target="../ink/ink1214.xml"/><Relationship Id="rId246" Type="http://schemas.openxmlformats.org/officeDocument/2006/relationships/image" Target="../media/image1179.png"/><Relationship Id="rId106" Type="http://schemas.openxmlformats.org/officeDocument/2006/relationships/image" Target="../media/image1111.png"/><Relationship Id="rId127" Type="http://schemas.openxmlformats.org/officeDocument/2006/relationships/image" Target="../media/image11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85.xml"/><Relationship Id="rId21" Type="http://schemas.openxmlformats.org/officeDocument/2006/relationships/image" Target="../media/image1190.png"/><Relationship Id="rId42" Type="http://schemas.openxmlformats.org/officeDocument/2006/relationships/customXml" Target="../ink/ink1247.xml"/><Relationship Id="rId63" Type="http://schemas.openxmlformats.org/officeDocument/2006/relationships/image" Target="../media/image1209.png"/><Relationship Id="rId84" Type="http://schemas.openxmlformats.org/officeDocument/2006/relationships/customXml" Target="../ink/ink1268.xml"/><Relationship Id="rId138" Type="http://schemas.openxmlformats.org/officeDocument/2006/relationships/image" Target="../media/image1246.png"/><Relationship Id="rId159" Type="http://schemas.openxmlformats.org/officeDocument/2006/relationships/customXml" Target="../ink/ink1306.xml"/><Relationship Id="rId170" Type="http://schemas.openxmlformats.org/officeDocument/2006/relationships/customXml" Target="../ink/ink1312.xml"/><Relationship Id="rId107" Type="http://schemas.openxmlformats.org/officeDocument/2006/relationships/customXml" Target="../ink/ink1280.xml"/><Relationship Id="rId11" Type="http://schemas.openxmlformats.org/officeDocument/2006/relationships/image" Target="../media/image1185.png"/><Relationship Id="rId32" Type="http://schemas.openxmlformats.org/officeDocument/2006/relationships/image" Target="../media/image1194.png"/><Relationship Id="rId53" Type="http://schemas.openxmlformats.org/officeDocument/2006/relationships/image" Target="../media/image1204.png"/><Relationship Id="rId74" Type="http://schemas.openxmlformats.org/officeDocument/2006/relationships/customXml" Target="../ink/ink1263.xml"/><Relationship Id="rId128" Type="http://schemas.openxmlformats.org/officeDocument/2006/relationships/image" Target="../media/image1241.png"/><Relationship Id="rId149" Type="http://schemas.openxmlformats.org/officeDocument/2006/relationships/customXml" Target="../ink/ink1301.xml"/><Relationship Id="rId5" Type="http://schemas.openxmlformats.org/officeDocument/2006/relationships/image" Target="../media/image1182.png"/><Relationship Id="rId95" Type="http://schemas.openxmlformats.org/officeDocument/2006/relationships/customXml" Target="../ink/ink1274.xml"/><Relationship Id="rId160" Type="http://schemas.openxmlformats.org/officeDocument/2006/relationships/customXml" Target="../ink/ink1307.xml"/><Relationship Id="rId181" Type="http://schemas.openxmlformats.org/officeDocument/2006/relationships/customXml" Target="../ink/ink1318.xml"/><Relationship Id="rId22" Type="http://schemas.openxmlformats.org/officeDocument/2006/relationships/customXml" Target="../ink/ink1236.xml"/><Relationship Id="rId43" Type="http://schemas.openxmlformats.org/officeDocument/2006/relationships/image" Target="../media/image1199.png"/><Relationship Id="rId64" Type="http://schemas.openxmlformats.org/officeDocument/2006/relationships/customXml" Target="../ink/ink1258.xml"/><Relationship Id="rId118" Type="http://schemas.openxmlformats.org/officeDocument/2006/relationships/image" Target="../media/image1236.png"/><Relationship Id="rId139" Type="http://schemas.openxmlformats.org/officeDocument/2006/relationships/customXml" Target="../ink/ink1296.xml"/><Relationship Id="rId85" Type="http://schemas.openxmlformats.org/officeDocument/2006/relationships/image" Target="../media/image1220.png"/><Relationship Id="rId150" Type="http://schemas.openxmlformats.org/officeDocument/2006/relationships/image" Target="../media/image1252.png"/><Relationship Id="rId171" Type="http://schemas.openxmlformats.org/officeDocument/2006/relationships/image" Target="../media/image1262.png"/><Relationship Id="rId12" Type="http://schemas.openxmlformats.org/officeDocument/2006/relationships/customXml" Target="../ink/ink1231.xml"/><Relationship Id="rId33" Type="http://schemas.openxmlformats.org/officeDocument/2006/relationships/customXml" Target="../ink/ink1242.xml"/><Relationship Id="rId108" Type="http://schemas.openxmlformats.org/officeDocument/2006/relationships/image" Target="../media/image1231.png"/><Relationship Id="rId129" Type="http://schemas.openxmlformats.org/officeDocument/2006/relationships/customXml" Target="../ink/ink1291.xml"/><Relationship Id="rId54" Type="http://schemas.openxmlformats.org/officeDocument/2006/relationships/customXml" Target="../ink/ink1253.xml"/><Relationship Id="rId75" Type="http://schemas.openxmlformats.org/officeDocument/2006/relationships/image" Target="../media/image1215.png"/><Relationship Id="rId96" Type="http://schemas.openxmlformats.org/officeDocument/2006/relationships/image" Target="../media/image1225.png"/><Relationship Id="rId140" Type="http://schemas.openxmlformats.org/officeDocument/2006/relationships/image" Target="../media/image1247.png"/><Relationship Id="rId161" Type="http://schemas.openxmlformats.org/officeDocument/2006/relationships/image" Target="../media/image1257.png"/><Relationship Id="rId182" Type="http://schemas.openxmlformats.org/officeDocument/2006/relationships/image" Target="../media/image1267.png"/><Relationship Id="rId6" Type="http://schemas.openxmlformats.org/officeDocument/2006/relationships/customXml" Target="../ink/ink1228.xml"/><Relationship Id="rId23" Type="http://schemas.openxmlformats.org/officeDocument/2006/relationships/image" Target="../media/image1105.png"/><Relationship Id="rId119" Type="http://schemas.openxmlformats.org/officeDocument/2006/relationships/customXml" Target="../ink/ink1286.xml"/><Relationship Id="rId44" Type="http://schemas.openxmlformats.org/officeDocument/2006/relationships/customXml" Target="../ink/ink1248.xml"/><Relationship Id="rId60" Type="http://schemas.openxmlformats.org/officeDocument/2006/relationships/customXml" Target="../ink/ink1256.xml"/><Relationship Id="rId65" Type="http://schemas.openxmlformats.org/officeDocument/2006/relationships/image" Target="../media/image1210.png"/><Relationship Id="rId81" Type="http://schemas.openxmlformats.org/officeDocument/2006/relationships/image" Target="../media/image1218.png"/><Relationship Id="rId86" Type="http://schemas.openxmlformats.org/officeDocument/2006/relationships/customXml" Target="../ink/ink1269.xml"/><Relationship Id="rId130" Type="http://schemas.openxmlformats.org/officeDocument/2006/relationships/image" Target="../media/image1242.png"/><Relationship Id="rId135" Type="http://schemas.openxmlformats.org/officeDocument/2006/relationships/customXml" Target="../ink/ink1294.xml"/><Relationship Id="rId151" Type="http://schemas.openxmlformats.org/officeDocument/2006/relationships/customXml" Target="../ink/ink1302.xml"/><Relationship Id="rId156" Type="http://schemas.openxmlformats.org/officeDocument/2006/relationships/image" Target="../media/image1255.png"/><Relationship Id="rId177" Type="http://schemas.openxmlformats.org/officeDocument/2006/relationships/image" Target="../media/image1265.png"/><Relationship Id="rId172" Type="http://schemas.openxmlformats.org/officeDocument/2006/relationships/customXml" Target="../ink/ink1313.xml"/><Relationship Id="rId13" Type="http://schemas.openxmlformats.org/officeDocument/2006/relationships/image" Target="../media/image1186.png"/><Relationship Id="rId18" Type="http://schemas.openxmlformats.org/officeDocument/2006/relationships/customXml" Target="../ink/ink1234.xml"/><Relationship Id="rId39" Type="http://schemas.openxmlformats.org/officeDocument/2006/relationships/customXml" Target="../ink/ink1245.xml"/><Relationship Id="rId109" Type="http://schemas.openxmlformats.org/officeDocument/2006/relationships/customXml" Target="../ink/ink1281.xml"/><Relationship Id="rId34" Type="http://schemas.openxmlformats.org/officeDocument/2006/relationships/image" Target="../media/image1195.png"/><Relationship Id="rId50" Type="http://schemas.openxmlformats.org/officeDocument/2006/relationships/customXml" Target="../ink/ink1251.xml"/><Relationship Id="rId55" Type="http://schemas.openxmlformats.org/officeDocument/2006/relationships/image" Target="../media/image1205.png"/><Relationship Id="rId76" Type="http://schemas.openxmlformats.org/officeDocument/2006/relationships/customXml" Target="../ink/ink1264.xml"/><Relationship Id="rId97" Type="http://schemas.openxmlformats.org/officeDocument/2006/relationships/customXml" Target="../ink/ink1275.xml"/><Relationship Id="rId104" Type="http://schemas.openxmlformats.org/officeDocument/2006/relationships/image" Target="../media/image1229.png"/><Relationship Id="rId120" Type="http://schemas.openxmlformats.org/officeDocument/2006/relationships/image" Target="../media/image1237.png"/><Relationship Id="rId125" Type="http://schemas.openxmlformats.org/officeDocument/2006/relationships/customXml" Target="../ink/ink1289.xml"/><Relationship Id="rId141" Type="http://schemas.openxmlformats.org/officeDocument/2006/relationships/customXml" Target="../ink/ink1297.xml"/><Relationship Id="rId146" Type="http://schemas.openxmlformats.org/officeDocument/2006/relationships/image" Target="../media/image1250.png"/><Relationship Id="rId167" Type="http://schemas.openxmlformats.org/officeDocument/2006/relationships/image" Target="../media/image1260.png"/><Relationship Id="rId7" Type="http://schemas.openxmlformats.org/officeDocument/2006/relationships/image" Target="../media/image1183.png"/><Relationship Id="rId71" Type="http://schemas.openxmlformats.org/officeDocument/2006/relationships/image" Target="../media/image1213.png"/><Relationship Id="rId92" Type="http://schemas.openxmlformats.org/officeDocument/2006/relationships/customXml" Target="../ink/ink1272.xml"/><Relationship Id="rId162" Type="http://schemas.openxmlformats.org/officeDocument/2006/relationships/customXml" Target="../ink/ink1308.xml"/><Relationship Id="rId2" Type="http://schemas.openxmlformats.org/officeDocument/2006/relationships/customXml" Target="../ink/ink1226.xml"/><Relationship Id="rId29" Type="http://schemas.openxmlformats.org/officeDocument/2006/relationships/image" Target="../media/image1193.png"/><Relationship Id="rId24" Type="http://schemas.openxmlformats.org/officeDocument/2006/relationships/customXml" Target="../ink/ink1237.xml"/><Relationship Id="rId40" Type="http://schemas.openxmlformats.org/officeDocument/2006/relationships/image" Target="../media/image1198.png"/><Relationship Id="rId45" Type="http://schemas.openxmlformats.org/officeDocument/2006/relationships/image" Target="../media/image1200.png"/><Relationship Id="rId66" Type="http://schemas.openxmlformats.org/officeDocument/2006/relationships/customXml" Target="../ink/ink1259.xml"/><Relationship Id="rId87" Type="http://schemas.openxmlformats.org/officeDocument/2006/relationships/image" Target="../media/image1221.png"/><Relationship Id="rId110" Type="http://schemas.openxmlformats.org/officeDocument/2006/relationships/image" Target="../media/image1232.png"/><Relationship Id="rId115" Type="http://schemas.openxmlformats.org/officeDocument/2006/relationships/customXml" Target="../ink/ink1284.xml"/><Relationship Id="rId131" Type="http://schemas.openxmlformats.org/officeDocument/2006/relationships/customXml" Target="../ink/ink1292.xml"/><Relationship Id="rId136" Type="http://schemas.openxmlformats.org/officeDocument/2006/relationships/image" Target="../media/image1245.png"/><Relationship Id="rId157" Type="http://schemas.openxmlformats.org/officeDocument/2006/relationships/customXml" Target="../ink/ink1305.xml"/><Relationship Id="rId178" Type="http://schemas.openxmlformats.org/officeDocument/2006/relationships/customXml" Target="../ink/ink1316.xml"/><Relationship Id="rId61" Type="http://schemas.openxmlformats.org/officeDocument/2006/relationships/image" Target="../media/image1208.png"/><Relationship Id="rId82" Type="http://schemas.openxmlformats.org/officeDocument/2006/relationships/customXml" Target="../ink/ink1267.xml"/><Relationship Id="rId152" Type="http://schemas.openxmlformats.org/officeDocument/2006/relationships/image" Target="../media/image1253.png"/><Relationship Id="rId173" Type="http://schemas.openxmlformats.org/officeDocument/2006/relationships/image" Target="../media/image1263.png"/><Relationship Id="rId19" Type="http://schemas.openxmlformats.org/officeDocument/2006/relationships/image" Target="../media/image1189.png"/><Relationship Id="rId14" Type="http://schemas.openxmlformats.org/officeDocument/2006/relationships/customXml" Target="../ink/ink1232.xml"/><Relationship Id="rId30" Type="http://schemas.openxmlformats.org/officeDocument/2006/relationships/customXml" Target="../ink/ink1240.xml"/><Relationship Id="rId35" Type="http://schemas.openxmlformats.org/officeDocument/2006/relationships/customXml" Target="../ink/ink1243.xml"/><Relationship Id="rId56" Type="http://schemas.openxmlformats.org/officeDocument/2006/relationships/customXml" Target="../ink/ink1254.xml"/><Relationship Id="rId77" Type="http://schemas.openxmlformats.org/officeDocument/2006/relationships/image" Target="../media/image1216.png"/><Relationship Id="rId100" Type="http://schemas.openxmlformats.org/officeDocument/2006/relationships/image" Target="../media/image1227.png"/><Relationship Id="rId105" Type="http://schemas.openxmlformats.org/officeDocument/2006/relationships/customXml" Target="../ink/ink1279.xml"/><Relationship Id="rId126" Type="http://schemas.openxmlformats.org/officeDocument/2006/relationships/image" Target="../media/image1240.png"/><Relationship Id="rId147" Type="http://schemas.openxmlformats.org/officeDocument/2006/relationships/customXml" Target="../ink/ink1300.xml"/><Relationship Id="rId168" Type="http://schemas.openxmlformats.org/officeDocument/2006/relationships/customXml" Target="../ink/ink1311.xml"/><Relationship Id="rId8" Type="http://schemas.openxmlformats.org/officeDocument/2006/relationships/customXml" Target="../ink/ink1229.xml"/><Relationship Id="rId51" Type="http://schemas.openxmlformats.org/officeDocument/2006/relationships/image" Target="../media/image1203.png"/><Relationship Id="rId72" Type="http://schemas.openxmlformats.org/officeDocument/2006/relationships/customXml" Target="../ink/ink1262.xml"/><Relationship Id="rId93" Type="http://schemas.openxmlformats.org/officeDocument/2006/relationships/image" Target="../media/image1224.png"/><Relationship Id="rId98" Type="http://schemas.openxmlformats.org/officeDocument/2006/relationships/image" Target="../media/image1226.png"/><Relationship Id="rId121" Type="http://schemas.openxmlformats.org/officeDocument/2006/relationships/customXml" Target="../ink/ink1287.xml"/><Relationship Id="rId142" Type="http://schemas.openxmlformats.org/officeDocument/2006/relationships/image" Target="../media/image1248.png"/><Relationship Id="rId163" Type="http://schemas.openxmlformats.org/officeDocument/2006/relationships/image" Target="../media/image1258.png"/><Relationship Id="rId3" Type="http://schemas.openxmlformats.org/officeDocument/2006/relationships/image" Target="../media/image1181.png"/><Relationship Id="rId25" Type="http://schemas.openxmlformats.org/officeDocument/2006/relationships/image" Target="../media/image1191.png"/><Relationship Id="rId46" Type="http://schemas.openxmlformats.org/officeDocument/2006/relationships/customXml" Target="../ink/ink1249.xml"/><Relationship Id="rId67" Type="http://schemas.openxmlformats.org/officeDocument/2006/relationships/image" Target="../media/image1211.png"/><Relationship Id="rId116" Type="http://schemas.openxmlformats.org/officeDocument/2006/relationships/image" Target="../media/image1235.png"/><Relationship Id="rId137" Type="http://schemas.openxmlformats.org/officeDocument/2006/relationships/customXml" Target="../ink/ink1295.xml"/><Relationship Id="rId158" Type="http://schemas.openxmlformats.org/officeDocument/2006/relationships/image" Target="../media/image1256.png"/><Relationship Id="rId20" Type="http://schemas.openxmlformats.org/officeDocument/2006/relationships/customXml" Target="../ink/ink1235.xml"/><Relationship Id="rId41" Type="http://schemas.openxmlformats.org/officeDocument/2006/relationships/customXml" Target="../ink/ink1246.xml"/><Relationship Id="rId62" Type="http://schemas.openxmlformats.org/officeDocument/2006/relationships/customXml" Target="../ink/ink1257.xml"/><Relationship Id="rId83" Type="http://schemas.openxmlformats.org/officeDocument/2006/relationships/image" Target="../media/image1219.png"/><Relationship Id="rId88" Type="http://schemas.openxmlformats.org/officeDocument/2006/relationships/customXml" Target="../ink/ink1270.xml"/><Relationship Id="rId111" Type="http://schemas.openxmlformats.org/officeDocument/2006/relationships/customXml" Target="../ink/ink1282.xml"/><Relationship Id="rId132" Type="http://schemas.openxmlformats.org/officeDocument/2006/relationships/image" Target="../media/image1243.png"/><Relationship Id="rId153" Type="http://schemas.openxmlformats.org/officeDocument/2006/relationships/customXml" Target="../ink/ink1303.xml"/><Relationship Id="rId174" Type="http://schemas.openxmlformats.org/officeDocument/2006/relationships/customXml" Target="../ink/ink1314.xml"/><Relationship Id="rId179" Type="http://schemas.openxmlformats.org/officeDocument/2006/relationships/image" Target="../media/image1266.png"/><Relationship Id="rId15" Type="http://schemas.openxmlformats.org/officeDocument/2006/relationships/image" Target="../media/image1187.png"/><Relationship Id="rId36" Type="http://schemas.openxmlformats.org/officeDocument/2006/relationships/image" Target="../media/image1196.png"/><Relationship Id="rId57" Type="http://schemas.openxmlformats.org/officeDocument/2006/relationships/image" Target="../media/image1206.png"/><Relationship Id="rId106" Type="http://schemas.openxmlformats.org/officeDocument/2006/relationships/image" Target="../media/image1230.png"/><Relationship Id="rId127" Type="http://schemas.openxmlformats.org/officeDocument/2006/relationships/customXml" Target="../ink/ink1290.xml"/><Relationship Id="rId10" Type="http://schemas.openxmlformats.org/officeDocument/2006/relationships/customXml" Target="../ink/ink1230.xml"/><Relationship Id="rId31" Type="http://schemas.openxmlformats.org/officeDocument/2006/relationships/customXml" Target="../ink/ink1241.xml"/><Relationship Id="rId52" Type="http://schemas.openxmlformats.org/officeDocument/2006/relationships/customXml" Target="../ink/ink1252.xml"/><Relationship Id="rId73" Type="http://schemas.openxmlformats.org/officeDocument/2006/relationships/image" Target="../media/image1214.png"/><Relationship Id="rId78" Type="http://schemas.openxmlformats.org/officeDocument/2006/relationships/customXml" Target="../ink/ink1265.xml"/><Relationship Id="rId94" Type="http://schemas.openxmlformats.org/officeDocument/2006/relationships/customXml" Target="../ink/ink1273.xml"/><Relationship Id="rId99" Type="http://schemas.openxmlformats.org/officeDocument/2006/relationships/customXml" Target="../ink/ink1276.xml"/><Relationship Id="rId101" Type="http://schemas.openxmlformats.org/officeDocument/2006/relationships/customXml" Target="../ink/ink1277.xml"/><Relationship Id="rId122" Type="http://schemas.openxmlformats.org/officeDocument/2006/relationships/image" Target="../media/image1238.png"/><Relationship Id="rId143" Type="http://schemas.openxmlformats.org/officeDocument/2006/relationships/customXml" Target="../ink/ink1298.xml"/><Relationship Id="rId148" Type="http://schemas.openxmlformats.org/officeDocument/2006/relationships/image" Target="../media/image1251.png"/><Relationship Id="rId164" Type="http://schemas.openxmlformats.org/officeDocument/2006/relationships/customXml" Target="../ink/ink1309.xml"/><Relationship Id="rId169" Type="http://schemas.openxmlformats.org/officeDocument/2006/relationships/image" Target="../media/image1261.png"/><Relationship Id="rId4" Type="http://schemas.openxmlformats.org/officeDocument/2006/relationships/customXml" Target="../ink/ink1227.xml"/><Relationship Id="rId9" Type="http://schemas.openxmlformats.org/officeDocument/2006/relationships/image" Target="../media/image1184.png"/><Relationship Id="rId180" Type="http://schemas.openxmlformats.org/officeDocument/2006/relationships/customXml" Target="../ink/ink1317.xml"/><Relationship Id="rId26" Type="http://schemas.openxmlformats.org/officeDocument/2006/relationships/customXml" Target="../ink/ink1238.xml"/><Relationship Id="rId47" Type="http://schemas.openxmlformats.org/officeDocument/2006/relationships/image" Target="../media/image1201.png"/><Relationship Id="rId68" Type="http://schemas.openxmlformats.org/officeDocument/2006/relationships/customXml" Target="../ink/ink1260.xml"/><Relationship Id="rId89" Type="http://schemas.openxmlformats.org/officeDocument/2006/relationships/image" Target="../media/image1222.png"/><Relationship Id="rId112" Type="http://schemas.openxmlformats.org/officeDocument/2006/relationships/image" Target="../media/image1233.png"/><Relationship Id="rId133" Type="http://schemas.openxmlformats.org/officeDocument/2006/relationships/customXml" Target="../ink/ink1293.xml"/><Relationship Id="rId154" Type="http://schemas.openxmlformats.org/officeDocument/2006/relationships/image" Target="../media/image1254.png"/><Relationship Id="rId175" Type="http://schemas.openxmlformats.org/officeDocument/2006/relationships/image" Target="../media/image1264.png"/><Relationship Id="rId16" Type="http://schemas.openxmlformats.org/officeDocument/2006/relationships/customXml" Target="../ink/ink1233.xml"/><Relationship Id="rId37" Type="http://schemas.openxmlformats.org/officeDocument/2006/relationships/customXml" Target="../ink/ink1244.xml"/><Relationship Id="rId58" Type="http://schemas.openxmlformats.org/officeDocument/2006/relationships/customXml" Target="../ink/ink1255.xml"/><Relationship Id="rId79" Type="http://schemas.openxmlformats.org/officeDocument/2006/relationships/image" Target="../media/image1217.png"/><Relationship Id="rId102" Type="http://schemas.openxmlformats.org/officeDocument/2006/relationships/image" Target="../media/image1228.png"/><Relationship Id="rId123" Type="http://schemas.openxmlformats.org/officeDocument/2006/relationships/customXml" Target="../ink/ink1288.xml"/><Relationship Id="rId144" Type="http://schemas.openxmlformats.org/officeDocument/2006/relationships/image" Target="../media/image1249.png"/><Relationship Id="rId90" Type="http://schemas.openxmlformats.org/officeDocument/2006/relationships/customXml" Target="../ink/ink1271.xml"/><Relationship Id="rId165" Type="http://schemas.openxmlformats.org/officeDocument/2006/relationships/image" Target="../media/image1259.png"/><Relationship Id="rId27" Type="http://schemas.openxmlformats.org/officeDocument/2006/relationships/image" Target="../media/image1192.png"/><Relationship Id="rId48" Type="http://schemas.openxmlformats.org/officeDocument/2006/relationships/customXml" Target="../ink/ink1250.xml"/><Relationship Id="rId69" Type="http://schemas.openxmlformats.org/officeDocument/2006/relationships/image" Target="../media/image1212.png"/><Relationship Id="rId113" Type="http://schemas.openxmlformats.org/officeDocument/2006/relationships/customXml" Target="../ink/ink1283.xml"/><Relationship Id="rId134" Type="http://schemas.openxmlformats.org/officeDocument/2006/relationships/image" Target="../media/image1244.png"/><Relationship Id="rId80" Type="http://schemas.openxmlformats.org/officeDocument/2006/relationships/customXml" Target="../ink/ink1266.xml"/><Relationship Id="rId155" Type="http://schemas.openxmlformats.org/officeDocument/2006/relationships/customXml" Target="../ink/ink1304.xml"/><Relationship Id="rId176" Type="http://schemas.openxmlformats.org/officeDocument/2006/relationships/customXml" Target="../ink/ink1315.xml"/><Relationship Id="rId17" Type="http://schemas.openxmlformats.org/officeDocument/2006/relationships/image" Target="../media/image1188.png"/><Relationship Id="rId38" Type="http://schemas.openxmlformats.org/officeDocument/2006/relationships/image" Target="../media/image1197.png"/><Relationship Id="rId59" Type="http://schemas.openxmlformats.org/officeDocument/2006/relationships/image" Target="../media/image1207.png"/><Relationship Id="rId103" Type="http://schemas.openxmlformats.org/officeDocument/2006/relationships/customXml" Target="../ink/ink1278.xml"/><Relationship Id="rId124" Type="http://schemas.openxmlformats.org/officeDocument/2006/relationships/image" Target="../media/image1239.png"/><Relationship Id="rId70" Type="http://schemas.openxmlformats.org/officeDocument/2006/relationships/customXml" Target="../ink/ink1261.xml"/><Relationship Id="rId91" Type="http://schemas.openxmlformats.org/officeDocument/2006/relationships/image" Target="../media/image1223.png"/><Relationship Id="rId145" Type="http://schemas.openxmlformats.org/officeDocument/2006/relationships/customXml" Target="../ink/ink1299.xml"/><Relationship Id="rId166" Type="http://schemas.openxmlformats.org/officeDocument/2006/relationships/customXml" Target="../ink/ink1310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239.xml"/><Relationship Id="rId49" Type="http://schemas.openxmlformats.org/officeDocument/2006/relationships/image" Target="../media/image1202.png"/><Relationship Id="rId114" Type="http://schemas.openxmlformats.org/officeDocument/2006/relationships/image" Target="../media/image1234.png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77.xml"/><Relationship Id="rId299" Type="http://schemas.openxmlformats.org/officeDocument/2006/relationships/image" Target="../media/image1413.png"/><Relationship Id="rId21" Type="http://schemas.openxmlformats.org/officeDocument/2006/relationships/image" Target="../media/image1277.png"/><Relationship Id="rId63" Type="http://schemas.openxmlformats.org/officeDocument/2006/relationships/image" Target="../media/image1298.png"/><Relationship Id="rId159" Type="http://schemas.openxmlformats.org/officeDocument/2006/relationships/image" Target="../media/image1345.png"/><Relationship Id="rId324" Type="http://schemas.openxmlformats.org/officeDocument/2006/relationships/image" Target="../media/image1425.png"/><Relationship Id="rId366" Type="http://schemas.openxmlformats.org/officeDocument/2006/relationships/image" Target="../media/image1445.png"/><Relationship Id="rId170" Type="http://schemas.openxmlformats.org/officeDocument/2006/relationships/customXml" Target="../ink/ink1404.xml"/><Relationship Id="rId226" Type="http://schemas.openxmlformats.org/officeDocument/2006/relationships/customXml" Target="../ink/ink1433.xml"/><Relationship Id="rId433" Type="http://schemas.openxmlformats.org/officeDocument/2006/relationships/image" Target="../media/image1477.png"/><Relationship Id="rId268" Type="http://schemas.openxmlformats.org/officeDocument/2006/relationships/customXml" Target="../ink/ink1454.xml"/><Relationship Id="rId475" Type="http://schemas.openxmlformats.org/officeDocument/2006/relationships/image" Target="../media/image1498.png"/><Relationship Id="rId32" Type="http://schemas.openxmlformats.org/officeDocument/2006/relationships/customXml" Target="../ink/ink1334.xml"/><Relationship Id="rId74" Type="http://schemas.openxmlformats.org/officeDocument/2006/relationships/customXml" Target="../ink/ink1355.xml"/><Relationship Id="rId128" Type="http://schemas.openxmlformats.org/officeDocument/2006/relationships/image" Target="../media/image1330.png"/><Relationship Id="rId335" Type="http://schemas.openxmlformats.org/officeDocument/2006/relationships/customXml" Target="../ink/ink1489.xml"/><Relationship Id="rId377" Type="http://schemas.openxmlformats.org/officeDocument/2006/relationships/image" Target="../media/image1450.png"/><Relationship Id="rId5" Type="http://schemas.openxmlformats.org/officeDocument/2006/relationships/image" Target="../media/image1269.png"/><Relationship Id="rId181" Type="http://schemas.openxmlformats.org/officeDocument/2006/relationships/image" Target="../media/image1356.png"/><Relationship Id="rId237" Type="http://schemas.openxmlformats.org/officeDocument/2006/relationships/image" Target="../media/image1383.png"/><Relationship Id="rId402" Type="http://schemas.openxmlformats.org/officeDocument/2006/relationships/image" Target="../media/image1462.png"/><Relationship Id="rId279" Type="http://schemas.openxmlformats.org/officeDocument/2006/relationships/image" Target="../media/image1404.png"/><Relationship Id="rId444" Type="http://schemas.openxmlformats.org/officeDocument/2006/relationships/customXml" Target="../ink/ink1546.xml"/><Relationship Id="rId43" Type="http://schemas.openxmlformats.org/officeDocument/2006/relationships/image" Target="../media/image1288.png"/><Relationship Id="rId139" Type="http://schemas.openxmlformats.org/officeDocument/2006/relationships/customXml" Target="../ink/ink1388.xml"/><Relationship Id="rId290" Type="http://schemas.openxmlformats.org/officeDocument/2006/relationships/image" Target="../media/image1409.png"/><Relationship Id="rId304" Type="http://schemas.openxmlformats.org/officeDocument/2006/relationships/image" Target="../media/image1415.png"/><Relationship Id="rId346" Type="http://schemas.openxmlformats.org/officeDocument/2006/relationships/customXml" Target="../ink/ink1495.xml"/><Relationship Id="rId388" Type="http://schemas.openxmlformats.org/officeDocument/2006/relationships/customXml" Target="../ink/ink1517.xml"/><Relationship Id="rId85" Type="http://schemas.openxmlformats.org/officeDocument/2006/relationships/image" Target="../media/image1309.png"/><Relationship Id="rId150" Type="http://schemas.openxmlformats.org/officeDocument/2006/relationships/image" Target="../media/image1341.png"/><Relationship Id="rId192" Type="http://schemas.openxmlformats.org/officeDocument/2006/relationships/customXml" Target="../ink/ink1415.xml"/><Relationship Id="rId206" Type="http://schemas.openxmlformats.org/officeDocument/2006/relationships/customXml" Target="../ink/ink1423.xml"/><Relationship Id="rId413" Type="http://schemas.openxmlformats.org/officeDocument/2006/relationships/image" Target="../media/image1467.png"/><Relationship Id="rId248" Type="http://schemas.openxmlformats.org/officeDocument/2006/relationships/customXml" Target="../ink/ink1444.xml"/><Relationship Id="rId455" Type="http://schemas.openxmlformats.org/officeDocument/2006/relationships/image" Target="../media/image1488.png"/><Relationship Id="rId12" Type="http://schemas.openxmlformats.org/officeDocument/2006/relationships/customXml" Target="../ink/ink1324.xml"/><Relationship Id="rId108" Type="http://schemas.openxmlformats.org/officeDocument/2006/relationships/image" Target="../media/image1320.png"/><Relationship Id="rId315" Type="http://schemas.openxmlformats.org/officeDocument/2006/relationships/customXml" Target="../ink/ink1479.xml"/><Relationship Id="rId357" Type="http://schemas.openxmlformats.org/officeDocument/2006/relationships/image" Target="../media/image1441.png"/><Relationship Id="rId54" Type="http://schemas.openxmlformats.org/officeDocument/2006/relationships/customXml" Target="../ink/ink1345.xml"/><Relationship Id="rId96" Type="http://schemas.openxmlformats.org/officeDocument/2006/relationships/customXml" Target="../ink/ink1366.xml"/><Relationship Id="rId161" Type="http://schemas.openxmlformats.org/officeDocument/2006/relationships/image" Target="../media/image1346.png"/><Relationship Id="rId217" Type="http://schemas.openxmlformats.org/officeDocument/2006/relationships/image" Target="../media/image1373.png"/><Relationship Id="rId399" Type="http://schemas.openxmlformats.org/officeDocument/2006/relationships/customXml" Target="../ink/ink1523.xml"/><Relationship Id="rId259" Type="http://schemas.openxmlformats.org/officeDocument/2006/relationships/image" Target="../media/image1394.png"/><Relationship Id="rId424" Type="http://schemas.openxmlformats.org/officeDocument/2006/relationships/customXml" Target="../ink/ink1536.xml"/><Relationship Id="rId466" Type="http://schemas.openxmlformats.org/officeDocument/2006/relationships/customXml" Target="../ink/ink1557.xml"/><Relationship Id="rId23" Type="http://schemas.openxmlformats.org/officeDocument/2006/relationships/image" Target="../media/image1278.png"/><Relationship Id="rId119" Type="http://schemas.openxmlformats.org/officeDocument/2006/relationships/customXml" Target="../ink/ink1378.xml"/><Relationship Id="rId270" Type="http://schemas.openxmlformats.org/officeDocument/2006/relationships/customXml" Target="../ink/ink1455.xml"/><Relationship Id="rId326" Type="http://schemas.openxmlformats.org/officeDocument/2006/relationships/image" Target="../media/image1426.png"/><Relationship Id="rId65" Type="http://schemas.openxmlformats.org/officeDocument/2006/relationships/image" Target="../media/image1299.png"/><Relationship Id="rId130" Type="http://schemas.openxmlformats.org/officeDocument/2006/relationships/image" Target="../media/image1331.png"/><Relationship Id="rId368" Type="http://schemas.openxmlformats.org/officeDocument/2006/relationships/image" Target="../media/image1446.png"/><Relationship Id="rId172" Type="http://schemas.openxmlformats.org/officeDocument/2006/relationships/customXml" Target="../ink/ink1405.xml"/><Relationship Id="rId228" Type="http://schemas.openxmlformats.org/officeDocument/2006/relationships/customXml" Target="../ink/ink1434.xml"/><Relationship Id="rId435" Type="http://schemas.openxmlformats.org/officeDocument/2006/relationships/image" Target="../media/image1478.png"/><Relationship Id="rId477" Type="http://schemas.openxmlformats.org/officeDocument/2006/relationships/image" Target="../media/image1499.png"/><Relationship Id="rId281" Type="http://schemas.openxmlformats.org/officeDocument/2006/relationships/customXml" Target="../ink/ink1461.xml"/><Relationship Id="rId337" Type="http://schemas.openxmlformats.org/officeDocument/2006/relationships/customXml" Target="../ink/ink1490.xml"/><Relationship Id="rId34" Type="http://schemas.openxmlformats.org/officeDocument/2006/relationships/customXml" Target="../ink/ink1335.xml"/><Relationship Id="rId76" Type="http://schemas.openxmlformats.org/officeDocument/2006/relationships/customXml" Target="../ink/ink1356.xml"/><Relationship Id="rId141" Type="http://schemas.openxmlformats.org/officeDocument/2006/relationships/customXml" Target="../ink/ink1389.xml"/><Relationship Id="rId379" Type="http://schemas.openxmlformats.org/officeDocument/2006/relationships/image" Target="../media/image1451.png"/><Relationship Id="rId7" Type="http://schemas.openxmlformats.org/officeDocument/2006/relationships/image" Target="../media/image1270.png"/><Relationship Id="rId183" Type="http://schemas.openxmlformats.org/officeDocument/2006/relationships/image" Target="../media/image1357.png"/><Relationship Id="rId239" Type="http://schemas.openxmlformats.org/officeDocument/2006/relationships/image" Target="../media/image1384.png"/><Relationship Id="rId390" Type="http://schemas.openxmlformats.org/officeDocument/2006/relationships/customXml" Target="../ink/ink1518.xml"/><Relationship Id="rId404" Type="http://schemas.openxmlformats.org/officeDocument/2006/relationships/customXml" Target="../ink/ink1526.xml"/><Relationship Id="rId446" Type="http://schemas.openxmlformats.org/officeDocument/2006/relationships/customXml" Target="../ink/ink1547.xml"/><Relationship Id="rId250" Type="http://schemas.openxmlformats.org/officeDocument/2006/relationships/customXml" Target="../ink/ink1445.xml"/><Relationship Id="rId292" Type="http://schemas.openxmlformats.org/officeDocument/2006/relationships/image" Target="../media/image1410.png"/><Relationship Id="rId306" Type="http://schemas.openxmlformats.org/officeDocument/2006/relationships/image" Target="../media/image1416.png"/><Relationship Id="rId45" Type="http://schemas.openxmlformats.org/officeDocument/2006/relationships/image" Target="../media/image1289.png"/><Relationship Id="rId87" Type="http://schemas.openxmlformats.org/officeDocument/2006/relationships/image" Target="../media/image1310.png"/><Relationship Id="rId110" Type="http://schemas.openxmlformats.org/officeDocument/2006/relationships/image" Target="../media/image1321.png"/><Relationship Id="rId348" Type="http://schemas.openxmlformats.org/officeDocument/2006/relationships/customXml" Target="../ink/ink1496.xml"/><Relationship Id="rId152" Type="http://schemas.openxmlformats.org/officeDocument/2006/relationships/image" Target="../media/image1342.png"/><Relationship Id="rId194" Type="http://schemas.openxmlformats.org/officeDocument/2006/relationships/customXml" Target="../ink/ink1416.xml"/><Relationship Id="rId208" Type="http://schemas.openxmlformats.org/officeDocument/2006/relationships/customXml" Target="../ink/ink1424.xml"/><Relationship Id="rId415" Type="http://schemas.openxmlformats.org/officeDocument/2006/relationships/image" Target="../media/image1468.png"/><Relationship Id="rId457" Type="http://schemas.openxmlformats.org/officeDocument/2006/relationships/image" Target="../media/image1489.png"/><Relationship Id="rId261" Type="http://schemas.openxmlformats.org/officeDocument/2006/relationships/image" Target="../media/image1395.png"/><Relationship Id="rId14" Type="http://schemas.openxmlformats.org/officeDocument/2006/relationships/customXml" Target="../ink/ink1325.xml"/><Relationship Id="rId56" Type="http://schemas.openxmlformats.org/officeDocument/2006/relationships/customXml" Target="../ink/ink1346.xml"/><Relationship Id="rId317" Type="http://schemas.openxmlformats.org/officeDocument/2006/relationships/customXml" Target="../ink/ink1480.xml"/><Relationship Id="rId359" Type="http://schemas.openxmlformats.org/officeDocument/2006/relationships/customXml" Target="../ink/ink1502.xml"/><Relationship Id="rId98" Type="http://schemas.openxmlformats.org/officeDocument/2006/relationships/customXml" Target="../ink/ink1367.xml"/><Relationship Id="rId121" Type="http://schemas.openxmlformats.org/officeDocument/2006/relationships/customXml" Target="../ink/ink1379.xml"/><Relationship Id="rId163" Type="http://schemas.openxmlformats.org/officeDocument/2006/relationships/image" Target="../media/image1347.png"/><Relationship Id="rId219" Type="http://schemas.openxmlformats.org/officeDocument/2006/relationships/image" Target="../media/image1374.png"/><Relationship Id="rId370" Type="http://schemas.openxmlformats.org/officeDocument/2006/relationships/customXml" Target="../ink/ink1508.xml"/><Relationship Id="rId426" Type="http://schemas.openxmlformats.org/officeDocument/2006/relationships/customXml" Target="../ink/ink1537.xml"/><Relationship Id="rId230" Type="http://schemas.openxmlformats.org/officeDocument/2006/relationships/customXml" Target="../ink/ink1435.xml"/><Relationship Id="rId468" Type="http://schemas.openxmlformats.org/officeDocument/2006/relationships/customXml" Target="../ink/ink1558.xml"/><Relationship Id="rId25" Type="http://schemas.openxmlformats.org/officeDocument/2006/relationships/image" Target="../media/image1279.png"/><Relationship Id="rId67" Type="http://schemas.openxmlformats.org/officeDocument/2006/relationships/image" Target="../media/image1300.png"/><Relationship Id="rId272" Type="http://schemas.openxmlformats.org/officeDocument/2006/relationships/customXml" Target="../ink/ink1456.xml"/><Relationship Id="rId328" Type="http://schemas.openxmlformats.org/officeDocument/2006/relationships/image" Target="../media/image1427.png"/><Relationship Id="rId132" Type="http://schemas.openxmlformats.org/officeDocument/2006/relationships/image" Target="../media/image1332.png"/><Relationship Id="rId174" Type="http://schemas.openxmlformats.org/officeDocument/2006/relationships/customXml" Target="../ink/ink1406.xml"/><Relationship Id="rId381" Type="http://schemas.openxmlformats.org/officeDocument/2006/relationships/image" Target="../media/image1452.png"/><Relationship Id="rId241" Type="http://schemas.openxmlformats.org/officeDocument/2006/relationships/image" Target="../media/image1385.png"/><Relationship Id="rId437" Type="http://schemas.openxmlformats.org/officeDocument/2006/relationships/image" Target="../media/image1479.png"/><Relationship Id="rId479" Type="http://schemas.openxmlformats.org/officeDocument/2006/relationships/image" Target="../media/image1500.png"/><Relationship Id="rId36" Type="http://schemas.openxmlformats.org/officeDocument/2006/relationships/customXml" Target="../ink/ink1336.xml"/><Relationship Id="rId283" Type="http://schemas.openxmlformats.org/officeDocument/2006/relationships/customXml" Target="../ink/ink1462.xml"/><Relationship Id="rId339" Type="http://schemas.openxmlformats.org/officeDocument/2006/relationships/customXml" Target="../ink/ink1491.xml"/><Relationship Id="rId78" Type="http://schemas.openxmlformats.org/officeDocument/2006/relationships/customXml" Target="../ink/ink1357.xml"/><Relationship Id="rId101" Type="http://schemas.openxmlformats.org/officeDocument/2006/relationships/image" Target="../media/image1317.png"/><Relationship Id="rId143" Type="http://schemas.openxmlformats.org/officeDocument/2006/relationships/customXml" Target="../ink/ink1390.xml"/><Relationship Id="rId185" Type="http://schemas.openxmlformats.org/officeDocument/2006/relationships/image" Target="../media/image1358.png"/><Relationship Id="rId350" Type="http://schemas.openxmlformats.org/officeDocument/2006/relationships/customXml" Target="../ink/ink1497.xml"/><Relationship Id="rId406" Type="http://schemas.openxmlformats.org/officeDocument/2006/relationships/customXml" Target="../ink/ink1527.xml"/><Relationship Id="rId9" Type="http://schemas.openxmlformats.org/officeDocument/2006/relationships/image" Target="../media/image1271.png"/><Relationship Id="rId210" Type="http://schemas.openxmlformats.org/officeDocument/2006/relationships/customXml" Target="../ink/ink1425.xml"/><Relationship Id="rId392" Type="http://schemas.openxmlformats.org/officeDocument/2006/relationships/customXml" Target="../ink/ink1519.xml"/><Relationship Id="rId448" Type="http://schemas.openxmlformats.org/officeDocument/2006/relationships/customXml" Target="../ink/ink1548.xml"/><Relationship Id="rId252" Type="http://schemas.openxmlformats.org/officeDocument/2006/relationships/customXml" Target="../ink/ink1446.xml"/><Relationship Id="rId294" Type="http://schemas.openxmlformats.org/officeDocument/2006/relationships/image" Target="../media/image1411.png"/><Relationship Id="rId308" Type="http://schemas.openxmlformats.org/officeDocument/2006/relationships/image" Target="../media/image1417.png"/><Relationship Id="rId47" Type="http://schemas.openxmlformats.org/officeDocument/2006/relationships/image" Target="../media/image1290.png"/><Relationship Id="rId89" Type="http://schemas.openxmlformats.org/officeDocument/2006/relationships/image" Target="../media/image1311.png"/><Relationship Id="rId112" Type="http://schemas.openxmlformats.org/officeDocument/2006/relationships/image" Target="../media/image1322.png"/><Relationship Id="rId154" Type="http://schemas.openxmlformats.org/officeDocument/2006/relationships/customXml" Target="../ink/ink1396.xml"/><Relationship Id="rId361" Type="http://schemas.openxmlformats.org/officeDocument/2006/relationships/customXml" Target="../ink/ink1503.xml"/><Relationship Id="rId196" Type="http://schemas.openxmlformats.org/officeDocument/2006/relationships/customXml" Target="../ink/ink1417.xml"/><Relationship Id="rId417" Type="http://schemas.openxmlformats.org/officeDocument/2006/relationships/image" Target="../media/image1469.png"/><Relationship Id="rId459" Type="http://schemas.openxmlformats.org/officeDocument/2006/relationships/image" Target="../media/image1490.png"/><Relationship Id="rId16" Type="http://schemas.openxmlformats.org/officeDocument/2006/relationships/customXml" Target="../ink/ink1326.xml"/><Relationship Id="rId221" Type="http://schemas.openxmlformats.org/officeDocument/2006/relationships/image" Target="../media/image1375.png"/><Relationship Id="rId263" Type="http://schemas.openxmlformats.org/officeDocument/2006/relationships/image" Target="../media/image1396.png"/><Relationship Id="rId319" Type="http://schemas.openxmlformats.org/officeDocument/2006/relationships/customXml" Target="../ink/ink1481.xml"/><Relationship Id="rId470" Type="http://schemas.openxmlformats.org/officeDocument/2006/relationships/customXml" Target="../ink/ink1559.xml"/><Relationship Id="rId58" Type="http://schemas.openxmlformats.org/officeDocument/2006/relationships/customXml" Target="../ink/ink1347.xml"/><Relationship Id="rId123" Type="http://schemas.openxmlformats.org/officeDocument/2006/relationships/customXml" Target="../ink/ink1380.xml"/><Relationship Id="rId330" Type="http://schemas.openxmlformats.org/officeDocument/2006/relationships/image" Target="../media/image1428.png"/><Relationship Id="rId165" Type="http://schemas.openxmlformats.org/officeDocument/2006/relationships/image" Target="../media/image1348.png"/><Relationship Id="rId372" Type="http://schemas.openxmlformats.org/officeDocument/2006/relationships/customXml" Target="../ink/ink1509.xml"/><Relationship Id="rId428" Type="http://schemas.openxmlformats.org/officeDocument/2006/relationships/customXml" Target="../ink/ink1538.xml"/><Relationship Id="rId232" Type="http://schemas.openxmlformats.org/officeDocument/2006/relationships/customXml" Target="../ink/ink1436.xml"/><Relationship Id="rId274" Type="http://schemas.openxmlformats.org/officeDocument/2006/relationships/customXml" Target="../ink/ink1457.xml"/><Relationship Id="rId27" Type="http://schemas.openxmlformats.org/officeDocument/2006/relationships/image" Target="../media/image1280.png"/><Relationship Id="rId69" Type="http://schemas.openxmlformats.org/officeDocument/2006/relationships/image" Target="../media/image1301.png"/><Relationship Id="rId134" Type="http://schemas.openxmlformats.org/officeDocument/2006/relationships/image" Target="../media/image1333.png"/><Relationship Id="rId80" Type="http://schemas.openxmlformats.org/officeDocument/2006/relationships/customXml" Target="../ink/ink1358.xml"/><Relationship Id="rId176" Type="http://schemas.openxmlformats.org/officeDocument/2006/relationships/customXml" Target="../ink/ink1407.xml"/><Relationship Id="rId341" Type="http://schemas.openxmlformats.org/officeDocument/2006/relationships/customXml" Target="../ink/ink1492.xml"/><Relationship Id="rId383" Type="http://schemas.openxmlformats.org/officeDocument/2006/relationships/image" Target="../media/image1453.png"/><Relationship Id="rId439" Type="http://schemas.openxmlformats.org/officeDocument/2006/relationships/image" Target="../media/image1480.png"/><Relationship Id="rId201" Type="http://schemas.openxmlformats.org/officeDocument/2006/relationships/image" Target="../media/image1365.png"/><Relationship Id="rId243" Type="http://schemas.openxmlformats.org/officeDocument/2006/relationships/image" Target="../media/image1386.png"/><Relationship Id="rId285" Type="http://schemas.openxmlformats.org/officeDocument/2006/relationships/customXml" Target="../ink/ink1463.xml"/><Relationship Id="rId450" Type="http://schemas.openxmlformats.org/officeDocument/2006/relationships/customXml" Target="../ink/ink1549.xml"/><Relationship Id="rId38" Type="http://schemas.openxmlformats.org/officeDocument/2006/relationships/customXml" Target="../ink/ink1337.xml"/><Relationship Id="rId103" Type="http://schemas.openxmlformats.org/officeDocument/2006/relationships/customXml" Target="../ink/ink1370.xml"/><Relationship Id="rId310" Type="http://schemas.openxmlformats.org/officeDocument/2006/relationships/image" Target="../media/image1418.png"/><Relationship Id="rId91" Type="http://schemas.openxmlformats.org/officeDocument/2006/relationships/image" Target="../media/image1312.png"/><Relationship Id="rId145" Type="http://schemas.openxmlformats.org/officeDocument/2006/relationships/customXml" Target="../ink/ink1391.xml"/><Relationship Id="rId187" Type="http://schemas.openxmlformats.org/officeDocument/2006/relationships/image" Target="../media/image1359.png"/><Relationship Id="rId352" Type="http://schemas.openxmlformats.org/officeDocument/2006/relationships/customXml" Target="../ink/ink1498.xml"/><Relationship Id="rId394" Type="http://schemas.openxmlformats.org/officeDocument/2006/relationships/customXml" Target="../ink/ink1520.xml"/><Relationship Id="rId408" Type="http://schemas.openxmlformats.org/officeDocument/2006/relationships/customXml" Target="../ink/ink1528.xml"/><Relationship Id="rId212" Type="http://schemas.openxmlformats.org/officeDocument/2006/relationships/customXml" Target="../ink/ink1426.xml"/><Relationship Id="rId254" Type="http://schemas.openxmlformats.org/officeDocument/2006/relationships/customXml" Target="../ink/ink1447.xml"/><Relationship Id="rId49" Type="http://schemas.openxmlformats.org/officeDocument/2006/relationships/image" Target="../media/image1291.png"/><Relationship Id="rId114" Type="http://schemas.openxmlformats.org/officeDocument/2006/relationships/image" Target="../media/image1323.png"/><Relationship Id="rId296" Type="http://schemas.openxmlformats.org/officeDocument/2006/relationships/image" Target="../media/image1412.png"/><Relationship Id="rId461" Type="http://schemas.openxmlformats.org/officeDocument/2006/relationships/image" Target="../media/image1491.png"/><Relationship Id="rId60" Type="http://schemas.openxmlformats.org/officeDocument/2006/relationships/customXml" Target="../ink/ink1348.xml"/><Relationship Id="rId156" Type="http://schemas.openxmlformats.org/officeDocument/2006/relationships/customXml" Target="../ink/ink1397.xml"/><Relationship Id="rId198" Type="http://schemas.openxmlformats.org/officeDocument/2006/relationships/image" Target="../media/image1364.png"/><Relationship Id="rId321" Type="http://schemas.openxmlformats.org/officeDocument/2006/relationships/customXml" Target="../ink/ink1482.xml"/><Relationship Id="rId363" Type="http://schemas.openxmlformats.org/officeDocument/2006/relationships/customXml" Target="../ink/ink1504.xml"/><Relationship Id="rId419" Type="http://schemas.openxmlformats.org/officeDocument/2006/relationships/image" Target="../media/image1470.png"/><Relationship Id="rId223" Type="http://schemas.openxmlformats.org/officeDocument/2006/relationships/image" Target="../media/image1376.png"/><Relationship Id="rId430" Type="http://schemas.openxmlformats.org/officeDocument/2006/relationships/customXml" Target="../ink/ink1539.xml"/><Relationship Id="rId18" Type="http://schemas.openxmlformats.org/officeDocument/2006/relationships/customXml" Target="../ink/ink1327.xml"/><Relationship Id="rId265" Type="http://schemas.openxmlformats.org/officeDocument/2006/relationships/image" Target="../media/image1397.png"/><Relationship Id="rId472" Type="http://schemas.openxmlformats.org/officeDocument/2006/relationships/customXml" Target="../ink/ink1560.xml"/><Relationship Id="rId125" Type="http://schemas.openxmlformats.org/officeDocument/2006/relationships/customXml" Target="../ink/ink1381.xml"/><Relationship Id="rId167" Type="http://schemas.openxmlformats.org/officeDocument/2006/relationships/image" Target="../media/image1349.png"/><Relationship Id="rId332" Type="http://schemas.openxmlformats.org/officeDocument/2006/relationships/image" Target="../media/image1429.png"/><Relationship Id="rId374" Type="http://schemas.openxmlformats.org/officeDocument/2006/relationships/customXml" Target="../ink/ink1510.xml"/><Relationship Id="rId71" Type="http://schemas.openxmlformats.org/officeDocument/2006/relationships/image" Target="../media/image1302.png"/><Relationship Id="rId234" Type="http://schemas.openxmlformats.org/officeDocument/2006/relationships/customXml" Target="../ink/ink1437.xml"/><Relationship Id="rId2" Type="http://schemas.openxmlformats.org/officeDocument/2006/relationships/customXml" Target="../ink/ink1319.xml"/><Relationship Id="rId29" Type="http://schemas.openxmlformats.org/officeDocument/2006/relationships/image" Target="../media/image1281.png"/><Relationship Id="rId276" Type="http://schemas.openxmlformats.org/officeDocument/2006/relationships/customXml" Target="../ink/ink1458.xml"/><Relationship Id="rId441" Type="http://schemas.openxmlformats.org/officeDocument/2006/relationships/image" Target="../media/image1481.png"/><Relationship Id="rId40" Type="http://schemas.openxmlformats.org/officeDocument/2006/relationships/customXml" Target="../ink/ink1338.xml"/><Relationship Id="rId136" Type="http://schemas.openxmlformats.org/officeDocument/2006/relationships/image" Target="../media/image1334.png"/><Relationship Id="rId178" Type="http://schemas.openxmlformats.org/officeDocument/2006/relationships/customXml" Target="../ink/ink1408.xml"/><Relationship Id="rId301" Type="http://schemas.openxmlformats.org/officeDocument/2006/relationships/image" Target="../media/image1414.png"/><Relationship Id="rId343" Type="http://schemas.openxmlformats.org/officeDocument/2006/relationships/image" Target="../media/image1434.png"/><Relationship Id="rId82" Type="http://schemas.openxmlformats.org/officeDocument/2006/relationships/customXml" Target="../ink/ink1359.xml"/><Relationship Id="rId203" Type="http://schemas.openxmlformats.org/officeDocument/2006/relationships/image" Target="../media/image1366.png"/><Relationship Id="rId385" Type="http://schemas.openxmlformats.org/officeDocument/2006/relationships/image" Target="../media/image1454.png"/><Relationship Id="rId245" Type="http://schemas.openxmlformats.org/officeDocument/2006/relationships/image" Target="../media/image1387.png"/><Relationship Id="rId287" Type="http://schemas.openxmlformats.org/officeDocument/2006/relationships/customXml" Target="../ink/ink1464.xml"/><Relationship Id="rId410" Type="http://schemas.openxmlformats.org/officeDocument/2006/relationships/customXml" Target="../ink/ink1529.xml"/><Relationship Id="rId452" Type="http://schemas.openxmlformats.org/officeDocument/2006/relationships/customXml" Target="../ink/ink1550.xml"/><Relationship Id="rId105" Type="http://schemas.openxmlformats.org/officeDocument/2006/relationships/customXml" Target="../ink/ink1371.xml"/><Relationship Id="rId147" Type="http://schemas.openxmlformats.org/officeDocument/2006/relationships/customXml" Target="../ink/ink1392.xml"/><Relationship Id="rId312" Type="http://schemas.openxmlformats.org/officeDocument/2006/relationships/image" Target="../media/image1419.png"/><Relationship Id="rId354" Type="http://schemas.openxmlformats.org/officeDocument/2006/relationships/customXml" Target="../ink/ink1499.xml"/><Relationship Id="rId51" Type="http://schemas.openxmlformats.org/officeDocument/2006/relationships/image" Target="../media/image1292.png"/><Relationship Id="rId72" Type="http://schemas.openxmlformats.org/officeDocument/2006/relationships/customXml" Target="../ink/ink1354.xml"/><Relationship Id="rId93" Type="http://schemas.openxmlformats.org/officeDocument/2006/relationships/image" Target="../media/image1313.png"/><Relationship Id="rId189" Type="http://schemas.openxmlformats.org/officeDocument/2006/relationships/image" Target="../media/image1360.png"/><Relationship Id="rId375" Type="http://schemas.openxmlformats.org/officeDocument/2006/relationships/image" Target="../media/image1449.png"/><Relationship Id="rId396" Type="http://schemas.openxmlformats.org/officeDocument/2006/relationships/image" Target="../media/image1459.png"/><Relationship Id="rId3" Type="http://schemas.openxmlformats.org/officeDocument/2006/relationships/image" Target="../media/image1268.png"/><Relationship Id="rId214" Type="http://schemas.openxmlformats.org/officeDocument/2006/relationships/customXml" Target="../ink/ink1427.xml"/><Relationship Id="rId235" Type="http://schemas.openxmlformats.org/officeDocument/2006/relationships/image" Target="../media/image1382.png"/><Relationship Id="rId256" Type="http://schemas.openxmlformats.org/officeDocument/2006/relationships/customXml" Target="../ink/ink1448.xml"/><Relationship Id="rId277" Type="http://schemas.openxmlformats.org/officeDocument/2006/relationships/image" Target="../media/image1403.png"/><Relationship Id="rId298" Type="http://schemas.openxmlformats.org/officeDocument/2006/relationships/customXml" Target="../ink/ink1470.xml"/><Relationship Id="rId400" Type="http://schemas.openxmlformats.org/officeDocument/2006/relationships/image" Target="../media/image1461.png"/><Relationship Id="rId421" Type="http://schemas.openxmlformats.org/officeDocument/2006/relationships/image" Target="../media/image1471.png"/><Relationship Id="rId442" Type="http://schemas.openxmlformats.org/officeDocument/2006/relationships/customXml" Target="../ink/ink1545.xml"/><Relationship Id="rId463" Type="http://schemas.openxmlformats.org/officeDocument/2006/relationships/image" Target="../media/image1492.png"/><Relationship Id="rId116" Type="http://schemas.openxmlformats.org/officeDocument/2006/relationships/image" Target="../media/image1324.png"/><Relationship Id="rId137" Type="http://schemas.openxmlformats.org/officeDocument/2006/relationships/customXml" Target="../ink/ink1387.xml"/><Relationship Id="rId158" Type="http://schemas.openxmlformats.org/officeDocument/2006/relationships/customXml" Target="../ink/ink1398.xml"/><Relationship Id="rId302" Type="http://schemas.openxmlformats.org/officeDocument/2006/relationships/customXml" Target="../ink/ink1472.xml"/><Relationship Id="rId323" Type="http://schemas.openxmlformats.org/officeDocument/2006/relationships/customXml" Target="../ink/ink1483.xml"/><Relationship Id="rId344" Type="http://schemas.openxmlformats.org/officeDocument/2006/relationships/customXml" Target="../ink/ink1494.xml"/><Relationship Id="rId20" Type="http://schemas.openxmlformats.org/officeDocument/2006/relationships/customXml" Target="../ink/ink1328.xml"/><Relationship Id="rId41" Type="http://schemas.openxmlformats.org/officeDocument/2006/relationships/image" Target="../media/image1287.png"/><Relationship Id="rId62" Type="http://schemas.openxmlformats.org/officeDocument/2006/relationships/customXml" Target="../ink/ink1349.xml"/><Relationship Id="rId83" Type="http://schemas.openxmlformats.org/officeDocument/2006/relationships/image" Target="../media/image1308.png"/><Relationship Id="rId179" Type="http://schemas.openxmlformats.org/officeDocument/2006/relationships/image" Target="../media/image1355.png"/><Relationship Id="rId365" Type="http://schemas.openxmlformats.org/officeDocument/2006/relationships/customXml" Target="../ink/ink1505.xml"/><Relationship Id="rId386" Type="http://schemas.openxmlformats.org/officeDocument/2006/relationships/customXml" Target="../ink/ink1516.xml"/><Relationship Id="rId190" Type="http://schemas.openxmlformats.org/officeDocument/2006/relationships/customXml" Target="../ink/ink1414.xml"/><Relationship Id="rId204" Type="http://schemas.openxmlformats.org/officeDocument/2006/relationships/customXml" Target="../ink/ink1422.xml"/><Relationship Id="rId225" Type="http://schemas.openxmlformats.org/officeDocument/2006/relationships/image" Target="../media/image1377.png"/><Relationship Id="rId246" Type="http://schemas.openxmlformats.org/officeDocument/2006/relationships/customXml" Target="../ink/ink1443.xml"/><Relationship Id="rId267" Type="http://schemas.openxmlformats.org/officeDocument/2006/relationships/image" Target="../media/image1398.png"/><Relationship Id="rId288" Type="http://schemas.openxmlformats.org/officeDocument/2006/relationships/image" Target="../media/image1408.png"/><Relationship Id="rId411" Type="http://schemas.openxmlformats.org/officeDocument/2006/relationships/image" Target="../media/image1466.png"/><Relationship Id="rId432" Type="http://schemas.openxmlformats.org/officeDocument/2006/relationships/customXml" Target="../ink/ink1540.xml"/><Relationship Id="rId453" Type="http://schemas.openxmlformats.org/officeDocument/2006/relationships/image" Target="../media/image1487.png"/><Relationship Id="rId474" Type="http://schemas.openxmlformats.org/officeDocument/2006/relationships/customXml" Target="../ink/ink1561.xml"/><Relationship Id="rId106" Type="http://schemas.openxmlformats.org/officeDocument/2006/relationships/image" Target="../media/image1319.png"/><Relationship Id="rId127" Type="http://schemas.openxmlformats.org/officeDocument/2006/relationships/customXml" Target="../ink/ink1382.xml"/><Relationship Id="rId313" Type="http://schemas.openxmlformats.org/officeDocument/2006/relationships/customXml" Target="../ink/ink1478.xml"/><Relationship Id="rId10" Type="http://schemas.openxmlformats.org/officeDocument/2006/relationships/customXml" Target="../ink/ink1323.xml"/><Relationship Id="rId31" Type="http://schemas.openxmlformats.org/officeDocument/2006/relationships/image" Target="../media/image1282.png"/><Relationship Id="rId52" Type="http://schemas.openxmlformats.org/officeDocument/2006/relationships/customXml" Target="../ink/ink1344.xml"/><Relationship Id="rId73" Type="http://schemas.openxmlformats.org/officeDocument/2006/relationships/image" Target="../media/image1303.png"/><Relationship Id="rId94" Type="http://schemas.openxmlformats.org/officeDocument/2006/relationships/customXml" Target="../ink/ink1365.xml"/><Relationship Id="rId148" Type="http://schemas.openxmlformats.org/officeDocument/2006/relationships/image" Target="../media/image1340.png"/><Relationship Id="rId169" Type="http://schemas.openxmlformats.org/officeDocument/2006/relationships/image" Target="../media/image1350.png"/><Relationship Id="rId334" Type="http://schemas.openxmlformats.org/officeDocument/2006/relationships/image" Target="../media/image1430.png"/><Relationship Id="rId355" Type="http://schemas.openxmlformats.org/officeDocument/2006/relationships/image" Target="../media/image1440.png"/><Relationship Id="rId376" Type="http://schemas.openxmlformats.org/officeDocument/2006/relationships/customXml" Target="../ink/ink1511.xml"/><Relationship Id="rId397" Type="http://schemas.openxmlformats.org/officeDocument/2006/relationships/customXml" Target="../ink/ink1522.xml"/><Relationship Id="rId4" Type="http://schemas.openxmlformats.org/officeDocument/2006/relationships/customXml" Target="../ink/ink1320.xml"/><Relationship Id="rId180" Type="http://schemas.openxmlformats.org/officeDocument/2006/relationships/customXml" Target="../ink/ink1409.xml"/><Relationship Id="rId215" Type="http://schemas.openxmlformats.org/officeDocument/2006/relationships/image" Target="../media/image1372.png"/><Relationship Id="rId236" Type="http://schemas.openxmlformats.org/officeDocument/2006/relationships/customXml" Target="../ink/ink1438.xml"/><Relationship Id="rId257" Type="http://schemas.openxmlformats.org/officeDocument/2006/relationships/image" Target="../media/image1393.png"/><Relationship Id="rId278" Type="http://schemas.openxmlformats.org/officeDocument/2006/relationships/customXml" Target="../ink/ink1459.xml"/><Relationship Id="rId401" Type="http://schemas.openxmlformats.org/officeDocument/2006/relationships/customXml" Target="../ink/ink1524.xml"/><Relationship Id="rId422" Type="http://schemas.openxmlformats.org/officeDocument/2006/relationships/customXml" Target="../ink/ink1535.xml"/><Relationship Id="rId443" Type="http://schemas.openxmlformats.org/officeDocument/2006/relationships/image" Target="../media/image1482.png"/><Relationship Id="rId464" Type="http://schemas.openxmlformats.org/officeDocument/2006/relationships/customXml" Target="../ink/ink1556.xml"/><Relationship Id="rId303" Type="http://schemas.openxmlformats.org/officeDocument/2006/relationships/customXml" Target="../ink/ink1473.xml"/><Relationship Id="rId42" Type="http://schemas.openxmlformats.org/officeDocument/2006/relationships/customXml" Target="../ink/ink1339.xml"/><Relationship Id="rId84" Type="http://schemas.openxmlformats.org/officeDocument/2006/relationships/customXml" Target="../ink/ink1360.xml"/><Relationship Id="rId138" Type="http://schemas.openxmlformats.org/officeDocument/2006/relationships/image" Target="../media/image1335.png"/><Relationship Id="rId345" Type="http://schemas.openxmlformats.org/officeDocument/2006/relationships/image" Target="../media/image1435.png"/><Relationship Id="rId387" Type="http://schemas.openxmlformats.org/officeDocument/2006/relationships/image" Target="../media/image1455.png"/><Relationship Id="rId191" Type="http://schemas.openxmlformats.org/officeDocument/2006/relationships/image" Target="../media/image1361.png"/><Relationship Id="rId205" Type="http://schemas.openxmlformats.org/officeDocument/2006/relationships/image" Target="../media/image1367.png"/><Relationship Id="rId247" Type="http://schemas.openxmlformats.org/officeDocument/2006/relationships/image" Target="../media/image1388.png"/><Relationship Id="rId412" Type="http://schemas.openxmlformats.org/officeDocument/2006/relationships/customXml" Target="../ink/ink1530.xml"/><Relationship Id="rId107" Type="http://schemas.openxmlformats.org/officeDocument/2006/relationships/customXml" Target="../ink/ink1372.xml"/><Relationship Id="rId289" Type="http://schemas.openxmlformats.org/officeDocument/2006/relationships/customXml" Target="../ink/ink1465.xml"/><Relationship Id="rId454" Type="http://schemas.openxmlformats.org/officeDocument/2006/relationships/customXml" Target="../ink/ink1551.xml"/><Relationship Id="rId11" Type="http://schemas.openxmlformats.org/officeDocument/2006/relationships/image" Target="../media/image1272.png"/><Relationship Id="rId53" Type="http://schemas.openxmlformats.org/officeDocument/2006/relationships/image" Target="../media/image1293.png"/><Relationship Id="rId149" Type="http://schemas.openxmlformats.org/officeDocument/2006/relationships/customXml" Target="../ink/ink1393.xml"/><Relationship Id="rId314" Type="http://schemas.openxmlformats.org/officeDocument/2006/relationships/image" Target="../media/image1420.png"/><Relationship Id="rId356" Type="http://schemas.openxmlformats.org/officeDocument/2006/relationships/customXml" Target="../ink/ink1500.xml"/><Relationship Id="rId398" Type="http://schemas.openxmlformats.org/officeDocument/2006/relationships/image" Target="../media/image1460.png"/><Relationship Id="rId95" Type="http://schemas.openxmlformats.org/officeDocument/2006/relationships/image" Target="../media/image1314.png"/><Relationship Id="rId160" Type="http://schemas.openxmlformats.org/officeDocument/2006/relationships/customXml" Target="../ink/ink1399.xml"/><Relationship Id="rId216" Type="http://schemas.openxmlformats.org/officeDocument/2006/relationships/customXml" Target="../ink/ink1428.xml"/><Relationship Id="rId423" Type="http://schemas.openxmlformats.org/officeDocument/2006/relationships/image" Target="../media/image1472.png"/><Relationship Id="rId258" Type="http://schemas.openxmlformats.org/officeDocument/2006/relationships/customXml" Target="../ink/ink1449.xml"/><Relationship Id="rId465" Type="http://schemas.openxmlformats.org/officeDocument/2006/relationships/image" Target="../media/image1493.png"/><Relationship Id="rId22" Type="http://schemas.openxmlformats.org/officeDocument/2006/relationships/customXml" Target="../ink/ink1329.xml"/><Relationship Id="rId64" Type="http://schemas.openxmlformats.org/officeDocument/2006/relationships/customXml" Target="../ink/ink1350.xml"/><Relationship Id="rId118" Type="http://schemas.openxmlformats.org/officeDocument/2006/relationships/image" Target="../media/image1325.png"/><Relationship Id="rId325" Type="http://schemas.openxmlformats.org/officeDocument/2006/relationships/customXml" Target="../ink/ink1484.xml"/><Relationship Id="rId367" Type="http://schemas.openxmlformats.org/officeDocument/2006/relationships/customXml" Target="../ink/ink1506.xml"/><Relationship Id="rId171" Type="http://schemas.openxmlformats.org/officeDocument/2006/relationships/image" Target="../media/image1351.png"/><Relationship Id="rId227" Type="http://schemas.openxmlformats.org/officeDocument/2006/relationships/image" Target="../media/image1378.png"/><Relationship Id="rId269" Type="http://schemas.openxmlformats.org/officeDocument/2006/relationships/image" Target="../media/image1399.png"/><Relationship Id="rId434" Type="http://schemas.openxmlformats.org/officeDocument/2006/relationships/customXml" Target="../ink/ink1541.xml"/><Relationship Id="rId476" Type="http://schemas.openxmlformats.org/officeDocument/2006/relationships/customXml" Target="../ink/ink1562.xml"/><Relationship Id="rId33" Type="http://schemas.openxmlformats.org/officeDocument/2006/relationships/image" Target="../media/image1283.png"/><Relationship Id="rId129" Type="http://schemas.openxmlformats.org/officeDocument/2006/relationships/customXml" Target="../ink/ink1383.xml"/><Relationship Id="rId280" Type="http://schemas.openxmlformats.org/officeDocument/2006/relationships/customXml" Target="../ink/ink1460.xml"/><Relationship Id="rId336" Type="http://schemas.openxmlformats.org/officeDocument/2006/relationships/image" Target="../media/image1431.png"/><Relationship Id="rId75" Type="http://schemas.openxmlformats.org/officeDocument/2006/relationships/image" Target="../media/image1304.png"/><Relationship Id="rId140" Type="http://schemas.openxmlformats.org/officeDocument/2006/relationships/image" Target="../media/image1336.png"/><Relationship Id="rId182" Type="http://schemas.openxmlformats.org/officeDocument/2006/relationships/customXml" Target="../ink/ink1410.xml"/><Relationship Id="rId378" Type="http://schemas.openxmlformats.org/officeDocument/2006/relationships/customXml" Target="../ink/ink1512.xml"/><Relationship Id="rId403" Type="http://schemas.openxmlformats.org/officeDocument/2006/relationships/customXml" Target="../ink/ink1525.xml"/><Relationship Id="rId6" Type="http://schemas.openxmlformats.org/officeDocument/2006/relationships/customXml" Target="../ink/ink1321.xml"/><Relationship Id="rId238" Type="http://schemas.openxmlformats.org/officeDocument/2006/relationships/customXml" Target="../ink/ink1439.xml"/><Relationship Id="rId445" Type="http://schemas.openxmlformats.org/officeDocument/2006/relationships/image" Target="../media/image1483.png"/><Relationship Id="rId291" Type="http://schemas.openxmlformats.org/officeDocument/2006/relationships/customXml" Target="../ink/ink1466.xml"/><Relationship Id="rId305" Type="http://schemas.openxmlformats.org/officeDocument/2006/relationships/customXml" Target="../ink/ink1474.xml"/><Relationship Id="rId347" Type="http://schemas.openxmlformats.org/officeDocument/2006/relationships/image" Target="../media/image1436.png"/><Relationship Id="rId44" Type="http://schemas.openxmlformats.org/officeDocument/2006/relationships/customXml" Target="../ink/ink1340.xml"/><Relationship Id="rId86" Type="http://schemas.openxmlformats.org/officeDocument/2006/relationships/customXml" Target="../ink/ink1361.xml"/><Relationship Id="rId151" Type="http://schemas.openxmlformats.org/officeDocument/2006/relationships/customXml" Target="../ink/ink1394.xml"/><Relationship Id="rId389" Type="http://schemas.openxmlformats.org/officeDocument/2006/relationships/image" Target="../media/image1456.png"/><Relationship Id="rId193" Type="http://schemas.openxmlformats.org/officeDocument/2006/relationships/image" Target="../media/image1362.png"/><Relationship Id="rId207" Type="http://schemas.openxmlformats.org/officeDocument/2006/relationships/image" Target="../media/image1368.png"/><Relationship Id="rId249" Type="http://schemas.openxmlformats.org/officeDocument/2006/relationships/image" Target="../media/image1389.png"/><Relationship Id="rId414" Type="http://schemas.openxmlformats.org/officeDocument/2006/relationships/customXml" Target="../ink/ink1531.xml"/><Relationship Id="rId456" Type="http://schemas.openxmlformats.org/officeDocument/2006/relationships/customXml" Target="../ink/ink1552.xml"/><Relationship Id="rId13" Type="http://schemas.openxmlformats.org/officeDocument/2006/relationships/image" Target="../media/image1273.png"/><Relationship Id="rId109" Type="http://schemas.openxmlformats.org/officeDocument/2006/relationships/customXml" Target="../ink/ink1373.xml"/><Relationship Id="rId260" Type="http://schemas.openxmlformats.org/officeDocument/2006/relationships/customXml" Target="../ink/ink1450.xml"/><Relationship Id="rId316" Type="http://schemas.openxmlformats.org/officeDocument/2006/relationships/image" Target="../media/image1421.png"/><Relationship Id="rId55" Type="http://schemas.openxmlformats.org/officeDocument/2006/relationships/image" Target="../media/image1294.png"/><Relationship Id="rId97" Type="http://schemas.openxmlformats.org/officeDocument/2006/relationships/image" Target="../media/image1315.png"/><Relationship Id="rId120" Type="http://schemas.openxmlformats.org/officeDocument/2006/relationships/image" Target="../media/image1326.png"/><Relationship Id="rId358" Type="http://schemas.openxmlformats.org/officeDocument/2006/relationships/customXml" Target="../ink/ink1501.xml"/><Relationship Id="rId162" Type="http://schemas.openxmlformats.org/officeDocument/2006/relationships/customXml" Target="../ink/ink1400.xml"/><Relationship Id="rId218" Type="http://schemas.openxmlformats.org/officeDocument/2006/relationships/customXml" Target="../ink/ink1429.xml"/><Relationship Id="rId425" Type="http://schemas.openxmlformats.org/officeDocument/2006/relationships/image" Target="../media/image1473.png"/><Relationship Id="rId467" Type="http://schemas.openxmlformats.org/officeDocument/2006/relationships/image" Target="../media/image1494.png"/><Relationship Id="rId271" Type="http://schemas.openxmlformats.org/officeDocument/2006/relationships/image" Target="../media/image1400.png"/><Relationship Id="rId24" Type="http://schemas.openxmlformats.org/officeDocument/2006/relationships/customXml" Target="../ink/ink1330.xml"/><Relationship Id="rId66" Type="http://schemas.openxmlformats.org/officeDocument/2006/relationships/customXml" Target="../ink/ink1351.xml"/><Relationship Id="rId131" Type="http://schemas.openxmlformats.org/officeDocument/2006/relationships/customXml" Target="../ink/ink1384.xml"/><Relationship Id="rId327" Type="http://schemas.openxmlformats.org/officeDocument/2006/relationships/customXml" Target="../ink/ink1485.xml"/><Relationship Id="rId369" Type="http://schemas.openxmlformats.org/officeDocument/2006/relationships/customXml" Target="../ink/ink1507.xml"/><Relationship Id="rId173" Type="http://schemas.openxmlformats.org/officeDocument/2006/relationships/image" Target="../media/image1352.png"/><Relationship Id="rId229" Type="http://schemas.openxmlformats.org/officeDocument/2006/relationships/image" Target="../media/image1379.png"/><Relationship Id="rId380" Type="http://schemas.openxmlformats.org/officeDocument/2006/relationships/customXml" Target="../ink/ink1513.xml"/><Relationship Id="rId436" Type="http://schemas.openxmlformats.org/officeDocument/2006/relationships/customXml" Target="../ink/ink1542.xml"/><Relationship Id="rId240" Type="http://schemas.openxmlformats.org/officeDocument/2006/relationships/customXml" Target="../ink/ink1440.xml"/><Relationship Id="rId478" Type="http://schemas.openxmlformats.org/officeDocument/2006/relationships/customXml" Target="../ink/ink1563.xml"/><Relationship Id="rId35" Type="http://schemas.openxmlformats.org/officeDocument/2006/relationships/image" Target="../media/image1284.png"/><Relationship Id="rId77" Type="http://schemas.openxmlformats.org/officeDocument/2006/relationships/image" Target="../media/image1305.png"/><Relationship Id="rId100" Type="http://schemas.openxmlformats.org/officeDocument/2006/relationships/customXml" Target="../ink/ink1368.xml"/><Relationship Id="rId282" Type="http://schemas.openxmlformats.org/officeDocument/2006/relationships/image" Target="../media/image1405.png"/><Relationship Id="rId338" Type="http://schemas.openxmlformats.org/officeDocument/2006/relationships/image" Target="../media/image1432.png"/><Relationship Id="rId8" Type="http://schemas.openxmlformats.org/officeDocument/2006/relationships/customXml" Target="../ink/ink1322.xml"/><Relationship Id="rId142" Type="http://schemas.openxmlformats.org/officeDocument/2006/relationships/image" Target="../media/image1337.png"/><Relationship Id="rId184" Type="http://schemas.openxmlformats.org/officeDocument/2006/relationships/customXml" Target="../ink/ink1411.xml"/><Relationship Id="rId391" Type="http://schemas.openxmlformats.org/officeDocument/2006/relationships/image" Target="../media/image1457.png"/><Relationship Id="rId405" Type="http://schemas.openxmlformats.org/officeDocument/2006/relationships/image" Target="../media/image1463.png"/><Relationship Id="rId447" Type="http://schemas.openxmlformats.org/officeDocument/2006/relationships/image" Target="../media/image1484.png"/><Relationship Id="rId251" Type="http://schemas.openxmlformats.org/officeDocument/2006/relationships/image" Target="../media/image1390.png"/><Relationship Id="rId46" Type="http://schemas.openxmlformats.org/officeDocument/2006/relationships/customXml" Target="../ink/ink1341.xml"/><Relationship Id="rId293" Type="http://schemas.openxmlformats.org/officeDocument/2006/relationships/customXml" Target="../ink/ink1467.xml"/><Relationship Id="rId307" Type="http://schemas.openxmlformats.org/officeDocument/2006/relationships/customXml" Target="../ink/ink1475.xml"/><Relationship Id="rId349" Type="http://schemas.openxmlformats.org/officeDocument/2006/relationships/image" Target="../media/image1437.png"/><Relationship Id="rId88" Type="http://schemas.openxmlformats.org/officeDocument/2006/relationships/customXml" Target="../ink/ink1362.xml"/><Relationship Id="rId111" Type="http://schemas.openxmlformats.org/officeDocument/2006/relationships/customXml" Target="../ink/ink1374.xml"/><Relationship Id="rId153" Type="http://schemas.openxmlformats.org/officeDocument/2006/relationships/customXml" Target="../ink/ink1395.xml"/><Relationship Id="rId195" Type="http://schemas.openxmlformats.org/officeDocument/2006/relationships/image" Target="../media/image1363.png"/><Relationship Id="rId209" Type="http://schemas.openxmlformats.org/officeDocument/2006/relationships/image" Target="../media/image1369.png"/><Relationship Id="rId360" Type="http://schemas.openxmlformats.org/officeDocument/2006/relationships/image" Target="../media/image1442.png"/><Relationship Id="rId416" Type="http://schemas.openxmlformats.org/officeDocument/2006/relationships/customXml" Target="../ink/ink1532.xml"/><Relationship Id="rId220" Type="http://schemas.openxmlformats.org/officeDocument/2006/relationships/customXml" Target="../ink/ink1430.xml"/><Relationship Id="rId458" Type="http://schemas.openxmlformats.org/officeDocument/2006/relationships/customXml" Target="../ink/ink1553.xml"/><Relationship Id="rId15" Type="http://schemas.openxmlformats.org/officeDocument/2006/relationships/image" Target="../media/image1274.png"/><Relationship Id="rId57" Type="http://schemas.openxmlformats.org/officeDocument/2006/relationships/image" Target="../media/image1295.png"/><Relationship Id="rId262" Type="http://schemas.openxmlformats.org/officeDocument/2006/relationships/customXml" Target="../ink/ink1451.xml"/><Relationship Id="rId318" Type="http://schemas.openxmlformats.org/officeDocument/2006/relationships/image" Target="../media/image1422.png"/><Relationship Id="rId99" Type="http://schemas.openxmlformats.org/officeDocument/2006/relationships/image" Target="../media/image1316.png"/><Relationship Id="rId122" Type="http://schemas.openxmlformats.org/officeDocument/2006/relationships/image" Target="../media/image1327.png"/><Relationship Id="rId164" Type="http://schemas.openxmlformats.org/officeDocument/2006/relationships/customXml" Target="../ink/ink1401.xml"/><Relationship Id="rId371" Type="http://schemas.openxmlformats.org/officeDocument/2006/relationships/image" Target="../media/image1447.png"/><Relationship Id="rId427" Type="http://schemas.openxmlformats.org/officeDocument/2006/relationships/image" Target="../media/image1474.png"/><Relationship Id="rId469" Type="http://schemas.openxmlformats.org/officeDocument/2006/relationships/image" Target="../media/image1495.png"/><Relationship Id="rId26" Type="http://schemas.openxmlformats.org/officeDocument/2006/relationships/customXml" Target="../ink/ink1331.xml"/><Relationship Id="rId231" Type="http://schemas.openxmlformats.org/officeDocument/2006/relationships/image" Target="../media/image1380.png"/><Relationship Id="rId273" Type="http://schemas.openxmlformats.org/officeDocument/2006/relationships/image" Target="../media/image1401.png"/><Relationship Id="rId329" Type="http://schemas.openxmlformats.org/officeDocument/2006/relationships/customXml" Target="../ink/ink1486.xml"/><Relationship Id="rId68" Type="http://schemas.openxmlformats.org/officeDocument/2006/relationships/customXml" Target="../ink/ink1352.xml"/><Relationship Id="rId133" Type="http://schemas.openxmlformats.org/officeDocument/2006/relationships/customXml" Target="../ink/ink1385.xml"/><Relationship Id="rId175" Type="http://schemas.openxmlformats.org/officeDocument/2006/relationships/image" Target="../media/image1353.png"/><Relationship Id="rId340" Type="http://schemas.openxmlformats.org/officeDocument/2006/relationships/image" Target="../media/image1433.png"/><Relationship Id="rId200" Type="http://schemas.openxmlformats.org/officeDocument/2006/relationships/customXml" Target="../ink/ink1420.xml"/><Relationship Id="rId382" Type="http://schemas.openxmlformats.org/officeDocument/2006/relationships/customXml" Target="../ink/ink1514.xml"/><Relationship Id="rId438" Type="http://schemas.openxmlformats.org/officeDocument/2006/relationships/customXml" Target="../ink/ink1543.xml"/><Relationship Id="rId242" Type="http://schemas.openxmlformats.org/officeDocument/2006/relationships/customXml" Target="../ink/ink1441.xml"/><Relationship Id="rId284" Type="http://schemas.openxmlformats.org/officeDocument/2006/relationships/image" Target="../media/image1406.png"/><Relationship Id="rId37" Type="http://schemas.openxmlformats.org/officeDocument/2006/relationships/image" Target="../media/image1285.png"/><Relationship Id="rId79" Type="http://schemas.openxmlformats.org/officeDocument/2006/relationships/image" Target="../media/image1306.png"/><Relationship Id="rId102" Type="http://schemas.openxmlformats.org/officeDocument/2006/relationships/customXml" Target="../ink/ink1369.xml"/><Relationship Id="rId144" Type="http://schemas.openxmlformats.org/officeDocument/2006/relationships/image" Target="../media/image1338.png"/><Relationship Id="rId90" Type="http://schemas.openxmlformats.org/officeDocument/2006/relationships/customXml" Target="../ink/ink1363.xml"/><Relationship Id="rId186" Type="http://schemas.openxmlformats.org/officeDocument/2006/relationships/customXml" Target="../ink/ink1412.xml"/><Relationship Id="rId351" Type="http://schemas.openxmlformats.org/officeDocument/2006/relationships/image" Target="../media/image1438.png"/><Relationship Id="rId393" Type="http://schemas.openxmlformats.org/officeDocument/2006/relationships/image" Target="../media/image1458.png"/><Relationship Id="rId407" Type="http://schemas.openxmlformats.org/officeDocument/2006/relationships/image" Target="../media/image1464.png"/><Relationship Id="rId449" Type="http://schemas.openxmlformats.org/officeDocument/2006/relationships/image" Target="../media/image1485.png"/><Relationship Id="rId211" Type="http://schemas.openxmlformats.org/officeDocument/2006/relationships/image" Target="../media/image1370.png"/><Relationship Id="rId253" Type="http://schemas.openxmlformats.org/officeDocument/2006/relationships/image" Target="../media/image1391.png"/><Relationship Id="rId295" Type="http://schemas.openxmlformats.org/officeDocument/2006/relationships/customXml" Target="../ink/ink1468.xml"/><Relationship Id="rId309" Type="http://schemas.openxmlformats.org/officeDocument/2006/relationships/customXml" Target="../ink/ink1476.xml"/><Relationship Id="rId460" Type="http://schemas.openxmlformats.org/officeDocument/2006/relationships/customXml" Target="../ink/ink1554.xml"/><Relationship Id="rId48" Type="http://schemas.openxmlformats.org/officeDocument/2006/relationships/customXml" Target="../ink/ink1342.xml"/><Relationship Id="rId113" Type="http://schemas.openxmlformats.org/officeDocument/2006/relationships/customXml" Target="../ink/ink1375.xml"/><Relationship Id="rId320" Type="http://schemas.openxmlformats.org/officeDocument/2006/relationships/image" Target="../media/image1423.png"/><Relationship Id="rId155" Type="http://schemas.openxmlformats.org/officeDocument/2006/relationships/image" Target="../media/image1343.png"/><Relationship Id="rId197" Type="http://schemas.openxmlformats.org/officeDocument/2006/relationships/customXml" Target="../ink/ink1418.xml"/><Relationship Id="rId362" Type="http://schemas.openxmlformats.org/officeDocument/2006/relationships/image" Target="../media/image1443.png"/><Relationship Id="rId418" Type="http://schemas.openxmlformats.org/officeDocument/2006/relationships/customXml" Target="../ink/ink1533.xml"/><Relationship Id="rId222" Type="http://schemas.openxmlformats.org/officeDocument/2006/relationships/customXml" Target="../ink/ink1431.xml"/><Relationship Id="rId264" Type="http://schemas.openxmlformats.org/officeDocument/2006/relationships/customXml" Target="../ink/ink1452.xml"/><Relationship Id="rId471" Type="http://schemas.openxmlformats.org/officeDocument/2006/relationships/image" Target="../media/image1496.png"/><Relationship Id="rId17" Type="http://schemas.openxmlformats.org/officeDocument/2006/relationships/image" Target="../media/image1275.png"/><Relationship Id="rId59" Type="http://schemas.openxmlformats.org/officeDocument/2006/relationships/image" Target="../media/image1296.png"/><Relationship Id="rId124" Type="http://schemas.openxmlformats.org/officeDocument/2006/relationships/image" Target="../media/image1328.png"/><Relationship Id="rId70" Type="http://schemas.openxmlformats.org/officeDocument/2006/relationships/customXml" Target="../ink/ink1353.xml"/><Relationship Id="rId166" Type="http://schemas.openxmlformats.org/officeDocument/2006/relationships/customXml" Target="../ink/ink1402.xml"/><Relationship Id="rId331" Type="http://schemas.openxmlformats.org/officeDocument/2006/relationships/customXml" Target="../ink/ink1487.xml"/><Relationship Id="rId373" Type="http://schemas.openxmlformats.org/officeDocument/2006/relationships/image" Target="../media/image1448.png"/><Relationship Id="rId429" Type="http://schemas.openxmlformats.org/officeDocument/2006/relationships/image" Target="../media/image1475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381.png"/><Relationship Id="rId440" Type="http://schemas.openxmlformats.org/officeDocument/2006/relationships/customXml" Target="../ink/ink1544.xml"/><Relationship Id="rId28" Type="http://schemas.openxmlformats.org/officeDocument/2006/relationships/customXml" Target="../ink/ink1332.xml"/><Relationship Id="rId275" Type="http://schemas.openxmlformats.org/officeDocument/2006/relationships/image" Target="../media/image1402.png"/><Relationship Id="rId300" Type="http://schemas.openxmlformats.org/officeDocument/2006/relationships/customXml" Target="../ink/ink1471.xml"/><Relationship Id="rId81" Type="http://schemas.openxmlformats.org/officeDocument/2006/relationships/image" Target="../media/image1307.png"/><Relationship Id="rId135" Type="http://schemas.openxmlformats.org/officeDocument/2006/relationships/customXml" Target="../ink/ink1386.xml"/><Relationship Id="rId177" Type="http://schemas.openxmlformats.org/officeDocument/2006/relationships/image" Target="../media/image1354.png"/><Relationship Id="rId342" Type="http://schemas.openxmlformats.org/officeDocument/2006/relationships/customXml" Target="../ink/ink1493.xml"/><Relationship Id="rId384" Type="http://schemas.openxmlformats.org/officeDocument/2006/relationships/customXml" Target="../ink/ink1515.xml"/><Relationship Id="rId202" Type="http://schemas.openxmlformats.org/officeDocument/2006/relationships/customXml" Target="../ink/ink1421.xml"/><Relationship Id="rId244" Type="http://schemas.openxmlformats.org/officeDocument/2006/relationships/customXml" Target="../ink/ink1442.xml"/><Relationship Id="rId39" Type="http://schemas.openxmlformats.org/officeDocument/2006/relationships/image" Target="../media/image1286.png"/><Relationship Id="rId286" Type="http://schemas.openxmlformats.org/officeDocument/2006/relationships/image" Target="../media/image1407.png"/><Relationship Id="rId451" Type="http://schemas.openxmlformats.org/officeDocument/2006/relationships/image" Target="../media/image1486.png"/><Relationship Id="rId50" Type="http://schemas.openxmlformats.org/officeDocument/2006/relationships/customXml" Target="../ink/ink1343.xml"/><Relationship Id="rId104" Type="http://schemas.openxmlformats.org/officeDocument/2006/relationships/image" Target="../media/image1318.png"/><Relationship Id="rId146" Type="http://schemas.openxmlformats.org/officeDocument/2006/relationships/image" Target="../media/image1339.png"/><Relationship Id="rId188" Type="http://schemas.openxmlformats.org/officeDocument/2006/relationships/customXml" Target="../ink/ink1413.xml"/><Relationship Id="rId311" Type="http://schemas.openxmlformats.org/officeDocument/2006/relationships/customXml" Target="../ink/ink1477.xml"/><Relationship Id="rId353" Type="http://schemas.openxmlformats.org/officeDocument/2006/relationships/image" Target="../media/image1439.png"/><Relationship Id="rId395" Type="http://schemas.openxmlformats.org/officeDocument/2006/relationships/customXml" Target="../ink/ink1521.xml"/><Relationship Id="rId409" Type="http://schemas.openxmlformats.org/officeDocument/2006/relationships/image" Target="../media/image1465.png"/><Relationship Id="rId92" Type="http://schemas.openxmlformats.org/officeDocument/2006/relationships/customXml" Target="../ink/ink1364.xml"/><Relationship Id="rId213" Type="http://schemas.openxmlformats.org/officeDocument/2006/relationships/image" Target="../media/image1371.png"/><Relationship Id="rId420" Type="http://schemas.openxmlformats.org/officeDocument/2006/relationships/customXml" Target="../ink/ink1534.xml"/><Relationship Id="rId255" Type="http://schemas.openxmlformats.org/officeDocument/2006/relationships/image" Target="../media/image1392.png"/><Relationship Id="rId297" Type="http://schemas.openxmlformats.org/officeDocument/2006/relationships/customXml" Target="../ink/ink1469.xml"/><Relationship Id="rId462" Type="http://schemas.openxmlformats.org/officeDocument/2006/relationships/customXml" Target="../ink/ink1555.xml"/><Relationship Id="rId115" Type="http://schemas.openxmlformats.org/officeDocument/2006/relationships/customXml" Target="../ink/ink1376.xml"/><Relationship Id="rId157" Type="http://schemas.openxmlformats.org/officeDocument/2006/relationships/image" Target="../media/image1344.png"/><Relationship Id="rId322" Type="http://schemas.openxmlformats.org/officeDocument/2006/relationships/image" Target="../media/image1424.png"/><Relationship Id="rId364" Type="http://schemas.openxmlformats.org/officeDocument/2006/relationships/image" Target="../media/image1444.png"/><Relationship Id="rId61" Type="http://schemas.openxmlformats.org/officeDocument/2006/relationships/image" Target="../media/image1297.png"/><Relationship Id="rId199" Type="http://schemas.openxmlformats.org/officeDocument/2006/relationships/customXml" Target="../ink/ink1419.xml"/><Relationship Id="rId19" Type="http://schemas.openxmlformats.org/officeDocument/2006/relationships/image" Target="../media/image1276.png"/><Relationship Id="rId224" Type="http://schemas.openxmlformats.org/officeDocument/2006/relationships/customXml" Target="../ink/ink1432.xml"/><Relationship Id="rId266" Type="http://schemas.openxmlformats.org/officeDocument/2006/relationships/customXml" Target="../ink/ink1453.xml"/><Relationship Id="rId431" Type="http://schemas.openxmlformats.org/officeDocument/2006/relationships/image" Target="../media/image1476.png"/><Relationship Id="rId473" Type="http://schemas.openxmlformats.org/officeDocument/2006/relationships/image" Target="../media/image1497.png"/><Relationship Id="rId30" Type="http://schemas.openxmlformats.org/officeDocument/2006/relationships/customXml" Target="../ink/ink1333.xml"/><Relationship Id="rId126" Type="http://schemas.openxmlformats.org/officeDocument/2006/relationships/image" Target="../media/image1329.png"/><Relationship Id="rId168" Type="http://schemas.openxmlformats.org/officeDocument/2006/relationships/customXml" Target="../ink/ink1403.xml"/><Relationship Id="rId333" Type="http://schemas.openxmlformats.org/officeDocument/2006/relationships/customXml" Target="../ink/ink1488.xml"/></Relationships>
</file>

<file path=ppt/slides/_rels/slide2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56.png"/><Relationship Id="rId21" Type="http://schemas.openxmlformats.org/officeDocument/2006/relationships/image" Target="../media/image1510.png"/><Relationship Id="rId42" Type="http://schemas.openxmlformats.org/officeDocument/2006/relationships/customXml" Target="../ink/ink1584.xml"/><Relationship Id="rId63" Type="http://schemas.openxmlformats.org/officeDocument/2006/relationships/customXml" Target="../ink/ink1595.xml"/><Relationship Id="rId84" Type="http://schemas.openxmlformats.org/officeDocument/2006/relationships/customXml" Target="../ink/ink1606.xml"/><Relationship Id="rId138" Type="http://schemas.openxmlformats.org/officeDocument/2006/relationships/customXml" Target="../ink/ink1633.xml"/><Relationship Id="rId159" Type="http://schemas.openxmlformats.org/officeDocument/2006/relationships/image" Target="../media/image1576.png"/><Relationship Id="rId170" Type="http://schemas.openxmlformats.org/officeDocument/2006/relationships/image" Target="../media/image1581.png"/><Relationship Id="rId191" Type="http://schemas.openxmlformats.org/officeDocument/2006/relationships/customXml" Target="../ink/ink1661.xml"/><Relationship Id="rId205" Type="http://schemas.openxmlformats.org/officeDocument/2006/relationships/customXml" Target="../ink/ink1668.xml"/><Relationship Id="rId107" Type="http://schemas.openxmlformats.org/officeDocument/2006/relationships/image" Target="../media/image1551.png"/><Relationship Id="rId11" Type="http://schemas.openxmlformats.org/officeDocument/2006/relationships/image" Target="../media/image1505.png"/><Relationship Id="rId32" Type="http://schemas.openxmlformats.org/officeDocument/2006/relationships/customXml" Target="../ink/ink1579.xml"/><Relationship Id="rId53" Type="http://schemas.openxmlformats.org/officeDocument/2006/relationships/image" Target="../media/image1525.png"/><Relationship Id="rId74" Type="http://schemas.openxmlformats.org/officeDocument/2006/relationships/customXml" Target="../ink/ink1601.xml"/><Relationship Id="rId128" Type="http://schemas.openxmlformats.org/officeDocument/2006/relationships/customXml" Target="../ink/ink1628.xml"/><Relationship Id="rId149" Type="http://schemas.openxmlformats.org/officeDocument/2006/relationships/customXml" Target="../ink/ink1639.xml"/><Relationship Id="rId5" Type="http://schemas.openxmlformats.org/officeDocument/2006/relationships/image" Target="../media/image1502.png"/><Relationship Id="rId95" Type="http://schemas.openxmlformats.org/officeDocument/2006/relationships/image" Target="../media/image1545.png"/><Relationship Id="rId160" Type="http://schemas.openxmlformats.org/officeDocument/2006/relationships/customXml" Target="../ink/ink1645.xml"/><Relationship Id="rId181" Type="http://schemas.openxmlformats.org/officeDocument/2006/relationships/customXml" Target="../ink/ink1656.xml"/><Relationship Id="rId22" Type="http://schemas.openxmlformats.org/officeDocument/2006/relationships/customXml" Target="../ink/ink1574.xml"/><Relationship Id="rId43" Type="http://schemas.openxmlformats.org/officeDocument/2006/relationships/image" Target="../media/image1521.png"/><Relationship Id="rId64" Type="http://schemas.openxmlformats.org/officeDocument/2006/relationships/image" Target="../media/image1530.png"/><Relationship Id="rId118" Type="http://schemas.openxmlformats.org/officeDocument/2006/relationships/customXml" Target="../ink/ink1623.xml"/><Relationship Id="rId139" Type="http://schemas.openxmlformats.org/officeDocument/2006/relationships/customXml" Target="../ink/ink1634.xml"/><Relationship Id="rId85" Type="http://schemas.openxmlformats.org/officeDocument/2006/relationships/image" Target="../media/image1540.png"/><Relationship Id="rId150" Type="http://schemas.openxmlformats.org/officeDocument/2006/relationships/image" Target="../media/image1572.png"/><Relationship Id="rId171" Type="http://schemas.openxmlformats.org/officeDocument/2006/relationships/customXml" Target="../ink/ink1651.xml"/><Relationship Id="rId192" Type="http://schemas.openxmlformats.org/officeDocument/2006/relationships/image" Target="../media/image1592.png"/><Relationship Id="rId206" Type="http://schemas.openxmlformats.org/officeDocument/2006/relationships/image" Target="../media/image1599.png"/><Relationship Id="rId12" Type="http://schemas.openxmlformats.org/officeDocument/2006/relationships/customXml" Target="../ink/ink1569.xml"/><Relationship Id="rId33" Type="http://schemas.openxmlformats.org/officeDocument/2006/relationships/image" Target="../media/image1516.png"/><Relationship Id="rId108" Type="http://schemas.openxmlformats.org/officeDocument/2006/relationships/customXml" Target="../ink/ink1618.xml"/><Relationship Id="rId129" Type="http://schemas.openxmlformats.org/officeDocument/2006/relationships/image" Target="../media/image1562.png"/><Relationship Id="rId54" Type="http://schemas.openxmlformats.org/officeDocument/2006/relationships/customXml" Target="../ink/ink1590.xml"/><Relationship Id="rId75" Type="http://schemas.openxmlformats.org/officeDocument/2006/relationships/image" Target="../media/image1535.png"/><Relationship Id="rId96" Type="http://schemas.openxmlformats.org/officeDocument/2006/relationships/customXml" Target="../ink/ink1612.xml"/><Relationship Id="rId140" Type="http://schemas.openxmlformats.org/officeDocument/2006/relationships/image" Target="../media/image1567.png"/><Relationship Id="rId161" Type="http://schemas.openxmlformats.org/officeDocument/2006/relationships/image" Target="../media/image1577.png"/><Relationship Id="rId182" Type="http://schemas.openxmlformats.org/officeDocument/2006/relationships/image" Target="../media/image1587.png"/><Relationship Id="rId6" Type="http://schemas.openxmlformats.org/officeDocument/2006/relationships/customXml" Target="../ink/ink1566.xml"/><Relationship Id="rId23" Type="http://schemas.openxmlformats.org/officeDocument/2006/relationships/image" Target="../media/image1511.png"/><Relationship Id="rId119" Type="http://schemas.openxmlformats.org/officeDocument/2006/relationships/image" Target="../media/image1557.png"/><Relationship Id="rId44" Type="http://schemas.openxmlformats.org/officeDocument/2006/relationships/customXml" Target="../ink/ink1585.xml"/><Relationship Id="rId65" Type="http://schemas.openxmlformats.org/officeDocument/2006/relationships/customXml" Target="../ink/ink1596.xml"/><Relationship Id="rId86" Type="http://schemas.openxmlformats.org/officeDocument/2006/relationships/customXml" Target="../ink/ink1607.xml"/><Relationship Id="rId130" Type="http://schemas.openxmlformats.org/officeDocument/2006/relationships/customXml" Target="../ink/ink1629.xml"/><Relationship Id="rId151" Type="http://schemas.openxmlformats.org/officeDocument/2006/relationships/customXml" Target="../ink/ink1640.xml"/><Relationship Id="rId172" Type="http://schemas.openxmlformats.org/officeDocument/2006/relationships/image" Target="../media/image1582.png"/><Relationship Id="rId193" Type="http://schemas.openxmlformats.org/officeDocument/2006/relationships/customXml" Target="../ink/ink1662.xml"/><Relationship Id="rId13" Type="http://schemas.openxmlformats.org/officeDocument/2006/relationships/image" Target="../media/image1506.png"/><Relationship Id="rId109" Type="http://schemas.openxmlformats.org/officeDocument/2006/relationships/image" Target="../media/image1552.png"/><Relationship Id="rId34" Type="http://schemas.openxmlformats.org/officeDocument/2006/relationships/customXml" Target="../ink/ink1580.xml"/><Relationship Id="rId55" Type="http://schemas.openxmlformats.org/officeDocument/2006/relationships/image" Target="../media/image1526.png"/><Relationship Id="rId76" Type="http://schemas.openxmlformats.org/officeDocument/2006/relationships/customXml" Target="../ink/ink1602.xml"/><Relationship Id="rId97" Type="http://schemas.openxmlformats.org/officeDocument/2006/relationships/image" Target="../media/image1546.png"/><Relationship Id="rId120" Type="http://schemas.openxmlformats.org/officeDocument/2006/relationships/customXml" Target="../ink/ink1624.xml"/><Relationship Id="rId141" Type="http://schemas.openxmlformats.org/officeDocument/2006/relationships/customXml" Target="../ink/ink1635.xml"/><Relationship Id="rId7" Type="http://schemas.openxmlformats.org/officeDocument/2006/relationships/image" Target="../media/image1503.png"/><Relationship Id="rId162" Type="http://schemas.openxmlformats.org/officeDocument/2006/relationships/customXml" Target="../ink/ink1646.xml"/><Relationship Id="rId183" Type="http://schemas.openxmlformats.org/officeDocument/2006/relationships/customXml" Target="../ink/ink1657.xml"/><Relationship Id="rId24" Type="http://schemas.openxmlformats.org/officeDocument/2006/relationships/customXml" Target="../ink/ink1575.xml"/><Relationship Id="rId40" Type="http://schemas.openxmlformats.org/officeDocument/2006/relationships/customXml" Target="../ink/ink1583.xml"/><Relationship Id="rId45" Type="http://schemas.openxmlformats.org/officeDocument/2006/relationships/image" Target="../media/image1522.png"/><Relationship Id="rId66" Type="http://schemas.openxmlformats.org/officeDocument/2006/relationships/customXml" Target="../ink/ink1597.xml"/><Relationship Id="rId87" Type="http://schemas.openxmlformats.org/officeDocument/2006/relationships/image" Target="../media/image1541.png"/><Relationship Id="rId110" Type="http://schemas.openxmlformats.org/officeDocument/2006/relationships/customXml" Target="../ink/ink1619.xml"/><Relationship Id="rId115" Type="http://schemas.openxmlformats.org/officeDocument/2006/relationships/image" Target="../media/image1555.png"/><Relationship Id="rId131" Type="http://schemas.openxmlformats.org/officeDocument/2006/relationships/image" Target="../media/image1563.png"/><Relationship Id="rId136" Type="http://schemas.openxmlformats.org/officeDocument/2006/relationships/customXml" Target="../ink/ink1632.xml"/><Relationship Id="rId157" Type="http://schemas.openxmlformats.org/officeDocument/2006/relationships/image" Target="../media/image1575.png"/><Relationship Id="rId178" Type="http://schemas.openxmlformats.org/officeDocument/2006/relationships/image" Target="../media/image1585.png"/><Relationship Id="rId61" Type="http://schemas.openxmlformats.org/officeDocument/2006/relationships/customXml" Target="../ink/ink1594.xml"/><Relationship Id="rId82" Type="http://schemas.openxmlformats.org/officeDocument/2006/relationships/customXml" Target="../ink/ink1605.xml"/><Relationship Id="rId152" Type="http://schemas.openxmlformats.org/officeDocument/2006/relationships/customXml" Target="../ink/ink1641.xml"/><Relationship Id="rId173" Type="http://schemas.openxmlformats.org/officeDocument/2006/relationships/customXml" Target="../ink/ink1652.xml"/><Relationship Id="rId194" Type="http://schemas.openxmlformats.org/officeDocument/2006/relationships/image" Target="../media/image1593.png"/><Relationship Id="rId199" Type="http://schemas.openxmlformats.org/officeDocument/2006/relationships/customXml" Target="../ink/ink1665.xml"/><Relationship Id="rId203" Type="http://schemas.openxmlformats.org/officeDocument/2006/relationships/customXml" Target="../ink/ink1667.xml"/><Relationship Id="rId19" Type="http://schemas.openxmlformats.org/officeDocument/2006/relationships/image" Target="../media/image1509.png"/><Relationship Id="rId14" Type="http://schemas.openxmlformats.org/officeDocument/2006/relationships/customXml" Target="../ink/ink1570.xml"/><Relationship Id="rId30" Type="http://schemas.openxmlformats.org/officeDocument/2006/relationships/customXml" Target="../ink/ink1578.xml"/><Relationship Id="rId35" Type="http://schemas.openxmlformats.org/officeDocument/2006/relationships/image" Target="../media/image1517.png"/><Relationship Id="rId56" Type="http://schemas.openxmlformats.org/officeDocument/2006/relationships/customXml" Target="../ink/ink1591.xml"/><Relationship Id="rId77" Type="http://schemas.openxmlformats.org/officeDocument/2006/relationships/image" Target="../media/image1536.png"/><Relationship Id="rId100" Type="http://schemas.openxmlformats.org/officeDocument/2006/relationships/customXml" Target="../ink/ink1614.xml"/><Relationship Id="rId105" Type="http://schemas.openxmlformats.org/officeDocument/2006/relationships/image" Target="../media/image1550.png"/><Relationship Id="rId126" Type="http://schemas.openxmlformats.org/officeDocument/2006/relationships/customXml" Target="../ink/ink1627.xml"/><Relationship Id="rId147" Type="http://schemas.openxmlformats.org/officeDocument/2006/relationships/customXml" Target="../ink/ink1638.xml"/><Relationship Id="rId168" Type="http://schemas.openxmlformats.org/officeDocument/2006/relationships/customXml" Target="../ink/ink1649.xml"/><Relationship Id="rId8" Type="http://schemas.openxmlformats.org/officeDocument/2006/relationships/customXml" Target="../ink/ink1567.xml"/><Relationship Id="rId51" Type="http://schemas.openxmlformats.org/officeDocument/2006/relationships/image" Target="../media/image1270.png"/><Relationship Id="rId72" Type="http://schemas.openxmlformats.org/officeDocument/2006/relationships/customXml" Target="../ink/ink1600.xml"/><Relationship Id="rId93" Type="http://schemas.openxmlformats.org/officeDocument/2006/relationships/image" Target="../media/image1544.png"/><Relationship Id="rId98" Type="http://schemas.openxmlformats.org/officeDocument/2006/relationships/customXml" Target="../ink/ink1613.xml"/><Relationship Id="rId121" Type="http://schemas.openxmlformats.org/officeDocument/2006/relationships/image" Target="../media/image1558.png"/><Relationship Id="rId142" Type="http://schemas.openxmlformats.org/officeDocument/2006/relationships/image" Target="../media/image1568.png"/><Relationship Id="rId163" Type="http://schemas.openxmlformats.org/officeDocument/2006/relationships/image" Target="../media/image1578.png"/><Relationship Id="rId184" Type="http://schemas.openxmlformats.org/officeDocument/2006/relationships/image" Target="../media/image1588.png"/><Relationship Id="rId189" Type="http://schemas.openxmlformats.org/officeDocument/2006/relationships/customXml" Target="../ink/ink1660.xml"/><Relationship Id="rId3" Type="http://schemas.openxmlformats.org/officeDocument/2006/relationships/image" Target="../media/image1501.png"/><Relationship Id="rId25" Type="http://schemas.openxmlformats.org/officeDocument/2006/relationships/image" Target="../media/image1512.png"/><Relationship Id="rId46" Type="http://schemas.openxmlformats.org/officeDocument/2006/relationships/customXml" Target="../ink/ink1586.xml"/><Relationship Id="rId67" Type="http://schemas.openxmlformats.org/officeDocument/2006/relationships/image" Target="../media/image1531.png"/><Relationship Id="rId116" Type="http://schemas.openxmlformats.org/officeDocument/2006/relationships/customXml" Target="../ink/ink1622.xml"/><Relationship Id="rId137" Type="http://schemas.openxmlformats.org/officeDocument/2006/relationships/image" Target="../media/image1566.png"/><Relationship Id="rId158" Type="http://schemas.openxmlformats.org/officeDocument/2006/relationships/customXml" Target="../ink/ink1644.xml"/><Relationship Id="rId20" Type="http://schemas.openxmlformats.org/officeDocument/2006/relationships/customXml" Target="../ink/ink1573.xml"/><Relationship Id="rId41" Type="http://schemas.openxmlformats.org/officeDocument/2006/relationships/image" Target="../media/image1520.png"/><Relationship Id="rId62" Type="http://schemas.openxmlformats.org/officeDocument/2006/relationships/image" Target="../media/image1529.png"/><Relationship Id="rId83" Type="http://schemas.openxmlformats.org/officeDocument/2006/relationships/image" Target="../media/image1539.png"/><Relationship Id="rId88" Type="http://schemas.openxmlformats.org/officeDocument/2006/relationships/customXml" Target="../ink/ink1608.xml"/><Relationship Id="rId111" Type="http://schemas.openxmlformats.org/officeDocument/2006/relationships/image" Target="../media/image1553.png"/><Relationship Id="rId132" Type="http://schemas.openxmlformats.org/officeDocument/2006/relationships/customXml" Target="../ink/ink1630.xml"/><Relationship Id="rId153" Type="http://schemas.openxmlformats.org/officeDocument/2006/relationships/image" Target="../media/image1573.png"/><Relationship Id="rId174" Type="http://schemas.openxmlformats.org/officeDocument/2006/relationships/image" Target="../media/image1583.png"/><Relationship Id="rId179" Type="http://schemas.openxmlformats.org/officeDocument/2006/relationships/customXml" Target="../ink/ink1655.xml"/><Relationship Id="rId195" Type="http://schemas.openxmlformats.org/officeDocument/2006/relationships/customXml" Target="../ink/ink1663.xml"/><Relationship Id="rId190" Type="http://schemas.openxmlformats.org/officeDocument/2006/relationships/image" Target="../media/image1591.png"/><Relationship Id="rId204" Type="http://schemas.openxmlformats.org/officeDocument/2006/relationships/image" Target="../media/image1598.png"/><Relationship Id="rId15" Type="http://schemas.openxmlformats.org/officeDocument/2006/relationships/image" Target="../media/image1507.png"/><Relationship Id="rId36" Type="http://schemas.openxmlformats.org/officeDocument/2006/relationships/customXml" Target="../ink/ink1581.xml"/><Relationship Id="rId57" Type="http://schemas.openxmlformats.org/officeDocument/2006/relationships/customXml" Target="../ink/ink1592.xml"/><Relationship Id="rId106" Type="http://schemas.openxmlformats.org/officeDocument/2006/relationships/customXml" Target="../ink/ink1617.xml"/><Relationship Id="rId127" Type="http://schemas.openxmlformats.org/officeDocument/2006/relationships/image" Target="../media/image1561.png"/><Relationship Id="rId10" Type="http://schemas.openxmlformats.org/officeDocument/2006/relationships/customXml" Target="../ink/ink1568.xml"/><Relationship Id="rId31" Type="http://schemas.openxmlformats.org/officeDocument/2006/relationships/image" Target="../media/image1515.png"/><Relationship Id="rId52" Type="http://schemas.openxmlformats.org/officeDocument/2006/relationships/customXml" Target="../ink/ink1589.xml"/><Relationship Id="rId73" Type="http://schemas.openxmlformats.org/officeDocument/2006/relationships/image" Target="../media/image1534.png"/><Relationship Id="rId78" Type="http://schemas.openxmlformats.org/officeDocument/2006/relationships/customXml" Target="../ink/ink1603.xml"/><Relationship Id="rId94" Type="http://schemas.openxmlformats.org/officeDocument/2006/relationships/customXml" Target="../ink/ink1611.xml"/><Relationship Id="rId99" Type="http://schemas.openxmlformats.org/officeDocument/2006/relationships/image" Target="../media/image1547.png"/><Relationship Id="rId101" Type="http://schemas.openxmlformats.org/officeDocument/2006/relationships/image" Target="../media/image1548.png"/><Relationship Id="rId122" Type="http://schemas.openxmlformats.org/officeDocument/2006/relationships/customXml" Target="../ink/ink1625.xml"/><Relationship Id="rId143" Type="http://schemas.openxmlformats.org/officeDocument/2006/relationships/customXml" Target="../ink/ink1636.xml"/><Relationship Id="rId148" Type="http://schemas.openxmlformats.org/officeDocument/2006/relationships/image" Target="../media/image1571.png"/><Relationship Id="rId164" Type="http://schemas.openxmlformats.org/officeDocument/2006/relationships/customXml" Target="../ink/ink1647.xml"/><Relationship Id="rId169" Type="http://schemas.openxmlformats.org/officeDocument/2006/relationships/customXml" Target="../ink/ink1650.xml"/><Relationship Id="rId185" Type="http://schemas.openxmlformats.org/officeDocument/2006/relationships/customXml" Target="../ink/ink1658.xml"/><Relationship Id="rId4" Type="http://schemas.openxmlformats.org/officeDocument/2006/relationships/customXml" Target="../ink/ink1565.xml"/><Relationship Id="rId9" Type="http://schemas.openxmlformats.org/officeDocument/2006/relationships/image" Target="../media/image1504.png"/><Relationship Id="rId180" Type="http://schemas.openxmlformats.org/officeDocument/2006/relationships/image" Target="../media/image1586.png"/><Relationship Id="rId26" Type="http://schemas.openxmlformats.org/officeDocument/2006/relationships/customXml" Target="../ink/ink1576.xml"/><Relationship Id="rId47" Type="http://schemas.openxmlformats.org/officeDocument/2006/relationships/image" Target="../media/image1523.png"/><Relationship Id="rId68" Type="http://schemas.openxmlformats.org/officeDocument/2006/relationships/customXml" Target="../ink/ink1598.xml"/><Relationship Id="rId89" Type="http://schemas.openxmlformats.org/officeDocument/2006/relationships/image" Target="../media/image1542.png"/><Relationship Id="rId112" Type="http://schemas.openxmlformats.org/officeDocument/2006/relationships/customXml" Target="../ink/ink1620.xml"/><Relationship Id="rId133" Type="http://schemas.openxmlformats.org/officeDocument/2006/relationships/image" Target="../media/image1564.png"/><Relationship Id="rId154" Type="http://schemas.openxmlformats.org/officeDocument/2006/relationships/customXml" Target="../ink/ink1642.xml"/><Relationship Id="rId175" Type="http://schemas.openxmlformats.org/officeDocument/2006/relationships/customXml" Target="../ink/ink1653.xml"/><Relationship Id="rId196" Type="http://schemas.openxmlformats.org/officeDocument/2006/relationships/image" Target="../media/image1594.png"/><Relationship Id="rId200" Type="http://schemas.openxmlformats.org/officeDocument/2006/relationships/image" Target="../media/image1596.png"/><Relationship Id="rId16" Type="http://schemas.openxmlformats.org/officeDocument/2006/relationships/customXml" Target="../ink/ink1571.xml"/><Relationship Id="rId37" Type="http://schemas.openxmlformats.org/officeDocument/2006/relationships/image" Target="../media/image1518.png"/><Relationship Id="rId58" Type="http://schemas.openxmlformats.org/officeDocument/2006/relationships/image" Target="../media/image1527.png"/><Relationship Id="rId79" Type="http://schemas.openxmlformats.org/officeDocument/2006/relationships/image" Target="../media/image1537.png"/><Relationship Id="rId102" Type="http://schemas.openxmlformats.org/officeDocument/2006/relationships/customXml" Target="../ink/ink1615.xml"/><Relationship Id="rId123" Type="http://schemas.openxmlformats.org/officeDocument/2006/relationships/image" Target="../media/image1559.png"/><Relationship Id="rId144" Type="http://schemas.openxmlformats.org/officeDocument/2006/relationships/image" Target="../media/image1569.png"/><Relationship Id="rId90" Type="http://schemas.openxmlformats.org/officeDocument/2006/relationships/customXml" Target="../ink/ink1609.xml"/><Relationship Id="rId165" Type="http://schemas.openxmlformats.org/officeDocument/2006/relationships/image" Target="../media/image1579.png"/><Relationship Id="rId186" Type="http://schemas.openxmlformats.org/officeDocument/2006/relationships/image" Target="../media/image1589.png"/><Relationship Id="rId27" Type="http://schemas.openxmlformats.org/officeDocument/2006/relationships/image" Target="../media/image1513.png"/><Relationship Id="rId48" Type="http://schemas.openxmlformats.org/officeDocument/2006/relationships/customXml" Target="../ink/ink1587.xml"/><Relationship Id="rId69" Type="http://schemas.openxmlformats.org/officeDocument/2006/relationships/image" Target="../media/image1532.png"/><Relationship Id="rId113" Type="http://schemas.openxmlformats.org/officeDocument/2006/relationships/image" Target="../media/image1554.png"/><Relationship Id="rId134" Type="http://schemas.openxmlformats.org/officeDocument/2006/relationships/customXml" Target="../ink/ink1631.xml"/><Relationship Id="rId80" Type="http://schemas.openxmlformats.org/officeDocument/2006/relationships/customXml" Target="../ink/ink1604.xml"/><Relationship Id="rId155" Type="http://schemas.openxmlformats.org/officeDocument/2006/relationships/image" Target="../media/image1574.png"/><Relationship Id="rId176" Type="http://schemas.openxmlformats.org/officeDocument/2006/relationships/image" Target="../media/image1584.png"/><Relationship Id="rId197" Type="http://schemas.openxmlformats.org/officeDocument/2006/relationships/customXml" Target="../ink/ink1664.xml"/><Relationship Id="rId201" Type="http://schemas.openxmlformats.org/officeDocument/2006/relationships/customXml" Target="../ink/ink1666.xml"/><Relationship Id="rId17" Type="http://schemas.openxmlformats.org/officeDocument/2006/relationships/image" Target="../media/image1508.png"/><Relationship Id="rId38" Type="http://schemas.openxmlformats.org/officeDocument/2006/relationships/customXml" Target="../ink/ink1582.xml"/><Relationship Id="rId59" Type="http://schemas.openxmlformats.org/officeDocument/2006/relationships/customXml" Target="../ink/ink1593.xml"/><Relationship Id="rId103" Type="http://schemas.openxmlformats.org/officeDocument/2006/relationships/image" Target="../media/image1549.png"/><Relationship Id="rId124" Type="http://schemas.openxmlformats.org/officeDocument/2006/relationships/customXml" Target="../ink/ink1626.xml"/><Relationship Id="rId70" Type="http://schemas.openxmlformats.org/officeDocument/2006/relationships/customXml" Target="../ink/ink1599.xml"/><Relationship Id="rId91" Type="http://schemas.openxmlformats.org/officeDocument/2006/relationships/image" Target="../media/image1543.png"/><Relationship Id="rId145" Type="http://schemas.openxmlformats.org/officeDocument/2006/relationships/customXml" Target="../ink/ink1637.xml"/><Relationship Id="rId166" Type="http://schemas.openxmlformats.org/officeDocument/2006/relationships/customXml" Target="../ink/ink1648.xml"/><Relationship Id="rId187" Type="http://schemas.openxmlformats.org/officeDocument/2006/relationships/customXml" Target="../ink/ink1659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577.xml"/><Relationship Id="rId49" Type="http://schemas.openxmlformats.org/officeDocument/2006/relationships/image" Target="../media/image1524.png"/><Relationship Id="rId114" Type="http://schemas.openxmlformats.org/officeDocument/2006/relationships/customXml" Target="../ink/ink1621.xml"/><Relationship Id="rId60" Type="http://schemas.openxmlformats.org/officeDocument/2006/relationships/image" Target="../media/image1528.png"/><Relationship Id="rId81" Type="http://schemas.openxmlformats.org/officeDocument/2006/relationships/image" Target="../media/image1538.png"/><Relationship Id="rId135" Type="http://schemas.openxmlformats.org/officeDocument/2006/relationships/image" Target="../media/image1565.png"/><Relationship Id="rId156" Type="http://schemas.openxmlformats.org/officeDocument/2006/relationships/customXml" Target="../ink/ink1643.xml"/><Relationship Id="rId177" Type="http://schemas.openxmlformats.org/officeDocument/2006/relationships/customXml" Target="../ink/ink1654.xml"/><Relationship Id="rId198" Type="http://schemas.openxmlformats.org/officeDocument/2006/relationships/image" Target="../media/image1595.png"/><Relationship Id="rId202" Type="http://schemas.openxmlformats.org/officeDocument/2006/relationships/image" Target="../media/image1597.png"/><Relationship Id="rId18" Type="http://schemas.openxmlformats.org/officeDocument/2006/relationships/customXml" Target="../ink/ink1572.xml"/><Relationship Id="rId39" Type="http://schemas.openxmlformats.org/officeDocument/2006/relationships/image" Target="../media/image1519.png"/><Relationship Id="rId50" Type="http://schemas.openxmlformats.org/officeDocument/2006/relationships/customXml" Target="../ink/ink1588.xml"/><Relationship Id="rId104" Type="http://schemas.openxmlformats.org/officeDocument/2006/relationships/customXml" Target="../ink/ink1616.xml"/><Relationship Id="rId125" Type="http://schemas.openxmlformats.org/officeDocument/2006/relationships/image" Target="../media/image1560.png"/><Relationship Id="rId146" Type="http://schemas.openxmlformats.org/officeDocument/2006/relationships/image" Target="../media/image1570.png"/><Relationship Id="rId167" Type="http://schemas.openxmlformats.org/officeDocument/2006/relationships/image" Target="../media/image1580.png"/><Relationship Id="rId188" Type="http://schemas.openxmlformats.org/officeDocument/2006/relationships/image" Target="../media/image1590.png"/><Relationship Id="rId71" Type="http://schemas.openxmlformats.org/officeDocument/2006/relationships/image" Target="../media/image1533.png"/><Relationship Id="rId92" Type="http://schemas.openxmlformats.org/officeDocument/2006/relationships/customXml" Target="../ink/ink1610.xml"/><Relationship Id="rId2" Type="http://schemas.openxmlformats.org/officeDocument/2006/relationships/customXml" Target="../ink/ink1564.xml"/><Relationship Id="rId29" Type="http://schemas.openxmlformats.org/officeDocument/2006/relationships/image" Target="../media/image1514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81.xml"/><Relationship Id="rId21" Type="http://schemas.openxmlformats.org/officeDocument/2006/relationships/image" Target="../media/image1609.png"/><Relationship Id="rId42" Type="http://schemas.openxmlformats.org/officeDocument/2006/relationships/customXml" Target="../ink/ink1689.xml"/><Relationship Id="rId47" Type="http://schemas.openxmlformats.org/officeDocument/2006/relationships/customXml" Target="../ink/ink1692.xml"/><Relationship Id="rId63" Type="http://schemas.openxmlformats.org/officeDocument/2006/relationships/customXml" Target="../ink/ink1701.xml"/><Relationship Id="rId68" Type="http://schemas.openxmlformats.org/officeDocument/2006/relationships/image" Target="../media/image1630.png"/><Relationship Id="rId84" Type="http://schemas.openxmlformats.org/officeDocument/2006/relationships/image" Target="../media/image1638.png"/><Relationship Id="rId89" Type="http://schemas.openxmlformats.org/officeDocument/2006/relationships/customXml" Target="../ink/ink1714.xml"/><Relationship Id="rId16" Type="http://schemas.openxmlformats.org/officeDocument/2006/relationships/customXml" Target="../ink/ink1676.xml"/><Relationship Id="rId11" Type="http://schemas.openxmlformats.org/officeDocument/2006/relationships/image" Target="../media/image1604.png"/><Relationship Id="rId32" Type="http://schemas.openxmlformats.org/officeDocument/2006/relationships/customXml" Target="../ink/ink1684.xml"/><Relationship Id="rId37" Type="http://schemas.openxmlformats.org/officeDocument/2006/relationships/image" Target="../media/image1616.png"/><Relationship Id="rId53" Type="http://schemas.openxmlformats.org/officeDocument/2006/relationships/customXml" Target="../ink/ink1696.xml"/><Relationship Id="rId58" Type="http://schemas.openxmlformats.org/officeDocument/2006/relationships/image" Target="../media/image1625.png"/><Relationship Id="rId74" Type="http://schemas.openxmlformats.org/officeDocument/2006/relationships/image" Target="../media/image1633.png"/><Relationship Id="rId79" Type="http://schemas.openxmlformats.org/officeDocument/2006/relationships/customXml" Target="../ink/ink1709.xml"/><Relationship Id="rId5" Type="http://schemas.openxmlformats.org/officeDocument/2006/relationships/image" Target="../media/image1601.png"/><Relationship Id="rId90" Type="http://schemas.openxmlformats.org/officeDocument/2006/relationships/image" Target="../media/image1641.png"/><Relationship Id="rId14" Type="http://schemas.openxmlformats.org/officeDocument/2006/relationships/customXml" Target="../ink/ink1675.xml"/><Relationship Id="rId22" Type="http://schemas.openxmlformats.org/officeDocument/2006/relationships/customXml" Target="../ink/ink1679.xml"/><Relationship Id="rId27" Type="http://schemas.openxmlformats.org/officeDocument/2006/relationships/image" Target="../media/image1611.png"/><Relationship Id="rId30" Type="http://schemas.openxmlformats.org/officeDocument/2006/relationships/customXml" Target="../ink/ink1683.xml"/><Relationship Id="rId35" Type="http://schemas.openxmlformats.org/officeDocument/2006/relationships/image" Target="../media/image1615.png"/><Relationship Id="rId43" Type="http://schemas.openxmlformats.org/officeDocument/2006/relationships/image" Target="../media/image1619.png"/><Relationship Id="rId48" Type="http://schemas.openxmlformats.org/officeDocument/2006/relationships/image" Target="../media/image1621.png"/><Relationship Id="rId56" Type="http://schemas.openxmlformats.org/officeDocument/2006/relationships/image" Target="../media/image1624.png"/><Relationship Id="rId64" Type="http://schemas.openxmlformats.org/officeDocument/2006/relationships/image" Target="../media/image1628.png"/><Relationship Id="rId69" Type="http://schemas.openxmlformats.org/officeDocument/2006/relationships/customXml" Target="../ink/ink1704.xml"/><Relationship Id="rId77" Type="http://schemas.openxmlformats.org/officeDocument/2006/relationships/customXml" Target="../ink/ink1708.xml"/><Relationship Id="rId8" Type="http://schemas.openxmlformats.org/officeDocument/2006/relationships/customXml" Target="../ink/ink1672.xml"/><Relationship Id="rId51" Type="http://schemas.openxmlformats.org/officeDocument/2006/relationships/customXml" Target="../ink/ink1695.xml"/><Relationship Id="rId72" Type="http://schemas.openxmlformats.org/officeDocument/2006/relationships/image" Target="../media/image1632.png"/><Relationship Id="rId80" Type="http://schemas.openxmlformats.org/officeDocument/2006/relationships/image" Target="../media/image1636.png"/><Relationship Id="rId85" Type="http://schemas.openxmlformats.org/officeDocument/2006/relationships/customXml" Target="../ink/ink1712.xml"/><Relationship Id="rId3" Type="http://schemas.openxmlformats.org/officeDocument/2006/relationships/image" Target="../media/image1600.png"/><Relationship Id="rId12" Type="http://schemas.openxmlformats.org/officeDocument/2006/relationships/customXml" Target="../ink/ink1674.xml"/><Relationship Id="rId17" Type="http://schemas.openxmlformats.org/officeDocument/2006/relationships/image" Target="../media/image1607.png"/><Relationship Id="rId25" Type="http://schemas.openxmlformats.org/officeDocument/2006/relationships/image" Target="../media/image1270.png"/><Relationship Id="rId33" Type="http://schemas.openxmlformats.org/officeDocument/2006/relationships/image" Target="../media/image1614.png"/><Relationship Id="rId38" Type="http://schemas.openxmlformats.org/officeDocument/2006/relationships/customXml" Target="../ink/ink1687.xml"/><Relationship Id="rId46" Type="http://schemas.openxmlformats.org/officeDocument/2006/relationships/customXml" Target="../ink/ink1691.xml"/><Relationship Id="rId59" Type="http://schemas.openxmlformats.org/officeDocument/2006/relationships/customXml" Target="../ink/ink1699.xml"/><Relationship Id="rId67" Type="http://schemas.openxmlformats.org/officeDocument/2006/relationships/customXml" Target="../ink/ink1703.xml"/><Relationship Id="rId20" Type="http://schemas.openxmlformats.org/officeDocument/2006/relationships/customXml" Target="../ink/ink1678.xml"/><Relationship Id="rId41" Type="http://schemas.openxmlformats.org/officeDocument/2006/relationships/image" Target="../media/image1618.png"/><Relationship Id="rId54" Type="http://schemas.openxmlformats.org/officeDocument/2006/relationships/image" Target="../media/image1623.png"/><Relationship Id="rId62" Type="http://schemas.openxmlformats.org/officeDocument/2006/relationships/image" Target="../media/image1627.png"/><Relationship Id="rId70" Type="http://schemas.openxmlformats.org/officeDocument/2006/relationships/image" Target="../media/image1631.png"/><Relationship Id="rId75" Type="http://schemas.openxmlformats.org/officeDocument/2006/relationships/customXml" Target="../ink/ink1707.xml"/><Relationship Id="rId83" Type="http://schemas.openxmlformats.org/officeDocument/2006/relationships/customXml" Target="../ink/ink1711.xml"/><Relationship Id="rId88" Type="http://schemas.openxmlformats.org/officeDocument/2006/relationships/image" Target="../media/image1640.png"/><Relationship Id="rId91" Type="http://schemas.openxmlformats.org/officeDocument/2006/relationships/customXml" Target="../ink/ink17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71.xml"/><Relationship Id="rId15" Type="http://schemas.openxmlformats.org/officeDocument/2006/relationships/image" Target="../media/image1606.png"/><Relationship Id="rId23" Type="http://schemas.openxmlformats.org/officeDocument/2006/relationships/image" Target="../media/image1610.png"/><Relationship Id="rId28" Type="http://schemas.openxmlformats.org/officeDocument/2006/relationships/customXml" Target="../ink/ink1682.xml"/><Relationship Id="rId36" Type="http://schemas.openxmlformats.org/officeDocument/2006/relationships/customXml" Target="../ink/ink1686.xml"/><Relationship Id="rId49" Type="http://schemas.openxmlformats.org/officeDocument/2006/relationships/customXml" Target="../ink/ink1693.xml"/><Relationship Id="rId57" Type="http://schemas.openxmlformats.org/officeDocument/2006/relationships/customXml" Target="../ink/ink1698.xml"/><Relationship Id="rId10" Type="http://schemas.openxmlformats.org/officeDocument/2006/relationships/customXml" Target="../ink/ink1673.xml"/><Relationship Id="rId31" Type="http://schemas.openxmlformats.org/officeDocument/2006/relationships/image" Target="../media/image1613.png"/><Relationship Id="rId44" Type="http://schemas.openxmlformats.org/officeDocument/2006/relationships/customXml" Target="../ink/ink1690.xml"/><Relationship Id="rId52" Type="http://schemas.openxmlformats.org/officeDocument/2006/relationships/image" Target="../media/image1622.png"/><Relationship Id="rId60" Type="http://schemas.openxmlformats.org/officeDocument/2006/relationships/image" Target="../media/image1626.png"/><Relationship Id="rId65" Type="http://schemas.openxmlformats.org/officeDocument/2006/relationships/customXml" Target="../ink/ink1702.xml"/><Relationship Id="rId73" Type="http://schemas.openxmlformats.org/officeDocument/2006/relationships/customXml" Target="../ink/ink1706.xml"/><Relationship Id="rId78" Type="http://schemas.openxmlformats.org/officeDocument/2006/relationships/image" Target="../media/image1635.png"/><Relationship Id="rId81" Type="http://schemas.openxmlformats.org/officeDocument/2006/relationships/customXml" Target="../ink/ink1710.xml"/><Relationship Id="rId86" Type="http://schemas.openxmlformats.org/officeDocument/2006/relationships/image" Target="../media/image1639.png"/><Relationship Id="rId4" Type="http://schemas.openxmlformats.org/officeDocument/2006/relationships/customXml" Target="../ink/ink1670.xml"/><Relationship Id="rId9" Type="http://schemas.openxmlformats.org/officeDocument/2006/relationships/image" Target="../media/image1603.png"/><Relationship Id="rId13" Type="http://schemas.openxmlformats.org/officeDocument/2006/relationships/image" Target="../media/image1605.png"/><Relationship Id="rId18" Type="http://schemas.openxmlformats.org/officeDocument/2006/relationships/customXml" Target="../ink/ink1677.xml"/><Relationship Id="rId39" Type="http://schemas.openxmlformats.org/officeDocument/2006/relationships/image" Target="../media/image1617.png"/><Relationship Id="rId34" Type="http://schemas.openxmlformats.org/officeDocument/2006/relationships/customXml" Target="../ink/ink1685.xml"/><Relationship Id="rId50" Type="http://schemas.openxmlformats.org/officeDocument/2006/relationships/customXml" Target="../ink/ink1694.xml"/><Relationship Id="rId55" Type="http://schemas.openxmlformats.org/officeDocument/2006/relationships/customXml" Target="../ink/ink1697.xml"/><Relationship Id="rId76" Type="http://schemas.openxmlformats.org/officeDocument/2006/relationships/image" Target="../media/image1634.png"/><Relationship Id="rId7" Type="http://schemas.openxmlformats.org/officeDocument/2006/relationships/image" Target="../media/image1602.png"/><Relationship Id="rId71" Type="http://schemas.openxmlformats.org/officeDocument/2006/relationships/customXml" Target="../ink/ink1705.xml"/><Relationship Id="rId92" Type="http://schemas.openxmlformats.org/officeDocument/2006/relationships/image" Target="../media/image1642.png"/><Relationship Id="rId2" Type="http://schemas.openxmlformats.org/officeDocument/2006/relationships/customXml" Target="../ink/ink1669.xml"/><Relationship Id="rId29" Type="http://schemas.openxmlformats.org/officeDocument/2006/relationships/image" Target="../media/image1612.png"/><Relationship Id="rId24" Type="http://schemas.openxmlformats.org/officeDocument/2006/relationships/customXml" Target="../ink/ink1680.xml"/><Relationship Id="rId40" Type="http://schemas.openxmlformats.org/officeDocument/2006/relationships/customXml" Target="../ink/ink1688.xml"/><Relationship Id="rId45" Type="http://schemas.openxmlformats.org/officeDocument/2006/relationships/image" Target="../media/image1620.png"/><Relationship Id="rId66" Type="http://schemas.openxmlformats.org/officeDocument/2006/relationships/image" Target="../media/image1629.png"/><Relationship Id="rId87" Type="http://schemas.openxmlformats.org/officeDocument/2006/relationships/customXml" Target="../ink/ink1713.xml"/><Relationship Id="rId61" Type="http://schemas.openxmlformats.org/officeDocument/2006/relationships/customXml" Target="../ink/ink1700.xml"/><Relationship Id="rId82" Type="http://schemas.openxmlformats.org/officeDocument/2006/relationships/image" Target="../media/image1637.png"/><Relationship Id="rId19" Type="http://schemas.openxmlformats.org/officeDocument/2006/relationships/image" Target="../media/image1608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99.png"/><Relationship Id="rId21" Type="http://schemas.openxmlformats.org/officeDocument/2006/relationships/image" Target="../media/image1652.png"/><Relationship Id="rId42" Type="http://schemas.openxmlformats.org/officeDocument/2006/relationships/customXml" Target="../ink/ink1736.xml"/><Relationship Id="rId63" Type="http://schemas.openxmlformats.org/officeDocument/2006/relationships/customXml" Target="../ink/ink1747.xml"/><Relationship Id="rId84" Type="http://schemas.openxmlformats.org/officeDocument/2006/relationships/image" Target="../media/image1683.png"/><Relationship Id="rId138" Type="http://schemas.openxmlformats.org/officeDocument/2006/relationships/image" Target="../media/image1709.png"/><Relationship Id="rId159" Type="http://schemas.openxmlformats.org/officeDocument/2006/relationships/customXml" Target="../ink/ink1796.xml"/><Relationship Id="rId170" Type="http://schemas.openxmlformats.org/officeDocument/2006/relationships/customXml" Target="../ink/ink1802.xml"/><Relationship Id="rId107" Type="http://schemas.openxmlformats.org/officeDocument/2006/relationships/customXml" Target="../ink/ink1769.xml"/><Relationship Id="rId11" Type="http://schemas.openxmlformats.org/officeDocument/2006/relationships/image" Target="../media/image1647.png"/><Relationship Id="rId32" Type="http://schemas.openxmlformats.org/officeDocument/2006/relationships/customXml" Target="../ink/ink1731.xml"/><Relationship Id="rId53" Type="http://schemas.openxmlformats.org/officeDocument/2006/relationships/customXml" Target="../ink/ink1742.xml"/><Relationship Id="rId74" Type="http://schemas.openxmlformats.org/officeDocument/2006/relationships/image" Target="../media/image1678.png"/><Relationship Id="rId128" Type="http://schemas.openxmlformats.org/officeDocument/2006/relationships/image" Target="../media/image1704.png"/><Relationship Id="rId149" Type="http://schemas.openxmlformats.org/officeDocument/2006/relationships/customXml" Target="../ink/ink1791.xml"/><Relationship Id="rId5" Type="http://schemas.openxmlformats.org/officeDocument/2006/relationships/image" Target="../media/image1644.png"/><Relationship Id="rId95" Type="http://schemas.openxmlformats.org/officeDocument/2006/relationships/customXml" Target="../ink/ink1763.xml"/><Relationship Id="rId160" Type="http://schemas.openxmlformats.org/officeDocument/2006/relationships/image" Target="../media/image1720.png"/><Relationship Id="rId22" Type="http://schemas.openxmlformats.org/officeDocument/2006/relationships/customXml" Target="../ink/ink1726.xml"/><Relationship Id="rId43" Type="http://schemas.openxmlformats.org/officeDocument/2006/relationships/image" Target="../media/image1663.png"/><Relationship Id="rId64" Type="http://schemas.openxmlformats.org/officeDocument/2006/relationships/image" Target="../media/image1673.png"/><Relationship Id="rId118" Type="http://schemas.openxmlformats.org/officeDocument/2006/relationships/customXml" Target="../ink/ink1775.xml"/><Relationship Id="rId139" Type="http://schemas.openxmlformats.org/officeDocument/2006/relationships/customXml" Target="../ink/ink1786.xml"/><Relationship Id="rId85" Type="http://schemas.openxmlformats.org/officeDocument/2006/relationships/customXml" Target="../ink/ink1758.xml"/><Relationship Id="rId150" Type="http://schemas.openxmlformats.org/officeDocument/2006/relationships/image" Target="../media/image1715.png"/><Relationship Id="rId171" Type="http://schemas.openxmlformats.org/officeDocument/2006/relationships/image" Target="../media/image1725.png"/><Relationship Id="rId12" Type="http://schemas.openxmlformats.org/officeDocument/2006/relationships/customXml" Target="../ink/ink1721.xml"/><Relationship Id="rId33" Type="http://schemas.openxmlformats.org/officeDocument/2006/relationships/image" Target="../media/image1658.png"/><Relationship Id="rId108" Type="http://schemas.openxmlformats.org/officeDocument/2006/relationships/image" Target="../media/image1695.png"/><Relationship Id="rId129" Type="http://schemas.openxmlformats.org/officeDocument/2006/relationships/customXml" Target="../ink/ink1781.xml"/><Relationship Id="rId54" Type="http://schemas.openxmlformats.org/officeDocument/2006/relationships/image" Target="../media/image1668.png"/><Relationship Id="rId70" Type="http://schemas.openxmlformats.org/officeDocument/2006/relationships/image" Target="../media/image1676.png"/><Relationship Id="rId75" Type="http://schemas.openxmlformats.org/officeDocument/2006/relationships/customXml" Target="../ink/ink1753.xml"/><Relationship Id="rId91" Type="http://schemas.openxmlformats.org/officeDocument/2006/relationships/customXml" Target="../ink/ink1761.xml"/><Relationship Id="rId96" Type="http://schemas.openxmlformats.org/officeDocument/2006/relationships/image" Target="../media/image1689.png"/><Relationship Id="rId140" Type="http://schemas.openxmlformats.org/officeDocument/2006/relationships/image" Target="../media/image1710.png"/><Relationship Id="rId145" Type="http://schemas.openxmlformats.org/officeDocument/2006/relationships/customXml" Target="../ink/ink1789.xml"/><Relationship Id="rId161" Type="http://schemas.openxmlformats.org/officeDocument/2006/relationships/customXml" Target="../ink/ink1797.xml"/><Relationship Id="rId166" Type="http://schemas.openxmlformats.org/officeDocument/2006/relationships/image" Target="../media/image17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18.xml"/><Relationship Id="rId23" Type="http://schemas.openxmlformats.org/officeDocument/2006/relationships/image" Target="../media/image1653.png"/><Relationship Id="rId28" Type="http://schemas.openxmlformats.org/officeDocument/2006/relationships/customXml" Target="../ink/ink1729.xml"/><Relationship Id="rId49" Type="http://schemas.openxmlformats.org/officeDocument/2006/relationships/customXml" Target="../ink/ink1740.xml"/><Relationship Id="rId114" Type="http://schemas.openxmlformats.org/officeDocument/2006/relationships/customXml" Target="../ink/ink1773.xml"/><Relationship Id="rId119" Type="http://schemas.openxmlformats.org/officeDocument/2006/relationships/image" Target="../media/image1700.png"/><Relationship Id="rId44" Type="http://schemas.openxmlformats.org/officeDocument/2006/relationships/customXml" Target="../ink/ink1737.xml"/><Relationship Id="rId60" Type="http://schemas.openxmlformats.org/officeDocument/2006/relationships/image" Target="../media/image1671.png"/><Relationship Id="rId65" Type="http://schemas.openxmlformats.org/officeDocument/2006/relationships/customXml" Target="../ink/ink1748.xml"/><Relationship Id="rId81" Type="http://schemas.openxmlformats.org/officeDocument/2006/relationships/customXml" Target="../ink/ink1756.xml"/><Relationship Id="rId86" Type="http://schemas.openxmlformats.org/officeDocument/2006/relationships/image" Target="../media/image1684.png"/><Relationship Id="rId130" Type="http://schemas.openxmlformats.org/officeDocument/2006/relationships/image" Target="../media/image1705.png"/><Relationship Id="rId135" Type="http://schemas.openxmlformats.org/officeDocument/2006/relationships/customXml" Target="../ink/ink1784.xml"/><Relationship Id="rId151" Type="http://schemas.openxmlformats.org/officeDocument/2006/relationships/customXml" Target="../ink/ink1792.xml"/><Relationship Id="rId156" Type="http://schemas.openxmlformats.org/officeDocument/2006/relationships/image" Target="../media/image1718.png"/><Relationship Id="rId13" Type="http://schemas.openxmlformats.org/officeDocument/2006/relationships/image" Target="../media/image1648.png"/><Relationship Id="rId18" Type="http://schemas.openxmlformats.org/officeDocument/2006/relationships/customXml" Target="../ink/ink1724.xml"/><Relationship Id="rId39" Type="http://schemas.openxmlformats.org/officeDocument/2006/relationships/image" Target="../media/image1661.png"/><Relationship Id="rId109" Type="http://schemas.openxmlformats.org/officeDocument/2006/relationships/customXml" Target="../ink/ink1770.xml"/><Relationship Id="rId34" Type="http://schemas.openxmlformats.org/officeDocument/2006/relationships/customXml" Target="../ink/ink1732.xml"/><Relationship Id="rId50" Type="http://schemas.openxmlformats.org/officeDocument/2006/relationships/image" Target="../media/image1666.png"/><Relationship Id="rId55" Type="http://schemas.openxmlformats.org/officeDocument/2006/relationships/customXml" Target="../ink/ink1743.xml"/><Relationship Id="rId76" Type="http://schemas.openxmlformats.org/officeDocument/2006/relationships/image" Target="../media/image1679.png"/><Relationship Id="rId97" Type="http://schemas.openxmlformats.org/officeDocument/2006/relationships/customXml" Target="../ink/ink1764.xml"/><Relationship Id="rId104" Type="http://schemas.openxmlformats.org/officeDocument/2006/relationships/image" Target="../media/image1693.png"/><Relationship Id="rId120" Type="http://schemas.openxmlformats.org/officeDocument/2006/relationships/customXml" Target="../ink/ink1776.xml"/><Relationship Id="rId125" Type="http://schemas.openxmlformats.org/officeDocument/2006/relationships/image" Target="../media/image1703.png"/><Relationship Id="rId141" Type="http://schemas.openxmlformats.org/officeDocument/2006/relationships/customXml" Target="../ink/ink1787.xml"/><Relationship Id="rId146" Type="http://schemas.openxmlformats.org/officeDocument/2006/relationships/image" Target="../media/image1713.png"/><Relationship Id="rId167" Type="http://schemas.openxmlformats.org/officeDocument/2006/relationships/customXml" Target="../ink/ink1800.xml"/><Relationship Id="rId7" Type="http://schemas.openxmlformats.org/officeDocument/2006/relationships/image" Target="../media/image1645.png"/><Relationship Id="rId71" Type="http://schemas.openxmlformats.org/officeDocument/2006/relationships/customXml" Target="../ink/ink1751.xml"/><Relationship Id="rId92" Type="http://schemas.openxmlformats.org/officeDocument/2006/relationships/image" Target="../media/image1687.png"/><Relationship Id="rId162" Type="http://schemas.openxmlformats.org/officeDocument/2006/relationships/image" Target="../media/image1721.png"/><Relationship Id="rId2" Type="http://schemas.openxmlformats.org/officeDocument/2006/relationships/customXml" Target="../ink/ink1716.xml"/><Relationship Id="rId29" Type="http://schemas.openxmlformats.org/officeDocument/2006/relationships/image" Target="../media/image1656.png"/><Relationship Id="rId24" Type="http://schemas.openxmlformats.org/officeDocument/2006/relationships/customXml" Target="../ink/ink1727.xml"/><Relationship Id="rId40" Type="http://schemas.openxmlformats.org/officeDocument/2006/relationships/customXml" Target="../ink/ink1735.xml"/><Relationship Id="rId45" Type="http://schemas.openxmlformats.org/officeDocument/2006/relationships/image" Target="../media/image1664.png"/><Relationship Id="rId66" Type="http://schemas.openxmlformats.org/officeDocument/2006/relationships/image" Target="../media/image1674.png"/><Relationship Id="rId87" Type="http://schemas.openxmlformats.org/officeDocument/2006/relationships/customXml" Target="../ink/ink1759.xml"/><Relationship Id="rId110" Type="http://schemas.openxmlformats.org/officeDocument/2006/relationships/image" Target="../media/image1696.png"/><Relationship Id="rId115" Type="http://schemas.openxmlformats.org/officeDocument/2006/relationships/image" Target="../media/image1698.png"/><Relationship Id="rId131" Type="http://schemas.openxmlformats.org/officeDocument/2006/relationships/customXml" Target="../ink/ink1782.xml"/><Relationship Id="rId136" Type="http://schemas.openxmlformats.org/officeDocument/2006/relationships/image" Target="../media/image1708.png"/><Relationship Id="rId157" Type="http://schemas.openxmlformats.org/officeDocument/2006/relationships/customXml" Target="../ink/ink1795.xml"/><Relationship Id="rId61" Type="http://schemas.openxmlformats.org/officeDocument/2006/relationships/customXml" Target="../ink/ink1746.xml"/><Relationship Id="rId82" Type="http://schemas.openxmlformats.org/officeDocument/2006/relationships/image" Target="../media/image1682.png"/><Relationship Id="rId152" Type="http://schemas.openxmlformats.org/officeDocument/2006/relationships/image" Target="../media/image1716.png"/><Relationship Id="rId19" Type="http://schemas.openxmlformats.org/officeDocument/2006/relationships/image" Target="../media/image1651.png"/><Relationship Id="rId14" Type="http://schemas.openxmlformats.org/officeDocument/2006/relationships/customXml" Target="../ink/ink1722.xml"/><Relationship Id="rId30" Type="http://schemas.openxmlformats.org/officeDocument/2006/relationships/customXml" Target="../ink/ink1730.xml"/><Relationship Id="rId35" Type="http://schemas.openxmlformats.org/officeDocument/2006/relationships/image" Target="../media/image1659.png"/><Relationship Id="rId56" Type="http://schemas.openxmlformats.org/officeDocument/2006/relationships/image" Target="../media/image1669.png"/><Relationship Id="rId77" Type="http://schemas.openxmlformats.org/officeDocument/2006/relationships/customXml" Target="../ink/ink1754.xml"/><Relationship Id="rId100" Type="http://schemas.openxmlformats.org/officeDocument/2006/relationships/image" Target="../media/image1691.png"/><Relationship Id="rId105" Type="http://schemas.openxmlformats.org/officeDocument/2006/relationships/customXml" Target="../ink/ink1768.xml"/><Relationship Id="rId126" Type="http://schemas.openxmlformats.org/officeDocument/2006/relationships/customXml" Target="../ink/ink1779.xml"/><Relationship Id="rId147" Type="http://schemas.openxmlformats.org/officeDocument/2006/relationships/customXml" Target="../ink/ink1790.xml"/><Relationship Id="rId168" Type="http://schemas.openxmlformats.org/officeDocument/2006/relationships/customXml" Target="../ink/ink1801.xml"/><Relationship Id="rId8" Type="http://schemas.openxmlformats.org/officeDocument/2006/relationships/customXml" Target="../ink/ink1719.xml"/><Relationship Id="rId51" Type="http://schemas.openxmlformats.org/officeDocument/2006/relationships/customXml" Target="../ink/ink1741.xml"/><Relationship Id="rId72" Type="http://schemas.openxmlformats.org/officeDocument/2006/relationships/image" Target="../media/image1677.png"/><Relationship Id="rId93" Type="http://schemas.openxmlformats.org/officeDocument/2006/relationships/customXml" Target="../ink/ink1762.xml"/><Relationship Id="rId98" Type="http://schemas.openxmlformats.org/officeDocument/2006/relationships/image" Target="../media/image1690.png"/><Relationship Id="rId121" Type="http://schemas.openxmlformats.org/officeDocument/2006/relationships/image" Target="../media/image1701.png"/><Relationship Id="rId142" Type="http://schemas.openxmlformats.org/officeDocument/2006/relationships/image" Target="../media/image1711.png"/><Relationship Id="rId163" Type="http://schemas.openxmlformats.org/officeDocument/2006/relationships/customXml" Target="../ink/ink1798.xml"/><Relationship Id="rId3" Type="http://schemas.openxmlformats.org/officeDocument/2006/relationships/image" Target="../media/image1643.png"/><Relationship Id="rId25" Type="http://schemas.openxmlformats.org/officeDocument/2006/relationships/image" Target="../media/image1654.png"/><Relationship Id="rId46" Type="http://schemas.openxmlformats.org/officeDocument/2006/relationships/customXml" Target="../ink/ink1738.xml"/><Relationship Id="rId67" Type="http://schemas.openxmlformats.org/officeDocument/2006/relationships/customXml" Target="../ink/ink1749.xml"/><Relationship Id="rId116" Type="http://schemas.openxmlformats.org/officeDocument/2006/relationships/customXml" Target="../ink/ink1774.xml"/><Relationship Id="rId137" Type="http://schemas.openxmlformats.org/officeDocument/2006/relationships/customXml" Target="../ink/ink1785.xml"/><Relationship Id="rId158" Type="http://schemas.openxmlformats.org/officeDocument/2006/relationships/image" Target="../media/image1719.png"/><Relationship Id="rId20" Type="http://schemas.openxmlformats.org/officeDocument/2006/relationships/customXml" Target="../ink/ink1725.xml"/><Relationship Id="rId41" Type="http://schemas.openxmlformats.org/officeDocument/2006/relationships/image" Target="../media/image1662.png"/><Relationship Id="rId62" Type="http://schemas.openxmlformats.org/officeDocument/2006/relationships/image" Target="../media/image1672.png"/><Relationship Id="rId83" Type="http://schemas.openxmlformats.org/officeDocument/2006/relationships/customXml" Target="../ink/ink1757.xml"/><Relationship Id="rId88" Type="http://schemas.openxmlformats.org/officeDocument/2006/relationships/image" Target="../media/image1685.png"/><Relationship Id="rId111" Type="http://schemas.openxmlformats.org/officeDocument/2006/relationships/customXml" Target="../ink/ink1771.xml"/><Relationship Id="rId132" Type="http://schemas.openxmlformats.org/officeDocument/2006/relationships/image" Target="../media/image1706.png"/><Relationship Id="rId153" Type="http://schemas.openxmlformats.org/officeDocument/2006/relationships/customXml" Target="../ink/ink1793.xml"/><Relationship Id="rId15" Type="http://schemas.openxmlformats.org/officeDocument/2006/relationships/image" Target="../media/image1649.png"/><Relationship Id="rId36" Type="http://schemas.openxmlformats.org/officeDocument/2006/relationships/customXml" Target="../ink/ink1733.xml"/><Relationship Id="rId57" Type="http://schemas.openxmlformats.org/officeDocument/2006/relationships/customXml" Target="../ink/ink1744.xml"/><Relationship Id="rId106" Type="http://schemas.openxmlformats.org/officeDocument/2006/relationships/image" Target="../media/image1694.png"/><Relationship Id="rId127" Type="http://schemas.openxmlformats.org/officeDocument/2006/relationships/customXml" Target="../ink/ink1780.xml"/><Relationship Id="rId10" Type="http://schemas.openxmlformats.org/officeDocument/2006/relationships/customXml" Target="../ink/ink1720.xml"/><Relationship Id="rId31" Type="http://schemas.openxmlformats.org/officeDocument/2006/relationships/image" Target="../media/image1657.png"/><Relationship Id="rId52" Type="http://schemas.openxmlformats.org/officeDocument/2006/relationships/image" Target="../media/image1667.png"/><Relationship Id="rId73" Type="http://schemas.openxmlformats.org/officeDocument/2006/relationships/customXml" Target="../ink/ink1752.xml"/><Relationship Id="rId78" Type="http://schemas.openxmlformats.org/officeDocument/2006/relationships/image" Target="../media/image1680.png"/><Relationship Id="rId94" Type="http://schemas.openxmlformats.org/officeDocument/2006/relationships/image" Target="../media/image1688.png"/><Relationship Id="rId99" Type="http://schemas.openxmlformats.org/officeDocument/2006/relationships/customXml" Target="../ink/ink1765.xml"/><Relationship Id="rId101" Type="http://schemas.openxmlformats.org/officeDocument/2006/relationships/customXml" Target="../ink/ink1766.xml"/><Relationship Id="rId122" Type="http://schemas.openxmlformats.org/officeDocument/2006/relationships/customXml" Target="../ink/ink1777.xml"/><Relationship Id="rId143" Type="http://schemas.openxmlformats.org/officeDocument/2006/relationships/customXml" Target="../ink/ink1788.xml"/><Relationship Id="rId148" Type="http://schemas.openxmlformats.org/officeDocument/2006/relationships/image" Target="../media/image1714.png"/><Relationship Id="rId164" Type="http://schemas.openxmlformats.org/officeDocument/2006/relationships/image" Target="../media/image1722.png"/><Relationship Id="rId169" Type="http://schemas.openxmlformats.org/officeDocument/2006/relationships/image" Target="../media/image1724.png"/><Relationship Id="rId4" Type="http://schemas.openxmlformats.org/officeDocument/2006/relationships/customXml" Target="../ink/ink1717.xml"/><Relationship Id="rId9" Type="http://schemas.openxmlformats.org/officeDocument/2006/relationships/image" Target="../media/image1646.png"/><Relationship Id="rId26" Type="http://schemas.openxmlformats.org/officeDocument/2006/relationships/customXml" Target="../ink/ink1728.xml"/><Relationship Id="rId47" Type="http://schemas.openxmlformats.org/officeDocument/2006/relationships/image" Target="../media/image1665.png"/><Relationship Id="rId68" Type="http://schemas.openxmlformats.org/officeDocument/2006/relationships/image" Target="../media/image1675.png"/><Relationship Id="rId89" Type="http://schemas.openxmlformats.org/officeDocument/2006/relationships/customXml" Target="../ink/ink1760.xml"/><Relationship Id="rId112" Type="http://schemas.openxmlformats.org/officeDocument/2006/relationships/image" Target="../media/image1697.png"/><Relationship Id="rId133" Type="http://schemas.openxmlformats.org/officeDocument/2006/relationships/customXml" Target="../ink/ink1783.xml"/><Relationship Id="rId154" Type="http://schemas.openxmlformats.org/officeDocument/2006/relationships/image" Target="../media/image1717.png"/><Relationship Id="rId16" Type="http://schemas.openxmlformats.org/officeDocument/2006/relationships/customXml" Target="../ink/ink1723.xml"/><Relationship Id="rId37" Type="http://schemas.openxmlformats.org/officeDocument/2006/relationships/image" Target="../media/image1660.png"/><Relationship Id="rId58" Type="http://schemas.openxmlformats.org/officeDocument/2006/relationships/image" Target="../media/image1670.png"/><Relationship Id="rId79" Type="http://schemas.openxmlformats.org/officeDocument/2006/relationships/customXml" Target="../ink/ink1755.xml"/><Relationship Id="rId102" Type="http://schemas.openxmlformats.org/officeDocument/2006/relationships/image" Target="../media/image1692.png"/><Relationship Id="rId123" Type="http://schemas.openxmlformats.org/officeDocument/2006/relationships/image" Target="../media/image1702.png"/><Relationship Id="rId144" Type="http://schemas.openxmlformats.org/officeDocument/2006/relationships/image" Target="../media/image1712.png"/><Relationship Id="rId90" Type="http://schemas.openxmlformats.org/officeDocument/2006/relationships/image" Target="../media/image1686.png"/><Relationship Id="rId165" Type="http://schemas.openxmlformats.org/officeDocument/2006/relationships/customXml" Target="../ink/ink1799.xml"/><Relationship Id="rId27" Type="http://schemas.openxmlformats.org/officeDocument/2006/relationships/image" Target="../media/image1655.png"/><Relationship Id="rId48" Type="http://schemas.openxmlformats.org/officeDocument/2006/relationships/customXml" Target="../ink/ink1739.xml"/><Relationship Id="rId69" Type="http://schemas.openxmlformats.org/officeDocument/2006/relationships/customXml" Target="../ink/ink1750.xml"/><Relationship Id="rId113" Type="http://schemas.openxmlformats.org/officeDocument/2006/relationships/customXml" Target="../ink/ink1772.xml"/><Relationship Id="rId134" Type="http://schemas.openxmlformats.org/officeDocument/2006/relationships/image" Target="../media/image1707.png"/><Relationship Id="rId80" Type="http://schemas.openxmlformats.org/officeDocument/2006/relationships/image" Target="../media/image1681.png"/><Relationship Id="rId155" Type="http://schemas.openxmlformats.org/officeDocument/2006/relationships/customXml" Target="../ink/ink1794.xml"/><Relationship Id="rId17" Type="http://schemas.openxmlformats.org/officeDocument/2006/relationships/image" Target="../media/image1650.png"/><Relationship Id="rId38" Type="http://schemas.openxmlformats.org/officeDocument/2006/relationships/customXml" Target="../ink/ink1734.xml"/><Relationship Id="rId59" Type="http://schemas.openxmlformats.org/officeDocument/2006/relationships/customXml" Target="../ink/ink1745.xml"/><Relationship Id="rId103" Type="http://schemas.openxmlformats.org/officeDocument/2006/relationships/customXml" Target="../ink/ink1767.xml"/><Relationship Id="rId124" Type="http://schemas.openxmlformats.org/officeDocument/2006/relationships/customXml" Target="../ink/ink1778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83.png"/><Relationship Id="rId21" Type="http://schemas.openxmlformats.org/officeDocument/2006/relationships/image" Target="../media/image1735.png"/><Relationship Id="rId42" Type="http://schemas.openxmlformats.org/officeDocument/2006/relationships/customXml" Target="../ink/ink1823.xml"/><Relationship Id="rId63" Type="http://schemas.openxmlformats.org/officeDocument/2006/relationships/image" Target="../media/image1756.png"/><Relationship Id="rId84" Type="http://schemas.openxmlformats.org/officeDocument/2006/relationships/customXml" Target="../ink/ink1844.xml"/><Relationship Id="rId138" Type="http://schemas.openxmlformats.org/officeDocument/2006/relationships/customXml" Target="../ink/ink1871.xml"/><Relationship Id="rId159" Type="http://schemas.openxmlformats.org/officeDocument/2006/relationships/image" Target="../media/image1804.png"/><Relationship Id="rId170" Type="http://schemas.openxmlformats.org/officeDocument/2006/relationships/customXml" Target="../ink/ink1887.xml"/><Relationship Id="rId191" Type="http://schemas.openxmlformats.org/officeDocument/2006/relationships/image" Target="../media/image1820.png"/><Relationship Id="rId107" Type="http://schemas.openxmlformats.org/officeDocument/2006/relationships/image" Target="../media/image1778.png"/><Relationship Id="rId11" Type="http://schemas.openxmlformats.org/officeDocument/2006/relationships/image" Target="../media/image1730.png"/><Relationship Id="rId32" Type="http://schemas.openxmlformats.org/officeDocument/2006/relationships/customXml" Target="../ink/ink1818.xml"/><Relationship Id="rId53" Type="http://schemas.openxmlformats.org/officeDocument/2006/relationships/image" Target="../media/image1751.png"/><Relationship Id="rId74" Type="http://schemas.openxmlformats.org/officeDocument/2006/relationships/customXml" Target="../ink/ink1839.xml"/><Relationship Id="rId128" Type="http://schemas.openxmlformats.org/officeDocument/2006/relationships/customXml" Target="../ink/ink1866.xml"/><Relationship Id="rId149" Type="http://schemas.openxmlformats.org/officeDocument/2006/relationships/image" Target="../media/image1799.png"/><Relationship Id="rId5" Type="http://schemas.openxmlformats.org/officeDocument/2006/relationships/image" Target="../media/image1727.png"/><Relationship Id="rId95" Type="http://schemas.openxmlformats.org/officeDocument/2006/relationships/image" Target="../media/image1772.png"/><Relationship Id="rId160" Type="http://schemas.openxmlformats.org/officeDocument/2006/relationships/customXml" Target="../ink/ink1882.xml"/><Relationship Id="rId181" Type="http://schemas.openxmlformats.org/officeDocument/2006/relationships/image" Target="../media/image1815.png"/><Relationship Id="rId22" Type="http://schemas.openxmlformats.org/officeDocument/2006/relationships/customXml" Target="../ink/ink1813.xml"/><Relationship Id="rId43" Type="http://schemas.openxmlformats.org/officeDocument/2006/relationships/image" Target="../media/image1746.png"/><Relationship Id="rId64" Type="http://schemas.openxmlformats.org/officeDocument/2006/relationships/customXml" Target="../ink/ink1834.xml"/><Relationship Id="rId118" Type="http://schemas.openxmlformats.org/officeDocument/2006/relationships/customXml" Target="../ink/ink1861.xml"/><Relationship Id="rId139" Type="http://schemas.openxmlformats.org/officeDocument/2006/relationships/image" Target="../media/image1794.png"/><Relationship Id="rId85" Type="http://schemas.openxmlformats.org/officeDocument/2006/relationships/image" Target="../media/image1767.png"/><Relationship Id="rId150" Type="http://schemas.openxmlformats.org/officeDocument/2006/relationships/customXml" Target="../ink/ink1877.xml"/><Relationship Id="rId171" Type="http://schemas.openxmlformats.org/officeDocument/2006/relationships/image" Target="../media/image1810.png"/><Relationship Id="rId192" Type="http://schemas.openxmlformats.org/officeDocument/2006/relationships/customXml" Target="../ink/ink1898.xml"/><Relationship Id="rId12" Type="http://schemas.openxmlformats.org/officeDocument/2006/relationships/customXml" Target="../ink/ink1808.xml"/><Relationship Id="rId33" Type="http://schemas.openxmlformats.org/officeDocument/2006/relationships/image" Target="../media/image1741.png"/><Relationship Id="rId108" Type="http://schemas.openxmlformats.org/officeDocument/2006/relationships/customXml" Target="../ink/ink1856.xml"/><Relationship Id="rId129" Type="http://schemas.openxmlformats.org/officeDocument/2006/relationships/image" Target="../media/image1789.png"/><Relationship Id="rId54" Type="http://schemas.openxmlformats.org/officeDocument/2006/relationships/customXml" Target="../ink/ink1829.xml"/><Relationship Id="rId75" Type="http://schemas.openxmlformats.org/officeDocument/2006/relationships/image" Target="../media/image1762.png"/><Relationship Id="rId96" Type="http://schemas.openxmlformats.org/officeDocument/2006/relationships/customXml" Target="../ink/ink1850.xml"/><Relationship Id="rId140" Type="http://schemas.openxmlformats.org/officeDocument/2006/relationships/customXml" Target="../ink/ink1872.xml"/><Relationship Id="rId161" Type="http://schemas.openxmlformats.org/officeDocument/2006/relationships/image" Target="../media/image1805.png"/><Relationship Id="rId182" Type="http://schemas.openxmlformats.org/officeDocument/2006/relationships/customXml" Target="../ink/ink1893.xml"/><Relationship Id="rId6" Type="http://schemas.openxmlformats.org/officeDocument/2006/relationships/customXml" Target="../ink/ink1805.xml"/><Relationship Id="rId23" Type="http://schemas.openxmlformats.org/officeDocument/2006/relationships/image" Target="../media/image1736.png"/><Relationship Id="rId119" Type="http://schemas.openxmlformats.org/officeDocument/2006/relationships/image" Target="../media/image1784.png"/><Relationship Id="rId44" Type="http://schemas.openxmlformats.org/officeDocument/2006/relationships/customXml" Target="../ink/ink1824.xml"/><Relationship Id="rId65" Type="http://schemas.openxmlformats.org/officeDocument/2006/relationships/image" Target="../media/image1757.png"/><Relationship Id="rId86" Type="http://schemas.openxmlformats.org/officeDocument/2006/relationships/customXml" Target="../ink/ink1845.xml"/><Relationship Id="rId130" Type="http://schemas.openxmlformats.org/officeDocument/2006/relationships/customXml" Target="../ink/ink1867.xml"/><Relationship Id="rId151" Type="http://schemas.openxmlformats.org/officeDocument/2006/relationships/image" Target="../media/image1800.png"/><Relationship Id="rId172" Type="http://schemas.openxmlformats.org/officeDocument/2006/relationships/customXml" Target="../ink/ink1888.xml"/><Relationship Id="rId193" Type="http://schemas.openxmlformats.org/officeDocument/2006/relationships/image" Target="../media/image1821.png"/><Relationship Id="rId13" Type="http://schemas.openxmlformats.org/officeDocument/2006/relationships/image" Target="../media/image1731.png"/><Relationship Id="rId109" Type="http://schemas.openxmlformats.org/officeDocument/2006/relationships/image" Target="../media/image1779.png"/><Relationship Id="rId34" Type="http://schemas.openxmlformats.org/officeDocument/2006/relationships/customXml" Target="../ink/ink1819.xml"/><Relationship Id="rId50" Type="http://schemas.openxmlformats.org/officeDocument/2006/relationships/customXml" Target="../ink/ink1827.xml"/><Relationship Id="rId55" Type="http://schemas.openxmlformats.org/officeDocument/2006/relationships/image" Target="../media/image1752.png"/><Relationship Id="rId76" Type="http://schemas.openxmlformats.org/officeDocument/2006/relationships/customXml" Target="../ink/ink1840.xml"/><Relationship Id="rId97" Type="http://schemas.openxmlformats.org/officeDocument/2006/relationships/image" Target="../media/image1773.png"/><Relationship Id="rId104" Type="http://schemas.openxmlformats.org/officeDocument/2006/relationships/customXml" Target="../ink/ink1854.xml"/><Relationship Id="rId120" Type="http://schemas.openxmlformats.org/officeDocument/2006/relationships/customXml" Target="../ink/ink1862.xml"/><Relationship Id="rId125" Type="http://schemas.openxmlformats.org/officeDocument/2006/relationships/image" Target="../media/image1787.png"/><Relationship Id="rId141" Type="http://schemas.openxmlformats.org/officeDocument/2006/relationships/image" Target="../media/image1795.png"/><Relationship Id="rId146" Type="http://schemas.openxmlformats.org/officeDocument/2006/relationships/customXml" Target="../ink/ink1875.xml"/><Relationship Id="rId167" Type="http://schemas.openxmlformats.org/officeDocument/2006/relationships/image" Target="../media/image1808.png"/><Relationship Id="rId188" Type="http://schemas.openxmlformats.org/officeDocument/2006/relationships/customXml" Target="../ink/ink1896.xml"/><Relationship Id="rId7" Type="http://schemas.openxmlformats.org/officeDocument/2006/relationships/image" Target="../media/image1728.png"/><Relationship Id="rId71" Type="http://schemas.openxmlformats.org/officeDocument/2006/relationships/image" Target="../media/image1760.png"/><Relationship Id="rId92" Type="http://schemas.openxmlformats.org/officeDocument/2006/relationships/customXml" Target="../ink/ink1848.xml"/><Relationship Id="rId162" Type="http://schemas.openxmlformats.org/officeDocument/2006/relationships/customXml" Target="../ink/ink1883.xml"/><Relationship Id="rId183" Type="http://schemas.openxmlformats.org/officeDocument/2006/relationships/image" Target="../media/image1816.png"/><Relationship Id="rId2" Type="http://schemas.openxmlformats.org/officeDocument/2006/relationships/customXml" Target="../ink/ink1803.xml"/><Relationship Id="rId29" Type="http://schemas.openxmlformats.org/officeDocument/2006/relationships/image" Target="../media/image1739.png"/><Relationship Id="rId24" Type="http://schemas.openxmlformats.org/officeDocument/2006/relationships/customXml" Target="../ink/ink1814.xml"/><Relationship Id="rId40" Type="http://schemas.openxmlformats.org/officeDocument/2006/relationships/customXml" Target="../ink/ink1822.xml"/><Relationship Id="rId45" Type="http://schemas.openxmlformats.org/officeDocument/2006/relationships/image" Target="../media/image1747.png"/><Relationship Id="rId66" Type="http://schemas.openxmlformats.org/officeDocument/2006/relationships/customXml" Target="../ink/ink1835.xml"/><Relationship Id="rId87" Type="http://schemas.openxmlformats.org/officeDocument/2006/relationships/image" Target="../media/image1768.png"/><Relationship Id="rId110" Type="http://schemas.openxmlformats.org/officeDocument/2006/relationships/customXml" Target="../ink/ink1857.xml"/><Relationship Id="rId115" Type="http://schemas.openxmlformats.org/officeDocument/2006/relationships/image" Target="../media/image1782.png"/><Relationship Id="rId131" Type="http://schemas.openxmlformats.org/officeDocument/2006/relationships/image" Target="../media/image1790.png"/><Relationship Id="rId136" Type="http://schemas.openxmlformats.org/officeDocument/2006/relationships/customXml" Target="../ink/ink1870.xml"/><Relationship Id="rId157" Type="http://schemas.openxmlformats.org/officeDocument/2006/relationships/image" Target="../media/image1803.png"/><Relationship Id="rId178" Type="http://schemas.openxmlformats.org/officeDocument/2006/relationships/customXml" Target="../ink/ink1891.xml"/><Relationship Id="rId61" Type="http://schemas.openxmlformats.org/officeDocument/2006/relationships/image" Target="../media/image1755.png"/><Relationship Id="rId82" Type="http://schemas.openxmlformats.org/officeDocument/2006/relationships/customXml" Target="../ink/ink1843.xml"/><Relationship Id="rId152" Type="http://schemas.openxmlformats.org/officeDocument/2006/relationships/customXml" Target="../ink/ink1878.xml"/><Relationship Id="rId173" Type="http://schemas.openxmlformats.org/officeDocument/2006/relationships/image" Target="../media/image1811.png"/><Relationship Id="rId194" Type="http://schemas.openxmlformats.org/officeDocument/2006/relationships/customXml" Target="../ink/ink1899.xml"/><Relationship Id="rId19" Type="http://schemas.openxmlformats.org/officeDocument/2006/relationships/image" Target="../media/image1734.png"/><Relationship Id="rId14" Type="http://schemas.openxmlformats.org/officeDocument/2006/relationships/customXml" Target="../ink/ink1809.xml"/><Relationship Id="rId30" Type="http://schemas.openxmlformats.org/officeDocument/2006/relationships/customXml" Target="../ink/ink1817.xml"/><Relationship Id="rId35" Type="http://schemas.openxmlformats.org/officeDocument/2006/relationships/image" Target="../media/image1742.png"/><Relationship Id="rId56" Type="http://schemas.openxmlformats.org/officeDocument/2006/relationships/customXml" Target="../ink/ink1830.xml"/><Relationship Id="rId77" Type="http://schemas.openxmlformats.org/officeDocument/2006/relationships/image" Target="../media/image1763.png"/><Relationship Id="rId100" Type="http://schemas.openxmlformats.org/officeDocument/2006/relationships/customXml" Target="../ink/ink1852.xml"/><Relationship Id="rId105" Type="http://schemas.openxmlformats.org/officeDocument/2006/relationships/image" Target="../media/image1777.png"/><Relationship Id="rId126" Type="http://schemas.openxmlformats.org/officeDocument/2006/relationships/customXml" Target="../ink/ink1865.xml"/><Relationship Id="rId147" Type="http://schemas.openxmlformats.org/officeDocument/2006/relationships/image" Target="../media/image1798.png"/><Relationship Id="rId168" Type="http://schemas.openxmlformats.org/officeDocument/2006/relationships/customXml" Target="../ink/ink1886.xml"/><Relationship Id="rId8" Type="http://schemas.openxmlformats.org/officeDocument/2006/relationships/customXml" Target="../ink/ink1806.xml"/><Relationship Id="rId51" Type="http://schemas.openxmlformats.org/officeDocument/2006/relationships/image" Target="../media/image1750.png"/><Relationship Id="rId72" Type="http://schemas.openxmlformats.org/officeDocument/2006/relationships/customXml" Target="../ink/ink1838.xml"/><Relationship Id="rId93" Type="http://schemas.openxmlformats.org/officeDocument/2006/relationships/image" Target="../media/image1771.png"/><Relationship Id="rId98" Type="http://schemas.openxmlformats.org/officeDocument/2006/relationships/customXml" Target="../ink/ink1851.xml"/><Relationship Id="rId121" Type="http://schemas.openxmlformats.org/officeDocument/2006/relationships/image" Target="../media/image1785.png"/><Relationship Id="rId142" Type="http://schemas.openxmlformats.org/officeDocument/2006/relationships/customXml" Target="../ink/ink1873.xml"/><Relationship Id="rId163" Type="http://schemas.openxmlformats.org/officeDocument/2006/relationships/image" Target="../media/image1806.png"/><Relationship Id="rId184" Type="http://schemas.openxmlformats.org/officeDocument/2006/relationships/customXml" Target="../ink/ink1894.xml"/><Relationship Id="rId189" Type="http://schemas.openxmlformats.org/officeDocument/2006/relationships/image" Target="../media/image1819.png"/><Relationship Id="rId3" Type="http://schemas.openxmlformats.org/officeDocument/2006/relationships/image" Target="../media/image1726.png"/><Relationship Id="rId25" Type="http://schemas.openxmlformats.org/officeDocument/2006/relationships/image" Target="../media/image1737.png"/><Relationship Id="rId46" Type="http://schemas.openxmlformats.org/officeDocument/2006/relationships/customXml" Target="../ink/ink1825.xml"/><Relationship Id="rId67" Type="http://schemas.openxmlformats.org/officeDocument/2006/relationships/image" Target="../media/image1758.png"/><Relationship Id="rId116" Type="http://schemas.openxmlformats.org/officeDocument/2006/relationships/customXml" Target="../ink/ink1860.xml"/><Relationship Id="rId137" Type="http://schemas.openxmlformats.org/officeDocument/2006/relationships/image" Target="../media/image1793.png"/><Relationship Id="rId158" Type="http://schemas.openxmlformats.org/officeDocument/2006/relationships/customXml" Target="../ink/ink1881.xml"/><Relationship Id="rId20" Type="http://schemas.openxmlformats.org/officeDocument/2006/relationships/customXml" Target="../ink/ink1812.xml"/><Relationship Id="rId41" Type="http://schemas.openxmlformats.org/officeDocument/2006/relationships/image" Target="../media/image1745.png"/><Relationship Id="rId62" Type="http://schemas.openxmlformats.org/officeDocument/2006/relationships/customXml" Target="../ink/ink1833.xml"/><Relationship Id="rId83" Type="http://schemas.openxmlformats.org/officeDocument/2006/relationships/image" Target="../media/image1766.png"/><Relationship Id="rId88" Type="http://schemas.openxmlformats.org/officeDocument/2006/relationships/customXml" Target="../ink/ink1846.xml"/><Relationship Id="rId111" Type="http://schemas.openxmlformats.org/officeDocument/2006/relationships/image" Target="../media/image1780.png"/><Relationship Id="rId132" Type="http://schemas.openxmlformats.org/officeDocument/2006/relationships/customXml" Target="../ink/ink1868.xml"/><Relationship Id="rId153" Type="http://schemas.openxmlformats.org/officeDocument/2006/relationships/image" Target="../media/image1801.png"/><Relationship Id="rId174" Type="http://schemas.openxmlformats.org/officeDocument/2006/relationships/customXml" Target="../ink/ink1889.xml"/><Relationship Id="rId179" Type="http://schemas.openxmlformats.org/officeDocument/2006/relationships/image" Target="../media/image1814.png"/><Relationship Id="rId195" Type="http://schemas.openxmlformats.org/officeDocument/2006/relationships/image" Target="../media/image1822.png"/><Relationship Id="rId190" Type="http://schemas.openxmlformats.org/officeDocument/2006/relationships/customXml" Target="../ink/ink1897.xml"/><Relationship Id="rId15" Type="http://schemas.openxmlformats.org/officeDocument/2006/relationships/image" Target="../media/image1732.png"/><Relationship Id="rId36" Type="http://schemas.openxmlformats.org/officeDocument/2006/relationships/customXml" Target="../ink/ink1820.xml"/><Relationship Id="rId57" Type="http://schemas.openxmlformats.org/officeDocument/2006/relationships/image" Target="../media/image1753.png"/><Relationship Id="rId106" Type="http://schemas.openxmlformats.org/officeDocument/2006/relationships/customXml" Target="../ink/ink1855.xml"/><Relationship Id="rId127" Type="http://schemas.openxmlformats.org/officeDocument/2006/relationships/image" Target="../media/image1788.png"/><Relationship Id="rId10" Type="http://schemas.openxmlformats.org/officeDocument/2006/relationships/customXml" Target="../ink/ink1807.xml"/><Relationship Id="rId31" Type="http://schemas.openxmlformats.org/officeDocument/2006/relationships/image" Target="../media/image1740.png"/><Relationship Id="rId52" Type="http://schemas.openxmlformats.org/officeDocument/2006/relationships/customXml" Target="../ink/ink1828.xml"/><Relationship Id="rId73" Type="http://schemas.openxmlformats.org/officeDocument/2006/relationships/image" Target="../media/image1761.png"/><Relationship Id="rId78" Type="http://schemas.openxmlformats.org/officeDocument/2006/relationships/customXml" Target="../ink/ink1841.xml"/><Relationship Id="rId94" Type="http://schemas.openxmlformats.org/officeDocument/2006/relationships/customXml" Target="../ink/ink1849.xml"/><Relationship Id="rId99" Type="http://schemas.openxmlformats.org/officeDocument/2006/relationships/image" Target="../media/image1774.png"/><Relationship Id="rId101" Type="http://schemas.openxmlformats.org/officeDocument/2006/relationships/image" Target="../media/image1775.png"/><Relationship Id="rId122" Type="http://schemas.openxmlformats.org/officeDocument/2006/relationships/customXml" Target="../ink/ink1863.xml"/><Relationship Id="rId143" Type="http://schemas.openxmlformats.org/officeDocument/2006/relationships/image" Target="../media/image1796.png"/><Relationship Id="rId148" Type="http://schemas.openxmlformats.org/officeDocument/2006/relationships/customXml" Target="../ink/ink1876.xml"/><Relationship Id="rId164" Type="http://schemas.openxmlformats.org/officeDocument/2006/relationships/customXml" Target="../ink/ink1884.xml"/><Relationship Id="rId169" Type="http://schemas.openxmlformats.org/officeDocument/2006/relationships/image" Target="../media/image1809.png"/><Relationship Id="rId185" Type="http://schemas.openxmlformats.org/officeDocument/2006/relationships/image" Target="../media/image1817.png"/><Relationship Id="rId4" Type="http://schemas.openxmlformats.org/officeDocument/2006/relationships/customXml" Target="../ink/ink1804.xml"/><Relationship Id="rId9" Type="http://schemas.openxmlformats.org/officeDocument/2006/relationships/image" Target="../media/image1729.png"/><Relationship Id="rId180" Type="http://schemas.openxmlformats.org/officeDocument/2006/relationships/customXml" Target="../ink/ink1892.xml"/><Relationship Id="rId26" Type="http://schemas.openxmlformats.org/officeDocument/2006/relationships/customXml" Target="../ink/ink1815.xml"/><Relationship Id="rId47" Type="http://schemas.openxmlformats.org/officeDocument/2006/relationships/image" Target="../media/image1748.png"/><Relationship Id="rId68" Type="http://schemas.openxmlformats.org/officeDocument/2006/relationships/customXml" Target="../ink/ink1836.xml"/><Relationship Id="rId89" Type="http://schemas.openxmlformats.org/officeDocument/2006/relationships/image" Target="../media/image1769.png"/><Relationship Id="rId112" Type="http://schemas.openxmlformats.org/officeDocument/2006/relationships/customXml" Target="../ink/ink1858.xml"/><Relationship Id="rId133" Type="http://schemas.openxmlformats.org/officeDocument/2006/relationships/image" Target="../media/image1791.png"/><Relationship Id="rId154" Type="http://schemas.openxmlformats.org/officeDocument/2006/relationships/customXml" Target="../ink/ink1879.xml"/><Relationship Id="rId175" Type="http://schemas.openxmlformats.org/officeDocument/2006/relationships/image" Target="../media/image1812.png"/><Relationship Id="rId16" Type="http://schemas.openxmlformats.org/officeDocument/2006/relationships/customXml" Target="../ink/ink1810.xml"/><Relationship Id="rId37" Type="http://schemas.openxmlformats.org/officeDocument/2006/relationships/image" Target="../media/image1743.png"/><Relationship Id="rId58" Type="http://schemas.openxmlformats.org/officeDocument/2006/relationships/customXml" Target="../ink/ink1831.xml"/><Relationship Id="rId79" Type="http://schemas.openxmlformats.org/officeDocument/2006/relationships/image" Target="../media/image1764.png"/><Relationship Id="rId102" Type="http://schemas.openxmlformats.org/officeDocument/2006/relationships/customXml" Target="../ink/ink1853.xml"/><Relationship Id="rId123" Type="http://schemas.openxmlformats.org/officeDocument/2006/relationships/image" Target="../media/image1786.png"/><Relationship Id="rId144" Type="http://schemas.openxmlformats.org/officeDocument/2006/relationships/customXml" Target="../ink/ink1874.xml"/><Relationship Id="rId90" Type="http://schemas.openxmlformats.org/officeDocument/2006/relationships/customXml" Target="../ink/ink1847.xml"/><Relationship Id="rId165" Type="http://schemas.openxmlformats.org/officeDocument/2006/relationships/image" Target="../media/image1807.png"/><Relationship Id="rId186" Type="http://schemas.openxmlformats.org/officeDocument/2006/relationships/customXml" Target="../ink/ink1895.xml"/><Relationship Id="rId27" Type="http://schemas.openxmlformats.org/officeDocument/2006/relationships/image" Target="../media/image1738.png"/><Relationship Id="rId48" Type="http://schemas.openxmlformats.org/officeDocument/2006/relationships/customXml" Target="../ink/ink1826.xml"/><Relationship Id="rId69" Type="http://schemas.openxmlformats.org/officeDocument/2006/relationships/image" Target="../media/image1759.png"/><Relationship Id="rId113" Type="http://schemas.openxmlformats.org/officeDocument/2006/relationships/image" Target="../media/image1781.png"/><Relationship Id="rId134" Type="http://schemas.openxmlformats.org/officeDocument/2006/relationships/customXml" Target="../ink/ink1869.xml"/><Relationship Id="rId80" Type="http://schemas.openxmlformats.org/officeDocument/2006/relationships/customXml" Target="../ink/ink1842.xml"/><Relationship Id="rId155" Type="http://schemas.openxmlformats.org/officeDocument/2006/relationships/image" Target="../media/image1802.png"/><Relationship Id="rId176" Type="http://schemas.openxmlformats.org/officeDocument/2006/relationships/customXml" Target="../ink/ink1890.xml"/><Relationship Id="rId17" Type="http://schemas.openxmlformats.org/officeDocument/2006/relationships/image" Target="../media/image1733.png"/><Relationship Id="rId38" Type="http://schemas.openxmlformats.org/officeDocument/2006/relationships/customXml" Target="../ink/ink1821.xml"/><Relationship Id="rId59" Type="http://schemas.openxmlformats.org/officeDocument/2006/relationships/image" Target="../media/image1754.png"/><Relationship Id="rId103" Type="http://schemas.openxmlformats.org/officeDocument/2006/relationships/image" Target="../media/image1776.png"/><Relationship Id="rId124" Type="http://schemas.openxmlformats.org/officeDocument/2006/relationships/customXml" Target="../ink/ink1864.xml"/><Relationship Id="rId70" Type="http://schemas.openxmlformats.org/officeDocument/2006/relationships/customXml" Target="../ink/ink1837.xml"/><Relationship Id="rId91" Type="http://schemas.openxmlformats.org/officeDocument/2006/relationships/image" Target="../media/image1770.png"/><Relationship Id="rId145" Type="http://schemas.openxmlformats.org/officeDocument/2006/relationships/image" Target="../media/image1797.png"/><Relationship Id="rId166" Type="http://schemas.openxmlformats.org/officeDocument/2006/relationships/customXml" Target="../ink/ink1885.xml"/><Relationship Id="rId187" Type="http://schemas.openxmlformats.org/officeDocument/2006/relationships/image" Target="../media/image1818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1816.xml"/><Relationship Id="rId49" Type="http://schemas.openxmlformats.org/officeDocument/2006/relationships/image" Target="../media/image1749.png"/><Relationship Id="rId114" Type="http://schemas.openxmlformats.org/officeDocument/2006/relationships/customXml" Target="../ink/ink1859.xml"/><Relationship Id="rId60" Type="http://schemas.openxmlformats.org/officeDocument/2006/relationships/customXml" Target="../ink/ink1832.xml"/><Relationship Id="rId81" Type="http://schemas.openxmlformats.org/officeDocument/2006/relationships/image" Target="../media/image1765.png"/><Relationship Id="rId135" Type="http://schemas.openxmlformats.org/officeDocument/2006/relationships/image" Target="../media/image1792.png"/><Relationship Id="rId156" Type="http://schemas.openxmlformats.org/officeDocument/2006/relationships/customXml" Target="../ink/ink1880.xml"/><Relationship Id="rId177" Type="http://schemas.openxmlformats.org/officeDocument/2006/relationships/image" Target="../media/image1813.png"/><Relationship Id="rId18" Type="http://schemas.openxmlformats.org/officeDocument/2006/relationships/customXml" Target="../ink/ink1811.xml"/><Relationship Id="rId39" Type="http://schemas.openxmlformats.org/officeDocument/2006/relationships/image" Target="../media/image1744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59.xml"/><Relationship Id="rId21" Type="http://schemas.openxmlformats.org/officeDocument/2006/relationships/image" Target="../media/image1832.png"/><Relationship Id="rId42" Type="http://schemas.openxmlformats.org/officeDocument/2006/relationships/image" Target="../media/image1842.png"/><Relationship Id="rId63" Type="http://schemas.openxmlformats.org/officeDocument/2006/relationships/customXml" Target="../ink/ink1931.xml"/><Relationship Id="rId84" Type="http://schemas.openxmlformats.org/officeDocument/2006/relationships/customXml" Target="../ink/ink1942.xml"/><Relationship Id="rId138" Type="http://schemas.openxmlformats.org/officeDocument/2006/relationships/customXml" Target="../ink/ink1970.xml"/><Relationship Id="rId159" Type="http://schemas.openxmlformats.org/officeDocument/2006/relationships/customXml" Target="../ink/ink1981.xml"/><Relationship Id="rId170" Type="http://schemas.openxmlformats.org/officeDocument/2006/relationships/image" Target="../media/image1904.png"/><Relationship Id="rId191" Type="http://schemas.openxmlformats.org/officeDocument/2006/relationships/image" Target="../media/image1914.png"/><Relationship Id="rId205" Type="http://schemas.openxmlformats.org/officeDocument/2006/relationships/image" Target="../media/image1921.png"/><Relationship Id="rId226" Type="http://schemas.openxmlformats.org/officeDocument/2006/relationships/customXml" Target="../ink/ink2015.xml"/><Relationship Id="rId247" Type="http://schemas.openxmlformats.org/officeDocument/2006/relationships/image" Target="../media/image1942.png"/><Relationship Id="rId107" Type="http://schemas.openxmlformats.org/officeDocument/2006/relationships/customXml" Target="../ink/ink1954.xml"/><Relationship Id="rId11" Type="http://schemas.openxmlformats.org/officeDocument/2006/relationships/image" Target="../media/image1827.png"/><Relationship Id="rId32" Type="http://schemas.openxmlformats.org/officeDocument/2006/relationships/customXml" Target="../ink/ink1915.xml"/><Relationship Id="rId53" Type="http://schemas.openxmlformats.org/officeDocument/2006/relationships/customXml" Target="../ink/ink1926.xml"/><Relationship Id="rId74" Type="http://schemas.openxmlformats.org/officeDocument/2006/relationships/image" Target="../media/image1858.png"/><Relationship Id="rId128" Type="http://schemas.openxmlformats.org/officeDocument/2006/relationships/customXml" Target="../ink/ink1965.xml"/><Relationship Id="rId149" Type="http://schemas.openxmlformats.org/officeDocument/2006/relationships/customXml" Target="../ink/ink1976.xml"/><Relationship Id="rId5" Type="http://schemas.openxmlformats.org/officeDocument/2006/relationships/image" Target="../media/image1824.png"/><Relationship Id="rId95" Type="http://schemas.openxmlformats.org/officeDocument/2006/relationships/image" Target="../media/image1868.png"/><Relationship Id="rId160" Type="http://schemas.openxmlformats.org/officeDocument/2006/relationships/image" Target="../media/image1899.png"/><Relationship Id="rId181" Type="http://schemas.openxmlformats.org/officeDocument/2006/relationships/image" Target="../media/image1909.png"/><Relationship Id="rId216" Type="http://schemas.openxmlformats.org/officeDocument/2006/relationships/customXml" Target="../ink/ink2010.xml"/><Relationship Id="rId237" Type="http://schemas.openxmlformats.org/officeDocument/2006/relationships/image" Target="../media/image1937.png"/><Relationship Id="rId22" Type="http://schemas.openxmlformats.org/officeDocument/2006/relationships/customXml" Target="../ink/ink1910.xml"/><Relationship Id="rId43" Type="http://schemas.openxmlformats.org/officeDocument/2006/relationships/customXml" Target="../ink/ink1921.xml"/><Relationship Id="rId64" Type="http://schemas.openxmlformats.org/officeDocument/2006/relationships/image" Target="../media/image1853.png"/><Relationship Id="rId118" Type="http://schemas.openxmlformats.org/officeDocument/2006/relationships/image" Target="../media/image1879.png"/><Relationship Id="rId139" Type="http://schemas.openxmlformats.org/officeDocument/2006/relationships/image" Target="../media/image1889.png"/><Relationship Id="rId85" Type="http://schemas.openxmlformats.org/officeDocument/2006/relationships/image" Target="../media/image1863.png"/><Relationship Id="rId150" Type="http://schemas.openxmlformats.org/officeDocument/2006/relationships/image" Target="../media/image1894.png"/><Relationship Id="rId171" Type="http://schemas.openxmlformats.org/officeDocument/2006/relationships/customXml" Target="../ink/ink1987.xml"/><Relationship Id="rId192" Type="http://schemas.openxmlformats.org/officeDocument/2006/relationships/customXml" Target="../ink/ink1998.xml"/><Relationship Id="rId206" Type="http://schemas.openxmlformats.org/officeDocument/2006/relationships/customXml" Target="../ink/ink2005.xml"/><Relationship Id="rId227" Type="http://schemas.openxmlformats.org/officeDocument/2006/relationships/image" Target="../media/image1932.png"/><Relationship Id="rId248" Type="http://schemas.openxmlformats.org/officeDocument/2006/relationships/customXml" Target="../ink/ink2026.xml"/><Relationship Id="rId12" Type="http://schemas.openxmlformats.org/officeDocument/2006/relationships/customXml" Target="../ink/ink1905.xml"/><Relationship Id="rId33" Type="http://schemas.openxmlformats.org/officeDocument/2006/relationships/image" Target="../media/image1838.png"/><Relationship Id="rId108" Type="http://schemas.openxmlformats.org/officeDocument/2006/relationships/image" Target="../media/image1874.png"/><Relationship Id="rId129" Type="http://schemas.openxmlformats.org/officeDocument/2006/relationships/image" Target="../media/image1884.png"/><Relationship Id="rId54" Type="http://schemas.openxmlformats.org/officeDocument/2006/relationships/image" Target="../media/image1848.png"/><Relationship Id="rId75" Type="http://schemas.openxmlformats.org/officeDocument/2006/relationships/customXml" Target="../ink/ink1937.xml"/><Relationship Id="rId96" Type="http://schemas.openxmlformats.org/officeDocument/2006/relationships/customXml" Target="../ink/ink1948.xml"/><Relationship Id="rId140" Type="http://schemas.openxmlformats.org/officeDocument/2006/relationships/customXml" Target="../ink/ink1971.xml"/><Relationship Id="rId161" Type="http://schemas.openxmlformats.org/officeDocument/2006/relationships/customXml" Target="../ink/ink1982.xml"/><Relationship Id="rId182" Type="http://schemas.openxmlformats.org/officeDocument/2006/relationships/customXml" Target="../ink/ink1993.xml"/><Relationship Id="rId217" Type="http://schemas.openxmlformats.org/officeDocument/2006/relationships/image" Target="../media/image1927.png"/><Relationship Id="rId6" Type="http://schemas.openxmlformats.org/officeDocument/2006/relationships/customXml" Target="../ink/ink1902.xml"/><Relationship Id="rId238" Type="http://schemas.openxmlformats.org/officeDocument/2006/relationships/customXml" Target="../ink/ink2021.xml"/><Relationship Id="rId23" Type="http://schemas.openxmlformats.org/officeDocument/2006/relationships/image" Target="../media/image1833.png"/><Relationship Id="rId119" Type="http://schemas.openxmlformats.org/officeDocument/2006/relationships/customXml" Target="../ink/ink1960.xml"/><Relationship Id="rId44" Type="http://schemas.openxmlformats.org/officeDocument/2006/relationships/image" Target="../media/image1843.png"/><Relationship Id="rId65" Type="http://schemas.openxmlformats.org/officeDocument/2006/relationships/customXml" Target="../ink/ink1932.xml"/><Relationship Id="rId86" Type="http://schemas.openxmlformats.org/officeDocument/2006/relationships/customXml" Target="../ink/ink1943.xml"/><Relationship Id="rId130" Type="http://schemas.openxmlformats.org/officeDocument/2006/relationships/customXml" Target="../ink/ink1966.xml"/><Relationship Id="rId151" Type="http://schemas.openxmlformats.org/officeDocument/2006/relationships/customXml" Target="../ink/ink1977.xml"/><Relationship Id="rId172" Type="http://schemas.openxmlformats.org/officeDocument/2006/relationships/image" Target="../media/image1905.png"/><Relationship Id="rId193" Type="http://schemas.openxmlformats.org/officeDocument/2006/relationships/image" Target="../media/image1915.png"/><Relationship Id="rId207" Type="http://schemas.openxmlformats.org/officeDocument/2006/relationships/image" Target="../media/image1922.png"/><Relationship Id="rId228" Type="http://schemas.openxmlformats.org/officeDocument/2006/relationships/customXml" Target="../ink/ink2016.xml"/><Relationship Id="rId249" Type="http://schemas.openxmlformats.org/officeDocument/2006/relationships/image" Target="../media/image1943.png"/><Relationship Id="rId13" Type="http://schemas.openxmlformats.org/officeDocument/2006/relationships/image" Target="../media/image1828.png"/><Relationship Id="rId109" Type="http://schemas.openxmlformats.org/officeDocument/2006/relationships/customXml" Target="../ink/ink1955.xml"/><Relationship Id="rId34" Type="http://schemas.openxmlformats.org/officeDocument/2006/relationships/customXml" Target="../ink/ink1916.xml"/><Relationship Id="rId55" Type="http://schemas.openxmlformats.org/officeDocument/2006/relationships/customXml" Target="../ink/ink1927.xml"/><Relationship Id="rId76" Type="http://schemas.openxmlformats.org/officeDocument/2006/relationships/customXml" Target="../ink/ink1938.xml"/><Relationship Id="rId97" Type="http://schemas.openxmlformats.org/officeDocument/2006/relationships/image" Target="../media/image1869.png"/><Relationship Id="rId120" Type="http://schemas.openxmlformats.org/officeDocument/2006/relationships/image" Target="../media/image1880.png"/><Relationship Id="rId141" Type="http://schemas.openxmlformats.org/officeDocument/2006/relationships/image" Target="../media/image1890.png"/><Relationship Id="rId7" Type="http://schemas.openxmlformats.org/officeDocument/2006/relationships/image" Target="../media/image1825.png"/><Relationship Id="rId162" Type="http://schemas.openxmlformats.org/officeDocument/2006/relationships/image" Target="../media/image1900.png"/><Relationship Id="rId183" Type="http://schemas.openxmlformats.org/officeDocument/2006/relationships/image" Target="../media/image1910.png"/><Relationship Id="rId218" Type="http://schemas.openxmlformats.org/officeDocument/2006/relationships/customXml" Target="../ink/ink2011.xml"/><Relationship Id="rId239" Type="http://schemas.openxmlformats.org/officeDocument/2006/relationships/image" Target="../media/image1938.png"/><Relationship Id="rId250" Type="http://schemas.openxmlformats.org/officeDocument/2006/relationships/customXml" Target="../ink/ink2027.xml"/><Relationship Id="rId24" Type="http://schemas.openxmlformats.org/officeDocument/2006/relationships/customXml" Target="../ink/ink1911.xml"/><Relationship Id="rId45" Type="http://schemas.openxmlformats.org/officeDocument/2006/relationships/customXml" Target="../ink/ink1922.xml"/><Relationship Id="rId66" Type="http://schemas.openxmlformats.org/officeDocument/2006/relationships/image" Target="../media/image1854.png"/><Relationship Id="rId87" Type="http://schemas.openxmlformats.org/officeDocument/2006/relationships/image" Target="../media/image1864.png"/><Relationship Id="rId110" Type="http://schemas.openxmlformats.org/officeDocument/2006/relationships/image" Target="../media/image1875.png"/><Relationship Id="rId131" Type="http://schemas.openxmlformats.org/officeDocument/2006/relationships/image" Target="../media/image1885.png"/><Relationship Id="rId152" Type="http://schemas.openxmlformats.org/officeDocument/2006/relationships/image" Target="../media/image1895.png"/><Relationship Id="rId173" Type="http://schemas.openxmlformats.org/officeDocument/2006/relationships/customXml" Target="../ink/ink1988.xml"/><Relationship Id="rId194" Type="http://schemas.openxmlformats.org/officeDocument/2006/relationships/customXml" Target="../ink/ink1999.xml"/><Relationship Id="rId208" Type="http://schemas.openxmlformats.org/officeDocument/2006/relationships/customXml" Target="../ink/ink2006.xml"/><Relationship Id="rId229" Type="http://schemas.openxmlformats.org/officeDocument/2006/relationships/image" Target="../media/image1933.png"/><Relationship Id="rId240" Type="http://schemas.openxmlformats.org/officeDocument/2006/relationships/customXml" Target="../ink/ink2022.xml"/><Relationship Id="rId14" Type="http://schemas.openxmlformats.org/officeDocument/2006/relationships/customXml" Target="../ink/ink1906.xml"/><Relationship Id="rId35" Type="http://schemas.openxmlformats.org/officeDocument/2006/relationships/image" Target="../media/image1839.png"/><Relationship Id="rId56" Type="http://schemas.openxmlformats.org/officeDocument/2006/relationships/image" Target="../media/image1849.png"/><Relationship Id="rId77" Type="http://schemas.openxmlformats.org/officeDocument/2006/relationships/image" Target="../media/image1859.png"/><Relationship Id="rId100" Type="http://schemas.openxmlformats.org/officeDocument/2006/relationships/customXml" Target="../ink/ink1950.xml"/><Relationship Id="rId8" Type="http://schemas.openxmlformats.org/officeDocument/2006/relationships/customXml" Target="../ink/ink1903.xml"/><Relationship Id="rId98" Type="http://schemas.openxmlformats.org/officeDocument/2006/relationships/customXml" Target="../ink/ink1949.xml"/><Relationship Id="rId121" Type="http://schemas.openxmlformats.org/officeDocument/2006/relationships/customXml" Target="../ink/ink1961.xml"/><Relationship Id="rId142" Type="http://schemas.openxmlformats.org/officeDocument/2006/relationships/customXml" Target="../ink/ink1972.xml"/><Relationship Id="rId163" Type="http://schemas.openxmlformats.org/officeDocument/2006/relationships/customXml" Target="../ink/ink1983.xml"/><Relationship Id="rId184" Type="http://schemas.openxmlformats.org/officeDocument/2006/relationships/customXml" Target="../ink/ink1994.xml"/><Relationship Id="rId219" Type="http://schemas.openxmlformats.org/officeDocument/2006/relationships/image" Target="../media/image1928.png"/><Relationship Id="rId230" Type="http://schemas.openxmlformats.org/officeDocument/2006/relationships/customXml" Target="../ink/ink2017.xml"/><Relationship Id="rId251" Type="http://schemas.openxmlformats.org/officeDocument/2006/relationships/image" Target="../media/image1944.png"/><Relationship Id="rId25" Type="http://schemas.openxmlformats.org/officeDocument/2006/relationships/image" Target="../media/image1834.png"/><Relationship Id="rId46" Type="http://schemas.openxmlformats.org/officeDocument/2006/relationships/image" Target="../media/image1844.png"/><Relationship Id="rId67" Type="http://schemas.openxmlformats.org/officeDocument/2006/relationships/customXml" Target="../ink/ink1933.xml"/><Relationship Id="rId88" Type="http://schemas.openxmlformats.org/officeDocument/2006/relationships/customXml" Target="../ink/ink1944.xml"/><Relationship Id="rId111" Type="http://schemas.openxmlformats.org/officeDocument/2006/relationships/customXml" Target="../ink/ink1956.xml"/><Relationship Id="rId132" Type="http://schemas.openxmlformats.org/officeDocument/2006/relationships/customXml" Target="../ink/ink1967.xml"/><Relationship Id="rId153" Type="http://schemas.openxmlformats.org/officeDocument/2006/relationships/customXml" Target="../ink/ink1978.xml"/><Relationship Id="rId174" Type="http://schemas.openxmlformats.org/officeDocument/2006/relationships/image" Target="../media/image1906.png"/><Relationship Id="rId195" Type="http://schemas.openxmlformats.org/officeDocument/2006/relationships/image" Target="../media/image1916.png"/><Relationship Id="rId209" Type="http://schemas.openxmlformats.org/officeDocument/2006/relationships/image" Target="../media/image1923.png"/><Relationship Id="rId220" Type="http://schemas.openxmlformats.org/officeDocument/2006/relationships/customXml" Target="../ink/ink2012.xml"/><Relationship Id="rId241" Type="http://schemas.openxmlformats.org/officeDocument/2006/relationships/image" Target="../media/image1939.png"/><Relationship Id="rId15" Type="http://schemas.openxmlformats.org/officeDocument/2006/relationships/image" Target="../media/image1829.png"/><Relationship Id="rId36" Type="http://schemas.openxmlformats.org/officeDocument/2006/relationships/customXml" Target="../ink/ink1917.xml"/><Relationship Id="rId57" Type="http://schemas.openxmlformats.org/officeDocument/2006/relationships/customXml" Target="../ink/ink1928.xml"/><Relationship Id="rId78" Type="http://schemas.openxmlformats.org/officeDocument/2006/relationships/customXml" Target="../ink/ink1939.xml"/><Relationship Id="rId99" Type="http://schemas.openxmlformats.org/officeDocument/2006/relationships/image" Target="../media/image1870.png"/><Relationship Id="rId101" Type="http://schemas.openxmlformats.org/officeDocument/2006/relationships/customXml" Target="../ink/ink1951.xml"/><Relationship Id="rId122" Type="http://schemas.openxmlformats.org/officeDocument/2006/relationships/customXml" Target="../ink/ink1962.xml"/><Relationship Id="rId143" Type="http://schemas.openxmlformats.org/officeDocument/2006/relationships/image" Target="../media/image1891.png"/><Relationship Id="rId164" Type="http://schemas.openxmlformats.org/officeDocument/2006/relationships/image" Target="../media/image1901.png"/><Relationship Id="rId185" Type="http://schemas.openxmlformats.org/officeDocument/2006/relationships/image" Target="../media/image1911.png"/><Relationship Id="rId9" Type="http://schemas.openxmlformats.org/officeDocument/2006/relationships/image" Target="../media/image1826.png"/><Relationship Id="rId210" Type="http://schemas.openxmlformats.org/officeDocument/2006/relationships/customXml" Target="../ink/ink2007.xml"/><Relationship Id="rId26" Type="http://schemas.openxmlformats.org/officeDocument/2006/relationships/customXml" Target="../ink/ink1912.xml"/><Relationship Id="rId231" Type="http://schemas.openxmlformats.org/officeDocument/2006/relationships/image" Target="../media/image1934.png"/><Relationship Id="rId252" Type="http://schemas.openxmlformats.org/officeDocument/2006/relationships/customXml" Target="../ink/ink2028.xml"/><Relationship Id="rId47" Type="http://schemas.openxmlformats.org/officeDocument/2006/relationships/customXml" Target="../ink/ink1923.xml"/><Relationship Id="rId68" Type="http://schemas.openxmlformats.org/officeDocument/2006/relationships/image" Target="../media/image1855.png"/><Relationship Id="rId89" Type="http://schemas.openxmlformats.org/officeDocument/2006/relationships/image" Target="../media/image1865.png"/><Relationship Id="rId112" Type="http://schemas.openxmlformats.org/officeDocument/2006/relationships/image" Target="../media/image1876.png"/><Relationship Id="rId133" Type="http://schemas.openxmlformats.org/officeDocument/2006/relationships/image" Target="../media/image1886.png"/><Relationship Id="rId154" Type="http://schemas.openxmlformats.org/officeDocument/2006/relationships/image" Target="../media/image1896.png"/><Relationship Id="rId175" Type="http://schemas.openxmlformats.org/officeDocument/2006/relationships/customXml" Target="../ink/ink1989.xml"/><Relationship Id="rId196" Type="http://schemas.openxmlformats.org/officeDocument/2006/relationships/customXml" Target="../ink/ink2000.xml"/><Relationship Id="rId200" Type="http://schemas.openxmlformats.org/officeDocument/2006/relationships/customXml" Target="../ink/ink2002.xml"/><Relationship Id="rId16" Type="http://schemas.openxmlformats.org/officeDocument/2006/relationships/customXml" Target="../ink/ink1907.xml"/><Relationship Id="rId221" Type="http://schemas.openxmlformats.org/officeDocument/2006/relationships/image" Target="../media/image1929.png"/><Relationship Id="rId242" Type="http://schemas.openxmlformats.org/officeDocument/2006/relationships/customXml" Target="../ink/ink2023.xml"/><Relationship Id="rId37" Type="http://schemas.openxmlformats.org/officeDocument/2006/relationships/image" Target="../media/image1840.png"/><Relationship Id="rId58" Type="http://schemas.openxmlformats.org/officeDocument/2006/relationships/image" Target="../media/image1850.png"/><Relationship Id="rId79" Type="http://schemas.openxmlformats.org/officeDocument/2006/relationships/image" Target="../media/image1860.png"/><Relationship Id="rId102" Type="http://schemas.openxmlformats.org/officeDocument/2006/relationships/image" Target="../media/image1871.png"/><Relationship Id="rId123" Type="http://schemas.openxmlformats.org/officeDocument/2006/relationships/image" Target="../media/image1881.png"/><Relationship Id="rId144" Type="http://schemas.openxmlformats.org/officeDocument/2006/relationships/customXml" Target="../ink/ink1973.xml"/><Relationship Id="rId90" Type="http://schemas.openxmlformats.org/officeDocument/2006/relationships/customXml" Target="../ink/ink1945.xml"/><Relationship Id="rId165" Type="http://schemas.openxmlformats.org/officeDocument/2006/relationships/customXml" Target="../ink/ink1984.xml"/><Relationship Id="rId186" Type="http://schemas.openxmlformats.org/officeDocument/2006/relationships/customXml" Target="../ink/ink1995.xml"/><Relationship Id="rId211" Type="http://schemas.openxmlformats.org/officeDocument/2006/relationships/image" Target="../media/image1924.png"/><Relationship Id="rId232" Type="http://schemas.openxmlformats.org/officeDocument/2006/relationships/customXml" Target="../ink/ink2018.xml"/><Relationship Id="rId253" Type="http://schemas.openxmlformats.org/officeDocument/2006/relationships/image" Target="../media/image1945.png"/><Relationship Id="rId27" Type="http://schemas.openxmlformats.org/officeDocument/2006/relationships/image" Target="../media/image1835.png"/><Relationship Id="rId48" Type="http://schemas.openxmlformats.org/officeDocument/2006/relationships/image" Target="../media/image1845.png"/><Relationship Id="rId69" Type="http://schemas.openxmlformats.org/officeDocument/2006/relationships/customXml" Target="../ink/ink1934.xml"/><Relationship Id="rId113" Type="http://schemas.openxmlformats.org/officeDocument/2006/relationships/customXml" Target="../ink/ink1957.xml"/><Relationship Id="rId134" Type="http://schemas.openxmlformats.org/officeDocument/2006/relationships/customXml" Target="../ink/ink1968.xml"/><Relationship Id="rId80" Type="http://schemas.openxmlformats.org/officeDocument/2006/relationships/customXml" Target="../ink/ink1940.xml"/><Relationship Id="rId155" Type="http://schemas.openxmlformats.org/officeDocument/2006/relationships/customXml" Target="../ink/ink1979.xml"/><Relationship Id="rId176" Type="http://schemas.openxmlformats.org/officeDocument/2006/relationships/customXml" Target="../ink/ink1990.xml"/><Relationship Id="rId197" Type="http://schemas.openxmlformats.org/officeDocument/2006/relationships/image" Target="../media/image1917.png"/><Relationship Id="rId201" Type="http://schemas.openxmlformats.org/officeDocument/2006/relationships/image" Target="../media/image1919.png"/><Relationship Id="rId222" Type="http://schemas.openxmlformats.org/officeDocument/2006/relationships/customXml" Target="../ink/ink2013.xml"/><Relationship Id="rId243" Type="http://schemas.openxmlformats.org/officeDocument/2006/relationships/image" Target="../media/image1940.png"/><Relationship Id="rId17" Type="http://schemas.openxmlformats.org/officeDocument/2006/relationships/image" Target="../media/image1830.png"/><Relationship Id="rId38" Type="http://schemas.openxmlformats.org/officeDocument/2006/relationships/customXml" Target="../ink/ink1918.xml"/><Relationship Id="rId59" Type="http://schemas.openxmlformats.org/officeDocument/2006/relationships/customXml" Target="../ink/ink1929.xml"/><Relationship Id="rId103" Type="http://schemas.openxmlformats.org/officeDocument/2006/relationships/customXml" Target="../ink/ink1952.xml"/><Relationship Id="rId124" Type="http://schemas.openxmlformats.org/officeDocument/2006/relationships/customXml" Target="../ink/ink1963.xml"/><Relationship Id="rId70" Type="http://schemas.openxmlformats.org/officeDocument/2006/relationships/image" Target="../media/image1856.png"/><Relationship Id="rId91" Type="http://schemas.openxmlformats.org/officeDocument/2006/relationships/image" Target="../media/image1866.png"/><Relationship Id="rId145" Type="http://schemas.openxmlformats.org/officeDocument/2006/relationships/image" Target="../media/image1892.png"/><Relationship Id="rId166" Type="http://schemas.openxmlformats.org/officeDocument/2006/relationships/image" Target="../media/image1902.png"/><Relationship Id="rId187" Type="http://schemas.openxmlformats.org/officeDocument/2006/relationships/image" Target="../media/image191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2008.xml"/><Relationship Id="rId233" Type="http://schemas.openxmlformats.org/officeDocument/2006/relationships/image" Target="../media/image1935.png"/><Relationship Id="rId28" Type="http://schemas.openxmlformats.org/officeDocument/2006/relationships/customXml" Target="../ink/ink1913.xml"/><Relationship Id="rId49" Type="http://schemas.openxmlformats.org/officeDocument/2006/relationships/customXml" Target="../ink/ink1924.xml"/><Relationship Id="rId114" Type="http://schemas.openxmlformats.org/officeDocument/2006/relationships/image" Target="../media/image1877.png"/><Relationship Id="rId60" Type="http://schemas.openxmlformats.org/officeDocument/2006/relationships/image" Target="../media/image1851.png"/><Relationship Id="rId81" Type="http://schemas.openxmlformats.org/officeDocument/2006/relationships/image" Target="../media/image1861.png"/><Relationship Id="rId135" Type="http://schemas.openxmlformats.org/officeDocument/2006/relationships/image" Target="../media/image1887.png"/><Relationship Id="rId156" Type="http://schemas.openxmlformats.org/officeDocument/2006/relationships/image" Target="../media/image1897.png"/><Relationship Id="rId177" Type="http://schemas.openxmlformats.org/officeDocument/2006/relationships/image" Target="../media/image1907.png"/><Relationship Id="rId198" Type="http://schemas.openxmlformats.org/officeDocument/2006/relationships/customXml" Target="../ink/ink2001.xml"/><Relationship Id="rId202" Type="http://schemas.openxmlformats.org/officeDocument/2006/relationships/customXml" Target="../ink/ink2003.xml"/><Relationship Id="rId223" Type="http://schemas.openxmlformats.org/officeDocument/2006/relationships/image" Target="../media/image1930.png"/><Relationship Id="rId244" Type="http://schemas.openxmlformats.org/officeDocument/2006/relationships/customXml" Target="../ink/ink2024.xml"/><Relationship Id="rId18" Type="http://schemas.openxmlformats.org/officeDocument/2006/relationships/customXml" Target="../ink/ink1908.xml"/><Relationship Id="rId39" Type="http://schemas.openxmlformats.org/officeDocument/2006/relationships/customXml" Target="../ink/ink1919.xml"/><Relationship Id="rId50" Type="http://schemas.openxmlformats.org/officeDocument/2006/relationships/image" Target="../media/image1846.png"/><Relationship Id="rId104" Type="http://schemas.openxmlformats.org/officeDocument/2006/relationships/image" Target="../media/image1872.png"/><Relationship Id="rId125" Type="http://schemas.openxmlformats.org/officeDocument/2006/relationships/image" Target="../media/image1882.png"/><Relationship Id="rId146" Type="http://schemas.openxmlformats.org/officeDocument/2006/relationships/customXml" Target="../ink/ink1974.xml"/><Relationship Id="rId167" Type="http://schemas.openxmlformats.org/officeDocument/2006/relationships/customXml" Target="../ink/ink1985.xml"/><Relationship Id="rId188" Type="http://schemas.openxmlformats.org/officeDocument/2006/relationships/customXml" Target="../ink/ink1996.xml"/><Relationship Id="rId71" Type="http://schemas.openxmlformats.org/officeDocument/2006/relationships/customXml" Target="../ink/ink1935.xml"/><Relationship Id="rId92" Type="http://schemas.openxmlformats.org/officeDocument/2006/relationships/customXml" Target="../ink/ink1946.xml"/><Relationship Id="rId213" Type="http://schemas.openxmlformats.org/officeDocument/2006/relationships/image" Target="../media/image1925.png"/><Relationship Id="rId234" Type="http://schemas.openxmlformats.org/officeDocument/2006/relationships/customXml" Target="../ink/ink2019.xml"/><Relationship Id="rId2" Type="http://schemas.openxmlformats.org/officeDocument/2006/relationships/customXml" Target="../ink/ink1900.xml"/><Relationship Id="rId29" Type="http://schemas.openxmlformats.org/officeDocument/2006/relationships/image" Target="../media/image1836.png"/><Relationship Id="rId40" Type="http://schemas.openxmlformats.org/officeDocument/2006/relationships/image" Target="../media/image1841.png"/><Relationship Id="rId115" Type="http://schemas.openxmlformats.org/officeDocument/2006/relationships/customXml" Target="../ink/ink1958.xml"/><Relationship Id="rId136" Type="http://schemas.openxmlformats.org/officeDocument/2006/relationships/customXml" Target="../ink/ink1969.xml"/><Relationship Id="rId157" Type="http://schemas.openxmlformats.org/officeDocument/2006/relationships/customXml" Target="../ink/ink1980.xml"/><Relationship Id="rId178" Type="http://schemas.openxmlformats.org/officeDocument/2006/relationships/customXml" Target="../ink/ink1991.xml"/><Relationship Id="rId61" Type="http://schemas.openxmlformats.org/officeDocument/2006/relationships/customXml" Target="../ink/ink1930.xml"/><Relationship Id="rId82" Type="http://schemas.openxmlformats.org/officeDocument/2006/relationships/customXml" Target="../ink/ink1941.xml"/><Relationship Id="rId199" Type="http://schemas.openxmlformats.org/officeDocument/2006/relationships/image" Target="../media/image1918.png"/><Relationship Id="rId203" Type="http://schemas.openxmlformats.org/officeDocument/2006/relationships/image" Target="../media/image1920.png"/><Relationship Id="rId19" Type="http://schemas.openxmlformats.org/officeDocument/2006/relationships/image" Target="../media/image1831.png"/><Relationship Id="rId224" Type="http://schemas.openxmlformats.org/officeDocument/2006/relationships/customXml" Target="../ink/ink2014.xml"/><Relationship Id="rId245" Type="http://schemas.openxmlformats.org/officeDocument/2006/relationships/image" Target="../media/image1941.png"/><Relationship Id="rId30" Type="http://schemas.openxmlformats.org/officeDocument/2006/relationships/customXml" Target="../ink/ink1914.xml"/><Relationship Id="rId105" Type="http://schemas.openxmlformats.org/officeDocument/2006/relationships/customXml" Target="../ink/ink1953.xml"/><Relationship Id="rId126" Type="http://schemas.openxmlformats.org/officeDocument/2006/relationships/customXml" Target="../ink/ink1964.xml"/><Relationship Id="rId147" Type="http://schemas.openxmlformats.org/officeDocument/2006/relationships/customXml" Target="../ink/ink1975.xml"/><Relationship Id="rId168" Type="http://schemas.openxmlformats.org/officeDocument/2006/relationships/image" Target="../media/image1903.png"/><Relationship Id="rId51" Type="http://schemas.openxmlformats.org/officeDocument/2006/relationships/customXml" Target="../ink/ink1925.xml"/><Relationship Id="rId72" Type="http://schemas.openxmlformats.org/officeDocument/2006/relationships/image" Target="../media/image1857.png"/><Relationship Id="rId93" Type="http://schemas.openxmlformats.org/officeDocument/2006/relationships/image" Target="../media/image1867.png"/><Relationship Id="rId189" Type="http://schemas.openxmlformats.org/officeDocument/2006/relationships/image" Target="../media/image1913.png"/><Relationship Id="rId3" Type="http://schemas.openxmlformats.org/officeDocument/2006/relationships/image" Target="../media/image1823.png"/><Relationship Id="rId214" Type="http://schemas.openxmlformats.org/officeDocument/2006/relationships/customXml" Target="../ink/ink2009.xml"/><Relationship Id="rId235" Type="http://schemas.openxmlformats.org/officeDocument/2006/relationships/image" Target="../media/image1936.png"/><Relationship Id="rId116" Type="http://schemas.openxmlformats.org/officeDocument/2006/relationships/image" Target="../media/image1878.png"/><Relationship Id="rId137" Type="http://schemas.openxmlformats.org/officeDocument/2006/relationships/image" Target="../media/image1888.png"/><Relationship Id="rId158" Type="http://schemas.openxmlformats.org/officeDocument/2006/relationships/image" Target="../media/image1898.png"/><Relationship Id="rId20" Type="http://schemas.openxmlformats.org/officeDocument/2006/relationships/customXml" Target="../ink/ink1909.xml"/><Relationship Id="rId41" Type="http://schemas.openxmlformats.org/officeDocument/2006/relationships/customXml" Target="../ink/ink1920.xml"/><Relationship Id="rId62" Type="http://schemas.openxmlformats.org/officeDocument/2006/relationships/image" Target="../media/image1852.png"/><Relationship Id="rId83" Type="http://schemas.openxmlformats.org/officeDocument/2006/relationships/image" Target="../media/image1862.png"/><Relationship Id="rId179" Type="http://schemas.openxmlformats.org/officeDocument/2006/relationships/image" Target="../media/image1908.png"/><Relationship Id="rId190" Type="http://schemas.openxmlformats.org/officeDocument/2006/relationships/customXml" Target="../ink/ink1997.xml"/><Relationship Id="rId204" Type="http://schemas.openxmlformats.org/officeDocument/2006/relationships/customXml" Target="../ink/ink2004.xml"/><Relationship Id="rId225" Type="http://schemas.openxmlformats.org/officeDocument/2006/relationships/image" Target="../media/image1931.png"/><Relationship Id="rId246" Type="http://schemas.openxmlformats.org/officeDocument/2006/relationships/customXml" Target="../ink/ink2025.xml"/><Relationship Id="rId106" Type="http://schemas.openxmlformats.org/officeDocument/2006/relationships/image" Target="../media/image1873.png"/><Relationship Id="rId127" Type="http://schemas.openxmlformats.org/officeDocument/2006/relationships/image" Target="../media/image1883.png"/><Relationship Id="rId10" Type="http://schemas.openxmlformats.org/officeDocument/2006/relationships/customXml" Target="../ink/ink1904.xml"/><Relationship Id="rId31" Type="http://schemas.openxmlformats.org/officeDocument/2006/relationships/image" Target="../media/image1837.png"/><Relationship Id="rId52" Type="http://schemas.openxmlformats.org/officeDocument/2006/relationships/image" Target="../media/image1847.png"/><Relationship Id="rId73" Type="http://schemas.openxmlformats.org/officeDocument/2006/relationships/customXml" Target="../ink/ink1936.xml"/><Relationship Id="rId94" Type="http://schemas.openxmlformats.org/officeDocument/2006/relationships/customXml" Target="../ink/ink1947.xml"/><Relationship Id="rId148" Type="http://schemas.openxmlformats.org/officeDocument/2006/relationships/image" Target="../media/image1893.png"/><Relationship Id="rId169" Type="http://schemas.openxmlformats.org/officeDocument/2006/relationships/customXml" Target="../ink/ink1986.xml"/><Relationship Id="rId4" Type="http://schemas.openxmlformats.org/officeDocument/2006/relationships/customXml" Target="../ink/ink1901.xml"/><Relationship Id="rId180" Type="http://schemas.openxmlformats.org/officeDocument/2006/relationships/customXml" Target="../ink/ink1992.xml"/><Relationship Id="rId215" Type="http://schemas.openxmlformats.org/officeDocument/2006/relationships/image" Target="../media/image1926.png"/><Relationship Id="rId236" Type="http://schemas.openxmlformats.org/officeDocument/2006/relationships/customXml" Target="../ink/ink2020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41.xml"/><Relationship Id="rId117" Type="http://schemas.openxmlformats.org/officeDocument/2006/relationships/image" Target="../media/image2003.png"/><Relationship Id="rId21" Type="http://schemas.openxmlformats.org/officeDocument/2006/relationships/image" Target="../media/image1955.png"/><Relationship Id="rId42" Type="http://schemas.openxmlformats.org/officeDocument/2006/relationships/customXml" Target="../ink/ink2049.xml"/><Relationship Id="rId47" Type="http://schemas.openxmlformats.org/officeDocument/2006/relationships/image" Target="../media/image1968.png"/><Relationship Id="rId63" Type="http://schemas.openxmlformats.org/officeDocument/2006/relationships/image" Target="../media/image1976.png"/><Relationship Id="rId68" Type="http://schemas.openxmlformats.org/officeDocument/2006/relationships/customXml" Target="../ink/ink2062.xml"/><Relationship Id="rId84" Type="http://schemas.openxmlformats.org/officeDocument/2006/relationships/customXml" Target="../ink/ink2070.xml"/><Relationship Id="rId89" Type="http://schemas.openxmlformats.org/officeDocument/2006/relationships/image" Target="../media/image1989.png"/><Relationship Id="rId112" Type="http://schemas.openxmlformats.org/officeDocument/2006/relationships/customXml" Target="../ink/ink2084.xml"/><Relationship Id="rId16" Type="http://schemas.openxmlformats.org/officeDocument/2006/relationships/customXml" Target="../ink/ink2036.xml"/><Relationship Id="rId107" Type="http://schemas.openxmlformats.org/officeDocument/2006/relationships/image" Target="../media/image1998.png"/><Relationship Id="rId11" Type="http://schemas.openxmlformats.org/officeDocument/2006/relationships/image" Target="../media/image1950.png"/><Relationship Id="rId32" Type="http://schemas.openxmlformats.org/officeDocument/2006/relationships/customXml" Target="../ink/ink2044.xml"/><Relationship Id="rId37" Type="http://schemas.openxmlformats.org/officeDocument/2006/relationships/image" Target="../media/image1963.png"/><Relationship Id="rId53" Type="http://schemas.openxmlformats.org/officeDocument/2006/relationships/image" Target="../media/image1971.png"/><Relationship Id="rId58" Type="http://schemas.openxmlformats.org/officeDocument/2006/relationships/customXml" Target="../ink/ink2057.xml"/><Relationship Id="rId74" Type="http://schemas.openxmlformats.org/officeDocument/2006/relationships/customXml" Target="../ink/ink2065.xml"/><Relationship Id="rId79" Type="http://schemas.openxmlformats.org/officeDocument/2006/relationships/image" Target="../media/image1984.png"/><Relationship Id="rId102" Type="http://schemas.openxmlformats.org/officeDocument/2006/relationships/customXml" Target="../ink/ink2079.xml"/><Relationship Id="rId123" Type="http://schemas.openxmlformats.org/officeDocument/2006/relationships/image" Target="../media/image2006.png"/><Relationship Id="rId5" Type="http://schemas.openxmlformats.org/officeDocument/2006/relationships/image" Target="../media/image1947.png"/><Relationship Id="rId90" Type="http://schemas.openxmlformats.org/officeDocument/2006/relationships/customXml" Target="../ink/ink2073.xml"/><Relationship Id="rId95" Type="http://schemas.openxmlformats.org/officeDocument/2006/relationships/image" Target="../media/image1992.png"/><Relationship Id="rId22" Type="http://schemas.openxmlformats.org/officeDocument/2006/relationships/customXml" Target="../ink/ink2039.xml"/><Relationship Id="rId27" Type="http://schemas.openxmlformats.org/officeDocument/2006/relationships/image" Target="../media/image1958.png"/><Relationship Id="rId43" Type="http://schemas.openxmlformats.org/officeDocument/2006/relationships/image" Target="../media/image1966.png"/><Relationship Id="rId48" Type="http://schemas.openxmlformats.org/officeDocument/2006/relationships/customXml" Target="../ink/ink2052.xml"/><Relationship Id="rId64" Type="http://schemas.openxmlformats.org/officeDocument/2006/relationships/customXml" Target="../ink/ink2060.xml"/><Relationship Id="rId69" Type="http://schemas.openxmlformats.org/officeDocument/2006/relationships/image" Target="../media/image1979.png"/><Relationship Id="rId113" Type="http://schemas.openxmlformats.org/officeDocument/2006/relationships/image" Target="../media/image2001.png"/><Relationship Id="rId118" Type="http://schemas.openxmlformats.org/officeDocument/2006/relationships/customXml" Target="../ink/ink2087.xml"/><Relationship Id="rId80" Type="http://schemas.openxmlformats.org/officeDocument/2006/relationships/customXml" Target="../ink/ink2068.xml"/><Relationship Id="rId85" Type="http://schemas.openxmlformats.org/officeDocument/2006/relationships/image" Target="../media/image1987.png"/><Relationship Id="rId12" Type="http://schemas.openxmlformats.org/officeDocument/2006/relationships/customXml" Target="../ink/ink2034.xml"/><Relationship Id="rId17" Type="http://schemas.openxmlformats.org/officeDocument/2006/relationships/image" Target="../media/image1953.png"/><Relationship Id="rId33" Type="http://schemas.openxmlformats.org/officeDocument/2006/relationships/image" Target="../media/image1961.png"/><Relationship Id="rId38" Type="http://schemas.openxmlformats.org/officeDocument/2006/relationships/customXml" Target="../ink/ink2047.xml"/><Relationship Id="rId59" Type="http://schemas.openxmlformats.org/officeDocument/2006/relationships/image" Target="../media/image1974.png"/><Relationship Id="rId103" Type="http://schemas.openxmlformats.org/officeDocument/2006/relationships/image" Target="../media/image1996.png"/><Relationship Id="rId108" Type="http://schemas.openxmlformats.org/officeDocument/2006/relationships/customXml" Target="../ink/ink2082.xml"/><Relationship Id="rId124" Type="http://schemas.openxmlformats.org/officeDocument/2006/relationships/customXml" Target="../ink/ink2090.xml"/><Relationship Id="rId54" Type="http://schemas.openxmlformats.org/officeDocument/2006/relationships/customXml" Target="../ink/ink2055.xml"/><Relationship Id="rId70" Type="http://schemas.openxmlformats.org/officeDocument/2006/relationships/customXml" Target="../ink/ink2063.xml"/><Relationship Id="rId75" Type="http://schemas.openxmlformats.org/officeDocument/2006/relationships/image" Target="../media/image1982.png"/><Relationship Id="rId91" Type="http://schemas.openxmlformats.org/officeDocument/2006/relationships/image" Target="../media/image1990.png"/><Relationship Id="rId96" Type="http://schemas.openxmlformats.org/officeDocument/2006/relationships/customXml" Target="../ink/ink20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31.xml"/><Relationship Id="rId23" Type="http://schemas.openxmlformats.org/officeDocument/2006/relationships/image" Target="../media/image1956.png"/><Relationship Id="rId28" Type="http://schemas.openxmlformats.org/officeDocument/2006/relationships/customXml" Target="../ink/ink2042.xml"/><Relationship Id="rId49" Type="http://schemas.openxmlformats.org/officeDocument/2006/relationships/image" Target="../media/image1969.png"/><Relationship Id="rId114" Type="http://schemas.openxmlformats.org/officeDocument/2006/relationships/customXml" Target="../ink/ink2085.xml"/><Relationship Id="rId119" Type="http://schemas.openxmlformats.org/officeDocument/2006/relationships/image" Target="../media/image2004.png"/><Relationship Id="rId44" Type="http://schemas.openxmlformats.org/officeDocument/2006/relationships/customXml" Target="../ink/ink2050.xml"/><Relationship Id="rId60" Type="http://schemas.openxmlformats.org/officeDocument/2006/relationships/customXml" Target="../ink/ink2058.xml"/><Relationship Id="rId65" Type="http://schemas.openxmlformats.org/officeDocument/2006/relationships/image" Target="../media/image1977.png"/><Relationship Id="rId81" Type="http://schemas.openxmlformats.org/officeDocument/2006/relationships/image" Target="../media/image1985.png"/><Relationship Id="rId86" Type="http://schemas.openxmlformats.org/officeDocument/2006/relationships/customXml" Target="../ink/ink2071.xml"/><Relationship Id="rId13" Type="http://schemas.openxmlformats.org/officeDocument/2006/relationships/image" Target="../media/image1951.png"/><Relationship Id="rId18" Type="http://schemas.openxmlformats.org/officeDocument/2006/relationships/customXml" Target="../ink/ink2037.xml"/><Relationship Id="rId39" Type="http://schemas.openxmlformats.org/officeDocument/2006/relationships/image" Target="../media/image1964.png"/><Relationship Id="rId109" Type="http://schemas.openxmlformats.org/officeDocument/2006/relationships/image" Target="../media/image1999.png"/><Relationship Id="rId34" Type="http://schemas.openxmlformats.org/officeDocument/2006/relationships/customXml" Target="../ink/ink2045.xml"/><Relationship Id="rId50" Type="http://schemas.openxmlformats.org/officeDocument/2006/relationships/customXml" Target="../ink/ink2053.xml"/><Relationship Id="rId55" Type="http://schemas.openxmlformats.org/officeDocument/2006/relationships/image" Target="../media/image1972.png"/><Relationship Id="rId76" Type="http://schemas.openxmlformats.org/officeDocument/2006/relationships/customXml" Target="../ink/ink2066.xml"/><Relationship Id="rId97" Type="http://schemas.openxmlformats.org/officeDocument/2006/relationships/image" Target="../media/image1993.png"/><Relationship Id="rId104" Type="http://schemas.openxmlformats.org/officeDocument/2006/relationships/customXml" Target="../ink/ink2080.xml"/><Relationship Id="rId120" Type="http://schemas.openxmlformats.org/officeDocument/2006/relationships/customXml" Target="../ink/ink2088.xml"/><Relationship Id="rId125" Type="http://schemas.openxmlformats.org/officeDocument/2006/relationships/image" Target="../media/image2007.png"/><Relationship Id="rId7" Type="http://schemas.openxmlformats.org/officeDocument/2006/relationships/image" Target="../media/image1948.png"/><Relationship Id="rId71" Type="http://schemas.openxmlformats.org/officeDocument/2006/relationships/image" Target="../media/image1980.png"/><Relationship Id="rId92" Type="http://schemas.openxmlformats.org/officeDocument/2006/relationships/customXml" Target="../ink/ink2074.xml"/><Relationship Id="rId2" Type="http://schemas.openxmlformats.org/officeDocument/2006/relationships/customXml" Target="../ink/ink2029.xml"/><Relationship Id="rId29" Type="http://schemas.openxmlformats.org/officeDocument/2006/relationships/image" Target="../media/image1959.png"/><Relationship Id="rId24" Type="http://schemas.openxmlformats.org/officeDocument/2006/relationships/customXml" Target="../ink/ink2040.xml"/><Relationship Id="rId40" Type="http://schemas.openxmlformats.org/officeDocument/2006/relationships/customXml" Target="../ink/ink2048.xml"/><Relationship Id="rId45" Type="http://schemas.openxmlformats.org/officeDocument/2006/relationships/image" Target="../media/image1967.png"/><Relationship Id="rId66" Type="http://schemas.openxmlformats.org/officeDocument/2006/relationships/customXml" Target="../ink/ink2061.xml"/><Relationship Id="rId87" Type="http://schemas.openxmlformats.org/officeDocument/2006/relationships/image" Target="../media/image1988.png"/><Relationship Id="rId110" Type="http://schemas.openxmlformats.org/officeDocument/2006/relationships/customXml" Target="../ink/ink2083.xml"/><Relationship Id="rId115" Type="http://schemas.openxmlformats.org/officeDocument/2006/relationships/image" Target="../media/image2002.png"/><Relationship Id="rId61" Type="http://schemas.openxmlformats.org/officeDocument/2006/relationships/image" Target="../media/image1975.png"/><Relationship Id="rId82" Type="http://schemas.openxmlformats.org/officeDocument/2006/relationships/customXml" Target="../ink/ink2069.xml"/><Relationship Id="rId19" Type="http://schemas.openxmlformats.org/officeDocument/2006/relationships/image" Target="../media/image1954.png"/><Relationship Id="rId14" Type="http://schemas.openxmlformats.org/officeDocument/2006/relationships/customXml" Target="../ink/ink2035.xml"/><Relationship Id="rId30" Type="http://schemas.openxmlformats.org/officeDocument/2006/relationships/customXml" Target="../ink/ink2043.xml"/><Relationship Id="rId35" Type="http://schemas.openxmlformats.org/officeDocument/2006/relationships/image" Target="../media/image1962.png"/><Relationship Id="rId56" Type="http://schemas.openxmlformats.org/officeDocument/2006/relationships/customXml" Target="../ink/ink2056.xml"/><Relationship Id="rId77" Type="http://schemas.openxmlformats.org/officeDocument/2006/relationships/image" Target="../media/image1983.png"/><Relationship Id="rId100" Type="http://schemas.openxmlformats.org/officeDocument/2006/relationships/customXml" Target="../ink/ink2078.xml"/><Relationship Id="rId105" Type="http://schemas.openxmlformats.org/officeDocument/2006/relationships/image" Target="../media/image1997.png"/><Relationship Id="rId126" Type="http://schemas.openxmlformats.org/officeDocument/2006/relationships/customXml" Target="../ink/ink2091.xml"/><Relationship Id="rId8" Type="http://schemas.openxmlformats.org/officeDocument/2006/relationships/customXml" Target="../ink/ink2032.xml"/><Relationship Id="rId51" Type="http://schemas.openxmlformats.org/officeDocument/2006/relationships/image" Target="../media/image1970.png"/><Relationship Id="rId72" Type="http://schemas.openxmlformats.org/officeDocument/2006/relationships/customXml" Target="../ink/ink2064.xml"/><Relationship Id="rId93" Type="http://schemas.openxmlformats.org/officeDocument/2006/relationships/image" Target="../media/image1991.png"/><Relationship Id="rId98" Type="http://schemas.openxmlformats.org/officeDocument/2006/relationships/customXml" Target="../ink/ink2077.xml"/><Relationship Id="rId121" Type="http://schemas.openxmlformats.org/officeDocument/2006/relationships/image" Target="../media/image2005.png"/><Relationship Id="rId3" Type="http://schemas.openxmlformats.org/officeDocument/2006/relationships/image" Target="../media/image1946.png"/><Relationship Id="rId25" Type="http://schemas.openxmlformats.org/officeDocument/2006/relationships/image" Target="../media/image1957.png"/><Relationship Id="rId46" Type="http://schemas.openxmlformats.org/officeDocument/2006/relationships/customXml" Target="../ink/ink2051.xml"/><Relationship Id="rId67" Type="http://schemas.openxmlformats.org/officeDocument/2006/relationships/image" Target="../media/image1978.png"/><Relationship Id="rId116" Type="http://schemas.openxmlformats.org/officeDocument/2006/relationships/customXml" Target="../ink/ink2086.xml"/><Relationship Id="rId20" Type="http://schemas.openxmlformats.org/officeDocument/2006/relationships/customXml" Target="../ink/ink2038.xml"/><Relationship Id="rId41" Type="http://schemas.openxmlformats.org/officeDocument/2006/relationships/image" Target="../media/image1965.png"/><Relationship Id="rId62" Type="http://schemas.openxmlformats.org/officeDocument/2006/relationships/customXml" Target="../ink/ink2059.xml"/><Relationship Id="rId83" Type="http://schemas.openxmlformats.org/officeDocument/2006/relationships/image" Target="../media/image1986.png"/><Relationship Id="rId88" Type="http://schemas.openxmlformats.org/officeDocument/2006/relationships/customXml" Target="../ink/ink2072.xml"/><Relationship Id="rId111" Type="http://schemas.openxmlformats.org/officeDocument/2006/relationships/image" Target="../media/image2000.png"/><Relationship Id="rId15" Type="http://schemas.openxmlformats.org/officeDocument/2006/relationships/image" Target="../media/image1952.png"/><Relationship Id="rId36" Type="http://schemas.openxmlformats.org/officeDocument/2006/relationships/customXml" Target="../ink/ink2046.xml"/><Relationship Id="rId57" Type="http://schemas.openxmlformats.org/officeDocument/2006/relationships/image" Target="../media/image1973.png"/><Relationship Id="rId106" Type="http://schemas.openxmlformats.org/officeDocument/2006/relationships/customXml" Target="../ink/ink2081.xml"/><Relationship Id="rId127" Type="http://schemas.openxmlformats.org/officeDocument/2006/relationships/image" Target="../media/image2008.png"/><Relationship Id="rId10" Type="http://schemas.openxmlformats.org/officeDocument/2006/relationships/customXml" Target="../ink/ink2033.xml"/><Relationship Id="rId31" Type="http://schemas.openxmlformats.org/officeDocument/2006/relationships/image" Target="../media/image1960.png"/><Relationship Id="rId52" Type="http://schemas.openxmlformats.org/officeDocument/2006/relationships/customXml" Target="../ink/ink2054.xml"/><Relationship Id="rId73" Type="http://schemas.openxmlformats.org/officeDocument/2006/relationships/image" Target="../media/image1981.png"/><Relationship Id="rId78" Type="http://schemas.openxmlformats.org/officeDocument/2006/relationships/customXml" Target="../ink/ink2067.xml"/><Relationship Id="rId94" Type="http://schemas.openxmlformats.org/officeDocument/2006/relationships/customXml" Target="../ink/ink2075.xml"/><Relationship Id="rId99" Type="http://schemas.openxmlformats.org/officeDocument/2006/relationships/image" Target="../media/image1994.png"/><Relationship Id="rId101" Type="http://schemas.openxmlformats.org/officeDocument/2006/relationships/image" Target="../media/image1995.png"/><Relationship Id="rId122" Type="http://schemas.openxmlformats.org/officeDocument/2006/relationships/customXml" Target="../ink/ink2089.xml"/><Relationship Id="rId4" Type="http://schemas.openxmlformats.org/officeDocument/2006/relationships/customXml" Target="../ink/ink2030.xml"/><Relationship Id="rId9" Type="http://schemas.openxmlformats.org/officeDocument/2006/relationships/image" Target="../media/image194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1.png"/><Relationship Id="rId63" Type="http://schemas.openxmlformats.org/officeDocument/2006/relationships/customXml" Target="../ink/ink32.xml"/><Relationship Id="rId159" Type="http://schemas.openxmlformats.org/officeDocument/2006/relationships/image" Target="../media/image79.png"/><Relationship Id="rId170" Type="http://schemas.openxmlformats.org/officeDocument/2006/relationships/customXml" Target="../ink/ink86.xml"/><Relationship Id="rId191" Type="http://schemas.openxmlformats.org/officeDocument/2006/relationships/customXml" Target="../ink/ink97.xml"/><Relationship Id="rId205" Type="http://schemas.openxmlformats.org/officeDocument/2006/relationships/image" Target="../media/image101.png"/><Relationship Id="rId226" Type="http://schemas.openxmlformats.org/officeDocument/2006/relationships/customXml" Target="../ink/ink115.xml"/><Relationship Id="rId247" Type="http://schemas.openxmlformats.org/officeDocument/2006/relationships/image" Target="../media/image122.png"/><Relationship Id="rId107" Type="http://schemas.openxmlformats.org/officeDocument/2006/relationships/image" Target="../media/image53.png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53" Type="http://schemas.openxmlformats.org/officeDocument/2006/relationships/customXml" Target="../ink/ink27.xml"/><Relationship Id="rId74" Type="http://schemas.openxmlformats.org/officeDocument/2006/relationships/image" Target="../media/image37.png"/><Relationship Id="rId128" Type="http://schemas.openxmlformats.org/officeDocument/2006/relationships/customXml" Target="../ink/ink65.xml"/><Relationship Id="rId149" Type="http://schemas.openxmlformats.org/officeDocument/2006/relationships/image" Target="../media/image74.png"/><Relationship Id="rId5" Type="http://schemas.openxmlformats.org/officeDocument/2006/relationships/image" Target="../media/image3.png"/><Relationship Id="rId95" Type="http://schemas.openxmlformats.org/officeDocument/2006/relationships/image" Target="../media/image47.png"/><Relationship Id="rId160" Type="http://schemas.openxmlformats.org/officeDocument/2006/relationships/customXml" Target="../ink/ink81.xml"/><Relationship Id="rId181" Type="http://schemas.openxmlformats.org/officeDocument/2006/relationships/customXml" Target="../ink/ink92.xml"/><Relationship Id="rId216" Type="http://schemas.openxmlformats.org/officeDocument/2006/relationships/customXml" Target="../ink/ink110.xml"/><Relationship Id="rId237" Type="http://schemas.openxmlformats.org/officeDocument/2006/relationships/image" Target="../media/image117.png"/><Relationship Id="rId258" Type="http://schemas.openxmlformats.org/officeDocument/2006/relationships/customXml" Target="../ink/ink131.xml"/><Relationship Id="rId22" Type="http://schemas.openxmlformats.org/officeDocument/2006/relationships/customXml" Target="../ink/ink11.xml"/><Relationship Id="rId43" Type="http://schemas.openxmlformats.org/officeDocument/2006/relationships/customXml" Target="../ink/ink22.xml"/><Relationship Id="rId64" Type="http://schemas.openxmlformats.org/officeDocument/2006/relationships/image" Target="../media/image32.png"/><Relationship Id="rId118" Type="http://schemas.openxmlformats.org/officeDocument/2006/relationships/customXml" Target="../ink/ink60.xml"/><Relationship Id="rId139" Type="http://schemas.openxmlformats.org/officeDocument/2006/relationships/image" Target="../media/image69.png"/><Relationship Id="rId85" Type="http://schemas.openxmlformats.org/officeDocument/2006/relationships/customXml" Target="../ink/ink43.xml"/><Relationship Id="rId150" Type="http://schemas.openxmlformats.org/officeDocument/2006/relationships/customXml" Target="../ink/ink76.xml"/><Relationship Id="rId171" Type="http://schemas.openxmlformats.org/officeDocument/2006/relationships/image" Target="../media/image85.png"/><Relationship Id="rId192" Type="http://schemas.openxmlformats.org/officeDocument/2006/relationships/image" Target="../media/image95.png"/><Relationship Id="rId206" Type="http://schemas.openxmlformats.org/officeDocument/2006/relationships/customXml" Target="../ink/ink105.xml"/><Relationship Id="rId227" Type="http://schemas.openxmlformats.org/officeDocument/2006/relationships/image" Target="../media/image112.png"/><Relationship Id="rId248" Type="http://schemas.openxmlformats.org/officeDocument/2006/relationships/customXml" Target="../ink/ink126.xml"/><Relationship Id="rId12" Type="http://schemas.openxmlformats.org/officeDocument/2006/relationships/customXml" Target="../ink/ink6.xml"/><Relationship Id="rId33" Type="http://schemas.openxmlformats.org/officeDocument/2006/relationships/image" Target="../media/image17.png"/><Relationship Id="rId108" Type="http://schemas.openxmlformats.org/officeDocument/2006/relationships/customXml" Target="../ink/ink55.xml"/><Relationship Id="rId129" Type="http://schemas.openxmlformats.org/officeDocument/2006/relationships/image" Target="../media/image64.png"/><Relationship Id="rId54" Type="http://schemas.openxmlformats.org/officeDocument/2006/relationships/image" Target="../media/image27.png"/><Relationship Id="rId75" Type="http://schemas.openxmlformats.org/officeDocument/2006/relationships/customXml" Target="../ink/ink38.xml"/><Relationship Id="rId96" Type="http://schemas.openxmlformats.org/officeDocument/2006/relationships/customXml" Target="../ink/ink49.xml"/><Relationship Id="rId140" Type="http://schemas.openxmlformats.org/officeDocument/2006/relationships/customXml" Target="../ink/ink71.xml"/><Relationship Id="rId161" Type="http://schemas.openxmlformats.org/officeDocument/2006/relationships/image" Target="../media/image80.png"/><Relationship Id="rId182" Type="http://schemas.openxmlformats.org/officeDocument/2006/relationships/image" Target="../media/image90.png"/><Relationship Id="rId217" Type="http://schemas.openxmlformats.org/officeDocument/2006/relationships/image" Target="../media/image107.png"/><Relationship Id="rId6" Type="http://schemas.openxmlformats.org/officeDocument/2006/relationships/customXml" Target="../ink/ink3.xml"/><Relationship Id="rId238" Type="http://schemas.openxmlformats.org/officeDocument/2006/relationships/customXml" Target="../ink/ink121.xml"/><Relationship Id="rId259" Type="http://schemas.openxmlformats.org/officeDocument/2006/relationships/customXml" Target="../ink/ink132.xml"/><Relationship Id="rId23" Type="http://schemas.openxmlformats.org/officeDocument/2006/relationships/image" Target="../media/image12.png"/><Relationship Id="rId119" Type="http://schemas.openxmlformats.org/officeDocument/2006/relationships/image" Target="../media/image59.png"/><Relationship Id="rId44" Type="http://schemas.openxmlformats.org/officeDocument/2006/relationships/image" Target="../media/image22.png"/><Relationship Id="rId65" Type="http://schemas.openxmlformats.org/officeDocument/2006/relationships/customXml" Target="../ink/ink33.xml"/><Relationship Id="rId86" Type="http://schemas.openxmlformats.org/officeDocument/2006/relationships/customXml" Target="../ink/ink44.xml"/><Relationship Id="rId130" Type="http://schemas.openxmlformats.org/officeDocument/2006/relationships/customXml" Target="../ink/ink66.xml"/><Relationship Id="rId151" Type="http://schemas.openxmlformats.org/officeDocument/2006/relationships/image" Target="../media/image75.png"/><Relationship Id="rId172" Type="http://schemas.openxmlformats.org/officeDocument/2006/relationships/customXml" Target="../ink/ink87.xml"/><Relationship Id="rId193" Type="http://schemas.openxmlformats.org/officeDocument/2006/relationships/customXml" Target="../ink/ink98.xml"/><Relationship Id="rId207" Type="http://schemas.openxmlformats.org/officeDocument/2006/relationships/image" Target="../media/image102.png"/><Relationship Id="rId228" Type="http://schemas.openxmlformats.org/officeDocument/2006/relationships/customXml" Target="../ink/ink116.xml"/><Relationship Id="rId249" Type="http://schemas.openxmlformats.org/officeDocument/2006/relationships/image" Target="../media/image123.png"/><Relationship Id="rId13" Type="http://schemas.openxmlformats.org/officeDocument/2006/relationships/image" Target="../media/image7.png"/><Relationship Id="rId109" Type="http://schemas.openxmlformats.org/officeDocument/2006/relationships/image" Target="../media/image54.png"/><Relationship Id="rId260" Type="http://schemas.openxmlformats.org/officeDocument/2006/relationships/image" Target="../media/image128.png"/><Relationship Id="rId34" Type="http://schemas.openxmlformats.org/officeDocument/2006/relationships/customXml" Target="../ink/ink17.xml"/><Relationship Id="rId55" Type="http://schemas.openxmlformats.org/officeDocument/2006/relationships/customXml" Target="../ink/ink28.xml"/><Relationship Id="rId76" Type="http://schemas.openxmlformats.org/officeDocument/2006/relationships/image" Target="../media/image38.png"/><Relationship Id="rId97" Type="http://schemas.openxmlformats.org/officeDocument/2006/relationships/image" Target="../media/image48.png"/><Relationship Id="rId120" Type="http://schemas.openxmlformats.org/officeDocument/2006/relationships/customXml" Target="../ink/ink61.xml"/><Relationship Id="rId141" Type="http://schemas.openxmlformats.org/officeDocument/2006/relationships/image" Target="../media/image70.png"/><Relationship Id="rId7" Type="http://schemas.openxmlformats.org/officeDocument/2006/relationships/image" Target="../media/image4.png"/><Relationship Id="rId162" Type="http://schemas.openxmlformats.org/officeDocument/2006/relationships/customXml" Target="../ink/ink82.xml"/><Relationship Id="rId183" Type="http://schemas.openxmlformats.org/officeDocument/2006/relationships/customXml" Target="../ink/ink93.xml"/><Relationship Id="rId218" Type="http://schemas.openxmlformats.org/officeDocument/2006/relationships/customXml" Target="../ink/ink111.xml"/><Relationship Id="rId239" Type="http://schemas.openxmlformats.org/officeDocument/2006/relationships/image" Target="../media/image118.png"/><Relationship Id="rId250" Type="http://schemas.openxmlformats.org/officeDocument/2006/relationships/customXml" Target="../ink/ink127.xml"/><Relationship Id="rId24" Type="http://schemas.openxmlformats.org/officeDocument/2006/relationships/customXml" Target="../ink/ink12.xml"/><Relationship Id="rId45" Type="http://schemas.openxmlformats.org/officeDocument/2006/relationships/customXml" Target="../ink/ink23.xml"/><Relationship Id="rId66" Type="http://schemas.openxmlformats.org/officeDocument/2006/relationships/image" Target="../media/image33.png"/><Relationship Id="rId87" Type="http://schemas.openxmlformats.org/officeDocument/2006/relationships/image" Target="../media/image43.png"/><Relationship Id="rId110" Type="http://schemas.openxmlformats.org/officeDocument/2006/relationships/customXml" Target="../ink/ink56.xml"/><Relationship Id="rId131" Type="http://schemas.openxmlformats.org/officeDocument/2006/relationships/image" Target="../media/image65.png"/><Relationship Id="rId152" Type="http://schemas.openxmlformats.org/officeDocument/2006/relationships/customXml" Target="../ink/ink77.xml"/><Relationship Id="rId173" Type="http://schemas.openxmlformats.org/officeDocument/2006/relationships/image" Target="../media/image86.png"/><Relationship Id="rId194" Type="http://schemas.openxmlformats.org/officeDocument/2006/relationships/image" Target="../media/image96.png"/><Relationship Id="rId208" Type="http://schemas.openxmlformats.org/officeDocument/2006/relationships/customXml" Target="../ink/ink106.xml"/><Relationship Id="rId229" Type="http://schemas.openxmlformats.org/officeDocument/2006/relationships/image" Target="../media/image113.png"/><Relationship Id="rId240" Type="http://schemas.openxmlformats.org/officeDocument/2006/relationships/customXml" Target="../ink/ink122.xml"/><Relationship Id="rId261" Type="http://schemas.openxmlformats.org/officeDocument/2006/relationships/customXml" Target="../ink/ink133.xml"/><Relationship Id="rId14" Type="http://schemas.openxmlformats.org/officeDocument/2006/relationships/customXml" Target="../ink/ink7.xml"/><Relationship Id="rId35" Type="http://schemas.openxmlformats.org/officeDocument/2006/relationships/customXml" Target="../ink/ink18.xml"/><Relationship Id="rId56" Type="http://schemas.openxmlformats.org/officeDocument/2006/relationships/image" Target="../media/image28.png"/><Relationship Id="rId77" Type="http://schemas.openxmlformats.org/officeDocument/2006/relationships/customXml" Target="../ink/ink39.xml"/><Relationship Id="rId100" Type="http://schemas.openxmlformats.org/officeDocument/2006/relationships/customXml" Target="../ink/ink51.xml"/><Relationship Id="rId8" Type="http://schemas.openxmlformats.org/officeDocument/2006/relationships/customXml" Target="../ink/ink4.xml"/><Relationship Id="rId98" Type="http://schemas.openxmlformats.org/officeDocument/2006/relationships/customXml" Target="../ink/ink50.xml"/><Relationship Id="rId121" Type="http://schemas.openxmlformats.org/officeDocument/2006/relationships/image" Target="../media/image60.png"/><Relationship Id="rId142" Type="http://schemas.openxmlformats.org/officeDocument/2006/relationships/customXml" Target="../ink/ink72.xml"/><Relationship Id="rId163" Type="http://schemas.openxmlformats.org/officeDocument/2006/relationships/image" Target="../media/image81.png"/><Relationship Id="rId184" Type="http://schemas.openxmlformats.org/officeDocument/2006/relationships/image" Target="../media/image91.png"/><Relationship Id="rId219" Type="http://schemas.openxmlformats.org/officeDocument/2006/relationships/image" Target="../media/image108.png"/><Relationship Id="rId230" Type="http://schemas.openxmlformats.org/officeDocument/2006/relationships/customXml" Target="../ink/ink117.xml"/><Relationship Id="rId251" Type="http://schemas.openxmlformats.org/officeDocument/2006/relationships/image" Target="../media/image124.png"/><Relationship Id="rId25" Type="http://schemas.openxmlformats.org/officeDocument/2006/relationships/image" Target="../media/image13.png"/><Relationship Id="rId46" Type="http://schemas.openxmlformats.org/officeDocument/2006/relationships/image" Target="../media/image23.png"/><Relationship Id="rId67" Type="http://schemas.openxmlformats.org/officeDocument/2006/relationships/customXml" Target="../ink/ink34.xml"/><Relationship Id="rId88" Type="http://schemas.openxmlformats.org/officeDocument/2006/relationships/customXml" Target="../ink/ink45.xml"/><Relationship Id="rId111" Type="http://schemas.openxmlformats.org/officeDocument/2006/relationships/image" Target="../media/image55.png"/><Relationship Id="rId132" Type="http://schemas.openxmlformats.org/officeDocument/2006/relationships/customXml" Target="../ink/ink67.xml"/><Relationship Id="rId153" Type="http://schemas.openxmlformats.org/officeDocument/2006/relationships/image" Target="../media/image76.png"/><Relationship Id="rId174" Type="http://schemas.openxmlformats.org/officeDocument/2006/relationships/customXml" Target="../ink/ink88.xml"/><Relationship Id="rId195" Type="http://schemas.openxmlformats.org/officeDocument/2006/relationships/customXml" Target="../ink/ink99.xml"/><Relationship Id="rId209" Type="http://schemas.openxmlformats.org/officeDocument/2006/relationships/image" Target="../media/image103.png"/><Relationship Id="rId220" Type="http://schemas.openxmlformats.org/officeDocument/2006/relationships/customXml" Target="../ink/ink112.xml"/><Relationship Id="rId241" Type="http://schemas.openxmlformats.org/officeDocument/2006/relationships/image" Target="../media/image119.png"/><Relationship Id="rId15" Type="http://schemas.openxmlformats.org/officeDocument/2006/relationships/image" Target="../media/image8.png"/><Relationship Id="rId36" Type="http://schemas.openxmlformats.org/officeDocument/2006/relationships/image" Target="../media/image18.png"/><Relationship Id="rId57" Type="http://schemas.openxmlformats.org/officeDocument/2006/relationships/customXml" Target="../ink/ink29.xml"/><Relationship Id="rId262" Type="http://schemas.openxmlformats.org/officeDocument/2006/relationships/image" Target="../media/image129.png"/><Relationship Id="rId78" Type="http://schemas.openxmlformats.org/officeDocument/2006/relationships/image" Target="../media/image39.png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2.xml"/><Relationship Id="rId143" Type="http://schemas.openxmlformats.org/officeDocument/2006/relationships/image" Target="../media/image71.png"/><Relationship Id="rId164" Type="http://schemas.openxmlformats.org/officeDocument/2006/relationships/customXml" Target="../ink/ink83.xml"/><Relationship Id="rId185" Type="http://schemas.openxmlformats.org/officeDocument/2006/relationships/customXml" Target="../ink/ink94.xml"/><Relationship Id="rId9" Type="http://schemas.openxmlformats.org/officeDocument/2006/relationships/image" Target="../media/image5.png"/><Relationship Id="rId210" Type="http://schemas.openxmlformats.org/officeDocument/2006/relationships/customXml" Target="../ink/ink107.xml"/><Relationship Id="rId26" Type="http://schemas.openxmlformats.org/officeDocument/2006/relationships/customXml" Target="../ink/ink13.xml"/><Relationship Id="rId231" Type="http://schemas.openxmlformats.org/officeDocument/2006/relationships/image" Target="../media/image114.png"/><Relationship Id="rId252" Type="http://schemas.openxmlformats.org/officeDocument/2006/relationships/customXml" Target="../ink/ink128.xml"/><Relationship Id="rId47" Type="http://schemas.openxmlformats.org/officeDocument/2006/relationships/customXml" Target="../ink/ink24.xml"/><Relationship Id="rId68" Type="http://schemas.openxmlformats.org/officeDocument/2006/relationships/image" Target="../media/image34.png"/><Relationship Id="rId89" Type="http://schemas.openxmlformats.org/officeDocument/2006/relationships/image" Target="../media/image44.png"/><Relationship Id="rId112" Type="http://schemas.openxmlformats.org/officeDocument/2006/relationships/customXml" Target="../ink/ink57.xml"/><Relationship Id="rId133" Type="http://schemas.openxmlformats.org/officeDocument/2006/relationships/image" Target="../media/image66.png"/><Relationship Id="rId154" Type="http://schemas.openxmlformats.org/officeDocument/2006/relationships/customXml" Target="../ink/ink78.xml"/><Relationship Id="rId175" Type="http://schemas.openxmlformats.org/officeDocument/2006/relationships/customXml" Target="../ink/ink89.xml"/><Relationship Id="rId196" Type="http://schemas.openxmlformats.org/officeDocument/2006/relationships/image" Target="../media/image97.png"/><Relationship Id="rId200" Type="http://schemas.openxmlformats.org/officeDocument/2006/relationships/customXml" Target="../ink/ink102.xml"/><Relationship Id="rId16" Type="http://schemas.openxmlformats.org/officeDocument/2006/relationships/customXml" Target="../ink/ink8.xml"/><Relationship Id="rId221" Type="http://schemas.openxmlformats.org/officeDocument/2006/relationships/image" Target="../media/image109.png"/><Relationship Id="rId242" Type="http://schemas.openxmlformats.org/officeDocument/2006/relationships/customXml" Target="../ink/ink123.xml"/><Relationship Id="rId263" Type="http://schemas.openxmlformats.org/officeDocument/2006/relationships/customXml" Target="../ink/ink134.xml"/><Relationship Id="rId37" Type="http://schemas.openxmlformats.org/officeDocument/2006/relationships/customXml" Target="../ink/ink19.xml"/><Relationship Id="rId58" Type="http://schemas.openxmlformats.org/officeDocument/2006/relationships/image" Target="../media/image29.png"/><Relationship Id="rId79" Type="http://schemas.openxmlformats.org/officeDocument/2006/relationships/customXml" Target="../ink/ink40.xml"/><Relationship Id="rId102" Type="http://schemas.openxmlformats.org/officeDocument/2006/relationships/customXml" Target="../ink/ink52.xml"/><Relationship Id="rId123" Type="http://schemas.openxmlformats.org/officeDocument/2006/relationships/image" Target="../media/image61.png"/><Relationship Id="rId144" Type="http://schemas.openxmlformats.org/officeDocument/2006/relationships/customXml" Target="../ink/ink73.xml"/><Relationship Id="rId90" Type="http://schemas.openxmlformats.org/officeDocument/2006/relationships/customXml" Target="../ink/ink46.xml"/><Relationship Id="rId165" Type="http://schemas.openxmlformats.org/officeDocument/2006/relationships/image" Target="../media/image82.png"/><Relationship Id="rId186" Type="http://schemas.openxmlformats.org/officeDocument/2006/relationships/image" Target="../media/image92.png"/><Relationship Id="rId211" Type="http://schemas.openxmlformats.org/officeDocument/2006/relationships/image" Target="../media/image104.png"/><Relationship Id="rId232" Type="http://schemas.openxmlformats.org/officeDocument/2006/relationships/customXml" Target="../ink/ink118.xml"/><Relationship Id="rId253" Type="http://schemas.openxmlformats.org/officeDocument/2006/relationships/image" Target="../media/image125.png"/><Relationship Id="rId27" Type="http://schemas.openxmlformats.org/officeDocument/2006/relationships/image" Target="../media/image14.png"/><Relationship Id="rId48" Type="http://schemas.openxmlformats.org/officeDocument/2006/relationships/image" Target="../media/image24.png"/><Relationship Id="rId69" Type="http://schemas.openxmlformats.org/officeDocument/2006/relationships/customXml" Target="../ink/ink35.xml"/><Relationship Id="rId113" Type="http://schemas.openxmlformats.org/officeDocument/2006/relationships/image" Target="../media/image56.png"/><Relationship Id="rId134" Type="http://schemas.openxmlformats.org/officeDocument/2006/relationships/customXml" Target="../ink/ink68.xml"/><Relationship Id="rId80" Type="http://schemas.openxmlformats.org/officeDocument/2006/relationships/image" Target="../media/image40.png"/><Relationship Id="rId155" Type="http://schemas.openxmlformats.org/officeDocument/2006/relationships/image" Target="../media/image77.png"/><Relationship Id="rId176" Type="http://schemas.openxmlformats.org/officeDocument/2006/relationships/image" Target="../media/image87.png"/><Relationship Id="rId197" Type="http://schemas.openxmlformats.org/officeDocument/2006/relationships/customXml" Target="../ink/ink100.xml"/><Relationship Id="rId201" Type="http://schemas.openxmlformats.org/officeDocument/2006/relationships/image" Target="../media/image99.png"/><Relationship Id="rId222" Type="http://schemas.openxmlformats.org/officeDocument/2006/relationships/customXml" Target="../ink/ink113.xml"/><Relationship Id="rId243" Type="http://schemas.openxmlformats.org/officeDocument/2006/relationships/image" Target="../media/image120.png"/><Relationship Id="rId17" Type="http://schemas.openxmlformats.org/officeDocument/2006/relationships/image" Target="../media/image9.png"/><Relationship Id="rId38" Type="http://schemas.openxmlformats.org/officeDocument/2006/relationships/image" Target="../media/image19.png"/><Relationship Id="rId59" Type="http://schemas.openxmlformats.org/officeDocument/2006/relationships/customXml" Target="../ink/ink30.xml"/><Relationship Id="rId103" Type="http://schemas.openxmlformats.org/officeDocument/2006/relationships/image" Target="../media/image51.png"/><Relationship Id="rId124" Type="http://schemas.openxmlformats.org/officeDocument/2006/relationships/customXml" Target="../ink/ink63.xml"/><Relationship Id="rId70" Type="http://schemas.openxmlformats.org/officeDocument/2006/relationships/image" Target="../media/image35.png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4.xml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8.xml"/><Relationship Id="rId233" Type="http://schemas.openxmlformats.org/officeDocument/2006/relationships/image" Target="../media/image115.png"/><Relationship Id="rId254" Type="http://schemas.openxmlformats.org/officeDocument/2006/relationships/customXml" Target="../ink/ink129.xml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customXml" Target="../ink/ink58.xml"/><Relationship Id="rId60" Type="http://schemas.openxmlformats.org/officeDocument/2006/relationships/image" Target="../media/image30.png"/><Relationship Id="rId81" Type="http://schemas.openxmlformats.org/officeDocument/2006/relationships/customXml" Target="../ink/ink41.xml"/><Relationship Id="rId135" Type="http://schemas.openxmlformats.org/officeDocument/2006/relationships/image" Target="../media/image67.png"/><Relationship Id="rId156" Type="http://schemas.openxmlformats.org/officeDocument/2006/relationships/customXml" Target="../ink/ink79.xml"/><Relationship Id="rId177" Type="http://schemas.openxmlformats.org/officeDocument/2006/relationships/customXml" Target="../ink/ink90.xml"/><Relationship Id="rId198" Type="http://schemas.openxmlformats.org/officeDocument/2006/relationships/customXml" Target="../ink/ink101.xml"/><Relationship Id="rId202" Type="http://schemas.openxmlformats.org/officeDocument/2006/relationships/customXml" Target="../ink/ink103.xml"/><Relationship Id="rId223" Type="http://schemas.openxmlformats.org/officeDocument/2006/relationships/image" Target="../media/image110.png"/><Relationship Id="rId244" Type="http://schemas.openxmlformats.org/officeDocument/2006/relationships/customXml" Target="../ink/ink124.xml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50" Type="http://schemas.openxmlformats.org/officeDocument/2006/relationships/image" Target="../media/image25.png"/><Relationship Id="rId104" Type="http://schemas.openxmlformats.org/officeDocument/2006/relationships/customXml" Target="../ink/ink53.xml"/><Relationship Id="rId125" Type="http://schemas.openxmlformats.org/officeDocument/2006/relationships/image" Target="../media/image62.png"/><Relationship Id="rId146" Type="http://schemas.openxmlformats.org/officeDocument/2006/relationships/customXml" Target="../ink/ink74.xml"/><Relationship Id="rId167" Type="http://schemas.openxmlformats.org/officeDocument/2006/relationships/image" Target="../media/image83.png"/><Relationship Id="rId188" Type="http://schemas.openxmlformats.org/officeDocument/2006/relationships/image" Target="../media/image93.png"/><Relationship Id="rId71" Type="http://schemas.openxmlformats.org/officeDocument/2006/relationships/customXml" Target="../ink/ink36.xml"/><Relationship Id="rId92" Type="http://schemas.openxmlformats.org/officeDocument/2006/relationships/customXml" Target="../ink/ink47.xml"/><Relationship Id="rId213" Type="http://schemas.openxmlformats.org/officeDocument/2006/relationships/image" Target="../media/image105.png"/><Relationship Id="rId234" Type="http://schemas.openxmlformats.org/officeDocument/2006/relationships/customXml" Target="../ink/ink119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55" Type="http://schemas.openxmlformats.org/officeDocument/2006/relationships/image" Target="../media/image126.png"/><Relationship Id="rId40" Type="http://schemas.openxmlformats.org/officeDocument/2006/relationships/image" Target="../media/image20.png"/><Relationship Id="rId115" Type="http://schemas.openxmlformats.org/officeDocument/2006/relationships/image" Target="../media/image57.png"/><Relationship Id="rId136" Type="http://schemas.openxmlformats.org/officeDocument/2006/relationships/customXml" Target="../ink/ink69.xml"/><Relationship Id="rId157" Type="http://schemas.openxmlformats.org/officeDocument/2006/relationships/image" Target="../media/image78.png"/><Relationship Id="rId178" Type="http://schemas.openxmlformats.org/officeDocument/2006/relationships/image" Target="../media/image88.png"/><Relationship Id="rId61" Type="http://schemas.openxmlformats.org/officeDocument/2006/relationships/customXml" Target="../ink/ink31.xml"/><Relationship Id="rId82" Type="http://schemas.openxmlformats.org/officeDocument/2006/relationships/image" Target="../media/image41.png"/><Relationship Id="rId199" Type="http://schemas.openxmlformats.org/officeDocument/2006/relationships/image" Target="../media/image98.png"/><Relationship Id="rId203" Type="http://schemas.openxmlformats.org/officeDocument/2006/relationships/image" Target="../media/image100.png"/><Relationship Id="rId19" Type="http://schemas.openxmlformats.org/officeDocument/2006/relationships/image" Target="../media/image10.png"/><Relationship Id="rId224" Type="http://schemas.openxmlformats.org/officeDocument/2006/relationships/customXml" Target="../ink/ink114.xml"/><Relationship Id="rId245" Type="http://schemas.openxmlformats.org/officeDocument/2006/relationships/image" Target="../media/image121.png"/><Relationship Id="rId30" Type="http://schemas.openxmlformats.org/officeDocument/2006/relationships/customXml" Target="../ink/ink15.xml"/><Relationship Id="rId105" Type="http://schemas.openxmlformats.org/officeDocument/2006/relationships/image" Target="../media/image52.png"/><Relationship Id="rId126" Type="http://schemas.openxmlformats.org/officeDocument/2006/relationships/customXml" Target="../ink/ink64.xml"/><Relationship Id="rId147" Type="http://schemas.openxmlformats.org/officeDocument/2006/relationships/image" Target="../media/image73.png"/><Relationship Id="rId168" Type="http://schemas.openxmlformats.org/officeDocument/2006/relationships/customXml" Target="../ink/ink85.xml"/><Relationship Id="rId51" Type="http://schemas.openxmlformats.org/officeDocument/2006/relationships/customXml" Target="../ink/ink26.xml"/><Relationship Id="rId72" Type="http://schemas.openxmlformats.org/officeDocument/2006/relationships/image" Target="../media/image36.png"/><Relationship Id="rId93" Type="http://schemas.openxmlformats.org/officeDocument/2006/relationships/image" Target="../media/image46.png"/><Relationship Id="rId189" Type="http://schemas.openxmlformats.org/officeDocument/2006/relationships/customXml" Target="../ink/ink96.xml"/><Relationship Id="rId3" Type="http://schemas.openxmlformats.org/officeDocument/2006/relationships/image" Target="../media/image2.png"/><Relationship Id="rId214" Type="http://schemas.openxmlformats.org/officeDocument/2006/relationships/customXml" Target="../ink/ink109.xml"/><Relationship Id="rId235" Type="http://schemas.openxmlformats.org/officeDocument/2006/relationships/image" Target="../media/image116.png"/><Relationship Id="rId256" Type="http://schemas.openxmlformats.org/officeDocument/2006/relationships/customXml" Target="../ink/ink130.xml"/><Relationship Id="rId116" Type="http://schemas.openxmlformats.org/officeDocument/2006/relationships/customXml" Target="../ink/ink59.xml"/><Relationship Id="rId137" Type="http://schemas.openxmlformats.org/officeDocument/2006/relationships/image" Target="../media/image68.png"/><Relationship Id="rId158" Type="http://schemas.openxmlformats.org/officeDocument/2006/relationships/customXml" Target="../ink/ink80.xml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1.png"/><Relationship Id="rId83" Type="http://schemas.openxmlformats.org/officeDocument/2006/relationships/customXml" Target="../ink/ink42.xml"/><Relationship Id="rId179" Type="http://schemas.openxmlformats.org/officeDocument/2006/relationships/customXml" Target="../ink/ink91.xml"/><Relationship Id="rId190" Type="http://schemas.openxmlformats.org/officeDocument/2006/relationships/image" Target="../media/image94.png"/><Relationship Id="rId204" Type="http://schemas.openxmlformats.org/officeDocument/2006/relationships/customXml" Target="../ink/ink104.xml"/><Relationship Id="rId225" Type="http://schemas.openxmlformats.org/officeDocument/2006/relationships/image" Target="../media/image111.png"/><Relationship Id="rId246" Type="http://schemas.openxmlformats.org/officeDocument/2006/relationships/customXml" Target="../ink/ink125.xml"/><Relationship Id="rId106" Type="http://schemas.openxmlformats.org/officeDocument/2006/relationships/customXml" Target="../ink/ink54.xml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52" Type="http://schemas.openxmlformats.org/officeDocument/2006/relationships/image" Target="../media/image26.png"/><Relationship Id="rId73" Type="http://schemas.openxmlformats.org/officeDocument/2006/relationships/customXml" Target="../ink/ink37.xml"/><Relationship Id="rId94" Type="http://schemas.openxmlformats.org/officeDocument/2006/relationships/customXml" Target="../ink/ink48.xml"/><Relationship Id="rId148" Type="http://schemas.openxmlformats.org/officeDocument/2006/relationships/customXml" Target="../ink/ink75.xml"/><Relationship Id="rId169" Type="http://schemas.openxmlformats.org/officeDocument/2006/relationships/image" Target="../media/image84.png"/><Relationship Id="rId4" Type="http://schemas.openxmlformats.org/officeDocument/2006/relationships/customXml" Target="../ink/ink2.xml"/><Relationship Id="rId180" Type="http://schemas.openxmlformats.org/officeDocument/2006/relationships/image" Target="../media/image89.png"/><Relationship Id="rId215" Type="http://schemas.openxmlformats.org/officeDocument/2006/relationships/image" Target="../media/image106.png"/><Relationship Id="rId236" Type="http://schemas.openxmlformats.org/officeDocument/2006/relationships/customXml" Target="../ink/ink120.xml"/><Relationship Id="rId257" Type="http://schemas.openxmlformats.org/officeDocument/2006/relationships/image" Target="../media/image127.png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138" Type="http://schemas.openxmlformats.org/officeDocument/2006/relationships/customXml" Target="../ink/ink70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3.xml"/><Relationship Id="rId21" Type="http://schemas.openxmlformats.org/officeDocument/2006/relationships/image" Target="../media/image139.png"/><Relationship Id="rId324" Type="http://schemas.openxmlformats.org/officeDocument/2006/relationships/customXml" Target="../ink/ink299.xml"/><Relationship Id="rId170" Type="http://schemas.openxmlformats.org/officeDocument/2006/relationships/customXml" Target="../ink/ink220.xml"/><Relationship Id="rId268" Type="http://schemas.openxmlformats.org/officeDocument/2006/relationships/customXml" Target="../ink/ink270.xml"/><Relationship Id="rId475" Type="http://schemas.openxmlformats.org/officeDocument/2006/relationships/customXml" Target="../ink/ink376.xml"/><Relationship Id="rId32" Type="http://schemas.openxmlformats.org/officeDocument/2006/relationships/customXml" Target="../ink/ink150.xml"/><Relationship Id="rId74" Type="http://schemas.openxmlformats.org/officeDocument/2006/relationships/image" Target="../media/image165.png"/><Relationship Id="rId128" Type="http://schemas.openxmlformats.org/officeDocument/2006/relationships/image" Target="../media/image192.png"/><Relationship Id="rId335" Type="http://schemas.openxmlformats.org/officeDocument/2006/relationships/image" Target="../media/image293.png"/><Relationship Id="rId377" Type="http://schemas.openxmlformats.org/officeDocument/2006/relationships/customXml" Target="../ink/ink326.xml"/><Relationship Id="rId500" Type="http://schemas.openxmlformats.org/officeDocument/2006/relationships/image" Target="../media/image374.png"/><Relationship Id="rId5" Type="http://schemas.openxmlformats.org/officeDocument/2006/relationships/image" Target="../media/image131.png"/><Relationship Id="rId181" Type="http://schemas.openxmlformats.org/officeDocument/2006/relationships/image" Target="../media/image218.png"/><Relationship Id="rId237" Type="http://schemas.openxmlformats.org/officeDocument/2006/relationships/image" Target="../media/image246.png"/><Relationship Id="rId402" Type="http://schemas.openxmlformats.org/officeDocument/2006/relationships/image" Target="../media/image326.png"/><Relationship Id="rId279" Type="http://schemas.openxmlformats.org/officeDocument/2006/relationships/image" Target="../media/image266.png"/><Relationship Id="rId444" Type="http://schemas.openxmlformats.org/officeDocument/2006/relationships/image" Target="../media/image346.png"/><Relationship Id="rId486" Type="http://schemas.openxmlformats.org/officeDocument/2006/relationships/image" Target="../media/image367.png"/><Relationship Id="rId43" Type="http://schemas.openxmlformats.org/officeDocument/2006/relationships/image" Target="../media/image150.png"/><Relationship Id="rId139" Type="http://schemas.openxmlformats.org/officeDocument/2006/relationships/customXml" Target="../ink/ink204.xml"/><Relationship Id="rId290" Type="http://schemas.openxmlformats.org/officeDocument/2006/relationships/customXml" Target="../ink/ink281.xml"/><Relationship Id="rId304" Type="http://schemas.openxmlformats.org/officeDocument/2006/relationships/customXml" Target="../ink/ink288.xml"/><Relationship Id="rId346" Type="http://schemas.openxmlformats.org/officeDocument/2006/relationships/customXml" Target="../ink/ink310.xml"/><Relationship Id="rId388" Type="http://schemas.openxmlformats.org/officeDocument/2006/relationships/image" Target="../media/image319.png"/><Relationship Id="rId511" Type="http://schemas.openxmlformats.org/officeDocument/2006/relationships/customXml" Target="../ink/ink394.xml"/><Relationship Id="rId85" Type="http://schemas.openxmlformats.org/officeDocument/2006/relationships/customXml" Target="../ink/ink177.xml"/><Relationship Id="rId150" Type="http://schemas.openxmlformats.org/officeDocument/2006/relationships/customXml" Target="../ink/ink210.xml"/><Relationship Id="rId192" Type="http://schemas.openxmlformats.org/officeDocument/2006/relationships/customXml" Target="../ink/ink231.xml"/><Relationship Id="rId206" Type="http://schemas.openxmlformats.org/officeDocument/2006/relationships/customXml" Target="../ink/ink238.xml"/><Relationship Id="rId413" Type="http://schemas.openxmlformats.org/officeDocument/2006/relationships/customXml" Target="../ink/ink344.xml"/><Relationship Id="rId248" Type="http://schemas.openxmlformats.org/officeDocument/2006/relationships/customXml" Target="../ink/ink259.xml"/><Relationship Id="rId455" Type="http://schemas.openxmlformats.org/officeDocument/2006/relationships/customXml" Target="../ink/ink366.xml"/><Relationship Id="rId497" Type="http://schemas.openxmlformats.org/officeDocument/2006/relationships/customXml" Target="../ink/ink387.xml"/><Relationship Id="rId12" Type="http://schemas.openxmlformats.org/officeDocument/2006/relationships/customXml" Target="../ink/ink140.xml"/><Relationship Id="rId108" Type="http://schemas.openxmlformats.org/officeDocument/2006/relationships/image" Target="../media/image182.png"/><Relationship Id="rId315" Type="http://schemas.openxmlformats.org/officeDocument/2006/relationships/image" Target="../media/image283.png"/><Relationship Id="rId357" Type="http://schemas.openxmlformats.org/officeDocument/2006/relationships/image" Target="../media/image304.png"/><Relationship Id="rId522" Type="http://schemas.openxmlformats.org/officeDocument/2006/relationships/image" Target="../media/image385.png"/><Relationship Id="rId54" Type="http://schemas.openxmlformats.org/officeDocument/2006/relationships/customXml" Target="../ink/ink161.xml"/><Relationship Id="rId96" Type="http://schemas.openxmlformats.org/officeDocument/2006/relationships/image" Target="../media/image176.png"/><Relationship Id="rId161" Type="http://schemas.openxmlformats.org/officeDocument/2006/relationships/image" Target="../media/image208.png"/><Relationship Id="rId217" Type="http://schemas.openxmlformats.org/officeDocument/2006/relationships/image" Target="../media/image236.png"/><Relationship Id="rId399" Type="http://schemas.openxmlformats.org/officeDocument/2006/relationships/customXml" Target="../ink/ink337.xml"/><Relationship Id="rId259" Type="http://schemas.openxmlformats.org/officeDocument/2006/relationships/customXml" Target="../ink/ink265.xml"/><Relationship Id="rId424" Type="http://schemas.openxmlformats.org/officeDocument/2006/relationships/image" Target="../media/image337.png"/><Relationship Id="rId466" Type="http://schemas.openxmlformats.org/officeDocument/2006/relationships/image" Target="../media/image357.png"/><Relationship Id="rId23" Type="http://schemas.openxmlformats.org/officeDocument/2006/relationships/image" Target="../media/image140.png"/><Relationship Id="rId119" Type="http://schemas.openxmlformats.org/officeDocument/2006/relationships/customXml" Target="../ink/ink194.xml"/><Relationship Id="rId270" Type="http://schemas.openxmlformats.org/officeDocument/2006/relationships/customXml" Target="../ink/ink271.xml"/><Relationship Id="rId326" Type="http://schemas.openxmlformats.org/officeDocument/2006/relationships/customXml" Target="../ink/ink300.xml"/><Relationship Id="rId65" Type="http://schemas.openxmlformats.org/officeDocument/2006/relationships/customXml" Target="../ink/ink167.xml"/><Relationship Id="rId130" Type="http://schemas.openxmlformats.org/officeDocument/2006/relationships/image" Target="../media/image193.png"/><Relationship Id="rId368" Type="http://schemas.openxmlformats.org/officeDocument/2006/relationships/customXml" Target="../ink/ink321.xml"/><Relationship Id="rId172" Type="http://schemas.openxmlformats.org/officeDocument/2006/relationships/customXml" Target="../ink/ink221.xml"/><Relationship Id="rId228" Type="http://schemas.openxmlformats.org/officeDocument/2006/relationships/customXml" Target="../ink/ink249.xml"/><Relationship Id="rId435" Type="http://schemas.openxmlformats.org/officeDocument/2006/relationships/image" Target="../media/image342.png"/><Relationship Id="rId477" Type="http://schemas.openxmlformats.org/officeDocument/2006/relationships/customXml" Target="../ink/ink377.xml"/><Relationship Id="rId281" Type="http://schemas.openxmlformats.org/officeDocument/2006/relationships/image" Target="../media/image267.png"/><Relationship Id="rId337" Type="http://schemas.openxmlformats.org/officeDocument/2006/relationships/image" Target="../media/image294.png"/><Relationship Id="rId502" Type="http://schemas.openxmlformats.org/officeDocument/2006/relationships/image" Target="../media/image375.png"/><Relationship Id="rId34" Type="http://schemas.openxmlformats.org/officeDocument/2006/relationships/customXml" Target="../ink/ink151.xml"/><Relationship Id="rId76" Type="http://schemas.openxmlformats.org/officeDocument/2006/relationships/image" Target="../media/image166.png"/><Relationship Id="rId141" Type="http://schemas.openxmlformats.org/officeDocument/2006/relationships/customXml" Target="../ink/ink205.xml"/><Relationship Id="rId379" Type="http://schemas.openxmlformats.org/officeDocument/2006/relationships/customXml" Target="../ink/ink327.xml"/><Relationship Id="rId7" Type="http://schemas.openxmlformats.org/officeDocument/2006/relationships/image" Target="../media/image132.png"/><Relationship Id="rId183" Type="http://schemas.openxmlformats.org/officeDocument/2006/relationships/image" Target="../media/image219.png"/><Relationship Id="rId239" Type="http://schemas.openxmlformats.org/officeDocument/2006/relationships/image" Target="../media/image247.png"/><Relationship Id="rId390" Type="http://schemas.openxmlformats.org/officeDocument/2006/relationships/image" Target="../media/image320.png"/><Relationship Id="rId404" Type="http://schemas.openxmlformats.org/officeDocument/2006/relationships/image" Target="../media/image327.png"/><Relationship Id="rId446" Type="http://schemas.openxmlformats.org/officeDocument/2006/relationships/image" Target="../media/image347.png"/><Relationship Id="rId250" Type="http://schemas.openxmlformats.org/officeDocument/2006/relationships/customXml" Target="../ink/ink260.xml"/><Relationship Id="rId292" Type="http://schemas.openxmlformats.org/officeDocument/2006/relationships/customXml" Target="../ink/ink282.xml"/><Relationship Id="rId306" Type="http://schemas.openxmlformats.org/officeDocument/2006/relationships/customXml" Target="../ink/ink289.xml"/><Relationship Id="rId488" Type="http://schemas.openxmlformats.org/officeDocument/2006/relationships/image" Target="../media/image368.png"/><Relationship Id="rId45" Type="http://schemas.openxmlformats.org/officeDocument/2006/relationships/image" Target="../media/image151.png"/><Relationship Id="rId87" Type="http://schemas.openxmlformats.org/officeDocument/2006/relationships/customXml" Target="../ink/ink178.xml"/><Relationship Id="rId110" Type="http://schemas.openxmlformats.org/officeDocument/2006/relationships/image" Target="../media/image183.png"/><Relationship Id="rId348" Type="http://schemas.openxmlformats.org/officeDocument/2006/relationships/customXml" Target="../ink/ink311.xml"/><Relationship Id="rId513" Type="http://schemas.openxmlformats.org/officeDocument/2006/relationships/customXml" Target="../ink/ink395.xml"/><Relationship Id="rId152" Type="http://schemas.openxmlformats.org/officeDocument/2006/relationships/customXml" Target="../ink/ink211.xml"/><Relationship Id="rId194" Type="http://schemas.openxmlformats.org/officeDocument/2006/relationships/customXml" Target="../ink/ink232.xml"/><Relationship Id="rId208" Type="http://schemas.openxmlformats.org/officeDocument/2006/relationships/customXml" Target="../ink/ink239.xml"/><Relationship Id="rId415" Type="http://schemas.openxmlformats.org/officeDocument/2006/relationships/customXml" Target="../ink/ink345.xml"/><Relationship Id="rId457" Type="http://schemas.openxmlformats.org/officeDocument/2006/relationships/customXml" Target="../ink/ink367.xml"/><Relationship Id="rId261" Type="http://schemas.openxmlformats.org/officeDocument/2006/relationships/customXml" Target="../ink/ink266.xml"/><Relationship Id="rId499" Type="http://schemas.openxmlformats.org/officeDocument/2006/relationships/customXml" Target="../ink/ink388.xml"/><Relationship Id="rId14" Type="http://schemas.openxmlformats.org/officeDocument/2006/relationships/customXml" Target="../ink/ink141.xml"/><Relationship Id="rId56" Type="http://schemas.openxmlformats.org/officeDocument/2006/relationships/customXml" Target="../ink/ink162.xml"/><Relationship Id="rId317" Type="http://schemas.openxmlformats.org/officeDocument/2006/relationships/image" Target="../media/image284.png"/><Relationship Id="rId359" Type="http://schemas.openxmlformats.org/officeDocument/2006/relationships/image" Target="../media/image305.png"/><Relationship Id="rId98" Type="http://schemas.openxmlformats.org/officeDocument/2006/relationships/image" Target="../media/image177.png"/><Relationship Id="rId121" Type="http://schemas.openxmlformats.org/officeDocument/2006/relationships/customXml" Target="../ink/ink195.xml"/><Relationship Id="rId163" Type="http://schemas.openxmlformats.org/officeDocument/2006/relationships/image" Target="../media/image209.png"/><Relationship Id="rId219" Type="http://schemas.openxmlformats.org/officeDocument/2006/relationships/image" Target="../media/image237.png"/><Relationship Id="rId370" Type="http://schemas.openxmlformats.org/officeDocument/2006/relationships/customXml" Target="../ink/ink322.xml"/><Relationship Id="rId426" Type="http://schemas.openxmlformats.org/officeDocument/2006/relationships/image" Target="../media/image338.png"/><Relationship Id="rId230" Type="http://schemas.openxmlformats.org/officeDocument/2006/relationships/customXml" Target="../ink/ink250.xml"/><Relationship Id="rId468" Type="http://schemas.openxmlformats.org/officeDocument/2006/relationships/image" Target="../media/image358.png"/><Relationship Id="rId25" Type="http://schemas.openxmlformats.org/officeDocument/2006/relationships/image" Target="../media/image141.png"/><Relationship Id="rId67" Type="http://schemas.openxmlformats.org/officeDocument/2006/relationships/customXml" Target="../ink/ink168.xml"/><Relationship Id="rId272" Type="http://schemas.openxmlformats.org/officeDocument/2006/relationships/customXml" Target="../ink/ink272.xml"/><Relationship Id="rId328" Type="http://schemas.openxmlformats.org/officeDocument/2006/relationships/customXml" Target="../ink/ink301.xml"/><Relationship Id="rId132" Type="http://schemas.openxmlformats.org/officeDocument/2006/relationships/image" Target="../media/image194.png"/><Relationship Id="rId174" Type="http://schemas.openxmlformats.org/officeDocument/2006/relationships/customXml" Target="../ink/ink222.xml"/><Relationship Id="rId381" Type="http://schemas.openxmlformats.org/officeDocument/2006/relationships/customXml" Target="../ink/ink328.xml"/><Relationship Id="rId241" Type="http://schemas.openxmlformats.org/officeDocument/2006/relationships/image" Target="../media/image248.png"/><Relationship Id="rId437" Type="http://schemas.openxmlformats.org/officeDocument/2006/relationships/image" Target="../media/image343.png"/><Relationship Id="rId479" Type="http://schemas.openxmlformats.org/officeDocument/2006/relationships/customXml" Target="../ink/ink378.xml"/><Relationship Id="rId36" Type="http://schemas.openxmlformats.org/officeDocument/2006/relationships/customXml" Target="../ink/ink152.xml"/><Relationship Id="rId283" Type="http://schemas.openxmlformats.org/officeDocument/2006/relationships/image" Target="../media/image268.png"/><Relationship Id="rId339" Type="http://schemas.openxmlformats.org/officeDocument/2006/relationships/image" Target="../media/image295.png"/><Relationship Id="rId490" Type="http://schemas.openxmlformats.org/officeDocument/2006/relationships/image" Target="../media/image369.png"/><Relationship Id="rId504" Type="http://schemas.openxmlformats.org/officeDocument/2006/relationships/image" Target="../media/image376.png"/><Relationship Id="rId78" Type="http://schemas.openxmlformats.org/officeDocument/2006/relationships/image" Target="../media/image167.png"/><Relationship Id="rId101" Type="http://schemas.openxmlformats.org/officeDocument/2006/relationships/customXml" Target="../ink/ink185.xml"/><Relationship Id="rId143" Type="http://schemas.openxmlformats.org/officeDocument/2006/relationships/customXml" Target="../ink/ink206.xml"/><Relationship Id="rId185" Type="http://schemas.openxmlformats.org/officeDocument/2006/relationships/image" Target="../media/image220.png"/><Relationship Id="rId350" Type="http://schemas.openxmlformats.org/officeDocument/2006/relationships/customXml" Target="../ink/ink312.xml"/><Relationship Id="rId406" Type="http://schemas.openxmlformats.org/officeDocument/2006/relationships/image" Target="../media/image328.png"/><Relationship Id="rId9" Type="http://schemas.openxmlformats.org/officeDocument/2006/relationships/image" Target="../media/image133.png"/><Relationship Id="rId210" Type="http://schemas.openxmlformats.org/officeDocument/2006/relationships/customXml" Target="../ink/ink240.xml"/><Relationship Id="rId392" Type="http://schemas.openxmlformats.org/officeDocument/2006/relationships/image" Target="../media/image321.png"/><Relationship Id="rId448" Type="http://schemas.openxmlformats.org/officeDocument/2006/relationships/image" Target="../media/image348.png"/><Relationship Id="rId252" Type="http://schemas.openxmlformats.org/officeDocument/2006/relationships/image" Target="../media/image253.png"/><Relationship Id="rId294" Type="http://schemas.openxmlformats.org/officeDocument/2006/relationships/customXml" Target="../ink/ink283.xml"/><Relationship Id="rId308" Type="http://schemas.openxmlformats.org/officeDocument/2006/relationships/customXml" Target="../ink/ink290.xml"/><Relationship Id="rId515" Type="http://schemas.openxmlformats.org/officeDocument/2006/relationships/customXml" Target="../ink/ink396.xml"/><Relationship Id="rId47" Type="http://schemas.openxmlformats.org/officeDocument/2006/relationships/image" Target="../media/image152.png"/><Relationship Id="rId89" Type="http://schemas.openxmlformats.org/officeDocument/2006/relationships/customXml" Target="../ink/ink179.xml"/><Relationship Id="rId112" Type="http://schemas.openxmlformats.org/officeDocument/2006/relationships/image" Target="../media/image184.png"/><Relationship Id="rId154" Type="http://schemas.openxmlformats.org/officeDocument/2006/relationships/customXml" Target="../ink/ink212.xml"/><Relationship Id="rId361" Type="http://schemas.openxmlformats.org/officeDocument/2006/relationships/image" Target="../media/image306.png"/><Relationship Id="rId196" Type="http://schemas.openxmlformats.org/officeDocument/2006/relationships/customXml" Target="../ink/ink233.xml"/><Relationship Id="rId417" Type="http://schemas.openxmlformats.org/officeDocument/2006/relationships/customXml" Target="../ink/ink346.xml"/><Relationship Id="rId459" Type="http://schemas.openxmlformats.org/officeDocument/2006/relationships/customXml" Target="../ink/ink368.xml"/><Relationship Id="rId16" Type="http://schemas.openxmlformats.org/officeDocument/2006/relationships/customXml" Target="../ink/ink142.xml"/><Relationship Id="rId221" Type="http://schemas.openxmlformats.org/officeDocument/2006/relationships/image" Target="../media/image238.png"/><Relationship Id="rId263" Type="http://schemas.openxmlformats.org/officeDocument/2006/relationships/image" Target="../media/image258.png"/><Relationship Id="rId319" Type="http://schemas.openxmlformats.org/officeDocument/2006/relationships/image" Target="../media/image285.png"/><Relationship Id="rId470" Type="http://schemas.openxmlformats.org/officeDocument/2006/relationships/image" Target="../media/image359.png"/><Relationship Id="rId58" Type="http://schemas.openxmlformats.org/officeDocument/2006/relationships/customXml" Target="../ink/ink163.xml"/><Relationship Id="rId123" Type="http://schemas.openxmlformats.org/officeDocument/2006/relationships/customXml" Target="../ink/ink196.xml"/><Relationship Id="rId330" Type="http://schemas.openxmlformats.org/officeDocument/2006/relationships/customXml" Target="../ink/ink302.xml"/><Relationship Id="rId165" Type="http://schemas.openxmlformats.org/officeDocument/2006/relationships/image" Target="../media/image210.png"/><Relationship Id="rId372" Type="http://schemas.openxmlformats.org/officeDocument/2006/relationships/customXml" Target="../ink/ink323.xml"/><Relationship Id="rId428" Type="http://schemas.openxmlformats.org/officeDocument/2006/relationships/image" Target="../media/image339.png"/><Relationship Id="rId232" Type="http://schemas.openxmlformats.org/officeDocument/2006/relationships/customXml" Target="../ink/ink251.xml"/><Relationship Id="rId274" Type="http://schemas.openxmlformats.org/officeDocument/2006/relationships/customXml" Target="../ink/ink273.xml"/><Relationship Id="rId481" Type="http://schemas.openxmlformats.org/officeDocument/2006/relationships/customXml" Target="../ink/ink379.xml"/><Relationship Id="rId27" Type="http://schemas.openxmlformats.org/officeDocument/2006/relationships/image" Target="../media/image142.png"/><Relationship Id="rId69" Type="http://schemas.openxmlformats.org/officeDocument/2006/relationships/customXml" Target="../ink/ink169.xml"/><Relationship Id="rId134" Type="http://schemas.openxmlformats.org/officeDocument/2006/relationships/image" Target="../media/image195.png"/><Relationship Id="rId80" Type="http://schemas.openxmlformats.org/officeDocument/2006/relationships/image" Target="../media/image168.png"/><Relationship Id="rId176" Type="http://schemas.openxmlformats.org/officeDocument/2006/relationships/customXml" Target="../ink/ink223.xml"/><Relationship Id="rId341" Type="http://schemas.openxmlformats.org/officeDocument/2006/relationships/image" Target="../media/image296.png"/><Relationship Id="rId383" Type="http://schemas.openxmlformats.org/officeDocument/2006/relationships/customXml" Target="../ink/ink329.xml"/><Relationship Id="rId439" Type="http://schemas.openxmlformats.org/officeDocument/2006/relationships/image" Target="../media/image344.png"/><Relationship Id="rId201" Type="http://schemas.openxmlformats.org/officeDocument/2006/relationships/image" Target="../media/image228.png"/><Relationship Id="rId243" Type="http://schemas.openxmlformats.org/officeDocument/2006/relationships/image" Target="../media/image249.png"/><Relationship Id="rId285" Type="http://schemas.openxmlformats.org/officeDocument/2006/relationships/image" Target="../media/image269.png"/><Relationship Id="rId450" Type="http://schemas.openxmlformats.org/officeDocument/2006/relationships/image" Target="../media/image349.png"/><Relationship Id="rId506" Type="http://schemas.openxmlformats.org/officeDocument/2006/relationships/image" Target="../media/image377.png"/><Relationship Id="rId38" Type="http://schemas.openxmlformats.org/officeDocument/2006/relationships/customXml" Target="../ink/ink153.xml"/><Relationship Id="rId103" Type="http://schemas.openxmlformats.org/officeDocument/2006/relationships/customXml" Target="../ink/ink186.xml"/><Relationship Id="rId310" Type="http://schemas.openxmlformats.org/officeDocument/2006/relationships/image" Target="../media/image281.png"/><Relationship Id="rId492" Type="http://schemas.openxmlformats.org/officeDocument/2006/relationships/image" Target="../media/image370.png"/><Relationship Id="rId91" Type="http://schemas.openxmlformats.org/officeDocument/2006/relationships/customXml" Target="../ink/ink180.xml"/><Relationship Id="rId145" Type="http://schemas.openxmlformats.org/officeDocument/2006/relationships/customXml" Target="../ink/ink207.xml"/><Relationship Id="rId187" Type="http://schemas.openxmlformats.org/officeDocument/2006/relationships/image" Target="../media/image221.png"/><Relationship Id="rId352" Type="http://schemas.openxmlformats.org/officeDocument/2006/relationships/customXml" Target="../ink/ink313.xml"/><Relationship Id="rId394" Type="http://schemas.openxmlformats.org/officeDocument/2006/relationships/image" Target="../media/image322.png"/><Relationship Id="rId408" Type="http://schemas.openxmlformats.org/officeDocument/2006/relationships/image" Target="../media/image329.png"/><Relationship Id="rId212" Type="http://schemas.openxmlformats.org/officeDocument/2006/relationships/customXml" Target="../ink/ink241.xml"/><Relationship Id="rId254" Type="http://schemas.openxmlformats.org/officeDocument/2006/relationships/image" Target="../media/image254.png"/><Relationship Id="rId49" Type="http://schemas.openxmlformats.org/officeDocument/2006/relationships/image" Target="../media/image153.png"/><Relationship Id="rId114" Type="http://schemas.openxmlformats.org/officeDocument/2006/relationships/image" Target="../media/image185.png"/><Relationship Id="rId296" Type="http://schemas.openxmlformats.org/officeDocument/2006/relationships/customXml" Target="../ink/ink284.xml"/><Relationship Id="rId461" Type="http://schemas.openxmlformats.org/officeDocument/2006/relationships/customXml" Target="../ink/ink369.xml"/><Relationship Id="rId517" Type="http://schemas.openxmlformats.org/officeDocument/2006/relationships/customXml" Target="../ink/ink397.xml"/><Relationship Id="rId60" Type="http://schemas.openxmlformats.org/officeDocument/2006/relationships/customXml" Target="../ink/ink164.xml"/><Relationship Id="rId156" Type="http://schemas.openxmlformats.org/officeDocument/2006/relationships/customXml" Target="../ink/ink213.xml"/><Relationship Id="rId198" Type="http://schemas.openxmlformats.org/officeDocument/2006/relationships/customXml" Target="../ink/ink234.xml"/><Relationship Id="rId321" Type="http://schemas.openxmlformats.org/officeDocument/2006/relationships/image" Target="../media/image286.png"/><Relationship Id="rId363" Type="http://schemas.openxmlformats.org/officeDocument/2006/relationships/image" Target="../media/image307.png"/><Relationship Id="rId419" Type="http://schemas.openxmlformats.org/officeDocument/2006/relationships/customXml" Target="../ink/ink347.xml"/><Relationship Id="rId223" Type="http://schemas.openxmlformats.org/officeDocument/2006/relationships/image" Target="../media/image239.png"/><Relationship Id="rId430" Type="http://schemas.openxmlformats.org/officeDocument/2006/relationships/customXml" Target="../ink/ink353.xml"/><Relationship Id="rId18" Type="http://schemas.openxmlformats.org/officeDocument/2006/relationships/customXml" Target="../ink/ink143.xml"/><Relationship Id="rId265" Type="http://schemas.openxmlformats.org/officeDocument/2006/relationships/image" Target="../media/image259.png"/><Relationship Id="rId472" Type="http://schemas.openxmlformats.org/officeDocument/2006/relationships/image" Target="../media/image360.png"/><Relationship Id="rId125" Type="http://schemas.openxmlformats.org/officeDocument/2006/relationships/customXml" Target="../ink/ink197.xml"/><Relationship Id="rId167" Type="http://schemas.openxmlformats.org/officeDocument/2006/relationships/image" Target="../media/image211.png"/><Relationship Id="rId332" Type="http://schemas.openxmlformats.org/officeDocument/2006/relationships/customXml" Target="../ink/ink303.xml"/><Relationship Id="rId374" Type="http://schemas.openxmlformats.org/officeDocument/2006/relationships/customXml" Target="../ink/ink324.xml"/><Relationship Id="rId71" Type="http://schemas.openxmlformats.org/officeDocument/2006/relationships/customXml" Target="../ink/ink170.xml"/><Relationship Id="rId234" Type="http://schemas.openxmlformats.org/officeDocument/2006/relationships/customXml" Target="../ink/ink252.xml"/><Relationship Id="rId2" Type="http://schemas.openxmlformats.org/officeDocument/2006/relationships/customXml" Target="../ink/ink135.xml"/><Relationship Id="rId29" Type="http://schemas.openxmlformats.org/officeDocument/2006/relationships/image" Target="../media/image143.png"/><Relationship Id="rId276" Type="http://schemas.openxmlformats.org/officeDocument/2006/relationships/customXml" Target="../ink/ink274.xml"/><Relationship Id="rId441" Type="http://schemas.openxmlformats.org/officeDocument/2006/relationships/image" Target="../media/image345.png"/><Relationship Id="rId483" Type="http://schemas.openxmlformats.org/officeDocument/2006/relationships/customXml" Target="../ink/ink380.xml"/><Relationship Id="rId40" Type="http://schemas.openxmlformats.org/officeDocument/2006/relationships/customXml" Target="../ink/ink154.xml"/><Relationship Id="rId136" Type="http://schemas.openxmlformats.org/officeDocument/2006/relationships/image" Target="../media/image196.png"/><Relationship Id="rId178" Type="http://schemas.openxmlformats.org/officeDocument/2006/relationships/customXml" Target="../ink/ink224.xml"/><Relationship Id="rId301" Type="http://schemas.openxmlformats.org/officeDocument/2006/relationships/image" Target="../media/image277.png"/><Relationship Id="rId343" Type="http://schemas.openxmlformats.org/officeDocument/2006/relationships/image" Target="../media/image297.png"/><Relationship Id="rId82" Type="http://schemas.openxmlformats.org/officeDocument/2006/relationships/image" Target="../media/image169.png"/><Relationship Id="rId203" Type="http://schemas.openxmlformats.org/officeDocument/2006/relationships/image" Target="../media/image229.png"/><Relationship Id="rId385" Type="http://schemas.openxmlformats.org/officeDocument/2006/relationships/customXml" Target="../ink/ink330.xml"/><Relationship Id="rId245" Type="http://schemas.openxmlformats.org/officeDocument/2006/relationships/image" Target="../media/image250.png"/><Relationship Id="rId287" Type="http://schemas.openxmlformats.org/officeDocument/2006/relationships/image" Target="../media/image270.png"/><Relationship Id="rId410" Type="http://schemas.openxmlformats.org/officeDocument/2006/relationships/image" Target="../media/image330.png"/><Relationship Id="rId452" Type="http://schemas.openxmlformats.org/officeDocument/2006/relationships/image" Target="../media/image350.png"/><Relationship Id="rId494" Type="http://schemas.openxmlformats.org/officeDocument/2006/relationships/image" Target="../media/image371.png"/><Relationship Id="rId508" Type="http://schemas.openxmlformats.org/officeDocument/2006/relationships/image" Target="../media/image378.png"/><Relationship Id="rId105" Type="http://schemas.openxmlformats.org/officeDocument/2006/relationships/customXml" Target="../ink/ink187.xml"/><Relationship Id="rId147" Type="http://schemas.openxmlformats.org/officeDocument/2006/relationships/image" Target="../media/image201.png"/><Relationship Id="rId312" Type="http://schemas.openxmlformats.org/officeDocument/2006/relationships/customXml" Target="../ink/ink293.xml"/><Relationship Id="rId354" Type="http://schemas.openxmlformats.org/officeDocument/2006/relationships/customXml" Target="../ink/ink314.xml"/><Relationship Id="rId51" Type="http://schemas.openxmlformats.org/officeDocument/2006/relationships/image" Target="../media/image154.png"/><Relationship Id="rId93" Type="http://schemas.openxmlformats.org/officeDocument/2006/relationships/customXml" Target="../ink/ink181.xml"/><Relationship Id="rId189" Type="http://schemas.openxmlformats.org/officeDocument/2006/relationships/image" Target="../media/image222.png"/><Relationship Id="rId396" Type="http://schemas.openxmlformats.org/officeDocument/2006/relationships/image" Target="../media/image323.png"/><Relationship Id="rId214" Type="http://schemas.openxmlformats.org/officeDocument/2006/relationships/customXml" Target="../ink/ink242.xml"/><Relationship Id="rId256" Type="http://schemas.openxmlformats.org/officeDocument/2006/relationships/image" Target="../media/image255.png"/><Relationship Id="rId298" Type="http://schemas.openxmlformats.org/officeDocument/2006/relationships/customXml" Target="../ink/ink285.xml"/><Relationship Id="rId421" Type="http://schemas.openxmlformats.org/officeDocument/2006/relationships/customXml" Target="../ink/ink348.xml"/><Relationship Id="rId463" Type="http://schemas.openxmlformats.org/officeDocument/2006/relationships/customXml" Target="../ink/ink370.xml"/><Relationship Id="rId519" Type="http://schemas.openxmlformats.org/officeDocument/2006/relationships/customXml" Target="../ink/ink398.xml"/><Relationship Id="rId116" Type="http://schemas.openxmlformats.org/officeDocument/2006/relationships/image" Target="../media/image186.png"/><Relationship Id="rId158" Type="http://schemas.openxmlformats.org/officeDocument/2006/relationships/customXml" Target="../ink/ink214.xml"/><Relationship Id="rId323" Type="http://schemas.openxmlformats.org/officeDocument/2006/relationships/image" Target="../media/image287.png"/><Relationship Id="rId20" Type="http://schemas.openxmlformats.org/officeDocument/2006/relationships/customXml" Target="../ink/ink144.xml"/><Relationship Id="rId62" Type="http://schemas.openxmlformats.org/officeDocument/2006/relationships/customXml" Target="../ink/ink165.xml"/><Relationship Id="rId365" Type="http://schemas.openxmlformats.org/officeDocument/2006/relationships/image" Target="../media/image308.png"/><Relationship Id="rId225" Type="http://schemas.openxmlformats.org/officeDocument/2006/relationships/image" Target="../media/image240.png"/><Relationship Id="rId267" Type="http://schemas.openxmlformats.org/officeDocument/2006/relationships/image" Target="../media/image260.png"/><Relationship Id="rId432" Type="http://schemas.openxmlformats.org/officeDocument/2006/relationships/customXml" Target="../ink/ink354.xml"/><Relationship Id="rId474" Type="http://schemas.openxmlformats.org/officeDocument/2006/relationships/image" Target="../media/image361.png"/><Relationship Id="rId127" Type="http://schemas.openxmlformats.org/officeDocument/2006/relationships/customXml" Target="../ink/ink198.xml"/><Relationship Id="rId31" Type="http://schemas.openxmlformats.org/officeDocument/2006/relationships/image" Target="../media/image144.png"/><Relationship Id="rId73" Type="http://schemas.openxmlformats.org/officeDocument/2006/relationships/customXml" Target="../ink/ink171.xml"/><Relationship Id="rId169" Type="http://schemas.openxmlformats.org/officeDocument/2006/relationships/image" Target="../media/image212.png"/><Relationship Id="rId334" Type="http://schemas.openxmlformats.org/officeDocument/2006/relationships/customXml" Target="../ink/ink304.xml"/><Relationship Id="rId376" Type="http://schemas.openxmlformats.org/officeDocument/2006/relationships/image" Target="../media/image313.png"/><Relationship Id="rId4" Type="http://schemas.openxmlformats.org/officeDocument/2006/relationships/customXml" Target="../ink/ink136.xml"/><Relationship Id="rId180" Type="http://schemas.openxmlformats.org/officeDocument/2006/relationships/customXml" Target="../ink/ink225.xml"/><Relationship Id="rId236" Type="http://schemas.openxmlformats.org/officeDocument/2006/relationships/customXml" Target="../ink/ink253.xml"/><Relationship Id="rId278" Type="http://schemas.openxmlformats.org/officeDocument/2006/relationships/customXml" Target="../ink/ink275.xml"/><Relationship Id="rId401" Type="http://schemas.openxmlformats.org/officeDocument/2006/relationships/customXml" Target="../ink/ink338.xml"/><Relationship Id="rId443" Type="http://schemas.openxmlformats.org/officeDocument/2006/relationships/customXml" Target="../ink/ink360.xml"/><Relationship Id="rId303" Type="http://schemas.openxmlformats.org/officeDocument/2006/relationships/image" Target="../media/image278.png"/><Relationship Id="rId485" Type="http://schemas.openxmlformats.org/officeDocument/2006/relationships/customXml" Target="../ink/ink381.xml"/><Relationship Id="rId42" Type="http://schemas.openxmlformats.org/officeDocument/2006/relationships/customXml" Target="../ink/ink155.xml"/><Relationship Id="rId84" Type="http://schemas.openxmlformats.org/officeDocument/2006/relationships/image" Target="../media/image170.png"/><Relationship Id="rId138" Type="http://schemas.openxmlformats.org/officeDocument/2006/relationships/image" Target="../media/image197.png"/><Relationship Id="rId345" Type="http://schemas.openxmlformats.org/officeDocument/2006/relationships/image" Target="../media/image298.png"/><Relationship Id="rId387" Type="http://schemas.openxmlformats.org/officeDocument/2006/relationships/customXml" Target="../ink/ink331.xml"/><Relationship Id="rId510" Type="http://schemas.openxmlformats.org/officeDocument/2006/relationships/image" Target="../media/image379.png"/><Relationship Id="rId191" Type="http://schemas.openxmlformats.org/officeDocument/2006/relationships/image" Target="../media/image223.png"/><Relationship Id="rId205" Type="http://schemas.openxmlformats.org/officeDocument/2006/relationships/image" Target="../media/image230.png"/><Relationship Id="rId247" Type="http://schemas.openxmlformats.org/officeDocument/2006/relationships/image" Target="../media/image251.png"/><Relationship Id="rId412" Type="http://schemas.openxmlformats.org/officeDocument/2006/relationships/image" Target="../media/image331.png"/><Relationship Id="rId107" Type="http://schemas.openxmlformats.org/officeDocument/2006/relationships/customXml" Target="../ink/ink188.xml"/><Relationship Id="rId289" Type="http://schemas.openxmlformats.org/officeDocument/2006/relationships/image" Target="../media/image271.png"/><Relationship Id="rId454" Type="http://schemas.openxmlformats.org/officeDocument/2006/relationships/image" Target="../media/image351.png"/><Relationship Id="rId496" Type="http://schemas.openxmlformats.org/officeDocument/2006/relationships/image" Target="../media/image372.png"/><Relationship Id="rId11" Type="http://schemas.openxmlformats.org/officeDocument/2006/relationships/image" Target="../media/image134.png"/><Relationship Id="rId53" Type="http://schemas.openxmlformats.org/officeDocument/2006/relationships/image" Target="../media/image155.png"/><Relationship Id="rId149" Type="http://schemas.openxmlformats.org/officeDocument/2006/relationships/image" Target="../media/image202.png"/><Relationship Id="rId314" Type="http://schemas.openxmlformats.org/officeDocument/2006/relationships/customXml" Target="../ink/ink294.xml"/><Relationship Id="rId356" Type="http://schemas.openxmlformats.org/officeDocument/2006/relationships/customXml" Target="../ink/ink315.xml"/><Relationship Id="rId398" Type="http://schemas.openxmlformats.org/officeDocument/2006/relationships/image" Target="../media/image324.png"/><Relationship Id="rId521" Type="http://schemas.openxmlformats.org/officeDocument/2006/relationships/customXml" Target="../ink/ink399.xml"/><Relationship Id="rId95" Type="http://schemas.openxmlformats.org/officeDocument/2006/relationships/customXml" Target="../ink/ink182.xml"/><Relationship Id="rId160" Type="http://schemas.openxmlformats.org/officeDocument/2006/relationships/customXml" Target="../ink/ink215.xml"/><Relationship Id="rId216" Type="http://schemas.openxmlformats.org/officeDocument/2006/relationships/customXml" Target="../ink/ink243.xml"/><Relationship Id="rId423" Type="http://schemas.openxmlformats.org/officeDocument/2006/relationships/customXml" Target="../ink/ink349.xml"/><Relationship Id="rId258" Type="http://schemas.openxmlformats.org/officeDocument/2006/relationships/image" Target="../media/image256.png"/><Relationship Id="rId465" Type="http://schemas.openxmlformats.org/officeDocument/2006/relationships/customXml" Target="../ink/ink371.xml"/><Relationship Id="rId22" Type="http://schemas.openxmlformats.org/officeDocument/2006/relationships/customXml" Target="../ink/ink145.xml"/><Relationship Id="rId64" Type="http://schemas.openxmlformats.org/officeDocument/2006/relationships/image" Target="../media/image160.png"/><Relationship Id="rId118" Type="http://schemas.openxmlformats.org/officeDocument/2006/relationships/image" Target="../media/image187.png"/><Relationship Id="rId325" Type="http://schemas.openxmlformats.org/officeDocument/2006/relationships/image" Target="../media/image288.png"/><Relationship Id="rId367" Type="http://schemas.openxmlformats.org/officeDocument/2006/relationships/image" Target="../media/image309.png"/><Relationship Id="rId171" Type="http://schemas.openxmlformats.org/officeDocument/2006/relationships/image" Target="../media/image213.png"/><Relationship Id="rId227" Type="http://schemas.openxmlformats.org/officeDocument/2006/relationships/image" Target="../media/image241.png"/><Relationship Id="rId269" Type="http://schemas.openxmlformats.org/officeDocument/2006/relationships/image" Target="../media/image261.png"/><Relationship Id="rId434" Type="http://schemas.openxmlformats.org/officeDocument/2006/relationships/customXml" Target="../ink/ink355.xml"/><Relationship Id="rId476" Type="http://schemas.openxmlformats.org/officeDocument/2006/relationships/image" Target="../media/image362.png"/><Relationship Id="rId33" Type="http://schemas.openxmlformats.org/officeDocument/2006/relationships/image" Target="../media/image145.png"/><Relationship Id="rId129" Type="http://schemas.openxmlformats.org/officeDocument/2006/relationships/customXml" Target="../ink/ink199.xml"/><Relationship Id="rId280" Type="http://schemas.openxmlformats.org/officeDocument/2006/relationships/customXml" Target="../ink/ink276.xml"/><Relationship Id="rId336" Type="http://schemas.openxmlformats.org/officeDocument/2006/relationships/customXml" Target="../ink/ink305.xml"/><Relationship Id="rId501" Type="http://schemas.openxmlformats.org/officeDocument/2006/relationships/customXml" Target="../ink/ink389.xml"/><Relationship Id="rId75" Type="http://schemas.openxmlformats.org/officeDocument/2006/relationships/customXml" Target="../ink/ink172.xml"/><Relationship Id="rId140" Type="http://schemas.openxmlformats.org/officeDocument/2006/relationships/image" Target="../media/image198.png"/><Relationship Id="rId182" Type="http://schemas.openxmlformats.org/officeDocument/2006/relationships/customXml" Target="../ink/ink226.xml"/><Relationship Id="rId378" Type="http://schemas.openxmlformats.org/officeDocument/2006/relationships/image" Target="../media/image314.png"/><Relationship Id="rId403" Type="http://schemas.openxmlformats.org/officeDocument/2006/relationships/customXml" Target="../ink/ink339.xml"/><Relationship Id="rId6" Type="http://schemas.openxmlformats.org/officeDocument/2006/relationships/customXml" Target="../ink/ink137.xml"/><Relationship Id="rId238" Type="http://schemas.openxmlformats.org/officeDocument/2006/relationships/customXml" Target="../ink/ink254.xml"/><Relationship Id="rId445" Type="http://schemas.openxmlformats.org/officeDocument/2006/relationships/customXml" Target="../ink/ink361.xml"/><Relationship Id="rId487" Type="http://schemas.openxmlformats.org/officeDocument/2006/relationships/customXml" Target="../ink/ink382.xml"/><Relationship Id="rId291" Type="http://schemas.openxmlformats.org/officeDocument/2006/relationships/image" Target="../media/image272.png"/><Relationship Id="rId305" Type="http://schemas.openxmlformats.org/officeDocument/2006/relationships/image" Target="../media/image279.png"/><Relationship Id="rId347" Type="http://schemas.openxmlformats.org/officeDocument/2006/relationships/image" Target="../media/image299.png"/><Relationship Id="rId512" Type="http://schemas.openxmlformats.org/officeDocument/2006/relationships/image" Target="../media/image380.png"/><Relationship Id="rId44" Type="http://schemas.openxmlformats.org/officeDocument/2006/relationships/customXml" Target="../ink/ink156.xml"/><Relationship Id="rId86" Type="http://schemas.openxmlformats.org/officeDocument/2006/relationships/image" Target="../media/image171.png"/><Relationship Id="rId151" Type="http://schemas.openxmlformats.org/officeDocument/2006/relationships/image" Target="../media/image203.png"/><Relationship Id="rId389" Type="http://schemas.openxmlformats.org/officeDocument/2006/relationships/customXml" Target="../ink/ink332.xml"/><Relationship Id="rId193" Type="http://schemas.openxmlformats.org/officeDocument/2006/relationships/image" Target="../media/image224.png"/><Relationship Id="rId207" Type="http://schemas.openxmlformats.org/officeDocument/2006/relationships/image" Target="../media/image231.png"/><Relationship Id="rId249" Type="http://schemas.openxmlformats.org/officeDocument/2006/relationships/image" Target="../media/image252.png"/><Relationship Id="rId414" Type="http://schemas.openxmlformats.org/officeDocument/2006/relationships/image" Target="../media/image332.png"/><Relationship Id="rId456" Type="http://schemas.openxmlformats.org/officeDocument/2006/relationships/image" Target="../media/image352.png"/><Relationship Id="rId498" Type="http://schemas.openxmlformats.org/officeDocument/2006/relationships/image" Target="../media/image373.png"/><Relationship Id="rId13" Type="http://schemas.openxmlformats.org/officeDocument/2006/relationships/image" Target="../media/image135.png"/><Relationship Id="rId109" Type="http://schemas.openxmlformats.org/officeDocument/2006/relationships/customXml" Target="../ink/ink189.xml"/><Relationship Id="rId260" Type="http://schemas.openxmlformats.org/officeDocument/2006/relationships/image" Target="../media/image257.png"/><Relationship Id="rId316" Type="http://schemas.openxmlformats.org/officeDocument/2006/relationships/customXml" Target="../ink/ink295.xml"/><Relationship Id="rId55" Type="http://schemas.openxmlformats.org/officeDocument/2006/relationships/image" Target="../media/image156.png"/><Relationship Id="rId97" Type="http://schemas.openxmlformats.org/officeDocument/2006/relationships/customXml" Target="../ink/ink183.xml"/><Relationship Id="rId120" Type="http://schemas.openxmlformats.org/officeDocument/2006/relationships/image" Target="../media/image188.png"/><Relationship Id="rId358" Type="http://schemas.openxmlformats.org/officeDocument/2006/relationships/customXml" Target="../ink/ink316.xml"/><Relationship Id="rId162" Type="http://schemas.openxmlformats.org/officeDocument/2006/relationships/customXml" Target="../ink/ink216.xml"/><Relationship Id="rId218" Type="http://schemas.openxmlformats.org/officeDocument/2006/relationships/customXml" Target="../ink/ink244.xml"/><Relationship Id="rId425" Type="http://schemas.openxmlformats.org/officeDocument/2006/relationships/customXml" Target="../ink/ink350.xml"/><Relationship Id="rId467" Type="http://schemas.openxmlformats.org/officeDocument/2006/relationships/customXml" Target="../ink/ink372.xml"/><Relationship Id="rId271" Type="http://schemas.openxmlformats.org/officeDocument/2006/relationships/image" Target="../media/image262.png"/><Relationship Id="rId24" Type="http://schemas.openxmlformats.org/officeDocument/2006/relationships/customXml" Target="../ink/ink146.xml"/><Relationship Id="rId66" Type="http://schemas.openxmlformats.org/officeDocument/2006/relationships/image" Target="../media/image161.png"/><Relationship Id="rId131" Type="http://schemas.openxmlformats.org/officeDocument/2006/relationships/customXml" Target="../ink/ink200.xml"/><Relationship Id="rId327" Type="http://schemas.openxmlformats.org/officeDocument/2006/relationships/image" Target="../media/image289.png"/><Relationship Id="rId369" Type="http://schemas.openxmlformats.org/officeDocument/2006/relationships/image" Target="../media/image310.png"/><Relationship Id="rId173" Type="http://schemas.openxmlformats.org/officeDocument/2006/relationships/image" Target="../media/image214.png"/><Relationship Id="rId229" Type="http://schemas.openxmlformats.org/officeDocument/2006/relationships/image" Target="../media/image242.png"/><Relationship Id="rId380" Type="http://schemas.openxmlformats.org/officeDocument/2006/relationships/image" Target="../media/image315.png"/><Relationship Id="rId436" Type="http://schemas.openxmlformats.org/officeDocument/2006/relationships/customXml" Target="../ink/ink356.xml"/><Relationship Id="rId240" Type="http://schemas.openxmlformats.org/officeDocument/2006/relationships/customXml" Target="../ink/ink255.xml"/><Relationship Id="rId478" Type="http://schemas.openxmlformats.org/officeDocument/2006/relationships/image" Target="../media/image363.png"/><Relationship Id="rId35" Type="http://schemas.openxmlformats.org/officeDocument/2006/relationships/image" Target="../media/image146.png"/><Relationship Id="rId77" Type="http://schemas.openxmlformats.org/officeDocument/2006/relationships/customXml" Target="../ink/ink173.xml"/><Relationship Id="rId100" Type="http://schemas.openxmlformats.org/officeDocument/2006/relationships/image" Target="../media/image178.png"/><Relationship Id="rId282" Type="http://schemas.openxmlformats.org/officeDocument/2006/relationships/customXml" Target="../ink/ink277.xml"/><Relationship Id="rId338" Type="http://schemas.openxmlformats.org/officeDocument/2006/relationships/customXml" Target="../ink/ink306.xml"/><Relationship Id="rId503" Type="http://schemas.openxmlformats.org/officeDocument/2006/relationships/customXml" Target="../ink/ink390.xml"/><Relationship Id="rId8" Type="http://schemas.openxmlformats.org/officeDocument/2006/relationships/customXml" Target="../ink/ink138.xml"/><Relationship Id="rId142" Type="http://schemas.openxmlformats.org/officeDocument/2006/relationships/image" Target="../media/image199.png"/><Relationship Id="rId184" Type="http://schemas.openxmlformats.org/officeDocument/2006/relationships/customXml" Target="../ink/ink227.xml"/><Relationship Id="rId391" Type="http://schemas.openxmlformats.org/officeDocument/2006/relationships/customXml" Target="../ink/ink333.xml"/><Relationship Id="rId405" Type="http://schemas.openxmlformats.org/officeDocument/2006/relationships/customXml" Target="../ink/ink340.xml"/><Relationship Id="rId447" Type="http://schemas.openxmlformats.org/officeDocument/2006/relationships/customXml" Target="../ink/ink362.xml"/><Relationship Id="rId251" Type="http://schemas.openxmlformats.org/officeDocument/2006/relationships/customXml" Target="../ink/ink261.xml"/><Relationship Id="rId489" Type="http://schemas.openxmlformats.org/officeDocument/2006/relationships/customXml" Target="../ink/ink383.xml"/><Relationship Id="rId46" Type="http://schemas.openxmlformats.org/officeDocument/2006/relationships/customXml" Target="../ink/ink157.xml"/><Relationship Id="rId293" Type="http://schemas.openxmlformats.org/officeDocument/2006/relationships/image" Target="../media/image273.png"/><Relationship Id="rId307" Type="http://schemas.openxmlformats.org/officeDocument/2006/relationships/image" Target="../media/image280.png"/><Relationship Id="rId349" Type="http://schemas.openxmlformats.org/officeDocument/2006/relationships/image" Target="../media/image300.png"/><Relationship Id="rId514" Type="http://schemas.openxmlformats.org/officeDocument/2006/relationships/image" Target="../media/image381.png"/><Relationship Id="rId88" Type="http://schemas.openxmlformats.org/officeDocument/2006/relationships/image" Target="../media/image172.png"/><Relationship Id="rId111" Type="http://schemas.openxmlformats.org/officeDocument/2006/relationships/customXml" Target="../ink/ink190.xml"/><Relationship Id="rId153" Type="http://schemas.openxmlformats.org/officeDocument/2006/relationships/image" Target="../media/image204.png"/><Relationship Id="rId195" Type="http://schemas.openxmlformats.org/officeDocument/2006/relationships/image" Target="../media/image225.png"/><Relationship Id="rId209" Type="http://schemas.openxmlformats.org/officeDocument/2006/relationships/image" Target="../media/image232.png"/><Relationship Id="rId360" Type="http://schemas.openxmlformats.org/officeDocument/2006/relationships/customXml" Target="../ink/ink317.xml"/><Relationship Id="rId416" Type="http://schemas.openxmlformats.org/officeDocument/2006/relationships/image" Target="../media/image333.png"/><Relationship Id="rId220" Type="http://schemas.openxmlformats.org/officeDocument/2006/relationships/customXml" Target="../ink/ink245.xml"/><Relationship Id="rId458" Type="http://schemas.openxmlformats.org/officeDocument/2006/relationships/image" Target="../media/image353.png"/><Relationship Id="rId15" Type="http://schemas.openxmlformats.org/officeDocument/2006/relationships/image" Target="../media/image136.png"/><Relationship Id="rId57" Type="http://schemas.openxmlformats.org/officeDocument/2006/relationships/image" Target="../media/image157.png"/><Relationship Id="rId262" Type="http://schemas.openxmlformats.org/officeDocument/2006/relationships/customXml" Target="../ink/ink267.xml"/><Relationship Id="rId318" Type="http://schemas.openxmlformats.org/officeDocument/2006/relationships/customXml" Target="../ink/ink296.xml"/><Relationship Id="rId99" Type="http://schemas.openxmlformats.org/officeDocument/2006/relationships/customXml" Target="../ink/ink184.xml"/><Relationship Id="rId122" Type="http://schemas.openxmlformats.org/officeDocument/2006/relationships/image" Target="../media/image189.png"/><Relationship Id="rId164" Type="http://schemas.openxmlformats.org/officeDocument/2006/relationships/customXml" Target="../ink/ink217.xml"/><Relationship Id="rId371" Type="http://schemas.openxmlformats.org/officeDocument/2006/relationships/image" Target="../media/image311.png"/><Relationship Id="rId427" Type="http://schemas.openxmlformats.org/officeDocument/2006/relationships/customXml" Target="../ink/ink351.xml"/><Relationship Id="rId469" Type="http://schemas.openxmlformats.org/officeDocument/2006/relationships/customXml" Target="../ink/ink373.xml"/><Relationship Id="rId26" Type="http://schemas.openxmlformats.org/officeDocument/2006/relationships/customXml" Target="../ink/ink147.xml"/><Relationship Id="rId231" Type="http://schemas.openxmlformats.org/officeDocument/2006/relationships/image" Target="../media/image243.png"/><Relationship Id="rId273" Type="http://schemas.openxmlformats.org/officeDocument/2006/relationships/image" Target="../media/image263.png"/><Relationship Id="rId329" Type="http://schemas.openxmlformats.org/officeDocument/2006/relationships/image" Target="../media/image290.png"/><Relationship Id="rId480" Type="http://schemas.openxmlformats.org/officeDocument/2006/relationships/image" Target="../media/image364.png"/><Relationship Id="rId68" Type="http://schemas.openxmlformats.org/officeDocument/2006/relationships/image" Target="../media/image162.png"/><Relationship Id="rId133" Type="http://schemas.openxmlformats.org/officeDocument/2006/relationships/customXml" Target="../ink/ink201.xml"/><Relationship Id="rId175" Type="http://schemas.openxmlformats.org/officeDocument/2006/relationships/image" Target="../media/image215.png"/><Relationship Id="rId340" Type="http://schemas.openxmlformats.org/officeDocument/2006/relationships/customXml" Target="../ink/ink307.xml"/><Relationship Id="rId200" Type="http://schemas.openxmlformats.org/officeDocument/2006/relationships/customXml" Target="../ink/ink235.xml"/><Relationship Id="rId382" Type="http://schemas.openxmlformats.org/officeDocument/2006/relationships/image" Target="../media/image316.png"/><Relationship Id="rId438" Type="http://schemas.openxmlformats.org/officeDocument/2006/relationships/customXml" Target="../ink/ink357.xml"/><Relationship Id="rId242" Type="http://schemas.openxmlformats.org/officeDocument/2006/relationships/customXml" Target="../ink/ink256.xml"/><Relationship Id="rId284" Type="http://schemas.openxmlformats.org/officeDocument/2006/relationships/customXml" Target="../ink/ink278.xml"/><Relationship Id="rId491" Type="http://schemas.openxmlformats.org/officeDocument/2006/relationships/customXml" Target="../ink/ink384.xml"/><Relationship Id="rId505" Type="http://schemas.openxmlformats.org/officeDocument/2006/relationships/customXml" Target="../ink/ink391.xml"/><Relationship Id="rId37" Type="http://schemas.openxmlformats.org/officeDocument/2006/relationships/image" Target="../media/image147.png"/><Relationship Id="rId79" Type="http://schemas.openxmlformats.org/officeDocument/2006/relationships/customXml" Target="../ink/ink174.xml"/><Relationship Id="rId102" Type="http://schemas.openxmlformats.org/officeDocument/2006/relationships/image" Target="../media/image179.png"/><Relationship Id="rId144" Type="http://schemas.openxmlformats.org/officeDocument/2006/relationships/image" Target="../media/image200.png"/><Relationship Id="rId90" Type="http://schemas.openxmlformats.org/officeDocument/2006/relationships/image" Target="../media/image173.png"/><Relationship Id="rId186" Type="http://schemas.openxmlformats.org/officeDocument/2006/relationships/customXml" Target="../ink/ink228.xml"/><Relationship Id="rId351" Type="http://schemas.openxmlformats.org/officeDocument/2006/relationships/image" Target="../media/image301.png"/><Relationship Id="rId393" Type="http://schemas.openxmlformats.org/officeDocument/2006/relationships/customXml" Target="../ink/ink334.xml"/><Relationship Id="rId407" Type="http://schemas.openxmlformats.org/officeDocument/2006/relationships/customXml" Target="../ink/ink341.xml"/><Relationship Id="rId449" Type="http://schemas.openxmlformats.org/officeDocument/2006/relationships/customXml" Target="../ink/ink363.xml"/><Relationship Id="rId211" Type="http://schemas.openxmlformats.org/officeDocument/2006/relationships/image" Target="../media/image233.png"/><Relationship Id="rId253" Type="http://schemas.openxmlformats.org/officeDocument/2006/relationships/customXml" Target="../ink/ink262.xml"/><Relationship Id="rId295" Type="http://schemas.openxmlformats.org/officeDocument/2006/relationships/image" Target="../media/image274.png"/><Relationship Id="rId309" Type="http://schemas.openxmlformats.org/officeDocument/2006/relationships/customXml" Target="../ink/ink291.xml"/><Relationship Id="rId460" Type="http://schemas.openxmlformats.org/officeDocument/2006/relationships/image" Target="../media/image354.png"/><Relationship Id="rId516" Type="http://schemas.openxmlformats.org/officeDocument/2006/relationships/image" Target="../media/image382.png"/><Relationship Id="rId48" Type="http://schemas.openxmlformats.org/officeDocument/2006/relationships/customXml" Target="../ink/ink158.xml"/><Relationship Id="rId113" Type="http://schemas.openxmlformats.org/officeDocument/2006/relationships/customXml" Target="../ink/ink191.xml"/><Relationship Id="rId320" Type="http://schemas.openxmlformats.org/officeDocument/2006/relationships/customXml" Target="../ink/ink297.xml"/><Relationship Id="rId155" Type="http://schemas.openxmlformats.org/officeDocument/2006/relationships/image" Target="../media/image205.png"/><Relationship Id="rId197" Type="http://schemas.openxmlformats.org/officeDocument/2006/relationships/image" Target="../media/image226.png"/><Relationship Id="rId362" Type="http://schemas.openxmlformats.org/officeDocument/2006/relationships/customXml" Target="../ink/ink318.xml"/><Relationship Id="rId418" Type="http://schemas.openxmlformats.org/officeDocument/2006/relationships/image" Target="../media/image334.png"/><Relationship Id="rId222" Type="http://schemas.openxmlformats.org/officeDocument/2006/relationships/customXml" Target="../ink/ink246.xml"/><Relationship Id="rId264" Type="http://schemas.openxmlformats.org/officeDocument/2006/relationships/customXml" Target="../ink/ink268.xml"/><Relationship Id="rId471" Type="http://schemas.openxmlformats.org/officeDocument/2006/relationships/customXml" Target="../ink/ink374.xml"/><Relationship Id="rId17" Type="http://schemas.openxmlformats.org/officeDocument/2006/relationships/image" Target="../media/image137.png"/><Relationship Id="rId59" Type="http://schemas.openxmlformats.org/officeDocument/2006/relationships/image" Target="../media/image158.png"/><Relationship Id="rId124" Type="http://schemas.openxmlformats.org/officeDocument/2006/relationships/image" Target="../media/image190.png"/><Relationship Id="rId70" Type="http://schemas.openxmlformats.org/officeDocument/2006/relationships/image" Target="../media/image163.png"/><Relationship Id="rId166" Type="http://schemas.openxmlformats.org/officeDocument/2006/relationships/customXml" Target="../ink/ink218.xml"/><Relationship Id="rId331" Type="http://schemas.openxmlformats.org/officeDocument/2006/relationships/image" Target="../media/image291.png"/><Relationship Id="rId373" Type="http://schemas.openxmlformats.org/officeDocument/2006/relationships/image" Target="../media/image312.png"/><Relationship Id="rId429" Type="http://schemas.openxmlformats.org/officeDocument/2006/relationships/customXml" Target="../ink/ink352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244.png"/><Relationship Id="rId440" Type="http://schemas.openxmlformats.org/officeDocument/2006/relationships/customXml" Target="../ink/ink358.xml"/><Relationship Id="rId28" Type="http://schemas.openxmlformats.org/officeDocument/2006/relationships/customXml" Target="../ink/ink148.xml"/><Relationship Id="rId275" Type="http://schemas.openxmlformats.org/officeDocument/2006/relationships/image" Target="../media/image264.png"/><Relationship Id="rId300" Type="http://schemas.openxmlformats.org/officeDocument/2006/relationships/customXml" Target="../ink/ink286.xml"/><Relationship Id="rId482" Type="http://schemas.openxmlformats.org/officeDocument/2006/relationships/image" Target="../media/image365.png"/><Relationship Id="rId81" Type="http://schemas.openxmlformats.org/officeDocument/2006/relationships/customXml" Target="../ink/ink175.xml"/><Relationship Id="rId135" Type="http://schemas.openxmlformats.org/officeDocument/2006/relationships/customXml" Target="../ink/ink202.xml"/><Relationship Id="rId177" Type="http://schemas.openxmlformats.org/officeDocument/2006/relationships/image" Target="../media/image216.png"/><Relationship Id="rId342" Type="http://schemas.openxmlformats.org/officeDocument/2006/relationships/customXml" Target="../ink/ink308.xml"/><Relationship Id="rId384" Type="http://schemas.openxmlformats.org/officeDocument/2006/relationships/image" Target="../media/image317.png"/><Relationship Id="rId202" Type="http://schemas.openxmlformats.org/officeDocument/2006/relationships/customXml" Target="../ink/ink236.xml"/><Relationship Id="rId244" Type="http://schemas.openxmlformats.org/officeDocument/2006/relationships/customXml" Target="../ink/ink257.xml"/><Relationship Id="rId39" Type="http://schemas.openxmlformats.org/officeDocument/2006/relationships/image" Target="../media/image148.png"/><Relationship Id="rId286" Type="http://schemas.openxmlformats.org/officeDocument/2006/relationships/customXml" Target="../ink/ink279.xml"/><Relationship Id="rId451" Type="http://schemas.openxmlformats.org/officeDocument/2006/relationships/customXml" Target="../ink/ink364.xml"/><Relationship Id="rId493" Type="http://schemas.openxmlformats.org/officeDocument/2006/relationships/customXml" Target="../ink/ink385.xml"/><Relationship Id="rId507" Type="http://schemas.openxmlformats.org/officeDocument/2006/relationships/customXml" Target="../ink/ink392.xml"/><Relationship Id="rId50" Type="http://schemas.openxmlformats.org/officeDocument/2006/relationships/customXml" Target="../ink/ink159.xml"/><Relationship Id="rId104" Type="http://schemas.openxmlformats.org/officeDocument/2006/relationships/image" Target="../media/image180.png"/><Relationship Id="rId146" Type="http://schemas.openxmlformats.org/officeDocument/2006/relationships/customXml" Target="../ink/ink208.xml"/><Relationship Id="rId188" Type="http://schemas.openxmlformats.org/officeDocument/2006/relationships/customXml" Target="../ink/ink229.xml"/><Relationship Id="rId311" Type="http://schemas.openxmlformats.org/officeDocument/2006/relationships/customXml" Target="../ink/ink292.xml"/><Relationship Id="rId353" Type="http://schemas.openxmlformats.org/officeDocument/2006/relationships/image" Target="../media/image302.png"/><Relationship Id="rId395" Type="http://schemas.openxmlformats.org/officeDocument/2006/relationships/customXml" Target="../ink/ink335.xml"/><Relationship Id="rId409" Type="http://schemas.openxmlformats.org/officeDocument/2006/relationships/customXml" Target="../ink/ink342.xml"/><Relationship Id="rId92" Type="http://schemas.openxmlformats.org/officeDocument/2006/relationships/image" Target="../media/image174.png"/><Relationship Id="rId213" Type="http://schemas.openxmlformats.org/officeDocument/2006/relationships/image" Target="../media/image234.png"/><Relationship Id="rId420" Type="http://schemas.openxmlformats.org/officeDocument/2006/relationships/image" Target="../media/image335.png"/><Relationship Id="rId255" Type="http://schemas.openxmlformats.org/officeDocument/2006/relationships/customXml" Target="../ink/ink263.xml"/><Relationship Id="rId297" Type="http://schemas.openxmlformats.org/officeDocument/2006/relationships/image" Target="../media/image275.png"/><Relationship Id="rId462" Type="http://schemas.openxmlformats.org/officeDocument/2006/relationships/image" Target="../media/image355.png"/><Relationship Id="rId518" Type="http://schemas.openxmlformats.org/officeDocument/2006/relationships/image" Target="../media/image383.png"/><Relationship Id="rId115" Type="http://schemas.openxmlformats.org/officeDocument/2006/relationships/customXml" Target="../ink/ink192.xml"/><Relationship Id="rId157" Type="http://schemas.openxmlformats.org/officeDocument/2006/relationships/image" Target="../media/image206.png"/><Relationship Id="rId322" Type="http://schemas.openxmlformats.org/officeDocument/2006/relationships/customXml" Target="../ink/ink298.xml"/><Relationship Id="rId364" Type="http://schemas.openxmlformats.org/officeDocument/2006/relationships/customXml" Target="../ink/ink319.xml"/><Relationship Id="rId61" Type="http://schemas.openxmlformats.org/officeDocument/2006/relationships/image" Target="../media/image159.png"/><Relationship Id="rId199" Type="http://schemas.openxmlformats.org/officeDocument/2006/relationships/image" Target="../media/image227.png"/><Relationship Id="rId19" Type="http://schemas.openxmlformats.org/officeDocument/2006/relationships/image" Target="../media/image138.png"/><Relationship Id="rId224" Type="http://schemas.openxmlformats.org/officeDocument/2006/relationships/customXml" Target="../ink/ink247.xml"/><Relationship Id="rId266" Type="http://schemas.openxmlformats.org/officeDocument/2006/relationships/customXml" Target="../ink/ink269.xml"/><Relationship Id="rId431" Type="http://schemas.openxmlformats.org/officeDocument/2006/relationships/image" Target="../media/image340.png"/><Relationship Id="rId473" Type="http://schemas.openxmlformats.org/officeDocument/2006/relationships/customXml" Target="../ink/ink375.xml"/><Relationship Id="rId30" Type="http://schemas.openxmlformats.org/officeDocument/2006/relationships/customXml" Target="../ink/ink149.xml"/><Relationship Id="rId126" Type="http://schemas.openxmlformats.org/officeDocument/2006/relationships/image" Target="../media/image191.png"/><Relationship Id="rId168" Type="http://schemas.openxmlformats.org/officeDocument/2006/relationships/customXml" Target="../ink/ink219.xml"/><Relationship Id="rId333" Type="http://schemas.openxmlformats.org/officeDocument/2006/relationships/image" Target="../media/image292.png"/><Relationship Id="rId72" Type="http://schemas.openxmlformats.org/officeDocument/2006/relationships/image" Target="../media/image164.png"/><Relationship Id="rId375" Type="http://schemas.openxmlformats.org/officeDocument/2006/relationships/customXml" Target="../ink/ink325.xml"/><Relationship Id="rId3" Type="http://schemas.openxmlformats.org/officeDocument/2006/relationships/image" Target="../media/image130.png"/><Relationship Id="rId235" Type="http://schemas.openxmlformats.org/officeDocument/2006/relationships/image" Target="../media/image245.png"/><Relationship Id="rId277" Type="http://schemas.openxmlformats.org/officeDocument/2006/relationships/image" Target="../media/image265.png"/><Relationship Id="rId400" Type="http://schemas.openxmlformats.org/officeDocument/2006/relationships/image" Target="../media/image325.png"/><Relationship Id="rId442" Type="http://schemas.openxmlformats.org/officeDocument/2006/relationships/customXml" Target="../ink/ink359.xml"/><Relationship Id="rId484" Type="http://schemas.openxmlformats.org/officeDocument/2006/relationships/image" Target="../media/image366.png"/><Relationship Id="rId137" Type="http://schemas.openxmlformats.org/officeDocument/2006/relationships/customXml" Target="../ink/ink203.xml"/><Relationship Id="rId302" Type="http://schemas.openxmlformats.org/officeDocument/2006/relationships/customXml" Target="../ink/ink287.xml"/><Relationship Id="rId344" Type="http://schemas.openxmlformats.org/officeDocument/2006/relationships/customXml" Target="../ink/ink309.xml"/><Relationship Id="rId41" Type="http://schemas.openxmlformats.org/officeDocument/2006/relationships/image" Target="../media/image149.png"/><Relationship Id="rId83" Type="http://schemas.openxmlformats.org/officeDocument/2006/relationships/customXml" Target="../ink/ink176.xml"/><Relationship Id="rId179" Type="http://schemas.openxmlformats.org/officeDocument/2006/relationships/image" Target="../media/image217.png"/><Relationship Id="rId386" Type="http://schemas.openxmlformats.org/officeDocument/2006/relationships/image" Target="../media/image318.png"/><Relationship Id="rId190" Type="http://schemas.openxmlformats.org/officeDocument/2006/relationships/customXml" Target="../ink/ink230.xml"/><Relationship Id="rId204" Type="http://schemas.openxmlformats.org/officeDocument/2006/relationships/customXml" Target="../ink/ink237.xml"/><Relationship Id="rId246" Type="http://schemas.openxmlformats.org/officeDocument/2006/relationships/customXml" Target="../ink/ink258.xml"/><Relationship Id="rId288" Type="http://schemas.openxmlformats.org/officeDocument/2006/relationships/customXml" Target="../ink/ink280.xml"/><Relationship Id="rId411" Type="http://schemas.openxmlformats.org/officeDocument/2006/relationships/customXml" Target="../ink/ink343.xml"/><Relationship Id="rId453" Type="http://schemas.openxmlformats.org/officeDocument/2006/relationships/customXml" Target="../ink/ink365.xml"/><Relationship Id="rId509" Type="http://schemas.openxmlformats.org/officeDocument/2006/relationships/customXml" Target="../ink/ink393.xml"/><Relationship Id="rId106" Type="http://schemas.openxmlformats.org/officeDocument/2006/relationships/image" Target="../media/image181.png"/><Relationship Id="rId313" Type="http://schemas.openxmlformats.org/officeDocument/2006/relationships/image" Target="../media/image282.png"/><Relationship Id="rId495" Type="http://schemas.openxmlformats.org/officeDocument/2006/relationships/customXml" Target="../ink/ink386.xml"/><Relationship Id="rId10" Type="http://schemas.openxmlformats.org/officeDocument/2006/relationships/customXml" Target="../ink/ink139.xml"/><Relationship Id="rId52" Type="http://schemas.openxmlformats.org/officeDocument/2006/relationships/customXml" Target="../ink/ink160.xml"/><Relationship Id="rId94" Type="http://schemas.openxmlformats.org/officeDocument/2006/relationships/image" Target="../media/image175.png"/><Relationship Id="rId148" Type="http://schemas.openxmlformats.org/officeDocument/2006/relationships/customXml" Target="../ink/ink209.xml"/><Relationship Id="rId355" Type="http://schemas.openxmlformats.org/officeDocument/2006/relationships/image" Target="../media/image303.png"/><Relationship Id="rId397" Type="http://schemas.openxmlformats.org/officeDocument/2006/relationships/customXml" Target="../ink/ink336.xml"/><Relationship Id="rId520" Type="http://schemas.openxmlformats.org/officeDocument/2006/relationships/image" Target="../media/image384.png"/><Relationship Id="rId215" Type="http://schemas.openxmlformats.org/officeDocument/2006/relationships/image" Target="../media/image235.png"/><Relationship Id="rId257" Type="http://schemas.openxmlformats.org/officeDocument/2006/relationships/customXml" Target="../ink/ink264.xml"/><Relationship Id="rId422" Type="http://schemas.openxmlformats.org/officeDocument/2006/relationships/image" Target="../media/image336.png"/><Relationship Id="rId464" Type="http://schemas.openxmlformats.org/officeDocument/2006/relationships/image" Target="../media/image356.png"/><Relationship Id="rId299" Type="http://schemas.openxmlformats.org/officeDocument/2006/relationships/image" Target="../media/image276.png"/><Relationship Id="rId63" Type="http://schemas.openxmlformats.org/officeDocument/2006/relationships/customXml" Target="../ink/ink166.xml"/><Relationship Id="rId159" Type="http://schemas.openxmlformats.org/officeDocument/2006/relationships/image" Target="../media/image207.png"/><Relationship Id="rId366" Type="http://schemas.openxmlformats.org/officeDocument/2006/relationships/customXml" Target="../ink/ink320.xml"/><Relationship Id="rId226" Type="http://schemas.openxmlformats.org/officeDocument/2006/relationships/customXml" Target="../ink/ink248.xml"/><Relationship Id="rId433" Type="http://schemas.openxmlformats.org/officeDocument/2006/relationships/image" Target="../media/image3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59.xml"/><Relationship Id="rId21" Type="http://schemas.openxmlformats.org/officeDocument/2006/relationships/image" Target="../media/image395.png"/><Relationship Id="rId63" Type="http://schemas.openxmlformats.org/officeDocument/2006/relationships/customXml" Target="../ink/ink432.xml"/><Relationship Id="rId159" Type="http://schemas.openxmlformats.org/officeDocument/2006/relationships/customXml" Target="../ink/ink480.xml"/><Relationship Id="rId170" Type="http://schemas.openxmlformats.org/officeDocument/2006/relationships/customXml" Target="../ink/ink486.xml"/><Relationship Id="rId226" Type="http://schemas.openxmlformats.org/officeDocument/2006/relationships/image" Target="../media/image495.png"/><Relationship Id="rId268" Type="http://schemas.openxmlformats.org/officeDocument/2006/relationships/image" Target="../media/image516.png"/><Relationship Id="rId32" Type="http://schemas.openxmlformats.org/officeDocument/2006/relationships/customXml" Target="../ink/ink415.xml"/><Relationship Id="rId74" Type="http://schemas.openxmlformats.org/officeDocument/2006/relationships/image" Target="../media/image420.png"/><Relationship Id="rId128" Type="http://schemas.openxmlformats.org/officeDocument/2006/relationships/image" Target="../media/image447.png"/><Relationship Id="rId5" Type="http://schemas.openxmlformats.org/officeDocument/2006/relationships/image" Target="../media/image387.png"/><Relationship Id="rId181" Type="http://schemas.openxmlformats.org/officeDocument/2006/relationships/image" Target="../media/image473.png"/><Relationship Id="rId237" Type="http://schemas.openxmlformats.org/officeDocument/2006/relationships/customXml" Target="../ink/ink520.xml"/><Relationship Id="rId279" Type="http://schemas.openxmlformats.org/officeDocument/2006/relationships/customXml" Target="../ink/ink541.xml"/><Relationship Id="rId43" Type="http://schemas.openxmlformats.org/officeDocument/2006/relationships/customXml" Target="../ink/ink421.xml"/><Relationship Id="rId139" Type="http://schemas.openxmlformats.org/officeDocument/2006/relationships/customXml" Target="../ink/ink470.xml"/><Relationship Id="rId290" Type="http://schemas.openxmlformats.org/officeDocument/2006/relationships/image" Target="../media/image527.png"/><Relationship Id="rId85" Type="http://schemas.openxmlformats.org/officeDocument/2006/relationships/customXml" Target="../ink/ink443.xml"/><Relationship Id="rId150" Type="http://schemas.openxmlformats.org/officeDocument/2006/relationships/image" Target="../media/image458.png"/><Relationship Id="rId192" Type="http://schemas.openxmlformats.org/officeDocument/2006/relationships/customXml" Target="../ink/ink497.xml"/><Relationship Id="rId206" Type="http://schemas.openxmlformats.org/officeDocument/2006/relationships/image" Target="../media/image485.png"/><Relationship Id="rId248" Type="http://schemas.openxmlformats.org/officeDocument/2006/relationships/image" Target="../media/image506.png"/><Relationship Id="rId269" Type="http://schemas.openxmlformats.org/officeDocument/2006/relationships/customXml" Target="../ink/ink536.xml"/><Relationship Id="rId12" Type="http://schemas.openxmlformats.org/officeDocument/2006/relationships/customXml" Target="../ink/ink405.xml"/><Relationship Id="rId33" Type="http://schemas.openxmlformats.org/officeDocument/2006/relationships/customXml" Target="../ink/ink416.xml"/><Relationship Id="rId108" Type="http://schemas.openxmlformats.org/officeDocument/2006/relationships/image" Target="../media/image437.png"/><Relationship Id="rId129" Type="http://schemas.openxmlformats.org/officeDocument/2006/relationships/customXml" Target="../ink/ink465.xml"/><Relationship Id="rId280" Type="http://schemas.openxmlformats.org/officeDocument/2006/relationships/image" Target="../media/image522.png"/><Relationship Id="rId54" Type="http://schemas.openxmlformats.org/officeDocument/2006/relationships/image" Target="../media/image410.png"/><Relationship Id="rId75" Type="http://schemas.openxmlformats.org/officeDocument/2006/relationships/customXml" Target="../ink/ink438.xml"/><Relationship Id="rId96" Type="http://schemas.openxmlformats.org/officeDocument/2006/relationships/image" Target="../media/image431.png"/><Relationship Id="rId140" Type="http://schemas.openxmlformats.org/officeDocument/2006/relationships/image" Target="../media/image453.png"/><Relationship Id="rId161" Type="http://schemas.openxmlformats.org/officeDocument/2006/relationships/customXml" Target="../ink/ink481.xml"/><Relationship Id="rId182" Type="http://schemas.openxmlformats.org/officeDocument/2006/relationships/customXml" Target="../ink/ink492.xml"/><Relationship Id="rId217" Type="http://schemas.openxmlformats.org/officeDocument/2006/relationships/customXml" Target="../ink/ink510.xml"/><Relationship Id="rId6" Type="http://schemas.openxmlformats.org/officeDocument/2006/relationships/customXml" Target="../ink/ink402.xml"/><Relationship Id="rId238" Type="http://schemas.openxmlformats.org/officeDocument/2006/relationships/image" Target="../media/image501.png"/><Relationship Id="rId259" Type="http://schemas.openxmlformats.org/officeDocument/2006/relationships/customXml" Target="../ink/ink531.xml"/><Relationship Id="rId23" Type="http://schemas.openxmlformats.org/officeDocument/2006/relationships/image" Target="../media/image396.png"/><Relationship Id="rId119" Type="http://schemas.openxmlformats.org/officeDocument/2006/relationships/customXml" Target="../ink/ink460.xml"/><Relationship Id="rId270" Type="http://schemas.openxmlformats.org/officeDocument/2006/relationships/image" Target="../media/image517.png"/><Relationship Id="rId291" Type="http://schemas.openxmlformats.org/officeDocument/2006/relationships/customXml" Target="../ink/ink547.xml"/><Relationship Id="rId44" Type="http://schemas.openxmlformats.org/officeDocument/2006/relationships/image" Target="../media/image406.png"/><Relationship Id="rId65" Type="http://schemas.openxmlformats.org/officeDocument/2006/relationships/customXml" Target="../ink/ink433.xml"/><Relationship Id="rId86" Type="http://schemas.openxmlformats.org/officeDocument/2006/relationships/image" Target="../media/image426.png"/><Relationship Id="rId130" Type="http://schemas.openxmlformats.org/officeDocument/2006/relationships/image" Target="../media/image448.png"/><Relationship Id="rId151" Type="http://schemas.openxmlformats.org/officeDocument/2006/relationships/customXml" Target="../ink/ink476.xml"/><Relationship Id="rId172" Type="http://schemas.openxmlformats.org/officeDocument/2006/relationships/customXml" Target="../ink/ink487.xml"/><Relationship Id="rId193" Type="http://schemas.openxmlformats.org/officeDocument/2006/relationships/image" Target="../media/image479.png"/><Relationship Id="rId207" Type="http://schemas.openxmlformats.org/officeDocument/2006/relationships/customXml" Target="../ink/ink505.xml"/><Relationship Id="rId228" Type="http://schemas.openxmlformats.org/officeDocument/2006/relationships/image" Target="../media/image496.png"/><Relationship Id="rId249" Type="http://schemas.openxmlformats.org/officeDocument/2006/relationships/customXml" Target="../ink/ink526.xml"/><Relationship Id="rId13" Type="http://schemas.openxmlformats.org/officeDocument/2006/relationships/image" Target="../media/image391.png"/><Relationship Id="rId109" Type="http://schemas.openxmlformats.org/officeDocument/2006/relationships/customXml" Target="../ink/ink455.xml"/><Relationship Id="rId260" Type="http://schemas.openxmlformats.org/officeDocument/2006/relationships/image" Target="../media/image512.png"/><Relationship Id="rId281" Type="http://schemas.openxmlformats.org/officeDocument/2006/relationships/customXml" Target="../ink/ink542.xml"/><Relationship Id="rId34" Type="http://schemas.openxmlformats.org/officeDocument/2006/relationships/image" Target="../media/image401.png"/><Relationship Id="rId55" Type="http://schemas.openxmlformats.org/officeDocument/2006/relationships/customXml" Target="../ink/ink428.xml"/><Relationship Id="rId76" Type="http://schemas.openxmlformats.org/officeDocument/2006/relationships/image" Target="../media/image421.png"/><Relationship Id="rId97" Type="http://schemas.openxmlformats.org/officeDocument/2006/relationships/customXml" Target="../ink/ink449.xml"/><Relationship Id="rId120" Type="http://schemas.openxmlformats.org/officeDocument/2006/relationships/image" Target="../media/image443.png"/><Relationship Id="rId141" Type="http://schemas.openxmlformats.org/officeDocument/2006/relationships/customXml" Target="../ink/ink471.xml"/><Relationship Id="rId7" Type="http://schemas.openxmlformats.org/officeDocument/2006/relationships/image" Target="../media/image388.png"/><Relationship Id="rId162" Type="http://schemas.openxmlformats.org/officeDocument/2006/relationships/image" Target="../media/image464.png"/><Relationship Id="rId183" Type="http://schemas.openxmlformats.org/officeDocument/2006/relationships/image" Target="../media/image474.png"/><Relationship Id="rId218" Type="http://schemas.openxmlformats.org/officeDocument/2006/relationships/image" Target="../media/image491.png"/><Relationship Id="rId239" Type="http://schemas.openxmlformats.org/officeDocument/2006/relationships/customXml" Target="../ink/ink521.xml"/><Relationship Id="rId250" Type="http://schemas.openxmlformats.org/officeDocument/2006/relationships/image" Target="../media/image507.png"/><Relationship Id="rId271" Type="http://schemas.openxmlformats.org/officeDocument/2006/relationships/customXml" Target="../ink/ink537.xml"/><Relationship Id="rId292" Type="http://schemas.openxmlformats.org/officeDocument/2006/relationships/image" Target="../media/image528.png"/><Relationship Id="rId24" Type="http://schemas.openxmlformats.org/officeDocument/2006/relationships/customXml" Target="../ink/ink411.xml"/><Relationship Id="rId45" Type="http://schemas.openxmlformats.org/officeDocument/2006/relationships/customXml" Target="../ink/ink422.xml"/><Relationship Id="rId66" Type="http://schemas.openxmlformats.org/officeDocument/2006/relationships/image" Target="../media/image416.png"/><Relationship Id="rId87" Type="http://schemas.openxmlformats.org/officeDocument/2006/relationships/customXml" Target="../ink/ink444.xml"/><Relationship Id="rId110" Type="http://schemas.openxmlformats.org/officeDocument/2006/relationships/image" Target="../media/image438.png"/><Relationship Id="rId131" Type="http://schemas.openxmlformats.org/officeDocument/2006/relationships/customXml" Target="../ink/ink466.xml"/><Relationship Id="rId152" Type="http://schemas.openxmlformats.org/officeDocument/2006/relationships/image" Target="../media/image459.png"/><Relationship Id="rId173" Type="http://schemas.openxmlformats.org/officeDocument/2006/relationships/image" Target="../media/image469.png"/><Relationship Id="rId194" Type="http://schemas.openxmlformats.org/officeDocument/2006/relationships/customXml" Target="../ink/ink498.xml"/><Relationship Id="rId208" Type="http://schemas.openxmlformats.org/officeDocument/2006/relationships/image" Target="../media/image486.png"/><Relationship Id="rId229" Type="http://schemas.openxmlformats.org/officeDocument/2006/relationships/customXml" Target="../ink/ink516.xml"/><Relationship Id="rId240" Type="http://schemas.openxmlformats.org/officeDocument/2006/relationships/image" Target="../media/image502.png"/><Relationship Id="rId261" Type="http://schemas.openxmlformats.org/officeDocument/2006/relationships/customXml" Target="../ink/ink532.xml"/><Relationship Id="rId14" Type="http://schemas.openxmlformats.org/officeDocument/2006/relationships/customXml" Target="../ink/ink406.xml"/><Relationship Id="rId35" Type="http://schemas.openxmlformats.org/officeDocument/2006/relationships/customXml" Target="../ink/ink417.xml"/><Relationship Id="rId56" Type="http://schemas.openxmlformats.org/officeDocument/2006/relationships/image" Target="../media/image411.png"/><Relationship Id="rId77" Type="http://schemas.openxmlformats.org/officeDocument/2006/relationships/customXml" Target="../ink/ink439.xml"/><Relationship Id="rId100" Type="http://schemas.openxmlformats.org/officeDocument/2006/relationships/image" Target="../media/image433.png"/><Relationship Id="rId282" Type="http://schemas.openxmlformats.org/officeDocument/2006/relationships/image" Target="../media/image523.png"/><Relationship Id="rId8" Type="http://schemas.openxmlformats.org/officeDocument/2006/relationships/customXml" Target="../ink/ink403.xml"/><Relationship Id="rId98" Type="http://schemas.openxmlformats.org/officeDocument/2006/relationships/image" Target="../media/image432.png"/><Relationship Id="rId121" Type="http://schemas.openxmlformats.org/officeDocument/2006/relationships/customXml" Target="../ink/ink461.xml"/><Relationship Id="rId142" Type="http://schemas.openxmlformats.org/officeDocument/2006/relationships/image" Target="../media/image454.png"/><Relationship Id="rId163" Type="http://schemas.openxmlformats.org/officeDocument/2006/relationships/customXml" Target="../ink/ink482.xml"/><Relationship Id="rId184" Type="http://schemas.openxmlformats.org/officeDocument/2006/relationships/customXml" Target="../ink/ink493.xml"/><Relationship Id="rId219" Type="http://schemas.openxmlformats.org/officeDocument/2006/relationships/customXml" Target="../ink/ink511.xml"/><Relationship Id="rId230" Type="http://schemas.openxmlformats.org/officeDocument/2006/relationships/image" Target="../media/image497.png"/><Relationship Id="rId251" Type="http://schemas.openxmlformats.org/officeDocument/2006/relationships/customXml" Target="../ink/ink527.xml"/><Relationship Id="rId25" Type="http://schemas.openxmlformats.org/officeDocument/2006/relationships/image" Target="../media/image397.png"/><Relationship Id="rId46" Type="http://schemas.openxmlformats.org/officeDocument/2006/relationships/image" Target="../media/image407.png"/><Relationship Id="rId67" Type="http://schemas.openxmlformats.org/officeDocument/2006/relationships/customXml" Target="../ink/ink434.xml"/><Relationship Id="rId272" Type="http://schemas.openxmlformats.org/officeDocument/2006/relationships/image" Target="../media/image518.png"/><Relationship Id="rId88" Type="http://schemas.openxmlformats.org/officeDocument/2006/relationships/image" Target="../media/image427.png"/><Relationship Id="rId111" Type="http://schemas.openxmlformats.org/officeDocument/2006/relationships/customXml" Target="../ink/ink456.xml"/><Relationship Id="rId132" Type="http://schemas.openxmlformats.org/officeDocument/2006/relationships/image" Target="../media/image449.png"/><Relationship Id="rId153" Type="http://schemas.openxmlformats.org/officeDocument/2006/relationships/customXml" Target="../ink/ink477.xml"/><Relationship Id="rId174" Type="http://schemas.openxmlformats.org/officeDocument/2006/relationships/customXml" Target="../ink/ink488.xml"/><Relationship Id="rId195" Type="http://schemas.openxmlformats.org/officeDocument/2006/relationships/image" Target="../media/image480.png"/><Relationship Id="rId209" Type="http://schemas.openxmlformats.org/officeDocument/2006/relationships/customXml" Target="../ink/ink506.xml"/><Relationship Id="rId220" Type="http://schemas.openxmlformats.org/officeDocument/2006/relationships/image" Target="../media/image492.png"/><Relationship Id="rId241" Type="http://schemas.openxmlformats.org/officeDocument/2006/relationships/customXml" Target="../ink/ink522.xml"/><Relationship Id="rId15" Type="http://schemas.openxmlformats.org/officeDocument/2006/relationships/image" Target="../media/image392.png"/><Relationship Id="rId36" Type="http://schemas.openxmlformats.org/officeDocument/2006/relationships/image" Target="../media/image402.png"/><Relationship Id="rId57" Type="http://schemas.openxmlformats.org/officeDocument/2006/relationships/customXml" Target="../ink/ink429.xml"/><Relationship Id="rId262" Type="http://schemas.openxmlformats.org/officeDocument/2006/relationships/image" Target="../media/image513.png"/><Relationship Id="rId283" Type="http://schemas.openxmlformats.org/officeDocument/2006/relationships/customXml" Target="../ink/ink543.xml"/><Relationship Id="rId78" Type="http://schemas.openxmlformats.org/officeDocument/2006/relationships/image" Target="../media/image422.png"/><Relationship Id="rId99" Type="http://schemas.openxmlformats.org/officeDocument/2006/relationships/customXml" Target="../ink/ink450.xml"/><Relationship Id="rId101" Type="http://schemas.openxmlformats.org/officeDocument/2006/relationships/customXml" Target="../ink/ink451.xml"/><Relationship Id="rId122" Type="http://schemas.openxmlformats.org/officeDocument/2006/relationships/image" Target="../media/image444.png"/><Relationship Id="rId143" Type="http://schemas.openxmlformats.org/officeDocument/2006/relationships/customXml" Target="../ink/ink472.xml"/><Relationship Id="rId164" Type="http://schemas.openxmlformats.org/officeDocument/2006/relationships/image" Target="../media/image465.png"/><Relationship Id="rId185" Type="http://schemas.openxmlformats.org/officeDocument/2006/relationships/image" Target="../media/image475.png"/><Relationship Id="rId9" Type="http://schemas.openxmlformats.org/officeDocument/2006/relationships/image" Target="../media/image389.png"/><Relationship Id="rId210" Type="http://schemas.openxmlformats.org/officeDocument/2006/relationships/image" Target="../media/image487.png"/><Relationship Id="rId26" Type="http://schemas.openxmlformats.org/officeDocument/2006/relationships/customXml" Target="../ink/ink412.xml"/><Relationship Id="rId231" Type="http://schemas.openxmlformats.org/officeDocument/2006/relationships/customXml" Target="../ink/ink517.xml"/><Relationship Id="rId252" Type="http://schemas.openxmlformats.org/officeDocument/2006/relationships/image" Target="../media/image508.png"/><Relationship Id="rId273" Type="http://schemas.openxmlformats.org/officeDocument/2006/relationships/customXml" Target="../ink/ink538.xml"/><Relationship Id="rId47" Type="http://schemas.openxmlformats.org/officeDocument/2006/relationships/customXml" Target="../ink/ink423.xml"/><Relationship Id="rId68" Type="http://schemas.openxmlformats.org/officeDocument/2006/relationships/image" Target="../media/image417.png"/><Relationship Id="rId89" Type="http://schemas.openxmlformats.org/officeDocument/2006/relationships/customXml" Target="../ink/ink445.xml"/><Relationship Id="rId112" Type="http://schemas.openxmlformats.org/officeDocument/2006/relationships/image" Target="../media/image439.png"/><Relationship Id="rId133" Type="http://schemas.openxmlformats.org/officeDocument/2006/relationships/customXml" Target="../ink/ink467.xml"/><Relationship Id="rId154" Type="http://schemas.openxmlformats.org/officeDocument/2006/relationships/image" Target="../media/image460.png"/><Relationship Id="rId175" Type="http://schemas.openxmlformats.org/officeDocument/2006/relationships/image" Target="../media/image470.png"/><Relationship Id="rId196" Type="http://schemas.openxmlformats.org/officeDocument/2006/relationships/customXml" Target="../ink/ink499.xml"/><Relationship Id="rId200" Type="http://schemas.openxmlformats.org/officeDocument/2006/relationships/customXml" Target="../ink/ink501.xml"/><Relationship Id="rId16" Type="http://schemas.openxmlformats.org/officeDocument/2006/relationships/customXml" Target="../ink/ink407.xml"/><Relationship Id="rId221" Type="http://schemas.openxmlformats.org/officeDocument/2006/relationships/customXml" Target="../ink/ink512.xml"/><Relationship Id="rId242" Type="http://schemas.openxmlformats.org/officeDocument/2006/relationships/image" Target="../media/image503.png"/><Relationship Id="rId263" Type="http://schemas.openxmlformats.org/officeDocument/2006/relationships/customXml" Target="../ink/ink533.xml"/><Relationship Id="rId284" Type="http://schemas.openxmlformats.org/officeDocument/2006/relationships/image" Target="../media/image524.png"/><Relationship Id="rId37" Type="http://schemas.openxmlformats.org/officeDocument/2006/relationships/customXml" Target="../ink/ink418.xml"/><Relationship Id="rId58" Type="http://schemas.openxmlformats.org/officeDocument/2006/relationships/image" Target="../media/image412.png"/><Relationship Id="rId79" Type="http://schemas.openxmlformats.org/officeDocument/2006/relationships/customXml" Target="../ink/ink440.xml"/><Relationship Id="rId102" Type="http://schemas.openxmlformats.org/officeDocument/2006/relationships/image" Target="../media/image434.png"/><Relationship Id="rId123" Type="http://schemas.openxmlformats.org/officeDocument/2006/relationships/customXml" Target="../ink/ink462.xml"/><Relationship Id="rId144" Type="http://schemas.openxmlformats.org/officeDocument/2006/relationships/image" Target="../media/image455.png"/><Relationship Id="rId90" Type="http://schemas.openxmlformats.org/officeDocument/2006/relationships/image" Target="../media/image428.png"/><Relationship Id="rId165" Type="http://schemas.openxmlformats.org/officeDocument/2006/relationships/customXml" Target="../ink/ink483.xml"/><Relationship Id="rId186" Type="http://schemas.openxmlformats.org/officeDocument/2006/relationships/customXml" Target="../ink/ink494.xml"/><Relationship Id="rId211" Type="http://schemas.openxmlformats.org/officeDocument/2006/relationships/customXml" Target="../ink/ink507.xml"/><Relationship Id="rId232" Type="http://schemas.openxmlformats.org/officeDocument/2006/relationships/image" Target="../media/image498.png"/><Relationship Id="rId253" Type="http://schemas.openxmlformats.org/officeDocument/2006/relationships/customXml" Target="../ink/ink528.xml"/><Relationship Id="rId274" Type="http://schemas.openxmlformats.org/officeDocument/2006/relationships/image" Target="../media/image519.png"/><Relationship Id="rId27" Type="http://schemas.openxmlformats.org/officeDocument/2006/relationships/image" Target="../media/image398.png"/><Relationship Id="rId48" Type="http://schemas.openxmlformats.org/officeDocument/2006/relationships/customXml" Target="../ink/ink424.xml"/><Relationship Id="rId69" Type="http://schemas.openxmlformats.org/officeDocument/2006/relationships/customXml" Target="../ink/ink435.xml"/><Relationship Id="rId113" Type="http://schemas.openxmlformats.org/officeDocument/2006/relationships/customXml" Target="../ink/ink457.xml"/><Relationship Id="rId134" Type="http://schemas.openxmlformats.org/officeDocument/2006/relationships/image" Target="../media/image450.png"/><Relationship Id="rId80" Type="http://schemas.openxmlformats.org/officeDocument/2006/relationships/image" Target="../media/image423.png"/><Relationship Id="rId155" Type="http://schemas.openxmlformats.org/officeDocument/2006/relationships/customXml" Target="../ink/ink478.xml"/><Relationship Id="rId176" Type="http://schemas.openxmlformats.org/officeDocument/2006/relationships/customXml" Target="../ink/ink489.xml"/><Relationship Id="rId197" Type="http://schemas.openxmlformats.org/officeDocument/2006/relationships/image" Target="../media/image481.png"/><Relationship Id="rId201" Type="http://schemas.openxmlformats.org/officeDocument/2006/relationships/image" Target="../media/image483.png"/><Relationship Id="rId222" Type="http://schemas.openxmlformats.org/officeDocument/2006/relationships/image" Target="../media/image493.png"/><Relationship Id="rId243" Type="http://schemas.openxmlformats.org/officeDocument/2006/relationships/customXml" Target="../ink/ink523.xml"/><Relationship Id="rId264" Type="http://schemas.openxmlformats.org/officeDocument/2006/relationships/image" Target="../media/image514.png"/><Relationship Id="rId285" Type="http://schemas.openxmlformats.org/officeDocument/2006/relationships/customXml" Target="../ink/ink544.xml"/><Relationship Id="rId17" Type="http://schemas.openxmlformats.org/officeDocument/2006/relationships/image" Target="../media/image393.png"/><Relationship Id="rId38" Type="http://schemas.openxmlformats.org/officeDocument/2006/relationships/image" Target="../media/image403.png"/><Relationship Id="rId59" Type="http://schemas.openxmlformats.org/officeDocument/2006/relationships/customXml" Target="../ink/ink430.xml"/><Relationship Id="rId103" Type="http://schemas.openxmlformats.org/officeDocument/2006/relationships/customXml" Target="../ink/ink452.xml"/><Relationship Id="rId124" Type="http://schemas.openxmlformats.org/officeDocument/2006/relationships/image" Target="../media/image445.png"/><Relationship Id="rId70" Type="http://schemas.openxmlformats.org/officeDocument/2006/relationships/image" Target="../media/image418.png"/><Relationship Id="rId91" Type="http://schemas.openxmlformats.org/officeDocument/2006/relationships/customXml" Target="../ink/ink446.xml"/><Relationship Id="rId145" Type="http://schemas.openxmlformats.org/officeDocument/2006/relationships/customXml" Target="../ink/ink473.xml"/><Relationship Id="rId166" Type="http://schemas.openxmlformats.org/officeDocument/2006/relationships/image" Target="../media/image466.png"/><Relationship Id="rId187" Type="http://schemas.openxmlformats.org/officeDocument/2006/relationships/image" Target="../media/image476.png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488.png"/><Relationship Id="rId233" Type="http://schemas.openxmlformats.org/officeDocument/2006/relationships/customXml" Target="../ink/ink518.xml"/><Relationship Id="rId254" Type="http://schemas.openxmlformats.org/officeDocument/2006/relationships/image" Target="../media/image509.png"/><Relationship Id="rId28" Type="http://schemas.openxmlformats.org/officeDocument/2006/relationships/customXml" Target="../ink/ink413.xml"/><Relationship Id="rId49" Type="http://schemas.openxmlformats.org/officeDocument/2006/relationships/image" Target="../media/image408.png"/><Relationship Id="rId114" Type="http://schemas.openxmlformats.org/officeDocument/2006/relationships/image" Target="../media/image440.png"/><Relationship Id="rId275" Type="http://schemas.openxmlformats.org/officeDocument/2006/relationships/customXml" Target="../ink/ink539.xml"/><Relationship Id="rId60" Type="http://schemas.openxmlformats.org/officeDocument/2006/relationships/image" Target="../media/image413.png"/><Relationship Id="rId81" Type="http://schemas.openxmlformats.org/officeDocument/2006/relationships/customXml" Target="../ink/ink441.xml"/><Relationship Id="rId135" Type="http://schemas.openxmlformats.org/officeDocument/2006/relationships/customXml" Target="../ink/ink468.xml"/><Relationship Id="rId156" Type="http://schemas.openxmlformats.org/officeDocument/2006/relationships/image" Target="../media/image461.png"/><Relationship Id="rId177" Type="http://schemas.openxmlformats.org/officeDocument/2006/relationships/image" Target="../media/image471.png"/><Relationship Id="rId198" Type="http://schemas.openxmlformats.org/officeDocument/2006/relationships/customXml" Target="../ink/ink500.xml"/><Relationship Id="rId202" Type="http://schemas.openxmlformats.org/officeDocument/2006/relationships/customXml" Target="../ink/ink502.xml"/><Relationship Id="rId223" Type="http://schemas.openxmlformats.org/officeDocument/2006/relationships/customXml" Target="../ink/ink513.xml"/><Relationship Id="rId244" Type="http://schemas.openxmlformats.org/officeDocument/2006/relationships/image" Target="../media/image504.png"/><Relationship Id="rId18" Type="http://schemas.openxmlformats.org/officeDocument/2006/relationships/customXml" Target="../ink/ink408.xml"/><Relationship Id="rId39" Type="http://schemas.openxmlformats.org/officeDocument/2006/relationships/customXml" Target="../ink/ink419.xml"/><Relationship Id="rId265" Type="http://schemas.openxmlformats.org/officeDocument/2006/relationships/customXml" Target="../ink/ink534.xml"/><Relationship Id="rId286" Type="http://schemas.openxmlformats.org/officeDocument/2006/relationships/image" Target="../media/image525.png"/><Relationship Id="rId50" Type="http://schemas.openxmlformats.org/officeDocument/2006/relationships/customXml" Target="../ink/ink425.xml"/><Relationship Id="rId104" Type="http://schemas.openxmlformats.org/officeDocument/2006/relationships/image" Target="../media/image435.png"/><Relationship Id="rId125" Type="http://schemas.openxmlformats.org/officeDocument/2006/relationships/customXml" Target="../ink/ink463.xml"/><Relationship Id="rId146" Type="http://schemas.openxmlformats.org/officeDocument/2006/relationships/image" Target="../media/image456.png"/><Relationship Id="rId167" Type="http://schemas.openxmlformats.org/officeDocument/2006/relationships/customXml" Target="../ink/ink484.xml"/><Relationship Id="rId188" Type="http://schemas.openxmlformats.org/officeDocument/2006/relationships/customXml" Target="../ink/ink495.xml"/><Relationship Id="rId71" Type="http://schemas.openxmlformats.org/officeDocument/2006/relationships/customXml" Target="../ink/ink436.xml"/><Relationship Id="rId92" Type="http://schemas.openxmlformats.org/officeDocument/2006/relationships/image" Target="../media/image429.png"/><Relationship Id="rId213" Type="http://schemas.openxmlformats.org/officeDocument/2006/relationships/customXml" Target="../ink/ink508.xml"/><Relationship Id="rId234" Type="http://schemas.openxmlformats.org/officeDocument/2006/relationships/image" Target="../media/image499.png"/><Relationship Id="rId2" Type="http://schemas.openxmlformats.org/officeDocument/2006/relationships/customXml" Target="../ink/ink400.xml"/><Relationship Id="rId29" Type="http://schemas.openxmlformats.org/officeDocument/2006/relationships/image" Target="../media/image399.png"/><Relationship Id="rId255" Type="http://schemas.openxmlformats.org/officeDocument/2006/relationships/customXml" Target="../ink/ink529.xml"/><Relationship Id="rId276" Type="http://schemas.openxmlformats.org/officeDocument/2006/relationships/image" Target="../media/image520.png"/><Relationship Id="rId40" Type="http://schemas.openxmlformats.org/officeDocument/2006/relationships/image" Target="../media/image404.png"/><Relationship Id="rId115" Type="http://schemas.openxmlformats.org/officeDocument/2006/relationships/customXml" Target="../ink/ink458.xml"/><Relationship Id="rId136" Type="http://schemas.openxmlformats.org/officeDocument/2006/relationships/image" Target="../media/image451.png"/><Relationship Id="rId157" Type="http://schemas.openxmlformats.org/officeDocument/2006/relationships/customXml" Target="../ink/ink479.xml"/><Relationship Id="rId178" Type="http://schemas.openxmlformats.org/officeDocument/2006/relationships/customXml" Target="../ink/ink490.xml"/><Relationship Id="rId61" Type="http://schemas.openxmlformats.org/officeDocument/2006/relationships/customXml" Target="../ink/ink431.xml"/><Relationship Id="rId82" Type="http://schemas.openxmlformats.org/officeDocument/2006/relationships/image" Target="../media/image424.png"/><Relationship Id="rId199" Type="http://schemas.openxmlformats.org/officeDocument/2006/relationships/image" Target="../media/image482.png"/><Relationship Id="rId203" Type="http://schemas.openxmlformats.org/officeDocument/2006/relationships/image" Target="../media/image484.png"/><Relationship Id="rId19" Type="http://schemas.openxmlformats.org/officeDocument/2006/relationships/image" Target="../media/image394.png"/><Relationship Id="rId224" Type="http://schemas.openxmlformats.org/officeDocument/2006/relationships/image" Target="../media/image494.png"/><Relationship Id="rId245" Type="http://schemas.openxmlformats.org/officeDocument/2006/relationships/customXml" Target="../ink/ink524.xml"/><Relationship Id="rId266" Type="http://schemas.openxmlformats.org/officeDocument/2006/relationships/image" Target="../media/image515.png"/><Relationship Id="rId287" Type="http://schemas.openxmlformats.org/officeDocument/2006/relationships/customXml" Target="../ink/ink545.xml"/><Relationship Id="rId30" Type="http://schemas.openxmlformats.org/officeDocument/2006/relationships/customXml" Target="../ink/ink414.xml"/><Relationship Id="rId105" Type="http://schemas.openxmlformats.org/officeDocument/2006/relationships/customXml" Target="../ink/ink453.xml"/><Relationship Id="rId126" Type="http://schemas.openxmlformats.org/officeDocument/2006/relationships/image" Target="../media/image446.png"/><Relationship Id="rId147" Type="http://schemas.openxmlformats.org/officeDocument/2006/relationships/customXml" Target="../ink/ink474.xml"/><Relationship Id="rId168" Type="http://schemas.openxmlformats.org/officeDocument/2006/relationships/customXml" Target="../ink/ink485.xml"/><Relationship Id="rId51" Type="http://schemas.openxmlformats.org/officeDocument/2006/relationships/customXml" Target="../ink/ink426.xml"/><Relationship Id="rId72" Type="http://schemas.openxmlformats.org/officeDocument/2006/relationships/image" Target="../media/image419.png"/><Relationship Id="rId93" Type="http://schemas.openxmlformats.org/officeDocument/2006/relationships/customXml" Target="../ink/ink447.xml"/><Relationship Id="rId189" Type="http://schemas.openxmlformats.org/officeDocument/2006/relationships/image" Target="../media/image477.png"/><Relationship Id="rId3" Type="http://schemas.openxmlformats.org/officeDocument/2006/relationships/image" Target="../media/image386.png"/><Relationship Id="rId214" Type="http://schemas.openxmlformats.org/officeDocument/2006/relationships/image" Target="../media/image489.png"/><Relationship Id="rId235" Type="http://schemas.openxmlformats.org/officeDocument/2006/relationships/customXml" Target="../ink/ink519.xml"/><Relationship Id="rId256" Type="http://schemas.openxmlformats.org/officeDocument/2006/relationships/image" Target="../media/image510.png"/><Relationship Id="rId277" Type="http://schemas.openxmlformats.org/officeDocument/2006/relationships/customXml" Target="../ink/ink540.xml"/><Relationship Id="rId116" Type="http://schemas.openxmlformats.org/officeDocument/2006/relationships/image" Target="../media/image441.png"/><Relationship Id="rId137" Type="http://schemas.openxmlformats.org/officeDocument/2006/relationships/customXml" Target="../ink/ink469.xml"/><Relationship Id="rId158" Type="http://schemas.openxmlformats.org/officeDocument/2006/relationships/image" Target="../media/image462.png"/><Relationship Id="rId20" Type="http://schemas.openxmlformats.org/officeDocument/2006/relationships/customXml" Target="../ink/ink409.xml"/><Relationship Id="rId41" Type="http://schemas.openxmlformats.org/officeDocument/2006/relationships/customXml" Target="../ink/ink420.xml"/><Relationship Id="rId62" Type="http://schemas.openxmlformats.org/officeDocument/2006/relationships/image" Target="../media/image414.png"/><Relationship Id="rId83" Type="http://schemas.openxmlformats.org/officeDocument/2006/relationships/customXml" Target="../ink/ink442.xml"/><Relationship Id="rId179" Type="http://schemas.openxmlformats.org/officeDocument/2006/relationships/image" Target="../media/image472.png"/><Relationship Id="rId190" Type="http://schemas.openxmlformats.org/officeDocument/2006/relationships/customXml" Target="../ink/ink496.xml"/><Relationship Id="rId204" Type="http://schemas.openxmlformats.org/officeDocument/2006/relationships/customXml" Target="../ink/ink503.xml"/><Relationship Id="rId225" Type="http://schemas.openxmlformats.org/officeDocument/2006/relationships/customXml" Target="../ink/ink514.xml"/><Relationship Id="rId246" Type="http://schemas.openxmlformats.org/officeDocument/2006/relationships/image" Target="../media/image505.png"/><Relationship Id="rId267" Type="http://schemas.openxmlformats.org/officeDocument/2006/relationships/customXml" Target="../ink/ink535.xml"/><Relationship Id="rId288" Type="http://schemas.openxmlformats.org/officeDocument/2006/relationships/image" Target="../media/image526.png"/><Relationship Id="rId106" Type="http://schemas.openxmlformats.org/officeDocument/2006/relationships/image" Target="../media/image436.png"/><Relationship Id="rId127" Type="http://schemas.openxmlformats.org/officeDocument/2006/relationships/customXml" Target="../ink/ink464.xml"/><Relationship Id="rId10" Type="http://schemas.openxmlformats.org/officeDocument/2006/relationships/customXml" Target="../ink/ink404.xml"/><Relationship Id="rId31" Type="http://schemas.openxmlformats.org/officeDocument/2006/relationships/image" Target="../media/image400.png"/><Relationship Id="rId52" Type="http://schemas.openxmlformats.org/officeDocument/2006/relationships/image" Target="../media/image409.png"/><Relationship Id="rId73" Type="http://schemas.openxmlformats.org/officeDocument/2006/relationships/customXml" Target="../ink/ink437.xml"/><Relationship Id="rId94" Type="http://schemas.openxmlformats.org/officeDocument/2006/relationships/image" Target="../media/image430.png"/><Relationship Id="rId148" Type="http://schemas.openxmlformats.org/officeDocument/2006/relationships/image" Target="../media/image457.png"/><Relationship Id="rId169" Type="http://schemas.openxmlformats.org/officeDocument/2006/relationships/image" Target="../media/image467.png"/><Relationship Id="rId4" Type="http://schemas.openxmlformats.org/officeDocument/2006/relationships/customXml" Target="../ink/ink401.xml"/><Relationship Id="rId180" Type="http://schemas.openxmlformats.org/officeDocument/2006/relationships/customXml" Target="../ink/ink491.xml"/><Relationship Id="rId215" Type="http://schemas.openxmlformats.org/officeDocument/2006/relationships/customXml" Target="../ink/ink509.xml"/><Relationship Id="rId236" Type="http://schemas.openxmlformats.org/officeDocument/2006/relationships/image" Target="../media/image500.png"/><Relationship Id="rId257" Type="http://schemas.openxmlformats.org/officeDocument/2006/relationships/customXml" Target="../ink/ink530.xml"/><Relationship Id="rId278" Type="http://schemas.openxmlformats.org/officeDocument/2006/relationships/image" Target="../media/image521.png"/><Relationship Id="rId42" Type="http://schemas.openxmlformats.org/officeDocument/2006/relationships/image" Target="../media/image405.png"/><Relationship Id="rId84" Type="http://schemas.openxmlformats.org/officeDocument/2006/relationships/image" Target="../media/image425.png"/><Relationship Id="rId138" Type="http://schemas.openxmlformats.org/officeDocument/2006/relationships/image" Target="../media/image452.png"/><Relationship Id="rId191" Type="http://schemas.openxmlformats.org/officeDocument/2006/relationships/image" Target="../media/image478.png"/><Relationship Id="rId205" Type="http://schemas.openxmlformats.org/officeDocument/2006/relationships/customXml" Target="../ink/ink504.xml"/><Relationship Id="rId247" Type="http://schemas.openxmlformats.org/officeDocument/2006/relationships/customXml" Target="../ink/ink525.xml"/><Relationship Id="rId107" Type="http://schemas.openxmlformats.org/officeDocument/2006/relationships/customXml" Target="../ink/ink454.xml"/><Relationship Id="rId289" Type="http://schemas.openxmlformats.org/officeDocument/2006/relationships/customXml" Target="../ink/ink546.xml"/><Relationship Id="rId11" Type="http://schemas.openxmlformats.org/officeDocument/2006/relationships/image" Target="../media/image390.png"/><Relationship Id="rId53" Type="http://schemas.openxmlformats.org/officeDocument/2006/relationships/customXml" Target="../ink/ink427.xml"/><Relationship Id="rId149" Type="http://schemas.openxmlformats.org/officeDocument/2006/relationships/customXml" Target="../ink/ink475.xml"/><Relationship Id="rId95" Type="http://schemas.openxmlformats.org/officeDocument/2006/relationships/customXml" Target="../ink/ink448.xml"/><Relationship Id="rId160" Type="http://schemas.openxmlformats.org/officeDocument/2006/relationships/image" Target="../media/image463.png"/><Relationship Id="rId216" Type="http://schemas.openxmlformats.org/officeDocument/2006/relationships/image" Target="../media/image490.png"/><Relationship Id="rId258" Type="http://schemas.openxmlformats.org/officeDocument/2006/relationships/image" Target="../media/image511.png"/><Relationship Id="rId22" Type="http://schemas.openxmlformats.org/officeDocument/2006/relationships/customXml" Target="../ink/ink410.xml"/><Relationship Id="rId64" Type="http://schemas.openxmlformats.org/officeDocument/2006/relationships/image" Target="../media/image415.png"/><Relationship Id="rId118" Type="http://schemas.openxmlformats.org/officeDocument/2006/relationships/image" Target="../media/image442.png"/><Relationship Id="rId171" Type="http://schemas.openxmlformats.org/officeDocument/2006/relationships/image" Target="../media/image468.png"/><Relationship Id="rId227" Type="http://schemas.openxmlformats.org/officeDocument/2006/relationships/customXml" Target="../ink/ink5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코드로 배우는 스프링 웹 프로젝트">
            <a:extLst>
              <a:ext uri="{FF2B5EF4-FFF2-40B4-BE49-F238E27FC236}">
                <a16:creationId xmlns:a16="http://schemas.microsoft.com/office/drawing/2014/main" id="{22ACBA1C-10FF-6B64-6D36-ABA8217B2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0"/>
            <a:ext cx="5526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753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408DA5-A02F-8DFA-6E15-EA05FADD8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3"/>
            <a:ext cx="10515600" cy="1325563"/>
          </a:xfrm>
        </p:spPr>
        <p:txBody>
          <a:bodyPr/>
          <a:lstStyle/>
          <a:p>
            <a:r>
              <a:rPr lang="ko-KR" altLang="en-US"/>
              <a:t>접근 순서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F5B7DD-40F8-17A5-5EB3-41268B23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4664047"/>
          </a:xfrm>
        </p:spPr>
        <p:txBody>
          <a:bodyPr/>
          <a:lstStyle/>
          <a:p>
            <a:r>
              <a:rPr lang="en-US" altLang="ko-KR"/>
              <a:t>URL(URI)</a:t>
            </a:r>
            <a:r>
              <a:rPr lang="ko-KR" altLang="en-US"/>
              <a:t>설계 </a:t>
            </a:r>
            <a:endParaRPr lang="en-US" altLang="ko-KR"/>
          </a:p>
          <a:p>
            <a:r>
              <a:rPr lang="en-US" altLang="ko-KR"/>
              <a:t>Method – GET/POST</a:t>
            </a:r>
          </a:p>
          <a:p>
            <a:r>
              <a:rPr lang="en-US" altLang="ko-KR"/>
              <a:t>Query String / Params  </a:t>
            </a:r>
          </a:p>
          <a:p>
            <a:r>
              <a:rPr lang="en-US" altLang="ko-KR"/>
              <a:t>Controller</a:t>
            </a:r>
          </a:p>
          <a:p>
            <a:r>
              <a:rPr lang="en-US" altLang="ko-KR"/>
              <a:t>Method </a:t>
            </a:r>
          </a:p>
          <a:p>
            <a:r>
              <a:rPr lang="en-US" altLang="ko-KR"/>
              <a:t>View  </a:t>
            </a:r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8E04AB-BFDD-C59D-3C16-FADE8EA2DFD8}"/>
              </a:ext>
            </a:extLst>
          </p:cNvPr>
          <p:cNvGrpSpPr/>
          <p:nvPr/>
        </p:nvGrpSpPr>
        <p:grpSpPr>
          <a:xfrm>
            <a:off x="3627535" y="474098"/>
            <a:ext cx="3166200" cy="1147680"/>
            <a:chOff x="3627535" y="474098"/>
            <a:chExt cx="3166200" cy="114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B1AF36B5-9AD9-CEE2-91F3-3D4702B905C8}"/>
                    </a:ext>
                  </a:extLst>
                </p14:cNvPr>
                <p14:cNvContentPartPr/>
                <p14:nvPr/>
              </p14:nvContentPartPr>
              <p14:xfrm>
                <a:off x="3627535" y="1124258"/>
                <a:ext cx="1052280" cy="49752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B1AF36B5-9AD9-CEE2-91F3-3D4702B905C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621415" y="1118138"/>
                  <a:ext cx="106452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B786607D-6BD5-CA48-BF70-A791B9F30CE2}"/>
                    </a:ext>
                  </a:extLst>
                </p14:cNvPr>
                <p14:cNvContentPartPr/>
                <p14:nvPr/>
              </p14:nvContentPartPr>
              <p14:xfrm>
                <a:off x="4592335" y="1029218"/>
                <a:ext cx="96120" cy="24264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B786607D-6BD5-CA48-BF70-A791B9F30CE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86215" y="1023098"/>
                  <a:ext cx="108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BF6B3D2-D4A4-6E0D-677C-36E8BF765670}"/>
                    </a:ext>
                  </a:extLst>
                </p14:cNvPr>
                <p14:cNvContentPartPr/>
                <p14:nvPr/>
              </p14:nvContentPartPr>
              <p14:xfrm>
                <a:off x="5132335" y="474098"/>
                <a:ext cx="127800" cy="9086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BF6B3D2-D4A4-6E0D-677C-36E8BF7656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26215" y="467978"/>
                  <a:ext cx="140040" cy="9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34DBEF8-5D92-9388-F843-BD95ADE20365}"/>
                    </a:ext>
                  </a:extLst>
                </p14:cNvPr>
                <p14:cNvContentPartPr/>
                <p14:nvPr/>
              </p14:nvContentPartPr>
              <p14:xfrm>
                <a:off x="5123695" y="557258"/>
                <a:ext cx="1670040" cy="704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34DBEF8-5D92-9388-F843-BD95ADE2036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17575" y="551138"/>
                  <a:ext cx="168228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A893483-CBC2-3EA0-72AF-6A4BE141817E}"/>
                    </a:ext>
                  </a:extLst>
                </p14:cNvPr>
                <p14:cNvContentPartPr/>
                <p14:nvPr/>
              </p14:nvContentPartPr>
              <p14:xfrm>
                <a:off x="5264815" y="1322618"/>
                <a:ext cx="1339920" cy="936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A893483-CBC2-3EA0-72AF-6A4BE14181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58695" y="1316498"/>
                  <a:ext cx="1352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45F5F63-CB78-F502-9D7E-466E9B21A1D2}"/>
                    </a:ext>
                  </a:extLst>
                </p14:cNvPr>
                <p14:cNvContentPartPr/>
                <p14:nvPr/>
              </p14:nvContentPartPr>
              <p14:xfrm>
                <a:off x="5296495" y="916898"/>
                <a:ext cx="1107360" cy="403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45F5F63-CB78-F502-9D7E-466E9B21A1D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90375" y="910778"/>
                  <a:ext cx="1119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D2415E2-DAA3-C7F6-A19E-3E9C14877EA3}"/>
                    </a:ext>
                  </a:extLst>
                </p14:cNvPr>
                <p14:cNvContentPartPr/>
                <p14:nvPr/>
              </p14:nvContentPartPr>
              <p14:xfrm>
                <a:off x="5427175" y="1110578"/>
                <a:ext cx="860040" cy="36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D2415E2-DAA3-C7F6-A19E-3E9C14877E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21055" y="1104458"/>
                  <a:ext cx="872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88285F2-DE91-F8EE-F57A-E0760F10C85F}"/>
                    </a:ext>
                  </a:extLst>
                </p14:cNvPr>
                <p14:cNvContentPartPr/>
                <p14:nvPr/>
              </p14:nvContentPartPr>
              <p14:xfrm>
                <a:off x="5597095" y="766418"/>
                <a:ext cx="124560" cy="589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88285F2-DE91-F8EE-F57A-E0760F10C8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90975" y="760298"/>
                  <a:ext cx="13680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46EB081-21D0-3AD5-2E48-8AFE3F496325}"/>
                    </a:ext>
                  </a:extLst>
                </p14:cNvPr>
                <p14:cNvContentPartPr/>
                <p14:nvPr/>
              </p14:nvContentPartPr>
              <p14:xfrm>
                <a:off x="5940175" y="879458"/>
                <a:ext cx="129240" cy="419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46EB081-21D0-3AD5-2E48-8AFE3F49632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934055" y="873338"/>
                  <a:ext cx="14148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E6DD956-D774-4DFC-D8CD-4F00E5619C98}"/>
                    </a:ext>
                  </a:extLst>
                </p14:cNvPr>
                <p14:cNvContentPartPr/>
                <p14:nvPr/>
              </p14:nvContentPartPr>
              <p14:xfrm>
                <a:off x="6285055" y="742658"/>
                <a:ext cx="101520" cy="615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E6DD956-D774-4DFC-D8CD-4F00E5619C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278935" y="736538"/>
                  <a:ext cx="113760" cy="62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A366FAD-994C-964E-6159-63FD29AB3373}"/>
              </a:ext>
            </a:extLst>
          </p:cNvPr>
          <p:cNvGrpSpPr/>
          <p:nvPr/>
        </p:nvGrpSpPr>
        <p:grpSpPr>
          <a:xfrm>
            <a:off x="7216735" y="1657058"/>
            <a:ext cx="1239120" cy="856080"/>
            <a:chOff x="7216735" y="1657058"/>
            <a:chExt cx="1239120" cy="85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E7AD1AA-C4C9-B6D2-124C-E7AADDDC878D}"/>
                    </a:ext>
                  </a:extLst>
                </p14:cNvPr>
                <p14:cNvContentPartPr/>
                <p14:nvPr/>
              </p14:nvContentPartPr>
              <p14:xfrm>
                <a:off x="7220335" y="1984658"/>
                <a:ext cx="41760" cy="426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E7AD1AA-C4C9-B6D2-124C-E7AADDDC87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14215" y="1978538"/>
                  <a:ext cx="5400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82F31C9-82AF-EB2F-E482-0715500C3D86}"/>
                    </a:ext>
                  </a:extLst>
                </p14:cNvPr>
                <p14:cNvContentPartPr/>
                <p14:nvPr/>
              </p14:nvContentPartPr>
              <p14:xfrm>
                <a:off x="7249135" y="1939298"/>
                <a:ext cx="1067400" cy="5738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82F31C9-82AF-EB2F-E482-0715500C3D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43015" y="1933178"/>
                  <a:ext cx="107964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EF75F1B-BADB-0E81-CE26-17786B18A55B}"/>
                    </a:ext>
                  </a:extLst>
                </p14:cNvPr>
                <p14:cNvContentPartPr/>
                <p14:nvPr/>
              </p14:nvContentPartPr>
              <p14:xfrm>
                <a:off x="7216735" y="1760738"/>
                <a:ext cx="74520" cy="1591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EF75F1B-BADB-0E81-CE26-17786B18A5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10615" y="1754618"/>
                  <a:ext cx="86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6285836-8CD9-C5AA-60F8-3893CE79237F}"/>
                    </a:ext>
                  </a:extLst>
                </p14:cNvPr>
                <p14:cNvContentPartPr/>
                <p14:nvPr/>
              </p14:nvContentPartPr>
              <p14:xfrm>
                <a:off x="7384855" y="1700978"/>
                <a:ext cx="78480" cy="2120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6285836-8CD9-C5AA-60F8-3893CE79237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78735" y="1694858"/>
                  <a:ext cx="907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B4671A9-36C3-A5A5-2E70-E37CE2B45185}"/>
                    </a:ext>
                  </a:extLst>
                </p14:cNvPr>
                <p14:cNvContentPartPr/>
                <p14:nvPr/>
              </p14:nvContentPartPr>
              <p14:xfrm>
                <a:off x="7494655" y="1799978"/>
                <a:ext cx="48960" cy="7704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B4671A9-36C3-A5A5-2E70-E37CE2B4518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88535" y="1793858"/>
                  <a:ext cx="61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4F30C028-322D-3D3F-D2FB-787E405F80F1}"/>
                    </a:ext>
                  </a:extLst>
                </p14:cNvPr>
                <p14:cNvContentPartPr/>
                <p14:nvPr/>
              </p14:nvContentPartPr>
              <p14:xfrm>
                <a:off x="7578535" y="1803938"/>
                <a:ext cx="122760" cy="720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4F30C028-322D-3D3F-D2FB-787E405F80F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72415" y="1797818"/>
                  <a:ext cx="135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45F59A2-7543-731F-D91E-DA4DEAA57040}"/>
                    </a:ext>
                  </a:extLst>
                </p14:cNvPr>
                <p14:cNvContentPartPr/>
                <p14:nvPr/>
              </p14:nvContentPartPr>
              <p14:xfrm>
                <a:off x="7723975" y="1798898"/>
                <a:ext cx="106920" cy="81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45F59A2-7543-731F-D91E-DA4DEAA570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17855" y="1792778"/>
                  <a:ext cx="119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28359A0E-0C18-904C-F1FB-EAE9212D4A6F}"/>
                    </a:ext>
                  </a:extLst>
                </p14:cNvPr>
                <p14:cNvContentPartPr/>
                <p14:nvPr/>
              </p14:nvContentPartPr>
              <p14:xfrm>
                <a:off x="7789855" y="1657058"/>
                <a:ext cx="150480" cy="2066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28359A0E-0C18-904C-F1FB-EAE9212D4A6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83735" y="1650938"/>
                  <a:ext cx="162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F9E48FED-B044-5B95-9C60-0D6311057BBC}"/>
                    </a:ext>
                  </a:extLst>
                </p14:cNvPr>
                <p14:cNvContentPartPr/>
                <p14:nvPr/>
              </p14:nvContentPartPr>
              <p14:xfrm>
                <a:off x="7943935" y="1658138"/>
                <a:ext cx="96840" cy="2451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F9E48FED-B044-5B95-9C60-0D6311057B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37815" y="1652018"/>
                  <a:ext cx="109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8BF69D58-CA5A-BA62-C38F-39D07741173D}"/>
                    </a:ext>
                  </a:extLst>
                </p14:cNvPr>
                <p14:cNvContentPartPr/>
                <p14:nvPr/>
              </p14:nvContentPartPr>
              <p14:xfrm>
                <a:off x="8060215" y="1795658"/>
                <a:ext cx="10080" cy="838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8BF69D58-CA5A-BA62-C38F-39D07741173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054095" y="1789538"/>
                  <a:ext cx="22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AF9BB05-E609-A334-98D8-548213459801}"/>
                    </a:ext>
                  </a:extLst>
                </p14:cNvPr>
                <p14:cNvContentPartPr/>
                <p14:nvPr/>
              </p14:nvContentPartPr>
              <p14:xfrm>
                <a:off x="8161375" y="1802858"/>
                <a:ext cx="2160" cy="60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AF9BB05-E609-A334-98D8-5482134598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155255" y="1796738"/>
                  <a:ext cx="14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9488BC7-7600-904C-BF59-BFE62B0CBD07}"/>
                    </a:ext>
                  </a:extLst>
                </p14:cNvPr>
                <p14:cNvContentPartPr/>
                <p14:nvPr/>
              </p14:nvContentPartPr>
              <p14:xfrm>
                <a:off x="8154895" y="1747058"/>
                <a:ext cx="43200" cy="1152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9488BC7-7600-904C-BF59-BFE62B0CBD0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48775" y="1740938"/>
                  <a:ext cx="55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958CB2B4-716B-C65C-034E-B655F9982320}"/>
                    </a:ext>
                  </a:extLst>
                </p14:cNvPr>
                <p14:cNvContentPartPr/>
                <p14:nvPr/>
              </p14:nvContentPartPr>
              <p14:xfrm>
                <a:off x="8235175" y="1768658"/>
                <a:ext cx="39960" cy="11160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958CB2B4-716B-C65C-034E-B655F998232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29055" y="1762538"/>
                  <a:ext cx="52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34DCD1D4-9EB0-5B17-B2E4-E774D9061A5E}"/>
                    </a:ext>
                  </a:extLst>
                </p14:cNvPr>
                <p14:cNvContentPartPr/>
                <p14:nvPr/>
              </p14:nvContentPartPr>
              <p14:xfrm>
                <a:off x="8312935" y="1674698"/>
                <a:ext cx="142920" cy="1699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34DCD1D4-9EB0-5B17-B2E4-E774D9061A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06815" y="1668578"/>
                  <a:ext cx="15516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CF2BFA5-1029-CC56-91FE-669DCCA168DA}"/>
              </a:ext>
            </a:extLst>
          </p:cNvPr>
          <p:cNvGrpSpPr/>
          <p:nvPr/>
        </p:nvGrpSpPr>
        <p:grpSpPr>
          <a:xfrm>
            <a:off x="8639095" y="1609178"/>
            <a:ext cx="698040" cy="246240"/>
            <a:chOff x="8639095" y="1609178"/>
            <a:chExt cx="69804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83D18F87-446D-F585-87F1-FA8FBFB771B8}"/>
                    </a:ext>
                  </a:extLst>
                </p14:cNvPr>
                <p14:cNvContentPartPr/>
                <p14:nvPr/>
              </p14:nvContentPartPr>
              <p14:xfrm>
                <a:off x="8639095" y="1643018"/>
                <a:ext cx="92160" cy="21240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83D18F87-446D-F585-87F1-FA8FBFB771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32975" y="1636898"/>
                  <a:ext cx="104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2B5490B0-C241-DD6E-A7AA-BE92BC0F6C5F}"/>
                    </a:ext>
                  </a:extLst>
                </p14:cNvPr>
                <p14:cNvContentPartPr/>
                <p14:nvPr/>
              </p14:nvContentPartPr>
              <p14:xfrm>
                <a:off x="8778055" y="1654178"/>
                <a:ext cx="95040" cy="1504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2B5490B0-C241-DD6E-A7AA-BE92BC0F6C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771935" y="1648058"/>
                  <a:ext cx="107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37C7DDF1-EF12-4BD6-B144-8F674B1DBD47}"/>
                    </a:ext>
                  </a:extLst>
                </p14:cNvPr>
                <p14:cNvContentPartPr/>
                <p14:nvPr/>
              </p14:nvContentPartPr>
              <p14:xfrm>
                <a:off x="8779855" y="1738418"/>
                <a:ext cx="123840" cy="914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37C7DDF1-EF12-4BD6-B144-8F674B1DBD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773735" y="1732298"/>
                  <a:ext cx="136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1958F64-5793-0B6C-15B0-EE1AF6DAC516}"/>
                    </a:ext>
                  </a:extLst>
                </p14:cNvPr>
                <p14:cNvContentPartPr/>
                <p14:nvPr/>
              </p14:nvContentPartPr>
              <p14:xfrm>
                <a:off x="8906935" y="1671458"/>
                <a:ext cx="104040" cy="1080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1958F64-5793-0B6C-15B0-EE1AF6DAC51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00815" y="1665338"/>
                  <a:ext cx="116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065639B-19D0-A224-809D-B465AC371EA4}"/>
                    </a:ext>
                  </a:extLst>
                </p14:cNvPr>
                <p14:cNvContentPartPr/>
                <p14:nvPr/>
              </p14:nvContentPartPr>
              <p14:xfrm>
                <a:off x="8934295" y="1693778"/>
                <a:ext cx="111960" cy="8748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065639B-19D0-A224-809D-B465AC371EA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28175" y="1687658"/>
                  <a:ext cx="124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61077256-1F17-329C-9853-EED991CE4B23}"/>
                    </a:ext>
                  </a:extLst>
                </p14:cNvPr>
                <p14:cNvContentPartPr/>
                <p14:nvPr/>
              </p14:nvContentPartPr>
              <p14:xfrm>
                <a:off x="9077575" y="1617458"/>
                <a:ext cx="139680" cy="194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61077256-1F17-329C-9853-EED991CE4B2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71455" y="1611338"/>
                  <a:ext cx="1519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E30B0C77-3CC2-F2C7-373C-725F160A7A85}"/>
                    </a:ext>
                  </a:extLst>
                </p14:cNvPr>
                <p14:cNvContentPartPr/>
                <p14:nvPr/>
              </p14:nvContentPartPr>
              <p14:xfrm>
                <a:off x="9128695" y="1609178"/>
                <a:ext cx="208440" cy="2084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E30B0C77-3CC2-F2C7-373C-725F160A7A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22575" y="1603058"/>
                  <a:ext cx="22068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58342287-FE5A-E077-FD9E-E394BD2EF264}"/>
                  </a:ext>
                </a:extLst>
              </p14:cNvPr>
              <p14:cNvContentPartPr/>
              <p14:nvPr/>
            </p14:nvContentPartPr>
            <p14:xfrm>
              <a:off x="8770135" y="1995098"/>
              <a:ext cx="502200" cy="1656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58342287-FE5A-E077-FD9E-E394BD2EF26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764015" y="1988978"/>
                <a:ext cx="51444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F670DA05-E43B-0B68-4796-9CD2B95C30ED}"/>
              </a:ext>
            </a:extLst>
          </p:cNvPr>
          <p:cNvGrpSpPr/>
          <p:nvPr/>
        </p:nvGrpSpPr>
        <p:grpSpPr>
          <a:xfrm>
            <a:off x="8650615" y="3671258"/>
            <a:ext cx="1070280" cy="442440"/>
            <a:chOff x="8650615" y="3671258"/>
            <a:chExt cx="1070280" cy="44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EC973D29-FC1A-028A-5BEC-0A932B5F3255}"/>
                    </a:ext>
                  </a:extLst>
                </p14:cNvPr>
                <p14:cNvContentPartPr/>
                <p14:nvPr/>
              </p14:nvContentPartPr>
              <p14:xfrm>
                <a:off x="8838535" y="3836138"/>
                <a:ext cx="14040" cy="1890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EC973D29-FC1A-028A-5BEC-0A932B5F325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32415" y="3830018"/>
                  <a:ext cx="262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842C0397-3222-777F-42FF-6723D008D8DD}"/>
                    </a:ext>
                  </a:extLst>
                </p14:cNvPr>
                <p14:cNvContentPartPr/>
                <p14:nvPr/>
              </p14:nvContentPartPr>
              <p14:xfrm>
                <a:off x="8814775" y="3773138"/>
                <a:ext cx="105120" cy="9432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842C0397-3222-777F-42FF-6723D008D8D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08655" y="3767018"/>
                  <a:ext cx="1173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945CAC6F-6608-200C-C45E-2AF6B309F9BA}"/>
                    </a:ext>
                  </a:extLst>
                </p14:cNvPr>
                <p14:cNvContentPartPr/>
                <p14:nvPr/>
              </p14:nvContentPartPr>
              <p14:xfrm>
                <a:off x="8954455" y="3788978"/>
                <a:ext cx="95040" cy="9036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945CAC6F-6608-200C-C45E-2AF6B309F9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48335" y="3782858"/>
                  <a:ext cx="107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09E74A08-2305-3B2E-C753-91ACA9E4189A}"/>
                    </a:ext>
                  </a:extLst>
                </p14:cNvPr>
                <p14:cNvContentPartPr/>
                <p14:nvPr/>
              </p14:nvContentPartPr>
              <p14:xfrm>
                <a:off x="9041575" y="3778178"/>
                <a:ext cx="90360" cy="24912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09E74A08-2305-3B2E-C753-91ACA9E4189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35455" y="3772058"/>
                  <a:ext cx="1026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3BEA5B33-8112-B6FE-EB17-5EFBA77B24CD}"/>
                    </a:ext>
                  </a:extLst>
                </p14:cNvPr>
                <p14:cNvContentPartPr/>
                <p14:nvPr/>
              </p14:nvContentPartPr>
              <p14:xfrm>
                <a:off x="9157495" y="3767738"/>
                <a:ext cx="140400" cy="8568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3BEA5B33-8112-B6FE-EB17-5EFBA77B24C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51375" y="3761618"/>
                  <a:ext cx="1526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1746FD1C-9D99-0E03-08A3-260342FC409A}"/>
                    </a:ext>
                  </a:extLst>
                </p14:cNvPr>
                <p14:cNvContentPartPr/>
                <p14:nvPr/>
              </p14:nvContentPartPr>
              <p14:xfrm>
                <a:off x="9329575" y="3763058"/>
                <a:ext cx="84600" cy="259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1746FD1C-9D99-0E03-08A3-260342FC40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23455" y="3756938"/>
                  <a:ext cx="96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207B99F1-A4B3-6A8F-BE02-F49787EAA725}"/>
                    </a:ext>
                  </a:extLst>
                </p14:cNvPr>
                <p14:cNvContentPartPr/>
                <p14:nvPr/>
              </p14:nvContentPartPr>
              <p14:xfrm>
                <a:off x="9363775" y="3797258"/>
                <a:ext cx="60120" cy="1152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207B99F1-A4B3-6A8F-BE02-F49787EAA7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57655" y="3791138"/>
                  <a:ext cx="72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30AB1DB5-9BE2-5616-2027-F1BE7337A64B}"/>
                    </a:ext>
                  </a:extLst>
                </p14:cNvPr>
                <p14:cNvContentPartPr/>
                <p14:nvPr/>
              </p14:nvContentPartPr>
              <p14:xfrm>
                <a:off x="9504535" y="3671258"/>
                <a:ext cx="216360" cy="21708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30AB1DB5-9BE2-5616-2027-F1BE7337A64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498415" y="3665138"/>
                  <a:ext cx="228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B7AE1CC5-57D4-3C9D-624D-4BA945D2D429}"/>
                    </a:ext>
                  </a:extLst>
                </p14:cNvPr>
                <p14:cNvContentPartPr/>
                <p14:nvPr/>
              </p14:nvContentPartPr>
              <p14:xfrm>
                <a:off x="8840335" y="4028738"/>
                <a:ext cx="775800" cy="849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B7AE1CC5-57D4-3C9D-624D-4BA945D2D4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34215" y="4022618"/>
                  <a:ext cx="7880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72CB89F9-8646-72F6-1D7A-D67DDDDFC014}"/>
                    </a:ext>
                  </a:extLst>
                </p14:cNvPr>
                <p14:cNvContentPartPr/>
                <p14:nvPr/>
              </p14:nvContentPartPr>
              <p14:xfrm>
                <a:off x="8650615" y="3895178"/>
                <a:ext cx="360" cy="36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72CB89F9-8646-72F6-1D7A-D67DDDDFC0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44495" y="38890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잉크 111">
                <a:extLst>
                  <a:ext uri="{FF2B5EF4-FFF2-40B4-BE49-F238E27FC236}">
                    <a16:creationId xmlns:a16="http://schemas.microsoft.com/office/drawing/2014/main" id="{2210F43A-3880-E937-2760-7D5415E9577D}"/>
                  </a:ext>
                </a:extLst>
              </p14:cNvPr>
              <p14:cNvContentPartPr/>
              <p14:nvPr/>
            </p14:nvContentPartPr>
            <p14:xfrm>
              <a:off x="1303735" y="2972858"/>
              <a:ext cx="1793520" cy="37800"/>
            </p14:xfrm>
          </p:contentPart>
        </mc:Choice>
        <mc:Fallback xmlns="">
          <p:pic>
            <p:nvPicPr>
              <p:cNvPr id="112" name="잉크 111">
                <a:extLst>
                  <a:ext uri="{FF2B5EF4-FFF2-40B4-BE49-F238E27FC236}">
                    <a16:creationId xmlns:a16="http://schemas.microsoft.com/office/drawing/2014/main" id="{2210F43A-3880-E937-2760-7D5415E9577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97615" y="2966738"/>
                <a:ext cx="18057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3" name="잉크 112">
                <a:extLst>
                  <a:ext uri="{FF2B5EF4-FFF2-40B4-BE49-F238E27FC236}">
                    <a16:creationId xmlns:a16="http://schemas.microsoft.com/office/drawing/2014/main" id="{9B0B5490-9830-A691-8AC8-DB4B493C43DE}"/>
                  </a:ext>
                </a:extLst>
              </p14:cNvPr>
              <p14:cNvContentPartPr/>
              <p14:nvPr/>
            </p14:nvContentPartPr>
            <p14:xfrm>
              <a:off x="3696655" y="2996258"/>
              <a:ext cx="665640" cy="18360"/>
            </p14:xfrm>
          </p:contentPart>
        </mc:Choice>
        <mc:Fallback xmlns="">
          <p:pic>
            <p:nvPicPr>
              <p:cNvPr id="113" name="잉크 112">
                <a:extLst>
                  <a:ext uri="{FF2B5EF4-FFF2-40B4-BE49-F238E27FC236}">
                    <a16:creationId xmlns:a16="http://schemas.microsoft.com/office/drawing/2014/main" id="{9B0B5490-9830-A691-8AC8-DB4B493C43D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690535" y="2990138"/>
                <a:ext cx="67788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C77CE63C-2144-4D50-65FC-4EF421057801}"/>
              </a:ext>
            </a:extLst>
          </p:cNvPr>
          <p:cNvGrpSpPr/>
          <p:nvPr/>
        </p:nvGrpSpPr>
        <p:grpSpPr>
          <a:xfrm>
            <a:off x="5414575" y="2618618"/>
            <a:ext cx="4587120" cy="959760"/>
            <a:chOff x="5414575" y="2618618"/>
            <a:chExt cx="4587120" cy="95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CCABE3E1-59A8-78DE-4B4C-FC60E21C5CB2}"/>
                    </a:ext>
                  </a:extLst>
                </p14:cNvPr>
                <p14:cNvContentPartPr/>
                <p14:nvPr/>
              </p14:nvContentPartPr>
              <p14:xfrm>
                <a:off x="7134295" y="2885738"/>
                <a:ext cx="127800" cy="189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CCABE3E1-59A8-78DE-4B4C-FC60E21C5C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28175" y="2879618"/>
                  <a:ext cx="1400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48241474-DB0E-7253-73B2-20134DC25521}"/>
                    </a:ext>
                  </a:extLst>
                </p14:cNvPr>
                <p14:cNvContentPartPr/>
                <p14:nvPr/>
              </p14:nvContentPartPr>
              <p14:xfrm>
                <a:off x="7321135" y="2848298"/>
                <a:ext cx="72720" cy="2120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48241474-DB0E-7253-73B2-20134DC2552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15015" y="2842178"/>
                  <a:ext cx="84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8BDE161-7078-7456-6197-4D10B715365A}"/>
                    </a:ext>
                  </a:extLst>
                </p14:cNvPr>
                <p14:cNvContentPartPr/>
                <p14:nvPr/>
              </p14:nvContentPartPr>
              <p14:xfrm>
                <a:off x="7442095" y="2946938"/>
                <a:ext cx="62640" cy="986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8BDE161-7078-7456-6197-4D10B715365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35975" y="2940818"/>
                  <a:ext cx="748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45B8CD27-AFB6-C40A-A793-1AE0C6BCB4DA}"/>
                    </a:ext>
                  </a:extLst>
                </p14:cNvPr>
                <p14:cNvContentPartPr/>
                <p14:nvPr/>
              </p14:nvContentPartPr>
              <p14:xfrm>
                <a:off x="7510135" y="2953418"/>
                <a:ext cx="141120" cy="1180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45B8CD27-AFB6-C40A-A793-1AE0C6BCB4D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04015" y="2947298"/>
                  <a:ext cx="1533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090D5B4-C854-B341-B914-E35A89F22725}"/>
                    </a:ext>
                  </a:extLst>
                </p14:cNvPr>
                <p14:cNvContentPartPr/>
                <p14:nvPr/>
              </p14:nvContentPartPr>
              <p14:xfrm>
                <a:off x="7669255" y="2927138"/>
                <a:ext cx="127800" cy="13068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090D5B4-C854-B341-B914-E35A89F227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663135" y="2921018"/>
                  <a:ext cx="1400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BFB38F7-DC1F-4728-A651-E03CFD317DE2}"/>
                    </a:ext>
                  </a:extLst>
                </p14:cNvPr>
                <p14:cNvContentPartPr/>
                <p14:nvPr/>
              </p14:nvContentPartPr>
              <p14:xfrm>
                <a:off x="7800295" y="2829578"/>
                <a:ext cx="131400" cy="2138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BFB38F7-DC1F-4728-A651-E03CFD317DE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94175" y="2823458"/>
                  <a:ext cx="1436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886AF0D2-B0AA-D320-0352-1AC2567F36A3}"/>
                    </a:ext>
                  </a:extLst>
                </p14:cNvPr>
                <p14:cNvContentPartPr/>
                <p14:nvPr/>
              </p14:nvContentPartPr>
              <p14:xfrm>
                <a:off x="7960855" y="2841818"/>
                <a:ext cx="106920" cy="2185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886AF0D2-B0AA-D320-0352-1AC2567F36A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54735" y="2835698"/>
                  <a:ext cx="1191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02390A03-BB6A-DF2E-8179-586903B02198}"/>
                    </a:ext>
                  </a:extLst>
                </p14:cNvPr>
                <p14:cNvContentPartPr/>
                <p14:nvPr/>
              </p14:nvContentPartPr>
              <p14:xfrm>
                <a:off x="8099455" y="2904818"/>
                <a:ext cx="90360" cy="1004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02390A03-BB6A-DF2E-8179-586903B0219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93335" y="2898698"/>
                  <a:ext cx="102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B7152A0-6906-9B4D-9094-167F8F43A4E1}"/>
                    </a:ext>
                  </a:extLst>
                </p14:cNvPr>
                <p14:cNvContentPartPr/>
                <p14:nvPr/>
              </p14:nvContentPartPr>
              <p14:xfrm>
                <a:off x="8182255" y="2883938"/>
                <a:ext cx="104760" cy="1065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B7152A0-6906-9B4D-9094-167F8F43A4E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176135" y="2877818"/>
                  <a:ext cx="117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1AB3EE8B-9BD1-CA9F-8AAB-09D902B0E506}"/>
                    </a:ext>
                  </a:extLst>
                </p14:cNvPr>
                <p14:cNvContentPartPr/>
                <p14:nvPr/>
              </p14:nvContentPartPr>
              <p14:xfrm>
                <a:off x="8283775" y="2891138"/>
                <a:ext cx="117000" cy="9288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1AB3EE8B-9BD1-CA9F-8AAB-09D902B0E50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277655" y="2885018"/>
                  <a:ext cx="129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87895CBD-00C6-A54E-07B5-4A7D13ACCEE3}"/>
                    </a:ext>
                  </a:extLst>
                </p14:cNvPr>
                <p14:cNvContentPartPr/>
                <p14:nvPr/>
              </p14:nvContentPartPr>
              <p14:xfrm>
                <a:off x="8395015" y="2775938"/>
                <a:ext cx="140400" cy="1998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87895CBD-00C6-A54E-07B5-4A7D13ACCE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88895" y="2769818"/>
                  <a:ext cx="152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87C5EE80-96D4-AC61-F418-6BB078C51AD6}"/>
                    </a:ext>
                  </a:extLst>
                </p14:cNvPr>
                <p14:cNvContentPartPr/>
                <p14:nvPr/>
              </p14:nvContentPartPr>
              <p14:xfrm>
                <a:off x="8595535" y="2779538"/>
                <a:ext cx="99000" cy="2116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87C5EE80-96D4-AC61-F418-6BB078C51AD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589415" y="2773418"/>
                  <a:ext cx="111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DD35197F-1F5C-316D-EFD0-A42126BCADC2}"/>
                    </a:ext>
                  </a:extLst>
                </p14:cNvPr>
                <p14:cNvContentPartPr/>
                <p14:nvPr/>
              </p14:nvContentPartPr>
              <p14:xfrm>
                <a:off x="8746375" y="2794298"/>
                <a:ext cx="22680" cy="1659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DD35197F-1F5C-316D-EFD0-A42126BCADC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40255" y="2788178"/>
                  <a:ext cx="34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7F908EA9-C4B6-D38D-D37C-E46791A4711D}"/>
                    </a:ext>
                  </a:extLst>
                </p14:cNvPr>
                <p14:cNvContentPartPr/>
                <p14:nvPr/>
              </p14:nvContentPartPr>
              <p14:xfrm>
                <a:off x="8852215" y="2780258"/>
                <a:ext cx="90720" cy="2008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7F908EA9-C4B6-D38D-D37C-E46791A4711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46095" y="2774138"/>
                  <a:ext cx="102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34AC673D-F5BA-E17A-2107-286B0E58D7F8}"/>
                    </a:ext>
                  </a:extLst>
                </p14:cNvPr>
                <p14:cNvContentPartPr/>
                <p14:nvPr/>
              </p14:nvContentPartPr>
              <p14:xfrm>
                <a:off x="9064975" y="2798258"/>
                <a:ext cx="184320" cy="1065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34AC673D-F5BA-E17A-2107-286B0E58D7F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58855" y="2792138"/>
                  <a:ext cx="196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033D090A-986E-D096-B8C0-42A6D81B62A9}"/>
                    </a:ext>
                  </a:extLst>
                </p14:cNvPr>
                <p14:cNvContentPartPr/>
                <p14:nvPr/>
              </p14:nvContentPartPr>
              <p14:xfrm>
                <a:off x="9445495" y="2809058"/>
                <a:ext cx="303120" cy="2484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033D090A-986E-D096-B8C0-42A6D81B62A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39375" y="2802938"/>
                  <a:ext cx="3153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C5DD1A67-68DB-91BC-BAA4-1EC9E4BD0AA0}"/>
                    </a:ext>
                  </a:extLst>
                </p14:cNvPr>
                <p14:cNvContentPartPr/>
                <p14:nvPr/>
              </p14:nvContentPartPr>
              <p14:xfrm>
                <a:off x="9442615" y="2750378"/>
                <a:ext cx="138600" cy="1929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C5DD1A67-68DB-91BC-BAA4-1EC9E4BD0AA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36495" y="2744258"/>
                  <a:ext cx="1508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E3587B94-6BBD-25A7-73F6-A693D234BC03}"/>
                    </a:ext>
                  </a:extLst>
                </p14:cNvPr>
                <p14:cNvContentPartPr/>
                <p14:nvPr/>
              </p14:nvContentPartPr>
              <p14:xfrm>
                <a:off x="8612455" y="3084818"/>
                <a:ext cx="731880" cy="334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E3587B94-6BBD-25A7-73F6-A693D234BC0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06335" y="3078698"/>
                  <a:ext cx="74412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34061AD6-C778-530C-ED5D-21E0E58415CF}"/>
                    </a:ext>
                  </a:extLst>
                </p14:cNvPr>
                <p14:cNvContentPartPr/>
                <p14:nvPr/>
              </p14:nvContentPartPr>
              <p14:xfrm>
                <a:off x="5508895" y="3099578"/>
                <a:ext cx="149040" cy="12276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34061AD6-C778-530C-ED5D-21E0E58415C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502775" y="3093458"/>
                  <a:ext cx="1612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FFE473C0-D1C3-DE0B-118F-D507D1ABFCA2}"/>
                    </a:ext>
                  </a:extLst>
                </p14:cNvPr>
                <p14:cNvContentPartPr/>
                <p14:nvPr/>
              </p14:nvContentPartPr>
              <p14:xfrm>
                <a:off x="5414575" y="3064298"/>
                <a:ext cx="293400" cy="2584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FFE473C0-D1C3-DE0B-118F-D507D1ABFCA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08455" y="3058178"/>
                  <a:ext cx="305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4DB7F77E-CAB5-04CF-C48D-9DA17E3962E1}"/>
                    </a:ext>
                  </a:extLst>
                </p14:cNvPr>
                <p14:cNvContentPartPr/>
                <p14:nvPr/>
              </p14:nvContentPartPr>
              <p14:xfrm>
                <a:off x="5764855" y="3049178"/>
                <a:ext cx="48240" cy="2210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4DB7F77E-CAB5-04CF-C48D-9DA17E3962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758735" y="3043058"/>
                  <a:ext cx="604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72DDD29B-AD05-5494-29D0-180334F49F88}"/>
                    </a:ext>
                  </a:extLst>
                </p14:cNvPr>
                <p14:cNvContentPartPr/>
                <p14:nvPr/>
              </p14:nvContentPartPr>
              <p14:xfrm>
                <a:off x="5757655" y="3016418"/>
                <a:ext cx="154440" cy="1623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72DDD29B-AD05-5494-29D0-180334F49F8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51535" y="3010298"/>
                  <a:ext cx="166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E7FA2230-3326-A60C-5FC1-B3787D598211}"/>
                    </a:ext>
                  </a:extLst>
                </p14:cNvPr>
                <p14:cNvContentPartPr/>
                <p14:nvPr/>
              </p14:nvContentPartPr>
              <p14:xfrm>
                <a:off x="5915695" y="3108938"/>
                <a:ext cx="125640" cy="8244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E7FA2230-3326-A60C-5FC1-B3787D59821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09575" y="3102818"/>
                  <a:ext cx="1378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22E0A025-E467-B9A3-9A94-493812B03521}"/>
                    </a:ext>
                  </a:extLst>
                </p14:cNvPr>
                <p14:cNvContentPartPr/>
                <p14:nvPr/>
              </p14:nvContentPartPr>
              <p14:xfrm>
                <a:off x="6047815" y="2958818"/>
                <a:ext cx="43200" cy="19224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22E0A025-E467-B9A3-9A94-493812B0352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41695" y="2952698"/>
                  <a:ext cx="55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94A14E71-4791-A531-2F30-390E960380A5}"/>
                    </a:ext>
                  </a:extLst>
                </p14:cNvPr>
                <p14:cNvContentPartPr/>
                <p14:nvPr/>
              </p14:nvContentPartPr>
              <p14:xfrm>
                <a:off x="5986615" y="2996258"/>
                <a:ext cx="165960" cy="11340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94A14E71-4791-A531-2F30-390E960380A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80495" y="2990138"/>
                  <a:ext cx="1782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84417E04-0A24-7A52-1FCB-31BD321499B0}"/>
                    </a:ext>
                  </a:extLst>
                </p14:cNvPr>
                <p14:cNvContentPartPr/>
                <p14:nvPr/>
              </p14:nvContentPartPr>
              <p14:xfrm>
                <a:off x="6175255" y="2937578"/>
                <a:ext cx="135720" cy="21060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84417E04-0A24-7A52-1FCB-31BD321499B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69135" y="2931458"/>
                  <a:ext cx="147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F8B0DFD8-2AC0-8657-2E8F-36C99AFB90B8}"/>
                    </a:ext>
                  </a:extLst>
                </p14:cNvPr>
                <p14:cNvContentPartPr/>
                <p14:nvPr/>
              </p14:nvContentPartPr>
              <p14:xfrm>
                <a:off x="6302695" y="2892218"/>
                <a:ext cx="11520" cy="1224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F8B0DFD8-2AC0-8657-2E8F-36C99AFB90B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96575" y="2886098"/>
                  <a:ext cx="237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2C7EC168-A764-1E0B-A20B-AE4FA1149A49}"/>
                    </a:ext>
                  </a:extLst>
                </p14:cNvPr>
                <p14:cNvContentPartPr/>
                <p14:nvPr/>
              </p14:nvContentPartPr>
              <p14:xfrm>
                <a:off x="6302695" y="2900858"/>
                <a:ext cx="360" cy="36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2C7EC168-A764-1E0B-A20B-AE4FA1149A4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96575" y="28947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68E7461D-52EC-F859-6D87-3BFFFD0E79C6}"/>
                    </a:ext>
                  </a:extLst>
                </p14:cNvPr>
                <p14:cNvContentPartPr/>
                <p14:nvPr/>
              </p14:nvContentPartPr>
              <p14:xfrm>
                <a:off x="6292255" y="2888618"/>
                <a:ext cx="18720" cy="126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68E7461D-52EC-F859-6D87-3BFFFD0E79C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286135" y="2882498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BF90FFCA-ACDA-6C67-273A-67737BA9000E}"/>
                    </a:ext>
                  </a:extLst>
                </p14:cNvPr>
                <p14:cNvContentPartPr/>
                <p14:nvPr/>
              </p14:nvContentPartPr>
              <p14:xfrm>
                <a:off x="6394495" y="2863418"/>
                <a:ext cx="409680" cy="24372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BF90FFCA-ACDA-6C67-273A-67737BA9000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388375" y="2857298"/>
                  <a:ext cx="421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0C3A2345-DEBA-1666-6055-AF1D2D404923}"/>
                    </a:ext>
                  </a:extLst>
                </p14:cNvPr>
                <p14:cNvContentPartPr/>
                <p14:nvPr/>
              </p14:nvContentPartPr>
              <p14:xfrm>
                <a:off x="6775015" y="2770178"/>
                <a:ext cx="132480" cy="14940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0C3A2345-DEBA-1666-6055-AF1D2D40492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768895" y="2764058"/>
                  <a:ext cx="144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92AB8422-AE02-84AA-23E5-0B6031960EE9}"/>
                    </a:ext>
                  </a:extLst>
                </p14:cNvPr>
                <p14:cNvContentPartPr/>
                <p14:nvPr/>
              </p14:nvContentPartPr>
              <p14:xfrm>
                <a:off x="6890215" y="2834618"/>
                <a:ext cx="113040" cy="6552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92AB8422-AE02-84AA-23E5-0B6031960EE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884095" y="2828498"/>
                  <a:ext cx="12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E6372191-F1A5-1CBF-15BF-E03E1D869E55}"/>
                    </a:ext>
                  </a:extLst>
                </p14:cNvPr>
                <p14:cNvContentPartPr/>
                <p14:nvPr/>
              </p14:nvContentPartPr>
              <p14:xfrm>
                <a:off x="7022335" y="2699978"/>
                <a:ext cx="92160" cy="22500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E6372191-F1A5-1CBF-15BF-E03E1D869E5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016215" y="2693858"/>
                  <a:ext cx="104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5D81CE91-8030-E422-CD68-6B3841D90F00}"/>
                    </a:ext>
                  </a:extLst>
                </p14:cNvPr>
                <p14:cNvContentPartPr/>
                <p14:nvPr/>
              </p14:nvContentPartPr>
              <p14:xfrm>
                <a:off x="7165615" y="2684858"/>
                <a:ext cx="204120" cy="1386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5D81CE91-8030-E422-CD68-6B3841D90F0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159495" y="2678738"/>
                  <a:ext cx="2163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3330E78E-1CDB-756F-3045-A7EE120A4FBF}"/>
                    </a:ext>
                  </a:extLst>
                </p14:cNvPr>
                <p14:cNvContentPartPr/>
                <p14:nvPr/>
              </p14:nvContentPartPr>
              <p14:xfrm>
                <a:off x="7429135" y="2872058"/>
                <a:ext cx="360" cy="3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3330E78E-1CDB-756F-3045-A7EE120A4FB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23015" y="28659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B743A919-63D6-F5B5-6130-FE7B3DC8C344}"/>
                    </a:ext>
                  </a:extLst>
                </p14:cNvPr>
                <p14:cNvContentPartPr/>
                <p14:nvPr/>
              </p14:nvContentPartPr>
              <p14:xfrm>
                <a:off x="7955815" y="3309458"/>
                <a:ext cx="79200" cy="1699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B743A919-63D6-F5B5-6130-FE7B3DC8C34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949695" y="3303338"/>
                  <a:ext cx="91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59AEC28E-1533-668A-DBD1-F8C65ECB8F5D}"/>
                    </a:ext>
                  </a:extLst>
                </p14:cNvPr>
                <p14:cNvContentPartPr/>
                <p14:nvPr/>
              </p14:nvContentPartPr>
              <p14:xfrm>
                <a:off x="8125735" y="3325658"/>
                <a:ext cx="77760" cy="1008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59AEC28E-1533-668A-DBD1-F8C65ECB8F5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119615" y="3319538"/>
                  <a:ext cx="90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DB8004F1-DA0B-5E72-C6F7-EF47B83405AA}"/>
                    </a:ext>
                  </a:extLst>
                </p14:cNvPr>
                <p14:cNvContentPartPr/>
                <p14:nvPr/>
              </p14:nvContentPartPr>
              <p14:xfrm>
                <a:off x="8235535" y="3337898"/>
                <a:ext cx="78480" cy="7704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DB8004F1-DA0B-5E72-C6F7-EF47B83405A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29415" y="3331778"/>
                  <a:ext cx="907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7E1AC010-42BD-0E95-804E-2E9B67457E00}"/>
                    </a:ext>
                  </a:extLst>
                </p14:cNvPr>
                <p14:cNvContentPartPr/>
                <p14:nvPr/>
              </p14:nvContentPartPr>
              <p14:xfrm>
                <a:off x="8332015" y="3331058"/>
                <a:ext cx="82080" cy="810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7E1AC010-42BD-0E95-804E-2E9B67457E0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25895" y="3324938"/>
                  <a:ext cx="94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E1D523BA-B191-C2DE-0D84-86A8771106F6}"/>
                    </a:ext>
                  </a:extLst>
                </p14:cNvPr>
                <p14:cNvContentPartPr/>
                <p14:nvPr/>
              </p14:nvContentPartPr>
              <p14:xfrm>
                <a:off x="8467375" y="3247898"/>
                <a:ext cx="113400" cy="16668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E1D523BA-B191-C2DE-0D84-86A8771106F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61255" y="3241778"/>
                  <a:ext cx="125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0D2D9017-8010-69A0-7D01-6D687FCD91D5}"/>
                    </a:ext>
                  </a:extLst>
                </p14:cNvPr>
                <p14:cNvContentPartPr/>
                <p14:nvPr/>
              </p14:nvContentPartPr>
              <p14:xfrm>
                <a:off x="8685535" y="3212258"/>
                <a:ext cx="42840" cy="1180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0D2D9017-8010-69A0-7D01-6D687FCD91D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79415" y="3206138"/>
                  <a:ext cx="55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0229CC6E-089D-A0B0-36B6-6DD6F774502D}"/>
                    </a:ext>
                  </a:extLst>
                </p14:cNvPr>
                <p14:cNvContentPartPr/>
                <p14:nvPr/>
              </p14:nvContentPartPr>
              <p14:xfrm>
                <a:off x="8728735" y="3385058"/>
                <a:ext cx="21960" cy="162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229CC6E-089D-A0B0-36B6-6DD6F774502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722615" y="3378938"/>
                  <a:ext cx="34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9216E3B9-A6C3-E893-5CD2-79FC023CA047}"/>
                    </a:ext>
                  </a:extLst>
                </p14:cNvPr>
                <p14:cNvContentPartPr/>
                <p14:nvPr/>
              </p14:nvContentPartPr>
              <p14:xfrm>
                <a:off x="8827735" y="3205058"/>
                <a:ext cx="71280" cy="1861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9216E3B9-A6C3-E893-5CD2-79FC023CA04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21615" y="3198938"/>
                  <a:ext cx="83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443295E-C063-F554-A27A-9D4DB90695C5}"/>
                    </a:ext>
                  </a:extLst>
                </p14:cNvPr>
                <p14:cNvContentPartPr/>
                <p14:nvPr/>
              </p14:nvContentPartPr>
              <p14:xfrm>
                <a:off x="8958055" y="3291098"/>
                <a:ext cx="75960" cy="781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443295E-C063-F554-A27A-9D4DB90695C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951935" y="3284978"/>
                  <a:ext cx="882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55655EB4-EA54-805D-7C5C-FF945C0C2D05}"/>
                    </a:ext>
                  </a:extLst>
                </p14:cNvPr>
                <p14:cNvContentPartPr/>
                <p14:nvPr/>
              </p14:nvContentPartPr>
              <p14:xfrm>
                <a:off x="9094495" y="3277058"/>
                <a:ext cx="65160" cy="730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55655EB4-EA54-805D-7C5C-FF945C0C2D0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088375" y="3270938"/>
                  <a:ext cx="774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EC9B488-F352-3238-0893-8C130643921C}"/>
                    </a:ext>
                  </a:extLst>
                </p14:cNvPr>
                <p14:cNvContentPartPr/>
                <p14:nvPr/>
              </p14:nvContentPartPr>
              <p14:xfrm>
                <a:off x="9227335" y="3256898"/>
                <a:ext cx="77040" cy="972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EC9B488-F352-3238-0893-8C13064392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221215" y="3250778"/>
                  <a:ext cx="89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EC70BF98-7EB4-91CB-545B-FC59E22B114C}"/>
                    </a:ext>
                  </a:extLst>
                </p14:cNvPr>
                <p14:cNvContentPartPr/>
                <p14:nvPr/>
              </p14:nvContentPartPr>
              <p14:xfrm>
                <a:off x="9244975" y="3215498"/>
                <a:ext cx="158040" cy="12852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EC70BF98-7EB4-91CB-545B-FC59E22B114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38855" y="3209378"/>
                  <a:ext cx="1702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33E406A9-0484-8FCA-CCC9-5DBBA558CC15}"/>
                    </a:ext>
                  </a:extLst>
                </p14:cNvPr>
                <p14:cNvContentPartPr/>
                <p14:nvPr/>
              </p14:nvContentPartPr>
              <p14:xfrm>
                <a:off x="9473575" y="3211538"/>
                <a:ext cx="119160" cy="8892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33E406A9-0484-8FCA-CCC9-5DBBA558CC1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467455" y="3205418"/>
                  <a:ext cx="131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EAD31DDF-C8C7-DFF1-40C3-CED71EDB3A61}"/>
                    </a:ext>
                  </a:extLst>
                </p14:cNvPr>
                <p14:cNvContentPartPr/>
                <p14:nvPr/>
              </p14:nvContentPartPr>
              <p14:xfrm>
                <a:off x="9643495" y="3173378"/>
                <a:ext cx="51120" cy="1692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EAD31DDF-C8C7-DFF1-40C3-CED71EDB3A6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637375" y="3167258"/>
                  <a:ext cx="63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40697BE-3268-0266-3BF8-8CE650376C7A}"/>
                    </a:ext>
                  </a:extLst>
                </p14:cNvPr>
                <p14:cNvContentPartPr/>
                <p14:nvPr/>
              </p14:nvContentPartPr>
              <p14:xfrm>
                <a:off x="9745375" y="3488018"/>
                <a:ext cx="360" cy="3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40697BE-3268-0266-3BF8-8CE650376C7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39255" y="34818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24A6281F-346C-AF6B-1DB5-CA43372F09D2}"/>
                    </a:ext>
                  </a:extLst>
                </p14:cNvPr>
                <p14:cNvContentPartPr/>
                <p14:nvPr/>
              </p14:nvContentPartPr>
              <p14:xfrm>
                <a:off x="8668255" y="3521498"/>
                <a:ext cx="85680" cy="828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24A6281F-346C-AF6B-1DB5-CA43372F09D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662135" y="3515378"/>
                  <a:ext cx="97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28F5BB20-DEDB-25EB-076F-09703FA70EC3}"/>
                    </a:ext>
                  </a:extLst>
                </p14:cNvPr>
                <p14:cNvContentPartPr/>
                <p14:nvPr/>
              </p14:nvContentPartPr>
              <p14:xfrm>
                <a:off x="8924575" y="3472178"/>
                <a:ext cx="1010880" cy="5904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28F5BB20-DEDB-25EB-076F-09703FA70EC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918455" y="3466058"/>
                  <a:ext cx="102312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AEF18100-690F-7B23-FA23-89140A2DE3AC}"/>
                    </a:ext>
                  </a:extLst>
                </p14:cNvPr>
                <p14:cNvContentPartPr/>
                <p14:nvPr/>
              </p14:nvContentPartPr>
              <p14:xfrm>
                <a:off x="8603815" y="2618618"/>
                <a:ext cx="790200" cy="51840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AEF18100-690F-7B23-FA23-89140A2DE3A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597695" y="2612498"/>
                  <a:ext cx="8024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F0ADF422-AB63-431F-0988-E8C512E29559}"/>
                    </a:ext>
                  </a:extLst>
                </p14:cNvPr>
                <p14:cNvContentPartPr/>
                <p14:nvPr/>
              </p14:nvContentPartPr>
              <p14:xfrm>
                <a:off x="8784895" y="3017138"/>
                <a:ext cx="1216800" cy="5612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F0ADF422-AB63-431F-0988-E8C512E2955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778775" y="3011018"/>
                  <a:ext cx="1229040" cy="57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2E2C775F-361C-4726-CD8B-2B7A882C8463}"/>
              </a:ext>
            </a:extLst>
          </p:cNvPr>
          <p:cNvGrpSpPr/>
          <p:nvPr/>
        </p:nvGrpSpPr>
        <p:grpSpPr>
          <a:xfrm>
            <a:off x="10220215" y="2760458"/>
            <a:ext cx="247320" cy="1134720"/>
            <a:chOff x="10220215" y="2760458"/>
            <a:chExt cx="247320" cy="11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B778E32D-B4A2-9842-2780-65874212F3FC}"/>
                    </a:ext>
                  </a:extLst>
                </p14:cNvPr>
                <p14:cNvContentPartPr/>
                <p14:nvPr/>
              </p14:nvContentPartPr>
              <p14:xfrm>
                <a:off x="10228855" y="3174818"/>
                <a:ext cx="360" cy="36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B778E32D-B4A2-9842-2780-65874212F3F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22735" y="31686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2070E31C-69EE-BC42-8CC4-BC1E7B732605}"/>
                    </a:ext>
                  </a:extLst>
                </p14:cNvPr>
                <p14:cNvContentPartPr/>
                <p14:nvPr/>
              </p14:nvContentPartPr>
              <p14:xfrm>
                <a:off x="10451335" y="3327818"/>
                <a:ext cx="16200" cy="10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2070E31C-69EE-BC42-8CC4-BC1E7B73260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445215" y="3321698"/>
                  <a:ext cx="2844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56CA5897-01A8-8780-8AE6-6E6F8FD737E5}"/>
                    </a:ext>
                  </a:extLst>
                </p14:cNvPr>
                <p14:cNvContentPartPr/>
                <p14:nvPr/>
              </p14:nvContentPartPr>
              <p14:xfrm>
                <a:off x="10220215" y="2760458"/>
                <a:ext cx="221400" cy="113472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56CA5897-01A8-8780-8AE6-6E6F8FD737E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214095" y="2754338"/>
                  <a:ext cx="233640" cy="114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F35413A5-021B-A535-99AA-2964C7E3F6A1}"/>
                  </a:ext>
                </a:extLst>
              </p14:cNvPr>
              <p14:cNvContentPartPr/>
              <p14:nvPr/>
            </p14:nvContentPartPr>
            <p14:xfrm>
              <a:off x="10254415" y="4011458"/>
              <a:ext cx="360" cy="360"/>
            </p14:xfrm>
          </p:contentPart>
        </mc:Choice>
        <mc:Fallback xmlns=""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F35413A5-021B-A535-99AA-2964C7E3F6A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248295" y="400533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FA78B199-FE77-1002-AA97-30FA56C4AFB1}"/>
              </a:ext>
            </a:extLst>
          </p:cNvPr>
          <p:cNvGrpSpPr/>
          <p:nvPr/>
        </p:nvGrpSpPr>
        <p:grpSpPr>
          <a:xfrm>
            <a:off x="2897095" y="3377138"/>
            <a:ext cx="597240" cy="315720"/>
            <a:chOff x="2897095" y="3377138"/>
            <a:chExt cx="5972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1A2D31E-2F03-E3CB-F31F-46EC5F27821E}"/>
                    </a:ext>
                  </a:extLst>
                </p14:cNvPr>
                <p14:cNvContentPartPr/>
                <p14:nvPr/>
              </p14:nvContentPartPr>
              <p14:xfrm>
                <a:off x="2897095" y="3377138"/>
                <a:ext cx="544320" cy="15048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1A2D31E-2F03-E3CB-F31F-46EC5F27821E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890975" y="3371018"/>
                  <a:ext cx="5565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7D4E63FE-0C68-1920-97DF-8BAC79BAF198}"/>
                    </a:ext>
                  </a:extLst>
                </p14:cNvPr>
                <p14:cNvContentPartPr/>
                <p14:nvPr/>
              </p14:nvContentPartPr>
              <p14:xfrm>
                <a:off x="3357175" y="3413858"/>
                <a:ext cx="137160" cy="27900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7D4E63FE-0C68-1920-97DF-8BAC79BAF198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351055" y="3407738"/>
                  <a:ext cx="14940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EFDC6991-E3AF-48C6-0847-5F625949551B}"/>
              </a:ext>
            </a:extLst>
          </p:cNvPr>
          <p:cNvGrpSpPr/>
          <p:nvPr/>
        </p:nvGrpSpPr>
        <p:grpSpPr>
          <a:xfrm>
            <a:off x="2266735" y="3842258"/>
            <a:ext cx="3378240" cy="901080"/>
            <a:chOff x="2266735" y="3842258"/>
            <a:chExt cx="3378240" cy="90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AA78F0AA-8324-3345-1064-F1FA9B53CECE}"/>
                    </a:ext>
                  </a:extLst>
                </p14:cNvPr>
                <p14:cNvContentPartPr/>
                <p14:nvPr/>
              </p14:nvContentPartPr>
              <p14:xfrm>
                <a:off x="2869015" y="3842258"/>
                <a:ext cx="425160" cy="9648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AA78F0AA-8324-3345-1064-F1FA9B53CEC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862895" y="3836138"/>
                  <a:ext cx="4374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F52B0753-FDE5-ADA9-A32D-8162A2BC0C2D}"/>
                    </a:ext>
                  </a:extLst>
                </p14:cNvPr>
                <p14:cNvContentPartPr/>
                <p14:nvPr/>
              </p14:nvContentPartPr>
              <p14:xfrm>
                <a:off x="3233695" y="3877538"/>
                <a:ext cx="84240" cy="22644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F52B0753-FDE5-ADA9-A32D-8162A2BC0C2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227575" y="3871418"/>
                  <a:ext cx="96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CA2E6E60-520D-F2D8-3089-356B7AB6852C}"/>
                    </a:ext>
                  </a:extLst>
                </p14:cNvPr>
                <p14:cNvContentPartPr/>
                <p14:nvPr/>
              </p14:nvContentPartPr>
              <p14:xfrm>
                <a:off x="2266735" y="4435898"/>
                <a:ext cx="397800" cy="8172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CA2E6E60-520D-F2D8-3089-356B7AB6852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260615" y="4429778"/>
                  <a:ext cx="4100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0DBF19C4-9CC0-5EED-268D-54F5FD2D3026}"/>
                    </a:ext>
                  </a:extLst>
                </p14:cNvPr>
                <p14:cNvContentPartPr/>
                <p14:nvPr/>
              </p14:nvContentPartPr>
              <p14:xfrm>
                <a:off x="2638975" y="4439138"/>
                <a:ext cx="72720" cy="21636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0DBF19C4-9CC0-5EED-268D-54F5FD2D302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632855" y="4433018"/>
                  <a:ext cx="84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01D9A63E-E6B0-4127-6F19-9B3991754784}"/>
                    </a:ext>
                  </a:extLst>
                </p14:cNvPr>
                <p14:cNvContentPartPr/>
                <p14:nvPr/>
              </p14:nvContentPartPr>
              <p14:xfrm>
                <a:off x="2924815" y="4538138"/>
                <a:ext cx="105840" cy="20520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01D9A63E-E6B0-4127-6F19-9B399175478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918695" y="4532018"/>
                  <a:ext cx="118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FAF23F6D-3199-8108-1087-DFE1BA80F50C}"/>
                    </a:ext>
                  </a:extLst>
                </p14:cNvPr>
                <p14:cNvContentPartPr/>
                <p14:nvPr/>
              </p14:nvContentPartPr>
              <p14:xfrm>
                <a:off x="2888095" y="4452818"/>
                <a:ext cx="48960" cy="432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FAF23F6D-3199-8108-1087-DFE1BA80F50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881975" y="4446698"/>
                  <a:ext cx="612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767AB2BF-E906-52F3-A769-9961E96D0451}"/>
                    </a:ext>
                  </a:extLst>
                </p14:cNvPr>
                <p14:cNvContentPartPr/>
                <p14:nvPr/>
              </p14:nvContentPartPr>
              <p14:xfrm>
                <a:off x="3081775" y="4440938"/>
                <a:ext cx="56160" cy="14220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767AB2BF-E906-52F3-A769-9961E96D045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075655" y="4434818"/>
                  <a:ext cx="684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2FE9231B-20C1-45DF-4025-C488249EE9F0}"/>
                    </a:ext>
                  </a:extLst>
                </p14:cNvPr>
                <p14:cNvContentPartPr/>
                <p14:nvPr/>
              </p14:nvContentPartPr>
              <p14:xfrm>
                <a:off x="3244855" y="4416818"/>
                <a:ext cx="103320" cy="30492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2FE9231B-20C1-45DF-4025-C488249EE9F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238735" y="4410698"/>
                  <a:ext cx="115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C0631B3F-80F0-D746-03B8-A301470BE785}"/>
                    </a:ext>
                  </a:extLst>
                </p14:cNvPr>
                <p14:cNvContentPartPr/>
                <p14:nvPr/>
              </p14:nvContentPartPr>
              <p14:xfrm>
                <a:off x="3279415" y="4411778"/>
                <a:ext cx="341280" cy="16416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C0631B3F-80F0-D746-03B8-A301470BE78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273295" y="4405658"/>
                  <a:ext cx="353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D69919BB-11F3-A001-2E4D-9228188822DD}"/>
                    </a:ext>
                  </a:extLst>
                </p14:cNvPr>
                <p14:cNvContentPartPr/>
                <p14:nvPr/>
              </p14:nvContentPartPr>
              <p14:xfrm>
                <a:off x="3736615" y="4271738"/>
                <a:ext cx="245880" cy="17100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D69919BB-11F3-A001-2E4D-9228188822D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730495" y="4265618"/>
                  <a:ext cx="2581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F4564E37-542B-36B3-D6CF-E24480AA225A}"/>
                    </a:ext>
                  </a:extLst>
                </p14:cNvPr>
                <p14:cNvContentPartPr/>
                <p14:nvPr/>
              </p14:nvContentPartPr>
              <p14:xfrm>
                <a:off x="3994735" y="4210538"/>
                <a:ext cx="58680" cy="25992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F4564E37-542B-36B3-D6CF-E24480AA225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988615" y="4204418"/>
                  <a:ext cx="709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B6298DA5-4B13-5ED6-0CB8-92C8867795CB}"/>
                    </a:ext>
                  </a:extLst>
                </p14:cNvPr>
                <p14:cNvContentPartPr/>
                <p14:nvPr/>
              </p14:nvContentPartPr>
              <p14:xfrm>
                <a:off x="4066375" y="4247618"/>
                <a:ext cx="127080" cy="8928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B6298DA5-4B13-5ED6-0CB8-92C8867795C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060255" y="4241498"/>
                  <a:ext cx="139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CA3DDFFD-C3BF-D461-2733-43A107E98B62}"/>
                    </a:ext>
                  </a:extLst>
                </p14:cNvPr>
                <p14:cNvContentPartPr/>
                <p14:nvPr/>
              </p14:nvContentPartPr>
              <p14:xfrm>
                <a:off x="4220095" y="4180298"/>
                <a:ext cx="50760" cy="26172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CA3DDFFD-C3BF-D461-2733-43A107E98B6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213975" y="4174178"/>
                  <a:ext cx="63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42C59D46-D3B1-4AF1-3672-A051D5369696}"/>
                    </a:ext>
                  </a:extLst>
                </p14:cNvPr>
                <p14:cNvContentPartPr/>
                <p14:nvPr/>
              </p14:nvContentPartPr>
              <p14:xfrm>
                <a:off x="4268695" y="4188578"/>
                <a:ext cx="205200" cy="16020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42C59D46-D3B1-4AF1-3672-A051D536969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262575" y="4182458"/>
                  <a:ext cx="217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5BF02150-2BA4-0D44-5B7F-1E51658DF344}"/>
                    </a:ext>
                  </a:extLst>
                </p14:cNvPr>
                <p14:cNvContentPartPr/>
                <p14:nvPr/>
              </p14:nvContentPartPr>
              <p14:xfrm>
                <a:off x="4520695" y="4127738"/>
                <a:ext cx="43200" cy="23760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5BF02150-2BA4-0D44-5B7F-1E51658DF34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514575" y="4121618"/>
                  <a:ext cx="55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22436B24-B4B1-A223-3CE2-2F8C5A964932}"/>
                    </a:ext>
                  </a:extLst>
                </p14:cNvPr>
                <p14:cNvContentPartPr/>
                <p14:nvPr/>
              </p14:nvContentPartPr>
              <p14:xfrm>
                <a:off x="4610695" y="4116218"/>
                <a:ext cx="114480" cy="11844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22436B24-B4B1-A223-3CE2-2F8C5A96493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604575" y="4110098"/>
                  <a:ext cx="1267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879A3898-1BD4-D204-8270-52E04DEFC747}"/>
                    </a:ext>
                  </a:extLst>
                </p14:cNvPr>
                <p14:cNvContentPartPr/>
                <p14:nvPr/>
              </p14:nvContentPartPr>
              <p14:xfrm>
                <a:off x="4706095" y="4077338"/>
                <a:ext cx="176400" cy="18396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879A3898-1BD4-D204-8270-52E04DEFC74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699975" y="4071218"/>
                  <a:ext cx="1886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35B50C1A-70F4-44FB-17E1-DE1470F2B1D6}"/>
                    </a:ext>
                  </a:extLst>
                </p14:cNvPr>
                <p14:cNvContentPartPr/>
                <p14:nvPr/>
              </p14:nvContentPartPr>
              <p14:xfrm>
                <a:off x="4778815" y="4262738"/>
                <a:ext cx="125280" cy="5256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35B50C1A-70F4-44FB-17E1-DE1470F2B1D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772695" y="4256618"/>
                  <a:ext cx="1375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B8D46E9D-8E1A-C1E1-5CFD-4CC884CCC1A6}"/>
                    </a:ext>
                  </a:extLst>
                </p14:cNvPr>
                <p14:cNvContentPartPr/>
                <p14:nvPr/>
              </p14:nvContentPartPr>
              <p14:xfrm>
                <a:off x="4965295" y="4063298"/>
                <a:ext cx="238680" cy="1213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B8D46E9D-8E1A-C1E1-5CFD-4CC884CCC1A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959175" y="4057178"/>
                  <a:ext cx="2509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864D5DD2-0A82-FB48-ECD4-1A319739849A}"/>
                    </a:ext>
                  </a:extLst>
                </p14:cNvPr>
                <p14:cNvContentPartPr/>
                <p14:nvPr/>
              </p14:nvContentPartPr>
              <p14:xfrm>
                <a:off x="5162575" y="4175618"/>
                <a:ext cx="482400" cy="6588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864D5DD2-0A82-FB48-ECD4-1A319739849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156455" y="4169498"/>
                  <a:ext cx="494640" cy="7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083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A054EF-A320-AF94-4205-E20EE930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493" y="968389"/>
            <a:ext cx="8489257" cy="5041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CA6361-C31A-AF4B-87E7-1870E365E40F}"/>
              </a:ext>
            </a:extLst>
          </p:cNvPr>
          <p:cNvSpPr txBox="1"/>
          <p:nvPr/>
        </p:nvSpPr>
        <p:spPr>
          <a:xfrm>
            <a:off x="1324493" y="287031"/>
            <a:ext cx="82462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/>
              <a:t>https://startbootstrap.com/theme/sb-admin-2</a:t>
            </a:r>
          </a:p>
        </p:txBody>
      </p:sp>
    </p:spTree>
    <p:extLst>
      <p:ext uri="{BB962C8B-B14F-4D97-AF65-F5344CB8AC3E}">
        <p14:creationId xmlns:p14="http://schemas.microsoft.com/office/powerpoint/2010/main" val="21212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C352C-077C-0D77-EE49-6F4A5488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/board/list</a:t>
            </a:r>
            <a:r>
              <a:rPr lang="ko-KR" altLang="en-US"/>
              <a:t> 개발 완성 </a:t>
            </a:r>
          </a:p>
        </p:txBody>
      </p:sp>
    </p:spTree>
    <p:extLst>
      <p:ext uri="{BB962C8B-B14F-4D97-AF65-F5344CB8AC3E}">
        <p14:creationId xmlns:p14="http://schemas.microsoft.com/office/powerpoint/2010/main" val="2417536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35073-E712-AF6E-BE9F-074823BD4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79E3-CA2E-FD74-2642-F05B8F2E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 등록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A1A4592-54BF-3555-00DF-BE9D0F27826E}"/>
              </a:ext>
            </a:extLst>
          </p:cNvPr>
          <p:cNvSpPr txBox="1">
            <a:spLocks/>
          </p:cNvSpPr>
          <p:nvPr/>
        </p:nvSpPr>
        <p:spPr>
          <a:xfrm>
            <a:off x="838200" y="1354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redirect</a:t>
            </a:r>
            <a:r>
              <a:rPr lang="ko-KR" altLang="en-US"/>
              <a:t> 처리 </a:t>
            </a:r>
          </a:p>
        </p:txBody>
      </p:sp>
    </p:spTree>
    <p:extLst>
      <p:ext uri="{BB962C8B-B14F-4D97-AF65-F5344CB8AC3E}">
        <p14:creationId xmlns:p14="http://schemas.microsoft.com/office/powerpoint/2010/main" val="3310437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F8095-321A-5F70-58C3-9AE16B71A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088C8-B186-84AF-A07D-C45CD2A9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게시물 등록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199B3FC-5F6C-42C5-06DB-667224C66AE3}"/>
              </a:ext>
            </a:extLst>
          </p:cNvPr>
          <p:cNvSpPr txBox="1">
            <a:spLocks/>
          </p:cNvSpPr>
          <p:nvPr/>
        </p:nvSpPr>
        <p:spPr>
          <a:xfrm>
            <a:off x="838200" y="13543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redirect</a:t>
            </a:r>
            <a:r>
              <a:rPr lang="ko-KR" altLang="en-US"/>
              <a:t> 처리 </a:t>
            </a:r>
          </a:p>
        </p:txBody>
      </p:sp>
    </p:spTree>
    <p:extLst>
      <p:ext uri="{BB962C8B-B14F-4D97-AF65-F5344CB8AC3E}">
        <p14:creationId xmlns:p14="http://schemas.microsoft.com/office/powerpoint/2010/main" val="158452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4D67A-4A21-0EBA-0BC1-B702F173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D4199-7467-D700-AB7F-A30142B7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/>
              <a:t>게시물 조회</a:t>
            </a:r>
            <a:br>
              <a:rPr lang="en-US" altLang="ko-KR"/>
            </a:br>
            <a:br>
              <a:rPr lang="en-US" altLang="ko-KR"/>
            </a:br>
            <a:r>
              <a:rPr lang="en-US" altLang="ko-KR"/>
              <a:t>@PathVariable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884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C9C8B-9651-3341-0E10-2736E8DF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C9012-72BE-C1B7-80BE-67196CAE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게시물 수정</a:t>
            </a:r>
            <a:r>
              <a:rPr lang="en-US" altLang="ko-KR"/>
              <a:t>/</a:t>
            </a:r>
            <a:r>
              <a:rPr lang="ko-KR" altLang="en-US"/>
              <a:t>삭제</a:t>
            </a: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FC5CDFA-517D-67DC-5900-3E74A5AD9BCB}"/>
              </a:ext>
            </a:extLst>
          </p:cNvPr>
          <p:cNvGrpSpPr/>
          <p:nvPr/>
        </p:nvGrpSpPr>
        <p:grpSpPr>
          <a:xfrm>
            <a:off x="2292655" y="1687298"/>
            <a:ext cx="601920" cy="249480"/>
            <a:chOff x="2292655" y="1687298"/>
            <a:chExt cx="601920" cy="24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4511360E-10EA-DCD8-A469-0AC98686E248}"/>
                    </a:ext>
                  </a:extLst>
                </p14:cNvPr>
                <p14:cNvContentPartPr/>
                <p14:nvPr/>
              </p14:nvContentPartPr>
              <p14:xfrm>
                <a:off x="2292655" y="1693778"/>
                <a:ext cx="159120" cy="21024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4511360E-10EA-DCD8-A469-0AC98686E24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86535" y="1687658"/>
                  <a:ext cx="1713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88AC297-134A-4550-8503-E0051F7AAE6D}"/>
                    </a:ext>
                  </a:extLst>
                </p14:cNvPr>
                <p14:cNvContentPartPr/>
                <p14:nvPr/>
              </p14:nvContentPartPr>
              <p14:xfrm>
                <a:off x="2378335" y="1805018"/>
                <a:ext cx="107280" cy="1317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88AC297-134A-4550-8503-E0051F7AAE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72215" y="1798898"/>
                  <a:ext cx="119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09782410-B216-917C-BE54-DEE18B132936}"/>
                    </a:ext>
                  </a:extLst>
                </p14:cNvPr>
                <p14:cNvContentPartPr/>
                <p14:nvPr/>
              </p14:nvContentPartPr>
              <p14:xfrm>
                <a:off x="2532055" y="1687298"/>
                <a:ext cx="144360" cy="241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09782410-B216-917C-BE54-DEE18B13293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25935" y="1681178"/>
                  <a:ext cx="156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30B80A1-344B-2442-C235-E4150DFAE593}"/>
                    </a:ext>
                  </a:extLst>
                </p14:cNvPr>
                <p14:cNvContentPartPr/>
                <p14:nvPr/>
              </p14:nvContentPartPr>
              <p14:xfrm>
                <a:off x="2543575" y="1740938"/>
                <a:ext cx="93240" cy="1839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30B80A1-344B-2442-C235-E4150DFAE5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37455" y="1734818"/>
                  <a:ext cx="1054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79F817D-55A6-1F17-1F65-21656E57B0BD}"/>
                    </a:ext>
                  </a:extLst>
                </p14:cNvPr>
                <p14:cNvContentPartPr/>
                <p14:nvPr/>
              </p14:nvContentPartPr>
              <p14:xfrm>
                <a:off x="2578855" y="1708178"/>
                <a:ext cx="315720" cy="1180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79F817D-55A6-1F17-1F65-21656E57B0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72735" y="1702058"/>
                  <a:ext cx="327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29CBACD-F378-1013-5D4E-9615A4494A50}"/>
                    </a:ext>
                  </a:extLst>
                </p14:cNvPr>
                <p14:cNvContentPartPr/>
                <p14:nvPr/>
              </p14:nvContentPartPr>
              <p14:xfrm>
                <a:off x="2792335" y="1733738"/>
                <a:ext cx="35280" cy="175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29CBACD-F378-1013-5D4E-9615A4494A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86215" y="1727618"/>
                  <a:ext cx="4752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B485A0F3-4237-4CAF-35F1-9A01B77EF552}"/>
              </a:ext>
            </a:extLst>
          </p:cNvPr>
          <p:cNvGrpSpPr/>
          <p:nvPr/>
        </p:nvGrpSpPr>
        <p:grpSpPr>
          <a:xfrm>
            <a:off x="8073175" y="325778"/>
            <a:ext cx="1889280" cy="842760"/>
            <a:chOff x="8073175" y="325778"/>
            <a:chExt cx="1889280" cy="84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D5B17639-F470-65C3-CE81-9172DDBE5533}"/>
                    </a:ext>
                  </a:extLst>
                </p14:cNvPr>
                <p14:cNvContentPartPr/>
                <p14:nvPr/>
              </p14:nvContentPartPr>
              <p14:xfrm>
                <a:off x="8073175" y="852098"/>
                <a:ext cx="35640" cy="31644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D5B17639-F470-65C3-CE81-9172DDBE553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67055" y="845978"/>
                  <a:ext cx="478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62A41532-BA2B-6109-235F-2981A607D031}"/>
                    </a:ext>
                  </a:extLst>
                </p14:cNvPr>
                <p14:cNvContentPartPr/>
                <p14:nvPr/>
              </p14:nvContentPartPr>
              <p14:xfrm>
                <a:off x="8248135" y="746618"/>
                <a:ext cx="120960" cy="33408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62A41532-BA2B-6109-235F-2981A607D03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42015" y="740498"/>
                  <a:ext cx="1332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DF4571C2-CDB2-B9BD-CD5F-22505077197D}"/>
                    </a:ext>
                  </a:extLst>
                </p14:cNvPr>
                <p14:cNvContentPartPr/>
                <p14:nvPr/>
              </p14:nvContentPartPr>
              <p14:xfrm>
                <a:off x="8460175" y="849578"/>
                <a:ext cx="85320" cy="15912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DF4571C2-CDB2-B9BD-CD5F-22505077197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54055" y="843458"/>
                  <a:ext cx="97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8904CF46-D4E2-92A0-A64E-BAB7BEF76D95}"/>
                    </a:ext>
                  </a:extLst>
                </p14:cNvPr>
                <p14:cNvContentPartPr/>
                <p14:nvPr/>
              </p14:nvContentPartPr>
              <p14:xfrm>
                <a:off x="8615695" y="788018"/>
                <a:ext cx="157680" cy="14400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8904CF46-D4E2-92A0-A64E-BAB7BEF76D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09575" y="781898"/>
                  <a:ext cx="1699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9CD629AC-3C50-DDF5-CC07-CF09849500A0}"/>
                    </a:ext>
                  </a:extLst>
                </p14:cNvPr>
                <p14:cNvContentPartPr/>
                <p14:nvPr/>
              </p14:nvContentPartPr>
              <p14:xfrm>
                <a:off x="8746375" y="734738"/>
                <a:ext cx="153360" cy="15516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9CD629AC-3C50-DDF5-CC07-CF09849500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40255" y="728618"/>
                  <a:ext cx="165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2F1A8CD7-A170-B57A-3AA1-3BC929E92338}"/>
                    </a:ext>
                  </a:extLst>
                </p14:cNvPr>
                <p14:cNvContentPartPr/>
                <p14:nvPr/>
              </p14:nvContentPartPr>
              <p14:xfrm>
                <a:off x="8902255" y="495698"/>
                <a:ext cx="191880" cy="30744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2F1A8CD7-A170-B57A-3AA1-3BC929E9233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96135" y="489578"/>
                  <a:ext cx="204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EE42E6F9-67E0-2310-A326-E5FC853943F6}"/>
                    </a:ext>
                  </a:extLst>
                </p14:cNvPr>
                <p14:cNvContentPartPr/>
                <p14:nvPr/>
              </p14:nvContentPartPr>
              <p14:xfrm>
                <a:off x="9146335" y="414338"/>
                <a:ext cx="29880" cy="36144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EE42E6F9-67E0-2310-A326-E5FC853943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40215" y="408218"/>
                  <a:ext cx="421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C19D9816-88D6-0F98-8062-0279E9CA4C1F}"/>
                    </a:ext>
                  </a:extLst>
                </p14:cNvPr>
                <p14:cNvContentPartPr/>
                <p14:nvPr/>
              </p14:nvContentPartPr>
              <p14:xfrm>
                <a:off x="9298255" y="482738"/>
                <a:ext cx="87120" cy="23112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C19D9816-88D6-0F98-8062-0279E9CA4C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92135" y="476618"/>
                  <a:ext cx="993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9B54AF36-2BFA-FC33-B8E4-62934932F34C}"/>
                    </a:ext>
                  </a:extLst>
                </p14:cNvPr>
                <p14:cNvContentPartPr/>
                <p14:nvPr/>
              </p14:nvContentPartPr>
              <p14:xfrm>
                <a:off x="9428215" y="611978"/>
                <a:ext cx="41040" cy="4428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9B54AF36-2BFA-FC33-B8E4-62934932F3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22095" y="605858"/>
                  <a:ext cx="532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375ABFAF-9D4B-EE2E-A9D5-C86F0E9F0754}"/>
                    </a:ext>
                  </a:extLst>
                </p14:cNvPr>
                <p14:cNvContentPartPr/>
                <p14:nvPr/>
              </p14:nvContentPartPr>
              <p14:xfrm>
                <a:off x="9374215" y="491378"/>
                <a:ext cx="64800" cy="36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375ABFAF-9D4B-EE2E-A9D5-C86F0E9F075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68095" y="485258"/>
                  <a:ext cx="77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AD40A04D-99BF-CA53-A28D-7F58615BFB22}"/>
                    </a:ext>
                  </a:extLst>
                </p14:cNvPr>
                <p14:cNvContentPartPr/>
                <p14:nvPr/>
              </p14:nvContentPartPr>
              <p14:xfrm>
                <a:off x="9519295" y="392018"/>
                <a:ext cx="226080" cy="27144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AD40A04D-99BF-CA53-A28D-7F58615BFB2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13175" y="385898"/>
                  <a:ext cx="2383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D214285E-E15B-B852-D299-5FCD98B0CE9F}"/>
                    </a:ext>
                  </a:extLst>
                </p14:cNvPr>
                <p14:cNvContentPartPr/>
                <p14:nvPr/>
              </p14:nvContentPartPr>
              <p14:xfrm>
                <a:off x="9698575" y="325778"/>
                <a:ext cx="158760" cy="19188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D214285E-E15B-B852-D299-5FCD98B0CE9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92455" y="319658"/>
                  <a:ext cx="1710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498FF695-DB27-E4E3-8C0F-5AC4C61860B9}"/>
                    </a:ext>
                  </a:extLst>
                </p14:cNvPr>
                <p14:cNvContentPartPr/>
                <p14:nvPr/>
              </p14:nvContentPartPr>
              <p14:xfrm>
                <a:off x="9914935" y="562298"/>
                <a:ext cx="47520" cy="432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498FF695-DB27-E4E3-8C0F-5AC4C61860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908815" y="556178"/>
                  <a:ext cx="59760" cy="1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AC7BA57C-7526-F6F1-3499-B4C5648754AA}"/>
              </a:ext>
            </a:extLst>
          </p:cNvPr>
          <p:cNvGrpSpPr/>
          <p:nvPr/>
        </p:nvGrpSpPr>
        <p:grpSpPr>
          <a:xfrm>
            <a:off x="3475615" y="1334858"/>
            <a:ext cx="8029800" cy="5273640"/>
            <a:chOff x="3475615" y="1334858"/>
            <a:chExt cx="8029800" cy="527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CED3B54-AD81-BD1D-BCE5-7487F34894A8}"/>
                    </a:ext>
                  </a:extLst>
                </p14:cNvPr>
                <p14:cNvContentPartPr/>
                <p14:nvPr/>
              </p14:nvContentPartPr>
              <p14:xfrm>
                <a:off x="3547615" y="1651658"/>
                <a:ext cx="132480" cy="1915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CED3B54-AD81-BD1D-BCE5-7487F34894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541495" y="1645538"/>
                  <a:ext cx="144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990C515-CB11-7402-DE8D-BFC025A4C130}"/>
                    </a:ext>
                  </a:extLst>
                </p14:cNvPr>
                <p14:cNvContentPartPr/>
                <p14:nvPr/>
              </p14:nvContentPartPr>
              <p14:xfrm>
                <a:off x="3686575" y="1609178"/>
                <a:ext cx="106200" cy="2307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990C515-CB11-7402-DE8D-BFC025A4C13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80455" y="1603058"/>
                  <a:ext cx="118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D8A5DC7-7E27-AAE0-9525-7B47CA4C67EF}"/>
                    </a:ext>
                  </a:extLst>
                </p14:cNvPr>
                <p14:cNvContentPartPr/>
                <p14:nvPr/>
              </p14:nvContentPartPr>
              <p14:xfrm>
                <a:off x="3828055" y="1718618"/>
                <a:ext cx="102600" cy="1267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D8A5DC7-7E27-AAE0-9525-7B47CA4C67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21935" y="1712498"/>
                  <a:ext cx="114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8E7A794-03C6-DDD3-4F94-6E7D39E86B6B}"/>
                    </a:ext>
                  </a:extLst>
                </p14:cNvPr>
                <p14:cNvContentPartPr/>
                <p14:nvPr/>
              </p14:nvContentPartPr>
              <p14:xfrm>
                <a:off x="3963775" y="1722938"/>
                <a:ext cx="144720" cy="1101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8E7A794-03C6-DDD3-4F94-6E7D39E86B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57655" y="1716818"/>
                  <a:ext cx="156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0C4341F-BF59-9996-85D7-57F8EF3E2AF9}"/>
                    </a:ext>
                  </a:extLst>
                </p14:cNvPr>
                <p14:cNvContentPartPr/>
                <p14:nvPr/>
              </p14:nvContentPartPr>
              <p14:xfrm>
                <a:off x="4104535" y="1684778"/>
                <a:ext cx="87120" cy="1260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0C4341F-BF59-9996-85D7-57F8EF3E2A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98415" y="1678658"/>
                  <a:ext cx="99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DB763BE-C46C-51B1-F8BF-908863C46D98}"/>
                    </a:ext>
                  </a:extLst>
                </p14:cNvPr>
                <p14:cNvContentPartPr/>
                <p14:nvPr/>
              </p14:nvContentPartPr>
              <p14:xfrm>
                <a:off x="4270495" y="1591898"/>
                <a:ext cx="172440" cy="2271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DB763BE-C46C-51B1-F8BF-908863C46D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64375" y="1585778"/>
                  <a:ext cx="1846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958D6B2-82D8-290C-1A4C-DE53F88C4D89}"/>
                    </a:ext>
                  </a:extLst>
                </p14:cNvPr>
                <p14:cNvContentPartPr/>
                <p14:nvPr/>
              </p14:nvContentPartPr>
              <p14:xfrm>
                <a:off x="4489375" y="1604498"/>
                <a:ext cx="119880" cy="280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958D6B2-82D8-290C-1A4C-DE53F88C4D8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483255" y="1598378"/>
                  <a:ext cx="13212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566F9FE-B993-E418-EC02-4B3AC1563D31}"/>
                    </a:ext>
                  </a:extLst>
                </p14:cNvPr>
                <p14:cNvContentPartPr/>
                <p14:nvPr/>
              </p14:nvContentPartPr>
              <p14:xfrm>
                <a:off x="4683775" y="1737338"/>
                <a:ext cx="172440" cy="1472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566F9FE-B993-E418-EC02-4B3AC1563D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77655" y="1731218"/>
                  <a:ext cx="1846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F93E4611-8A5B-D43C-0F5B-624F483CD508}"/>
                    </a:ext>
                  </a:extLst>
                </p14:cNvPr>
                <p14:cNvContentPartPr/>
                <p14:nvPr/>
              </p14:nvContentPartPr>
              <p14:xfrm>
                <a:off x="4895455" y="1705298"/>
                <a:ext cx="80640" cy="1306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F93E4611-8A5B-D43C-0F5B-624F483CD50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889335" y="1699178"/>
                  <a:ext cx="92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7F866DD-7AED-A7BB-98FD-19505519C452}"/>
                    </a:ext>
                  </a:extLst>
                </p14:cNvPr>
                <p14:cNvContentPartPr/>
                <p14:nvPr/>
              </p14:nvContentPartPr>
              <p14:xfrm>
                <a:off x="5003095" y="1571738"/>
                <a:ext cx="142200" cy="2448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7F866DD-7AED-A7BB-98FD-19505519C45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96975" y="1565618"/>
                  <a:ext cx="1544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7615451-2ABA-AFBF-1DCE-77E9EFFDAFE1}"/>
                    </a:ext>
                  </a:extLst>
                </p14:cNvPr>
                <p14:cNvContentPartPr/>
                <p14:nvPr/>
              </p14:nvContentPartPr>
              <p14:xfrm>
                <a:off x="5187415" y="1731218"/>
                <a:ext cx="16200" cy="1047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7615451-2ABA-AFBF-1DCE-77E9EFFDAFE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81295" y="1725098"/>
                  <a:ext cx="284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EB64F28-D1FB-EF3F-46E3-740653E075AB}"/>
                    </a:ext>
                  </a:extLst>
                </p14:cNvPr>
                <p14:cNvContentPartPr/>
                <p14:nvPr/>
              </p14:nvContentPartPr>
              <p14:xfrm>
                <a:off x="5178415" y="1618178"/>
                <a:ext cx="41040" cy="201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EB64F28-D1FB-EF3F-46E3-740653E075A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172295" y="1612058"/>
                  <a:ext cx="532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503458E-5BE4-48A7-8AB9-EC81B32B37CA}"/>
                    </a:ext>
                  </a:extLst>
                </p14:cNvPr>
                <p14:cNvContentPartPr/>
                <p14:nvPr/>
              </p14:nvContentPartPr>
              <p14:xfrm>
                <a:off x="5256895" y="1511978"/>
                <a:ext cx="158760" cy="3366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503458E-5BE4-48A7-8AB9-EC81B32B37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50775" y="1505858"/>
                  <a:ext cx="1710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F2FF90CA-C8AA-58AE-863A-9CB4285379C0}"/>
                    </a:ext>
                  </a:extLst>
                </p14:cNvPr>
                <p14:cNvContentPartPr/>
                <p14:nvPr/>
              </p14:nvContentPartPr>
              <p14:xfrm>
                <a:off x="5270215" y="1678658"/>
                <a:ext cx="263160" cy="423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F2FF90CA-C8AA-58AE-863A-9CB4285379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264095" y="1672538"/>
                  <a:ext cx="27540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37F15F8-C737-B3FF-3DC7-EB219C3DDD93}"/>
                    </a:ext>
                  </a:extLst>
                </p14:cNvPr>
                <p14:cNvContentPartPr/>
                <p14:nvPr/>
              </p14:nvContentPartPr>
              <p14:xfrm>
                <a:off x="5679535" y="1523498"/>
                <a:ext cx="114120" cy="3078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37F15F8-C737-B3FF-3DC7-EB219C3DDD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73415" y="1517378"/>
                  <a:ext cx="12636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0AA8099-36C8-639B-575F-91DAADBED517}"/>
                    </a:ext>
                  </a:extLst>
                </p14:cNvPr>
                <p14:cNvContentPartPr/>
                <p14:nvPr/>
              </p14:nvContentPartPr>
              <p14:xfrm>
                <a:off x="5885095" y="1606298"/>
                <a:ext cx="127800" cy="1962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0AA8099-36C8-639B-575F-91DAADBED5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78975" y="1600178"/>
                  <a:ext cx="1400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084D7C1-6C60-33AF-DF93-B96CF0D11B1C}"/>
                    </a:ext>
                  </a:extLst>
                </p14:cNvPr>
                <p14:cNvContentPartPr/>
                <p14:nvPr/>
              </p14:nvContentPartPr>
              <p14:xfrm>
                <a:off x="5932975" y="1627538"/>
                <a:ext cx="136800" cy="122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084D7C1-6C60-33AF-DF93-B96CF0D11B1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926855" y="1621418"/>
                  <a:ext cx="1490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EF5B6FBF-3679-2117-393E-CB6E19EA1E57}"/>
                    </a:ext>
                  </a:extLst>
                </p14:cNvPr>
                <p14:cNvContentPartPr/>
                <p14:nvPr/>
              </p14:nvContentPartPr>
              <p14:xfrm>
                <a:off x="4887175" y="6179738"/>
                <a:ext cx="71640" cy="17676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EF5B6FBF-3679-2117-393E-CB6E19EA1E5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881055" y="6173618"/>
                  <a:ext cx="838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4933BC15-E9F7-AE27-D3C7-3B6B3433CFA1}"/>
                    </a:ext>
                  </a:extLst>
                </p14:cNvPr>
                <p14:cNvContentPartPr/>
                <p14:nvPr/>
              </p14:nvContentPartPr>
              <p14:xfrm>
                <a:off x="4989775" y="6234458"/>
                <a:ext cx="33120" cy="7272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4933BC15-E9F7-AE27-D3C7-3B6B3433CFA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83655" y="6228338"/>
                  <a:ext cx="453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2392231D-7C34-0A24-B732-30ECF8579633}"/>
                    </a:ext>
                  </a:extLst>
                </p14:cNvPr>
                <p14:cNvContentPartPr/>
                <p14:nvPr/>
              </p14:nvContentPartPr>
              <p14:xfrm>
                <a:off x="5020015" y="6178298"/>
                <a:ext cx="88200" cy="11556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2392231D-7C34-0A24-B732-30ECF857963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013895" y="6172178"/>
                  <a:ext cx="1004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EAF410C4-4D14-AECE-8B26-1B0BDA2FA62E}"/>
                    </a:ext>
                  </a:extLst>
                </p14:cNvPr>
                <p14:cNvContentPartPr/>
                <p14:nvPr/>
              </p14:nvContentPartPr>
              <p14:xfrm>
                <a:off x="5167255" y="6145178"/>
                <a:ext cx="52920" cy="17244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EAF410C4-4D14-AECE-8B26-1B0BDA2FA6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161135" y="6139058"/>
                  <a:ext cx="651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C66A9339-24EA-9657-3A5C-2676849D7466}"/>
                    </a:ext>
                  </a:extLst>
                </p14:cNvPr>
                <p14:cNvContentPartPr/>
                <p14:nvPr/>
              </p14:nvContentPartPr>
              <p14:xfrm>
                <a:off x="5210815" y="6137618"/>
                <a:ext cx="95040" cy="1472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C66A9339-24EA-9657-3A5C-2676849D74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04695" y="6131498"/>
                  <a:ext cx="107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191A4A02-BCBD-0D09-0486-F0AC8F78208A}"/>
                    </a:ext>
                  </a:extLst>
                </p14:cNvPr>
                <p14:cNvContentPartPr/>
                <p14:nvPr/>
              </p14:nvContentPartPr>
              <p14:xfrm>
                <a:off x="5230615" y="6295298"/>
                <a:ext cx="126000" cy="6480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191A4A02-BCBD-0D09-0486-F0AC8F78208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24495" y="6289178"/>
                  <a:ext cx="138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55AAA9D9-B87F-491D-F185-269B8C1B20D7}"/>
                    </a:ext>
                  </a:extLst>
                </p14:cNvPr>
                <p14:cNvContentPartPr/>
                <p14:nvPr/>
              </p14:nvContentPartPr>
              <p14:xfrm>
                <a:off x="5201095" y="6279098"/>
                <a:ext cx="181080" cy="514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55AAA9D9-B87F-491D-F185-269B8C1B20D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94975" y="6272978"/>
                  <a:ext cx="1933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A5875066-52B2-EA62-3D1B-FE7278BAB7B3}"/>
                    </a:ext>
                  </a:extLst>
                </p14:cNvPr>
                <p14:cNvContentPartPr/>
                <p14:nvPr/>
              </p14:nvContentPartPr>
              <p14:xfrm>
                <a:off x="5405215" y="6052658"/>
                <a:ext cx="80640" cy="35784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A5875066-52B2-EA62-3D1B-FE7278BAB7B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399095" y="6046538"/>
                  <a:ext cx="928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42160A1-3084-1A4F-0F8D-9C957D0AC3FA}"/>
                    </a:ext>
                  </a:extLst>
                </p14:cNvPr>
                <p14:cNvContentPartPr/>
                <p14:nvPr/>
              </p14:nvContentPartPr>
              <p14:xfrm>
                <a:off x="5536255" y="6141218"/>
                <a:ext cx="216360" cy="19440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42160A1-3084-1A4F-0F8D-9C957D0AC3F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530135" y="6135098"/>
                  <a:ext cx="228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91D0B282-7785-59DB-795D-632D80B3FBE8}"/>
                    </a:ext>
                  </a:extLst>
                </p14:cNvPr>
                <p14:cNvContentPartPr/>
                <p14:nvPr/>
              </p14:nvContentPartPr>
              <p14:xfrm>
                <a:off x="5768455" y="6080018"/>
                <a:ext cx="95760" cy="8532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91D0B282-7785-59DB-795D-632D80B3FBE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62335" y="6073898"/>
                  <a:ext cx="108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097099F6-422A-1E69-07F4-38DD418AA439}"/>
                    </a:ext>
                  </a:extLst>
                </p14:cNvPr>
                <p14:cNvContentPartPr/>
                <p14:nvPr/>
              </p14:nvContentPartPr>
              <p14:xfrm>
                <a:off x="5813455" y="6177578"/>
                <a:ext cx="360" cy="8568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097099F6-422A-1E69-07F4-38DD418AA43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07335" y="6171458"/>
                  <a:ext cx="12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2A07EA43-85F6-9FD7-196F-EBF352A0C030}"/>
                    </a:ext>
                  </a:extLst>
                </p14:cNvPr>
                <p14:cNvContentPartPr/>
                <p14:nvPr/>
              </p14:nvContentPartPr>
              <p14:xfrm>
                <a:off x="5809495" y="6183338"/>
                <a:ext cx="122400" cy="705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2A07EA43-85F6-9FD7-196F-EBF352A0C0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03375" y="6177218"/>
                  <a:ext cx="134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12F9D5AA-2AC3-D8DB-C265-FD801E211298}"/>
                    </a:ext>
                  </a:extLst>
                </p14:cNvPr>
                <p14:cNvContentPartPr/>
                <p14:nvPr/>
              </p14:nvContentPartPr>
              <p14:xfrm>
                <a:off x="5786455" y="6277658"/>
                <a:ext cx="136080" cy="7236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12F9D5AA-2AC3-D8DB-C265-FD801E2112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80335" y="6271538"/>
                  <a:ext cx="148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D5700F1D-5166-5F8C-3867-951297A311BB}"/>
                    </a:ext>
                  </a:extLst>
                </p14:cNvPr>
                <p14:cNvContentPartPr/>
                <p14:nvPr/>
              </p14:nvContentPartPr>
              <p14:xfrm>
                <a:off x="5953135" y="6034298"/>
                <a:ext cx="94320" cy="34128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D5700F1D-5166-5F8C-3867-951297A311B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47015" y="6028178"/>
                  <a:ext cx="1065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C2C06FBF-72EF-B1FB-738C-5C39DE829384}"/>
                    </a:ext>
                  </a:extLst>
                </p14:cNvPr>
                <p14:cNvContentPartPr/>
                <p14:nvPr/>
              </p14:nvContentPartPr>
              <p14:xfrm>
                <a:off x="6123055" y="6059138"/>
                <a:ext cx="73440" cy="20268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C2C06FBF-72EF-B1FB-738C-5C39DE82938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16935" y="6053018"/>
                  <a:ext cx="85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0106F6F5-D0C9-AC11-3D1E-AF232B5639D2}"/>
                    </a:ext>
                  </a:extLst>
                </p14:cNvPr>
                <p14:cNvContentPartPr/>
                <p14:nvPr/>
              </p14:nvContentPartPr>
              <p14:xfrm>
                <a:off x="6137095" y="6047258"/>
                <a:ext cx="161280" cy="19656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0106F6F5-D0C9-AC11-3D1E-AF232B5639D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30975" y="6041138"/>
                  <a:ext cx="173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DF62837B-033B-9221-C4A6-418033EB54D6}"/>
                    </a:ext>
                  </a:extLst>
                </p14:cNvPr>
                <p14:cNvContentPartPr/>
                <p14:nvPr/>
              </p14:nvContentPartPr>
              <p14:xfrm>
                <a:off x="6228535" y="6276578"/>
                <a:ext cx="94320" cy="3780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DF62837B-033B-9221-C4A6-418033EB54D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22415" y="6270458"/>
                  <a:ext cx="106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BCF7B729-12B8-765D-290E-469D5F8CF260}"/>
                    </a:ext>
                  </a:extLst>
                </p14:cNvPr>
                <p14:cNvContentPartPr/>
                <p14:nvPr/>
              </p14:nvContentPartPr>
              <p14:xfrm>
                <a:off x="6381895" y="6021698"/>
                <a:ext cx="214200" cy="24228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BCF7B729-12B8-765D-290E-469D5F8CF26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75775" y="6015578"/>
                  <a:ext cx="2264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A045430A-0855-7FB2-310D-ECFFC0C2EAB7}"/>
                    </a:ext>
                  </a:extLst>
                </p14:cNvPr>
                <p14:cNvContentPartPr/>
                <p14:nvPr/>
              </p14:nvContentPartPr>
              <p14:xfrm>
                <a:off x="6614095" y="6254978"/>
                <a:ext cx="360" cy="36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A045430A-0855-7FB2-310D-ECFFC0C2EAB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07975" y="62488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21261629-B6C3-8D12-A483-6680E9175CFE}"/>
                    </a:ext>
                  </a:extLst>
                </p14:cNvPr>
                <p14:cNvContentPartPr/>
                <p14:nvPr/>
              </p14:nvContentPartPr>
              <p14:xfrm>
                <a:off x="4897255" y="6470978"/>
                <a:ext cx="385920" cy="13752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21261629-B6C3-8D12-A483-6680E9175CF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91135" y="6464858"/>
                  <a:ext cx="3981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5434D885-5237-EA0F-6F58-A8BF75738E32}"/>
                    </a:ext>
                  </a:extLst>
                </p14:cNvPr>
                <p14:cNvContentPartPr/>
                <p14:nvPr/>
              </p14:nvContentPartPr>
              <p14:xfrm>
                <a:off x="5584135" y="6443258"/>
                <a:ext cx="379440" cy="10008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5434D885-5237-EA0F-6F58-A8BF75738E3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78015" y="6437138"/>
                  <a:ext cx="391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1C352F06-96EC-77C8-A269-21C64A013BB1}"/>
                    </a:ext>
                  </a:extLst>
                </p14:cNvPr>
                <p14:cNvContentPartPr/>
                <p14:nvPr/>
              </p14:nvContentPartPr>
              <p14:xfrm>
                <a:off x="6117295" y="6390338"/>
                <a:ext cx="381960" cy="8172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1C352F06-96EC-77C8-A269-21C64A013BB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11175" y="6384218"/>
                  <a:ext cx="394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2659D054-33E5-FE03-C61A-55F0D0F87492}"/>
                    </a:ext>
                  </a:extLst>
                </p14:cNvPr>
                <p14:cNvContentPartPr/>
                <p14:nvPr/>
              </p14:nvContentPartPr>
              <p14:xfrm>
                <a:off x="6567295" y="6421658"/>
                <a:ext cx="14040" cy="3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2659D054-33E5-FE03-C61A-55F0D0F8749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561175" y="6415538"/>
                  <a:ext cx="26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7D8F3A71-6537-4815-E7F6-E1EDB75759FC}"/>
                    </a:ext>
                  </a:extLst>
                </p14:cNvPr>
                <p14:cNvContentPartPr/>
                <p14:nvPr/>
              </p14:nvContentPartPr>
              <p14:xfrm>
                <a:off x="4010215" y="5078858"/>
                <a:ext cx="177840" cy="25596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7D8F3A71-6537-4815-E7F6-E1EDB75759F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04095" y="5072738"/>
                  <a:ext cx="1900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C0F9D03B-733D-DE5E-9378-87183FC58A04}"/>
                    </a:ext>
                  </a:extLst>
                </p14:cNvPr>
                <p14:cNvContentPartPr/>
                <p14:nvPr/>
              </p14:nvContentPartPr>
              <p14:xfrm>
                <a:off x="4202815" y="5097218"/>
                <a:ext cx="72720" cy="2001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C0F9D03B-733D-DE5E-9378-87183FC58A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96695" y="5091098"/>
                  <a:ext cx="84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374B6B8C-A570-C365-DA4B-256B283F676C}"/>
                    </a:ext>
                  </a:extLst>
                </p14:cNvPr>
                <p14:cNvContentPartPr/>
                <p14:nvPr/>
              </p14:nvContentPartPr>
              <p14:xfrm>
                <a:off x="4250335" y="5157338"/>
                <a:ext cx="102960" cy="1652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374B6B8C-A570-C365-DA4B-256B283F676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44215" y="5151218"/>
                  <a:ext cx="115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8846F046-0208-2B50-9ABB-09381BC4B04B}"/>
                    </a:ext>
                  </a:extLst>
                </p14:cNvPr>
                <p14:cNvContentPartPr/>
                <p14:nvPr/>
              </p14:nvContentPartPr>
              <p14:xfrm>
                <a:off x="4400095" y="5077418"/>
                <a:ext cx="173160" cy="1954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8846F046-0208-2B50-9ABB-09381BC4B04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393975" y="5071298"/>
                  <a:ext cx="1854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19C1DF3C-9213-F9D1-2332-0226E21ECCF0}"/>
                    </a:ext>
                  </a:extLst>
                </p14:cNvPr>
                <p14:cNvContentPartPr/>
                <p14:nvPr/>
              </p14:nvContentPartPr>
              <p14:xfrm>
                <a:off x="4647055" y="5177858"/>
                <a:ext cx="360" cy="36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19C1DF3C-9213-F9D1-2332-0226E21ECCF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40935" y="51717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A5FDCC8-F875-3A95-7303-5B1437F1FF5E}"/>
                    </a:ext>
                  </a:extLst>
                </p14:cNvPr>
                <p14:cNvContentPartPr/>
                <p14:nvPr/>
              </p14:nvContentPartPr>
              <p14:xfrm>
                <a:off x="3552655" y="2206058"/>
                <a:ext cx="58680" cy="111168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A5FDCC8-F875-3A95-7303-5B1437F1FF5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546535" y="2199938"/>
                  <a:ext cx="70920" cy="11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9B451B42-E7FA-2D51-E956-6D8708E29358}"/>
                    </a:ext>
                  </a:extLst>
                </p14:cNvPr>
                <p14:cNvContentPartPr/>
                <p14:nvPr/>
              </p14:nvContentPartPr>
              <p14:xfrm>
                <a:off x="3555175" y="2094818"/>
                <a:ext cx="2368800" cy="1430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9B451B42-E7FA-2D51-E956-6D8708E2935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549055" y="2088698"/>
                  <a:ext cx="2381040" cy="14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EFE262D-8089-5EA7-DE4B-E141B9F31428}"/>
                    </a:ext>
                  </a:extLst>
                </p14:cNvPr>
                <p14:cNvContentPartPr/>
                <p14:nvPr/>
              </p14:nvContentPartPr>
              <p14:xfrm>
                <a:off x="3927775" y="2446898"/>
                <a:ext cx="62640" cy="2210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EFE262D-8089-5EA7-DE4B-E141B9F3142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921655" y="2440778"/>
                  <a:ext cx="74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231418A-9D66-1403-21DD-603D45B03F56}"/>
                    </a:ext>
                  </a:extLst>
                </p14:cNvPr>
                <p14:cNvContentPartPr/>
                <p14:nvPr/>
              </p14:nvContentPartPr>
              <p14:xfrm>
                <a:off x="4005895" y="2383538"/>
                <a:ext cx="1436040" cy="26064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231418A-9D66-1403-21DD-603D45B03F5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999775" y="2377418"/>
                  <a:ext cx="144828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E2850034-E43D-378F-F1EB-0A9F3ABBB434}"/>
                    </a:ext>
                  </a:extLst>
                </p14:cNvPr>
                <p14:cNvContentPartPr/>
                <p14:nvPr/>
              </p14:nvContentPartPr>
              <p14:xfrm>
                <a:off x="4018855" y="2809058"/>
                <a:ext cx="74520" cy="2098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E2850034-E43D-378F-F1EB-0A9F3ABBB43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012735" y="2802938"/>
                  <a:ext cx="867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5C39C799-A3AA-2874-D591-3F83899EFCA6}"/>
                    </a:ext>
                  </a:extLst>
                </p14:cNvPr>
                <p14:cNvContentPartPr/>
                <p14:nvPr/>
              </p14:nvContentPartPr>
              <p14:xfrm>
                <a:off x="4088695" y="2766218"/>
                <a:ext cx="1357920" cy="1875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5C39C799-A3AA-2874-D591-3F83899EFCA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082575" y="2760098"/>
                  <a:ext cx="13701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186B32EB-00CE-BACF-F11F-89F8AA6AC7A9}"/>
                    </a:ext>
                  </a:extLst>
                </p14:cNvPr>
                <p14:cNvContentPartPr/>
                <p14:nvPr/>
              </p14:nvContentPartPr>
              <p14:xfrm>
                <a:off x="3951895" y="3158258"/>
                <a:ext cx="99360" cy="982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186B32EB-00CE-BACF-F11F-89F8AA6AC7A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3945775" y="3152138"/>
                  <a:ext cx="1116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34B6033-73D1-33FC-F94B-76CCF105A0FB}"/>
                    </a:ext>
                  </a:extLst>
                </p14:cNvPr>
                <p14:cNvContentPartPr/>
                <p14:nvPr/>
              </p14:nvContentPartPr>
              <p14:xfrm>
                <a:off x="4171495" y="3094178"/>
                <a:ext cx="1362240" cy="1947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34B6033-73D1-33FC-F94B-76CCF105A0F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165375" y="3088058"/>
                  <a:ext cx="1374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BFB3B614-3270-8195-8973-909960FFC459}"/>
                    </a:ext>
                  </a:extLst>
                </p14:cNvPr>
                <p14:cNvContentPartPr/>
                <p14:nvPr/>
              </p14:nvContentPartPr>
              <p14:xfrm>
                <a:off x="3609895" y="3306218"/>
                <a:ext cx="66600" cy="39312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BFB3B614-3270-8195-8973-909960FFC45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603775" y="3300098"/>
                  <a:ext cx="788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EEEB217B-405C-4C3A-A416-C1C5D2EC1426}"/>
                    </a:ext>
                  </a:extLst>
                </p14:cNvPr>
                <p14:cNvContentPartPr/>
                <p14:nvPr/>
              </p14:nvContentPartPr>
              <p14:xfrm>
                <a:off x="3684775" y="3564338"/>
                <a:ext cx="2104920" cy="12240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EEEB217B-405C-4C3A-A416-C1C5D2EC142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78655" y="3558218"/>
                  <a:ext cx="21171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14603CA-A51F-53F4-D870-9DF39F2F3C83}"/>
                    </a:ext>
                  </a:extLst>
                </p14:cNvPr>
                <p14:cNvContentPartPr/>
                <p14:nvPr/>
              </p14:nvContentPartPr>
              <p14:xfrm>
                <a:off x="5728135" y="3253658"/>
                <a:ext cx="144720" cy="3754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14603CA-A51F-53F4-D870-9DF39F2F3C8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722015" y="3247538"/>
                  <a:ext cx="15696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5896ED63-AAEA-206B-24FE-329A48C35085}"/>
                    </a:ext>
                  </a:extLst>
                </p14:cNvPr>
                <p14:cNvContentPartPr/>
                <p14:nvPr/>
              </p14:nvContentPartPr>
              <p14:xfrm>
                <a:off x="4736695" y="3439058"/>
                <a:ext cx="308520" cy="2959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5896ED63-AAEA-206B-24FE-329A48C3508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730575" y="3432938"/>
                  <a:ext cx="3207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D8DDC92-E22D-9369-C814-29871DC14E90}"/>
                    </a:ext>
                  </a:extLst>
                </p14:cNvPr>
                <p14:cNvContentPartPr/>
                <p14:nvPr/>
              </p14:nvContentPartPr>
              <p14:xfrm>
                <a:off x="5075455" y="3463898"/>
                <a:ext cx="336960" cy="2566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D8DDC92-E22D-9369-C814-29871DC14E9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069335" y="3457778"/>
                  <a:ext cx="349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F809ED08-38DB-90CA-B66A-DBB479AF6AB3}"/>
                    </a:ext>
                  </a:extLst>
                </p14:cNvPr>
                <p14:cNvContentPartPr/>
                <p14:nvPr/>
              </p14:nvContentPartPr>
              <p14:xfrm>
                <a:off x="5469295" y="3379298"/>
                <a:ext cx="430920" cy="32544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F809ED08-38DB-90CA-B66A-DBB479AF6AB3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63175" y="3373178"/>
                  <a:ext cx="44316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AB14746F-6980-0416-CAAB-4804330CBD84}"/>
                    </a:ext>
                  </a:extLst>
                </p14:cNvPr>
                <p14:cNvContentPartPr/>
                <p14:nvPr/>
              </p14:nvContentPartPr>
              <p14:xfrm>
                <a:off x="5773855" y="3722378"/>
                <a:ext cx="360" cy="3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AB14746F-6980-0416-CAAB-4804330CBD8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67735" y="37162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1162BFA6-3DE7-568E-EA68-A47ABBB6C2BC}"/>
                    </a:ext>
                  </a:extLst>
                </p14:cNvPr>
                <p14:cNvContentPartPr/>
                <p14:nvPr/>
              </p14:nvContentPartPr>
              <p14:xfrm>
                <a:off x="4608175" y="3858818"/>
                <a:ext cx="117000" cy="3394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1162BFA6-3DE7-568E-EA68-A47ABBB6C2B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02055" y="3852698"/>
                  <a:ext cx="1292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17280D7-2781-07D2-5E2F-2B1819922B6A}"/>
                    </a:ext>
                  </a:extLst>
                </p14:cNvPr>
                <p14:cNvContentPartPr/>
                <p14:nvPr/>
              </p14:nvContentPartPr>
              <p14:xfrm>
                <a:off x="4535095" y="4093538"/>
                <a:ext cx="190080" cy="18504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17280D7-2781-07D2-5E2F-2B1819922B6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28975" y="4087418"/>
                  <a:ext cx="202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248975C-4341-A3A2-382D-BBE7564B25AC}"/>
                    </a:ext>
                  </a:extLst>
                </p14:cNvPr>
                <p14:cNvContentPartPr/>
                <p14:nvPr/>
              </p14:nvContentPartPr>
              <p14:xfrm>
                <a:off x="4145215" y="4437698"/>
                <a:ext cx="8280" cy="1591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248975C-4341-A3A2-382D-BBE7564B25A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39095" y="4431578"/>
                  <a:ext cx="20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4D0C5C44-D271-ADE5-AD37-24A4E291BB25}"/>
                    </a:ext>
                  </a:extLst>
                </p14:cNvPr>
                <p14:cNvContentPartPr/>
                <p14:nvPr/>
              </p14:nvContentPartPr>
              <p14:xfrm>
                <a:off x="4122895" y="4453538"/>
                <a:ext cx="196200" cy="2498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4D0C5C44-D271-ADE5-AD37-24A4E291BB2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116775" y="4447418"/>
                  <a:ext cx="2084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87FE387-E42A-3F77-ED8A-27C9D4C07B4C}"/>
                    </a:ext>
                  </a:extLst>
                </p14:cNvPr>
                <p14:cNvContentPartPr/>
                <p14:nvPr/>
              </p14:nvContentPartPr>
              <p14:xfrm>
                <a:off x="4195615" y="4721018"/>
                <a:ext cx="110880" cy="8388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87FE387-E42A-3F77-ED8A-27C9D4C07B4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89495" y="4714898"/>
                  <a:ext cx="123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B5B78CED-54A0-EA2C-7726-F146BABBC6A6}"/>
                    </a:ext>
                  </a:extLst>
                </p14:cNvPr>
                <p14:cNvContentPartPr/>
                <p14:nvPr/>
              </p14:nvContentPartPr>
              <p14:xfrm>
                <a:off x="4351855" y="4492778"/>
                <a:ext cx="152280" cy="2034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B5B78CED-54A0-EA2C-7726-F146BABBC6A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345735" y="4486658"/>
                  <a:ext cx="164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C0398A5-613A-710B-065B-1743B4CFB483}"/>
                    </a:ext>
                  </a:extLst>
                </p14:cNvPr>
                <p14:cNvContentPartPr/>
                <p14:nvPr/>
              </p14:nvContentPartPr>
              <p14:xfrm>
                <a:off x="4409815" y="4714898"/>
                <a:ext cx="115920" cy="1029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C0398A5-613A-710B-065B-1743B4CFB48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403695" y="4708778"/>
                  <a:ext cx="1281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3E4E88A4-D916-C5C2-053A-1E0956B8A723}"/>
                    </a:ext>
                  </a:extLst>
                </p14:cNvPr>
                <p14:cNvContentPartPr/>
                <p14:nvPr/>
              </p14:nvContentPartPr>
              <p14:xfrm>
                <a:off x="5219455" y="3781418"/>
                <a:ext cx="140760" cy="4806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3E4E88A4-D916-C5C2-053A-1E0956B8A72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213335" y="3775298"/>
                  <a:ext cx="1530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597D2AD-332A-5EC7-5BF8-023D2EC63EDD}"/>
                    </a:ext>
                  </a:extLst>
                </p14:cNvPr>
                <p14:cNvContentPartPr/>
                <p14:nvPr/>
              </p14:nvContentPartPr>
              <p14:xfrm>
                <a:off x="5161135" y="4195418"/>
                <a:ext cx="207360" cy="2473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597D2AD-332A-5EC7-5BF8-023D2EC63ED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155015" y="4189298"/>
                  <a:ext cx="219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D1E76364-9627-5928-1DB3-96D7EC5CD505}"/>
                    </a:ext>
                  </a:extLst>
                </p14:cNvPr>
                <p14:cNvContentPartPr/>
                <p14:nvPr/>
              </p14:nvContentPartPr>
              <p14:xfrm>
                <a:off x="5892655" y="3836858"/>
                <a:ext cx="140400" cy="4989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D1E76364-9627-5928-1DB3-96D7EC5CD50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886535" y="3830738"/>
                  <a:ext cx="1526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7B15D770-9829-0CB1-C078-C473907F7EF4}"/>
                    </a:ext>
                  </a:extLst>
                </p14:cNvPr>
                <p14:cNvContentPartPr/>
                <p14:nvPr/>
              </p14:nvContentPartPr>
              <p14:xfrm>
                <a:off x="5925775" y="4222418"/>
                <a:ext cx="287280" cy="7452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7B15D770-9829-0CB1-C078-C473907F7EF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919655" y="4216298"/>
                  <a:ext cx="299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98D6D7DD-14C0-1CB1-8950-790C8450C281}"/>
                    </a:ext>
                  </a:extLst>
                </p14:cNvPr>
                <p14:cNvContentPartPr/>
                <p14:nvPr/>
              </p14:nvContentPartPr>
              <p14:xfrm>
                <a:off x="5000215" y="4906058"/>
                <a:ext cx="24840" cy="2847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98D6D7DD-14C0-1CB1-8950-790C8450C28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994095" y="4899938"/>
                  <a:ext cx="370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B0D68679-4C3F-9B29-1BB5-8DBF9EA898D2}"/>
                    </a:ext>
                  </a:extLst>
                </p14:cNvPr>
                <p14:cNvContentPartPr/>
                <p14:nvPr/>
              </p14:nvContentPartPr>
              <p14:xfrm>
                <a:off x="5031895" y="4938818"/>
                <a:ext cx="242640" cy="21168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B0D68679-4C3F-9B29-1BB5-8DBF9EA898D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025775" y="4932698"/>
                  <a:ext cx="2548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09EB04E3-D1BD-5C3B-8922-E697394D3080}"/>
                    </a:ext>
                  </a:extLst>
                </p14:cNvPr>
                <p14:cNvContentPartPr/>
                <p14:nvPr/>
              </p14:nvContentPartPr>
              <p14:xfrm>
                <a:off x="5286055" y="5029898"/>
                <a:ext cx="91080" cy="12168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09EB04E3-D1BD-5C3B-8922-E697394D308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279935" y="5023778"/>
                  <a:ext cx="103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FEF2D523-15DE-C6BF-6DC6-F22D82DF6A22}"/>
                    </a:ext>
                  </a:extLst>
                </p14:cNvPr>
                <p14:cNvContentPartPr/>
                <p14:nvPr/>
              </p14:nvContentPartPr>
              <p14:xfrm>
                <a:off x="5427895" y="4890938"/>
                <a:ext cx="131040" cy="2728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FEF2D523-15DE-C6BF-6DC6-F22D82DF6A2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421775" y="4884818"/>
                  <a:ext cx="1432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9C7957C7-CF31-EC3C-F20C-49B955F89A15}"/>
                    </a:ext>
                  </a:extLst>
                </p14:cNvPr>
                <p14:cNvContentPartPr/>
                <p14:nvPr/>
              </p14:nvContentPartPr>
              <p14:xfrm>
                <a:off x="5616895" y="5046458"/>
                <a:ext cx="5040" cy="504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9C7957C7-CF31-EC3C-F20C-49B955F89A1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610775" y="5040338"/>
                  <a:ext cx="172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F467BA27-45CA-1C25-CDF4-E0AC02967423}"/>
                    </a:ext>
                  </a:extLst>
                </p14:cNvPr>
                <p14:cNvContentPartPr/>
                <p14:nvPr/>
              </p14:nvContentPartPr>
              <p14:xfrm>
                <a:off x="5607895" y="4959698"/>
                <a:ext cx="52920" cy="75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F467BA27-45CA-1C25-CDF4-E0AC0296742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601775" y="4953578"/>
                  <a:ext cx="651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B6D3FBBF-550C-27A4-B0C3-C9DF8D3BBC8B}"/>
                    </a:ext>
                  </a:extLst>
                </p14:cNvPr>
                <p14:cNvContentPartPr/>
                <p14:nvPr/>
              </p14:nvContentPartPr>
              <p14:xfrm>
                <a:off x="5706895" y="4827938"/>
                <a:ext cx="130320" cy="3240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B6D3FBBF-550C-27A4-B0C3-C9DF8D3BBC8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700775" y="4821818"/>
                  <a:ext cx="1425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6AD33A42-92E6-65B1-76D2-88CC17165EF8}"/>
                    </a:ext>
                  </a:extLst>
                </p14:cNvPr>
                <p14:cNvContentPartPr/>
                <p14:nvPr/>
              </p14:nvContentPartPr>
              <p14:xfrm>
                <a:off x="5791495" y="4992098"/>
                <a:ext cx="213840" cy="37944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6AD33A42-92E6-65B1-76D2-88CC17165EF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85375" y="4985978"/>
                  <a:ext cx="22608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C12304C1-F3BD-18DF-98E9-7AC1E7FA52C3}"/>
                    </a:ext>
                  </a:extLst>
                </p14:cNvPr>
                <p14:cNvContentPartPr/>
                <p14:nvPr/>
              </p14:nvContentPartPr>
              <p14:xfrm>
                <a:off x="6236815" y="4655138"/>
                <a:ext cx="40320" cy="3423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C12304C1-F3BD-18DF-98E9-7AC1E7FA52C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30695" y="4649018"/>
                  <a:ext cx="5256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3B6F5148-E69F-B481-98EC-6CDCA9F6906E}"/>
                    </a:ext>
                  </a:extLst>
                </p14:cNvPr>
                <p14:cNvContentPartPr/>
                <p14:nvPr/>
              </p14:nvContentPartPr>
              <p14:xfrm>
                <a:off x="6229615" y="4687178"/>
                <a:ext cx="177480" cy="28224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3B6F5148-E69F-B481-98EC-6CDCA9F6906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223495" y="4681058"/>
                  <a:ext cx="1897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60CE67D3-7D0E-0CE4-BBDF-7EB653D84645}"/>
                    </a:ext>
                  </a:extLst>
                </p14:cNvPr>
                <p14:cNvContentPartPr/>
                <p14:nvPr/>
              </p14:nvContentPartPr>
              <p14:xfrm>
                <a:off x="6384055" y="4808858"/>
                <a:ext cx="215640" cy="1306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60CE67D3-7D0E-0CE4-BBDF-7EB653D84645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377935" y="4802738"/>
                  <a:ext cx="227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7E5406B3-A6D7-F1DC-1937-77F6DD265400}"/>
                    </a:ext>
                  </a:extLst>
                </p14:cNvPr>
                <p14:cNvContentPartPr/>
                <p14:nvPr/>
              </p14:nvContentPartPr>
              <p14:xfrm>
                <a:off x="6596095" y="4647938"/>
                <a:ext cx="25200" cy="2847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7E5406B3-A6D7-F1DC-1937-77F6DD26540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589975" y="4641818"/>
                  <a:ext cx="37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3260E780-71E1-18BC-3194-3239522609F9}"/>
                    </a:ext>
                  </a:extLst>
                </p14:cNvPr>
                <p14:cNvContentPartPr/>
                <p14:nvPr/>
              </p14:nvContentPartPr>
              <p14:xfrm>
                <a:off x="6658735" y="4771778"/>
                <a:ext cx="110160" cy="15804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3260E780-71E1-18BC-3194-3239522609F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652615" y="4765658"/>
                  <a:ext cx="1224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34FBD937-EC98-B5B1-1F4B-5C4F9F7BAF77}"/>
                    </a:ext>
                  </a:extLst>
                </p14:cNvPr>
                <p14:cNvContentPartPr/>
                <p14:nvPr/>
              </p14:nvContentPartPr>
              <p14:xfrm>
                <a:off x="6800575" y="4590698"/>
                <a:ext cx="167040" cy="3556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34FBD937-EC98-B5B1-1F4B-5C4F9F7BAF7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94455" y="4584578"/>
                  <a:ext cx="17928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54837A9C-1BBE-C069-5D4F-F37728EE3E8E}"/>
                    </a:ext>
                  </a:extLst>
                </p14:cNvPr>
                <p14:cNvContentPartPr/>
                <p14:nvPr/>
              </p14:nvContentPartPr>
              <p14:xfrm>
                <a:off x="6954295" y="4753058"/>
                <a:ext cx="171000" cy="1634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54837A9C-1BBE-C069-5D4F-F37728EE3E8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48175" y="4746938"/>
                  <a:ext cx="1832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924E941B-73D1-4F5A-811C-847E4EE71B6B}"/>
                    </a:ext>
                  </a:extLst>
                </p14:cNvPr>
                <p14:cNvContentPartPr/>
                <p14:nvPr/>
              </p14:nvContentPartPr>
              <p14:xfrm>
                <a:off x="7246975" y="4990658"/>
                <a:ext cx="360" cy="3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924E941B-73D1-4F5A-811C-847E4EE71B6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40855" y="49845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AC0330F7-B233-7675-DD4B-7886BFFFB766}"/>
                    </a:ext>
                  </a:extLst>
                </p14:cNvPr>
                <p14:cNvContentPartPr/>
                <p14:nvPr/>
              </p14:nvContentPartPr>
              <p14:xfrm>
                <a:off x="5015335" y="5274698"/>
                <a:ext cx="592920" cy="5832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AC0330F7-B233-7675-DD4B-7886BFFFB766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009215" y="5268578"/>
                  <a:ext cx="6051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2A81F795-FE25-232A-634F-3D7E08C2F056}"/>
                    </a:ext>
                  </a:extLst>
                </p14:cNvPr>
                <p14:cNvContentPartPr/>
                <p14:nvPr/>
              </p14:nvContentPartPr>
              <p14:xfrm>
                <a:off x="6424735" y="5102978"/>
                <a:ext cx="447480" cy="367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2A81F795-FE25-232A-634F-3D7E08C2F05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418615" y="5096858"/>
                  <a:ext cx="459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BEB8B09B-DAAA-9161-9BC7-8E53B85E8C62}"/>
                    </a:ext>
                  </a:extLst>
                </p14:cNvPr>
                <p14:cNvContentPartPr/>
                <p14:nvPr/>
              </p14:nvContentPartPr>
              <p14:xfrm>
                <a:off x="4788175" y="4696538"/>
                <a:ext cx="1332360" cy="9028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BEB8B09B-DAAA-9161-9BC7-8E53B85E8C6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782055" y="4690418"/>
                  <a:ext cx="1344600" cy="9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22F920F2-09BE-37D0-4645-A9D0559B3026}"/>
                    </a:ext>
                  </a:extLst>
                </p14:cNvPr>
                <p14:cNvContentPartPr/>
                <p14:nvPr/>
              </p14:nvContentPartPr>
              <p14:xfrm>
                <a:off x="6110455" y="4389098"/>
                <a:ext cx="1119240" cy="83772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22F920F2-09BE-37D0-4645-A9D0559B302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104335" y="4382978"/>
                  <a:ext cx="113148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4B8B8219-55EA-E0C0-AE8F-0E6AB4947458}"/>
                    </a:ext>
                  </a:extLst>
                </p14:cNvPr>
                <p14:cNvContentPartPr/>
                <p14:nvPr/>
              </p14:nvContentPartPr>
              <p14:xfrm>
                <a:off x="6787255" y="5231138"/>
                <a:ext cx="360" cy="36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4B8B8219-55EA-E0C0-AE8F-0E6AB494745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81135" y="52250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3EF4AA8-D90F-A34A-4738-0489B1A4B8F7}"/>
                    </a:ext>
                  </a:extLst>
                </p14:cNvPr>
                <p14:cNvContentPartPr/>
                <p14:nvPr/>
              </p14:nvContentPartPr>
              <p14:xfrm>
                <a:off x="6586015" y="3146378"/>
                <a:ext cx="734400" cy="12855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3EF4AA8-D90F-A34A-4738-0489B1A4B8F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579895" y="3140258"/>
                  <a:ext cx="746640" cy="12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F0057FA1-FEDD-B6BF-874A-627215E02442}"/>
                    </a:ext>
                  </a:extLst>
                </p14:cNvPr>
                <p14:cNvContentPartPr/>
                <p14:nvPr/>
              </p14:nvContentPartPr>
              <p14:xfrm>
                <a:off x="7260295" y="3079418"/>
                <a:ext cx="138240" cy="2664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F0057FA1-FEDD-B6BF-874A-627215E0244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254175" y="3073298"/>
                  <a:ext cx="150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1A439A31-013C-335E-2F96-9DE20F49CC5E}"/>
                    </a:ext>
                  </a:extLst>
                </p14:cNvPr>
                <p14:cNvContentPartPr/>
                <p14:nvPr/>
              </p14:nvContentPartPr>
              <p14:xfrm>
                <a:off x="7601575" y="2896898"/>
                <a:ext cx="54720" cy="21564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1A439A31-013C-335E-2F96-9DE20F49CC5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595455" y="2890778"/>
                  <a:ext cx="669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B198DD63-D678-D274-C236-5B2518D91DAF}"/>
                    </a:ext>
                  </a:extLst>
                </p14:cNvPr>
                <p14:cNvContentPartPr/>
                <p14:nvPr/>
              </p14:nvContentPartPr>
              <p14:xfrm>
                <a:off x="7608415" y="2845058"/>
                <a:ext cx="160920" cy="14796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B198DD63-D678-D274-C236-5B2518D91DA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602295" y="2838938"/>
                  <a:ext cx="1731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78826854-D73F-5B8E-F46A-6B4732821680}"/>
                    </a:ext>
                  </a:extLst>
                </p14:cNvPr>
                <p14:cNvContentPartPr/>
                <p14:nvPr/>
              </p14:nvContentPartPr>
              <p14:xfrm>
                <a:off x="7846015" y="2806898"/>
                <a:ext cx="173160" cy="21924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78826854-D73F-5B8E-F46A-6B473282168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39895" y="2800778"/>
                  <a:ext cx="185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EDBAF991-DBCC-C0A8-07B3-3718AA54958B}"/>
                    </a:ext>
                  </a:extLst>
                </p14:cNvPr>
                <p14:cNvContentPartPr/>
                <p14:nvPr/>
              </p14:nvContentPartPr>
              <p14:xfrm>
                <a:off x="8133295" y="2692778"/>
                <a:ext cx="105120" cy="22644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EDBAF991-DBCC-C0A8-07B3-3718AA54958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127175" y="2686658"/>
                  <a:ext cx="117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5334CA3C-8F1A-5DFE-7943-39F9A12A2633}"/>
                    </a:ext>
                  </a:extLst>
                </p14:cNvPr>
                <p14:cNvContentPartPr/>
                <p14:nvPr/>
              </p14:nvContentPartPr>
              <p14:xfrm>
                <a:off x="8323375" y="2632298"/>
                <a:ext cx="246600" cy="615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5334CA3C-8F1A-5DFE-7943-39F9A12A263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17255" y="2626178"/>
                  <a:ext cx="258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7FA5785B-6146-419B-4152-1C741CEF18D2}"/>
                    </a:ext>
                  </a:extLst>
                </p14:cNvPr>
                <p14:cNvContentPartPr/>
                <p14:nvPr/>
              </p14:nvContentPartPr>
              <p14:xfrm>
                <a:off x="8463415" y="2677658"/>
                <a:ext cx="8280" cy="32796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7FA5785B-6146-419B-4152-1C741CEF18D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457295" y="2671538"/>
                  <a:ext cx="2052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A2A4A6B9-B2ED-CDE0-563D-7517717ADB5E}"/>
                    </a:ext>
                  </a:extLst>
                </p14:cNvPr>
                <p14:cNvContentPartPr/>
                <p14:nvPr/>
              </p14:nvContentPartPr>
              <p14:xfrm>
                <a:off x="8107735" y="3242498"/>
                <a:ext cx="84600" cy="22032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A2A4A6B9-B2ED-CDE0-563D-7517717ADB5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101615" y="3236378"/>
                  <a:ext cx="968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E4B5F155-03BC-91B3-2B55-24F2F855B31A}"/>
                    </a:ext>
                  </a:extLst>
                </p14:cNvPr>
                <p14:cNvContentPartPr/>
                <p14:nvPr/>
              </p14:nvContentPartPr>
              <p14:xfrm>
                <a:off x="8289535" y="3270938"/>
                <a:ext cx="156600" cy="1004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E4B5F155-03BC-91B3-2B55-24F2F855B31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283415" y="3264818"/>
                  <a:ext cx="1688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1AD79C5E-94A3-8F56-DE11-D46A7F900D37}"/>
                    </a:ext>
                  </a:extLst>
                </p14:cNvPr>
                <p14:cNvContentPartPr/>
                <p14:nvPr/>
              </p14:nvContentPartPr>
              <p14:xfrm>
                <a:off x="8496175" y="3228818"/>
                <a:ext cx="89640" cy="10548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1AD79C5E-94A3-8F56-DE11-D46A7F900D3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90055" y="3222698"/>
                  <a:ext cx="1018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92A53560-5912-0D9F-B3AC-AD45C061FA08}"/>
                    </a:ext>
                  </a:extLst>
                </p14:cNvPr>
                <p14:cNvContentPartPr/>
                <p14:nvPr/>
              </p14:nvContentPartPr>
              <p14:xfrm>
                <a:off x="8073175" y="3357338"/>
                <a:ext cx="930600" cy="21060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92A53560-5912-0D9F-B3AC-AD45C061FA0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67055" y="3351218"/>
                  <a:ext cx="942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796C3605-597B-B0E9-46A5-3F186BF815FE}"/>
                    </a:ext>
                  </a:extLst>
                </p14:cNvPr>
                <p14:cNvContentPartPr/>
                <p14:nvPr/>
              </p14:nvContentPartPr>
              <p14:xfrm>
                <a:off x="7926655" y="2976458"/>
                <a:ext cx="1217160" cy="58788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796C3605-597B-B0E9-46A5-3F186BF815FE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920535" y="2970338"/>
                  <a:ext cx="122940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3BB095FA-6835-6FDE-BCA7-94850BC6A49B}"/>
                    </a:ext>
                  </a:extLst>
                </p14:cNvPr>
                <p14:cNvContentPartPr/>
                <p14:nvPr/>
              </p14:nvContentPartPr>
              <p14:xfrm>
                <a:off x="8935015" y="3440858"/>
                <a:ext cx="360" cy="36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3BB095FA-6835-6FDE-BCA7-94850BC6A49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28895" y="34347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E29E187B-FDAB-21CF-8224-32D2137906B5}"/>
                    </a:ext>
                  </a:extLst>
                </p14:cNvPr>
                <p14:cNvContentPartPr/>
                <p14:nvPr/>
              </p14:nvContentPartPr>
              <p14:xfrm>
                <a:off x="5317015" y="5498258"/>
                <a:ext cx="33480" cy="33732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E29E187B-FDAB-21CF-8224-32D2137906B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310895" y="5492138"/>
                  <a:ext cx="457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99B5F5CA-B2FB-2A9A-CBDE-DC7DD1992CAA}"/>
                    </a:ext>
                  </a:extLst>
                </p14:cNvPr>
                <p14:cNvContentPartPr/>
                <p14:nvPr/>
              </p14:nvContentPartPr>
              <p14:xfrm>
                <a:off x="5226295" y="5755298"/>
                <a:ext cx="232920" cy="12780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99B5F5CA-B2FB-2A9A-CBDE-DC7DD1992CA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220175" y="5749178"/>
                  <a:ext cx="2451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34CFBB9D-DCCB-E7BB-CE5F-250ECE8DB819}"/>
                    </a:ext>
                  </a:extLst>
                </p14:cNvPr>
                <p14:cNvContentPartPr/>
                <p14:nvPr/>
              </p14:nvContentPartPr>
              <p14:xfrm>
                <a:off x="6047095" y="5145818"/>
                <a:ext cx="676800" cy="49896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34CFBB9D-DCCB-E7BB-CE5F-250ECE8DB81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040975" y="5139698"/>
                  <a:ext cx="6890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0BD824E0-4597-404F-917E-C4D8442C8EF6}"/>
                    </a:ext>
                  </a:extLst>
                </p14:cNvPr>
                <p14:cNvContentPartPr/>
                <p14:nvPr/>
              </p14:nvContentPartPr>
              <p14:xfrm>
                <a:off x="6764935" y="5479178"/>
                <a:ext cx="952200" cy="4788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0BD824E0-4597-404F-917E-C4D8442C8EF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758815" y="5473058"/>
                  <a:ext cx="9644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24BC44C4-F748-D222-4F84-A5174EC0DA55}"/>
                    </a:ext>
                  </a:extLst>
                </p14:cNvPr>
                <p14:cNvContentPartPr/>
                <p14:nvPr/>
              </p14:nvContentPartPr>
              <p14:xfrm>
                <a:off x="7657735" y="5401778"/>
                <a:ext cx="114480" cy="23760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24BC44C4-F748-D222-4F84-A5174EC0DA5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651615" y="5395658"/>
                  <a:ext cx="126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AFBAFBE8-A138-D4ED-4641-E556426779F3}"/>
                    </a:ext>
                  </a:extLst>
                </p14:cNvPr>
                <p14:cNvContentPartPr/>
                <p14:nvPr/>
              </p14:nvContentPartPr>
              <p14:xfrm>
                <a:off x="7988215" y="5258498"/>
                <a:ext cx="137160" cy="28692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AFBAFBE8-A138-D4ED-4641-E556426779F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982095" y="5252378"/>
                  <a:ext cx="1494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FECD525A-2AF0-8D03-78B3-29651CA31F97}"/>
                    </a:ext>
                  </a:extLst>
                </p14:cNvPr>
                <p14:cNvContentPartPr/>
                <p14:nvPr/>
              </p14:nvContentPartPr>
              <p14:xfrm>
                <a:off x="7978855" y="5361098"/>
                <a:ext cx="263160" cy="8568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FECD525A-2AF0-8D03-78B3-29651CA31F9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972735" y="5354978"/>
                  <a:ext cx="275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E8EB72A2-677F-F14B-BDFC-0C93847ACED1}"/>
                    </a:ext>
                  </a:extLst>
                </p14:cNvPr>
                <p14:cNvContentPartPr/>
                <p14:nvPr/>
              </p14:nvContentPartPr>
              <p14:xfrm>
                <a:off x="8223655" y="5338058"/>
                <a:ext cx="27360" cy="21708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E8EB72A2-677F-F14B-BDFC-0C93847ACED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217535" y="5331938"/>
                  <a:ext cx="396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C41D9BE1-25E6-B59E-A39D-3874BF6224D0}"/>
                    </a:ext>
                  </a:extLst>
                </p14:cNvPr>
                <p14:cNvContentPartPr/>
                <p14:nvPr/>
              </p14:nvContentPartPr>
              <p14:xfrm>
                <a:off x="8288095" y="5248058"/>
                <a:ext cx="168840" cy="18540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C41D9BE1-25E6-B59E-A39D-3874BF6224D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281975" y="5241938"/>
                  <a:ext cx="1810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82260220-3767-6761-7D8E-E310D57EB3A8}"/>
                    </a:ext>
                  </a:extLst>
                </p14:cNvPr>
                <p14:cNvContentPartPr/>
                <p14:nvPr/>
              </p14:nvContentPartPr>
              <p14:xfrm>
                <a:off x="8322295" y="5344178"/>
                <a:ext cx="140400" cy="1620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82260220-3767-6761-7D8E-E310D57EB3A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316175" y="5338058"/>
                  <a:ext cx="152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7D726489-BD4D-E9CC-EBF1-E50B296FDA6E}"/>
                    </a:ext>
                  </a:extLst>
                </p14:cNvPr>
                <p14:cNvContentPartPr/>
                <p14:nvPr/>
              </p14:nvContentPartPr>
              <p14:xfrm>
                <a:off x="8278735" y="5448578"/>
                <a:ext cx="288720" cy="18216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7D726489-BD4D-E9CC-EBF1-E50B296FDA6E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272615" y="5442458"/>
                  <a:ext cx="300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A0D41ABB-1515-8091-FCD6-0E0E28869A7D}"/>
                    </a:ext>
                  </a:extLst>
                </p14:cNvPr>
                <p14:cNvContentPartPr/>
                <p14:nvPr/>
              </p14:nvContentPartPr>
              <p14:xfrm>
                <a:off x="8549815" y="5293058"/>
                <a:ext cx="211320" cy="15840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A0D41ABB-1515-8091-FCD6-0E0E28869A7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543695" y="5286938"/>
                  <a:ext cx="223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13373CAC-CC43-06C0-1526-C607789C03F8}"/>
                    </a:ext>
                  </a:extLst>
                </p14:cNvPr>
                <p14:cNvContentPartPr/>
                <p14:nvPr/>
              </p14:nvContentPartPr>
              <p14:xfrm>
                <a:off x="8846455" y="5271098"/>
                <a:ext cx="10080" cy="30564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13373CAC-CC43-06C0-1526-C607789C03F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840335" y="5264978"/>
                  <a:ext cx="223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E7ADB2D6-B8BD-7C81-81C3-6644A8EE667B}"/>
                    </a:ext>
                  </a:extLst>
                </p14:cNvPr>
                <p14:cNvContentPartPr/>
                <p14:nvPr/>
              </p14:nvContentPartPr>
              <p14:xfrm>
                <a:off x="8209975" y="5795258"/>
                <a:ext cx="222480" cy="17172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E7ADB2D6-B8BD-7C81-81C3-6644A8EE667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203855" y="5789138"/>
                  <a:ext cx="2347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0857FB81-06F0-5CA3-1ED0-DDE2E8BFFE14}"/>
                    </a:ext>
                  </a:extLst>
                </p14:cNvPr>
                <p14:cNvContentPartPr/>
                <p14:nvPr/>
              </p14:nvContentPartPr>
              <p14:xfrm>
                <a:off x="8373415" y="5777618"/>
                <a:ext cx="229680" cy="13788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0857FB81-06F0-5CA3-1ED0-DDE2E8BFFE1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367295" y="5771498"/>
                  <a:ext cx="241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A3B503F1-F964-2EA7-D584-6AD630A0E5F0}"/>
                    </a:ext>
                  </a:extLst>
                </p14:cNvPr>
                <p14:cNvContentPartPr/>
                <p14:nvPr/>
              </p14:nvContentPartPr>
              <p14:xfrm>
                <a:off x="8594815" y="5759258"/>
                <a:ext cx="92160" cy="22500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A3B503F1-F964-2EA7-D584-6AD630A0E5F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588695" y="5753138"/>
                  <a:ext cx="1044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4E382AF5-C16D-B5E1-B818-1AF8E97E4A59}"/>
                    </a:ext>
                  </a:extLst>
                </p14:cNvPr>
                <p14:cNvContentPartPr/>
                <p14:nvPr/>
              </p14:nvContentPartPr>
              <p14:xfrm>
                <a:off x="8705695" y="5748818"/>
                <a:ext cx="221760" cy="14688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4E382AF5-C16D-B5E1-B818-1AF8E97E4A59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699575" y="5742698"/>
                  <a:ext cx="234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9264C10E-440B-7295-4464-00A1E56815EF}"/>
                    </a:ext>
                  </a:extLst>
                </p14:cNvPr>
                <p14:cNvContentPartPr/>
                <p14:nvPr/>
              </p14:nvContentPartPr>
              <p14:xfrm>
                <a:off x="8928535" y="5771498"/>
                <a:ext cx="153720" cy="9504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9264C10E-440B-7295-4464-00A1E56815E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922415" y="5765378"/>
                  <a:ext cx="1659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666D33B5-F598-A9CD-5F95-C43F716716B1}"/>
                    </a:ext>
                  </a:extLst>
                </p14:cNvPr>
                <p14:cNvContentPartPr/>
                <p14:nvPr/>
              </p14:nvContentPartPr>
              <p14:xfrm>
                <a:off x="8115295" y="6286298"/>
                <a:ext cx="163440" cy="16128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666D33B5-F598-A9CD-5F95-C43F716716B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109175" y="6280178"/>
                  <a:ext cx="175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AD506F30-753F-81E4-5FB0-B8B49C7EF9EC}"/>
                    </a:ext>
                  </a:extLst>
                </p14:cNvPr>
                <p14:cNvContentPartPr/>
                <p14:nvPr/>
              </p14:nvContentPartPr>
              <p14:xfrm>
                <a:off x="8342455" y="6249578"/>
                <a:ext cx="186840" cy="6984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AD506F30-753F-81E4-5FB0-B8B49C7EF9EC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336335" y="6243458"/>
                  <a:ext cx="1990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C53CE93F-803D-F69E-75AB-ABF1032870C6}"/>
                    </a:ext>
                  </a:extLst>
                </p14:cNvPr>
                <p14:cNvContentPartPr/>
                <p14:nvPr/>
              </p14:nvContentPartPr>
              <p14:xfrm>
                <a:off x="8343895" y="6173978"/>
                <a:ext cx="184320" cy="38520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C53CE93F-803D-F69E-75AB-ABF1032870C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337775" y="6167858"/>
                  <a:ext cx="1965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36242D84-18DD-A0D8-239C-3FD3D68E43D4}"/>
                    </a:ext>
                  </a:extLst>
                </p14:cNvPr>
                <p14:cNvContentPartPr/>
                <p14:nvPr/>
              </p14:nvContentPartPr>
              <p14:xfrm>
                <a:off x="8527495" y="6318338"/>
                <a:ext cx="86040" cy="10188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36242D84-18DD-A0D8-239C-3FD3D68E43D4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8521375" y="6312218"/>
                  <a:ext cx="98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CE6D6705-A296-0A0C-32A3-46206F20E738}"/>
                    </a:ext>
                  </a:extLst>
                </p14:cNvPr>
                <p14:cNvContentPartPr/>
                <p14:nvPr/>
              </p14:nvContentPartPr>
              <p14:xfrm>
                <a:off x="8672215" y="6277658"/>
                <a:ext cx="91800" cy="10908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CE6D6705-A296-0A0C-32A3-46206F20E73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8666095" y="6271538"/>
                  <a:ext cx="104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072C1FB2-0EBF-36EC-1FD8-5CFB1242A5BA}"/>
                    </a:ext>
                  </a:extLst>
                </p14:cNvPr>
                <p14:cNvContentPartPr/>
                <p14:nvPr/>
              </p14:nvContentPartPr>
              <p14:xfrm>
                <a:off x="8805775" y="6243098"/>
                <a:ext cx="173880" cy="10512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072C1FB2-0EBF-36EC-1FD8-5CFB1242A5B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8799655" y="6236978"/>
                  <a:ext cx="1861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55229A49-265E-E5F9-8CCE-21D384528F2D}"/>
                    </a:ext>
                  </a:extLst>
                </p14:cNvPr>
                <p14:cNvContentPartPr/>
                <p14:nvPr/>
              </p14:nvContentPartPr>
              <p14:xfrm>
                <a:off x="9142375" y="6110978"/>
                <a:ext cx="111960" cy="26640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55229A49-265E-E5F9-8CCE-21D384528F2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136255" y="6104858"/>
                  <a:ext cx="124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3FF12004-B6BD-15A5-29A7-665ABEF92353}"/>
                    </a:ext>
                  </a:extLst>
                </p14:cNvPr>
                <p14:cNvContentPartPr/>
                <p14:nvPr/>
              </p14:nvContentPartPr>
              <p14:xfrm>
                <a:off x="9421015" y="6055898"/>
                <a:ext cx="100800" cy="7740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3FF12004-B6BD-15A5-29A7-665ABEF9235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414895" y="6049778"/>
                  <a:ext cx="1130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F412860C-C6AF-13A3-7400-14BC81444258}"/>
                    </a:ext>
                  </a:extLst>
                </p14:cNvPr>
                <p14:cNvContentPartPr/>
                <p14:nvPr/>
              </p14:nvContentPartPr>
              <p14:xfrm>
                <a:off x="9457015" y="6017018"/>
                <a:ext cx="249840" cy="25272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F412860C-C6AF-13A3-7400-14BC8144425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450895" y="6010898"/>
                  <a:ext cx="2620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69B35178-9AD9-94F8-79C1-E7ADAC880B37}"/>
                    </a:ext>
                  </a:extLst>
                </p14:cNvPr>
                <p14:cNvContentPartPr/>
                <p14:nvPr/>
              </p14:nvContentPartPr>
              <p14:xfrm>
                <a:off x="9874975" y="5843858"/>
                <a:ext cx="155520" cy="12132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69B35178-9AD9-94F8-79C1-E7ADAC880B3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868855" y="5837738"/>
                  <a:ext cx="167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0F54C58B-67FB-6D04-3A83-0001113E7F5A}"/>
                    </a:ext>
                  </a:extLst>
                </p14:cNvPr>
                <p14:cNvContentPartPr/>
                <p14:nvPr/>
              </p14:nvContentPartPr>
              <p14:xfrm>
                <a:off x="10069735" y="5802458"/>
                <a:ext cx="143640" cy="9504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0F54C58B-67FB-6D04-3A83-0001113E7F5A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063615" y="5796338"/>
                  <a:ext cx="1558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6FA02D33-D067-7700-DC5B-6E7705490902}"/>
                    </a:ext>
                  </a:extLst>
                </p14:cNvPr>
                <p14:cNvContentPartPr/>
                <p14:nvPr/>
              </p14:nvContentPartPr>
              <p14:xfrm>
                <a:off x="10208695" y="5484578"/>
                <a:ext cx="63360" cy="35316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6FA02D33-D067-7700-DC5B-6E770549090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202575" y="5478458"/>
                  <a:ext cx="75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DA905955-9B7F-10B0-FD07-935136D3A556}"/>
                    </a:ext>
                  </a:extLst>
                </p14:cNvPr>
                <p14:cNvContentPartPr/>
                <p14:nvPr/>
              </p14:nvContentPartPr>
              <p14:xfrm>
                <a:off x="10160455" y="5638298"/>
                <a:ext cx="237600" cy="12456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DA905955-9B7F-10B0-FD07-935136D3A55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154335" y="5632178"/>
                  <a:ext cx="249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F21E5522-7F9B-9BE8-2139-4F049A209166}"/>
                    </a:ext>
                  </a:extLst>
                </p14:cNvPr>
                <p14:cNvContentPartPr/>
                <p14:nvPr/>
              </p14:nvContentPartPr>
              <p14:xfrm>
                <a:off x="10384015" y="5518058"/>
                <a:ext cx="87120" cy="3384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F21E5522-7F9B-9BE8-2139-4F049A20916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377895" y="5511938"/>
                  <a:ext cx="99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C98BBB1F-971F-64D0-CE7E-6D3E9F8A9162}"/>
                    </a:ext>
                  </a:extLst>
                </p14:cNvPr>
                <p14:cNvContentPartPr/>
                <p14:nvPr/>
              </p14:nvContentPartPr>
              <p14:xfrm>
                <a:off x="10437295" y="5606258"/>
                <a:ext cx="99720" cy="12708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C98BBB1F-971F-64D0-CE7E-6D3E9F8A916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431175" y="5600138"/>
                  <a:ext cx="1119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E2B57830-8053-C3FB-24CE-737F780205B6}"/>
                    </a:ext>
                  </a:extLst>
                </p14:cNvPr>
                <p14:cNvContentPartPr/>
                <p14:nvPr/>
              </p14:nvContentPartPr>
              <p14:xfrm>
                <a:off x="10592815" y="5560178"/>
                <a:ext cx="194040" cy="10980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E2B57830-8053-C3FB-24CE-737F780205B6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586695" y="5554058"/>
                  <a:ext cx="2062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E1122B62-ECF5-87A3-FA47-ABCA7F481C98}"/>
                    </a:ext>
                  </a:extLst>
                </p14:cNvPr>
                <p14:cNvContentPartPr/>
                <p14:nvPr/>
              </p14:nvContentPartPr>
              <p14:xfrm>
                <a:off x="10886215" y="5242298"/>
                <a:ext cx="297720" cy="19728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E1122B62-ECF5-87A3-FA47-ABCA7F481C98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880095" y="5236178"/>
                  <a:ext cx="3099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839B17C2-13DF-B250-0730-114816297157}"/>
                    </a:ext>
                  </a:extLst>
                </p14:cNvPr>
                <p14:cNvContentPartPr/>
                <p14:nvPr/>
              </p14:nvContentPartPr>
              <p14:xfrm>
                <a:off x="11116255" y="5145458"/>
                <a:ext cx="129960" cy="27324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839B17C2-13DF-B250-0730-11481629715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1110135" y="5139338"/>
                  <a:ext cx="1422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8B4EAB02-0959-386E-0891-0A56BD96D3A0}"/>
                    </a:ext>
                  </a:extLst>
                </p14:cNvPr>
                <p14:cNvContentPartPr/>
                <p14:nvPr/>
              </p14:nvContentPartPr>
              <p14:xfrm>
                <a:off x="10890895" y="5527778"/>
                <a:ext cx="561240" cy="11916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8B4EAB02-0959-386E-0891-0A56BD96D3A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884775" y="5521658"/>
                  <a:ext cx="57348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26CB8D7B-7E56-CBAA-9C27-26C10A90631B}"/>
                    </a:ext>
                  </a:extLst>
                </p14:cNvPr>
                <p14:cNvContentPartPr/>
                <p14:nvPr/>
              </p14:nvContentPartPr>
              <p14:xfrm>
                <a:off x="11150815" y="5488538"/>
                <a:ext cx="354600" cy="37224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26CB8D7B-7E56-CBAA-9C27-26C10A90631B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144695" y="5482418"/>
                  <a:ext cx="366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74D0E9EE-0B3E-031A-F0FA-822FF3ED82F2}"/>
                    </a:ext>
                  </a:extLst>
                </p14:cNvPr>
                <p14:cNvContentPartPr/>
                <p14:nvPr/>
              </p14:nvContentPartPr>
              <p14:xfrm>
                <a:off x="11240815" y="5937098"/>
                <a:ext cx="360" cy="36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74D0E9EE-0B3E-031A-F0FA-822FF3ED82F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234695" y="59309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38F2AC38-D38E-5AAB-2FAC-611A9D147DF4}"/>
                    </a:ext>
                  </a:extLst>
                </p14:cNvPr>
                <p14:cNvContentPartPr/>
                <p14:nvPr/>
              </p14:nvContentPartPr>
              <p14:xfrm>
                <a:off x="7747735" y="3296858"/>
                <a:ext cx="60840" cy="29988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38F2AC38-D38E-5AAB-2FAC-611A9D147DF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741255" y="3290738"/>
                  <a:ext cx="730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6E083223-A141-414C-980F-A58A1B867EBD}"/>
                    </a:ext>
                  </a:extLst>
                </p14:cNvPr>
                <p14:cNvContentPartPr/>
                <p14:nvPr/>
              </p14:nvContentPartPr>
              <p14:xfrm>
                <a:off x="8861935" y="1403618"/>
                <a:ext cx="326880" cy="116352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6E083223-A141-414C-980F-A58A1B867EB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855815" y="1397498"/>
                  <a:ext cx="339120" cy="11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D09FFD04-A3CA-40AB-A490-3FD639E99DD3}"/>
                    </a:ext>
                  </a:extLst>
                </p14:cNvPr>
                <p14:cNvContentPartPr/>
                <p14:nvPr/>
              </p14:nvContentPartPr>
              <p14:xfrm>
                <a:off x="8953375" y="1334858"/>
                <a:ext cx="326880" cy="15840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D09FFD04-A3CA-40AB-A490-3FD639E99DD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947255" y="1328738"/>
                  <a:ext cx="3391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4F557D2B-0372-6722-CEC7-A38B520D3371}"/>
                    </a:ext>
                  </a:extLst>
                </p14:cNvPr>
                <p14:cNvContentPartPr/>
                <p14:nvPr/>
              </p14:nvContentPartPr>
              <p14:xfrm>
                <a:off x="9277015" y="1486778"/>
                <a:ext cx="360" cy="36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4F557D2B-0372-6722-CEC7-A38B520D337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70895" y="14806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276B4E48-4EFA-5A1E-B274-A045694A561E}"/>
                    </a:ext>
                  </a:extLst>
                </p14:cNvPr>
                <p14:cNvContentPartPr/>
                <p14:nvPr/>
              </p14:nvContentPartPr>
              <p14:xfrm>
                <a:off x="3604495" y="5390258"/>
                <a:ext cx="1369800" cy="53820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276B4E48-4EFA-5A1E-B274-A045694A561E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598375" y="5384138"/>
                  <a:ext cx="13820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3892BA2B-6AB4-795F-FF91-DAA91F6A05D8}"/>
                    </a:ext>
                  </a:extLst>
                </p14:cNvPr>
                <p14:cNvContentPartPr/>
                <p14:nvPr/>
              </p14:nvContentPartPr>
              <p14:xfrm>
                <a:off x="3475615" y="5725418"/>
                <a:ext cx="383040" cy="32400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3892BA2B-6AB4-795F-FF91-DAA91F6A05D8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469495" y="5719298"/>
                  <a:ext cx="39528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F7A646AB-F27E-059C-7D1D-6723F7D4EED5}"/>
              </a:ext>
            </a:extLst>
          </p:cNvPr>
          <p:cNvGrpSpPr/>
          <p:nvPr/>
        </p:nvGrpSpPr>
        <p:grpSpPr>
          <a:xfrm>
            <a:off x="339655" y="4361378"/>
            <a:ext cx="2517840" cy="1751040"/>
            <a:chOff x="339655" y="4361378"/>
            <a:chExt cx="2517840" cy="175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F8124470-00B7-9F97-4ACE-5CC9C81360DD}"/>
                    </a:ext>
                  </a:extLst>
                </p14:cNvPr>
                <p14:cNvContentPartPr/>
                <p14:nvPr/>
              </p14:nvContentPartPr>
              <p14:xfrm>
                <a:off x="682015" y="5800298"/>
                <a:ext cx="131040" cy="23616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F8124470-00B7-9F97-4ACE-5CC9C81360D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75895" y="5794178"/>
                  <a:ext cx="143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0CFC616E-0164-AB56-0130-C43DFD0A393A}"/>
                    </a:ext>
                  </a:extLst>
                </p14:cNvPr>
                <p14:cNvContentPartPr/>
                <p14:nvPr/>
              </p14:nvContentPartPr>
              <p14:xfrm>
                <a:off x="822415" y="5894258"/>
                <a:ext cx="108720" cy="2124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0CFC616E-0164-AB56-0130-C43DFD0A393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816295" y="5888138"/>
                  <a:ext cx="120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AC68AE57-2309-3C37-E0E8-90A93E1C0FD2}"/>
                    </a:ext>
                  </a:extLst>
                </p14:cNvPr>
                <p14:cNvContentPartPr/>
                <p14:nvPr/>
              </p14:nvContentPartPr>
              <p14:xfrm>
                <a:off x="828895" y="5947538"/>
                <a:ext cx="138240" cy="14220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AC68AE57-2309-3C37-E0E8-90A93E1C0FD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822775" y="5941418"/>
                  <a:ext cx="1504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5E3BE492-5C92-0982-AD0F-A920DBC53F74}"/>
                    </a:ext>
                  </a:extLst>
                </p14:cNvPr>
                <p14:cNvContentPartPr/>
                <p14:nvPr/>
              </p14:nvContentPartPr>
              <p14:xfrm>
                <a:off x="905575" y="5705258"/>
                <a:ext cx="284760" cy="22680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5E3BE492-5C92-0982-AD0F-A920DBC53F74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899455" y="5699138"/>
                  <a:ext cx="297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D188D024-93D4-4D87-0785-3B47AD2DE371}"/>
                    </a:ext>
                  </a:extLst>
                </p14:cNvPr>
                <p14:cNvContentPartPr/>
                <p14:nvPr/>
              </p14:nvContentPartPr>
              <p14:xfrm>
                <a:off x="1178455" y="5662418"/>
                <a:ext cx="124560" cy="22896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D188D024-93D4-4D87-0785-3B47AD2DE371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72335" y="5656298"/>
                  <a:ext cx="136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0CFAD71F-29D9-ABA0-4DA5-3E929BB31C71}"/>
                    </a:ext>
                  </a:extLst>
                </p14:cNvPr>
                <p14:cNvContentPartPr/>
                <p14:nvPr/>
              </p14:nvContentPartPr>
              <p14:xfrm>
                <a:off x="339655" y="5425538"/>
                <a:ext cx="75240" cy="21924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0CFAD71F-29D9-ABA0-4DA5-3E929BB31C7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333535" y="5419418"/>
                  <a:ext cx="87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373F66BD-F714-57A7-1C07-823485E20F70}"/>
                    </a:ext>
                  </a:extLst>
                </p14:cNvPr>
                <p14:cNvContentPartPr/>
                <p14:nvPr/>
              </p14:nvContentPartPr>
              <p14:xfrm>
                <a:off x="432175" y="5208098"/>
                <a:ext cx="124200" cy="33372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373F66BD-F714-57A7-1C07-823485E20F7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26055" y="5201978"/>
                  <a:ext cx="1364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296B296A-72AE-3CCF-0A0F-31E9E1C1C8EA}"/>
                    </a:ext>
                  </a:extLst>
                </p14:cNvPr>
                <p14:cNvContentPartPr/>
                <p14:nvPr/>
              </p14:nvContentPartPr>
              <p14:xfrm>
                <a:off x="562135" y="5327618"/>
                <a:ext cx="101520" cy="13104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296B296A-72AE-3CCF-0A0F-31E9E1C1C8E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56015" y="5321498"/>
                  <a:ext cx="1137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B92A3692-EC50-0653-CF75-B8904E7291FE}"/>
                    </a:ext>
                  </a:extLst>
                </p14:cNvPr>
                <p14:cNvContentPartPr/>
                <p14:nvPr/>
              </p14:nvContentPartPr>
              <p14:xfrm>
                <a:off x="729895" y="5231858"/>
                <a:ext cx="185040" cy="14652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B92A3692-EC50-0653-CF75-B8904E7291FE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23775" y="5225738"/>
                  <a:ext cx="197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4C407F23-275D-7678-40A2-A2F2BF32AEA4}"/>
                    </a:ext>
                  </a:extLst>
                </p14:cNvPr>
                <p14:cNvContentPartPr/>
                <p14:nvPr/>
              </p14:nvContentPartPr>
              <p14:xfrm>
                <a:off x="869935" y="5140418"/>
                <a:ext cx="182160" cy="15984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4C407F23-275D-7678-40A2-A2F2BF32AEA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63815" y="5134298"/>
                  <a:ext cx="1944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ED2302E8-325A-5401-C5EF-CA78CB95A34A}"/>
                    </a:ext>
                  </a:extLst>
                </p14:cNvPr>
                <p14:cNvContentPartPr/>
                <p14:nvPr/>
              </p14:nvContentPartPr>
              <p14:xfrm>
                <a:off x="994135" y="4886978"/>
                <a:ext cx="213480" cy="34308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ED2302E8-325A-5401-C5EF-CA78CB95A34A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88015" y="4880858"/>
                  <a:ext cx="2257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F086A817-9568-FD64-A00F-E12141017EAE}"/>
                    </a:ext>
                  </a:extLst>
                </p14:cNvPr>
                <p14:cNvContentPartPr/>
                <p14:nvPr/>
              </p14:nvContentPartPr>
              <p14:xfrm>
                <a:off x="1231735" y="4762058"/>
                <a:ext cx="31320" cy="41400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F086A817-9568-FD64-A00F-E12141017EAE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225615" y="4755938"/>
                  <a:ext cx="435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32EBE00F-A6EF-23C6-0BD0-C3E3B2DDE92C}"/>
                    </a:ext>
                  </a:extLst>
                </p14:cNvPr>
                <p14:cNvContentPartPr/>
                <p14:nvPr/>
              </p14:nvContentPartPr>
              <p14:xfrm>
                <a:off x="1328935" y="4886978"/>
                <a:ext cx="153360" cy="21168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32EBE00F-A6EF-23C6-0BD0-C3E3B2DDE92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322815" y="4880858"/>
                  <a:ext cx="165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28DBF1CE-A0D4-B18D-8CAB-E4791E30F080}"/>
                    </a:ext>
                  </a:extLst>
                </p14:cNvPr>
                <p14:cNvContentPartPr/>
                <p14:nvPr/>
              </p14:nvContentPartPr>
              <p14:xfrm>
                <a:off x="1523335" y="4784378"/>
                <a:ext cx="131760" cy="19980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28DBF1CE-A0D4-B18D-8CAB-E4791E30F08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517215" y="4778258"/>
                  <a:ext cx="1440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FC1CB8B7-27A7-B621-BD5A-ABE569EA0184}"/>
                    </a:ext>
                  </a:extLst>
                </p14:cNvPr>
                <p14:cNvContentPartPr/>
                <p14:nvPr/>
              </p14:nvContentPartPr>
              <p14:xfrm>
                <a:off x="1637455" y="4733258"/>
                <a:ext cx="169200" cy="17784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FC1CB8B7-27A7-B621-BD5A-ABE569EA0184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631335" y="4727138"/>
                  <a:ext cx="1814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39785EEA-6083-8452-08FD-81B5F65DF558}"/>
                    </a:ext>
                  </a:extLst>
                </p14:cNvPr>
                <p14:cNvContentPartPr/>
                <p14:nvPr/>
              </p14:nvContentPartPr>
              <p14:xfrm>
                <a:off x="1764175" y="4450658"/>
                <a:ext cx="189360" cy="41184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39785EEA-6083-8452-08FD-81B5F65DF55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758055" y="4444538"/>
                  <a:ext cx="2016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F6BF9B2C-7A9F-0E6E-54A1-5739AA881DE0}"/>
                    </a:ext>
                  </a:extLst>
                </p14:cNvPr>
                <p14:cNvContentPartPr/>
                <p14:nvPr/>
              </p14:nvContentPartPr>
              <p14:xfrm>
                <a:off x="2015095" y="4452098"/>
                <a:ext cx="39240" cy="37872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F6BF9B2C-7A9F-0E6E-54A1-5739AA881DE0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2008975" y="4445978"/>
                  <a:ext cx="5148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17B7CA23-427D-F669-C289-908AD5191F14}"/>
                    </a:ext>
                  </a:extLst>
                </p14:cNvPr>
                <p14:cNvContentPartPr/>
                <p14:nvPr/>
              </p14:nvContentPartPr>
              <p14:xfrm>
                <a:off x="2119855" y="4433018"/>
                <a:ext cx="217080" cy="31248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17B7CA23-427D-F669-C289-908AD5191F1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2113735" y="4426898"/>
                  <a:ext cx="2293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15C48CE6-FFBB-3DA0-A792-6F7420F349C0}"/>
                    </a:ext>
                  </a:extLst>
                </p14:cNvPr>
                <p14:cNvContentPartPr/>
                <p14:nvPr/>
              </p14:nvContentPartPr>
              <p14:xfrm>
                <a:off x="2133535" y="4361378"/>
                <a:ext cx="284040" cy="12636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15C48CE6-FFBB-3DA0-A792-6F7420F349C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2127415" y="4355258"/>
                  <a:ext cx="296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B8A26368-3FDD-98F8-3FCF-10084EF2CF6E}"/>
                    </a:ext>
                  </a:extLst>
                </p14:cNvPr>
                <p14:cNvContentPartPr/>
                <p14:nvPr/>
              </p14:nvContentPartPr>
              <p14:xfrm>
                <a:off x="2599735" y="4505378"/>
                <a:ext cx="360" cy="36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B8A26368-3FDD-98F8-3FCF-10084EF2CF6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93615" y="44992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482C4A65-97F0-6AB4-658C-D6940DD5DDE8}"/>
                    </a:ext>
                  </a:extLst>
                </p14:cNvPr>
                <p14:cNvContentPartPr/>
                <p14:nvPr/>
              </p14:nvContentPartPr>
              <p14:xfrm>
                <a:off x="498775" y="4809578"/>
                <a:ext cx="2358720" cy="130284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482C4A65-97F0-6AB4-658C-D6940DD5DDE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92655" y="4803458"/>
                  <a:ext cx="2370960" cy="1315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69182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3BB9F-DAC1-2626-EB51-0ED1B83E9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코드로 배우는 스프링 웹 프로젝트">
            <a:extLst>
              <a:ext uri="{FF2B5EF4-FFF2-40B4-BE49-F238E27FC236}">
                <a16:creationId xmlns:a16="http://schemas.microsoft.com/office/drawing/2014/main" id="{56F74F99-46C5-6647-0432-2B906A113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63" y="0"/>
            <a:ext cx="5526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010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FF9AE-B326-1586-835D-1BFFB7E85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MariaDB/MySQL </a:t>
            </a:r>
            <a:r>
              <a:rPr lang="ko-KR" altLang="en-US"/>
              <a:t>페이징 처리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D19BE78E-9903-7C5E-70E4-067BC1FFF948}"/>
                  </a:ext>
                </a:extLst>
              </p14:cNvPr>
              <p14:cNvContentPartPr/>
              <p14:nvPr/>
            </p14:nvContentPartPr>
            <p14:xfrm>
              <a:off x="1759495" y="2106338"/>
              <a:ext cx="760320" cy="1062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D19BE78E-9903-7C5E-70E4-067BC1FFF94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3375" y="2100218"/>
                <a:ext cx="772560" cy="11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그룹 50">
            <a:extLst>
              <a:ext uri="{FF2B5EF4-FFF2-40B4-BE49-F238E27FC236}">
                <a16:creationId xmlns:a16="http://schemas.microsoft.com/office/drawing/2014/main" id="{BDCE0E00-A07E-5860-98A7-D5E089769B33}"/>
              </a:ext>
            </a:extLst>
          </p:cNvPr>
          <p:cNvGrpSpPr/>
          <p:nvPr/>
        </p:nvGrpSpPr>
        <p:grpSpPr>
          <a:xfrm>
            <a:off x="357655" y="3045218"/>
            <a:ext cx="1138320" cy="339480"/>
            <a:chOff x="357655" y="3045218"/>
            <a:chExt cx="113832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0C629947-CFFC-8200-6F5E-79244AF98E27}"/>
                    </a:ext>
                  </a:extLst>
                </p14:cNvPr>
                <p14:cNvContentPartPr/>
                <p14:nvPr/>
              </p14:nvContentPartPr>
              <p14:xfrm>
                <a:off x="357655" y="3045218"/>
                <a:ext cx="517320" cy="33948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0C629947-CFFC-8200-6F5E-79244AF98E2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535" y="3039098"/>
                  <a:ext cx="52956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67F23B25-067C-73C8-A631-3D62B2F7EF2A}"/>
                    </a:ext>
                  </a:extLst>
                </p14:cNvPr>
                <p14:cNvContentPartPr/>
                <p14:nvPr/>
              </p14:nvContentPartPr>
              <p14:xfrm>
                <a:off x="848695" y="3232058"/>
                <a:ext cx="200160" cy="11376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67F23B25-067C-73C8-A631-3D62B2F7EF2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2575" y="3225938"/>
                  <a:ext cx="2124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6648B167-6CB6-49D8-8640-7311F08D5CDD}"/>
                    </a:ext>
                  </a:extLst>
                </p14:cNvPr>
                <p14:cNvContentPartPr/>
                <p14:nvPr/>
              </p14:nvContentPartPr>
              <p14:xfrm>
                <a:off x="1059655" y="3190298"/>
                <a:ext cx="333360" cy="1555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6648B167-6CB6-49D8-8640-7311F08D5C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3535" y="3184178"/>
                  <a:ext cx="345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76DA008-3BE3-361A-0DD4-309EEF59AC38}"/>
                    </a:ext>
                  </a:extLst>
                </p14:cNvPr>
                <p14:cNvContentPartPr/>
                <p14:nvPr/>
              </p14:nvContentPartPr>
              <p14:xfrm>
                <a:off x="1495615" y="3330338"/>
                <a:ext cx="360" cy="3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76DA008-3BE3-361A-0DD4-309EEF59AC3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89495" y="33242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DABC2E59-05A7-509D-B869-24E2DA72310F}"/>
              </a:ext>
            </a:extLst>
          </p:cNvPr>
          <p:cNvGrpSpPr/>
          <p:nvPr/>
        </p:nvGrpSpPr>
        <p:grpSpPr>
          <a:xfrm>
            <a:off x="1705855" y="3004178"/>
            <a:ext cx="1939320" cy="360720"/>
            <a:chOff x="1705855" y="3004178"/>
            <a:chExt cx="193932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68BE2C3D-046F-CBD7-05FF-D04AD1E0C6F2}"/>
                    </a:ext>
                  </a:extLst>
                </p14:cNvPr>
                <p14:cNvContentPartPr/>
                <p14:nvPr/>
              </p14:nvContentPartPr>
              <p14:xfrm>
                <a:off x="1705855" y="3131258"/>
                <a:ext cx="119520" cy="1141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68BE2C3D-046F-CBD7-05FF-D04AD1E0C6F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99735" y="3125138"/>
                  <a:ext cx="1317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C32EBDC9-DEF1-0263-FE7F-324CD12E8B70}"/>
                    </a:ext>
                  </a:extLst>
                </p14:cNvPr>
                <p14:cNvContentPartPr/>
                <p14:nvPr/>
              </p14:nvContentPartPr>
              <p14:xfrm>
                <a:off x="1881895" y="3092738"/>
                <a:ext cx="10080" cy="1850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C32EBDC9-DEF1-0263-FE7F-324CD12E8B7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75775" y="3086618"/>
                  <a:ext cx="223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61A8357F-5807-356E-1FC9-70AA99B4B43C}"/>
                    </a:ext>
                  </a:extLst>
                </p14:cNvPr>
                <p14:cNvContentPartPr/>
                <p14:nvPr/>
              </p14:nvContentPartPr>
              <p14:xfrm>
                <a:off x="1830055" y="3284258"/>
                <a:ext cx="139680" cy="784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61A8357F-5807-356E-1FC9-70AA99B4B43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23935" y="3278138"/>
                  <a:ext cx="1519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BA7C3824-FA95-04CB-4539-52DC83FD129A}"/>
                    </a:ext>
                  </a:extLst>
                </p14:cNvPr>
                <p14:cNvContentPartPr/>
                <p14:nvPr/>
              </p14:nvContentPartPr>
              <p14:xfrm>
                <a:off x="1958215" y="3118298"/>
                <a:ext cx="122400" cy="1386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BA7C3824-FA95-04CB-4539-52DC83FD129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52095" y="3112178"/>
                  <a:ext cx="134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7DEF61B-CA41-1FDE-D4FC-C8AE8F043BD7}"/>
                    </a:ext>
                  </a:extLst>
                </p14:cNvPr>
                <p14:cNvContentPartPr/>
                <p14:nvPr/>
              </p14:nvContentPartPr>
              <p14:xfrm>
                <a:off x="2055415" y="3117578"/>
                <a:ext cx="144720" cy="10404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17DEF61B-CA41-1FDE-D4FC-C8AE8F043B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49295" y="3111458"/>
                  <a:ext cx="15696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013F30EC-8C2A-F42D-04B6-A4E4682A8796}"/>
                    </a:ext>
                  </a:extLst>
                </p14:cNvPr>
                <p14:cNvContentPartPr/>
                <p14:nvPr/>
              </p14:nvContentPartPr>
              <p14:xfrm>
                <a:off x="2094655" y="3296138"/>
                <a:ext cx="108000" cy="5292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013F30EC-8C2A-F42D-04B6-A4E4682A87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88535" y="3290018"/>
                  <a:ext cx="1202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38EBA06-9EA3-0911-D195-B4CA7100A48D}"/>
                    </a:ext>
                  </a:extLst>
                </p14:cNvPr>
                <p14:cNvContentPartPr/>
                <p14:nvPr/>
              </p14:nvContentPartPr>
              <p14:xfrm>
                <a:off x="2265295" y="3160778"/>
                <a:ext cx="118080" cy="11520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38EBA06-9EA3-0911-D195-B4CA7100A4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59175" y="3154658"/>
                  <a:ext cx="130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67837E78-BCF4-88E8-F746-5D36CD70F12F}"/>
                    </a:ext>
                  </a:extLst>
                </p14:cNvPr>
                <p14:cNvContentPartPr/>
                <p14:nvPr/>
              </p14:nvContentPartPr>
              <p14:xfrm>
                <a:off x="2300935" y="3313418"/>
                <a:ext cx="144360" cy="5148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67837E78-BCF4-88E8-F746-5D36CD70F1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4815" y="3307298"/>
                  <a:ext cx="156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E38FF344-1CBF-F5F3-8C49-FE4569F02CE8}"/>
                    </a:ext>
                  </a:extLst>
                </p14:cNvPr>
                <p14:cNvContentPartPr/>
                <p14:nvPr/>
              </p14:nvContentPartPr>
              <p14:xfrm>
                <a:off x="2494615" y="3014978"/>
                <a:ext cx="59400" cy="738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E38FF344-1CBF-F5F3-8C49-FE4569F02C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88495" y="3008858"/>
                  <a:ext cx="716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526772C-DC3E-306D-2BBE-58C110B5EA5F}"/>
                    </a:ext>
                  </a:extLst>
                </p14:cNvPr>
                <p14:cNvContentPartPr/>
                <p14:nvPr/>
              </p14:nvContentPartPr>
              <p14:xfrm>
                <a:off x="2474455" y="3062498"/>
                <a:ext cx="305280" cy="1393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526772C-DC3E-306D-2BBE-58C110B5EA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68335" y="3056378"/>
                  <a:ext cx="3175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7AF4A5E-877C-95C8-48C0-32952A2B66CE}"/>
                    </a:ext>
                  </a:extLst>
                </p14:cNvPr>
                <p14:cNvContentPartPr/>
                <p14:nvPr/>
              </p14:nvContentPartPr>
              <p14:xfrm>
                <a:off x="2666695" y="3185978"/>
                <a:ext cx="185040" cy="11448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7AF4A5E-877C-95C8-48C0-32952A2B66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60575" y="3179858"/>
                  <a:ext cx="197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7007FC60-FE41-D817-C56A-75B778155B92}"/>
                    </a:ext>
                  </a:extLst>
                </p14:cNvPr>
                <p14:cNvContentPartPr/>
                <p14:nvPr/>
              </p14:nvContentPartPr>
              <p14:xfrm>
                <a:off x="2825095" y="3053858"/>
                <a:ext cx="87840" cy="856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7007FC60-FE41-D817-C56A-75B778155B9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18975" y="3047738"/>
                  <a:ext cx="100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18FE204F-27F9-B6BE-B5D2-EA56F5D7DCDA}"/>
                    </a:ext>
                  </a:extLst>
                </p14:cNvPr>
                <p14:cNvContentPartPr/>
                <p14:nvPr/>
              </p14:nvContentPartPr>
              <p14:xfrm>
                <a:off x="2875495" y="3164738"/>
                <a:ext cx="7560" cy="5832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18FE204F-27F9-B6BE-B5D2-EA56F5D7DCD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69375" y="3158618"/>
                  <a:ext cx="19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48B567CB-93ED-EE8D-1F25-AA52B81BB7A4}"/>
                    </a:ext>
                  </a:extLst>
                </p14:cNvPr>
                <p14:cNvContentPartPr/>
                <p14:nvPr/>
              </p14:nvContentPartPr>
              <p14:xfrm>
                <a:off x="2871175" y="3141338"/>
                <a:ext cx="145440" cy="781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48B567CB-93ED-EE8D-1F25-AA52B81BB7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65055" y="3135218"/>
                  <a:ext cx="157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7F90C658-36CD-3DB4-1F82-2E70D87C0D11}"/>
                    </a:ext>
                  </a:extLst>
                </p14:cNvPr>
                <p14:cNvContentPartPr/>
                <p14:nvPr/>
              </p14:nvContentPartPr>
              <p14:xfrm>
                <a:off x="2892055" y="3072218"/>
                <a:ext cx="235440" cy="25416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7F90C658-36CD-3DB4-1F82-2E70D87C0D1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85935" y="3066098"/>
                  <a:ext cx="24768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036449FC-A863-EB20-CA6C-34EBE3B2CA0D}"/>
                    </a:ext>
                  </a:extLst>
                </p14:cNvPr>
                <p14:cNvContentPartPr/>
                <p14:nvPr/>
              </p14:nvContentPartPr>
              <p14:xfrm>
                <a:off x="3134335" y="3130898"/>
                <a:ext cx="154080" cy="12924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036449FC-A863-EB20-CA6C-34EBE3B2CA0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28215" y="3124778"/>
                  <a:ext cx="166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A8FBD4CE-0D32-9E76-29F5-CA08CB46FF96}"/>
                    </a:ext>
                  </a:extLst>
                </p14:cNvPr>
                <p14:cNvContentPartPr/>
                <p14:nvPr/>
              </p14:nvContentPartPr>
              <p14:xfrm>
                <a:off x="3260335" y="3004178"/>
                <a:ext cx="205920" cy="1418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A8FBD4CE-0D32-9E76-29F5-CA08CB46FF9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54215" y="2998058"/>
                  <a:ext cx="218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B07FCDB5-D38C-47F4-F7D5-0B322814D251}"/>
                    </a:ext>
                  </a:extLst>
                </p14:cNvPr>
                <p14:cNvContentPartPr/>
                <p14:nvPr/>
              </p14:nvContentPartPr>
              <p14:xfrm>
                <a:off x="3387055" y="3165458"/>
                <a:ext cx="174960" cy="7380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B07FCDB5-D38C-47F4-F7D5-0B322814D25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380935" y="3159338"/>
                  <a:ext cx="187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1767BC78-95B4-2C1F-0103-57F667067A6A}"/>
                    </a:ext>
                  </a:extLst>
                </p14:cNvPr>
                <p14:cNvContentPartPr/>
                <p14:nvPr/>
              </p14:nvContentPartPr>
              <p14:xfrm>
                <a:off x="3644815" y="3169418"/>
                <a:ext cx="360" cy="36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1767BC78-95B4-2C1F-0103-57F667067A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38695" y="31632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92D3876-29BB-5867-4E95-0EA27D6E2E69}"/>
              </a:ext>
            </a:extLst>
          </p:cNvPr>
          <p:cNvGrpSpPr/>
          <p:nvPr/>
        </p:nvGrpSpPr>
        <p:grpSpPr>
          <a:xfrm>
            <a:off x="9852655" y="1940018"/>
            <a:ext cx="744480" cy="332280"/>
            <a:chOff x="9852655" y="1940018"/>
            <a:chExt cx="74448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509AE323-7BCF-38D8-7F33-A5BB795B5605}"/>
                    </a:ext>
                  </a:extLst>
                </p14:cNvPr>
                <p14:cNvContentPartPr/>
                <p14:nvPr/>
              </p14:nvContentPartPr>
              <p14:xfrm>
                <a:off x="9852655" y="1980698"/>
                <a:ext cx="289080" cy="20268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509AE323-7BCF-38D8-7F33-A5BB795B560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846535" y="1974578"/>
                  <a:ext cx="301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71C20881-D8E7-03CD-EF6C-EBE93FB52881}"/>
                    </a:ext>
                  </a:extLst>
                </p14:cNvPr>
                <p14:cNvContentPartPr/>
                <p14:nvPr/>
              </p14:nvContentPartPr>
              <p14:xfrm>
                <a:off x="10016095" y="2016338"/>
                <a:ext cx="158040" cy="5436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71C20881-D8E7-03CD-EF6C-EBE93FB5288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09975" y="2010218"/>
                  <a:ext cx="1702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CFB2F28F-268B-0F29-7B81-5097F15C68D2}"/>
                    </a:ext>
                  </a:extLst>
                </p14:cNvPr>
                <p14:cNvContentPartPr/>
                <p14:nvPr/>
              </p14:nvContentPartPr>
              <p14:xfrm>
                <a:off x="10026535" y="1953698"/>
                <a:ext cx="162720" cy="29340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CFB2F28F-268B-0F29-7B81-5097F15C68D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020415" y="1947578"/>
                  <a:ext cx="17496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2A155E98-B2A0-2E23-F41A-0B921F2BA66E}"/>
                    </a:ext>
                  </a:extLst>
                </p14:cNvPr>
                <p14:cNvContentPartPr/>
                <p14:nvPr/>
              </p14:nvContentPartPr>
              <p14:xfrm>
                <a:off x="10255135" y="1940018"/>
                <a:ext cx="76680" cy="10404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2A155E98-B2A0-2E23-F41A-0B921F2BA66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249015" y="1933898"/>
                  <a:ext cx="889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9FC2DA5F-514F-AA72-F0DA-BBAD84A94036}"/>
                    </a:ext>
                  </a:extLst>
                </p14:cNvPr>
                <p14:cNvContentPartPr/>
                <p14:nvPr/>
              </p14:nvContentPartPr>
              <p14:xfrm>
                <a:off x="10329295" y="1971698"/>
                <a:ext cx="118080" cy="9432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9FC2DA5F-514F-AA72-F0DA-BBAD84A9403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23175" y="1965578"/>
                  <a:ext cx="130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FAEC1A40-B258-C518-05F5-4995DA880974}"/>
                    </a:ext>
                  </a:extLst>
                </p14:cNvPr>
                <p14:cNvContentPartPr/>
                <p14:nvPr/>
              </p14:nvContentPartPr>
              <p14:xfrm>
                <a:off x="10224895" y="2069258"/>
                <a:ext cx="308520" cy="20304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FAEC1A40-B258-C518-05F5-4995DA88097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18775" y="2063138"/>
                  <a:ext cx="320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28FD2399-C830-D393-EDF2-9D1673A97022}"/>
                    </a:ext>
                  </a:extLst>
                </p14:cNvPr>
                <p14:cNvContentPartPr/>
                <p14:nvPr/>
              </p14:nvContentPartPr>
              <p14:xfrm>
                <a:off x="10596775" y="2213978"/>
                <a:ext cx="360" cy="36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28FD2399-C830-D393-EDF2-9D1673A970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90655" y="22078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0D6ABB76-FD86-D740-735F-23953A1E7C7C}"/>
                  </a:ext>
                </a:extLst>
              </p14:cNvPr>
              <p14:cNvContentPartPr/>
              <p14:nvPr/>
            </p14:nvContentPartPr>
            <p14:xfrm>
              <a:off x="4238815" y="4525178"/>
              <a:ext cx="167400" cy="219960"/>
            </p14:xfrm>
          </p:contentPart>
        </mc:Choice>
        <mc:Fallback xmlns=""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0D6ABB76-FD86-D740-735F-23953A1E7C7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232695" y="4519058"/>
                <a:ext cx="1796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17" name="잉크 216">
                <a:extLst>
                  <a:ext uri="{FF2B5EF4-FFF2-40B4-BE49-F238E27FC236}">
                    <a16:creationId xmlns:a16="http://schemas.microsoft.com/office/drawing/2014/main" id="{F56AE405-0A3F-383A-C2ED-6CB31C4B8E73}"/>
                  </a:ext>
                </a:extLst>
              </p14:cNvPr>
              <p14:cNvContentPartPr/>
              <p14:nvPr/>
            </p14:nvContentPartPr>
            <p14:xfrm>
              <a:off x="7991815" y="6171458"/>
              <a:ext cx="1224720" cy="28080"/>
            </p14:xfrm>
          </p:contentPart>
        </mc:Choice>
        <mc:Fallback xmlns="">
          <p:pic>
            <p:nvPicPr>
              <p:cNvPr id="217" name="잉크 216">
                <a:extLst>
                  <a:ext uri="{FF2B5EF4-FFF2-40B4-BE49-F238E27FC236}">
                    <a16:creationId xmlns:a16="http://schemas.microsoft.com/office/drawing/2014/main" id="{F56AE405-0A3F-383A-C2ED-6CB31C4B8E7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85695" y="6165338"/>
                <a:ext cx="1236960" cy="4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그룹 227">
            <a:extLst>
              <a:ext uri="{FF2B5EF4-FFF2-40B4-BE49-F238E27FC236}">
                <a16:creationId xmlns:a16="http://schemas.microsoft.com/office/drawing/2014/main" id="{A9EAC5E6-C144-2901-CBDA-CA5557770F3B}"/>
              </a:ext>
            </a:extLst>
          </p:cNvPr>
          <p:cNvGrpSpPr/>
          <p:nvPr/>
        </p:nvGrpSpPr>
        <p:grpSpPr>
          <a:xfrm>
            <a:off x="3907255" y="1777298"/>
            <a:ext cx="5821920" cy="4165920"/>
            <a:chOff x="3907255" y="1777298"/>
            <a:chExt cx="5821920" cy="416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CD1804CF-3E47-0C6B-F9BB-D8B65B4B046C}"/>
                    </a:ext>
                  </a:extLst>
                </p14:cNvPr>
                <p14:cNvContentPartPr/>
                <p14:nvPr/>
              </p14:nvContentPartPr>
              <p14:xfrm>
                <a:off x="3980335" y="2793938"/>
                <a:ext cx="101880" cy="37476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CD1804CF-3E47-0C6B-F9BB-D8B65B4B04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74215" y="2787818"/>
                  <a:ext cx="11412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807ED74D-B65D-79B9-181B-CD923BCBA8A0}"/>
                    </a:ext>
                  </a:extLst>
                </p14:cNvPr>
                <p14:cNvContentPartPr/>
                <p14:nvPr/>
              </p14:nvContentPartPr>
              <p14:xfrm>
                <a:off x="4206055" y="2937578"/>
                <a:ext cx="126720" cy="1854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807ED74D-B65D-79B9-181B-CD923BCBA8A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99935" y="2931458"/>
                  <a:ext cx="1389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26394694-3740-6D96-68C7-E1117BDCFA1E}"/>
                    </a:ext>
                  </a:extLst>
                </p14:cNvPr>
                <p14:cNvContentPartPr/>
                <p14:nvPr/>
              </p14:nvContentPartPr>
              <p14:xfrm>
                <a:off x="4329535" y="2956658"/>
                <a:ext cx="151920" cy="1123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26394694-3740-6D96-68C7-E1117BDCFA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23415" y="2950538"/>
                  <a:ext cx="1641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61725982-BF94-91D0-C953-762A273A0110}"/>
                    </a:ext>
                  </a:extLst>
                </p14:cNvPr>
                <p14:cNvContentPartPr/>
                <p14:nvPr/>
              </p14:nvContentPartPr>
              <p14:xfrm>
                <a:off x="4639135" y="2840378"/>
                <a:ext cx="198360" cy="30384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61725982-BF94-91D0-C953-762A273A01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33015" y="2834258"/>
                  <a:ext cx="2106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EACF2745-688E-E70C-47D8-6007D8AA5D9C}"/>
                    </a:ext>
                  </a:extLst>
                </p14:cNvPr>
                <p14:cNvContentPartPr/>
                <p14:nvPr/>
              </p14:nvContentPartPr>
              <p14:xfrm>
                <a:off x="4994095" y="2860178"/>
                <a:ext cx="157320" cy="1767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EACF2745-688E-E70C-47D8-6007D8AA5D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87975" y="2854058"/>
                  <a:ext cx="169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303096FB-3355-E0EB-7BDF-FF95AA0B329E}"/>
                    </a:ext>
                  </a:extLst>
                </p14:cNvPr>
                <p14:cNvContentPartPr/>
                <p14:nvPr/>
              </p14:nvContentPartPr>
              <p14:xfrm>
                <a:off x="3907255" y="3210818"/>
                <a:ext cx="1407240" cy="1836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303096FB-3355-E0EB-7BDF-FF95AA0B329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01135" y="3204698"/>
                  <a:ext cx="1419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F43B75E5-C76E-0B49-54DB-2D2BAC49E1B4}"/>
                    </a:ext>
                  </a:extLst>
                </p14:cNvPr>
                <p14:cNvContentPartPr/>
                <p14:nvPr/>
              </p14:nvContentPartPr>
              <p14:xfrm>
                <a:off x="5371375" y="2552738"/>
                <a:ext cx="244080" cy="20304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F43B75E5-C76E-0B49-54DB-2D2BAC49E1B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65255" y="2546618"/>
                  <a:ext cx="256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AA6B8E17-4A62-49AE-2623-BBE256BE7583}"/>
                    </a:ext>
                  </a:extLst>
                </p14:cNvPr>
                <p14:cNvContentPartPr/>
                <p14:nvPr/>
              </p14:nvContentPartPr>
              <p14:xfrm>
                <a:off x="5359495" y="2653178"/>
                <a:ext cx="185760" cy="12420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AA6B8E17-4A62-49AE-2623-BBE256BE758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53375" y="2647058"/>
                  <a:ext cx="1980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FC8A16EA-601E-D226-6621-45D1CFF2AE8F}"/>
                    </a:ext>
                  </a:extLst>
                </p14:cNvPr>
                <p14:cNvContentPartPr/>
                <p14:nvPr/>
              </p14:nvContentPartPr>
              <p14:xfrm>
                <a:off x="5731015" y="2268698"/>
                <a:ext cx="271440" cy="25920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FC8A16EA-601E-D226-6621-45D1CFF2AE8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24895" y="2262578"/>
                  <a:ext cx="2836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4A8D24D9-78F4-2F1A-46C2-A82CF9596184}"/>
                    </a:ext>
                  </a:extLst>
                </p14:cNvPr>
                <p14:cNvContentPartPr/>
                <p14:nvPr/>
              </p14:nvContentPartPr>
              <p14:xfrm>
                <a:off x="5940895" y="2573978"/>
                <a:ext cx="17280" cy="432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4A8D24D9-78F4-2F1A-46C2-A82CF959618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934775" y="2567858"/>
                  <a:ext cx="295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450ED0E6-8211-8715-3B36-8C680751A409}"/>
                    </a:ext>
                  </a:extLst>
                </p14:cNvPr>
                <p14:cNvContentPartPr/>
                <p14:nvPr/>
              </p14:nvContentPartPr>
              <p14:xfrm>
                <a:off x="4154215" y="3913538"/>
                <a:ext cx="2307240" cy="6372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450ED0E6-8211-8715-3B36-8C680751A40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48095" y="3907418"/>
                  <a:ext cx="23194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85DA4A4E-2416-C3C9-4043-056A83176858}"/>
                    </a:ext>
                  </a:extLst>
                </p14:cNvPr>
                <p14:cNvContentPartPr/>
                <p14:nvPr/>
              </p14:nvContentPartPr>
              <p14:xfrm>
                <a:off x="4676575" y="3698618"/>
                <a:ext cx="36720" cy="167652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85DA4A4E-2416-C3C9-4043-056A8317685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70455" y="3692498"/>
                  <a:ext cx="48960" cy="16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4BEF15D2-D689-D85A-354B-A8FC722F43A5}"/>
                    </a:ext>
                  </a:extLst>
                </p14:cNvPr>
                <p14:cNvContentPartPr/>
                <p14:nvPr/>
              </p14:nvContentPartPr>
              <p14:xfrm>
                <a:off x="4106335" y="3664778"/>
                <a:ext cx="14760" cy="22176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4BEF15D2-D689-D85A-354B-A8FC722F43A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100215" y="3658658"/>
                  <a:ext cx="27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BB1B8FB8-5AA3-6DEB-9639-9B1BB442629E}"/>
                    </a:ext>
                  </a:extLst>
                </p14:cNvPr>
                <p14:cNvContentPartPr/>
                <p14:nvPr/>
              </p14:nvContentPartPr>
              <p14:xfrm>
                <a:off x="4082215" y="3644258"/>
                <a:ext cx="91080" cy="7272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BB1B8FB8-5AA3-6DEB-9639-9B1BB442629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76095" y="3638138"/>
                  <a:ext cx="103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36E19711-D9D5-E027-480C-BCFF0EFF45F0}"/>
                    </a:ext>
                  </a:extLst>
                </p14:cNvPr>
                <p14:cNvContentPartPr/>
                <p14:nvPr/>
              </p14:nvContentPartPr>
              <p14:xfrm>
                <a:off x="4246375" y="3656138"/>
                <a:ext cx="96120" cy="8604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36E19711-D9D5-E027-480C-BCFF0EFF45F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40255" y="3650018"/>
                  <a:ext cx="108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D392728F-E9B6-B873-2E24-A267A280DF42}"/>
                    </a:ext>
                  </a:extLst>
                </p14:cNvPr>
                <p14:cNvContentPartPr/>
                <p14:nvPr/>
              </p14:nvContentPartPr>
              <p14:xfrm>
                <a:off x="4376695" y="3615818"/>
                <a:ext cx="98280" cy="29016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D392728F-E9B6-B873-2E24-A267A280DF4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70575" y="3609698"/>
                  <a:ext cx="1105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46F83FD2-C714-4EFB-543B-48B0E71568B9}"/>
                    </a:ext>
                  </a:extLst>
                </p14:cNvPr>
                <p14:cNvContentPartPr/>
                <p14:nvPr/>
              </p14:nvContentPartPr>
              <p14:xfrm>
                <a:off x="4496575" y="3582698"/>
                <a:ext cx="131760" cy="9828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46F83FD2-C714-4EFB-543B-48B0E71568B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90455" y="3576578"/>
                  <a:ext cx="144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2FB798A1-D615-B811-A710-2B8074C170AD}"/>
                    </a:ext>
                  </a:extLst>
                </p14:cNvPr>
                <p14:cNvContentPartPr/>
                <p14:nvPr/>
              </p14:nvContentPartPr>
              <p14:xfrm>
                <a:off x="4298935" y="4100018"/>
                <a:ext cx="12240" cy="13248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2FB798A1-D615-B811-A710-2B8074C170A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92815" y="4093898"/>
                  <a:ext cx="24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A8531C28-5C68-4145-4FBF-AE0069105065}"/>
                    </a:ext>
                  </a:extLst>
                </p14:cNvPr>
                <p14:cNvContentPartPr/>
                <p14:nvPr/>
              </p14:nvContentPartPr>
              <p14:xfrm>
                <a:off x="5597095" y="3612218"/>
                <a:ext cx="117000" cy="204804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A8531C28-5C68-4145-4FBF-AE006910506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90975" y="3606098"/>
                  <a:ext cx="129240" cy="20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FA1BB02C-19BA-4DA5-7747-3C8EA0C249CA}"/>
                    </a:ext>
                  </a:extLst>
                </p14:cNvPr>
                <p14:cNvContentPartPr/>
                <p14:nvPr/>
              </p14:nvContentPartPr>
              <p14:xfrm>
                <a:off x="5693215" y="5510138"/>
                <a:ext cx="2160" cy="5616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FA1BB02C-19BA-4DA5-7747-3C8EA0C249C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87095" y="5504018"/>
                  <a:ext cx="144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225172B4-103F-E82E-85FC-0F8EA1D6F651}"/>
                    </a:ext>
                  </a:extLst>
                </p14:cNvPr>
                <p14:cNvContentPartPr/>
                <p14:nvPr/>
              </p14:nvContentPartPr>
              <p14:xfrm>
                <a:off x="4975375" y="3677738"/>
                <a:ext cx="56160" cy="12888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225172B4-103F-E82E-85FC-0F8EA1D6F65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69255" y="3671618"/>
                  <a:ext cx="68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77EE5240-4BB4-189D-2A36-F8949E3DEE84}"/>
                    </a:ext>
                  </a:extLst>
                </p14:cNvPr>
                <p14:cNvContentPartPr/>
                <p14:nvPr/>
              </p14:nvContentPartPr>
              <p14:xfrm>
                <a:off x="5112175" y="3553538"/>
                <a:ext cx="99720" cy="19872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77EE5240-4BB4-189D-2A36-F8949E3DEE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106055" y="3547418"/>
                  <a:ext cx="111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7B731957-D645-6444-6F19-A4FAF057A421}"/>
                    </a:ext>
                  </a:extLst>
                </p14:cNvPr>
                <p14:cNvContentPartPr/>
                <p14:nvPr/>
              </p14:nvContentPartPr>
              <p14:xfrm>
                <a:off x="5185615" y="3695018"/>
                <a:ext cx="60840" cy="4176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7B731957-D645-6444-6F19-A4FAF057A42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79495" y="3688898"/>
                  <a:ext cx="730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16AFABA2-A9DB-60D5-5762-A43C0AD07F39}"/>
                    </a:ext>
                  </a:extLst>
                </p14:cNvPr>
                <p14:cNvContentPartPr/>
                <p14:nvPr/>
              </p14:nvContentPartPr>
              <p14:xfrm>
                <a:off x="5274895" y="3593858"/>
                <a:ext cx="42480" cy="15084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16AFABA2-A9DB-60D5-5762-A43C0AD07F3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68775" y="3587738"/>
                  <a:ext cx="54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39F49F8E-92DD-128E-9973-90B7C970C29E}"/>
                    </a:ext>
                  </a:extLst>
                </p14:cNvPr>
                <p14:cNvContentPartPr/>
                <p14:nvPr/>
              </p14:nvContentPartPr>
              <p14:xfrm>
                <a:off x="5341135" y="3664058"/>
                <a:ext cx="97560" cy="25848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39F49F8E-92DD-128E-9973-90B7C970C29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335015" y="3657938"/>
                  <a:ext cx="109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03285F90-985C-953D-A384-FE4597F88D40}"/>
                    </a:ext>
                  </a:extLst>
                </p14:cNvPr>
                <p14:cNvContentPartPr/>
                <p14:nvPr/>
              </p14:nvContentPartPr>
              <p14:xfrm>
                <a:off x="5156455" y="3995978"/>
                <a:ext cx="131040" cy="20592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03285F90-985C-953D-A384-FE4597F88D4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150335" y="3989858"/>
                  <a:ext cx="1432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F4208FB7-3FFF-8584-571F-4D22D016EBB5}"/>
                    </a:ext>
                  </a:extLst>
                </p14:cNvPr>
                <p14:cNvContentPartPr/>
                <p14:nvPr/>
              </p14:nvContentPartPr>
              <p14:xfrm>
                <a:off x="7794895" y="2060978"/>
                <a:ext cx="89640" cy="203616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F4208FB7-3FFF-8584-571F-4D22D016EBB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88775" y="2054858"/>
                  <a:ext cx="101880" cy="20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F0D96C88-BA5A-6CAD-A969-465974C257D3}"/>
                    </a:ext>
                  </a:extLst>
                </p14:cNvPr>
                <p14:cNvContentPartPr/>
                <p14:nvPr/>
              </p14:nvContentPartPr>
              <p14:xfrm>
                <a:off x="7853935" y="2068898"/>
                <a:ext cx="1875240" cy="212436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F0D96C88-BA5A-6CAD-A969-465974C257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47815" y="2062778"/>
                  <a:ext cx="1887480" cy="21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FC8B0D65-A58A-0C11-85BD-55388EBD9F1C}"/>
                    </a:ext>
                  </a:extLst>
                </p14:cNvPr>
                <p14:cNvContentPartPr/>
                <p14:nvPr/>
              </p14:nvContentPartPr>
              <p14:xfrm>
                <a:off x="8010175" y="4197938"/>
                <a:ext cx="1474920" cy="6876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FC8B0D65-A58A-0C11-85BD-55388EBD9F1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04055" y="4191818"/>
                  <a:ext cx="1487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C8855ABF-B6B5-7E81-19CD-63F116C97E00}"/>
                    </a:ext>
                  </a:extLst>
                </p14:cNvPr>
                <p14:cNvContentPartPr/>
                <p14:nvPr/>
              </p14:nvContentPartPr>
              <p14:xfrm>
                <a:off x="7959055" y="2402258"/>
                <a:ext cx="1229760" cy="7128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C8855ABF-B6B5-7E81-19CD-63F116C97E0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52935" y="2396138"/>
                  <a:ext cx="12420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EFA8C588-0887-A006-97FE-A7F387DDC931}"/>
                    </a:ext>
                  </a:extLst>
                </p14:cNvPr>
                <p14:cNvContentPartPr/>
                <p14:nvPr/>
              </p14:nvContentPartPr>
              <p14:xfrm>
                <a:off x="8032495" y="2674418"/>
                <a:ext cx="997200" cy="3384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EFA8C588-0887-A006-97FE-A7F387DDC93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026375" y="2668298"/>
                  <a:ext cx="10094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BF0349D5-F8FE-8DF8-D4A8-95EFBD5ABF18}"/>
                    </a:ext>
                  </a:extLst>
                </p14:cNvPr>
                <p14:cNvContentPartPr/>
                <p14:nvPr/>
              </p14:nvContentPartPr>
              <p14:xfrm>
                <a:off x="8122495" y="2869898"/>
                <a:ext cx="813960" cy="514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BF0349D5-F8FE-8DF8-D4A8-95EFBD5ABF1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116375" y="2863778"/>
                  <a:ext cx="826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078CD480-DA4F-1BF7-589E-7D28C02BD396}"/>
                    </a:ext>
                  </a:extLst>
                </p14:cNvPr>
                <p14:cNvContentPartPr/>
                <p14:nvPr/>
              </p14:nvContentPartPr>
              <p14:xfrm>
                <a:off x="8133655" y="3029738"/>
                <a:ext cx="658440" cy="5076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078CD480-DA4F-1BF7-589E-7D28C02BD39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127535" y="3023618"/>
                  <a:ext cx="6706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F946A0A0-0D4E-B9CC-8FA6-52F0EBEB4546}"/>
                    </a:ext>
                  </a:extLst>
                </p14:cNvPr>
                <p14:cNvContentPartPr/>
                <p14:nvPr/>
              </p14:nvContentPartPr>
              <p14:xfrm>
                <a:off x="7992535" y="3221978"/>
                <a:ext cx="810720" cy="1810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F946A0A0-0D4E-B9CC-8FA6-52F0EBEB45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86415" y="3215858"/>
                  <a:ext cx="822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C21FEB63-2CA0-0FA2-2659-443D02B4671A}"/>
                    </a:ext>
                  </a:extLst>
                </p14:cNvPr>
                <p14:cNvContentPartPr/>
                <p14:nvPr/>
              </p14:nvContentPartPr>
              <p14:xfrm>
                <a:off x="8072095" y="3544538"/>
                <a:ext cx="681480" cy="4716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C21FEB63-2CA0-0FA2-2659-443D02B4671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65975" y="3538418"/>
                  <a:ext cx="6937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EBBE74BA-EF73-9836-B4A7-C0B254D4F195}"/>
                    </a:ext>
                  </a:extLst>
                </p14:cNvPr>
                <p14:cNvContentPartPr/>
                <p14:nvPr/>
              </p14:nvContentPartPr>
              <p14:xfrm>
                <a:off x="8123935" y="3697538"/>
                <a:ext cx="632880" cy="1180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EBBE74BA-EF73-9836-B4A7-C0B254D4F1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117815" y="3691418"/>
                  <a:ext cx="6451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A5C58929-788C-F666-FEEC-C39CA7FB7A94}"/>
                    </a:ext>
                  </a:extLst>
                </p14:cNvPr>
                <p14:cNvContentPartPr/>
                <p14:nvPr/>
              </p14:nvContentPartPr>
              <p14:xfrm>
                <a:off x="8022775" y="3961418"/>
                <a:ext cx="640800" cy="6192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A5C58929-788C-F666-FEEC-C39CA7FB7A9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16655" y="3955298"/>
                  <a:ext cx="653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96C33A3B-ECB3-4625-4700-6C38B8C18D75}"/>
                    </a:ext>
                  </a:extLst>
                </p14:cNvPr>
                <p14:cNvContentPartPr/>
                <p14:nvPr/>
              </p14:nvContentPartPr>
              <p14:xfrm>
                <a:off x="7640455" y="1777298"/>
                <a:ext cx="18000" cy="35604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96C33A3B-ECB3-4625-4700-6C38B8C18D7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634335" y="1771178"/>
                  <a:ext cx="302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5BD8C965-D50B-3DD5-A75A-6D68AE4ABAED}"/>
                    </a:ext>
                  </a:extLst>
                </p14:cNvPr>
                <p14:cNvContentPartPr/>
                <p14:nvPr/>
              </p14:nvContentPartPr>
              <p14:xfrm>
                <a:off x="7549375" y="2060978"/>
                <a:ext cx="147240" cy="1137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5BD8C965-D50B-3DD5-A75A-6D68AE4ABAE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43255" y="2054858"/>
                  <a:ext cx="159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C3E62A1E-92F0-CB16-9A48-2B0AA5889935}"/>
                    </a:ext>
                  </a:extLst>
                </p14:cNvPr>
                <p14:cNvContentPartPr/>
                <p14:nvPr/>
              </p14:nvContentPartPr>
              <p14:xfrm>
                <a:off x="7401775" y="2262578"/>
                <a:ext cx="236520" cy="5828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C3E62A1E-92F0-CB16-9A48-2B0AA588993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395655" y="2256458"/>
                  <a:ext cx="24876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DB8D0CA4-4109-310B-96CD-1B84A7454C64}"/>
                    </a:ext>
                  </a:extLst>
                </p14:cNvPr>
                <p14:cNvContentPartPr/>
                <p14:nvPr/>
              </p14:nvContentPartPr>
              <p14:xfrm>
                <a:off x="7465855" y="2720138"/>
                <a:ext cx="171720" cy="24660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DB8D0CA4-4109-310B-96CD-1B84A7454C6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59735" y="2714018"/>
                  <a:ext cx="1839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E0C25B12-700A-5572-120D-8A7C9FE1804F}"/>
                    </a:ext>
                  </a:extLst>
                </p14:cNvPr>
                <p14:cNvContentPartPr/>
                <p14:nvPr/>
              </p14:nvContentPartPr>
              <p14:xfrm>
                <a:off x="6745135" y="2625818"/>
                <a:ext cx="99360" cy="1335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E0C25B12-700A-5572-120D-8A7C9FE1804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39015" y="2619698"/>
                  <a:ext cx="111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0BCC54E2-8454-6D3A-B468-8C52D8D07D98}"/>
                    </a:ext>
                  </a:extLst>
                </p14:cNvPr>
                <p14:cNvContentPartPr/>
                <p14:nvPr/>
              </p14:nvContentPartPr>
              <p14:xfrm>
                <a:off x="6906055" y="2505578"/>
                <a:ext cx="73440" cy="25344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0BCC54E2-8454-6D3A-B468-8C52D8D07D9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99935" y="2499458"/>
                  <a:ext cx="856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8C58E9BA-6D12-DB44-1917-A0857461A513}"/>
                    </a:ext>
                  </a:extLst>
                </p14:cNvPr>
                <p14:cNvContentPartPr/>
                <p14:nvPr/>
              </p14:nvContentPartPr>
              <p14:xfrm>
                <a:off x="6949615" y="2699258"/>
                <a:ext cx="109440" cy="6336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8C58E9BA-6D12-DB44-1917-A0857461A51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43495" y="2693138"/>
                  <a:ext cx="121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913432ED-DB7D-6263-B24B-7D9AD92F01FE}"/>
                    </a:ext>
                  </a:extLst>
                </p14:cNvPr>
                <p14:cNvContentPartPr/>
                <p14:nvPr/>
              </p14:nvContentPartPr>
              <p14:xfrm>
                <a:off x="7050055" y="2542298"/>
                <a:ext cx="47160" cy="20520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913432ED-DB7D-6263-B24B-7D9AD92F01F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043935" y="2536178"/>
                  <a:ext cx="59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EB26FE84-A4F8-E18F-775E-D69EAF094DA8}"/>
                    </a:ext>
                  </a:extLst>
                </p14:cNvPr>
                <p14:cNvContentPartPr/>
                <p14:nvPr/>
              </p14:nvContentPartPr>
              <p14:xfrm>
                <a:off x="7163095" y="2616458"/>
                <a:ext cx="25200" cy="27360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EB26FE84-A4F8-E18F-775E-D69EAF094DA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56975" y="2610338"/>
                  <a:ext cx="374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B1FF2A70-C51B-A24F-2667-1CAC1CDB1593}"/>
                    </a:ext>
                  </a:extLst>
                </p14:cNvPr>
                <p14:cNvContentPartPr/>
                <p14:nvPr/>
              </p14:nvContentPartPr>
              <p14:xfrm>
                <a:off x="7154455" y="2596298"/>
                <a:ext cx="153000" cy="15192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B1FF2A70-C51B-A24F-2667-1CAC1CDB159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148335" y="2590178"/>
                  <a:ext cx="1652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9BECC5F3-5142-8659-85CA-69E383E7B9CA}"/>
                    </a:ext>
                  </a:extLst>
                </p14:cNvPr>
                <p14:cNvContentPartPr/>
                <p14:nvPr/>
              </p14:nvContentPartPr>
              <p14:xfrm>
                <a:off x="7555855" y="3032978"/>
                <a:ext cx="107280" cy="39096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9BECC5F3-5142-8659-85CA-69E383E7B9C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549735" y="3026858"/>
                  <a:ext cx="11952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FF40921A-1512-E187-3E14-1D6011693D9E}"/>
                    </a:ext>
                  </a:extLst>
                </p14:cNvPr>
                <p14:cNvContentPartPr/>
                <p14:nvPr/>
              </p14:nvContentPartPr>
              <p14:xfrm>
                <a:off x="7585375" y="3315218"/>
                <a:ext cx="148680" cy="22896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FF40921A-1512-E187-3E14-1D6011693D9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79255" y="3309098"/>
                  <a:ext cx="1609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EBACEDDF-B675-D973-BCBA-DE29EC03938F}"/>
                    </a:ext>
                  </a:extLst>
                </p14:cNvPr>
                <p14:cNvContentPartPr/>
                <p14:nvPr/>
              </p14:nvContentPartPr>
              <p14:xfrm>
                <a:off x="6995335" y="3268778"/>
                <a:ext cx="66240" cy="13104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EBACEDDF-B675-D973-BCBA-DE29EC03938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989215" y="3262658"/>
                  <a:ext cx="78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538588EF-E642-9A8E-1929-DBDA3DADE76F}"/>
                    </a:ext>
                  </a:extLst>
                </p14:cNvPr>
                <p14:cNvContentPartPr/>
                <p14:nvPr/>
              </p14:nvContentPartPr>
              <p14:xfrm>
                <a:off x="7141495" y="3230258"/>
                <a:ext cx="145440" cy="13716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538588EF-E642-9A8E-1929-DBDA3DADE7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135375" y="3224138"/>
                  <a:ext cx="157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B8CA913B-3799-AD56-BEEA-B346F31D3132}"/>
                    </a:ext>
                  </a:extLst>
                </p14:cNvPr>
                <p14:cNvContentPartPr/>
                <p14:nvPr/>
              </p14:nvContentPartPr>
              <p14:xfrm>
                <a:off x="7293775" y="3380378"/>
                <a:ext cx="360" cy="36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B8CA913B-3799-AD56-BEEA-B346F31D313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87655" y="33742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E9DF9E5E-DD3D-9FD8-F670-A3AC51CA902D}"/>
                    </a:ext>
                  </a:extLst>
                </p14:cNvPr>
                <p14:cNvContentPartPr/>
                <p14:nvPr/>
              </p14:nvContentPartPr>
              <p14:xfrm>
                <a:off x="7957615" y="2255378"/>
                <a:ext cx="80640" cy="19944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E9DF9E5E-DD3D-9FD8-F670-A3AC51CA902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951495" y="2249258"/>
                  <a:ext cx="928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B80FB908-F2DC-8BEC-4651-900A2D03757F}"/>
                    </a:ext>
                  </a:extLst>
                </p14:cNvPr>
                <p14:cNvContentPartPr/>
                <p14:nvPr/>
              </p14:nvContentPartPr>
              <p14:xfrm>
                <a:off x="7959055" y="2281658"/>
                <a:ext cx="151920" cy="360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B80FB908-F2DC-8BEC-4651-900A2D03757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952935" y="2275538"/>
                  <a:ext cx="1641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DD08CA1A-2E99-7F00-3C38-86D06EA4FC8F}"/>
                    </a:ext>
                  </a:extLst>
                </p14:cNvPr>
                <p14:cNvContentPartPr/>
                <p14:nvPr/>
              </p14:nvContentPartPr>
              <p14:xfrm>
                <a:off x="8060935" y="2324498"/>
                <a:ext cx="118080" cy="10116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DD08CA1A-2E99-7F00-3C38-86D06EA4FC8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054815" y="2318378"/>
                  <a:ext cx="1303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4DCB9405-2C2F-B2A1-9586-10994A0CBA4D}"/>
                    </a:ext>
                  </a:extLst>
                </p14:cNvPr>
                <p14:cNvContentPartPr/>
                <p14:nvPr/>
              </p14:nvContentPartPr>
              <p14:xfrm>
                <a:off x="7956535" y="2554178"/>
                <a:ext cx="108720" cy="7920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4DCB9405-2C2F-B2A1-9586-10994A0CBA4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950415" y="2548058"/>
                  <a:ext cx="120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8F4C2972-4DBD-8072-F60E-5256D4447EC4}"/>
                    </a:ext>
                  </a:extLst>
                </p14:cNvPr>
                <p14:cNvContentPartPr/>
                <p14:nvPr/>
              </p14:nvContentPartPr>
              <p14:xfrm>
                <a:off x="8002975" y="2598098"/>
                <a:ext cx="29880" cy="11448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8F4C2972-4DBD-8072-F60E-5256D4447EC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996855" y="2591978"/>
                  <a:ext cx="42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74710542-1F70-0E0C-200A-EDFAA20AF2AC}"/>
                    </a:ext>
                  </a:extLst>
                </p14:cNvPr>
                <p14:cNvContentPartPr/>
                <p14:nvPr/>
              </p14:nvContentPartPr>
              <p14:xfrm>
                <a:off x="8067055" y="2564618"/>
                <a:ext cx="60840" cy="19944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74710542-1F70-0E0C-200A-EDFAA20AF2A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060935" y="2558498"/>
                  <a:ext cx="73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957C35EE-9266-9A03-9559-AF9A9472C75A}"/>
                    </a:ext>
                  </a:extLst>
                </p14:cNvPr>
                <p14:cNvContentPartPr/>
                <p14:nvPr/>
              </p14:nvContentPartPr>
              <p14:xfrm>
                <a:off x="7939975" y="2827418"/>
                <a:ext cx="100080" cy="11304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957C35EE-9266-9A03-9559-AF9A9472C75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7933855" y="2821298"/>
                  <a:ext cx="112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AB3AF4DC-8EA0-57C3-519F-20E9740609C1}"/>
                    </a:ext>
                  </a:extLst>
                </p14:cNvPr>
                <p14:cNvContentPartPr/>
                <p14:nvPr/>
              </p14:nvContentPartPr>
              <p14:xfrm>
                <a:off x="7986055" y="2879258"/>
                <a:ext cx="21240" cy="10944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AB3AF4DC-8EA0-57C3-519F-20E9740609C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7979935" y="2873138"/>
                  <a:ext cx="33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8B09D47A-5042-2804-E7C2-E298A3C9D121}"/>
                    </a:ext>
                  </a:extLst>
                </p14:cNvPr>
                <p14:cNvContentPartPr/>
                <p14:nvPr/>
              </p14:nvContentPartPr>
              <p14:xfrm>
                <a:off x="8034655" y="2820578"/>
                <a:ext cx="104760" cy="18684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8B09D47A-5042-2804-E7C2-E298A3C9D121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028535" y="2814458"/>
                  <a:ext cx="117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4C5E5E6D-481D-4197-3003-0B9F10B85B56}"/>
                    </a:ext>
                  </a:extLst>
                </p14:cNvPr>
                <p14:cNvContentPartPr/>
                <p14:nvPr/>
              </p14:nvContentPartPr>
              <p14:xfrm>
                <a:off x="7983895" y="3096698"/>
                <a:ext cx="3600" cy="2664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4C5E5E6D-481D-4197-3003-0B9F10B85B5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977775" y="3090578"/>
                  <a:ext cx="158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D3981432-E6D7-C8F8-B1F4-8A2242E59E6A}"/>
                    </a:ext>
                  </a:extLst>
                </p14:cNvPr>
                <p14:cNvContentPartPr/>
                <p14:nvPr/>
              </p14:nvContentPartPr>
              <p14:xfrm>
                <a:off x="7995775" y="3240338"/>
                <a:ext cx="2880" cy="1476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D3981432-E6D7-C8F8-B1F4-8A2242E59E6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989655" y="3234218"/>
                  <a:ext cx="15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D8811E0F-CFF3-22BC-28E8-5FE89522A692}"/>
                    </a:ext>
                  </a:extLst>
                </p14:cNvPr>
                <p14:cNvContentPartPr/>
                <p14:nvPr/>
              </p14:nvContentPartPr>
              <p14:xfrm>
                <a:off x="7955815" y="3374258"/>
                <a:ext cx="32040" cy="21132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D8811E0F-CFF3-22BC-28E8-5FE89522A69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949695" y="3368138"/>
                  <a:ext cx="44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D41D0037-63C7-136C-CD66-BC730A28B152}"/>
                    </a:ext>
                  </a:extLst>
                </p14:cNvPr>
                <p14:cNvContentPartPr/>
                <p14:nvPr/>
              </p14:nvContentPartPr>
              <p14:xfrm>
                <a:off x="7998295" y="3686378"/>
                <a:ext cx="360" cy="36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D41D0037-63C7-136C-CD66-BC730A28B1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92175" y="36802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4CD7B85F-0B96-EBC2-F7FF-85D6E8B9573C}"/>
                    </a:ext>
                  </a:extLst>
                </p14:cNvPr>
                <p14:cNvContentPartPr/>
                <p14:nvPr/>
              </p14:nvContentPartPr>
              <p14:xfrm>
                <a:off x="5806615" y="3698978"/>
                <a:ext cx="125280" cy="12528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4CD7B85F-0B96-EBC2-F7FF-85D6E8B9573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00495" y="3692858"/>
                  <a:ext cx="137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F4DCA350-BEBD-FBC7-DEF2-E5EEEA889FEB}"/>
                    </a:ext>
                  </a:extLst>
                </p14:cNvPr>
                <p14:cNvContentPartPr/>
                <p14:nvPr/>
              </p14:nvContentPartPr>
              <p14:xfrm>
                <a:off x="5960335" y="3666938"/>
                <a:ext cx="162000" cy="14148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F4DCA350-BEBD-FBC7-DEF2-E5EEEA889FE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954215" y="3660818"/>
                  <a:ext cx="174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CAD08352-5BF0-C270-0919-421EC479D941}"/>
                    </a:ext>
                  </a:extLst>
                </p14:cNvPr>
                <p14:cNvContentPartPr/>
                <p14:nvPr/>
              </p14:nvContentPartPr>
              <p14:xfrm>
                <a:off x="6153295" y="3667298"/>
                <a:ext cx="70200" cy="12276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CAD08352-5BF0-C270-0919-421EC479D94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47175" y="3661178"/>
                  <a:ext cx="824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87D9C1B7-C992-37D3-549D-85816467A4B4}"/>
                    </a:ext>
                  </a:extLst>
                </p14:cNvPr>
                <p14:cNvContentPartPr/>
                <p14:nvPr/>
              </p14:nvContentPartPr>
              <p14:xfrm>
                <a:off x="6276415" y="3656498"/>
                <a:ext cx="90360" cy="11376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87D9C1B7-C992-37D3-549D-85816467A4B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70295" y="3650378"/>
                  <a:ext cx="102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7F6886C0-101C-71B2-1B50-AAC53E4835ED}"/>
                    </a:ext>
                  </a:extLst>
                </p14:cNvPr>
                <p14:cNvContentPartPr/>
                <p14:nvPr/>
              </p14:nvContentPartPr>
              <p14:xfrm>
                <a:off x="6403135" y="3662618"/>
                <a:ext cx="95400" cy="9684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7F6886C0-101C-71B2-1B50-AAC53E4835E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397015" y="3656498"/>
                  <a:ext cx="107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A8CE7ECD-4DD7-D0BC-1FD9-FC1636A1ACD3}"/>
                    </a:ext>
                  </a:extLst>
                </p14:cNvPr>
                <p14:cNvContentPartPr/>
                <p14:nvPr/>
              </p14:nvContentPartPr>
              <p14:xfrm>
                <a:off x="6587815" y="3481538"/>
                <a:ext cx="11520" cy="26712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A8CE7ECD-4DD7-D0BC-1FD9-FC1636A1ACD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81695" y="3475418"/>
                  <a:ext cx="237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5" name="잉크 194">
                  <a:extLst>
                    <a:ext uri="{FF2B5EF4-FFF2-40B4-BE49-F238E27FC236}">
                      <a16:creationId xmlns:a16="http://schemas.microsoft.com/office/drawing/2014/main" id="{66F53594-20E9-AD9B-701C-321C94613EA3}"/>
                    </a:ext>
                  </a:extLst>
                </p14:cNvPr>
                <p14:cNvContentPartPr/>
                <p14:nvPr/>
              </p14:nvContentPartPr>
              <p14:xfrm>
                <a:off x="6508255" y="3598898"/>
                <a:ext cx="177840" cy="30600"/>
              </p14:xfrm>
            </p:contentPart>
          </mc:Choice>
          <mc:Fallback xmlns="">
            <p:pic>
              <p:nvPicPr>
                <p:cNvPr id="195" name="잉크 194">
                  <a:extLst>
                    <a:ext uri="{FF2B5EF4-FFF2-40B4-BE49-F238E27FC236}">
                      <a16:creationId xmlns:a16="http://schemas.microsoft.com/office/drawing/2014/main" id="{66F53594-20E9-AD9B-701C-321C94613EA3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502135" y="3592778"/>
                  <a:ext cx="1900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6" name="잉크 195">
                  <a:extLst>
                    <a:ext uri="{FF2B5EF4-FFF2-40B4-BE49-F238E27FC236}">
                      <a16:creationId xmlns:a16="http://schemas.microsoft.com/office/drawing/2014/main" id="{3CD0F8CC-3059-B94A-445C-3B464650C976}"/>
                    </a:ext>
                  </a:extLst>
                </p14:cNvPr>
                <p14:cNvContentPartPr/>
                <p14:nvPr/>
              </p14:nvContentPartPr>
              <p14:xfrm>
                <a:off x="6053575" y="4109378"/>
                <a:ext cx="14760" cy="144720"/>
              </p14:xfrm>
            </p:contentPart>
          </mc:Choice>
          <mc:Fallback xmlns="">
            <p:pic>
              <p:nvPicPr>
                <p:cNvPr id="196" name="잉크 195">
                  <a:extLst>
                    <a:ext uri="{FF2B5EF4-FFF2-40B4-BE49-F238E27FC236}">
                      <a16:creationId xmlns:a16="http://schemas.microsoft.com/office/drawing/2014/main" id="{3CD0F8CC-3059-B94A-445C-3B464650C97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047455" y="4103258"/>
                  <a:ext cx="270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A86DADC3-7DD3-485C-5462-7A5001ADD2A7}"/>
                    </a:ext>
                  </a:extLst>
                </p14:cNvPr>
                <p14:cNvContentPartPr/>
                <p14:nvPr/>
              </p14:nvContentPartPr>
              <p14:xfrm>
                <a:off x="6199015" y="4088498"/>
                <a:ext cx="91440" cy="12132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A86DADC3-7DD3-485C-5462-7A5001ADD2A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92895" y="4082378"/>
                  <a:ext cx="103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EE41DB6A-8989-C9B0-9DBF-BDFD15E4CD0A}"/>
                    </a:ext>
                  </a:extLst>
                </p14:cNvPr>
                <p14:cNvContentPartPr/>
                <p14:nvPr/>
              </p14:nvContentPartPr>
              <p14:xfrm>
                <a:off x="6558655" y="4190018"/>
                <a:ext cx="360" cy="36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EE41DB6A-8989-C9B0-9DBF-BDFD15E4CD0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52535" y="41838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F83E7782-C158-F35F-04D3-91F9F02C8D54}"/>
                    </a:ext>
                  </a:extLst>
                </p14:cNvPr>
                <p14:cNvContentPartPr/>
                <p14:nvPr/>
              </p14:nvContentPartPr>
              <p14:xfrm>
                <a:off x="5058535" y="4569818"/>
                <a:ext cx="96480" cy="18828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F83E7782-C158-F35F-04D3-91F9F02C8D5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052415" y="4563698"/>
                  <a:ext cx="108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21303DF1-BD52-861E-3CD6-254AAB57CBD9}"/>
                    </a:ext>
                  </a:extLst>
                </p14:cNvPr>
                <p14:cNvContentPartPr/>
                <p14:nvPr/>
              </p14:nvContentPartPr>
              <p14:xfrm>
                <a:off x="5247895" y="4609778"/>
                <a:ext cx="138240" cy="11592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21303DF1-BD52-861E-3CD6-254AAB57CBD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241775" y="4603658"/>
                  <a:ext cx="150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3E566F9D-43C7-BE1F-8456-D1ADEC49CED5}"/>
                    </a:ext>
                  </a:extLst>
                </p14:cNvPr>
                <p14:cNvContentPartPr/>
                <p14:nvPr/>
              </p14:nvContentPartPr>
              <p14:xfrm>
                <a:off x="6079855" y="4534898"/>
                <a:ext cx="59760" cy="15444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3E566F9D-43C7-BE1F-8456-D1ADEC49CED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073735" y="4528778"/>
                  <a:ext cx="720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24141CF0-1AC9-D23C-F252-037DEDAF2D39}"/>
                    </a:ext>
                  </a:extLst>
                </p14:cNvPr>
                <p14:cNvContentPartPr/>
                <p14:nvPr/>
              </p14:nvContentPartPr>
              <p14:xfrm>
                <a:off x="6232855" y="4549658"/>
                <a:ext cx="122400" cy="13140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24141CF0-1AC9-D23C-F252-037DEDAF2D3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6226735" y="4543538"/>
                  <a:ext cx="1346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452240AA-2832-6F32-467E-33994CB5A5D7}"/>
                    </a:ext>
                  </a:extLst>
                </p14:cNvPr>
                <p14:cNvContentPartPr/>
                <p14:nvPr/>
              </p14:nvContentPartPr>
              <p14:xfrm>
                <a:off x="6782215" y="4712738"/>
                <a:ext cx="360" cy="36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452240AA-2832-6F32-467E-33994CB5A5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76095" y="47066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4992445E-0E1B-4DD4-5B40-1F9F5FB890AD}"/>
                    </a:ext>
                  </a:extLst>
                </p14:cNvPr>
                <p14:cNvContentPartPr/>
                <p14:nvPr/>
              </p14:nvContentPartPr>
              <p14:xfrm>
                <a:off x="4202095" y="5108018"/>
                <a:ext cx="147240" cy="32004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4992445E-0E1B-4DD4-5B40-1F9F5FB890A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195975" y="5101898"/>
                  <a:ext cx="1594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B80B3805-FD13-7B76-84CC-23B2219B8123}"/>
                    </a:ext>
                  </a:extLst>
                </p14:cNvPr>
                <p14:cNvContentPartPr/>
                <p14:nvPr/>
              </p14:nvContentPartPr>
              <p14:xfrm>
                <a:off x="5071135" y="5153738"/>
                <a:ext cx="152640" cy="15012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B80B3805-FD13-7B76-84CC-23B2219B812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065015" y="5147618"/>
                  <a:ext cx="164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EBD2EAF5-DFD2-AC80-375B-1D6069F2A215}"/>
                    </a:ext>
                  </a:extLst>
                </p14:cNvPr>
                <p14:cNvContentPartPr/>
                <p14:nvPr/>
              </p14:nvContentPartPr>
              <p14:xfrm>
                <a:off x="5301175" y="5170298"/>
                <a:ext cx="92880" cy="10440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EBD2EAF5-DFD2-AC80-375B-1D6069F2A2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295055" y="5164178"/>
                  <a:ext cx="105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CAE657A0-3DFB-2869-639C-043891DEB084}"/>
                    </a:ext>
                  </a:extLst>
                </p14:cNvPr>
                <p14:cNvContentPartPr/>
                <p14:nvPr/>
              </p14:nvContentPartPr>
              <p14:xfrm>
                <a:off x="6124495" y="5110178"/>
                <a:ext cx="50760" cy="15012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CAE657A0-3DFB-2869-639C-043891DEB08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118375" y="5104058"/>
                  <a:ext cx="63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E93155E2-9EEA-BD86-D8F6-4B20DA4C0BDD}"/>
                    </a:ext>
                  </a:extLst>
                </p14:cNvPr>
                <p14:cNvContentPartPr/>
                <p14:nvPr/>
              </p14:nvContentPartPr>
              <p14:xfrm>
                <a:off x="6336895" y="5124578"/>
                <a:ext cx="78120" cy="10872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E93155E2-9EEA-BD86-D8F6-4B20DA4C0BD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330775" y="5118458"/>
                  <a:ext cx="90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7877E76C-9E01-2600-B0AA-66B66DE76AEF}"/>
                    </a:ext>
                  </a:extLst>
                </p14:cNvPr>
                <p14:cNvContentPartPr/>
                <p14:nvPr/>
              </p14:nvContentPartPr>
              <p14:xfrm>
                <a:off x="7824775" y="4175618"/>
                <a:ext cx="135360" cy="157788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7877E76C-9E01-2600-B0AA-66B66DE76AE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818655" y="4169498"/>
                  <a:ext cx="147600" cy="15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4ADD467F-1343-FD1E-1DA0-5FD392DC2350}"/>
                    </a:ext>
                  </a:extLst>
                </p14:cNvPr>
                <p14:cNvContentPartPr/>
                <p14:nvPr/>
              </p14:nvContentPartPr>
              <p14:xfrm>
                <a:off x="9585895" y="5462258"/>
                <a:ext cx="70560" cy="48096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4ADD467F-1343-FD1E-1DA0-5FD392DC235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579775" y="5456138"/>
                  <a:ext cx="828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758A18BE-1654-E1B1-F6BD-C73FF8BBF43D}"/>
                    </a:ext>
                  </a:extLst>
                </p14:cNvPr>
                <p14:cNvContentPartPr/>
                <p14:nvPr/>
              </p14:nvContentPartPr>
              <p14:xfrm>
                <a:off x="6943135" y="5722178"/>
                <a:ext cx="21960" cy="16452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758A18BE-1654-E1B1-F6BD-C73FF8BBF43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937015" y="5716058"/>
                  <a:ext cx="342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90B09D24-0227-B2FD-70E2-D3E8483F75AF}"/>
                    </a:ext>
                  </a:extLst>
                </p14:cNvPr>
                <p14:cNvContentPartPr/>
                <p14:nvPr/>
              </p14:nvContentPartPr>
              <p14:xfrm>
                <a:off x="7028095" y="5768258"/>
                <a:ext cx="72720" cy="11556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90B09D24-0227-B2FD-70E2-D3E8483F75A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021975" y="5762138"/>
                  <a:ext cx="84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8390B415-51F0-75F1-71E3-3E56032B769A}"/>
                    </a:ext>
                  </a:extLst>
                </p14:cNvPr>
                <p14:cNvContentPartPr/>
                <p14:nvPr/>
              </p14:nvContentPartPr>
              <p14:xfrm>
                <a:off x="7159855" y="5757818"/>
                <a:ext cx="84600" cy="9324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8390B415-51F0-75F1-71E3-3E56032B769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153735" y="5751698"/>
                  <a:ext cx="96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DFDBD75E-FD2E-571F-D992-241719FDEAB5}"/>
                    </a:ext>
                  </a:extLst>
                </p14:cNvPr>
                <p14:cNvContentPartPr/>
                <p14:nvPr/>
              </p14:nvContentPartPr>
              <p14:xfrm>
                <a:off x="7295215" y="5759618"/>
                <a:ext cx="80280" cy="6768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DFDBD75E-FD2E-571F-D992-241719FDEAB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289095" y="5753498"/>
                  <a:ext cx="92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CFE6E3CB-8DB9-6386-F6C2-E8C68C77F46A}"/>
                    </a:ext>
                  </a:extLst>
                </p14:cNvPr>
                <p14:cNvContentPartPr/>
                <p14:nvPr/>
              </p14:nvContentPartPr>
              <p14:xfrm>
                <a:off x="7437055" y="5741978"/>
                <a:ext cx="73080" cy="7848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CFE6E3CB-8DB9-6386-F6C2-E8C68C77F46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430935" y="5735858"/>
                  <a:ext cx="853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AF87DF37-202E-DA3E-9A36-267D6327CF2F}"/>
                    </a:ext>
                  </a:extLst>
                </p14:cNvPr>
                <p14:cNvContentPartPr/>
                <p14:nvPr/>
              </p14:nvContentPartPr>
              <p14:xfrm>
                <a:off x="7612735" y="5770418"/>
                <a:ext cx="55080" cy="5760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AF87DF37-202E-DA3E-9A36-267D6327CF2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06615" y="5764298"/>
                  <a:ext cx="673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09A6A621-E89B-39F6-3574-59D8A53B9281}"/>
                    </a:ext>
                  </a:extLst>
                </p14:cNvPr>
                <p14:cNvContentPartPr/>
                <p14:nvPr/>
              </p14:nvContentPartPr>
              <p14:xfrm>
                <a:off x="7804615" y="5725418"/>
                <a:ext cx="73080" cy="8388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09A6A621-E89B-39F6-3574-59D8A53B928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98495" y="5719298"/>
                  <a:ext cx="853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F4A76D75-6606-94AA-937A-225CEFF694A3}"/>
              </a:ext>
            </a:extLst>
          </p:cNvPr>
          <p:cNvGrpSpPr/>
          <p:nvPr/>
        </p:nvGrpSpPr>
        <p:grpSpPr>
          <a:xfrm>
            <a:off x="7208455" y="6101978"/>
            <a:ext cx="331920" cy="145440"/>
            <a:chOff x="7208455" y="6101978"/>
            <a:chExt cx="33192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582A2204-E4B6-3A2B-A276-76CBC0E09BA4}"/>
                    </a:ext>
                  </a:extLst>
                </p14:cNvPr>
                <p14:cNvContentPartPr/>
                <p14:nvPr/>
              </p14:nvContentPartPr>
              <p14:xfrm>
                <a:off x="7208455" y="6143378"/>
                <a:ext cx="62640" cy="10404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582A2204-E4B6-3A2B-A276-76CBC0E09BA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202335" y="6137258"/>
                  <a:ext cx="748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DCB4F397-AA3F-3AF9-4E74-39D7BD101191}"/>
                    </a:ext>
                  </a:extLst>
                </p14:cNvPr>
                <p14:cNvContentPartPr/>
                <p14:nvPr/>
              </p14:nvContentPartPr>
              <p14:xfrm>
                <a:off x="7426255" y="6101978"/>
                <a:ext cx="114120" cy="13572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DCB4F397-AA3F-3AF9-4E74-39D7BD10119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420135" y="6095858"/>
                  <a:ext cx="12636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2751F8E0-BC27-8BF1-740E-A3A033A1AF7A}"/>
              </a:ext>
            </a:extLst>
          </p:cNvPr>
          <p:cNvGrpSpPr/>
          <p:nvPr/>
        </p:nvGrpSpPr>
        <p:grpSpPr>
          <a:xfrm>
            <a:off x="243175" y="1299938"/>
            <a:ext cx="3077640" cy="940680"/>
            <a:chOff x="243175" y="1299938"/>
            <a:chExt cx="3077640" cy="94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5A2612CA-A63B-809B-1EE7-1216631AD03A}"/>
                    </a:ext>
                  </a:extLst>
                </p14:cNvPr>
                <p14:cNvContentPartPr/>
                <p14:nvPr/>
              </p14:nvContentPartPr>
              <p14:xfrm>
                <a:off x="243175" y="1299938"/>
                <a:ext cx="1030320" cy="94068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5A2612CA-A63B-809B-1EE7-1216631AD03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37055" y="1293818"/>
                  <a:ext cx="1042560" cy="9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E6A1F7D5-4248-AC56-4785-E99D3152AABC}"/>
                    </a:ext>
                  </a:extLst>
                </p14:cNvPr>
                <p14:cNvContentPartPr/>
                <p14:nvPr/>
              </p14:nvContentPartPr>
              <p14:xfrm>
                <a:off x="422455" y="1802498"/>
                <a:ext cx="28080" cy="198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E6A1F7D5-4248-AC56-4785-E99D3152AAB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16335" y="1796378"/>
                  <a:ext cx="40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B1A26FC-C601-319D-1A64-8226B2EE6B8C}"/>
                    </a:ext>
                  </a:extLst>
                </p14:cNvPr>
                <p14:cNvContentPartPr/>
                <p14:nvPr/>
              </p14:nvContentPartPr>
              <p14:xfrm>
                <a:off x="569695" y="1652378"/>
                <a:ext cx="37080" cy="3978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B1A26FC-C601-319D-1A64-8226B2EE6B8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3575" y="1646258"/>
                  <a:ext cx="493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CC22FA4F-144F-45E0-68C6-239123D6F52F}"/>
                    </a:ext>
                  </a:extLst>
                </p14:cNvPr>
                <p14:cNvContentPartPr/>
                <p14:nvPr/>
              </p14:nvContentPartPr>
              <p14:xfrm>
                <a:off x="550615" y="1680458"/>
                <a:ext cx="206280" cy="1519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CC22FA4F-144F-45E0-68C6-239123D6F52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44495" y="1674338"/>
                  <a:ext cx="218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6DCB41E-47A5-4219-1022-E1C215060A3E}"/>
                    </a:ext>
                  </a:extLst>
                </p14:cNvPr>
                <p14:cNvContentPartPr/>
                <p14:nvPr/>
              </p14:nvContentPartPr>
              <p14:xfrm>
                <a:off x="808015" y="1670018"/>
                <a:ext cx="176400" cy="3225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6DCB41E-47A5-4219-1022-E1C215060A3E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1895" y="1663898"/>
                  <a:ext cx="1886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DFAC744-8B6F-1E90-A5E1-779B63FD8620}"/>
                    </a:ext>
                  </a:extLst>
                </p14:cNvPr>
                <p14:cNvContentPartPr/>
                <p14:nvPr/>
              </p14:nvContentPartPr>
              <p14:xfrm>
                <a:off x="909175" y="1896818"/>
                <a:ext cx="125640" cy="101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DFAC744-8B6F-1E90-A5E1-779B63FD8620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03055" y="1890698"/>
                  <a:ext cx="1378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C9538649-7F49-C99A-4D0E-9435D8A97A52}"/>
                    </a:ext>
                  </a:extLst>
                </p14:cNvPr>
                <p14:cNvContentPartPr/>
                <p14:nvPr/>
              </p14:nvContentPartPr>
              <p14:xfrm>
                <a:off x="1332895" y="1776578"/>
                <a:ext cx="222480" cy="482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C9538649-7F49-C99A-4D0E-9435D8A97A5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326775" y="1770458"/>
                  <a:ext cx="234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650DCD2-7D9B-D1A4-23F8-124F923B6126}"/>
                    </a:ext>
                  </a:extLst>
                </p14:cNvPr>
                <p14:cNvContentPartPr/>
                <p14:nvPr/>
              </p14:nvContentPartPr>
              <p14:xfrm>
                <a:off x="1449535" y="1738418"/>
                <a:ext cx="117360" cy="2570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650DCD2-7D9B-D1A4-23F8-124F923B612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443415" y="1732298"/>
                  <a:ext cx="1296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CD58CE0-AD8F-0593-A542-469F3657258F}"/>
                    </a:ext>
                  </a:extLst>
                </p14:cNvPr>
                <p14:cNvContentPartPr/>
                <p14:nvPr/>
              </p14:nvContentPartPr>
              <p14:xfrm>
                <a:off x="1710895" y="1772258"/>
                <a:ext cx="123480" cy="1303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CD58CE0-AD8F-0593-A542-469F3657258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704775" y="1766138"/>
                  <a:ext cx="135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9B72E8C-26A9-43B0-5B1C-004F52A60B96}"/>
                    </a:ext>
                  </a:extLst>
                </p14:cNvPr>
                <p14:cNvContentPartPr/>
                <p14:nvPr/>
              </p14:nvContentPartPr>
              <p14:xfrm>
                <a:off x="1917175" y="1709618"/>
                <a:ext cx="8280" cy="2329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9B72E8C-26A9-43B0-5B1C-004F52A60B9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911055" y="1703498"/>
                  <a:ext cx="205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6F7332A-99EB-586F-4EC2-17CD0BCC02BC}"/>
                    </a:ext>
                  </a:extLst>
                </p14:cNvPr>
                <p14:cNvContentPartPr/>
                <p14:nvPr/>
              </p14:nvContentPartPr>
              <p14:xfrm>
                <a:off x="1825375" y="1888898"/>
                <a:ext cx="171000" cy="1436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6F7332A-99EB-586F-4EC2-17CD0BCC02B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19255" y="1882778"/>
                  <a:ext cx="1832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C5AC21A-59E0-5896-08FB-1C4115AC2B8C}"/>
                    </a:ext>
                  </a:extLst>
                </p14:cNvPr>
                <p14:cNvContentPartPr/>
                <p14:nvPr/>
              </p14:nvContentPartPr>
              <p14:xfrm>
                <a:off x="1935175" y="1762178"/>
                <a:ext cx="172440" cy="1393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C5AC21A-59E0-5896-08FB-1C4115AC2B8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929055" y="1756058"/>
                  <a:ext cx="184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F629F84-6DC9-1E58-5AE1-F6BD4E5934D1}"/>
                    </a:ext>
                  </a:extLst>
                </p14:cNvPr>
                <p14:cNvContentPartPr/>
                <p14:nvPr/>
              </p14:nvContentPartPr>
              <p14:xfrm>
                <a:off x="2050735" y="1764698"/>
                <a:ext cx="127800" cy="874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F629F84-6DC9-1E58-5AE1-F6BD4E5934D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044615" y="1758578"/>
                  <a:ext cx="140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2E76E01-C672-9C5B-D030-7606ED639CFC}"/>
                    </a:ext>
                  </a:extLst>
                </p14:cNvPr>
                <p14:cNvContentPartPr/>
                <p14:nvPr/>
              </p14:nvContentPartPr>
              <p14:xfrm>
                <a:off x="2239735" y="1706738"/>
                <a:ext cx="14760" cy="2034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2E76E01-C672-9C5B-D030-7606ED639CF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233615" y="1700618"/>
                  <a:ext cx="27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BFEED558-786F-CDFB-1FE7-62ABDF72D511}"/>
                    </a:ext>
                  </a:extLst>
                </p14:cNvPr>
                <p14:cNvContentPartPr/>
                <p14:nvPr/>
              </p14:nvContentPartPr>
              <p14:xfrm>
                <a:off x="2144695" y="1932818"/>
                <a:ext cx="167040" cy="658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BFEED558-786F-CDFB-1FE7-62ABDF72D511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138575" y="1926698"/>
                  <a:ext cx="1792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54C7696F-2773-94F1-7EAF-13DA5A76B56D}"/>
                    </a:ext>
                  </a:extLst>
                </p14:cNvPr>
                <p14:cNvContentPartPr/>
                <p14:nvPr/>
              </p14:nvContentPartPr>
              <p14:xfrm>
                <a:off x="2354215" y="1788818"/>
                <a:ext cx="195480" cy="1890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54C7696F-2773-94F1-7EAF-13DA5A76B56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348095" y="1782698"/>
                  <a:ext cx="2077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40E1701-2B5C-7A9D-97A3-FB8EC8D74582}"/>
                    </a:ext>
                  </a:extLst>
                </p14:cNvPr>
                <p14:cNvContentPartPr/>
                <p14:nvPr/>
              </p14:nvContentPartPr>
              <p14:xfrm>
                <a:off x="2439535" y="1991858"/>
                <a:ext cx="190080" cy="273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40E1701-2B5C-7A9D-97A3-FB8EC8D74582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433415" y="1985738"/>
                  <a:ext cx="2023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7810E756-83EE-ECAF-6759-EFEE468FD027}"/>
                    </a:ext>
                  </a:extLst>
                </p14:cNvPr>
                <p14:cNvContentPartPr/>
                <p14:nvPr/>
              </p14:nvContentPartPr>
              <p14:xfrm>
                <a:off x="2690455" y="1756058"/>
                <a:ext cx="134280" cy="1501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7810E756-83EE-ECAF-6759-EFEE468FD027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684335" y="1749938"/>
                  <a:ext cx="146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58CD465-6DF6-D43B-3F96-4B636A169DEF}"/>
                    </a:ext>
                  </a:extLst>
                </p14:cNvPr>
                <p14:cNvContentPartPr/>
                <p14:nvPr/>
              </p14:nvContentPartPr>
              <p14:xfrm>
                <a:off x="2770015" y="1811138"/>
                <a:ext cx="85680" cy="889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58CD465-6DF6-D43B-3F96-4B636A169DE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763895" y="1805018"/>
                  <a:ext cx="979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18AC30C-4D25-E9A6-AADF-8FB8615D62AC}"/>
                    </a:ext>
                  </a:extLst>
                </p14:cNvPr>
                <p14:cNvContentPartPr/>
                <p14:nvPr/>
              </p14:nvContentPartPr>
              <p14:xfrm>
                <a:off x="2881975" y="1754258"/>
                <a:ext cx="122040" cy="1760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18AC30C-4D25-E9A6-AADF-8FB8615D62A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875855" y="1748138"/>
                  <a:ext cx="134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11DC9183-B535-E2CE-955D-D9CDA7CC37E6}"/>
                    </a:ext>
                  </a:extLst>
                </p14:cNvPr>
                <p14:cNvContentPartPr/>
                <p14:nvPr/>
              </p14:nvContentPartPr>
              <p14:xfrm>
                <a:off x="2869015" y="1945058"/>
                <a:ext cx="137880" cy="950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11DC9183-B535-E2CE-955D-D9CDA7CC37E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862895" y="1938938"/>
                  <a:ext cx="1501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EBCB2B1-252A-FB27-D275-D98F6A425F43}"/>
                    </a:ext>
                  </a:extLst>
                </p14:cNvPr>
                <p14:cNvContentPartPr/>
                <p14:nvPr/>
              </p14:nvContentPartPr>
              <p14:xfrm>
                <a:off x="3024175" y="1763978"/>
                <a:ext cx="125640" cy="1213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EBCB2B1-252A-FB27-D275-D98F6A425F43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18055" y="1757858"/>
                  <a:ext cx="1378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FFD4D24B-DC24-9376-B938-FEA1A7759BAD}"/>
                    </a:ext>
                  </a:extLst>
                </p14:cNvPr>
                <p14:cNvContentPartPr/>
                <p14:nvPr/>
              </p14:nvContentPartPr>
              <p14:xfrm>
                <a:off x="3158095" y="1693778"/>
                <a:ext cx="162720" cy="2192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FFD4D24B-DC24-9376-B938-FEA1A7759BAD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151975" y="1687658"/>
                  <a:ext cx="1749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2525394C-377E-AC88-C3C9-2D1C6F328433}"/>
                    </a:ext>
                  </a:extLst>
                </p14:cNvPr>
                <p14:cNvContentPartPr/>
                <p14:nvPr/>
              </p14:nvContentPartPr>
              <p14:xfrm>
                <a:off x="3175735" y="1952618"/>
                <a:ext cx="141840" cy="986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2525394C-377E-AC88-C3C9-2D1C6F32843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169615" y="1946498"/>
                  <a:ext cx="154080" cy="11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331C65AD-4B6A-B3F7-6790-4B700C5B3274}"/>
                  </a:ext>
                </a:extLst>
              </p14:cNvPr>
              <p14:cNvContentPartPr/>
              <p14:nvPr/>
            </p14:nvContentPartPr>
            <p14:xfrm>
              <a:off x="2116255" y="2323058"/>
              <a:ext cx="206640" cy="15840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331C65AD-4B6A-B3F7-6790-4B700C5B327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2110135" y="2316938"/>
                <a:ext cx="2188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50732669-36AF-201C-ED1B-EA14728281BC}"/>
                  </a:ext>
                </a:extLst>
              </p14:cNvPr>
              <p14:cNvContentPartPr/>
              <p14:nvPr/>
            </p14:nvContentPartPr>
            <p14:xfrm>
              <a:off x="2288335" y="2409098"/>
              <a:ext cx="48240" cy="1692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50732669-36AF-201C-ED1B-EA14728281BC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2282215" y="2402978"/>
                <a:ext cx="604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68458224-7A0B-A389-2133-B36883442EE7}"/>
                  </a:ext>
                </a:extLst>
              </p14:cNvPr>
              <p14:cNvContentPartPr/>
              <p14:nvPr/>
            </p14:nvContentPartPr>
            <p14:xfrm>
              <a:off x="2507215" y="2341418"/>
              <a:ext cx="48960" cy="5760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68458224-7A0B-A389-2133-B36883442EE7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2501095" y="2335298"/>
                <a:ext cx="612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EA1F1BA6-0817-C309-83FD-FD873B4A8342}"/>
                  </a:ext>
                </a:extLst>
              </p14:cNvPr>
              <p14:cNvContentPartPr/>
              <p14:nvPr/>
            </p14:nvContentPartPr>
            <p14:xfrm>
              <a:off x="2496775" y="2400458"/>
              <a:ext cx="80280" cy="1296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EA1F1BA6-0817-C309-83FD-FD873B4A8342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490655" y="2394338"/>
                <a:ext cx="925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12DA4C36-0385-DF1A-85F1-4C185EE3F20F}"/>
                  </a:ext>
                </a:extLst>
              </p14:cNvPr>
              <p14:cNvContentPartPr/>
              <p14:nvPr/>
            </p14:nvContentPartPr>
            <p14:xfrm>
              <a:off x="2575975" y="2362298"/>
              <a:ext cx="95040" cy="13500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12DA4C36-0385-DF1A-85F1-4C185EE3F20F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2569855" y="2356178"/>
                <a:ext cx="1072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0DA1EA51-E14F-D66C-F033-22CE45AE0F60}"/>
                  </a:ext>
                </a:extLst>
              </p14:cNvPr>
              <p14:cNvContentPartPr/>
              <p14:nvPr/>
            </p14:nvContentPartPr>
            <p14:xfrm>
              <a:off x="2664175" y="2417018"/>
              <a:ext cx="60120" cy="2016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0DA1EA51-E14F-D66C-F033-22CE45AE0F60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658055" y="2410898"/>
                <a:ext cx="7236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39F7B1D3-2580-B7A8-4A7A-4D18B217899B}"/>
                  </a:ext>
                </a:extLst>
              </p14:cNvPr>
              <p14:cNvContentPartPr/>
              <p14:nvPr/>
            </p14:nvContentPartPr>
            <p14:xfrm>
              <a:off x="2582095" y="2559578"/>
              <a:ext cx="182160" cy="8100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39F7B1D3-2580-B7A8-4A7A-4D18B217899B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575975" y="2553458"/>
                <a:ext cx="1944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8D6C1122-4ACD-9D23-03BB-BBBD0DA246AB}"/>
                  </a:ext>
                </a:extLst>
              </p14:cNvPr>
              <p14:cNvContentPartPr/>
              <p14:nvPr/>
            </p14:nvContentPartPr>
            <p14:xfrm>
              <a:off x="2794135" y="2394338"/>
              <a:ext cx="72000" cy="7452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8D6C1122-4ACD-9D23-03BB-BBBD0DA246AB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2788015" y="2388218"/>
                <a:ext cx="8424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7DEAFFCB-FE06-CB15-E26C-AE612B1FFC57}"/>
                  </a:ext>
                </a:extLst>
              </p14:cNvPr>
              <p14:cNvContentPartPr/>
              <p14:nvPr/>
            </p14:nvContentPartPr>
            <p14:xfrm>
              <a:off x="2767855" y="2524658"/>
              <a:ext cx="197280" cy="957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7DEAFFCB-FE06-CB15-E26C-AE612B1FFC57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761735" y="2518538"/>
                <a:ext cx="2095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BE9E1055-B9F5-F7E7-2DAC-05DCB6B6909A}"/>
                  </a:ext>
                </a:extLst>
              </p14:cNvPr>
              <p14:cNvContentPartPr/>
              <p14:nvPr/>
            </p14:nvContentPartPr>
            <p14:xfrm>
              <a:off x="3007615" y="2363738"/>
              <a:ext cx="95040" cy="6408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BE9E1055-B9F5-F7E7-2DAC-05DCB6B6909A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3001495" y="2357618"/>
                <a:ext cx="10728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E8B20577-80CF-27DC-42E5-718D93AB02C8}"/>
                  </a:ext>
                </a:extLst>
              </p14:cNvPr>
              <p14:cNvContentPartPr/>
              <p14:nvPr/>
            </p14:nvContentPartPr>
            <p14:xfrm>
              <a:off x="3057655" y="2467418"/>
              <a:ext cx="6120" cy="615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E8B20577-80CF-27DC-42E5-718D93AB02C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3051535" y="2461298"/>
                <a:ext cx="183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230F095E-BAC2-C025-0080-00B1D09A2C48}"/>
                  </a:ext>
                </a:extLst>
              </p14:cNvPr>
              <p14:cNvContentPartPr/>
              <p14:nvPr/>
            </p14:nvContentPartPr>
            <p14:xfrm>
              <a:off x="3021295" y="2469218"/>
              <a:ext cx="171720" cy="8784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230F095E-BAC2-C025-0080-00B1D09A2C48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3015175" y="2463098"/>
                <a:ext cx="1839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0474E300-0864-DA43-1C6F-E2BE38669B0B}"/>
                  </a:ext>
                </a:extLst>
              </p14:cNvPr>
              <p14:cNvContentPartPr/>
              <p14:nvPr/>
            </p14:nvContentPartPr>
            <p14:xfrm>
              <a:off x="3114175" y="2551658"/>
              <a:ext cx="74880" cy="8820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0474E300-0864-DA43-1C6F-E2BE38669B0B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108055" y="2545538"/>
                <a:ext cx="87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C1A72902-0D25-BA20-813D-C0204849C697}"/>
                  </a:ext>
                </a:extLst>
              </p14:cNvPr>
              <p14:cNvContentPartPr/>
              <p14:nvPr/>
            </p14:nvContentPartPr>
            <p14:xfrm>
              <a:off x="3292015" y="2323778"/>
              <a:ext cx="217800" cy="20952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C1A72902-0D25-BA20-813D-C0204849C697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3285895" y="2317658"/>
                <a:ext cx="23004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0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BF1CA936-9E8F-A2EA-2E24-BECD568FE7A2}"/>
                  </a:ext>
                </a:extLst>
              </p14:cNvPr>
              <p14:cNvContentPartPr/>
              <p14:nvPr/>
            </p14:nvContentPartPr>
            <p14:xfrm>
              <a:off x="3592255" y="2564618"/>
              <a:ext cx="15480" cy="360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BF1CA936-9E8F-A2EA-2E24-BECD568FE7A2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3586135" y="2558498"/>
                <a:ext cx="2772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33" name="잉크 232">
                <a:extLst>
                  <a:ext uri="{FF2B5EF4-FFF2-40B4-BE49-F238E27FC236}">
                    <a16:creationId xmlns:a16="http://schemas.microsoft.com/office/drawing/2014/main" id="{CBF60323-C275-53BD-875D-FFCCCE865097}"/>
                  </a:ext>
                </a:extLst>
              </p14:cNvPr>
              <p14:cNvContentPartPr/>
              <p14:nvPr/>
            </p14:nvContentPartPr>
            <p14:xfrm>
              <a:off x="472495" y="1455458"/>
              <a:ext cx="2221560" cy="1069920"/>
            </p14:xfrm>
          </p:contentPart>
        </mc:Choice>
        <mc:Fallback xmlns="">
          <p:pic>
            <p:nvPicPr>
              <p:cNvPr id="233" name="잉크 232">
                <a:extLst>
                  <a:ext uri="{FF2B5EF4-FFF2-40B4-BE49-F238E27FC236}">
                    <a16:creationId xmlns:a16="http://schemas.microsoft.com/office/drawing/2014/main" id="{CBF60323-C275-53BD-875D-FFCCCE865097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66375" y="1449338"/>
                <a:ext cx="2233800" cy="10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2E20E835-E7E4-EE4B-9F52-07C44DA8C560}"/>
              </a:ext>
            </a:extLst>
          </p:cNvPr>
          <p:cNvGrpSpPr/>
          <p:nvPr/>
        </p:nvGrpSpPr>
        <p:grpSpPr>
          <a:xfrm>
            <a:off x="179455" y="3557858"/>
            <a:ext cx="3252240" cy="1731960"/>
            <a:chOff x="179455" y="3557858"/>
            <a:chExt cx="3252240" cy="173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4D40B1FD-3BDF-DEF6-785B-B4FCBA09B480}"/>
                    </a:ext>
                  </a:extLst>
                </p14:cNvPr>
                <p14:cNvContentPartPr/>
                <p14:nvPr/>
              </p14:nvContentPartPr>
              <p14:xfrm>
                <a:off x="1514335" y="4979138"/>
                <a:ext cx="94680" cy="1292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4D40B1FD-3BDF-DEF6-785B-B4FCBA09B48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508215" y="4973018"/>
                  <a:ext cx="106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BFF470AC-935A-A69B-8756-65625DB9DB4B}"/>
                    </a:ext>
                  </a:extLst>
                </p14:cNvPr>
                <p14:cNvContentPartPr/>
                <p14:nvPr/>
              </p14:nvContentPartPr>
              <p14:xfrm>
                <a:off x="1654015" y="4913258"/>
                <a:ext cx="81720" cy="2293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BFF470AC-935A-A69B-8756-65625DB9DB4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647895" y="4907138"/>
                  <a:ext cx="939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22F501BB-49CC-CD07-3EFD-EB2B50488B75}"/>
                    </a:ext>
                  </a:extLst>
                </p14:cNvPr>
                <p14:cNvContentPartPr/>
                <p14:nvPr/>
              </p14:nvContentPartPr>
              <p14:xfrm>
                <a:off x="1707295" y="5059058"/>
                <a:ext cx="73440" cy="864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22F501BB-49CC-CD07-3EFD-EB2B50488B7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701175" y="5052938"/>
                  <a:ext cx="85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1063D7BF-088D-7E62-62EF-10C65D897FAB}"/>
                    </a:ext>
                  </a:extLst>
                </p14:cNvPr>
                <p14:cNvContentPartPr/>
                <p14:nvPr/>
              </p14:nvContentPartPr>
              <p14:xfrm>
                <a:off x="1776055" y="4957178"/>
                <a:ext cx="41040" cy="12564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1063D7BF-088D-7E62-62EF-10C65D897FA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769935" y="4951058"/>
                  <a:ext cx="53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9348C3FD-AE6D-E8C5-6806-F3AE96B3E597}"/>
                    </a:ext>
                  </a:extLst>
                </p14:cNvPr>
                <p14:cNvContentPartPr/>
                <p14:nvPr/>
              </p14:nvContentPartPr>
              <p14:xfrm>
                <a:off x="1885855" y="5037818"/>
                <a:ext cx="20880" cy="25200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9348C3FD-AE6D-E8C5-6806-F3AE96B3E597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879735" y="5031698"/>
                  <a:ext cx="331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A18CDD31-424B-5EEE-4467-AAFAD7B8A4F4}"/>
                    </a:ext>
                  </a:extLst>
                </p14:cNvPr>
                <p14:cNvContentPartPr/>
                <p14:nvPr/>
              </p14:nvContentPartPr>
              <p14:xfrm>
                <a:off x="1853095" y="5059778"/>
                <a:ext cx="88920" cy="968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A18CDD31-424B-5EEE-4467-AAFAD7B8A4F4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846975" y="5053658"/>
                  <a:ext cx="101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0C73E588-0BE6-F3A5-E2B6-2304B1942E2F}"/>
                    </a:ext>
                  </a:extLst>
                </p14:cNvPr>
                <p14:cNvContentPartPr/>
                <p14:nvPr/>
              </p14:nvContentPartPr>
              <p14:xfrm>
                <a:off x="2430895" y="4972298"/>
                <a:ext cx="163800" cy="13572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0C73E588-0BE6-F3A5-E2B6-2304B1942E2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424775" y="4966178"/>
                  <a:ext cx="1760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D15F3582-78F7-E276-E817-DE85498E2A11}"/>
                    </a:ext>
                  </a:extLst>
                </p14:cNvPr>
                <p14:cNvContentPartPr/>
                <p14:nvPr/>
              </p14:nvContentPartPr>
              <p14:xfrm>
                <a:off x="2592535" y="4934858"/>
                <a:ext cx="133200" cy="13212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D15F3582-78F7-E276-E817-DE85498E2A1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586415" y="4928738"/>
                  <a:ext cx="145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FF063DEA-2C4E-DA3C-A4C0-3FA101D9EEB4}"/>
                    </a:ext>
                  </a:extLst>
                </p14:cNvPr>
                <p14:cNvContentPartPr/>
                <p14:nvPr/>
              </p14:nvContentPartPr>
              <p14:xfrm>
                <a:off x="2771095" y="4937018"/>
                <a:ext cx="67320" cy="1065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FF063DEA-2C4E-DA3C-A4C0-3FA101D9EEB4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764975" y="4930898"/>
                  <a:ext cx="795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93620290-2FBE-EBC1-4338-DEB870416D89}"/>
                    </a:ext>
                  </a:extLst>
                </p14:cNvPr>
                <p14:cNvContentPartPr/>
                <p14:nvPr/>
              </p14:nvContentPartPr>
              <p14:xfrm>
                <a:off x="2884855" y="4912538"/>
                <a:ext cx="97560" cy="11088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93620290-2FBE-EBC1-4338-DEB870416D89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878735" y="4906418"/>
                  <a:ext cx="109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92BC7406-E1E1-9374-D75A-FD8155FB6D9A}"/>
                    </a:ext>
                  </a:extLst>
                </p14:cNvPr>
                <p14:cNvContentPartPr/>
                <p14:nvPr/>
              </p14:nvContentPartPr>
              <p14:xfrm>
                <a:off x="3016255" y="4894898"/>
                <a:ext cx="99360" cy="11556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92BC7406-E1E1-9374-D75A-FD8155FB6D9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010135" y="4888778"/>
                  <a:ext cx="111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C9FF0463-728D-F461-70BD-DF2300C1D268}"/>
                    </a:ext>
                  </a:extLst>
                </p14:cNvPr>
                <p14:cNvContentPartPr/>
                <p14:nvPr/>
              </p14:nvContentPartPr>
              <p14:xfrm>
                <a:off x="3147655" y="4639298"/>
                <a:ext cx="65160" cy="30096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C9FF0463-728D-F461-70BD-DF2300C1D268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141535" y="4633178"/>
                  <a:ext cx="77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5DD14080-5DA3-CDC3-9E01-5FABD86E5C07}"/>
                    </a:ext>
                  </a:extLst>
                </p14:cNvPr>
                <p14:cNvContentPartPr/>
                <p14:nvPr/>
              </p14:nvContentPartPr>
              <p14:xfrm>
                <a:off x="3095455" y="4785818"/>
                <a:ext cx="259920" cy="4572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5DD14080-5DA3-CDC3-9E01-5FABD86E5C0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089335" y="4779698"/>
                  <a:ext cx="272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BD720DD8-2690-E075-93AE-3811F6A52362}"/>
                    </a:ext>
                  </a:extLst>
                </p14:cNvPr>
                <p14:cNvContentPartPr/>
                <p14:nvPr/>
              </p14:nvContentPartPr>
              <p14:xfrm>
                <a:off x="3412975" y="4867178"/>
                <a:ext cx="18720" cy="2268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BD720DD8-2690-E075-93AE-3811F6A52362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406855" y="4861058"/>
                  <a:ext cx="309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08721143-24EC-9296-3E78-C817284F3F59}"/>
                    </a:ext>
                  </a:extLst>
                </p14:cNvPr>
                <p14:cNvContentPartPr/>
                <p14:nvPr/>
              </p14:nvContentPartPr>
              <p14:xfrm>
                <a:off x="477535" y="3994538"/>
                <a:ext cx="16200" cy="44244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08721143-24EC-9296-3E78-C817284F3F5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71415" y="3988418"/>
                  <a:ext cx="284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73C06949-36CC-FA2E-2DC8-6CBB2398D292}"/>
                    </a:ext>
                  </a:extLst>
                </p14:cNvPr>
                <p14:cNvContentPartPr/>
                <p14:nvPr/>
              </p14:nvContentPartPr>
              <p14:xfrm>
                <a:off x="624055" y="4268858"/>
                <a:ext cx="20160" cy="13500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73C06949-36CC-FA2E-2DC8-6CBB2398D29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617935" y="4262738"/>
                  <a:ext cx="324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5D72D921-7F96-2003-B330-CCDE0AB1D163}"/>
                    </a:ext>
                  </a:extLst>
                </p14:cNvPr>
                <p14:cNvContentPartPr/>
                <p14:nvPr/>
              </p14:nvContentPartPr>
              <p14:xfrm>
                <a:off x="566455" y="4195418"/>
                <a:ext cx="61920" cy="180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5D72D921-7F96-2003-B330-CCDE0AB1D16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60335" y="4189298"/>
                  <a:ext cx="74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740A24CE-DF4F-0C5D-C11C-B2F3CF7DE265}"/>
                    </a:ext>
                  </a:extLst>
                </p14:cNvPr>
                <p14:cNvContentPartPr/>
                <p14:nvPr/>
              </p14:nvContentPartPr>
              <p14:xfrm>
                <a:off x="731695" y="4242578"/>
                <a:ext cx="163800" cy="15660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740A24CE-DF4F-0C5D-C11C-B2F3CF7DE26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25575" y="4236458"/>
                  <a:ext cx="1760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859CD8DF-84FA-D149-562B-5938842DBD5F}"/>
                    </a:ext>
                  </a:extLst>
                </p14:cNvPr>
                <p14:cNvContentPartPr/>
                <p14:nvPr/>
              </p14:nvContentPartPr>
              <p14:xfrm>
                <a:off x="990535" y="4233578"/>
                <a:ext cx="12960" cy="10404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859CD8DF-84FA-D149-562B-5938842DBD5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84415" y="4227458"/>
                  <a:ext cx="252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CC6F463E-FDDB-0549-479C-40F3DC2EC2CA}"/>
                    </a:ext>
                  </a:extLst>
                </p14:cNvPr>
                <p14:cNvContentPartPr/>
                <p14:nvPr/>
              </p14:nvContentPartPr>
              <p14:xfrm>
                <a:off x="978655" y="4150058"/>
                <a:ext cx="18000" cy="129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CC6F463E-FDDB-0549-479C-40F3DC2EC2C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72535" y="4143938"/>
                  <a:ext cx="302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3F2FE814-EAED-BE1A-03AB-047D1ABD818B}"/>
                    </a:ext>
                  </a:extLst>
                </p14:cNvPr>
                <p14:cNvContentPartPr/>
                <p14:nvPr/>
              </p14:nvContentPartPr>
              <p14:xfrm>
                <a:off x="1091695" y="4196138"/>
                <a:ext cx="162720" cy="3924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3F2FE814-EAED-BE1A-03AB-047D1ABD818B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85575" y="4190018"/>
                  <a:ext cx="174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B5E42F03-A6BA-BB4F-1DC7-3E05989561F9}"/>
                    </a:ext>
                  </a:extLst>
                </p14:cNvPr>
                <p14:cNvContentPartPr/>
                <p14:nvPr/>
              </p14:nvContentPartPr>
              <p14:xfrm>
                <a:off x="1168015" y="4058618"/>
                <a:ext cx="250560" cy="33084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B5E42F03-A6BA-BB4F-1DC7-3E05989561F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161895" y="4052498"/>
                  <a:ext cx="2628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9A768E72-F394-F47F-BD6C-1305A045F922}"/>
                    </a:ext>
                  </a:extLst>
                </p14:cNvPr>
                <p14:cNvContentPartPr/>
                <p14:nvPr/>
              </p14:nvContentPartPr>
              <p14:xfrm>
                <a:off x="1673455" y="4158698"/>
                <a:ext cx="273960" cy="27864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9A768E72-F394-F47F-BD6C-1305A045F92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667335" y="4152578"/>
                  <a:ext cx="2862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9F7912F5-4491-E1EE-9307-E698C7D8C263}"/>
                    </a:ext>
                  </a:extLst>
                </p14:cNvPr>
                <p14:cNvContentPartPr/>
                <p14:nvPr/>
              </p14:nvContentPartPr>
              <p14:xfrm>
                <a:off x="2103295" y="4341938"/>
                <a:ext cx="45000" cy="9828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9F7912F5-4491-E1EE-9307-E698C7D8C263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097175" y="4335818"/>
                  <a:ext cx="572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F8EE3B81-426F-0294-4CB5-61CFD592F80B}"/>
                    </a:ext>
                  </a:extLst>
                </p14:cNvPr>
                <p14:cNvContentPartPr/>
                <p14:nvPr/>
              </p14:nvContentPartPr>
              <p14:xfrm>
                <a:off x="2460415" y="4128098"/>
                <a:ext cx="251640" cy="23760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F8EE3B81-426F-0294-4CB5-61CFD592F80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2454295" y="4121978"/>
                  <a:ext cx="263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E0DC951A-BEE7-E05A-E953-0820AFFCCAFE}"/>
                    </a:ext>
                  </a:extLst>
                </p14:cNvPr>
                <p14:cNvContentPartPr/>
                <p14:nvPr/>
              </p14:nvContentPartPr>
              <p14:xfrm>
                <a:off x="1670575" y="4608338"/>
                <a:ext cx="170640" cy="180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E0DC951A-BEE7-E05A-E953-0820AFFCCAFE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664455" y="4602218"/>
                  <a:ext cx="1828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9A775C79-51FC-583C-1470-75BFBD9EA33B}"/>
                    </a:ext>
                  </a:extLst>
                </p14:cNvPr>
                <p14:cNvContentPartPr/>
                <p14:nvPr/>
              </p14:nvContentPartPr>
              <p14:xfrm>
                <a:off x="2552575" y="4524458"/>
                <a:ext cx="187560" cy="2664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9A775C79-51FC-583C-1470-75BFBD9EA33B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546455" y="4518338"/>
                  <a:ext cx="1998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80C42B87-A41E-B46A-A8F4-D29709263AF5}"/>
                    </a:ext>
                  </a:extLst>
                </p14:cNvPr>
                <p14:cNvContentPartPr/>
                <p14:nvPr/>
              </p14:nvContentPartPr>
              <p14:xfrm>
                <a:off x="431815" y="4492778"/>
                <a:ext cx="2556000" cy="18144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80C42B87-A41E-B46A-A8F4-D29709263AF5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25695" y="4486658"/>
                  <a:ext cx="25682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F6FB62B1-110A-515D-B563-B55B239B8640}"/>
                    </a:ext>
                  </a:extLst>
                </p14:cNvPr>
                <p14:cNvContentPartPr/>
                <p14:nvPr/>
              </p14:nvContentPartPr>
              <p14:xfrm>
                <a:off x="179455" y="3557858"/>
                <a:ext cx="3029400" cy="103176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F6FB62B1-110A-515D-B563-B55B239B864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73335" y="3551738"/>
                  <a:ext cx="3041640" cy="10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B572246E-EBFB-C744-2CF4-FF6D7F21F926}"/>
                    </a:ext>
                  </a:extLst>
                </p14:cNvPr>
                <p14:cNvContentPartPr/>
                <p14:nvPr/>
              </p14:nvContentPartPr>
              <p14:xfrm>
                <a:off x="1118695" y="4706258"/>
                <a:ext cx="400680" cy="41688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B572246E-EBFB-C744-2CF4-FF6D7F21F926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112575" y="4700138"/>
                  <a:ext cx="4129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588DDE6C-BDDA-4F50-E37A-B05FB426AAAE}"/>
                    </a:ext>
                  </a:extLst>
                </p14:cNvPr>
                <p14:cNvContentPartPr/>
                <p14:nvPr/>
              </p14:nvContentPartPr>
              <p14:xfrm>
                <a:off x="1452415" y="4643618"/>
                <a:ext cx="129600" cy="20160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588DDE6C-BDDA-4F50-E37A-B05FB426AAA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446295" y="4637498"/>
                  <a:ext cx="141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263FE291-176D-CE84-508F-152D16441070}"/>
                    </a:ext>
                  </a:extLst>
                </p14:cNvPr>
                <p14:cNvContentPartPr/>
                <p14:nvPr/>
              </p14:nvContentPartPr>
              <p14:xfrm>
                <a:off x="1646095" y="4783658"/>
                <a:ext cx="360" cy="36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263FE291-176D-CE84-508F-152D1644107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39975" y="47775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80AF7447-5968-0DF8-4E60-BBE1B6D20DE1}"/>
              </a:ext>
            </a:extLst>
          </p:cNvPr>
          <p:cNvGrpSpPr/>
          <p:nvPr/>
        </p:nvGrpSpPr>
        <p:grpSpPr>
          <a:xfrm>
            <a:off x="4189135" y="4832618"/>
            <a:ext cx="208440" cy="72720"/>
            <a:chOff x="4189135" y="4832618"/>
            <a:chExt cx="208440" cy="7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0A0638EF-F2F5-31FE-DAEC-E656B4BCCA50}"/>
                    </a:ext>
                  </a:extLst>
                </p14:cNvPr>
                <p14:cNvContentPartPr/>
                <p14:nvPr/>
              </p14:nvContentPartPr>
              <p14:xfrm>
                <a:off x="4189135" y="4832618"/>
                <a:ext cx="208440" cy="1800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0A0638EF-F2F5-31FE-DAEC-E656B4BCCA50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183015" y="4826498"/>
                  <a:ext cx="2206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6F5AE6E4-C2BB-EE66-644D-D6D651D2796D}"/>
                    </a:ext>
                  </a:extLst>
                </p14:cNvPr>
                <p14:cNvContentPartPr/>
                <p14:nvPr/>
              </p14:nvContentPartPr>
              <p14:xfrm>
                <a:off x="4237015" y="4887338"/>
                <a:ext cx="156600" cy="1800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6F5AE6E4-C2BB-EE66-644D-D6D651D2796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230895" y="4881218"/>
                  <a:ext cx="168840" cy="3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그룹 277">
            <a:extLst>
              <a:ext uri="{FF2B5EF4-FFF2-40B4-BE49-F238E27FC236}">
                <a16:creationId xmlns:a16="http://schemas.microsoft.com/office/drawing/2014/main" id="{6537C69B-C5C9-7F07-DD0E-BDD01220DA0D}"/>
              </a:ext>
            </a:extLst>
          </p:cNvPr>
          <p:cNvGrpSpPr/>
          <p:nvPr/>
        </p:nvGrpSpPr>
        <p:grpSpPr>
          <a:xfrm>
            <a:off x="272695" y="5380178"/>
            <a:ext cx="4118040" cy="1099440"/>
            <a:chOff x="272695" y="5380178"/>
            <a:chExt cx="4118040" cy="10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5FF9A0EC-5FA7-9856-501F-52459F34A81C}"/>
                    </a:ext>
                  </a:extLst>
                </p14:cNvPr>
                <p14:cNvContentPartPr/>
                <p14:nvPr/>
              </p14:nvContentPartPr>
              <p14:xfrm>
                <a:off x="452695" y="5826578"/>
                <a:ext cx="13320" cy="36612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5FF9A0EC-5FA7-9856-501F-52459F34A81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446575" y="5820458"/>
                  <a:ext cx="255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5911AF8A-B61E-016A-285A-0A3C783A6865}"/>
                    </a:ext>
                  </a:extLst>
                </p14:cNvPr>
                <p14:cNvContentPartPr/>
                <p14:nvPr/>
              </p14:nvContentPartPr>
              <p14:xfrm>
                <a:off x="580855" y="6019898"/>
                <a:ext cx="20880" cy="15264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5911AF8A-B61E-016A-285A-0A3C783A686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74735" y="6013778"/>
                  <a:ext cx="33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FE117DE3-3202-430E-B50B-1BBBF3AF47EE}"/>
                    </a:ext>
                  </a:extLst>
                </p14:cNvPr>
                <p14:cNvContentPartPr/>
                <p14:nvPr/>
              </p14:nvContentPartPr>
              <p14:xfrm>
                <a:off x="528295" y="5927378"/>
                <a:ext cx="64800" cy="1800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FE117DE3-3202-430E-B50B-1BBBF3AF47E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22175" y="5921258"/>
                  <a:ext cx="770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9B2BE3DC-59AB-5BC7-A9BE-EE9C7A001F57}"/>
                    </a:ext>
                  </a:extLst>
                </p14:cNvPr>
                <p14:cNvContentPartPr/>
                <p14:nvPr/>
              </p14:nvContentPartPr>
              <p14:xfrm>
                <a:off x="666895" y="5999378"/>
                <a:ext cx="155880" cy="16524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9B2BE3DC-59AB-5BC7-A9BE-EE9C7A001F57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60775" y="5993258"/>
                  <a:ext cx="168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48" name="잉크 247">
                  <a:extLst>
                    <a:ext uri="{FF2B5EF4-FFF2-40B4-BE49-F238E27FC236}">
                      <a16:creationId xmlns:a16="http://schemas.microsoft.com/office/drawing/2014/main" id="{4775605B-0838-32CD-4AB0-CDDFAE8AB014}"/>
                    </a:ext>
                  </a:extLst>
                </p14:cNvPr>
                <p14:cNvContentPartPr/>
                <p14:nvPr/>
              </p14:nvContentPartPr>
              <p14:xfrm>
                <a:off x="913135" y="5960138"/>
                <a:ext cx="6120" cy="162720"/>
              </p14:xfrm>
            </p:contentPart>
          </mc:Choice>
          <mc:Fallback xmlns="">
            <p:pic>
              <p:nvPicPr>
                <p:cNvPr id="248" name="잉크 247">
                  <a:extLst>
                    <a:ext uri="{FF2B5EF4-FFF2-40B4-BE49-F238E27FC236}">
                      <a16:creationId xmlns:a16="http://schemas.microsoft.com/office/drawing/2014/main" id="{4775605B-0838-32CD-4AB0-CDDFAE8AB014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07015" y="5954018"/>
                  <a:ext cx="183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DFEB9CF6-B996-9483-5E7B-04FA440B8D07}"/>
                    </a:ext>
                  </a:extLst>
                </p14:cNvPr>
                <p14:cNvContentPartPr/>
                <p14:nvPr/>
              </p14:nvContentPartPr>
              <p14:xfrm>
                <a:off x="901255" y="5870138"/>
                <a:ext cx="25920" cy="1728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DFEB9CF6-B996-9483-5E7B-04FA440B8D07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895135" y="5864018"/>
                  <a:ext cx="381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A718A4F6-A13E-ADFC-D01E-83598FD535E2}"/>
                    </a:ext>
                  </a:extLst>
                </p14:cNvPr>
                <p14:cNvContentPartPr/>
                <p14:nvPr/>
              </p14:nvContentPartPr>
              <p14:xfrm>
                <a:off x="1015735" y="5938898"/>
                <a:ext cx="119880" cy="4104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A718A4F6-A13E-ADFC-D01E-83598FD535E2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09615" y="5932778"/>
                  <a:ext cx="132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377785C0-383C-0BA5-80C8-37E5C2A2427F}"/>
                    </a:ext>
                  </a:extLst>
                </p14:cNvPr>
                <p14:cNvContentPartPr/>
                <p14:nvPr/>
              </p14:nvContentPartPr>
              <p14:xfrm>
                <a:off x="1065415" y="5839178"/>
                <a:ext cx="136440" cy="27144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377785C0-383C-0BA5-80C8-37E5C2A2427F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59295" y="5833058"/>
                  <a:ext cx="148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B58B0007-4ADC-4C89-01C1-F510FC870A3C}"/>
                    </a:ext>
                  </a:extLst>
                </p14:cNvPr>
                <p14:cNvContentPartPr/>
                <p14:nvPr/>
              </p14:nvContentPartPr>
              <p14:xfrm>
                <a:off x="1556815" y="5910098"/>
                <a:ext cx="140400" cy="258480"/>
              </p14:xfrm>
            </p:contentPart>
          </mc:Choice>
          <mc:Fallback xmlns=""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B58B0007-4ADC-4C89-01C1-F510FC870A3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550695" y="5903978"/>
                  <a:ext cx="152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1946C4A6-A657-C2D4-89A3-F54CEE2A3F67}"/>
                    </a:ext>
                  </a:extLst>
                </p14:cNvPr>
                <p14:cNvContentPartPr/>
                <p14:nvPr/>
              </p14:nvContentPartPr>
              <p14:xfrm>
                <a:off x="1809535" y="5958698"/>
                <a:ext cx="110160" cy="15912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1946C4A6-A657-C2D4-89A3-F54CEE2A3F6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803415" y="5952578"/>
                  <a:ext cx="122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73DA07E2-96CF-74F3-8F65-2B4B21787BD8}"/>
                    </a:ext>
                  </a:extLst>
                </p14:cNvPr>
                <p14:cNvContentPartPr/>
                <p14:nvPr/>
              </p14:nvContentPartPr>
              <p14:xfrm>
                <a:off x="1777495" y="5983178"/>
                <a:ext cx="24120" cy="10080"/>
              </p14:xfrm>
            </p:contentPart>
          </mc:Choice>
          <mc:Fallback xmlns=""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73DA07E2-96CF-74F3-8F65-2B4B21787BD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771375" y="5977058"/>
                  <a:ext cx="363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20E53210-18E6-E616-F202-0012FAC930A2}"/>
                    </a:ext>
                  </a:extLst>
                </p14:cNvPr>
                <p14:cNvContentPartPr/>
                <p14:nvPr/>
              </p14:nvContentPartPr>
              <p14:xfrm>
                <a:off x="1970455" y="6042938"/>
                <a:ext cx="106200" cy="9720"/>
              </p14:xfrm>
            </p:contentPart>
          </mc:Choice>
          <mc:Fallback xmlns=""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20E53210-18E6-E616-F202-0012FAC930A2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964335" y="6036818"/>
                  <a:ext cx="118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DDCC5C63-53E6-E160-3EA3-8AD1E8B967F9}"/>
                    </a:ext>
                  </a:extLst>
                </p14:cNvPr>
                <p14:cNvContentPartPr/>
                <p14:nvPr/>
              </p14:nvContentPartPr>
              <p14:xfrm>
                <a:off x="2142535" y="5973098"/>
                <a:ext cx="32040" cy="165240"/>
              </p14:xfrm>
            </p:contentPart>
          </mc:Choice>
          <mc:Fallback xmlns=""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DDCC5C63-53E6-E160-3EA3-8AD1E8B967F9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136415" y="5966978"/>
                  <a:ext cx="442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64" name="잉크 263">
                  <a:extLst>
                    <a:ext uri="{FF2B5EF4-FFF2-40B4-BE49-F238E27FC236}">
                      <a16:creationId xmlns:a16="http://schemas.microsoft.com/office/drawing/2014/main" id="{B88947FE-67B9-50F8-B7CB-8FC927DFEEF9}"/>
                    </a:ext>
                  </a:extLst>
                </p14:cNvPr>
                <p14:cNvContentPartPr/>
                <p14:nvPr/>
              </p14:nvContentPartPr>
              <p14:xfrm>
                <a:off x="2259535" y="5905418"/>
                <a:ext cx="80640" cy="303120"/>
              </p14:xfrm>
            </p:contentPart>
          </mc:Choice>
          <mc:Fallback xmlns="">
            <p:pic>
              <p:nvPicPr>
                <p:cNvPr id="264" name="잉크 263">
                  <a:extLst>
                    <a:ext uri="{FF2B5EF4-FFF2-40B4-BE49-F238E27FC236}">
                      <a16:creationId xmlns:a16="http://schemas.microsoft.com/office/drawing/2014/main" id="{B88947FE-67B9-50F8-B7CB-8FC927DFEEF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253415" y="5899298"/>
                  <a:ext cx="928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65" name="잉크 264">
                  <a:extLst>
                    <a:ext uri="{FF2B5EF4-FFF2-40B4-BE49-F238E27FC236}">
                      <a16:creationId xmlns:a16="http://schemas.microsoft.com/office/drawing/2014/main" id="{75A9B75B-EFFA-BC94-9969-0500F8E3A5A4}"/>
                    </a:ext>
                  </a:extLst>
                </p14:cNvPr>
                <p14:cNvContentPartPr/>
                <p14:nvPr/>
              </p14:nvContentPartPr>
              <p14:xfrm>
                <a:off x="2439535" y="5952938"/>
                <a:ext cx="44280" cy="104760"/>
              </p14:xfrm>
            </p:contentPart>
          </mc:Choice>
          <mc:Fallback xmlns="">
            <p:pic>
              <p:nvPicPr>
                <p:cNvPr id="265" name="잉크 264">
                  <a:extLst>
                    <a:ext uri="{FF2B5EF4-FFF2-40B4-BE49-F238E27FC236}">
                      <a16:creationId xmlns:a16="http://schemas.microsoft.com/office/drawing/2014/main" id="{75A9B75B-EFFA-BC94-9969-0500F8E3A5A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433415" y="5946818"/>
                  <a:ext cx="565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2105FB82-1008-D11A-5CFE-83BF7B532ECF}"/>
                    </a:ext>
                  </a:extLst>
                </p14:cNvPr>
                <p14:cNvContentPartPr/>
                <p14:nvPr/>
              </p14:nvContentPartPr>
              <p14:xfrm>
                <a:off x="2432335" y="5968058"/>
                <a:ext cx="107280" cy="94320"/>
              </p14:xfrm>
            </p:contentPart>
          </mc:Choice>
          <mc:Fallback xmlns=""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2105FB82-1008-D11A-5CFE-83BF7B532EC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426215" y="5961938"/>
                  <a:ext cx="119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B23A0619-8E90-CA93-0168-90A4BFF6C5F0}"/>
                    </a:ext>
                  </a:extLst>
                </p14:cNvPr>
                <p14:cNvContentPartPr/>
                <p14:nvPr/>
              </p14:nvContentPartPr>
              <p14:xfrm>
                <a:off x="2655535" y="5916578"/>
                <a:ext cx="19440" cy="19872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B23A0619-8E90-CA93-0168-90A4BFF6C5F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649415" y="5910458"/>
                  <a:ext cx="316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269" name="잉크 268">
                  <a:extLst>
                    <a:ext uri="{FF2B5EF4-FFF2-40B4-BE49-F238E27FC236}">
                      <a16:creationId xmlns:a16="http://schemas.microsoft.com/office/drawing/2014/main" id="{3DDA4769-0372-BCA6-24A1-9499A0AED286}"/>
                    </a:ext>
                  </a:extLst>
                </p14:cNvPr>
                <p14:cNvContentPartPr/>
                <p14:nvPr/>
              </p14:nvContentPartPr>
              <p14:xfrm>
                <a:off x="2812135" y="5929538"/>
                <a:ext cx="91440" cy="137160"/>
              </p14:xfrm>
            </p:contentPart>
          </mc:Choice>
          <mc:Fallback xmlns="">
            <p:pic>
              <p:nvPicPr>
                <p:cNvPr id="269" name="잉크 268">
                  <a:extLst>
                    <a:ext uri="{FF2B5EF4-FFF2-40B4-BE49-F238E27FC236}">
                      <a16:creationId xmlns:a16="http://schemas.microsoft.com/office/drawing/2014/main" id="{3DDA4769-0372-BCA6-24A1-9499A0AED286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806015" y="5923418"/>
                  <a:ext cx="1036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38161C84-F62E-139F-ED1B-2A13DB0C44EC}"/>
                    </a:ext>
                  </a:extLst>
                </p14:cNvPr>
                <p14:cNvContentPartPr/>
                <p14:nvPr/>
              </p14:nvContentPartPr>
              <p14:xfrm>
                <a:off x="3284095" y="6010538"/>
                <a:ext cx="57600" cy="12924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38161C84-F62E-139F-ED1B-2A13DB0C44E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277975" y="6004418"/>
                  <a:ext cx="698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52961311-7345-9C1B-9B65-34A29EAF65FC}"/>
                    </a:ext>
                  </a:extLst>
                </p14:cNvPr>
                <p14:cNvContentPartPr/>
                <p14:nvPr/>
              </p14:nvContentPartPr>
              <p14:xfrm>
                <a:off x="3718975" y="5845298"/>
                <a:ext cx="62640" cy="212760"/>
              </p14:xfrm>
            </p:contentPart>
          </mc:Choice>
          <mc:Fallback xmlns=""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52961311-7345-9C1B-9B65-34A29EAF65FC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712855" y="5839178"/>
                  <a:ext cx="748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8823D026-BF9F-200E-38BB-075AC2E933B2}"/>
                    </a:ext>
                  </a:extLst>
                </p14:cNvPr>
                <p14:cNvContentPartPr/>
                <p14:nvPr/>
              </p14:nvContentPartPr>
              <p14:xfrm>
                <a:off x="3912655" y="5910818"/>
                <a:ext cx="102600" cy="120600"/>
              </p14:xfrm>
            </p:contentPart>
          </mc:Choice>
          <mc:Fallback xmlns=""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8823D026-BF9F-200E-38BB-075AC2E933B2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906535" y="5904698"/>
                  <a:ext cx="114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27B738D7-766D-8C1F-5063-9C4014C80669}"/>
                    </a:ext>
                  </a:extLst>
                </p14:cNvPr>
                <p14:cNvContentPartPr/>
                <p14:nvPr/>
              </p14:nvContentPartPr>
              <p14:xfrm>
                <a:off x="272695" y="5566298"/>
                <a:ext cx="4118040" cy="91332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27B738D7-766D-8C1F-5063-9C4014C80669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66575" y="5560178"/>
                  <a:ext cx="413028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168D7CF0-DD96-AA66-6FAC-FAC56203CA13}"/>
                    </a:ext>
                  </a:extLst>
                </p14:cNvPr>
                <p14:cNvContentPartPr/>
                <p14:nvPr/>
              </p14:nvContentPartPr>
              <p14:xfrm>
                <a:off x="486175" y="5380178"/>
                <a:ext cx="134280" cy="291960"/>
              </p14:xfrm>
            </p:contentPart>
          </mc:Choice>
          <mc:Fallback xmlns=""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168D7CF0-DD96-AA66-6FAC-FAC56203CA13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480055" y="5374058"/>
                  <a:ext cx="1465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ED497686-13D9-EDD6-154B-FEA6CA2CAEEE}"/>
                    </a:ext>
                  </a:extLst>
                </p14:cNvPr>
                <p14:cNvContentPartPr/>
                <p14:nvPr/>
              </p14:nvContentPartPr>
              <p14:xfrm>
                <a:off x="406255" y="5412218"/>
                <a:ext cx="406800" cy="23076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ED497686-13D9-EDD6-154B-FEA6CA2CAEEE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400135" y="5406098"/>
                  <a:ext cx="41904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그룹 285">
            <a:extLst>
              <a:ext uri="{FF2B5EF4-FFF2-40B4-BE49-F238E27FC236}">
                <a16:creationId xmlns:a16="http://schemas.microsoft.com/office/drawing/2014/main" id="{15B513A7-B0A7-5E0C-E5BF-1969D9B28C3F}"/>
              </a:ext>
            </a:extLst>
          </p:cNvPr>
          <p:cNvGrpSpPr/>
          <p:nvPr/>
        </p:nvGrpSpPr>
        <p:grpSpPr>
          <a:xfrm>
            <a:off x="1744735" y="3770258"/>
            <a:ext cx="210600" cy="281520"/>
            <a:chOff x="1744735" y="3770258"/>
            <a:chExt cx="21060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B2919C22-1D33-D879-B2E0-A6602B4048D7}"/>
                    </a:ext>
                  </a:extLst>
                </p14:cNvPr>
                <p14:cNvContentPartPr/>
                <p14:nvPr/>
              </p14:nvContentPartPr>
              <p14:xfrm>
                <a:off x="1809535" y="3841898"/>
                <a:ext cx="14760" cy="13824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B2919C22-1D33-D879-B2E0-A6602B4048D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803415" y="3835778"/>
                  <a:ext cx="27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280" name="잉크 279">
                  <a:extLst>
                    <a:ext uri="{FF2B5EF4-FFF2-40B4-BE49-F238E27FC236}">
                      <a16:creationId xmlns:a16="http://schemas.microsoft.com/office/drawing/2014/main" id="{F788FAA9-7757-22CE-47EB-3AC4AA05E067}"/>
                    </a:ext>
                  </a:extLst>
                </p14:cNvPr>
                <p14:cNvContentPartPr/>
                <p14:nvPr/>
              </p14:nvContentPartPr>
              <p14:xfrm>
                <a:off x="1801615" y="3920018"/>
                <a:ext cx="147960" cy="111960"/>
              </p14:xfrm>
            </p:contentPart>
          </mc:Choice>
          <mc:Fallback xmlns="">
            <p:pic>
              <p:nvPicPr>
                <p:cNvPr id="280" name="잉크 279">
                  <a:extLst>
                    <a:ext uri="{FF2B5EF4-FFF2-40B4-BE49-F238E27FC236}">
                      <a16:creationId xmlns:a16="http://schemas.microsoft.com/office/drawing/2014/main" id="{F788FAA9-7757-22CE-47EB-3AC4AA05E067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795495" y="3913898"/>
                  <a:ext cx="160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1CC9D56C-039E-522B-C803-91C6C0168E8D}"/>
                    </a:ext>
                  </a:extLst>
                </p14:cNvPr>
                <p14:cNvContentPartPr/>
                <p14:nvPr/>
              </p14:nvContentPartPr>
              <p14:xfrm>
                <a:off x="1953535" y="4008218"/>
                <a:ext cx="1800" cy="360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1CC9D56C-039E-522B-C803-91C6C0168E8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947415" y="4002098"/>
                  <a:ext cx="140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F4CC407F-907B-D62C-0F9E-1BB4D225D5C9}"/>
                    </a:ext>
                  </a:extLst>
                </p14:cNvPr>
                <p14:cNvContentPartPr/>
                <p14:nvPr/>
              </p14:nvContentPartPr>
              <p14:xfrm>
                <a:off x="1854895" y="3770258"/>
                <a:ext cx="35280" cy="22212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F4CC407F-907B-D62C-0F9E-1BB4D225D5C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848775" y="3764138"/>
                  <a:ext cx="47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7BA662E2-3339-8BCE-B336-FFF2147BB8AA}"/>
                    </a:ext>
                  </a:extLst>
                </p14:cNvPr>
                <p14:cNvContentPartPr/>
                <p14:nvPr/>
              </p14:nvContentPartPr>
              <p14:xfrm>
                <a:off x="1821415" y="3794738"/>
                <a:ext cx="7560" cy="25632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7BA662E2-3339-8BCE-B336-FFF2147BB8AA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815295" y="3788618"/>
                  <a:ext cx="198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A958F67F-3FAB-EA33-7F4D-0521C24448F0}"/>
                    </a:ext>
                  </a:extLst>
                </p14:cNvPr>
                <p14:cNvContentPartPr/>
                <p14:nvPr/>
              </p14:nvContentPartPr>
              <p14:xfrm>
                <a:off x="1744735" y="3926498"/>
                <a:ext cx="175680" cy="125280"/>
              </p14:xfrm>
            </p:contentPart>
          </mc:Choice>
          <mc:Fallback xmlns=""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A958F67F-3FAB-EA33-7F4D-0521C24448F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738615" y="3920378"/>
                  <a:ext cx="187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D0943453-7E5E-D05A-A357-3D8FBEF3AE43}"/>
                    </a:ext>
                  </a:extLst>
                </p14:cNvPr>
                <p14:cNvContentPartPr/>
                <p14:nvPr/>
              </p14:nvContentPartPr>
              <p14:xfrm>
                <a:off x="1914655" y="3967538"/>
                <a:ext cx="360" cy="360"/>
              </p14:xfrm>
            </p:contentPart>
          </mc:Choice>
          <mc:Fallback xmlns=""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D0943453-7E5E-D05A-A357-3D8FBEF3AE4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08535" y="39614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0" name="그룹 289">
            <a:extLst>
              <a:ext uri="{FF2B5EF4-FFF2-40B4-BE49-F238E27FC236}">
                <a16:creationId xmlns:a16="http://schemas.microsoft.com/office/drawing/2014/main" id="{0E1030AB-5AF2-F91C-5B3E-18CAFA915178}"/>
              </a:ext>
            </a:extLst>
          </p:cNvPr>
          <p:cNvGrpSpPr/>
          <p:nvPr/>
        </p:nvGrpSpPr>
        <p:grpSpPr>
          <a:xfrm>
            <a:off x="2242975" y="6270098"/>
            <a:ext cx="217800" cy="131040"/>
            <a:chOff x="2242975" y="6270098"/>
            <a:chExt cx="21780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47F51457-06E1-6932-B5F1-20D9874B5FF8}"/>
                    </a:ext>
                  </a:extLst>
                </p14:cNvPr>
                <p14:cNvContentPartPr/>
                <p14:nvPr/>
              </p14:nvContentPartPr>
              <p14:xfrm>
                <a:off x="2242975" y="6270098"/>
                <a:ext cx="61560" cy="131040"/>
              </p14:xfrm>
            </p:contentPart>
          </mc:Choice>
          <mc:Fallback xmlns=""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47F51457-06E1-6932-B5F1-20D9874B5FF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2236855" y="6263978"/>
                  <a:ext cx="73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71FFD8CF-4803-E5F5-A417-728355370752}"/>
                    </a:ext>
                  </a:extLst>
                </p14:cNvPr>
                <p14:cNvContentPartPr/>
                <p14:nvPr/>
              </p14:nvContentPartPr>
              <p14:xfrm>
                <a:off x="2397415" y="6283058"/>
                <a:ext cx="63360" cy="84960"/>
              </p14:xfrm>
            </p:contentPart>
          </mc:Choice>
          <mc:Fallback xmlns=""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71FFD8CF-4803-E5F5-A417-728355370752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2391295" y="6276938"/>
                  <a:ext cx="75600" cy="9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289" name="잉크 288">
                <a:extLst>
                  <a:ext uri="{FF2B5EF4-FFF2-40B4-BE49-F238E27FC236}">
                    <a16:creationId xmlns:a16="http://schemas.microsoft.com/office/drawing/2014/main" id="{E74374B7-AE2F-045E-5595-9F49BC74CE15}"/>
                  </a:ext>
                </a:extLst>
              </p14:cNvPr>
              <p14:cNvContentPartPr/>
              <p14:nvPr/>
            </p14:nvContentPartPr>
            <p14:xfrm>
              <a:off x="2702695" y="6328418"/>
              <a:ext cx="360" cy="360"/>
            </p14:xfrm>
          </p:contentPart>
        </mc:Choice>
        <mc:Fallback xmlns="">
          <p:pic>
            <p:nvPicPr>
              <p:cNvPr id="289" name="잉크 288">
                <a:extLst>
                  <a:ext uri="{FF2B5EF4-FFF2-40B4-BE49-F238E27FC236}">
                    <a16:creationId xmlns:a16="http://schemas.microsoft.com/office/drawing/2014/main" id="{E74374B7-AE2F-045E-5595-9F49BC74CE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6575" y="632229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3263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43ED21-3C8C-6E14-E2EB-A45B7D73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MyBatis </a:t>
            </a:r>
            <a:r>
              <a:rPr lang="ko-KR" altLang="en-US"/>
              <a:t>페이징 처리</a:t>
            </a:r>
            <a:r>
              <a:rPr lang="en-US" altLang="ko-KR"/>
              <a:t>-Service/Controller</a:t>
            </a:r>
            <a:r>
              <a:rPr lang="ko-KR" altLang="en-US"/>
              <a:t> </a:t>
            </a:r>
          </a:p>
        </p:txBody>
      </p:sp>
      <p:grpSp>
        <p:nvGrpSpPr>
          <p:cNvPr id="428" name="그룹 427">
            <a:extLst>
              <a:ext uri="{FF2B5EF4-FFF2-40B4-BE49-F238E27FC236}">
                <a16:creationId xmlns:a16="http://schemas.microsoft.com/office/drawing/2014/main" id="{947FC8D4-C41C-2FBC-2A42-AEC724F28928}"/>
              </a:ext>
            </a:extLst>
          </p:cNvPr>
          <p:cNvGrpSpPr/>
          <p:nvPr/>
        </p:nvGrpSpPr>
        <p:grpSpPr>
          <a:xfrm>
            <a:off x="49135" y="1400018"/>
            <a:ext cx="9866160" cy="4336560"/>
            <a:chOff x="49135" y="1400018"/>
            <a:chExt cx="9866160" cy="433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CC864FA7-A290-E2CC-41E1-CE68EC0EF4FE}"/>
                    </a:ext>
                  </a:extLst>
                </p14:cNvPr>
                <p14:cNvContentPartPr/>
                <p14:nvPr/>
              </p14:nvContentPartPr>
              <p14:xfrm>
                <a:off x="1618735" y="2332418"/>
                <a:ext cx="1240200" cy="928440"/>
              </p14:xfrm>
            </p:contentPart>
          </mc:Choice>
          <mc:Fallback xmlns=""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CC864FA7-A290-E2CC-41E1-CE68EC0EF4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2615" y="2326298"/>
                  <a:ext cx="1252440" cy="9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EF326BD3-5EDB-8A6A-550E-BD04371B89E8}"/>
                    </a:ext>
                  </a:extLst>
                </p14:cNvPr>
                <p14:cNvContentPartPr/>
                <p14:nvPr/>
              </p14:nvContentPartPr>
              <p14:xfrm>
                <a:off x="1719895" y="1846418"/>
                <a:ext cx="240480" cy="283680"/>
              </p14:xfrm>
            </p:contentPart>
          </mc:Choice>
          <mc:Fallback xmlns=""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EF326BD3-5EDB-8A6A-550E-BD04371B89E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13775" y="1840298"/>
                  <a:ext cx="2527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8FF6E321-DF9A-F6E0-5E45-C90AD68BBE5E}"/>
                    </a:ext>
                  </a:extLst>
                </p14:cNvPr>
                <p14:cNvContentPartPr/>
                <p14:nvPr/>
              </p14:nvContentPartPr>
              <p14:xfrm>
                <a:off x="1938415" y="2018858"/>
                <a:ext cx="82440" cy="88920"/>
              </p14:xfrm>
            </p:contentPart>
          </mc:Choice>
          <mc:Fallback xmlns=""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8FF6E321-DF9A-F6E0-5E45-C90AD68BBE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32295" y="2012738"/>
                  <a:ext cx="946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49271E0F-EEE2-EE2C-3DA2-8BB6988FBC6C}"/>
                    </a:ext>
                  </a:extLst>
                </p14:cNvPr>
                <p14:cNvContentPartPr/>
                <p14:nvPr/>
              </p14:nvContentPartPr>
              <p14:xfrm>
                <a:off x="2097535" y="1994378"/>
                <a:ext cx="105840" cy="100080"/>
              </p14:xfrm>
            </p:contentPart>
          </mc:Choice>
          <mc:Fallback xmlns=""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49271E0F-EEE2-EE2C-3DA2-8BB6988FBC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91415" y="1988258"/>
                  <a:ext cx="1180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ACFDE1CB-B57A-7E25-E0F4-0DC12BDEE787}"/>
                    </a:ext>
                  </a:extLst>
                </p14:cNvPr>
                <p14:cNvContentPartPr/>
                <p14:nvPr/>
              </p14:nvContentPartPr>
              <p14:xfrm>
                <a:off x="2254135" y="1777658"/>
                <a:ext cx="24840" cy="315720"/>
              </p14:xfrm>
            </p:contentPart>
          </mc:Choice>
          <mc:Fallback xmlns=""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ACFDE1CB-B57A-7E25-E0F4-0DC12BDEE7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48015" y="1771538"/>
                  <a:ext cx="370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22F9D7FE-EE42-9F46-14D1-DE036C2BD59D}"/>
                    </a:ext>
                  </a:extLst>
                </p14:cNvPr>
                <p14:cNvContentPartPr/>
                <p14:nvPr/>
              </p14:nvContentPartPr>
              <p14:xfrm>
                <a:off x="2175295" y="1962338"/>
                <a:ext cx="168480" cy="5760"/>
              </p14:xfrm>
            </p:contentPart>
          </mc:Choice>
          <mc:Fallback xmlns=""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22F9D7FE-EE42-9F46-14D1-DE036C2BD5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69175" y="1956218"/>
                  <a:ext cx="18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B296C0B0-FA7F-100C-7B79-AB08A5B7C430}"/>
                    </a:ext>
                  </a:extLst>
                </p14:cNvPr>
                <p14:cNvContentPartPr/>
                <p14:nvPr/>
              </p14:nvContentPartPr>
              <p14:xfrm>
                <a:off x="2353495" y="1955138"/>
                <a:ext cx="175680" cy="125280"/>
              </p14:xfrm>
            </p:contentPart>
          </mc:Choice>
          <mc:Fallback xmlns=""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B296C0B0-FA7F-100C-7B79-AB08A5B7C4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47375" y="1949018"/>
                  <a:ext cx="187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7837FB74-4FC4-BFA9-6F48-C2ABC4C80DE1}"/>
                    </a:ext>
                  </a:extLst>
                </p14:cNvPr>
                <p14:cNvContentPartPr/>
                <p14:nvPr/>
              </p14:nvContentPartPr>
              <p14:xfrm>
                <a:off x="2587855" y="1817258"/>
                <a:ext cx="26640" cy="228240"/>
              </p14:xfrm>
            </p:contentPart>
          </mc:Choice>
          <mc:Fallback xmlns=""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7837FB74-4FC4-BFA9-6F48-C2ABC4C80D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81735" y="1811138"/>
                  <a:ext cx="388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E266F1A6-000E-7B24-FA24-91937A05A1B0}"/>
                    </a:ext>
                  </a:extLst>
                </p14:cNvPr>
                <p14:cNvContentPartPr/>
                <p14:nvPr/>
              </p14:nvContentPartPr>
              <p14:xfrm>
                <a:off x="2648335" y="1791698"/>
                <a:ext cx="54720" cy="288720"/>
              </p14:xfrm>
            </p:contentPart>
          </mc:Choice>
          <mc:Fallback xmlns=""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E266F1A6-000E-7B24-FA24-91937A05A1B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42215" y="1785578"/>
                  <a:ext cx="669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F6C88BD9-B866-7513-91F6-B5E7B4675C40}"/>
                    </a:ext>
                  </a:extLst>
                </p14:cNvPr>
                <p14:cNvContentPartPr/>
                <p14:nvPr/>
              </p14:nvContentPartPr>
              <p14:xfrm>
                <a:off x="2719975" y="1915538"/>
                <a:ext cx="194040" cy="120240"/>
              </p14:xfrm>
            </p:contentPart>
          </mc:Choice>
          <mc:Fallback xmlns=""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F6C88BD9-B866-7513-91F6-B5E7B4675C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13855" y="1909418"/>
                  <a:ext cx="2062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B2066DA1-F8A5-2A1A-8C3B-D542467D62D3}"/>
                    </a:ext>
                  </a:extLst>
                </p14:cNvPr>
                <p14:cNvContentPartPr/>
                <p14:nvPr/>
              </p14:nvContentPartPr>
              <p14:xfrm>
                <a:off x="2959735" y="1920218"/>
                <a:ext cx="249840" cy="123120"/>
              </p14:xfrm>
            </p:contentPart>
          </mc:Choice>
          <mc:Fallback xmlns=""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B2066DA1-F8A5-2A1A-8C3B-D542467D62D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53615" y="1914098"/>
                  <a:ext cx="262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1806FA8D-58A5-E6C7-EDF9-3EA13A86CAB7}"/>
                    </a:ext>
                  </a:extLst>
                </p14:cNvPr>
                <p14:cNvContentPartPr/>
                <p14:nvPr/>
              </p14:nvContentPartPr>
              <p14:xfrm>
                <a:off x="312295" y="2255378"/>
                <a:ext cx="1577880" cy="348840"/>
              </p14:xfrm>
            </p:contentPart>
          </mc:Choice>
          <mc:Fallback xmlns=""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1806FA8D-58A5-E6C7-EDF9-3EA13A86CA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6175" y="2249258"/>
                  <a:ext cx="15901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72AB14DE-E260-3C18-F0F0-59E8CE998E46}"/>
                    </a:ext>
                  </a:extLst>
                </p14:cNvPr>
                <p14:cNvContentPartPr/>
                <p14:nvPr/>
              </p14:nvContentPartPr>
              <p14:xfrm>
                <a:off x="1755175" y="2483258"/>
                <a:ext cx="168480" cy="196200"/>
              </p14:xfrm>
            </p:contentPart>
          </mc:Choice>
          <mc:Fallback xmlns=""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72AB14DE-E260-3C18-F0F0-59E8CE998E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49055" y="2477138"/>
                  <a:ext cx="1807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F930BAB5-696D-C908-D5E1-1C73F5D26AF1}"/>
                    </a:ext>
                  </a:extLst>
                </p14:cNvPr>
                <p14:cNvContentPartPr/>
                <p14:nvPr/>
              </p14:nvContentPartPr>
              <p14:xfrm>
                <a:off x="1895575" y="2737058"/>
                <a:ext cx="202680" cy="226800"/>
              </p14:xfrm>
            </p:contentPart>
          </mc:Choice>
          <mc:Fallback xmlns=""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F930BAB5-696D-C908-D5E1-1C73F5D26AF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89455" y="2730938"/>
                  <a:ext cx="2149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5208D72A-904A-AD66-F364-28237EB7C9BE}"/>
                    </a:ext>
                  </a:extLst>
                </p14:cNvPr>
                <p14:cNvContentPartPr/>
                <p14:nvPr/>
              </p14:nvContentPartPr>
              <p14:xfrm>
                <a:off x="2116255" y="2835338"/>
                <a:ext cx="104760" cy="114480"/>
              </p14:xfrm>
            </p:contentPart>
          </mc:Choice>
          <mc:Fallback xmlns=""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5208D72A-904A-AD66-F364-28237EB7C9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10135" y="2829218"/>
                  <a:ext cx="1170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2" name="잉크 301">
                  <a:extLst>
                    <a:ext uri="{FF2B5EF4-FFF2-40B4-BE49-F238E27FC236}">
                      <a16:creationId xmlns:a16="http://schemas.microsoft.com/office/drawing/2014/main" id="{308C2066-639E-8F61-618A-154F1C2CD2E2}"/>
                    </a:ext>
                  </a:extLst>
                </p14:cNvPr>
                <p14:cNvContentPartPr/>
                <p14:nvPr/>
              </p14:nvContentPartPr>
              <p14:xfrm>
                <a:off x="2232535" y="2842538"/>
                <a:ext cx="2880" cy="93600"/>
              </p14:xfrm>
            </p:contentPart>
          </mc:Choice>
          <mc:Fallback xmlns="">
            <p:pic>
              <p:nvPicPr>
                <p:cNvPr id="302" name="잉크 301">
                  <a:extLst>
                    <a:ext uri="{FF2B5EF4-FFF2-40B4-BE49-F238E27FC236}">
                      <a16:creationId xmlns:a16="http://schemas.microsoft.com/office/drawing/2014/main" id="{308C2066-639E-8F61-618A-154F1C2CD2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26415" y="2836418"/>
                  <a:ext cx="15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BEA0C178-C21A-0C2B-E435-0B8A4063829F}"/>
                    </a:ext>
                  </a:extLst>
                </p14:cNvPr>
                <p14:cNvContentPartPr/>
                <p14:nvPr/>
              </p14:nvContentPartPr>
              <p14:xfrm>
                <a:off x="2220655" y="2744618"/>
                <a:ext cx="42480" cy="2880"/>
              </p14:xfrm>
            </p:contentPart>
          </mc:Choice>
          <mc:Fallback xmlns=""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BEA0C178-C21A-0C2B-E435-0B8A4063829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214535" y="2738498"/>
                  <a:ext cx="547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1A812B6C-0F15-922A-4FC9-D519F4F38C89}"/>
                    </a:ext>
                  </a:extLst>
                </p14:cNvPr>
                <p14:cNvContentPartPr/>
                <p14:nvPr/>
              </p14:nvContentPartPr>
              <p14:xfrm>
                <a:off x="2263495" y="2696018"/>
                <a:ext cx="206640" cy="250560"/>
              </p14:xfrm>
            </p:contentPart>
          </mc:Choice>
          <mc:Fallback xmlns=""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1A812B6C-0F15-922A-4FC9-D519F4F38C8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257375" y="2689898"/>
                  <a:ext cx="2188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5" name="잉크 304">
                  <a:extLst>
                    <a:ext uri="{FF2B5EF4-FFF2-40B4-BE49-F238E27FC236}">
                      <a16:creationId xmlns:a16="http://schemas.microsoft.com/office/drawing/2014/main" id="{D378FC12-2E26-A29C-A667-3670CB5CE0E9}"/>
                    </a:ext>
                  </a:extLst>
                </p14:cNvPr>
                <p14:cNvContentPartPr/>
                <p14:nvPr/>
              </p14:nvContentPartPr>
              <p14:xfrm>
                <a:off x="2454655" y="2796098"/>
                <a:ext cx="114120" cy="107640"/>
              </p14:xfrm>
            </p:contentPart>
          </mc:Choice>
          <mc:Fallback xmlns="">
            <p:pic>
              <p:nvPicPr>
                <p:cNvPr id="305" name="잉크 304">
                  <a:extLst>
                    <a:ext uri="{FF2B5EF4-FFF2-40B4-BE49-F238E27FC236}">
                      <a16:creationId xmlns:a16="http://schemas.microsoft.com/office/drawing/2014/main" id="{D378FC12-2E26-A29C-A667-3670CB5CE0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448535" y="2789978"/>
                  <a:ext cx="12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AF9221D5-8E80-0A55-ECEA-93044FD18032}"/>
                    </a:ext>
                  </a:extLst>
                </p14:cNvPr>
                <p14:cNvContentPartPr/>
                <p14:nvPr/>
              </p14:nvContentPartPr>
              <p14:xfrm>
                <a:off x="2570215" y="2775218"/>
                <a:ext cx="107280" cy="104400"/>
              </p14:xfrm>
            </p:contentPart>
          </mc:Choice>
          <mc:Fallback xmlns=""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AF9221D5-8E80-0A55-ECEA-93044FD180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64095" y="2769098"/>
                  <a:ext cx="1195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C6414253-4067-B383-9192-BCAAB21A03FE}"/>
                    </a:ext>
                  </a:extLst>
                </p14:cNvPr>
                <p14:cNvContentPartPr/>
                <p14:nvPr/>
              </p14:nvContentPartPr>
              <p14:xfrm>
                <a:off x="2660935" y="2734538"/>
                <a:ext cx="76680" cy="106200"/>
              </p14:xfrm>
            </p:contentPart>
          </mc:Choice>
          <mc:Fallback xmlns=""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C6414253-4067-B383-9192-BCAAB21A03F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54815" y="2728418"/>
                  <a:ext cx="88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8" name="잉크 307">
                  <a:extLst>
                    <a:ext uri="{FF2B5EF4-FFF2-40B4-BE49-F238E27FC236}">
                      <a16:creationId xmlns:a16="http://schemas.microsoft.com/office/drawing/2014/main" id="{7A6269AD-0ECD-6670-1BE3-09D8B928AF89}"/>
                    </a:ext>
                  </a:extLst>
                </p14:cNvPr>
                <p14:cNvContentPartPr/>
                <p14:nvPr/>
              </p14:nvContentPartPr>
              <p14:xfrm>
                <a:off x="2746975" y="2781338"/>
                <a:ext cx="142560" cy="77760"/>
              </p14:xfrm>
            </p:contentPart>
          </mc:Choice>
          <mc:Fallback xmlns="">
            <p:pic>
              <p:nvPicPr>
                <p:cNvPr id="308" name="잉크 307">
                  <a:extLst>
                    <a:ext uri="{FF2B5EF4-FFF2-40B4-BE49-F238E27FC236}">
                      <a16:creationId xmlns:a16="http://schemas.microsoft.com/office/drawing/2014/main" id="{7A6269AD-0ECD-6670-1BE3-09D8B928AF8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40855" y="2775218"/>
                  <a:ext cx="1548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3D31D475-FCCE-CA49-FE9F-493078C8659B}"/>
                    </a:ext>
                  </a:extLst>
                </p14:cNvPr>
                <p14:cNvContentPartPr/>
                <p14:nvPr/>
              </p14:nvContentPartPr>
              <p14:xfrm>
                <a:off x="2881615" y="2877818"/>
                <a:ext cx="29880" cy="1080"/>
              </p14:xfrm>
            </p:contentPart>
          </mc:Choice>
          <mc:Fallback xmlns=""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3D31D475-FCCE-CA49-FE9F-493078C865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75495" y="2871698"/>
                  <a:ext cx="4212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4B578E5D-4A19-EFBF-2298-E72AA824FFF8}"/>
                    </a:ext>
                  </a:extLst>
                </p14:cNvPr>
                <p14:cNvContentPartPr/>
                <p14:nvPr/>
              </p14:nvContentPartPr>
              <p14:xfrm>
                <a:off x="1904215" y="2576498"/>
                <a:ext cx="900720" cy="597600"/>
              </p14:xfrm>
            </p:contentPart>
          </mc:Choice>
          <mc:Fallback xmlns=""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4B578E5D-4A19-EFBF-2298-E72AA824FFF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98095" y="2570378"/>
                  <a:ext cx="91296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1" name="잉크 310">
                  <a:extLst>
                    <a:ext uri="{FF2B5EF4-FFF2-40B4-BE49-F238E27FC236}">
                      <a16:creationId xmlns:a16="http://schemas.microsoft.com/office/drawing/2014/main" id="{2C7B1755-A771-788B-866E-540777DEF8F1}"/>
                    </a:ext>
                  </a:extLst>
                </p14:cNvPr>
                <p14:cNvContentPartPr/>
                <p14:nvPr/>
              </p14:nvContentPartPr>
              <p14:xfrm>
                <a:off x="2457175" y="3080858"/>
                <a:ext cx="41040" cy="360"/>
              </p14:xfrm>
            </p:contentPart>
          </mc:Choice>
          <mc:Fallback xmlns="">
            <p:pic>
              <p:nvPicPr>
                <p:cNvPr id="311" name="잉크 310">
                  <a:extLst>
                    <a:ext uri="{FF2B5EF4-FFF2-40B4-BE49-F238E27FC236}">
                      <a16:creationId xmlns:a16="http://schemas.microsoft.com/office/drawing/2014/main" id="{2C7B1755-A771-788B-866E-540777DEF8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451055" y="3074738"/>
                  <a:ext cx="5328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3" name="잉크 312">
                  <a:extLst>
                    <a:ext uri="{FF2B5EF4-FFF2-40B4-BE49-F238E27FC236}">
                      <a16:creationId xmlns:a16="http://schemas.microsoft.com/office/drawing/2014/main" id="{872125C7-9E50-1B47-EE20-AA799B25478C}"/>
                    </a:ext>
                  </a:extLst>
                </p14:cNvPr>
                <p14:cNvContentPartPr/>
                <p14:nvPr/>
              </p14:nvContentPartPr>
              <p14:xfrm>
                <a:off x="2246215" y="3055298"/>
                <a:ext cx="35280" cy="316800"/>
              </p14:xfrm>
            </p:contentPart>
          </mc:Choice>
          <mc:Fallback xmlns="">
            <p:pic>
              <p:nvPicPr>
                <p:cNvPr id="313" name="잉크 312">
                  <a:extLst>
                    <a:ext uri="{FF2B5EF4-FFF2-40B4-BE49-F238E27FC236}">
                      <a16:creationId xmlns:a16="http://schemas.microsoft.com/office/drawing/2014/main" id="{872125C7-9E50-1B47-EE20-AA799B25478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40095" y="3049178"/>
                  <a:ext cx="47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4" name="잉크 313">
                  <a:extLst>
                    <a:ext uri="{FF2B5EF4-FFF2-40B4-BE49-F238E27FC236}">
                      <a16:creationId xmlns:a16="http://schemas.microsoft.com/office/drawing/2014/main" id="{583EB6C2-79E1-7EEC-D7CB-049E9B43A592}"/>
                    </a:ext>
                  </a:extLst>
                </p14:cNvPr>
                <p14:cNvContentPartPr/>
                <p14:nvPr/>
              </p14:nvContentPartPr>
              <p14:xfrm>
                <a:off x="2172055" y="3332858"/>
                <a:ext cx="227520" cy="98640"/>
              </p14:xfrm>
            </p:contentPart>
          </mc:Choice>
          <mc:Fallback xmlns="">
            <p:pic>
              <p:nvPicPr>
                <p:cNvPr id="314" name="잉크 313">
                  <a:extLst>
                    <a:ext uri="{FF2B5EF4-FFF2-40B4-BE49-F238E27FC236}">
                      <a16:creationId xmlns:a16="http://schemas.microsoft.com/office/drawing/2014/main" id="{583EB6C2-79E1-7EEC-D7CB-049E9B43A5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65935" y="3326738"/>
                  <a:ext cx="239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6" name="잉크 315">
                  <a:extLst>
                    <a:ext uri="{FF2B5EF4-FFF2-40B4-BE49-F238E27FC236}">
                      <a16:creationId xmlns:a16="http://schemas.microsoft.com/office/drawing/2014/main" id="{B138DEDD-47CA-00E2-1D7A-592D1A19C609}"/>
                    </a:ext>
                  </a:extLst>
                </p14:cNvPr>
                <p14:cNvContentPartPr/>
                <p14:nvPr/>
              </p14:nvContentPartPr>
              <p14:xfrm>
                <a:off x="2050015" y="3593858"/>
                <a:ext cx="61560" cy="237600"/>
              </p14:xfrm>
            </p:contentPart>
          </mc:Choice>
          <mc:Fallback xmlns="">
            <p:pic>
              <p:nvPicPr>
                <p:cNvPr id="316" name="잉크 315">
                  <a:extLst>
                    <a:ext uri="{FF2B5EF4-FFF2-40B4-BE49-F238E27FC236}">
                      <a16:creationId xmlns:a16="http://schemas.microsoft.com/office/drawing/2014/main" id="{B138DEDD-47CA-00E2-1D7A-592D1A19C60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043895" y="3587738"/>
                  <a:ext cx="738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7" name="잉크 316">
                  <a:extLst>
                    <a:ext uri="{FF2B5EF4-FFF2-40B4-BE49-F238E27FC236}">
                      <a16:creationId xmlns:a16="http://schemas.microsoft.com/office/drawing/2014/main" id="{DF2C1D1E-62A2-61AD-2AC9-8E636F44DB46}"/>
                    </a:ext>
                  </a:extLst>
                </p14:cNvPr>
                <p14:cNvContentPartPr/>
                <p14:nvPr/>
              </p14:nvContentPartPr>
              <p14:xfrm>
                <a:off x="823855" y="3816338"/>
                <a:ext cx="36000" cy="365400"/>
              </p14:xfrm>
            </p:contentPart>
          </mc:Choice>
          <mc:Fallback xmlns="">
            <p:pic>
              <p:nvPicPr>
                <p:cNvPr id="317" name="잉크 316">
                  <a:extLst>
                    <a:ext uri="{FF2B5EF4-FFF2-40B4-BE49-F238E27FC236}">
                      <a16:creationId xmlns:a16="http://schemas.microsoft.com/office/drawing/2014/main" id="{DF2C1D1E-62A2-61AD-2AC9-8E636F44DB4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7735" y="3810218"/>
                  <a:ext cx="4824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8" name="잉크 317">
                  <a:extLst>
                    <a:ext uri="{FF2B5EF4-FFF2-40B4-BE49-F238E27FC236}">
                      <a16:creationId xmlns:a16="http://schemas.microsoft.com/office/drawing/2014/main" id="{FFBA4343-393B-6964-6F8F-85799283D016}"/>
                    </a:ext>
                  </a:extLst>
                </p14:cNvPr>
                <p14:cNvContentPartPr/>
                <p14:nvPr/>
              </p14:nvContentPartPr>
              <p14:xfrm>
                <a:off x="802255" y="3839378"/>
                <a:ext cx="107640" cy="130680"/>
              </p14:xfrm>
            </p:contentPart>
          </mc:Choice>
          <mc:Fallback xmlns="">
            <p:pic>
              <p:nvPicPr>
                <p:cNvPr id="318" name="잉크 317">
                  <a:extLst>
                    <a:ext uri="{FF2B5EF4-FFF2-40B4-BE49-F238E27FC236}">
                      <a16:creationId xmlns:a16="http://schemas.microsoft.com/office/drawing/2014/main" id="{FFBA4343-393B-6964-6F8F-85799283D01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6135" y="3833258"/>
                  <a:ext cx="119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19" name="잉크 318">
                  <a:extLst>
                    <a:ext uri="{FF2B5EF4-FFF2-40B4-BE49-F238E27FC236}">
                      <a16:creationId xmlns:a16="http://schemas.microsoft.com/office/drawing/2014/main" id="{804D8630-8CF6-FFA3-A182-4C29F3CEBB42}"/>
                    </a:ext>
                  </a:extLst>
                </p14:cNvPr>
                <p14:cNvContentPartPr/>
                <p14:nvPr/>
              </p14:nvContentPartPr>
              <p14:xfrm>
                <a:off x="978655" y="3795458"/>
                <a:ext cx="168120" cy="146880"/>
              </p14:xfrm>
            </p:contentPart>
          </mc:Choice>
          <mc:Fallback xmlns="">
            <p:pic>
              <p:nvPicPr>
                <p:cNvPr id="319" name="잉크 318">
                  <a:extLst>
                    <a:ext uri="{FF2B5EF4-FFF2-40B4-BE49-F238E27FC236}">
                      <a16:creationId xmlns:a16="http://schemas.microsoft.com/office/drawing/2014/main" id="{804D8630-8CF6-FFA3-A182-4C29F3CEBB4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72535" y="3789338"/>
                  <a:ext cx="1803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20" name="잉크 319">
                  <a:extLst>
                    <a:ext uri="{FF2B5EF4-FFF2-40B4-BE49-F238E27FC236}">
                      <a16:creationId xmlns:a16="http://schemas.microsoft.com/office/drawing/2014/main" id="{29A0C06A-28D8-9505-FCCF-218A22C1873A}"/>
                    </a:ext>
                  </a:extLst>
                </p14:cNvPr>
                <p14:cNvContentPartPr/>
                <p14:nvPr/>
              </p14:nvContentPartPr>
              <p14:xfrm>
                <a:off x="1102855" y="3751538"/>
                <a:ext cx="111960" cy="372600"/>
              </p14:xfrm>
            </p:contentPart>
          </mc:Choice>
          <mc:Fallback xmlns="">
            <p:pic>
              <p:nvPicPr>
                <p:cNvPr id="320" name="잉크 319">
                  <a:extLst>
                    <a:ext uri="{FF2B5EF4-FFF2-40B4-BE49-F238E27FC236}">
                      <a16:creationId xmlns:a16="http://schemas.microsoft.com/office/drawing/2014/main" id="{29A0C06A-28D8-9505-FCCF-218A22C187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96735" y="3745418"/>
                  <a:ext cx="1242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21" name="잉크 320">
                  <a:extLst>
                    <a:ext uri="{FF2B5EF4-FFF2-40B4-BE49-F238E27FC236}">
                      <a16:creationId xmlns:a16="http://schemas.microsoft.com/office/drawing/2014/main" id="{B73952C2-3D1C-8F13-894D-C096FBE30A59}"/>
                    </a:ext>
                  </a:extLst>
                </p14:cNvPr>
                <p14:cNvContentPartPr/>
                <p14:nvPr/>
              </p14:nvContentPartPr>
              <p14:xfrm>
                <a:off x="1249015" y="3770618"/>
                <a:ext cx="131400" cy="123480"/>
              </p14:xfrm>
            </p:contentPart>
          </mc:Choice>
          <mc:Fallback xmlns="">
            <p:pic>
              <p:nvPicPr>
                <p:cNvPr id="321" name="잉크 320">
                  <a:extLst>
                    <a:ext uri="{FF2B5EF4-FFF2-40B4-BE49-F238E27FC236}">
                      <a16:creationId xmlns:a16="http://schemas.microsoft.com/office/drawing/2014/main" id="{B73952C2-3D1C-8F13-894D-C096FBE30A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242895" y="3764498"/>
                  <a:ext cx="143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22" name="잉크 321">
                  <a:extLst>
                    <a:ext uri="{FF2B5EF4-FFF2-40B4-BE49-F238E27FC236}">
                      <a16:creationId xmlns:a16="http://schemas.microsoft.com/office/drawing/2014/main" id="{787EFDA7-6392-CF7F-6530-69F63B3F260C}"/>
                    </a:ext>
                  </a:extLst>
                </p14:cNvPr>
                <p14:cNvContentPartPr/>
                <p14:nvPr/>
              </p14:nvContentPartPr>
              <p14:xfrm>
                <a:off x="1435135" y="3608978"/>
                <a:ext cx="24120" cy="293760"/>
              </p14:xfrm>
            </p:contentPart>
          </mc:Choice>
          <mc:Fallback xmlns="">
            <p:pic>
              <p:nvPicPr>
                <p:cNvPr id="322" name="잉크 321">
                  <a:extLst>
                    <a:ext uri="{FF2B5EF4-FFF2-40B4-BE49-F238E27FC236}">
                      <a16:creationId xmlns:a16="http://schemas.microsoft.com/office/drawing/2014/main" id="{787EFDA7-6392-CF7F-6530-69F63B3F260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29015" y="3602858"/>
                  <a:ext cx="363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23" name="잉크 322">
                  <a:extLst>
                    <a:ext uri="{FF2B5EF4-FFF2-40B4-BE49-F238E27FC236}">
                      <a16:creationId xmlns:a16="http://schemas.microsoft.com/office/drawing/2014/main" id="{A975088D-82D5-EDBB-40BB-152192B92352}"/>
                    </a:ext>
                  </a:extLst>
                </p14:cNvPr>
                <p14:cNvContentPartPr/>
                <p14:nvPr/>
              </p14:nvContentPartPr>
              <p14:xfrm>
                <a:off x="1423615" y="3548498"/>
                <a:ext cx="173160" cy="333720"/>
              </p14:xfrm>
            </p:contentPart>
          </mc:Choice>
          <mc:Fallback xmlns="">
            <p:pic>
              <p:nvPicPr>
                <p:cNvPr id="323" name="잉크 322">
                  <a:extLst>
                    <a:ext uri="{FF2B5EF4-FFF2-40B4-BE49-F238E27FC236}">
                      <a16:creationId xmlns:a16="http://schemas.microsoft.com/office/drawing/2014/main" id="{A975088D-82D5-EDBB-40BB-152192B923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17495" y="3542378"/>
                  <a:ext cx="1854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24" name="잉크 323">
                  <a:extLst>
                    <a:ext uri="{FF2B5EF4-FFF2-40B4-BE49-F238E27FC236}">
                      <a16:creationId xmlns:a16="http://schemas.microsoft.com/office/drawing/2014/main" id="{41DD8467-D8D8-310C-0567-A5E033409336}"/>
                    </a:ext>
                  </a:extLst>
                </p14:cNvPr>
                <p14:cNvContentPartPr/>
                <p14:nvPr/>
              </p14:nvContentPartPr>
              <p14:xfrm>
                <a:off x="1619095" y="3704738"/>
                <a:ext cx="289440" cy="155160"/>
              </p14:xfrm>
            </p:contentPart>
          </mc:Choice>
          <mc:Fallback xmlns="">
            <p:pic>
              <p:nvPicPr>
                <p:cNvPr id="324" name="잉크 323">
                  <a:extLst>
                    <a:ext uri="{FF2B5EF4-FFF2-40B4-BE49-F238E27FC236}">
                      <a16:creationId xmlns:a16="http://schemas.microsoft.com/office/drawing/2014/main" id="{41DD8467-D8D8-310C-0567-A5E03340933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12975" y="3698618"/>
                  <a:ext cx="301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25" name="잉크 324">
                  <a:extLst>
                    <a:ext uri="{FF2B5EF4-FFF2-40B4-BE49-F238E27FC236}">
                      <a16:creationId xmlns:a16="http://schemas.microsoft.com/office/drawing/2014/main" id="{2F938119-E4F7-75A1-AFE4-BF46B74F4953}"/>
                    </a:ext>
                  </a:extLst>
                </p14:cNvPr>
                <p14:cNvContentPartPr/>
                <p14:nvPr/>
              </p14:nvContentPartPr>
              <p14:xfrm>
                <a:off x="818455" y="4500338"/>
                <a:ext cx="186480" cy="174960"/>
              </p14:xfrm>
            </p:contentPart>
          </mc:Choice>
          <mc:Fallback xmlns="">
            <p:pic>
              <p:nvPicPr>
                <p:cNvPr id="325" name="잉크 324">
                  <a:extLst>
                    <a:ext uri="{FF2B5EF4-FFF2-40B4-BE49-F238E27FC236}">
                      <a16:creationId xmlns:a16="http://schemas.microsoft.com/office/drawing/2014/main" id="{2F938119-E4F7-75A1-AFE4-BF46B74F495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2335" y="4494218"/>
                  <a:ext cx="1987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26" name="잉크 325">
                  <a:extLst>
                    <a:ext uri="{FF2B5EF4-FFF2-40B4-BE49-F238E27FC236}">
                      <a16:creationId xmlns:a16="http://schemas.microsoft.com/office/drawing/2014/main" id="{837BEF2A-E3EB-39B3-B025-7AA326C0058A}"/>
                    </a:ext>
                  </a:extLst>
                </p14:cNvPr>
                <p14:cNvContentPartPr/>
                <p14:nvPr/>
              </p14:nvContentPartPr>
              <p14:xfrm>
                <a:off x="1023295" y="4402418"/>
                <a:ext cx="210600" cy="176040"/>
              </p14:xfrm>
            </p:contentPart>
          </mc:Choice>
          <mc:Fallback xmlns="">
            <p:pic>
              <p:nvPicPr>
                <p:cNvPr id="326" name="잉크 325">
                  <a:extLst>
                    <a:ext uri="{FF2B5EF4-FFF2-40B4-BE49-F238E27FC236}">
                      <a16:creationId xmlns:a16="http://schemas.microsoft.com/office/drawing/2014/main" id="{837BEF2A-E3EB-39B3-B025-7AA326C0058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7175" y="4396298"/>
                  <a:ext cx="222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7" name="잉크 326">
                  <a:extLst>
                    <a:ext uri="{FF2B5EF4-FFF2-40B4-BE49-F238E27FC236}">
                      <a16:creationId xmlns:a16="http://schemas.microsoft.com/office/drawing/2014/main" id="{B71A5BB6-B2A1-70FA-53DD-FFA4F4433150}"/>
                    </a:ext>
                  </a:extLst>
                </p14:cNvPr>
                <p14:cNvContentPartPr/>
                <p14:nvPr/>
              </p14:nvContentPartPr>
              <p14:xfrm>
                <a:off x="1284655" y="4381898"/>
                <a:ext cx="79920" cy="173520"/>
              </p14:xfrm>
            </p:contentPart>
          </mc:Choice>
          <mc:Fallback xmlns="">
            <p:pic>
              <p:nvPicPr>
                <p:cNvPr id="327" name="잉크 326">
                  <a:extLst>
                    <a:ext uri="{FF2B5EF4-FFF2-40B4-BE49-F238E27FC236}">
                      <a16:creationId xmlns:a16="http://schemas.microsoft.com/office/drawing/2014/main" id="{B71A5BB6-B2A1-70FA-53DD-FFA4F443315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278535" y="4375778"/>
                  <a:ext cx="92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28" name="잉크 327">
                  <a:extLst>
                    <a:ext uri="{FF2B5EF4-FFF2-40B4-BE49-F238E27FC236}">
                      <a16:creationId xmlns:a16="http://schemas.microsoft.com/office/drawing/2014/main" id="{2ED197BA-680A-B86F-FB70-E2BC3877EA0B}"/>
                    </a:ext>
                  </a:extLst>
                </p14:cNvPr>
                <p14:cNvContentPartPr/>
                <p14:nvPr/>
              </p14:nvContentPartPr>
              <p14:xfrm>
                <a:off x="1409215" y="4344098"/>
                <a:ext cx="177480" cy="175320"/>
              </p14:xfrm>
            </p:contentPart>
          </mc:Choice>
          <mc:Fallback xmlns="">
            <p:pic>
              <p:nvPicPr>
                <p:cNvPr id="328" name="잉크 327">
                  <a:extLst>
                    <a:ext uri="{FF2B5EF4-FFF2-40B4-BE49-F238E27FC236}">
                      <a16:creationId xmlns:a16="http://schemas.microsoft.com/office/drawing/2014/main" id="{2ED197BA-680A-B86F-FB70-E2BC3877EA0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03095" y="4337978"/>
                  <a:ext cx="189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674C4323-E3C7-EF22-7750-65797F6E97C4}"/>
                    </a:ext>
                  </a:extLst>
                </p14:cNvPr>
                <p14:cNvContentPartPr/>
                <p14:nvPr/>
              </p14:nvContentPartPr>
              <p14:xfrm>
                <a:off x="1614055" y="4206578"/>
                <a:ext cx="107280" cy="218880"/>
              </p14:xfrm>
            </p:contentPart>
          </mc:Choice>
          <mc:Fallback xmlns=""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674C4323-E3C7-EF22-7750-65797F6E97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607935" y="4200458"/>
                  <a:ext cx="1195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32186591-A7F3-56E2-88BD-6427EE650D39}"/>
                    </a:ext>
                  </a:extLst>
                </p14:cNvPr>
                <p14:cNvContentPartPr/>
                <p14:nvPr/>
              </p14:nvContentPartPr>
              <p14:xfrm>
                <a:off x="1832575" y="3918938"/>
                <a:ext cx="52200" cy="446400"/>
              </p14:xfrm>
            </p:contentPart>
          </mc:Choice>
          <mc:Fallback xmlns=""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32186591-A7F3-56E2-88BD-6427EE650D3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826455" y="3912818"/>
                  <a:ext cx="644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C8DE7588-E921-6605-C882-AAEE1FA07127}"/>
                    </a:ext>
                  </a:extLst>
                </p14:cNvPr>
                <p14:cNvContentPartPr/>
                <p14:nvPr/>
              </p14:nvContentPartPr>
              <p14:xfrm>
                <a:off x="1774255" y="4192178"/>
                <a:ext cx="171720" cy="46440"/>
              </p14:xfrm>
            </p:contentPart>
          </mc:Choice>
          <mc:Fallback xmlns=""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C8DE7588-E921-6605-C882-AAEE1FA0712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768135" y="4186058"/>
                  <a:ext cx="1839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2E5DE973-3C90-BEF4-0391-A06457AB591A}"/>
                    </a:ext>
                  </a:extLst>
                </p14:cNvPr>
                <p14:cNvContentPartPr/>
                <p14:nvPr/>
              </p14:nvContentPartPr>
              <p14:xfrm>
                <a:off x="2164855" y="4092818"/>
                <a:ext cx="37080" cy="189000"/>
              </p14:xfrm>
            </p:contentPart>
          </mc:Choice>
          <mc:Fallback xmlns=""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2E5DE973-3C90-BEF4-0391-A06457AB591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158735" y="4086698"/>
                  <a:ext cx="49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5196B0F4-D81B-FEAF-5EAD-D107C615DDFD}"/>
                    </a:ext>
                  </a:extLst>
                </p14:cNvPr>
                <p14:cNvContentPartPr/>
                <p14:nvPr/>
              </p14:nvContentPartPr>
              <p14:xfrm>
                <a:off x="2352775" y="4076978"/>
                <a:ext cx="80640" cy="137520"/>
              </p14:xfrm>
            </p:contentPart>
          </mc:Choice>
          <mc:Fallback xmlns=""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5196B0F4-D81B-FEAF-5EAD-D107C615DDF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346655" y="4070858"/>
                  <a:ext cx="928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36" name="잉크 335">
                  <a:extLst>
                    <a:ext uri="{FF2B5EF4-FFF2-40B4-BE49-F238E27FC236}">
                      <a16:creationId xmlns:a16="http://schemas.microsoft.com/office/drawing/2014/main" id="{D0AEEF5B-A2C6-D020-A5C9-85032910AFA1}"/>
                    </a:ext>
                  </a:extLst>
                </p14:cNvPr>
                <p14:cNvContentPartPr/>
                <p14:nvPr/>
              </p14:nvContentPartPr>
              <p14:xfrm>
                <a:off x="2466535" y="4204418"/>
                <a:ext cx="360" cy="360"/>
              </p14:xfrm>
            </p:contentPart>
          </mc:Choice>
          <mc:Fallback xmlns="">
            <p:pic>
              <p:nvPicPr>
                <p:cNvPr id="336" name="잉크 335">
                  <a:extLst>
                    <a:ext uri="{FF2B5EF4-FFF2-40B4-BE49-F238E27FC236}">
                      <a16:creationId xmlns:a16="http://schemas.microsoft.com/office/drawing/2014/main" id="{D0AEEF5B-A2C6-D020-A5C9-85032910AFA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60415" y="41982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258CC6A7-95AC-9E48-36BF-B0F8FD43B175}"/>
                    </a:ext>
                  </a:extLst>
                </p14:cNvPr>
                <p14:cNvContentPartPr/>
                <p14:nvPr/>
              </p14:nvContentPartPr>
              <p14:xfrm>
                <a:off x="811255" y="4533098"/>
                <a:ext cx="1608480" cy="351000"/>
              </p14:xfrm>
            </p:contentPart>
          </mc:Choice>
          <mc:Fallback xmlns=""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258CC6A7-95AC-9E48-36BF-B0F8FD43B17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5135" y="4526978"/>
                  <a:ext cx="16207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376850D7-29B1-9B4B-8C84-EC1C76F3BF08}"/>
                    </a:ext>
                  </a:extLst>
                </p14:cNvPr>
                <p14:cNvContentPartPr/>
                <p14:nvPr/>
              </p14:nvContentPartPr>
              <p14:xfrm>
                <a:off x="1157575" y="3918938"/>
                <a:ext cx="1402560" cy="319680"/>
              </p14:xfrm>
            </p:contentPart>
          </mc:Choice>
          <mc:Fallback xmlns=""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376850D7-29B1-9B4B-8C84-EC1C76F3BF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51455" y="3912818"/>
                  <a:ext cx="14148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5E431A2E-166F-3977-2EC3-24999C7BF3CD}"/>
                    </a:ext>
                  </a:extLst>
                </p14:cNvPr>
                <p14:cNvContentPartPr/>
                <p14:nvPr/>
              </p14:nvContentPartPr>
              <p14:xfrm>
                <a:off x="2623495" y="3938378"/>
                <a:ext cx="360" cy="360"/>
              </p14:xfrm>
            </p:contentPart>
          </mc:Choice>
          <mc:Fallback xmlns=""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5E431A2E-166F-3977-2EC3-24999C7BF3C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17375" y="39322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06518B66-EBA5-82F7-01B5-8CE67B087B19}"/>
                    </a:ext>
                  </a:extLst>
                </p14:cNvPr>
                <p14:cNvContentPartPr/>
                <p14:nvPr/>
              </p14:nvContentPartPr>
              <p14:xfrm>
                <a:off x="484015" y="3909578"/>
                <a:ext cx="119520" cy="875880"/>
              </p14:xfrm>
            </p:contentPart>
          </mc:Choice>
          <mc:Fallback xmlns=""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06518B66-EBA5-82F7-01B5-8CE67B087B1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77895" y="3903458"/>
                  <a:ext cx="131760" cy="88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A8C9641A-1C83-C032-AA38-603CCCFE9CA1}"/>
                    </a:ext>
                  </a:extLst>
                </p14:cNvPr>
                <p14:cNvContentPartPr/>
                <p14:nvPr/>
              </p14:nvContentPartPr>
              <p14:xfrm>
                <a:off x="369175" y="4655858"/>
                <a:ext cx="396360" cy="778320"/>
              </p14:xfrm>
            </p:contentPart>
          </mc:Choice>
          <mc:Fallback xmlns=""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A8C9641A-1C83-C032-AA38-603CCCFE9CA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63055" y="4649738"/>
                  <a:ext cx="4086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03DDE7CD-5A7B-44CD-A4ED-458C64248874}"/>
                    </a:ext>
                  </a:extLst>
                </p14:cNvPr>
                <p14:cNvContentPartPr/>
                <p14:nvPr/>
              </p14:nvContentPartPr>
              <p14:xfrm>
                <a:off x="700375" y="5241578"/>
                <a:ext cx="142560" cy="324720"/>
              </p14:xfrm>
            </p:contentPart>
          </mc:Choice>
          <mc:Fallback xmlns=""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03DDE7CD-5A7B-44CD-A4ED-458C6424887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94255" y="5235458"/>
                  <a:ext cx="154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45" name="잉크 344">
                  <a:extLst>
                    <a:ext uri="{FF2B5EF4-FFF2-40B4-BE49-F238E27FC236}">
                      <a16:creationId xmlns:a16="http://schemas.microsoft.com/office/drawing/2014/main" id="{FA83E3A3-8EA4-9251-42DF-0FD4B27F5346}"/>
                    </a:ext>
                  </a:extLst>
                </p14:cNvPr>
                <p14:cNvContentPartPr/>
                <p14:nvPr/>
              </p14:nvContentPartPr>
              <p14:xfrm>
                <a:off x="950575" y="5123498"/>
                <a:ext cx="93600" cy="401040"/>
              </p14:xfrm>
            </p:contentPart>
          </mc:Choice>
          <mc:Fallback xmlns="">
            <p:pic>
              <p:nvPicPr>
                <p:cNvPr id="345" name="잉크 344">
                  <a:extLst>
                    <a:ext uri="{FF2B5EF4-FFF2-40B4-BE49-F238E27FC236}">
                      <a16:creationId xmlns:a16="http://schemas.microsoft.com/office/drawing/2014/main" id="{FA83E3A3-8EA4-9251-42DF-0FD4B27F534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44455" y="5117378"/>
                  <a:ext cx="1058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46" name="잉크 345">
                  <a:extLst>
                    <a:ext uri="{FF2B5EF4-FFF2-40B4-BE49-F238E27FC236}">
                      <a16:creationId xmlns:a16="http://schemas.microsoft.com/office/drawing/2014/main" id="{84615E5D-0DB7-D2F5-6405-EF7F1D918A67}"/>
                    </a:ext>
                  </a:extLst>
                </p14:cNvPr>
                <p14:cNvContentPartPr/>
                <p14:nvPr/>
              </p14:nvContentPartPr>
              <p14:xfrm>
                <a:off x="959935" y="5131418"/>
                <a:ext cx="229680" cy="309960"/>
              </p14:xfrm>
            </p:contentPart>
          </mc:Choice>
          <mc:Fallback xmlns="">
            <p:pic>
              <p:nvPicPr>
                <p:cNvPr id="346" name="잉크 345">
                  <a:extLst>
                    <a:ext uri="{FF2B5EF4-FFF2-40B4-BE49-F238E27FC236}">
                      <a16:creationId xmlns:a16="http://schemas.microsoft.com/office/drawing/2014/main" id="{84615E5D-0DB7-D2F5-6405-EF7F1D918A6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3815" y="5125298"/>
                  <a:ext cx="2419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56DFA3AF-5E20-E6D9-2A7F-EC927F911E9B}"/>
                    </a:ext>
                  </a:extLst>
                </p14:cNvPr>
                <p14:cNvContentPartPr/>
                <p14:nvPr/>
              </p14:nvContentPartPr>
              <p14:xfrm>
                <a:off x="1221295" y="5045018"/>
                <a:ext cx="228960" cy="41760"/>
              </p14:xfrm>
            </p:contentPart>
          </mc:Choice>
          <mc:Fallback xmlns=""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56DFA3AF-5E20-E6D9-2A7F-EC927F911E9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215175" y="5038898"/>
                  <a:ext cx="241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381A1E59-D070-F0D6-FFB7-D152295A4BAE}"/>
                    </a:ext>
                  </a:extLst>
                </p14:cNvPr>
                <p14:cNvContentPartPr/>
                <p14:nvPr/>
              </p14:nvContentPartPr>
              <p14:xfrm>
                <a:off x="1336855" y="5104778"/>
                <a:ext cx="47520" cy="263880"/>
              </p14:xfrm>
            </p:contentPart>
          </mc:Choice>
          <mc:Fallback xmlns=""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381A1E59-D070-F0D6-FFB7-D152295A4BA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330735" y="5098658"/>
                  <a:ext cx="597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49" name="잉크 348">
                  <a:extLst>
                    <a:ext uri="{FF2B5EF4-FFF2-40B4-BE49-F238E27FC236}">
                      <a16:creationId xmlns:a16="http://schemas.microsoft.com/office/drawing/2014/main" id="{B5FE9089-1534-1345-C5CA-E9431766A1F5}"/>
                    </a:ext>
                  </a:extLst>
                </p14:cNvPr>
                <p14:cNvContentPartPr/>
                <p14:nvPr/>
              </p14:nvContentPartPr>
              <p14:xfrm>
                <a:off x="1471495" y="5016218"/>
                <a:ext cx="257760" cy="244800"/>
              </p14:xfrm>
            </p:contentPart>
          </mc:Choice>
          <mc:Fallback xmlns="">
            <p:pic>
              <p:nvPicPr>
                <p:cNvPr id="349" name="잉크 348">
                  <a:extLst>
                    <a:ext uri="{FF2B5EF4-FFF2-40B4-BE49-F238E27FC236}">
                      <a16:creationId xmlns:a16="http://schemas.microsoft.com/office/drawing/2014/main" id="{B5FE9089-1534-1345-C5CA-E9431766A1F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465375" y="5010098"/>
                  <a:ext cx="2700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F3E4E5C8-C09A-E3AD-D171-2670E2D63293}"/>
                    </a:ext>
                  </a:extLst>
                </p14:cNvPr>
                <p14:cNvContentPartPr/>
                <p14:nvPr/>
              </p14:nvContentPartPr>
              <p14:xfrm>
                <a:off x="1047415" y="5459738"/>
                <a:ext cx="727920" cy="276840"/>
              </p14:xfrm>
            </p:contentPart>
          </mc:Choice>
          <mc:Fallback xmlns=""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F3E4E5C8-C09A-E3AD-D171-2670E2D6329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41295" y="5453618"/>
                  <a:ext cx="7401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0A26CA11-0410-A096-37D3-C8E6776FC7AD}"/>
                    </a:ext>
                  </a:extLst>
                </p14:cNvPr>
                <p14:cNvContentPartPr/>
                <p14:nvPr/>
              </p14:nvContentPartPr>
              <p14:xfrm>
                <a:off x="1999975" y="5451818"/>
                <a:ext cx="360" cy="360"/>
              </p14:xfrm>
            </p:contentPart>
          </mc:Choice>
          <mc:Fallback xmlns=""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0A26CA11-0410-A096-37D3-C8E6776FC7A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93855" y="54456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D73A7866-03FE-C526-F324-C8111207D8EE}"/>
                    </a:ext>
                  </a:extLst>
                </p14:cNvPr>
                <p14:cNvContentPartPr/>
                <p14:nvPr/>
              </p14:nvContentPartPr>
              <p14:xfrm>
                <a:off x="2809975" y="2531138"/>
                <a:ext cx="1348560" cy="254520"/>
              </p14:xfrm>
            </p:contentPart>
          </mc:Choice>
          <mc:Fallback xmlns=""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D73A7866-03FE-C526-F324-C8111207D8E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803855" y="2525018"/>
                  <a:ext cx="1360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8896EE39-8321-59E4-293B-39C361EE346E}"/>
                    </a:ext>
                  </a:extLst>
                </p14:cNvPr>
                <p14:cNvContentPartPr/>
                <p14:nvPr/>
              </p14:nvContentPartPr>
              <p14:xfrm>
                <a:off x="4022815" y="2482538"/>
                <a:ext cx="185760" cy="338040"/>
              </p14:xfrm>
            </p:contentPart>
          </mc:Choice>
          <mc:Fallback xmlns=""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8896EE39-8321-59E4-293B-39C361EE346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16695" y="2476418"/>
                  <a:ext cx="1980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EEE46867-74AF-2566-E684-DB26FE3E2A99}"/>
                    </a:ext>
                  </a:extLst>
                </p14:cNvPr>
                <p14:cNvContentPartPr/>
                <p14:nvPr/>
              </p14:nvContentPartPr>
              <p14:xfrm>
                <a:off x="4421695" y="2008778"/>
                <a:ext cx="1353600" cy="1011960"/>
              </p14:xfrm>
            </p:contentPart>
          </mc:Choice>
          <mc:Fallback xmlns=""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EEE46867-74AF-2566-E684-DB26FE3E2A9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15575" y="2002658"/>
                  <a:ext cx="1365840" cy="10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7F56D04C-D449-2529-17A9-92E89ECFBB9B}"/>
                    </a:ext>
                  </a:extLst>
                </p14:cNvPr>
                <p14:cNvContentPartPr/>
                <p14:nvPr/>
              </p14:nvContentPartPr>
              <p14:xfrm>
                <a:off x="4510255" y="1592258"/>
                <a:ext cx="217800" cy="462960"/>
              </p14:xfrm>
            </p:contentPart>
          </mc:Choice>
          <mc:Fallback xmlns=""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7F56D04C-D449-2529-17A9-92E89ECFBB9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504135" y="1586138"/>
                  <a:ext cx="2300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F96CA87D-0273-2C72-581E-910060AD4896}"/>
                    </a:ext>
                  </a:extLst>
                </p14:cNvPr>
                <p14:cNvContentPartPr/>
                <p14:nvPr/>
              </p14:nvContentPartPr>
              <p14:xfrm>
                <a:off x="4787455" y="1747778"/>
                <a:ext cx="590400" cy="165240"/>
              </p14:xfrm>
            </p:contentPart>
          </mc:Choice>
          <mc:Fallback xmlns=""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F96CA87D-0273-2C72-581E-910060AD489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781335" y="1741658"/>
                  <a:ext cx="602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58E23B36-C6BF-4239-4140-8220B0E2FD78}"/>
                    </a:ext>
                  </a:extLst>
                </p14:cNvPr>
                <p14:cNvContentPartPr/>
                <p14:nvPr/>
              </p14:nvContentPartPr>
              <p14:xfrm>
                <a:off x="5316295" y="1720778"/>
                <a:ext cx="127080" cy="87120"/>
              </p14:xfrm>
            </p:contentPart>
          </mc:Choice>
          <mc:Fallback xmlns=""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58E23B36-C6BF-4239-4140-8220B0E2FD7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10175" y="1714658"/>
                  <a:ext cx="139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FEBF8260-86D7-7536-C183-3FA1208CBBDC}"/>
                    </a:ext>
                  </a:extLst>
                </p14:cNvPr>
                <p14:cNvContentPartPr/>
                <p14:nvPr/>
              </p14:nvContentPartPr>
              <p14:xfrm>
                <a:off x="5488735" y="1834178"/>
                <a:ext cx="429120" cy="97200"/>
              </p14:xfrm>
            </p:contentPart>
          </mc:Choice>
          <mc:Fallback xmlns=""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FEBF8260-86D7-7536-C183-3FA1208CBBD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482615" y="1828058"/>
                  <a:ext cx="441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9DDFC571-AF8D-D5D2-D746-D31E08F7BF07}"/>
                    </a:ext>
                  </a:extLst>
                </p14:cNvPr>
                <p14:cNvContentPartPr/>
                <p14:nvPr/>
              </p14:nvContentPartPr>
              <p14:xfrm>
                <a:off x="5921095" y="1963058"/>
                <a:ext cx="360" cy="360"/>
              </p14:xfrm>
            </p:contentPart>
          </mc:Choice>
          <mc:Fallback xmlns=""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9DDFC571-AF8D-D5D2-D746-D31E08F7BF0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14975" y="19569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C1397446-B73D-7872-50A0-5E3793DEA5F7}"/>
                    </a:ext>
                  </a:extLst>
                </p14:cNvPr>
                <p14:cNvContentPartPr/>
                <p14:nvPr/>
              </p14:nvContentPartPr>
              <p14:xfrm>
                <a:off x="7770415" y="2189498"/>
                <a:ext cx="635400" cy="34560"/>
              </p14:xfrm>
            </p:contentPart>
          </mc:Choice>
          <mc:Fallback xmlns=""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C1397446-B73D-7872-50A0-5E3793DEA5F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764295" y="2183378"/>
                  <a:ext cx="647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A8613D6E-B661-B8BF-0A10-3C28A101F93F}"/>
                    </a:ext>
                  </a:extLst>
                </p14:cNvPr>
                <p14:cNvContentPartPr/>
                <p14:nvPr/>
              </p14:nvContentPartPr>
              <p14:xfrm>
                <a:off x="7852495" y="1933178"/>
                <a:ext cx="967680" cy="81144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A8613D6E-B661-B8BF-0A10-3C28A101F93F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846375" y="1927058"/>
                  <a:ext cx="979920" cy="82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363" name="잉크 362">
                  <a:extLst>
                    <a:ext uri="{FF2B5EF4-FFF2-40B4-BE49-F238E27FC236}">
                      <a16:creationId xmlns:a16="http://schemas.microsoft.com/office/drawing/2014/main" id="{DAF96B88-6893-A16B-E742-EAB957FACC6D}"/>
                    </a:ext>
                  </a:extLst>
                </p14:cNvPr>
                <p14:cNvContentPartPr/>
                <p14:nvPr/>
              </p14:nvContentPartPr>
              <p14:xfrm>
                <a:off x="8121775" y="1400018"/>
                <a:ext cx="119880" cy="462240"/>
              </p14:xfrm>
            </p:contentPart>
          </mc:Choice>
          <mc:Fallback xmlns="">
            <p:pic>
              <p:nvPicPr>
                <p:cNvPr id="363" name="잉크 362">
                  <a:extLst>
                    <a:ext uri="{FF2B5EF4-FFF2-40B4-BE49-F238E27FC236}">
                      <a16:creationId xmlns:a16="http://schemas.microsoft.com/office/drawing/2014/main" id="{DAF96B88-6893-A16B-E742-EAB957FACC6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115655" y="1393898"/>
                  <a:ext cx="1321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364" name="잉크 363">
                  <a:extLst>
                    <a:ext uri="{FF2B5EF4-FFF2-40B4-BE49-F238E27FC236}">
                      <a16:creationId xmlns:a16="http://schemas.microsoft.com/office/drawing/2014/main" id="{601914CB-F882-7CC9-8721-588208A3BACD}"/>
                    </a:ext>
                  </a:extLst>
                </p14:cNvPr>
                <p14:cNvContentPartPr/>
                <p14:nvPr/>
              </p14:nvContentPartPr>
              <p14:xfrm>
                <a:off x="8299255" y="1465898"/>
                <a:ext cx="740520" cy="691200"/>
              </p14:xfrm>
            </p:contentPart>
          </mc:Choice>
          <mc:Fallback xmlns="">
            <p:pic>
              <p:nvPicPr>
                <p:cNvPr id="364" name="잉크 363">
                  <a:extLst>
                    <a:ext uri="{FF2B5EF4-FFF2-40B4-BE49-F238E27FC236}">
                      <a16:creationId xmlns:a16="http://schemas.microsoft.com/office/drawing/2014/main" id="{601914CB-F882-7CC9-8721-588208A3BAC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293135" y="1459778"/>
                  <a:ext cx="75276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AA8B1E47-071F-60E0-57A2-FE38E5A1E861}"/>
                    </a:ext>
                  </a:extLst>
                </p14:cNvPr>
                <p14:cNvContentPartPr/>
                <p14:nvPr/>
              </p14:nvContentPartPr>
              <p14:xfrm>
                <a:off x="9031135" y="1597298"/>
                <a:ext cx="317160" cy="466560"/>
              </p14:xfrm>
            </p:contentPart>
          </mc:Choice>
          <mc:Fallback xmlns=""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AA8B1E47-071F-60E0-57A2-FE38E5A1E86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025015" y="1591178"/>
                  <a:ext cx="32940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2B8B7EE6-EA14-C164-D568-94ACA1F3A3F3}"/>
                    </a:ext>
                  </a:extLst>
                </p14:cNvPr>
                <p14:cNvContentPartPr/>
                <p14:nvPr/>
              </p14:nvContentPartPr>
              <p14:xfrm>
                <a:off x="9367735" y="1655618"/>
                <a:ext cx="547560" cy="181800"/>
              </p14:xfrm>
            </p:contentPart>
          </mc:Choice>
          <mc:Fallback xmlns=""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2B8B7EE6-EA14-C164-D568-94ACA1F3A3F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361615" y="1649498"/>
                  <a:ext cx="559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535D3E8A-AA44-DC20-B0DA-1DE760FC3BE4}"/>
                    </a:ext>
                  </a:extLst>
                </p14:cNvPr>
                <p14:cNvContentPartPr/>
                <p14:nvPr/>
              </p14:nvContentPartPr>
              <p14:xfrm>
                <a:off x="5922535" y="2097698"/>
                <a:ext cx="1614240" cy="166320"/>
              </p14:xfrm>
            </p:contentPart>
          </mc:Choice>
          <mc:Fallback xmlns=""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535D3E8A-AA44-DC20-B0DA-1DE760FC3BE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916415" y="2091578"/>
                  <a:ext cx="1626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8D9E9457-809F-C974-4C39-18DA5BF05456}"/>
                    </a:ext>
                  </a:extLst>
                </p14:cNvPr>
                <p14:cNvContentPartPr/>
                <p14:nvPr/>
              </p14:nvContentPartPr>
              <p14:xfrm>
                <a:off x="7394935" y="2053058"/>
                <a:ext cx="245160" cy="280800"/>
              </p14:xfrm>
            </p:contentPart>
          </mc:Choice>
          <mc:Fallback xmlns=""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8D9E9457-809F-C974-4C39-18DA5BF0545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388815" y="2046938"/>
                  <a:ext cx="2574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69" name="잉크 368">
                  <a:extLst>
                    <a:ext uri="{FF2B5EF4-FFF2-40B4-BE49-F238E27FC236}">
                      <a16:creationId xmlns:a16="http://schemas.microsoft.com/office/drawing/2014/main" id="{FE73F222-091C-7C94-ACE1-D8F31A60BD9A}"/>
                    </a:ext>
                  </a:extLst>
                </p14:cNvPr>
                <p14:cNvContentPartPr/>
                <p14:nvPr/>
              </p14:nvContentPartPr>
              <p14:xfrm>
                <a:off x="6174895" y="2512058"/>
                <a:ext cx="1485360" cy="397440"/>
              </p14:xfrm>
            </p:contentPart>
          </mc:Choice>
          <mc:Fallback xmlns="">
            <p:pic>
              <p:nvPicPr>
                <p:cNvPr id="369" name="잉크 368">
                  <a:extLst>
                    <a:ext uri="{FF2B5EF4-FFF2-40B4-BE49-F238E27FC236}">
                      <a16:creationId xmlns:a16="http://schemas.microsoft.com/office/drawing/2014/main" id="{FE73F222-091C-7C94-ACE1-D8F31A60BD9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6168775" y="2505938"/>
                  <a:ext cx="14976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43E63096-DDA3-A7D3-803E-BBDB5C644A0B}"/>
                    </a:ext>
                  </a:extLst>
                </p14:cNvPr>
                <p14:cNvContentPartPr/>
                <p14:nvPr/>
              </p14:nvContentPartPr>
              <p14:xfrm>
                <a:off x="6178855" y="2775938"/>
                <a:ext cx="201600" cy="241920"/>
              </p14:xfrm>
            </p:contentPart>
          </mc:Choice>
          <mc:Fallback xmlns=""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43E63096-DDA3-A7D3-803E-BBDB5C644A0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6172735" y="2769818"/>
                  <a:ext cx="213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D9D95E5E-3288-A494-475D-517EE88C5C4C}"/>
                    </a:ext>
                  </a:extLst>
                </p14:cNvPr>
                <p14:cNvContentPartPr/>
                <p14:nvPr/>
              </p14:nvContentPartPr>
              <p14:xfrm>
                <a:off x="3149455" y="3065738"/>
                <a:ext cx="1067760" cy="302760"/>
              </p14:xfrm>
            </p:contentPart>
          </mc:Choice>
          <mc:Fallback xmlns=""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D9D95E5E-3288-A494-475D-517EE88C5C4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143335" y="3059618"/>
                  <a:ext cx="10800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72" name="잉크 371">
                  <a:extLst>
                    <a:ext uri="{FF2B5EF4-FFF2-40B4-BE49-F238E27FC236}">
                      <a16:creationId xmlns:a16="http://schemas.microsoft.com/office/drawing/2014/main" id="{1D1FFF72-DF82-58E0-38A9-49DB67543AA7}"/>
                    </a:ext>
                  </a:extLst>
                </p14:cNvPr>
                <p14:cNvContentPartPr/>
                <p14:nvPr/>
              </p14:nvContentPartPr>
              <p14:xfrm>
                <a:off x="3008335" y="3093458"/>
                <a:ext cx="205200" cy="387720"/>
              </p14:xfrm>
            </p:contentPart>
          </mc:Choice>
          <mc:Fallback xmlns="">
            <p:pic>
              <p:nvPicPr>
                <p:cNvPr id="372" name="잉크 371">
                  <a:extLst>
                    <a:ext uri="{FF2B5EF4-FFF2-40B4-BE49-F238E27FC236}">
                      <a16:creationId xmlns:a16="http://schemas.microsoft.com/office/drawing/2014/main" id="{1D1FFF72-DF82-58E0-38A9-49DB67543AA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002215" y="3087338"/>
                  <a:ext cx="2174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55DE6DC1-80C5-7979-AAC3-4ED251BCCF12}"/>
                    </a:ext>
                  </a:extLst>
                </p14:cNvPr>
                <p14:cNvContentPartPr/>
                <p14:nvPr/>
              </p14:nvContentPartPr>
              <p14:xfrm>
                <a:off x="2570935" y="3325658"/>
                <a:ext cx="118440" cy="1438560"/>
              </p14:xfrm>
            </p:contentPart>
          </mc:Choice>
          <mc:Fallback xmlns=""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55DE6DC1-80C5-7979-AAC3-4ED251BCCF1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564815" y="3319538"/>
                  <a:ext cx="130680" cy="14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70512D81-D231-90FD-F621-9597D3DE41C9}"/>
                    </a:ext>
                  </a:extLst>
                </p14:cNvPr>
                <p14:cNvContentPartPr/>
                <p14:nvPr/>
              </p14:nvContentPartPr>
              <p14:xfrm>
                <a:off x="2533495" y="4742978"/>
                <a:ext cx="261000" cy="200520"/>
              </p14:xfrm>
            </p:contentPart>
          </mc:Choice>
          <mc:Fallback xmlns=""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70512D81-D231-90FD-F621-9597D3DE41C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527375" y="4736858"/>
                  <a:ext cx="273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F14C4B35-6D76-0522-66E9-6FEC09B8A10E}"/>
                    </a:ext>
                  </a:extLst>
                </p14:cNvPr>
                <p14:cNvContentPartPr/>
                <p14:nvPr/>
              </p14:nvContentPartPr>
              <p14:xfrm>
                <a:off x="2926975" y="3930098"/>
                <a:ext cx="38520" cy="439560"/>
              </p14:xfrm>
            </p:contentPart>
          </mc:Choice>
          <mc:Fallback xmlns=""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F14C4B35-6D76-0522-66E9-6FEC09B8A10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920855" y="3923978"/>
                  <a:ext cx="507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A384E054-4D3C-2911-69E4-FC3231D803C7}"/>
                    </a:ext>
                  </a:extLst>
                </p14:cNvPr>
                <p14:cNvContentPartPr/>
                <p14:nvPr/>
              </p14:nvContentPartPr>
              <p14:xfrm>
                <a:off x="2958295" y="3993818"/>
                <a:ext cx="252720" cy="280080"/>
              </p14:xfrm>
            </p:contentPart>
          </mc:Choice>
          <mc:Fallback xmlns=""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A384E054-4D3C-2911-69E4-FC3231D803C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952175" y="3987698"/>
                  <a:ext cx="2649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81" name="잉크 380">
                  <a:extLst>
                    <a:ext uri="{FF2B5EF4-FFF2-40B4-BE49-F238E27FC236}">
                      <a16:creationId xmlns:a16="http://schemas.microsoft.com/office/drawing/2014/main" id="{2F10B1C8-690C-EE7B-78B6-1209860935E2}"/>
                    </a:ext>
                  </a:extLst>
                </p14:cNvPr>
                <p14:cNvContentPartPr/>
                <p14:nvPr/>
              </p14:nvContentPartPr>
              <p14:xfrm>
                <a:off x="3231535" y="4135298"/>
                <a:ext cx="118800" cy="150480"/>
              </p14:xfrm>
            </p:contentPart>
          </mc:Choice>
          <mc:Fallback xmlns="">
            <p:pic>
              <p:nvPicPr>
                <p:cNvPr id="381" name="잉크 380">
                  <a:extLst>
                    <a:ext uri="{FF2B5EF4-FFF2-40B4-BE49-F238E27FC236}">
                      <a16:creationId xmlns:a16="http://schemas.microsoft.com/office/drawing/2014/main" id="{2F10B1C8-690C-EE7B-78B6-1209860935E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225415" y="4129178"/>
                  <a:ext cx="131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44451DBD-EA43-17E4-BF2F-7ECF2909EEFE}"/>
                    </a:ext>
                  </a:extLst>
                </p14:cNvPr>
                <p14:cNvContentPartPr/>
                <p14:nvPr/>
              </p14:nvContentPartPr>
              <p14:xfrm>
                <a:off x="3375175" y="3873938"/>
                <a:ext cx="189000" cy="420480"/>
              </p14:xfrm>
            </p:contentPart>
          </mc:Choice>
          <mc:Fallback xmlns=""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44451DBD-EA43-17E4-BF2F-7ECF2909EEF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369055" y="3867818"/>
                  <a:ext cx="20124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33B72A34-D89F-8E45-A1A4-7EDEBDB38435}"/>
                    </a:ext>
                  </a:extLst>
                </p14:cNvPr>
                <p14:cNvContentPartPr/>
                <p14:nvPr/>
              </p14:nvContentPartPr>
              <p14:xfrm>
                <a:off x="3608455" y="4051418"/>
                <a:ext cx="248040" cy="163800"/>
              </p14:xfrm>
            </p:contentPart>
          </mc:Choice>
          <mc:Fallback xmlns=""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33B72A34-D89F-8E45-A1A4-7EDEBDB3843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602335" y="4045298"/>
                  <a:ext cx="2602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B6793E9E-2558-1265-FE4E-82393EBCEC61}"/>
                    </a:ext>
                  </a:extLst>
                </p14:cNvPr>
                <p14:cNvContentPartPr/>
                <p14:nvPr/>
              </p14:nvContentPartPr>
              <p14:xfrm>
                <a:off x="3922375" y="3766658"/>
                <a:ext cx="30600" cy="436320"/>
              </p14:xfrm>
            </p:contentPart>
          </mc:Choice>
          <mc:Fallback xmlns=""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B6793E9E-2558-1265-FE4E-82393EBCEC6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16255" y="3760538"/>
                  <a:ext cx="4284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BA8DAAD4-AD6C-1955-91B4-0D1C0FDFB9B7}"/>
                    </a:ext>
                  </a:extLst>
                </p14:cNvPr>
                <p14:cNvContentPartPr/>
                <p14:nvPr/>
              </p14:nvContentPartPr>
              <p14:xfrm>
                <a:off x="3226855" y="4346258"/>
                <a:ext cx="464040" cy="497160"/>
              </p14:xfrm>
            </p:contentPart>
          </mc:Choice>
          <mc:Fallback xmlns=""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BA8DAAD4-AD6C-1955-91B4-0D1C0FDFB9B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220735" y="4340138"/>
                  <a:ext cx="47628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498AE39F-0F85-962E-B4FE-A4B1C76D7A26}"/>
                    </a:ext>
                  </a:extLst>
                </p14:cNvPr>
                <p14:cNvContentPartPr/>
                <p14:nvPr/>
              </p14:nvContentPartPr>
              <p14:xfrm>
                <a:off x="4653535" y="3180578"/>
                <a:ext cx="52920" cy="517320"/>
              </p14:xfrm>
            </p:contentPart>
          </mc:Choice>
          <mc:Fallback xmlns=""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498AE39F-0F85-962E-B4FE-A4B1C76D7A2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647415" y="3174458"/>
                  <a:ext cx="6516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A1FFF280-6250-5E1A-4EDB-BD12C05BD617}"/>
                    </a:ext>
                  </a:extLst>
                </p14:cNvPr>
                <p14:cNvContentPartPr/>
                <p14:nvPr/>
              </p14:nvContentPartPr>
              <p14:xfrm>
                <a:off x="4646335" y="3247538"/>
                <a:ext cx="223200" cy="419400"/>
              </p14:xfrm>
            </p:contentPart>
          </mc:Choice>
          <mc:Fallback xmlns=""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A1FFF280-6250-5E1A-4EDB-BD12C05BD61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640215" y="3241418"/>
                  <a:ext cx="23544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61F32039-2C62-1037-7522-3F25B8BAC0DC}"/>
                    </a:ext>
                  </a:extLst>
                </p14:cNvPr>
                <p14:cNvContentPartPr/>
                <p14:nvPr/>
              </p14:nvContentPartPr>
              <p14:xfrm>
                <a:off x="4910935" y="3392258"/>
                <a:ext cx="157320" cy="221400"/>
              </p14:xfrm>
            </p:contentPart>
          </mc:Choice>
          <mc:Fallback xmlns=""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61F32039-2C62-1037-7522-3F25B8BAC0D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904815" y="3386138"/>
                  <a:ext cx="1695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00CD061A-11C9-D563-3EF0-0B0679978A67}"/>
                    </a:ext>
                  </a:extLst>
                </p14:cNvPr>
                <p14:cNvContentPartPr/>
                <p14:nvPr/>
              </p14:nvContentPartPr>
              <p14:xfrm>
                <a:off x="5012815" y="3400538"/>
                <a:ext cx="123840" cy="212040"/>
              </p14:xfrm>
            </p:contentPart>
          </mc:Choice>
          <mc:Fallback xmlns=""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00CD061A-11C9-D563-3EF0-0B0679978A6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006695" y="3394418"/>
                  <a:ext cx="1360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65F7107A-380C-2330-B703-CB18D1642A4B}"/>
                    </a:ext>
                  </a:extLst>
                </p14:cNvPr>
                <p14:cNvContentPartPr/>
                <p14:nvPr/>
              </p14:nvContentPartPr>
              <p14:xfrm>
                <a:off x="5113255" y="3351938"/>
                <a:ext cx="215640" cy="210240"/>
              </p14:xfrm>
            </p:contentPart>
          </mc:Choice>
          <mc:Fallback xmlns=""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65F7107A-380C-2330-B703-CB18D1642A4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107135" y="3345818"/>
                  <a:ext cx="2278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1BA87A7F-285D-57C9-7E5E-8A0F723B3769}"/>
                    </a:ext>
                  </a:extLst>
                </p14:cNvPr>
                <p14:cNvContentPartPr/>
                <p14:nvPr/>
              </p14:nvContentPartPr>
              <p14:xfrm>
                <a:off x="5072575" y="3390098"/>
                <a:ext cx="243360" cy="16812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1BA87A7F-285D-57C9-7E5E-8A0F723B376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066455" y="3383978"/>
                  <a:ext cx="255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6E0EAA57-05CA-2930-DA06-99EE08B1B67C}"/>
                    </a:ext>
                  </a:extLst>
                </p14:cNvPr>
                <p14:cNvContentPartPr/>
                <p14:nvPr/>
              </p14:nvContentPartPr>
              <p14:xfrm>
                <a:off x="5185975" y="3386138"/>
                <a:ext cx="176040" cy="13680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6E0EAA57-05CA-2930-DA06-99EE08B1B67C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179855" y="3380018"/>
                  <a:ext cx="188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010B2867-D642-A0E2-12D6-EE173AA0A30F}"/>
                    </a:ext>
                  </a:extLst>
                </p14:cNvPr>
                <p14:cNvContentPartPr/>
                <p14:nvPr/>
              </p14:nvContentPartPr>
              <p14:xfrm>
                <a:off x="5317375" y="3063578"/>
                <a:ext cx="390600" cy="462600"/>
              </p14:xfrm>
            </p:contentPart>
          </mc:Choice>
          <mc:Fallback xmlns=""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010B2867-D642-A0E2-12D6-EE173AA0A30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311255" y="3057458"/>
                  <a:ext cx="4028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B6E9E71E-B1CA-E98C-3E7A-3CE7CCEFF872}"/>
                    </a:ext>
                  </a:extLst>
                </p14:cNvPr>
                <p14:cNvContentPartPr/>
                <p14:nvPr/>
              </p14:nvContentPartPr>
              <p14:xfrm>
                <a:off x="5692855" y="3062858"/>
                <a:ext cx="196200" cy="301320"/>
              </p14:xfrm>
            </p:contentPart>
          </mc:Choice>
          <mc:Fallback xmlns=""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B6E9E71E-B1CA-E98C-3E7A-3CE7CCEFF87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686735" y="3056738"/>
                  <a:ext cx="2084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9C8F79D9-F8B0-1EC1-B4CA-C11F51CCE372}"/>
                    </a:ext>
                  </a:extLst>
                </p14:cNvPr>
                <p14:cNvContentPartPr/>
                <p14:nvPr/>
              </p14:nvContentPartPr>
              <p14:xfrm>
                <a:off x="5782495" y="3051338"/>
                <a:ext cx="320760" cy="321120"/>
              </p14:xfrm>
            </p:contentPart>
          </mc:Choice>
          <mc:Fallback xmlns=""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9C8F79D9-F8B0-1EC1-B4CA-C11F51CCE37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776375" y="3045218"/>
                  <a:ext cx="33300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8C760932-79AF-E0A5-FE57-F3576609BB52}"/>
                    </a:ext>
                  </a:extLst>
                </p14:cNvPr>
                <p14:cNvContentPartPr/>
                <p14:nvPr/>
              </p14:nvContentPartPr>
              <p14:xfrm>
                <a:off x="4397575" y="3248258"/>
                <a:ext cx="566280" cy="533160"/>
              </p14:xfrm>
            </p:contentPart>
          </mc:Choice>
          <mc:Fallback xmlns=""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8C760932-79AF-E0A5-FE57-F3576609BB5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4391455" y="3242138"/>
                  <a:ext cx="57852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813260D9-75ED-39F7-D786-FD9A41814D80}"/>
                    </a:ext>
                  </a:extLst>
                </p14:cNvPr>
                <p14:cNvContentPartPr/>
                <p14:nvPr/>
              </p14:nvContentPartPr>
              <p14:xfrm>
                <a:off x="5821375" y="2939018"/>
                <a:ext cx="609840" cy="753840"/>
              </p14:xfrm>
            </p:contentPart>
          </mc:Choice>
          <mc:Fallback xmlns=""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813260D9-75ED-39F7-D786-FD9A41814D8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815255" y="2932898"/>
                  <a:ext cx="622080" cy="7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2CB0F889-5BB5-EC88-CDCA-B4B6E88148C6}"/>
                    </a:ext>
                  </a:extLst>
                </p14:cNvPr>
                <p14:cNvContentPartPr/>
                <p14:nvPr/>
              </p14:nvContentPartPr>
              <p14:xfrm>
                <a:off x="3898975" y="3452378"/>
                <a:ext cx="246600" cy="447840"/>
              </p14:xfrm>
            </p:contentPart>
          </mc:Choice>
          <mc:Fallback xmlns=""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2CB0F889-5BB5-EC88-CDCA-B4B6E88148C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892855" y="3446258"/>
                  <a:ext cx="25884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903433AE-4B60-F8FB-D196-ADA577F808B2}"/>
                    </a:ext>
                  </a:extLst>
                </p14:cNvPr>
                <p14:cNvContentPartPr/>
                <p14:nvPr/>
              </p14:nvContentPartPr>
              <p14:xfrm>
                <a:off x="4120735" y="3631298"/>
                <a:ext cx="49680" cy="192960"/>
              </p14:xfrm>
            </p:contentPart>
          </mc:Choice>
          <mc:Fallback xmlns=""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903433AE-4B60-F8FB-D196-ADA577F808B2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114615" y="3625178"/>
                  <a:ext cx="619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DFBE5345-46A1-C175-B746-3C8AC9115142}"/>
                    </a:ext>
                  </a:extLst>
                </p14:cNvPr>
                <p14:cNvContentPartPr/>
                <p14:nvPr/>
              </p14:nvContentPartPr>
              <p14:xfrm>
                <a:off x="4134055" y="3496658"/>
                <a:ext cx="163080" cy="284760"/>
              </p14:xfrm>
            </p:contentPart>
          </mc:Choice>
          <mc:Fallback xmlns=""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DFBE5345-46A1-C175-B746-3C8AC911514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127935" y="3490538"/>
                  <a:ext cx="1753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04" name="잉크 403">
                  <a:extLst>
                    <a:ext uri="{FF2B5EF4-FFF2-40B4-BE49-F238E27FC236}">
                      <a16:creationId xmlns:a16="http://schemas.microsoft.com/office/drawing/2014/main" id="{56B0377F-AF56-C7FC-F836-B07A845B19CC}"/>
                    </a:ext>
                  </a:extLst>
                </p14:cNvPr>
                <p14:cNvContentPartPr/>
                <p14:nvPr/>
              </p14:nvContentPartPr>
              <p14:xfrm>
                <a:off x="4292815" y="3366338"/>
                <a:ext cx="296640" cy="317520"/>
              </p14:xfrm>
            </p:contentPart>
          </mc:Choice>
          <mc:Fallback xmlns="">
            <p:pic>
              <p:nvPicPr>
                <p:cNvPr id="404" name="잉크 403">
                  <a:extLst>
                    <a:ext uri="{FF2B5EF4-FFF2-40B4-BE49-F238E27FC236}">
                      <a16:creationId xmlns:a16="http://schemas.microsoft.com/office/drawing/2014/main" id="{56B0377F-AF56-C7FC-F836-B07A845B19C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286695" y="3360218"/>
                  <a:ext cx="30888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BDAE720E-2F55-1C74-96DF-5A8159EE1923}"/>
                    </a:ext>
                  </a:extLst>
                </p14:cNvPr>
                <p14:cNvContentPartPr/>
                <p14:nvPr/>
              </p14:nvContentPartPr>
              <p14:xfrm>
                <a:off x="4500535" y="3825698"/>
                <a:ext cx="360" cy="360"/>
              </p14:xfrm>
            </p:contentPart>
          </mc:Choice>
          <mc:Fallback xmlns=""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BDAE720E-2F55-1C74-96DF-5A8159EE192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94415" y="38195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52566C3A-A827-9FE6-CC30-7EBB5C5F1182}"/>
                    </a:ext>
                  </a:extLst>
                </p14:cNvPr>
                <p14:cNvContentPartPr/>
                <p14:nvPr/>
              </p14:nvContentPartPr>
              <p14:xfrm>
                <a:off x="4060255" y="3894098"/>
                <a:ext cx="1526400" cy="352440"/>
              </p14:xfrm>
            </p:contentPart>
          </mc:Choice>
          <mc:Fallback xmlns=""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52566C3A-A827-9FE6-CC30-7EBB5C5F118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054135" y="3887978"/>
                  <a:ext cx="15386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57977B9F-0F39-A970-E266-E91EE7AB927A}"/>
                    </a:ext>
                  </a:extLst>
                </p14:cNvPr>
                <p14:cNvContentPartPr/>
                <p14:nvPr/>
              </p14:nvContentPartPr>
              <p14:xfrm>
                <a:off x="5620135" y="3945218"/>
                <a:ext cx="42480" cy="10800"/>
              </p14:xfrm>
            </p:contentPart>
          </mc:Choice>
          <mc:Fallback xmlns=""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57977B9F-0F39-A970-E266-E91EE7AB927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614015" y="3939098"/>
                  <a:ext cx="5472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B85F9312-27BA-8DE7-D474-451F8F465BB6}"/>
                    </a:ext>
                  </a:extLst>
                </p14:cNvPr>
                <p14:cNvContentPartPr/>
                <p14:nvPr/>
              </p14:nvContentPartPr>
              <p14:xfrm>
                <a:off x="216895" y="3576578"/>
                <a:ext cx="360" cy="360"/>
              </p14:xfrm>
            </p:contentPart>
          </mc:Choice>
          <mc:Fallback xmlns=""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B85F9312-27BA-8DE7-D474-451F8F465BB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10775" y="35704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3854F796-4181-B7F0-2FF8-81D6E2AA14CF}"/>
                    </a:ext>
                  </a:extLst>
                </p14:cNvPr>
                <p14:cNvContentPartPr/>
                <p14:nvPr/>
              </p14:nvContentPartPr>
              <p14:xfrm>
                <a:off x="137335" y="3554978"/>
                <a:ext cx="201600" cy="136800"/>
              </p14:xfrm>
            </p:contentPart>
          </mc:Choice>
          <mc:Fallback xmlns=""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3854F796-4181-B7F0-2FF8-81D6E2AA14C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31215" y="3548858"/>
                  <a:ext cx="2138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80A902C3-CA6D-114A-0AD0-815043E10278}"/>
                    </a:ext>
                  </a:extLst>
                </p14:cNvPr>
                <p14:cNvContentPartPr/>
                <p14:nvPr/>
              </p14:nvContentPartPr>
              <p14:xfrm>
                <a:off x="49135" y="3485498"/>
                <a:ext cx="288720" cy="272520"/>
              </p14:xfrm>
            </p:contentPart>
          </mc:Choice>
          <mc:Fallback xmlns=""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80A902C3-CA6D-114A-0AD0-815043E1027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3015" y="3479378"/>
                  <a:ext cx="3009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395426D7-A584-5F79-1202-9F56B40DD71A}"/>
                    </a:ext>
                  </a:extLst>
                </p14:cNvPr>
                <p14:cNvContentPartPr/>
                <p14:nvPr/>
              </p14:nvContentPartPr>
              <p14:xfrm>
                <a:off x="302935" y="3355898"/>
                <a:ext cx="67680" cy="275760"/>
              </p14:xfrm>
            </p:contentPart>
          </mc:Choice>
          <mc:Fallback xmlns=""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395426D7-A584-5F79-1202-9F56B40DD71A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96815" y="3349778"/>
                  <a:ext cx="799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60F155DA-F75D-28C4-A7B8-62C30FE9436D}"/>
                    </a:ext>
                  </a:extLst>
                </p14:cNvPr>
                <p14:cNvContentPartPr/>
                <p14:nvPr/>
              </p14:nvContentPartPr>
              <p14:xfrm>
                <a:off x="334615" y="3295778"/>
                <a:ext cx="237960" cy="207360"/>
              </p14:xfrm>
            </p:contentPart>
          </mc:Choice>
          <mc:Fallback xmlns=""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60F155DA-F75D-28C4-A7B8-62C30FE9436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28495" y="3289658"/>
                  <a:ext cx="250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F8EA12D7-14EC-20D5-608D-6504F5A93161}"/>
                    </a:ext>
                  </a:extLst>
                </p14:cNvPr>
                <p14:cNvContentPartPr/>
                <p14:nvPr/>
              </p14:nvContentPartPr>
              <p14:xfrm>
                <a:off x="572215" y="3394778"/>
                <a:ext cx="66240" cy="137880"/>
              </p14:xfrm>
            </p:contentPart>
          </mc:Choice>
          <mc:Fallback xmlns=""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F8EA12D7-14EC-20D5-608D-6504F5A9316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66095" y="3388658"/>
                  <a:ext cx="784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19C477C4-6452-73E3-7977-B7CFEAAF3E01}"/>
                    </a:ext>
                  </a:extLst>
                </p14:cNvPr>
                <p14:cNvContentPartPr/>
                <p14:nvPr/>
              </p14:nvContentPartPr>
              <p14:xfrm>
                <a:off x="660055" y="3141698"/>
                <a:ext cx="155520" cy="330480"/>
              </p14:xfrm>
            </p:contentPart>
          </mc:Choice>
          <mc:Fallback xmlns=""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19C477C4-6452-73E3-7977-B7CFEAAF3E0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53935" y="3135578"/>
                  <a:ext cx="16776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BCC37D3D-2388-59EB-5603-609A387D1A82}"/>
                    </a:ext>
                  </a:extLst>
                </p14:cNvPr>
                <p14:cNvContentPartPr/>
                <p14:nvPr/>
              </p14:nvContentPartPr>
              <p14:xfrm>
                <a:off x="831055" y="3219098"/>
                <a:ext cx="158040" cy="168840"/>
              </p14:xfrm>
            </p:contentPart>
          </mc:Choice>
          <mc:Fallback xmlns=""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BCC37D3D-2388-59EB-5603-609A387D1A8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824935" y="3212978"/>
                  <a:ext cx="1702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9A5F7E89-4054-1200-5527-66B26724FEB7}"/>
                    </a:ext>
                  </a:extLst>
                </p14:cNvPr>
                <p14:cNvContentPartPr/>
                <p14:nvPr/>
              </p14:nvContentPartPr>
              <p14:xfrm>
                <a:off x="954535" y="3081578"/>
                <a:ext cx="114480" cy="239400"/>
              </p14:xfrm>
            </p:contentPart>
          </mc:Choice>
          <mc:Fallback xmlns=""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9A5F7E89-4054-1200-5527-66B26724FEB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48415" y="3075458"/>
                  <a:ext cx="1267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418" name="잉크 417">
                  <a:extLst>
                    <a:ext uri="{FF2B5EF4-FFF2-40B4-BE49-F238E27FC236}">
                      <a16:creationId xmlns:a16="http://schemas.microsoft.com/office/drawing/2014/main" id="{B16A5783-D01E-C121-BBD4-E34045CA2936}"/>
                    </a:ext>
                  </a:extLst>
                </p14:cNvPr>
                <p14:cNvContentPartPr/>
                <p14:nvPr/>
              </p14:nvContentPartPr>
              <p14:xfrm>
                <a:off x="1089175" y="3007418"/>
                <a:ext cx="10800" cy="286560"/>
              </p14:xfrm>
            </p:contentPart>
          </mc:Choice>
          <mc:Fallback xmlns="">
            <p:pic>
              <p:nvPicPr>
                <p:cNvPr id="418" name="잉크 417">
                  <a:extLst>
                    <a:ext uri="{FF2B5EF4-FFF2-40B4-BE49-F238E27FC236}">
                      <a16:creationId xmlns:a16="http://schemas.microsoft.com/office/drawing/2014/main" id="{B16A5783-D01E-C121-BBD4-E34045CA293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83055" y="3001298"/>
                  <a:ext cx="230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419" name="잉크 418">
                  <a:extLst>
                    <a:ext uri="{FF2B5EF4-FFF2-40B4-BE49-F238E27FC236}">
                      <a16:creationId xmlns:a16="http://schemas.microsoft.com/office/drawing/2014/main" id="{3BFEC771-59DC-BFDC-7F01-3BC885FAE0F4}"/>
                    </a:ext>
                  </a:extLst>
                </p14:cNvPr>
                <p14:cNvContentPartPr/>
                <p14:nvPr/>
              </p14:nvContentPartPr>
              <p14:xfrm>
                <a:off x="1112215" y="2977538"/>
                <a:ext cx="151560" cy="241920"/>
              </p14:xfrm>
            </p:contentPart>
          </mc:Choice>
          <mc:Fallback xmlns="">
            <p:pic>
              <p:nvPicPr>
                <p:cNvPr id="419" name="잉크 418">
                  <a:extLst>
                    <a:ext uri="{FF2B5EF4-FFF2-40B4-BE49-F238E27FC236}">
                      <a16:creationId xmlns:a16="http://schemas.microsoft.com/office/drawing/2014/main" id="{3BFEC771-59DC-BFDC-7F01-3BC885FAE0F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106095" y="2971418"/>
                  <a:ext cx="163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420" name="잉크 419">
                  <a:extLst>
                    <a:ext uri="{FF2B5EF4-FFF2-40B4-BE49-F238E27FC236}">
                      <a16:creationId xmlns:a16="http://schemas.microsoft.com/office/drawing/2014/main" id="{E6DD3901-F363-08D0-6877-B17152EDA041}"/>
                    </a:ext>
                  </a:extLst>
                </p14:cNvPr>
                <p14:cNvContentPartPr/>
                <p14:nvPr/>
              </p14:nvContentPartPr>
              <p14:xfrm>
                <a:off x="1234255" y="2935778"/>
                <a:ext cx="157320" cy="254520"/>
              </p14:xfrm>
            </p:contentPart>
          </mc:Choice>
          <mc:Fallback xmlns="">
            <p:pic>
              <p:nvPicPr>
                <p:cNvPr id="420" name="잉크 419">
                  <a:extLst>
                    <a:ext uri="{FF2B5EF4-FFF2-40B4-BE49-F238E27FC236}">
                      <a16:creationId xmlns:a16="http://schemas.microsoft.com/office/drawing/2014/main" id="{E6DD3901-F363-08D0-6877-B17152EDA04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228135" y="2929658"/>
                  <a:ext cx="1695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421" name="잉크 420">
                  <a:extLst>
                    <a:ext uri="{FF2B5EF4-FFF2-40B4-BE49-F238E27FC236}">
                      <a16:creationId xmlns:a16="http://schemas.microsoft.com/office/drawing/2014/main" id="{CB08095C-C7A6-78DF-FD69-BCB42E588806}"/>
                    </a:ext>
                  </a:extLst>
                </p14:cNvPr>
                <p14:cNvContentPartPr/>
                <p14:nvPr/>
              </p14:nvContentPartPr>
              <p14:xfrm>
                <a:off x="1390495" y="2795018"/>
                <a:ext cx="114120" cy="311040"/>
              </p14:xfrm>
            </p:contentPart>
          </mc:Choice>
          <mc:Fallback xmlns="">
            <p:pic>
              <p:nvPicPr>
                <p:cNvPr id="421" name="잉크 420">
                  <a:extLst>
                    <a:ext uri="{FF2B5EF4-FFF2-40B4-BE49-F238E27FC236}">
                      <a16:creationId xmlns:a16="http://schemas.microsoft.com/office/drawing/2014/main" id="{CB08095C-C7A6-78DF-FD69-BCB42E58880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384375" y="2788898"/>
                  <a:ext cx="1263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422" name="잉크 421">
                  <a:extLst>
                    <a:ext uri="{FF2B5EF4-FFF2-40B4-BE49-F238E27FC236}">
                      <a16:creationId xmlns:a16="http://schemas.microsoft.com/office/drawing/2014/main" id="{C54DEADD-B5D8-7783-B4E1-978B3BB8E30D}"/>
                    </a:ext>
                  </a:extLst>
                </p14:cNvPr>
                <p14:cNvContentPartPr/>
                <p14:nvPr/>
              </p14:nvContentPartPr>
              <p14:xfrm>
                <a:off x="1551415" y="2853698"/>
                <a:ext cx="108720" cy="173880"/>
              </p14:xfrm>
            </p:contentPart>
          </mc:Choice>
          <mc:Fallback xmlns="">
            <p:pic>
              <p:nvPicPr>
                <p:cNvPr id="422" name="잉크 421">
                  <a:extLst>
                    <a:ext uri="{FF2B5EF4-FFF2-40B4-BE49-F238E27FC236}">
                      <a16:creationId xmlns:a16="http://schemas.microsoft.com/office/drawing/2014/main" id="{C54DEADD-B5D8-7783-B4E1-978B3BB8E30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545295" y="2847578"/>
                  <a:ext cx="120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7B7F66BF-982E-EFC3-6005-EF6F8793B5CC}"/>
                    </a:ext>
                  </a:extLst>
                </p14:cNvPr>
                <p14:cNvContentPartPr/>
                <p14:nvPr/>
              </p14:nvContentPartPr>
              <p14:xfrm>
                <a:off x="1621615" y="2774138"/>
                <a:ext cx="82440" cy="178920"/>
              </p14:xfrm>
            </p:contentPart>
          </mc:Choice>
          <mc:Fallback xmlns=""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7B7F66BF-982E-EFC3-6005-EF6F8793B5CC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615495" y="2768018"/>
                  <a:ext cx="94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F8E63FEC-5A2B-C656-9D6A-9A93865BC5F1}"/>
                    </a:ext>
                  </a:extLst>
                </p14:cNvPr>
                <p14:cNvContentPartPr/>
                <p14:nvPr/>
              </p14:nvContentPartPr>
              <p14:xfrm>
                <a:off x="1734655" y="2724818"/>
                <a:ext cx="123120" cy="127800"/>
              </p14:xfrm>
            </p:contentPart>
          </mc:Choice>
          <mc:Fallback xmlns=""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F8E63FEC-5A2B-C656-9D6A-9A93865BC5F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728535" y="2718698"/>
                  <a:ext cx="13536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425" name="잉크 424">
                  <a:extLst>
                    <a:ext uri="{FF2B5EF4-FFF2-40B4-BE49-F238E27FC236}">
                      <a16:creationId xmlns:a16="http://schemas.microsoft.com/office/drawing/2014/main" id="{C5F30C2D-7420-2E67-15BE-3D7625EB24F7}"/>
                    </a:ext>
                  </a:extLst>
                </p14:cNvPr>
                <p14:cNvContentPartPr/>
                <p14:nvPr/>
              </p14:nvContentPartPr>
              <p14:xfrm>
                <a:off x="1805575" y="2519978"/>
                <a:ext cx="281520" cy="323640"/>
              </p14:xfrm>
            </p:contentPart>
          </mc:Choice>
          <mc:Fallback xmlns="">
            <p:pic>
              <p:nvPicPr>
                <p:cNvPr id="425" name="잉크 424">
                  <a:extLst>
                    <a:ext uri="{FF2B5EF4-FFF2-40B4-BE49-F238E27FC236}">
                      <a16:creationId xmlns:a16="http://schemas.microsoft.com/office/drawing/2014/main" id="{C5F30C2D-7420-2E67-15BE-3D7625EB24F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799455" y="2513858"/>
                  <a:ext cx="293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3346D9A3-9759-F2E5-C1A9-B4E21DAB8795}"/>
                    </a:ext>
                  </a:extLst>
                </p14:cNvPr>
                <p14:cNvContentPartPr/>
                <p14:nvPr/>
              </p14:nvContentPartPr>
              <p14:xfrm>
                <a:off x="2045335" y="2587658"/>
                <a:ext cx="143640" cy="61920"/>
              </p14:xfrm>
            </p:contentPart>
          </mc:Choice>
          <mc:Fallback xmlns=""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3346D9A3-9759-F2E5-C1A9-B4E21DAB879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039215" y="2581538"/>
                  <a:ext cx="155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427" name="잉크 426">
                  <a:extLst>
                    <a:ext uri="{FF2B5EF4-FFF2-40B4-BE49-F238E27FC236}">
                      <a16:creationId xmlns:a16="http://schemas.microsoft.com/office/drawing/2014/main" id="{A5F876E2-3B05-D6C2-47E9-57BC1A2C2339}"/>
                    </a:ext>
                  </a:extLst>
                </p14:cNvPr>
                <p14:cNvContentPartPr/>
                <p14:nvPr/>
              </p14:nvContentPartPr>
              <p14:xfrm>
                <a:off x="2178535" y="2595218"/>
                <a:ext cx="98280" cy="137160"/>
              </p14:xfrm>
            </p:contentPart>
          </mc:Choice>
          <mc:Fallback xmlns="">
            <p:pic>
              <p:nvPicPr>
                <p:cNvPr id="427" name="잉크 426">
                  <a:extLst>
                    <a:ext uri="{FF2B5EF4-FFF2-40B4-BE49-F238E27FC236}">
                      <a16:creationId xmlns:a16="http://schemas.microsoft.com/office/drawing/2014/main" id="{A5F876E2-3B05-D6C2-47E9-57BC1A2C233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172415" y="2589098"/>
                  <a:ext cx="110520" cy="149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80101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B5259-BBB2-DAE4-908D-2CECF8450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00664-FD3C-DC15-8314-EE0E94E5B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en-US" altLang="ko-KR"/>
              <a:t>Part 3 </a:t>
            </a:r>
            <a:r>
              <a:rPr lang="ko-KR" altLang="en-US"/>
              <a:t>웹 게시물 관리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BDD93D-29BD-F86C-5B00-05E915464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600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AD56D-1DFF-4F41-90A4-4464D7B2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페이징 화면 처리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3D95DE-8098-AE84-5DF1-2990D29A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625"/>
            <a:ext cx="10515600" cy="4636338"/>
          </a:xfrm>
        </p:spPr>
        <p:txBody>
          <a:bodyPr/>
          <a:lstStyle/>
          <a:p>
            <a:r>
              <a:rPr lang="en-US" altLang="ko-KR"/>
              <a:t>JSP</a:t>
            </a:r>
            <a:r>
              <a:rPr lang="ko-KR" altLang="en-US"/>
              <a:t>는 </a:t>
            </a:r>
            <a:r>
              <a:rPr lang="en-US" altLang="ko-KR"/>
              <a:t>View</a:t>
            </a:r>
            <a:r>
              <a:rPr lang="ko-KR" altLang="en-US"/>
              <a:t> 역할만 충실하게</a:t>
            </a:r>
            <a:endParaRPr lang="en-US" altLang="ko-KR"/>
          </a:p>
          <a:p>
            <a:r>
              <a:rPr lang="ko-KR" altLang="en-US"/>
              <a:t>화면에 필요한 데이터 </a:t>
            </a:r>
            <a:endParaRPr lang="en-US" altLang="ko-KR"/>
          </a:p>
          <a:p>
            <a:r>
              <a:rPr lang="en-US" altLang="ko-KR"/>
              <a:t>PageDTO</a:t>
            </a:r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D30616E-F50E-11CF-3C9E-A2C5F6103C5E}"/>
              </a:ext>
            </a:extLst>
          </p:cNvPr>
          <p:cNvGrpSpPr/>
          <p:nvPr/>
        </p:nvGrpSpPr>
        <p:grpSpPr>
          <a:xfrm>
            <a:off x="6017575" y="106898"/>
            <a:ext cx="3284280" cy="726840"/>
            <a:chOff x="6017575" y="106898"/>
            <a:chExt cx="3284280" cy="7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BCB4BDB-8748-ED94-BE86-336948E7792F}"/>
                    </a:ext>
                  </a:extLst>
                </p14:cNvPr>
                <p14:cNvContentPartPr/>
                <p14:nvPr/>
              </p14:nvContentPartPr>
              <p14:xfrm>
                <a:off x="6579895" y="329738"/>
                <a:ext cx="201240" cy="3358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BCB4BDB-8748-ED94-BE86-336948E7792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3775" y="323618"/>
                  <a:ext cx="2134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908852B-0718-A0C6-1D5F-8D042D25C0D9}"/>
                    </a:ext>
                  </a:extLst>
                </p14:cNvPr>
                <p14:cNvContentPartPr/>
                <p14:nvPr/>
              </p14:nvContentPartPr>
              <p14:xfrm>
                <a:off x="6831895" y="325058"/>
                <a:ext cx="17280" cy="2934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908852B-0718-A0C6-1D5F-8D042D25C0D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25775" y="318938"/>
                  <a:ext cx="295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1421958-1206-A4BF-EE1B-659AECBD135A}"/>
                    </a:ext>
                  </a:extLst>
                </p14:cNvPr>
                <p14:cNvContentPartPr/>
                <p14:nvPr/>
              </p14:nvContentPartPr>
              <p14:xfrm>
                <a:off x="6794455" y="312098"/>
                <a:ext cx="157320" cy="23148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1421958-1206-A4BF-EE1B-659AECBD135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88335" y="305978"/>
                  <a:ext cx="169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5FD3936-5108-0B32-A3FF-50D6C1380E93}"/>
                    </a:ext>
                  </a:extLst>
                </p14:cNvPr>
                <p14:cNvContentPartPr/>
                <p14:nvPr/>
              </p14:nvContentPartPr>
              <p14:xfrm>
                <a:off x="7012255" y="332978"/>
                <a:ext cx="2160" cy="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5FD3936-5108-0B32-A3FF-50D6C1380E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06135" y="326858"/>
                  <a:ext cx="144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3E038829-B64F-5D60-3568-39714031CED7}"/>
                    </a:ext>
                  </a:extLst>
                </p14:cNvPr>
                <p14:cNvContentPartPr/>
                <p14:nvPr/>
              </p14:nvContentPartPr>
              <p14:xfrm>
                <a:off x="6955375" y="331538"/>
                <a:ext cx="114120" cy="12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3E038829-B64F-5D60-3568-39714031CED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49255" y="325418"/>
                  <a:ext cx="126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2B67F993-A487-5119-19B1-8ABB04E92870}"/>
                    </a:ext>
                  </a:extLst>
                </p14:cNvPr>
                <p14:cNvContentPartPr/>
                <p14:nvPr/>
              </p14:nvContentPartPr>
              <p14:xfrm>
                <a:off x="7007215" y="338738"/>
                <a:ext cx="17280" cy="3070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2B67F993-A487-5119-19B1-8ABB04E9287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01095" y="332618"/>
                  <a:ext cx="2952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09BD207-61CC-D101-DC26-1E61C745843A}"/>
                    </a:ext>
                  </a:extLst>
                </p14:cNvPr>
                <p14:cNvContentPartPr/>
                <p14:nvPr/>
              </p14:nvContentPartPr>
              <p14:xfrm>
                <a:off x="6972655" y="638978"/>
                <a:ext cx="141480" cy="82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09BD207-61CC-D101-DC26-1E61C74584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66535" y="632858"/>
                  <a:ext cx="153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DD27686-DCAA-352E-8D67-8FD4514CEF7C}"/>
                    </a:ext>
                  </a:extLst>
                </p14:cNvPr>
                <p14:cNvContentPartPr/>
                <p14:nvPr/>
              </p14:nvContentPartPr>
              <p14:xfrm>
                <a:off x="6325735" y="106898"/>
                <a:ext cx="896040" cy="7268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DD27686-DCAA-352E-8D67-8FD4514CEF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319615" y="100778"/>
                  <a:ext cx="90828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8B76277D-CD61-D066-BC25-5029D57DC30F}"/>
                    </a:ext>
                  </a:extLst>
                </p14:cNvPr>
                <p14:cNvContentPartPr/>
                <p14:nvPr/>
              </p14:nvContentPartPr>
              <p14:xfrm>
                <a:off x="6046735" y="302738"/>
                <a:ext cx="244080" cy="2404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8B76277D-CD61-D066-BC25-5029D57DC30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40615" y="296618"/>
                  <a:ext cx="2563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9E11477-8F4B-3E6D-B6C1-4D4D602A5C48}"/>
                    </a:ext>
                  </a:extLst>
                </p14:cNvPr>
                <p14:cNvContentPartPr/>
                <p14:nvPr/>
              </p14:nvContentPartPr>
              <p14:xfrm>
                <a:off x="6172735" y="487778"/>
                <a:ext cx="57600" cy="1598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9E11477-8F4B-3E6D-B6C1-4D4D602A5C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166615" y="481658"/>
                  <a:ext cx="698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7CE1952-2D8E-D645-22AF-8EDE38CF5700}"/>
                    </a:ext>
                  </a:extLst>
                </p14:cNvPr>
                <p14:cNvContentPartPr/>
                <p14:nvPr/>
              </p14:nvContentPartPr>
              <p14:xfrm>
                <a:off x="6235735" y="531338"/>
                <a:ext cx="360" cy="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7CE1952-2D8E-D645-22AF-8EDE38CF57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29615" y="5252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A15DCA5-06E1-16C7-6F3F-B68846C6D7E1}"/>
                    </a:ext>
                  </a:extLst>
                </p14:cNvPr>
                <p14:cNvContentPartPr/>
                <p14:nvPr/>
              </p14:nvContentPartPr>
              <p14:xfrm>
                <a:off x="6017575" y="469418"/>
                <a:ext cx="61560" cy="878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A15DCA5-06E1-16C7-6F3F-B68846C6D7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11455" y="463298"/>
                  <a:ext cx="738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9FA2ABC-1423-AE8E-A87D-592D6F9F4D3F}"/>
                    </a:ext>
                  </a:extLst>
                </p14:cNvPr>
                <p14:cNvContentPartPr/>
                <p14:nvPr/>
              </p14:nvContentPartPr>
              <p14:xfrm>
                <a:off x="7079575" y="368258"/>
                <a:ext cx="323640" cy="1494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9FA2ABC-1423-AE8E-A87D-592D6F9F4D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73455" y="362138"/>
                  <a:ext cx="335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67BAA70-1EA9-16D0-D0DA-5697EAB09493}"/>
                    </a:ext>
                  </a:extLst>
                </p14:cNvPr>
                <p14:cNvContentPartPr/>
                <p14:nvPr/>
              </p14:nvContentPartPr>
              <p14:xfrm>
                <a:off x="7324015" y="311378"/>
                <a:ext cx="100800" cy="2282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67BAA70-1EA9-16D0-D0DA-5697EAB094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17895" y="305258"/>
                  <a:ext cx="1130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876D894-8F7F-C086-DCD1-2C3A01DF6507}"/>
                    </a:ext>
                  </a:extLst>
                </p14:cNvPr>
                <p14:cNvContentPartPr/>
                <p14:nvPr/>
              </p14:nvContentPartPr>
              <p14:xfrm>
                <a:off x="7300255" y="624578"/>
                <a:ext cx="360" cy="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876D894-8F7F-C086-DCD1-2C3A01DF65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94135" y="6184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6495BC0-08EF-059C-7E5E-CB0568A5E053}"/>
                    </a:ext>
                  </a:extLst>
                </p14:cNvPr>
                <p14:cNvContentPartPr/>
                <p14:nvPr/>
              </p14:nvContentPartPr>
              <p14:xfrm>
                <a:off x="7614895" y="254138"/>
                <a:ext cx="96120" cy="1508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6495BC0-08EF-059C-7E5E-CB0568A5E05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608775" y="248018"/>
                  <a:ext cx="1083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E27101F-71B6-649B-4772-41725D3A02D1}"/>
                    </a:ext>
                  </a:extLst>
                </p14:cNvPr>
                <p14:cNvContentPartPr/>
                <p14:nvPr/>
              </p14:nvContentPartPr>
              <p14:xfrm>
                <a:off x="7756735" y="282938"/>
                <a:ext cx="47160" cy="115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E27101F-71B6-649B-4772-41725D3A02D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50615" y="276818"/>
                  <a:ext cx="59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F202020-AF05-53D2-7062-523140B51F73}"/>
                    </a:ext>
                  </a:extLst>
                </p14:cNvPr>
                <p14:cNvContentPartPr/>
                <p14:nvPr/>
              </p14:nvContentPartPr>
              <p14:xfrm>
                <a:off x="7725055" y="239738"/>
                <a:ext cx="147600" cy="2098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F202020-AF05-53D2-7062-523140B51F7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8935" y="233618"/>
                  <a:ext cx="159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A311851-E8CD-8005-B1FE-D1447D904CCC}"/>
                    </a:ext>
                  </a:extLst>
                </p14:cNvPr>
                <p14:cNvContentPartPr/>
                <p14:nvPr/>
              </p14:nvContentPartPr>
              <p14:xfrm>
                <a:off x="7757455" y="489938"/>
                <a:ext cx="128160" cy="759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A311851-E8CD-8005-B1FE-D1447D904CC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51335" y="483818"/>
                  <a:ext cx="140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ECC86A6-E988-0505-B9F2-72D4BCE078BA}"/>
                    </a:ext>
                  </a:extLst>
                </p14:cNvPr>
                <p14:cNvContentPartPr/>
                <p14:nvPr/>
              </p14:nvContentPartPr>
              <p14:xfrm>
                <a:off x="7922695" y="248738"/>
                <a:ext cx="194760" cy="2851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ECC86A6-E988-0505-B9F2-72D4BCE078B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916575" y="242618"/>
                  <a:ext cx="2070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BA69A782-2392-C05A-75AF-C4B3C97AD3B7}"/>
                    </a:ext>
                  </a:extLst>
                </p14:cNvPr>
                <p14:cNvContentPartPr/>
                <p14:nvPr/>
              </p14:nvContentPartPr>
              <p14:xfrm>
                <a:off x="8114575" y="557618"/>
                <a:ext cx="360" cy="108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BA69A782-2392-C05A-75AF-C4B3C97AD3B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08455" y="551498"/>
                  <a:ext cx="126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C7BCF44E-5FA9-98DD-A46A-29FA338C4D12}"/>
                    </a:ext>
                  </a:extLst>
                </p14:cNvPr>
                <p14:cNvContentPartPr/>
                <p14:nvPr/>
              </p14:nvContentPartPr>
              <p14:xfrm>
                <a:off x="8260375" y="324338"/>
                <a:ext cx="114120" cy="1872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C7BCF44E-5FA9-98DD-A46A-29FA338C4D1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54255" y="318218"/>
                  <a:ext cx="1263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2831B4CA-0072-7540-EFA7-07C3FCEC1972}"/>
                    </a:ext>
                  </a:extLst>
                </p14:cNvPr>
                <p14:cNvContentPartPr/>
                <p14:nvPr/>
              </p14:nvContentPartPr>
              <p14:xfrm>
                <a:off x="8284135" y="348818"/>
                <a:ext cx="119880" cy="252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2831B4CA-0072-7540-EFA7-07C3FCEC197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278015" y="342698"/>
                  <a:ext cx="1321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FCAF17A4-4635-02B6-BC4C-D2112EE17C46}"/>
                    </a:ext>
                  </a:extLst>
                </p14:cNvPr>
                <p14:cNvContentPartPr/>
                <p14:nvPr/>
              </p14:nvContentPartPr>
              <p14:xfrm>
                <a:off x="8352535" y="285098"/>
                <a:ext cx="78120" cy="21528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FCAF17A4-4635-02B6-BC4C-D2112EE17C4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46415" y="278978"/>
                  <a:ext cx="903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3711B53D-28E7-A76A-6C88-AEE6665A34C1}"/>
                    </a:ext>
                  </a:extLst>
                </p14:cNvPr>
                <p14:cNvContentPartPr/>
                <p14:nvPr/>
              </p14:nvContentPartPr>
              <p14:xfrm>
                <a:off x="8649895" y="192578"/>
                <a:ext cx="91800" cy="1033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3711B53D-28E7-A76A-6C88-AEE6665A34C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43775" y="186458"/>
                  <a:ext cx="1040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6D10868A-CBB0-43AE-1678-39618BFCA13A}"/>
                    </a:ext>
                  </a:extLst>
                </p14:cNvPr>
                <p14:cNvContentPartPr/>
                <p14:nvPr/>
              </p14:nvContentPartPr>
              <p14:xfrm>
                <a:off x="8757175" y="261338"/>
                <a:ext cx="71280" cy="56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6D10868A-CBB0-43AE-1678-39618BFCA13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751055" y="255218"/>
                  <a:ext cx="83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B101272F-6AF1-D5FB-9D38-637ECDCC55BD}"/>
                    </a:ext>
                  </a:extLst>
                </p14:cNvPr>
                <p14:cNvContentPartPr/>
                <p14:nvPr/>
              </p14:nvContentPartPr>
              <p14:xfrm>
                <a:off x="8626855" y="359258"/>
                <a:ext cx="245160" cy="1080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B101272F-6AF1-D5FB-9D38-637ECDCC55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620735" y="353138"/>
                  <a:ext cx="2574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B2D7264-C2D9-DAA9-26F1-E0AD9313EF55}"/>
                    </a:ext>
                  </a:extLst>
                </p14:cNvPr>
                <p14:cNvContentPartPr/>
                <p14:nvPr/>
              </p14:nvContentPartPr>
              <p14:xfrm>
                <a:off x="8926375" y="195098"/>
                <a:ext cx="181800" cy="1447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B2D7264-C2D9-DAA9-26F1-E0AD9313EF5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920255" y="188978"/>
                  <a:ext cx="194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A2554D5A-EFDB-0A81-6162-ECB24FFC8129}"/>
                    </a:ext>
                  </a:extLst>
                </p14:cNvPr>
                <p14:cNvContentPartPr/>
                <p14:nvPr/>
              </p14:nvContentPartPr>
              <p14:xfrm>
                <a:off x="9005215" y="360698"/>
                <a:ext cx="166680" cy="10800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A2554D5A-EFDB-0A81-6162-ECB24FFC81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99095" y="354578"/>
                  <a:ext cx="178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82CB0E74-BD14-E078-D1B9-D355185F01DE}"/>
                    </a:ext>
                  </a:extLst>
                </p14:cNvPr>
                <p14:cNvContentPartPr/>
                <p14:nvPr/>
              </p14:nvContentPartPr>
              <p14:xfrm>
                <a:off x="9300775" y="479498"/>
                <a:ext cx="1080" cy="10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82CB0E74-BD14-E078-D1B9-D355185F01D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94655" y="473378"/>
                  <a:ext cx="13320" cy="1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C4CFDEF-E6D5-92C6-840F-10ED3174F3C3}"/>
              </a:ext>
            </a:extLst>
          </p:cNvPr>
          <p:cNvGrpSpPr/>
          <p:nvPr/>
        </p:nvGrpSpPr>
        <p:grpSpPr>
          <a:xfrm>
            <a:off x="8788495" y="665618"/>
            <a:ext cx="614160" cy="222120"/>
            <a:chOff x="8788495" y="665618"/>
            <a:chExt cx="61416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D34741BA-CE01-B917-2C06-5FEF0344CF3D}"/>
                    </a:ext>
                  </a:extLst>
                </p14:cNvPr>
                <p14:cNvContentPartPr/>
                <p14:nvPr/>
              </p14:nvContentPartPr>
              <p14:xfrm>
                <a:off x="8788495" y="665618"/>
                <a:ext cx="143640" cy="20916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D34741BA-CE01-B917-2C06-5FEF0344CF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82375" y="659498"/>
                  <a:ext cx="155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735EEE1A-7812-78E6-9AA5-705090EA7975}"/>
                    </a:ext>
                  </a:extLst>
                </p14:cNvPr>
                <p14:cNvContentPartPr/>
                <p14:nvPr/>
              </p14:nvContentPartPr>
              <p14:xfrm>
                <a:off x="8982895" y="869018"/>
                <a:ext cx="419760" cy="187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735EEE1A-7812-78E6-9AA5-705090EA797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76775" y="862898"/>
                  <a:ext cx="4320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2C706D1E-A798-2A55-0FD6-DCFB09B2843E}"/>
              </a:ext>
            </a:extLst>
          </p:cNvPr>
          <p:cNvGrpSpPr/>
          <p:nvPr/>
        </p:nvGrpSpPr>
        <p:grpSpPr>
          <a:xfrm>
            <a:off x="9752215" y="489218"/>
            <a:ext cx="410400" cy="181800"/>
            <a:chOff x="9752215" y="489218"/>
            <a:chExt cx="41040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AF4F9173-30B9-C419-884C-02F5CD578BF4}"/>
                    </a:ext>
                  </a:extLst>
                </p14:cNvPr>
                <p14:cNvContentPartPr/>
                <p14:nvPr/>
              </p14:nvContentPartPr>
              <p14:xfrm>
                <a:off x="9752215" y="569858"/>
                <a:ext cx="340560" cy="90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AF4F9173-30B9-C419-884C-02F5CD578BF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46095" y="563738"/>
                  <a:ext cx="3528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85FF568C-A04C-62B3-2715-A9599D80A298}"/>
                    </a:ext>
                  </a:extLst>
                </p14:cNvPr>
                <p14:cNvContentPartPr/>
                <p14:nvPr/>
              </p14:nvContentPartPr>
              <p14:xfrm>
                <a:off x="10055335" y="489218"/>
                <a:ext cx="107280" cy="1818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85FF568C-A04C-62B3-2715-A9599D80A29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049215" y="483098"/>
                  <a:ext cx="11952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6D007B32-55C3-F815-64ED-591C38D298C4}"/>
              </a:ext>
            </a:extLst>
          </p:cNvPr>
          <p:cNvGrpSpPr/>
          <p:nvPr/>
        </p:nvGrpSpPr>
        <p:grpSpPr>
          <a:xfrm>
            <a:off x="10427215" y="239738"/>
            <a:ext cx="866520" cy="273960"/>
            <a:chOff x="10427215" y="239738"/>
            <a:chExt cx="86652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920ACF0D-9603-2428-46A9-E4C2361BBCF0}"/>
                    </a:ext>
                  </a:extLst>
                </p14:cNvPr>
                <p14:cNvContentPartPr/>
                <p14:nvPr/>
              </p14:nvContentPartPr>
              <p14:xfrm>
                <a:off x="10427215" y="287618"/>
                <a:ext cx="14040" cy="1587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920ACF0D-9603-2428-46A9-E4C2361BBCF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421095" y="281498"/>
                  <a:ext cx="26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44C13191-5431-6DF9-E11F-5FA12017D5FC}"/>
                    </a:ext>
                  </a:extLst>
                </p14:cNvPr>
                <p14:cNvContentPartPr/>
                <p14:nvPr/>
              </p14:nvContentPartPr>
              <p14:xfrm>
                <a:off x="10436935" y="302018"/>
                <a:ext cx="117360" cy="1443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44C13191-5431-6DF9-E11F-5FA12017D5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430815" y="295898"/>
                  <a:ext cx="1296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83E0A75C-5938-834E-C0B2-EE1BF64214DB}"/>
                    </a:ext>
                  </a:extLst>
                </p14:cNvPr>
                <p14:cNvContentPartPr/>
                <p14:nvPr/>
              </p14:nvContentPartPr>
              <p14:xfrm>
                <a:off x="10581655" y="298778"/>
                <a:ext cx="84960" cy="10620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83E0A75C-5938-834E-C0B2-EE1BF64214D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575535" y="292658"/>
                  <a:ext cx="972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AB4A1347-FA81-9C56-63B8-CDA551D977FA}"/>
                    </a:ext>
                  </a:extLst>
                </p14:cNvPr>
                <p14:cNvContentPartPr/>
                <p14:nvPr/>
              </p14:nvContentPartPr>
              <p14:xfrm>
                <a:off x="10720255" y="292298"/>
                <a:ext cx="47520" cy="1620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AB4A1347-FA81-9C56-63B8-CDA551D977F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14135" y="286178"/>
                  <a:ext cx="59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E44DA19-4800-4064-B91A-4621886FE1E5}"/>
                    </a:ext>
                  </a:extLst>
                </p14:cNvPr>
                <p14:cNvContentPartPr/>
                <p14:nvPr/>
              </p14:nvContentPartPr>
              <p14:xfrm>
                <a:off x="10724575" y="278258"/>
                <a:ext cx="165960" cy="10692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E44DA19-4800-4064-B91A-4621886FE1E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718455" y="272138"/>
                  <a:ext cx="178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4267D9B3-9F43-C20E-0016-331DB7A2105D}"/>
                    </a:ext>
                  </a:extLst>
                </p14:cNvPr>
                <p14:cNvContentPartPr/>
                <p14:nvPr/>
              </p14:nvContentPartPr>
              <p14:xfrm>
                <a:off x="10850215" y="239738"/>
                <a:ext cx="150840" cy="2448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4267D9B3-9F43-C20E-0016-331DB7A2105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844095" y="233618"/>
                  <a:ext cx="163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17031DB9-C7D1-73B6-5240-0763CD57C6D3}"/>
                    </a:ext>
                  </a:extLst>
                </p14:cNvPr>
                <p14:cNvContentPartPr/>
                <p14:nvPr/>
              </p14:nvContentPartPr>
              <p14:xfrm>
                <a:off x="11021575" y="268538"/>
                <a:ext cx="99360" cy="16056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17031DB9-C7D1-73B6-5240-0763CD57C6D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15455" y="262418"/>
                  <a:ext cx="111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C4CA82FE-BEBC-21D4-DE11-6E510A93780C}"/>
                    </a:ext>
                  </a:extLst>
                </p14:cNvPr>
                <p14:cNvContentPartPr/>
                <p14:nvPr/>
              </p14:nvContentPartPr>
              <p14:xfrm>
                <a:off x="11108335" y="277898"/>
                <a:ext cx="185400" cy="2358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C4CA82FE-BEBC-21D4-DE11-6E510A93780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02215" y="271778"/>
                  <a:ext cx="197640" cy="24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92360462-DF90-5BA0-B300-48B8C6E0C355}"/>
                  </a:ext>
                </a:extLst>
              </p14:cNvPr>
              <p14:cNvContentPartPr/>
              <p14:nvPr/>
            </p14:nvContentPartPr>
            <p14:xfrm>
              <a:off x="11280415" y="590378"/>
              <a:ext cx="51480" cy="10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92360462-DF90-5BA0-B300-48B8C6E0C35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274295" y="584258"/>
                <a:ext cx="63720" cy="1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그룹 65">
            <a:extLst>
              <a:ext uri="{FF2B5EF4-FFF2-40B4-BE49-F238E27FC236}">
                <a16:creationId xmlns:a16="http://schemas.microsoft.com/office/drawing/2014/main" id="{FE34E08F-EE69-14D5-6BDA-3AA3232E0F64}"/>
              </a:ext>
            </a:extLst>
          </p:cNvPr>
          <p:cNvGrpSpPr/>
          <p:nvPr/>
        </p:nvGrpSpPr>
        <p:grpSpPr>
          <a:xfrm>
            <a:off x="10420375" y="616298"/>
            <a:ext cx="660600" cy="346680"/>
            <a:chOff x="10420375" y="616298"/>
            <a:chExt cx="660600" cy="34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1B3D1213-DFE9-0F68-92D1-C7AD5F7F9722}"/>
                    </a:ext>
                  </a:extLst>
                </p14:cNvPr>
                <p14:cNvContentPartPr/>
                <p14:nvPr/>
              </p14:nvContentPartPr>
              <p14:xfrm>
                <a:off x="10420375" y="616298"/>
                <a:ext cx="191160" cy="20772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1B3D1213-DFE9-0F68-92D1-C7AD5F7F972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14255" y="610178"/>
                  <a:ext cx="203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FE70AC33-DC0C-8BC7-04E9-90B5CC6DE383}"/>
                    </a:ext>
                  </a:extLst>
                </p14:cNvPr>
                <p14:cNvContentPartPr/>
                <p14:nvPr/>
              </p14:nvContentPartPr>
              <p14:xfrm>
                <a:off x="10678135" y="635738"/>
                <a:ext cx="94320" cy="2019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FE70AC33-DC0C-8BC7-04E9-90B5CC6DE38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72015" y="629618"/>
                  <a:ext cx="106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83C65F71-811D-0DD0-A165-1047A3571C4F}"/>
                    </a:ext>
                  </a:extLst>
                </p14:cNvPr>
                <p14:cNvContentPartPr/>
                <p14:nvPr/>
              </p14:nvContentPartPr>
              <p14:xfrm>
                <a:off x="10746535" y="645098"/>
                <a:ext cx="195840" cy="17028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83C65F71-811D-0DD0-A165-1047A3571C4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740415" y="638978"/>
                  <a:ext cx="2080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D0E1E02A-17B6-9A3B-D69E-9B0601784F16}"/>
                    </a:ext>
                  </a:extLst>
                </p14:cNvPr>
                <p14:cNvContentPartPr/>
                <p14:nvPr/>
              </p14:nvContentPartPr>
              <p14:xfrm>
                <a:off x="10890175" y="616658"/>
                <a:ext cx="190800" cy="2919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D0E1E02A-17B6-9A3B-D69E-9B0601784F1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884055" y="610538"/>
                  <a:ext cx="20304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C59481F1-1337-B66D-A850-F9B951B1E101}"/>
                    </a:ext>
                  </a:extLst>
                </p14:cNvPr>
                <p14:cNvContentPartPr/>
                <p14:nvPr/>
              </p14:nvContentPartPr>
              <p14:xfrm>
                <a:off x="10970455" y="962618"/>
                <a:ext cx="360" cy="36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C59481F1-1337-B66D-A850-F9B951B1E1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964335" y="9564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AEA8B6D4-22B5-280E-54B1-FE88E591D7C1}"/>
              </a:ext>
            </a:extLst>
          </p:cNvPr>
          <p:cNvGrpSpPr/>
          <p:nvPr/>
        </p:nvGrpSpPr>
        <p:grpSpPr>
          <a:xfrm>
            <a:off x="6713095" y="1108418"/>
            <a:ext cx="3978000" cy="2559240"/>
            <a:chOff x="6713095" y="1108418"/>
            <a:chExt cx="3978000" cy="255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68E1ADFB-3BBE-4683-DC7D-DB62A5EDD68C}"/>
                    </a:ext>
                  </a:extLst>
                </p14:cNvPr>
                <p14:cNvContentPartPr/>
                <p14:nvPr/>
              </p14:nvContentPartPr>
              <p14:xfrm>
                <a:off x="6732895" y="1545818"/>
                <a:ext cx="17280" cy="3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68E1ADFB-3BBE-4683-DC7D-DB62A5EDD68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26775" y="1539698"/>
                  <a:ext cx="295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BA7B00A-A9C6-3CE1-C483-8E404FE996B6}"/>
                    </a:ext>
                  </a:extLst>
                </p14:cNvPr>
                <p14:cNvContentPartPr/>
                <p14:nvPr/>
              </p14:nvContentPartPr>
              <p14:xfrm>
                <a:off x="6713095" y="1457258"/>
                <a:ext cx="69480" cy="7657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BA7B00A-A9C6-3CE1-C483-8E404FE996B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06975" y="1451138"/>
                  <a:ext cx="81720" cy="77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ABB977A-3C88-0558-F59A-C8E22978FA4C}"/>
                    </a:ext>
                  </a:extLst>
                </p14:cNvPr>
                <p14:cNvContentPartPr/>
                <p14:nvPr/>
              </p14:nvContentPartPr>
              <p14:xfrm>
                <a:off x="6744775" y="1340258"/>
                <a:ext cx="1299600" cy="8679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ABB977A-3C88-0558-F59A-C8E22978FA4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38655" y="1334138"/>
                  <a:ext cx="1311840" cy="88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D4A3BB6-7CD9-3241-F5A2-3B7105166FCB}"/>
                    </a:ext>
                  </a:extLst>
                </p14:cNvPr>
                <p14:cNvContentPartPr/>
                <p14:nvPr/>
              </p14:nvContentPartPr>
              <p14:xfrm>
                <a:off x="6875455" y="2249258"/>
                <a:ext cx="946080" cy="58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D4A3BB6-7CD9-3241-F5A2-3B7105166F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69335" y="2243138"/>
                  <a:ext cx="9583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C7DB0552-3C7A-9058-AB84-CCFA50A7DC5C}"/>
                    </a:ext>
                  </a:extLst>
                </p14:cNvPr>
                <p14:cNvContentPartPr/>
                <p14:nvPr/>
              </p14:nvContentPartPr>
              <p14:xfrm>
                <a:off x="6753055" y="1108418"/>
                <a:ext cx="960120" cy="33012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C7DB0552-3C7A-9058-AB84-CCFA50A7DC5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746935" y="1102298"/>
                  <a:ext cx="9723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9705E7F0-FC89-3ACA-6E83-FCF4BFEB891E}"/>
                    </a:ext>
                  </a:extLst>
                </p14:cNvPr>
                <p14:cNvContentPartPr/>
                <p14:nvPr/>
              </p14:nvContentPartPr>
              <p14:xfrm>
                <a:off x="7019815" y="1638698"/>
                <a:ext cx="544320" cy="3528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9705E7F0-FC89-3ACA-6E83-FCF4BFEB891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13695" y="1632578"/>
                  <a:ext cx="556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AE8777FD-300A-ECF6-D94B-979B420275EF}"/>
                    </a:ext>
                  </a:extLst>
                </p14:cNvPr>
                <p14:cNvContentPartPr/>
                <p14:nvPr/>
              </p14:nvContentPartPr>
              <p14:xfrm>
                <a:off x="7109815" y="1743818"/>
                <a:ext cx="451440" cy="360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AE8777FD-300A-ECF6-D94B-979B420275E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103695" y="1737698"/>
                  <a:ext cx="4636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B82DD2B3-D3F2-A1CA-0064-E4F6B82FA09B}"/>
                    </a:ext>
                  </a:extLst>
                </p14:cNvPr>
                <p14:cNvContentPartPr/>
                <p14:nvPr/>
              </p14:nvContentPartPr>
              <p14:xfrm>
                <a:off x="7197655" y="1837418"/>
                <a:ext cx="295920" cy="259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B82DD2B3-D3F2-A1CA-0064-E4F6B82FA09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191535" y="1831298"/>
                  <a:ext cx="3081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63071233-AB1B-C477-1DFB-0C7461DD7F11}"/>
                    </a:ext>
                  </a:extLst>
                </p14:cNvPr>
                <p14:cNvContentPartPr/>
                <p14:nvPr/>
              </p14:nvContentPartPr>
              <p14:xfrm>
                <a:off x="7193335" y="1934258"/>
                <a:ext cx="20160" cy="1213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63071233-AB1B-C477-1DFB-0C7461DD7F1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187215" y="1928138"/>
                  <a:ext cx="32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581F2EEA-899B-AAC8-4AE4-CFAD4EC99541}"/>
                    </a:ext>
                  </a:extLst>
                </p14:cNvPr>
                <p14:cNvContentPartPr/>
                <p14:nvPr/>
              </p14:nvContentPartPr>
              <p14:xfrm>
                <a:off x="7163095" y="1949738"/>
                <a:ext cx="185760" cy="1800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581F2EEA-899B-AAC8-4AE4-CFAD4EC9954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156975" y="1943618"/>
                  <a:ext cx="1980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0359F1CB-CA2B-A5EE-163C-DD4E6AA0338D}"/>
                    </a:ext>
                  </a:extLst>
                </p14:cNvPr>
                <p14:cNvContentPartPr/>
                <p14:nvPr/>
              </p14:nvContentPartPr>
              <p14:xfrm>
                <a:off x="7227535" y="2157458"/>
                <a:ext cx="153360" cy="5472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0359F1CB-CA2B-A5EE-163C-DD4E6AA0338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221415" y="2151338"/>
                  <a:ext cx="165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4893D9B9-B44C-B518-6468-13C138A45188}"/>
                    </a:ext>
                  </a:extLst>
                </p14:cNvPr>
                <p14:cNvContentPartPr/>
                <p14:nvPr/>
              </p14:nvContentPartPr>
              <p14:xfrm>
                <a:off x="7441375" y="1918058"/>
                <a:ext cx="104400" cy="19728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4893D9B9-B44C-B518-6468-13C138A4518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35255" y="1911938"/>
                  <a:ext cx="1166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30698272-E05F-F001-33FA-C85171C14A6C}"/>
                    </a:ext>
                  </a:extLst>
                </p14:cNvPr>
                <p14:cNvContentPartPr/>
                <p14:nvPr/>
              </p14:nvContentPartPr>
              <p14:xfrm>
                <a:off x="7491415" y="2132618"/>
                <a:ext cx="140760" cy="9756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30698272-E05F-F001-33FA-C85171C14A6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485295" y="2126498"/>
                  <a:ext cx="1530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68709C24-E3C6-6546-4922-7BADA9A956AA}"/>
                    </a:ext>
                  </a:extLst>
                </p14:cNvPr>
                <p14:cNvContentPartPr/>
                <p14:nvPr/>
              </p14:nvContentPartPr>
              <p14:xfrm>
                <a:off x="7837015" y="1515938"/>
                <a:ext cx="843120" cy="38988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68709C24-E3C6-6546-4922-7BADA9A956A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30895" y="1509818"/>
                  <a:ext cx="8553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8" name="잉크 77">
                  <a:extLst>
                    <a:ext uri="{FF2B5EF4-FFF2-40B4-BE49-F238E27FC236}">
                      <a16:creationId xmlns:a16="http://schemas.microsoft.com/office/drawing/2014/main" id="{0C2F9933-AB87-29E7-D00D-B5F3D27528C4}"/>
                    </a:ext>
                  </a:extLst>
                </p14:cNvPr>
                <p14:cNvContentPartPr/>
                <p14:nvPr/>
              </p14:nvContentPartPr>
              <p14:xfrm>
                <a:off x="8635495" y="1421978"/>
                <a:ext cx="186120" cy="288720"/>
              </p14:xfrm>
            </p:contentPart>
          </mc:Choice>
          <mc:Fallback xmlns="">
            <p:pic>
              <p:nvPicPr>
                <p:cNvPr id="78" name="잉크 77">
                  <a:extLst>
                    <a:ext uri="{FF2B5EF4-FFF2-40B4-BE49-F238E27FC236}">
                      <a16:creationId xmlns:a16="http://schemas.microsoft.com/office/drawing/2014/main" id="{0C2F9933-AB87-29E7-D00D-B5F3D27528C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629375" y="1415858"/>
                  <a:ext cx="1983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29096B66-5774-2980-EB40-5E035D17D127}"/>
                    </a:ext>
                  </a:extLst>
                </p14:cNvPr>
                <p14:cNvContentPartPr/>
                <p14:nvPr/>
              </p14:nvContentPartPr>
              <p14:xfrm>
                <a:off x="9217975" y="2762978"/>
                <a:ext cx="155520" cy="62712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29096B66-5774-2980-EB40-5E035D17D12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211855" y="2756858"/>
                  <a:ext cx="16776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7D942804-BFC4-C898-0D68-AD995B453892}"/>
                    </a:ext>
                  </a:extLst>
                </p14:cNvPr>
                <p14:cNvContentPartPr/>
                <p14:nvPr/>
              </p14:nvContentPartPr>
              <p14:xfrm>
                <a:off x="9279895" y="2771618"/>
                <a:ext cx="1411200" cy="89604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7D942804-BFC4-C898-0D68-AD995B453892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273775" y="2765498"/>
                  <a:ext cx="1423440" cy="90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51F24230-7178-1593-F1C4-0F0F04BB5D68}"/>
                    </a:ext>
                  </a:extLst>
                </p14:cNvPr>
                <p14:cNvContentPartPr/>
                <p14:nvPr/>
              </p14:nvContentPartPr>
              <p14:xfrm>
                <a:off x="9738895" y="2962778"/>
                <a:ext cx="109440" cy="9828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51F24230-7178-1593-F1C4-0F0F04BB5D6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732775" y="2956658"/>
                  <a:ext cx="121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5B1A9133-37B7-AFA6-632D-EA4DCF83F865}"/>
                    </a:ext>
                  </a:extLst>
                </p14:cNvPr>
                <p14:cNvContentPartPr/>
                <p14:nvPr/>
              </p14:nvContentPartPr>
              <p14:xfrm>
                <a:off x="9810535" y="3032258"/>
                <a:ext cx="58320" cy="5688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5B1A9133-37B7-AFA6-632D-EA4DCF83F86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804415" y="3026138"/>
                  <a:ext cx="705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6BE9980F-C36B-F8EA-EED5-1CD423EDCC06}"/>
                    </a:ext>
                  </a:extLst>
                </p14:cNvPr>
                <p14:cNvContentPartPr/>
                <p14:nvPr/>
              </p14:nvContentPartPr>
              <p14:xfrm>
                <a:off x="9734935" y="3113618"/>
                <a:ext cx="223560" cy="1497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6BE9980F-C36B-F8EA-EED5-1CD423EDCC0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728815" y="3107498"/>
                  <a:ext cx="235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1BB0604B-893A-5009-1DEA-A925DA90C7B7}"/>
                    </a:ext>
                  </a:extLst>
                </p14:cNvPr>
                <p14:cNvContentPartPr/>
                <p14:nvPr/>
              </p14:nvContentPartPr>
              <p14:xfrm>
                <a:off x="10025815" y="2984378"/>
                <a:ext cx="128880" cy="1825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1BB0604B-893A-5009-1DEA-A925DA90C7B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019695" y="2978258"/>
                  <a:ext cx="141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99DF4951-8F8A-3273-BB9B-5DEDB9934B26}"/>
                    </a:ext>
                  </a:extLst>
                </p14:cNvPr>
                <p14:cNvContentPartPr/>
                <p14:nvPr/>
              </p14:nvContentPartPr>
              <p14:xfrm>
                <a:off x="10186015" y="3011738"/>
                <a:ext cx="110520" cy="2376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99DF4951-8F8A-3273-BB9B-5DEDB9934B2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179895" y="3005618"/>
                  <a:ext cx="1227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B20D5A24-FA4C-1349-AD83-933AA4CCB074}"/>
                    </a:ext>
                  </a:extLst>
                </p14:cNvPr>
                <p14:cNvContentPartPr/>
                <p14:nvPr/>
              </p14:nvContentPartPr>
              <p14:xfrm>
                <a:off x="10153255" y="3246458"/>
                <a:ext cx="104040" cy="1144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B20D5A24-FA4C-1349-AD83-933AA4CCB07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147135" y="3240338"/>
                  <a:ext cx="1162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7DC1EBEA-0F0A-ED75-A051-92E7AEBF93D9}"/>
                    </a:ext>
                  </a:extLst>
                </p14:cNvPr>
                <p14:cNvContentPartPr/>
                <p14:nvPr/>
              </p14:nvContentPartPr>
              <p14:xfrm>
                <a:off x="9176935" y="1122458"/>
                <a:ext cx="33840" cy="7066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7DC1EBEA-0F0A-ED75-A051-92E7AEBF93D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170815" y="1116338"/>
                  <a:ext cx="4608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7318C108-ABB3-B5BC-B4C6-781B1CB02700}"/>
                    </a:ext>
                  </a:extLst>
                </p14:cNvPr>
                <p14:cNvContentPartPr/>
                <p14:nvPr/>
              </p14:nvContentPartPr>
              <p14:xfrm>
                <a:off x="9139855" y="1139018"/>
                <a:ext cx="1379160" cy="89604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7318C108-ABB3-B5BC-B4C6-781B1CB0270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133735" y="1132898"/>
                  <a:ext cx="1391400" cy="90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33DE5653-0BD7-F2B8-2714-C0F980CE752B}"/>
                    </a:ext>
                  </a:extLst>
                </p14:cNvPr>
                <p14:cNvContentPartPr/>
                <p14:nvPr/>
              </p14:nvContentPartPr>
              <p14:xfrm>
                <a:off x="9504535" y="1409018"/>
                <a:ext cx="135720" cy="13536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33DE5653-0BD7-F2B8-2714-C0F980CE752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498415" y="1402898"/>
                  <a:ext cx="147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28BDD9B0-EE18-EE0C-73CA-227E4C968124}"/>
                    </a:ext>
                  </a:extLst>
                </p14:cNvPr>
                <p14:cNvContentPartPr/>
                <p14:nvPr/>
              </p14:nvContentPartPr>
              <p14:xfrm>
                <a:off x="9633775" y="1480298"/>
                <a:ext cx="71280" cy="655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28BDD9B0-EE18-EE0C-73CA-227E4C96812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627655" y="1474178"/>
                  <a:ext cx="835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2AC80821-D7FB-BE5D-2B86-8C75B6131BB3}"/>
                    </a:ext>
                  </a:extLst>
                </p14:cNvPr>
                <p14:cNvContentPartPr/>
                <p14:nvPr/>
              </p14:nvContentPartPr>
              <p14:xfrm>
                <a:off x="9605695" y="1554458"/>
                <a:ext cx="158040" cy="11016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2AC80821-D7FB-BE5D-2B86-8C75B6131BB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599575" y="1548338"/>
                  <a:ext cx="170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1CA1FA5F-96BA-3067-0682-A7ADD4742EAF}"/>
                    </a:ext>
                  </a:extLst>
                </p14:cNvPr>
                <p14:cNvContentPartPr/>
                <p14:nvPr/>
              </p14:nvContentPartPr>
              <p14:xfrm>
                <a:off x="9759775" y="1381658"/>
                <a:ext cx="322560" cy="3034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1CA1FA5F-96BA-3067-0682-A7ADD4742EA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9753655" y="1375538"/>
                  <a:ext cx="3348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D3F11AD9-A82F-87DA-B52B-FE29323D2845}"/>
                    </a:ext>
                  </a:extLst>
                </p14:cNvPr>
                <p14:cNvContentPartPr/>
                <p14:nvPr/>
              </p14:nvContentPartPr>
              <p14:xfrm>
                <a:off x="10037695" y="1728698"/>
                <a:ext cx="16920" cy="115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D3F11AD9-A82F-87DA-B52B-FE29323D284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031575" y="1722578"/>
                  <a:ext cx="29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288CEE27-F86E-AC1D-A85E-7E97ED8822D5}"/>
                    </a:ext>
                  </a:extLst>
                </p14:cNvPr>
                <p14:cNvContentPartPr/>
                <p14:nvPr/>
              </p14:nvContentPartPr>
              <p14:xfrm>
                <a:off x="9895855" y="1814738"/>
                <a:ext cx="41040" cy="69588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288CEE27-F86E-AC1D-A85E-7E97ED8822D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889735" y="1808618"/>
                  <a:ext cx="5328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BF66DFD1-51D3-3FDB-9B0D-2D4A3F900652}"/>
                    </a:ext>
                  </a:extLst>
                </p14:cNvPr>
                <p14:cNvContentPartPr/>
                <p14:nvPr/>
              </p14:nvContentPartPr>
              <p14:xfrm>
                <a:off x="9811255" y="2442578"/>
                <a:ext cx="292680" cy="1252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BF66DFD1-51D3-3FDB-9B0D-2D4A3F90065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805135" y="2436458"/>
                  <a:ext cx="3049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C1793C5E-AAB8-05D1-2C32-BD9021A013A6}"/>
                    </a:ext>
                  </a:extLst>
                </p14:cNvPr>
                <p14:cNvContentPartPr/>
                <p14:nvPr/>
              </p14:nvContentPartPr>
              <p14:xfrm>
                <a:off x="9261535" y="1832378"/>
                <a:ext cx="360" cy="3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C1793C5E-AAB8-05D1-2C32-BD9021A013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255415" y="18262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4F9C3A5D-9CE9-E063-D588-FB939E9671BF}"/>
                    </a:ext>
                  </a:extLst>
                </p14:cNvPr>
                <p14:cNvContentPartPr/>
                <p14:nvPr/>
              </p14:nvContentPartPr>
              <p14:xfrm>
                <a:off x="9221575" y="1815458"/>
                <a:ext cx="49320" cy="18756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4F9C3A5D-9CE9-E063-D588-FB939E9671B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215455" y="1809338"/>
                  <a:ext cx="61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CD326419-3711-BACB-5CC8-199D65C20E1F}"/>
                    </a:ext>
                  </a:extLst>
                </p14:cNvPr>
                <p14:cNvContentPartPr/>
                <p14:nvPr/>
              </p14:nvContentPartPr>
              <p14:xfrm>
                <a:off x="9262255" y="1988618"/>
                <a:ext cx="609120" cy="8784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CD326419-3711-BACB-5CC8-199D65C20E1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256135" y="1982498"/>
                  <a:ext cx="621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1A977E97-7908-6106-8CE1-2BCDEB6D130A}"/>
                    </a:ext>
                  </a:extLst>
                </p14:cNvPr>
                <p14:cNvContentPartPr/>
                <p14:nvPr/>
              </p14:nvContentPartPr>
              <p14:xfrm>
                <a:off x="10048135" y="1790978"/>
                <a:ext cx="284760" cy="20448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1A977E97-7908-6106-8CE1-2BCDEB6D130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042015" y="1784858"/>
                  <a:ext cx="2970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E7EC38CC-58FC-AEE1-4EBD-82AB23C87288}"/>
                    </a:ext>
                  </a:extLst>
                </p14:cNvPr>
                <p14:cNvContentPartPr/>
                <p14:nvPr/>
              </p14:nvContentPartPr>
              <p14:xfrm>
                <a:off x="10041655" y="1815098"/>
                <a:ext cx="118440" cy="9972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E7EC38CC-58FC-AEE1-4EBD-82AB23C8728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035535" y="1808978"/>
                  <a:ext cx="130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5F645666-B1EE-7726-3EAD-48BADE92DDB8}"/>
                    </a:ext>
                  </a:extLst>
                </p14:cNvPr>
                <p14:cNvContentPartPr/>
                <p14:nvPr/>
              </p14:nvContentPartPr>
              <p14:xfrm>
                <a:off x="10166575" y="1839578"/>
                <a:ext cx="98280" cy="9612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5F645666-B1EE-7726-3EAD-48BADE92DDB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60455" y="1833458"/>
                  <a:ext cx="110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6B89DEB9-575B-0325-BAF4-DED2AC7EF86E}"/>
                    </a:ext>
                  </a:extLst>
                </p14:cNvPr>
                <p14:cNvContentPartPr/>
                <p14:nvPr/>
              </p14:nvContentPartPr>
              <p14:xfrm>
                <a:off x="10232815" y="1887458"/>
                <a:ext cx="54720" cy="6192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6B89DEB9-575B-0325-BAF4-DED2AC7EF86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26695" y="1881338"/>
                  <a:ext cx="66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FA62C328-BB5F-FD2C-CE17-71BC8D00E460}"/>
                    </a:ext>
                  </a:extLst>
                </p14:cNvPr>
                <p14:cNvContentPartPr/>
                <p14:nvPr/>
              </p14:nvContentPartPr>
              <p14:xfrm>
                <a:off x="8267215" y="1810778"/>
                <a:ext cx="757800" cy="16596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FA62C328-BB5F-FD2C-CE17-71BC8D00E46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261095" y="1804658"/>
                  <a:ext cx="770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2738EF3B-328A-2D7C-FAB9-25E6415FA204}"/>
                    </a:ext>
                  </a:extLst>
                </p14:cNvPr>
                <p14:cNvContentPartPr/>
                <p14:nvPr/>
              </p14:nvContentPartPr>
              <p14:xfrm>
                <a:off x="8279095" y="1852178"/>
                <a:ext cx="522360" cy="1915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2738EF3B-328A-2D7C-FAB9-25E6415FA20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272975" y="1846058"/>
                  <a:ext cx="5346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D40F02DE-2E27-01BF-0D2B-D6E007B39037}"/>
                    </a:ext>
                  </a:extLst>
                </p14:cNvPr>
                <p14:cNvContentPartPr/>
                <p14:nvPr/>
              </p14:nvContentPartPr>
              <p14:xfrm>
                <a:off x="8315095" y="2413058"/>
                <a:ext cx="891000" cy="31104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D40F02DE-2E27-01BF-0D2B-D6E007B3903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08975" y="2406938"/>
                  <a:ext cx="9032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BD61F748-6CB2-7ED8-6513-9C1BA377B380}"/>
                    </a:ext>
                  </a:extLst>
                </p14:cNvPr>
                <p14:cNvContentPartPr/>
                <p14:nvPr/>
              </p14:nvContentPartPr>
              <p14:xfrm>
                <a:off x="8185135" y="2304698"/>
                <a:ext cx="228240" cy="20124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BD61F748-6CB2-7ED8-6513-9C1BA377B38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179015" y="2298578"/>
                  <a:ext cx="240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306F3F42-EEFC-AACC-A7C8-A36EE7ADDAB8}"/>
                    </a:ext>
                  </a:extLst>
                </p14:cNvPr>
                <p14:cNvContentPartPr/>
                <p14:nvPr/>
              </p14:nvContentPartPr>
              <p14:xfrm>
                <a:off x="8343175" y="2590178"/>
                <a:ext cx="360" cy="36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306F3F42-EEFC-AACC-A7C8-A36EE7ADDAB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37055" y="25840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3615A8E2-38CE-F908-7F2A-D6089E3541D0}"/>
                    </a:ext>
                  </a:extLst>
                </p14:cNvPr>
                <p14:cNvContentPartPr/>
                <p14:nvPr/>
              </p14:nvContentPartPr>
              <p14:xfrm>
                <a:off x="9462415" y="1908338"/>
                <a:ext cx="32040" cy="4096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3615A8E2-38CE-F908-7F2A-D6089E3541D0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456295" y="1902218"/>
                  <a:ext cx="44280" cy="42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1847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D2690-D183-8EC6-1F30-FBE0EF8F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02" y="65867"/>
            <a:ext cx="10515600" cy="1325563"/>
          </a:xfrm>
        </p:spPr>
        <p:txBody>
          <a:bodyPr/>
          <a:lstStyle/>
          <a:p>
            <a:r>
              <a:rPr lang="ko-KR" altLang="en-US"/>
              <a:t>페이지 번호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52D7830-A756-DB6C-D236-94F71B26432A}"/>
              </a:ext>
            </a:extLst>
          </p:cNvPr>
          <p:cNvGrpSpPr/>
          <p:nvPr/>
        </p:nvGrpSpPr>
        <p:grpSpPr>
          <a:xfrm>
            <a:off x="1180255" y="1823738"/>
            <a:ext cx="4029120" cy="2216880"/>
            <a:chOff x="1180255" y="1823738"/>
            <a:chExt cx="4029120" cy="221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63C8E25B-2661-527E-DC73-77FB05B3ADDE}"/>
                    </a:ext>
                  </a:extLst>
                </p14:cNvPr>
                <p14:cNvContentPartPr/>
                <p14:nvPr/>
              </p14:nvContentPartPr>
              <p14:xfrm>
                <a:off x="1180255" y="2293898"/>
                <a:ext cx="4029120" cy="504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63C8E25B-2661-527E-DC73-77FB05B3ADD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4135" y="2287778"/>
                  <a:ext cx="40413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AC2FAF9-1D82-30AC-5A0C-95E77FD1E3C9}"/>
                    </a:ext>
                  </a:extLst>
                </p14:cNvPr>
                <p14:cNvContentPartPr/>
                <p14:nvPr/>
              </p14:nvContentPartPr>
              <p14:xfrm>
                <a:off x="1929055" y="1823738"/>
                <a:ext cx="129600" cy="221076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AC2FAF9-1D82-30AC-5A0C-95E77FD1E3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22935" y="1817618"/>
                  <a:ext cx="141840" cy="22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9F8666ED-394B-11A7-F094-7341F14ED3BE}"/>
                    </a:ext>
                  </a:extLst>
                </p14:cNvPr>
                <p14:cNvContentPartPr/>
                <p14:nvPr/>
              </p14:nvContentPartPr>
              <p14:xfrm>
                <a:off x="1986295" y="4040258"/>
                <a:ext cx="360" cy="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9F8666ED-394B-11A7-F094-7341F14ED3B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80175" y="40341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D806CE9-985B-43BB-AB30-872B66E483E6}"/>
              </a:ext>
            </a:extLst>
          </p:cNvPr>
          <p:cNvGrpSpPr/>
          <p:nvPr/>
        </p:nvGrpSpPr>
        <p:grpSpPr>
          <a:xfrm>
            <a:off x="685255" y="1863338"/>
            <a:ext cx="632160" cy="376560"/>
            <a:chOff x="685255" y="1863338"/>
            <a:chExt cx="632160" cy="37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73D5A2F-99C3-EFD8-AB50-458143C0963D}"/>
                    </a:ext>
                  </a:extLst>
                </p14:cNvPr>
                <p14:cNvContentPartPr/>
                <p14:nvPr/>
              </p14:nvContentPartPr>
              <p14:xfrm>
                <a:off x="728455" y="1863338"/>
                <a:ext cx="75240" cy="1173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73D5A2F-99C3-EFD8-AB50-458143C0963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2335" y="1857218"/>
                  <a:ext cx="874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DDD5ACF-3013-E549-95F8-8684E642474B}"/>
                    </a:ext>
                  </a:extLst>
                </p14:cNvPr>
                <p14:cNvContentPartPr/>
                <p14:nvPr/>
              </p14:nvContentPartPr>
              <p14:xfrm>
                <a:off x="685255" y="1994738"/>
                <a:ext cx="193320" cy="1893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DDD5ACF-3013-E549-95F8-8684E64247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9135" y="1988618"/>
                  <a:ext cx="205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EECE35A-719D-1958-50C3-D84BE9F2F37F}"/>
                    </a:ext>
                  </a:extLst>
                </p14:cNvPr>
                <p14:cNvContentPartPr/>
                <p14:nvPr/>
              </p14:nvContentPartPr>
              <p14:xfrm>
                <a:off x="832855" y="2037938"/>
                <a:ext cx="113400" cy="241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EECE35A-719D-1958-50C3-D84BE9F2F37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26735" y="2031818"/>
                  <a:ext cx="125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A07AB696-5EDC-9BA1-716E-D90E46B7AFF9}"/>
                    </a:ext>
                  </a:extLst>
                </p14:cNvPr>
                <p14:cNvContentPartPr/>
                <p14:nvPr/>
              </p14:nvContentPartPr>
              <p14:xfrm>
                <a:off x="842935" y="1929578"/>
                <a:ext cx="177840" cy="2966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A07AB696-5EDC-9BA1-716E-D90E46B7AF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36815" y="1923458"/>
                  <a:ext cx="1900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3C6EFD66-EDB3-23B4-9B84-EF3149096425}"/>
                    </a:ext>
                  </a:extLst>
                </p14:cNvPr>
                <p14:cNvContentPartPr/>
                <p14:nvPr/>
              </p14:nvContentPartPr>
              <p14:xfrm>
                <a:off x="980095" y="1939658"/>
                <a:ext cx="119520" cy="1688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3C6EFD66-EDB3-23B4-9B84-EF31490964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3975" y="1933538"/>
                  <a:ext cx="1317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86D3C76-B05B-1A93-DAE1-EAF0D407F89C}"/>
                    </a:ext>
                  </a:extLst>
                </p14:cNvPr>
                <p14:cNvContentPartPr/>
                <p14:nvPr/>
              </p14:nvContentPartPr>
              <p14:xfrm>
                <a:off x="1083055" y="2010218"/>
                <a:ext cx="60120" cy="100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86D3C76-B05B-1A93-DAE1-EAF0D407F8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6935" y="2004098"/>
                  <a:ext cx="72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9519FE6E-795D-30DC-5646-895C60456E9D}"/>
                    </a:ext>
                  </a:extLst>
                </p14:cNvPr>
                <p14:cNvContentPartPr/>
                <p14:nvPr/>
              </p14:nvContentPartPr>
              <p14:xfrm>
                <a:off x="1181335" y="1905818"/>
                <a:ext cx="136080" cy="3340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9519FE6E-795D-30DC-5646-895C60456E9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75215" y="1899698"/>
                  <a:ext cx="14832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05E7FFE8-2001-8C25-1F4A-F52A9F5B8AC4}"/>
                    </a:ext>
                  </a:extLst>
                </p14:cNvPr>
                <p14:cNvContentPartPr/>
                <p14:nvPr/>
              </p14:nvContentPartPr>
              <p14:xfrm>
                <a:off x="885055" y="2114618"/>
                <a:ext cx="19440" cy="18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05E7FFE8-2001-8C25-1F4A-F52A9F5B8AC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8935" y="2108498"/>
                  <a:ext cx="31680" cy="14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7CC8206A-77B9-08EB-DCDB-86BB7EAD7870}"/>
                  </a:ext>
                </a:extLst>
              </p14:cNvPr>
              <p14:cNvContentPartPr/>
              <p14:nvPr/>
            </p14:nvContentPartPr>
            <p14:xfrm>
              <a:off x="3631495" y="1972778"/>
              <a:ext cx="51840" cy="19515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7CC8206A-77B9-08EB-DCDB-86BB7EAD78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25375" y="1966658"/>
                <a:ext cx="64080" cy="19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그룹 28">
            <a:extLst>
              <a:ext uri="{FF2B5EF4-FFF2-40B4-BE49-F238E27FC236}">
                <a16:creationId xmlns:a16="http://schemas.microsoft.com/office/drawing/2014/main" id="{1B456FF8-7E67-FCDD-6B73-3182EA2F67FB}"/>
              </a:ext>
            </a:extLst>
          </p:cNvPr>
          <p:cNvGrpSpPr/>
          <p:nvPr/>
        </p:nvGrpSpPr>
        <p:grpSpPr>
          <a:xfrm>
            <a:off x="2446015" y="1837418"/>
            <a:ext cx="594000" cy="366840"/>
            <a:chOff x="2446015" y="1837418"/>
            <a:chExt cx="594000" cy="36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E17A22D-0D06-650E-D147-D16A08E21ADB}"/>
                    </a:ext>
                  </a:extLst>
                </p14:cNvPr>
                <p14:cNvContentPartPr/>
                <p14:nvPr/>
              </p14:nvContentPartPr>
              <p14:xfrm>
                <a:off x="2446015" y="1908338"/>
                <a:ext cx="108720" cy="1821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E17A22D-0D06-650E-D147-D16A08E21AD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39895" y="1902218"/>
                  <a:ext cx="120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DC4C185-F375-07E6-8EC5-48154A1C8206}"/>
                    </a:ext>
                  </a:extLst>
                </p14:cNvPr>
                <p14:cNvContentPartPr/>
                <p14:nvPr/>
              </p14:nvContentPartPr>
              <p14:xfrm>
                <a:off x="2541775" y="1863338"/>
                <a:ext cx="133200" cy="31968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DC4C185-F375-07E6-8EC5-48154A1C820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35655" y="1857218"/>
                  <a:ext cx="145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7A0E7CB-94F4-4254-78E5-E06B3E268BB1}"/>
                    </a:ext>
                  </a:extLst>
                </p14:cNvPr>
                <p14:cNvContentPartPr/>
                <p14:nvPr/>
              </p14:nvContentPartPr>
              <p14:xfrm>
                <a:off x="2725015" y="1870538"/>
                <a:ext cx="134640" cy="171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7A0E7CB-94F4-4254-78E5-E06B3E268BB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18895" y="1864418"/>
                  <a:ext cx="146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5F99CB40-74B6-D551-4B21-3922F8D5D68E}"/>
                    </a:ext>
                  </a:extLst>
                </p14:cNvPr>
                <p14:cNvContentPartPr/>
                <p14:nvPr/>
              </p14:nvContentPartPr>
              <p14:xfrm>
                <a:off x="2843455" y="1837418"/>
                <a:ext cx="130320" cy="2322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5F99CB40-74B6-D551-4B21-3922F8D5D68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37335" y="1831298"/>
                  <a:ext cx="142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20C84FF3-8306-12B2-D7D1-3307FD631F3A}"/>
                    </a:ext>
                  </a:extLst>
                </p14:cNvPr>
                <p14:cNvContentPartPr/>
                <p14:nvPr/>
              </p14:nvContentPartPr>
              <p14:xfrm>
                <a:off x="2885935" y="1928858"/>
                <a:ext cx="154080" cy="2754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20C84FF3-8306-12B2-D7D1-3307FD631F3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79815" y="1922738"/>
                  <a:ext cx="166320" cy="28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2B50CD32-E77E-AFBE-A34B-F8E4F2C0D554}"/>
              </a:ext>
            </a:extLst>
          </p:cNvPr>
          <p:cNvGrpSpPr/>
          <p:nvPr/>
        </p:nvGrpSpPr>
        <p:grpSpPr>
          <a:xfrm>
            <a:off x="4060255" y="1912658"/>
            <a:ext cx="550800" cy="369360"/>
            <a:chOff x="4060255" y="1912658"/>
            <a:chExt cx="55080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77C9008-6C57-2506-865D-08F23AF7EAE9}"/>
                    </a:ext>
                  </a:extLst>
                </p14:cNvPr>
                <p14:cNvContentPartPr/>
                <p14:nvPr/>
              </p14:nvContentPartPr>
              <p14:xfrm>
                <a:off x="4060255" y="1912658"/>
                <a:ext cx="132840" cy="1771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77C9008-6C57-2506-865D-08F23AF7EA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54135" y="1906538"/>
                  <a:ext cx="1450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DCA8BC7-7F0C-C19C-82B3-941C5E1A2501}"/>
                    </a:ext>
                  </a:extLst>
                </p14:cNvPr>
                <p14:cNvContentPartPr/>
                <p14:nvPr/>
              </p14:nvContentPartPr>
              <p14:xfrm>
                <a:off x="4186615" y="1934258"/>
                <a:ext cx="83880" cy="1350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DCA8BC7-7F0C-C19C-82B3-941C5E1A250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80495" y="1928138"/>
                  <a:ext cx="96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5B0B2612-7D83-07E4-9066-D1FAF3A7B907}"/>
                    </a:ext>
                  </a:extLst>
                </p14:cNvPr>
                <p14:cNvContentPartPr/>
                <p14:nvPr/>
              </p14:nvContentPartPr>
              <p14:xfrm>
                <a:off x="4105615" y="2009498"/>
                <a:ext cx="225720" cy="1738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5B0B2612-7D83-07E4-9066-D1FAF3A7B9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99495" y="2003378"/>
                  <a:ext cx="237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35BDA89-92FA-5ECE-5F42-7792A10EB9C3}"/>
                    </a:ext>
                  </a:extLst>
                </p14:cNvPr>
                <p14:cNvContentPartPr/>
                <p14:nvPr/>
              </p14:nvContentPartPr>
              <p14:xfrm>
                <a:off x="4205335" y="2194898"/>
                <a:ext cx="117720" cy="871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35BDA89-92FA-5ECE-5F42-7792A10EB9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99215" y="2188778"/>
                  <a:ext cx="1299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FFF2FDD-4345-94FC-22EB-5778A5841BA2}"/>
                    </a:ext>
                  </a:extLst>
                </p14:cNvPr>
                <p14:cNvContentPartPr/>
                <p14:nvPr/>
              </p14:nvContentPartPr>
              <p14:xfrm>
                <a:off x="4225855" y="2133698"/>
                <a:ext cx="385200" cy="846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FFF2FDD-4345-94FC-22EB-5778A5841BA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19735" y="2127578"/>
                  <a:ext cx="397440" cy="9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4653D44C-0508-22E5-CE4D-A2C9E1D6F342}"/>
                  </a:ext>
                </a:extLst>
              </p14:cNvPr>
              <p14:cNvContentPartPr/>
              <p14:nvPr/>
            </p14:nvContentPartPr>
            <p14:xfrm>
              <a:off x="1003135" y="2495498"/>
              <a:ext cx="100800" cy="26424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4653D44C-0508-22E5-CE4D-A2C9E1D6F34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97015" y="2489378"/>
                <a:ext cx="1130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F4B41EC6-12BC-7C55-00CA-6BEF967576F7}"/>
                  </a:ext>
                </a:extLst>
              </p14:cNvPr>
              <p14:cNvContentPartPr/>
              <p14:nvPr/>
            </p14:nvContentPartPr>
            <p14:xfrm>
              <a:off x="2725735" y="2524658"/>
              <a:ext cx="101520" cy="2037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F4B41EC6-12BC-7C55-00CA-6BEF967576F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719615" y="2518538"/>
                <a:ext cx="113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F414B054-8B11-81FB-EAC9-2598640DA6A3}"/>
                  </a:ext>
                </a:extLst>
              </p14:cNvPr>
              <p14:cNvContentPartPr/>
              <p14:nvPr/>
            </p14:nvContentPartPr>
            <p14:xfrm>
              <a:off x="5208295" y="2307578"/>
              <a:ext cx="1147680" cy="9828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F414B054-8B11-81FB-EAC9-2598640DA6A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202175" y="2301458"/>
                <a:ext cx="1159920" cy="11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80B6E244-FA90-71FC-1429-893011156EFE}"/>
              </a:ext>
            </a:extLst>
          </p:cNvPr>
          <p:cNvGrpSpPr/>
          <p:nvPr/>
        </p:nvGrpSpPr>
        <p:grpSpPr>
          <a:xfrm>
            <a:off x="4756495" y="1796378"/>
            <a:ext cx="149400" cy="2172960"/>
            <a:chOff x="4756495" y="1796378"/>
            <a:chExt cx="149400" cy="21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43AD4F2-8DE6-5F84-9AE7-481D5B70E449}"/>
                    </a:ext>
                  </a:extLst>
                </p14:cNvPr>
                <p14:cNvContentPartPr/>
                <p14:nvPr/>
              </p14:nvContentPartPr>
              <p14:xfrm>
                <a:off x="4756495" y="1796378"/>
                <a:ext cx="149400" cy="21139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43AD4F2-8DE6-5F84-9AE7-481D5B70E4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50375" y="1790258"/>
                  <a:ext cx="161640" cy="21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D8381D1D-D5DF-B22B-F700-AA9FB9F5385E}"/>
                    </a:ext>
                  </a:extLst>
                </p14:cNvPr>
                <p14:cNvContentPartPr/>
                <p14:nvPr/>
              </p14:nvContentPartPr>
              <p14:xfrm>
                <a:off x="4849735" y="3949178"/>
                <a:ext cx="33840" cy="201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D8381D1D-D5DF-B22B-F700-AA9FB9F538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43615" y="3943058"/>
                  <a:ext cx="46080" cy="3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A102B92B-910D-CF15-5F63-5A6278B48505}"/>
              </a:ext>
            </a:extLst>
          </p:cNvPr>
          <p:cNvGrpSpPr/>
          <p:nvPr/>
        </p:nvGrpSpPr>
        <p:grpSpPr>
          <a:xfrm>
            <a:off x="6181015" y="404618"/>
            <a:ext cx="2316240" cy="790560"/>
            <a:chOff x="6181015" y="404618"/>
            <a:chExt cx="2316240" cy="79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AC399710-B7BC-21ED-9356-E1C42CB6FB9E}"/>
                    </a:ext>
                  </a:extLst>
                </p14:cNvPr>
                <p14:cNvContentPartPr/>
                <p14:nvPr/>
              </p14:nvContentPartPr>
              <p14:xfrm>
                <a:off x="6294415" y="443138"/>
                <a:ext cx="96120" cy="2041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AC399710-B7BC-21ED-9356-E1C42CB6FB9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88295" y="437018"/>
                  <a:ext cx="108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5EBC2995-330F-0BDB-4F29-7145A71CE82C}"/>
                    </a:ext>
                  </a:extLst>
                </p14:cNvPr>
                <p14:cNvContentPartPr/>
                <p14:nvPr/>
              </p14:nvContentPartPr>
              <p14:xfrm>
                <a:off x="6463615" y="500378"/>
                <a:ext cx="133920" cy="1548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5EBC2995-330F-0BDB-4F29-7145A71CE8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57495" y="494258"/>
                  <a:ext cx="146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3D184512-2435-7CD9-BC95-6B0638106F84}"/>
                    </a:ext>
                  </a:extLst>
                </p14:cNvPr>
                <p14:cNvContentPartPr/>
                <p14:nvPr/>
              </p14:nvContentPartPr>
              <p14:xfrm>
                <a:off x="6697975" y="436298"/>
                <a:ext cx="74880" cy="17532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3D184512-2435-7CD9-BC95-6B0638106F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91855" y="430178"/>
                  <a:ext cx="87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1152DBB-7399-7EDA-070A-2213700D4E6D}"/>
                    </a:ext>
                  </a:extLst>
                </p14:cNvPr>
                <p14:cNvContentPartPr/>
                <p14:nvPr/>
              </p14:nvContentPartPr>
              <p14:xfrm>
                <a:off x="6839815" y="454658"/>
                <a:ext cx="140760" cy="1872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1152DBB-7399-7EDA-070A-2213700D4E6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33695" y="448538"/>
                  <a:ext cx="153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FC539874-A8A5-00BF-18EC-2C289E665835}"/>
                    </a:ext>
                  </a:extLst>
                </p14:cNvPr>
                <p14:cNvContentPartPr/>
                <p14:nvPr/>
              </p14:nvContentPartPr>
              <p14:xfrm>
                <a:off x="7020535" y="449978"/>
                <a:ext cx="106200" cy="14292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FC539874-A8A5-00BF-18EC-2C289E66583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014415" y="443858"/>
                  <a:ext cx="118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D8D3788-33F7-5766-87A2-51F2F4930788}"/>
                    </a:ext>
                  </a:extLst>
                </p14:cNvPr>
                <p14:cNvContentPartPr/>
                <p14:nvPr/>
              </p14:nvContentPartPr>
              <p14:xfrm>
                <a:off x="7084255" y="471578"/>
                <a:ext cx="173160" cy="993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D8D3788-33F7-5766-87A2-51F2F493078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78135" y="465458"/>
                  <a:ext cx="1854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B6C6FFBD-5AC0-9167-ECF9-93AF5F412B8D}"/>
                    </a:ext>
                  </a:extLst>
                </p14:cNvPr>
                <p14:cNvContentPartPr/>
                <p14:nvPr/>
              </p14:nvContentPartPr>
              <p14:xfrm>
                <a:off x="7230055" y="404618"/>
                <a:ext cx="158760" cy="2156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B6C6FFBD-5AC0-9167-ECF9-93AF5F412B8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23935" y="398498"/>
                  <a:ext cx="1710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0E60EC7-6C48-6675-8914-FA001D26E9EA}"/>
                    </a:ext>
                  </a:extLst>
                </p14:cNvPr>
                <p14:cNvContentPartPr/>
                <p14:nvPr/>
              </p14:nvContentPartPr>
              <p14:xfrm>
                <a:off x="7240495" y="651578"/>
                <a:ext cx="90360" cy="2044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0E60EC7-6C48-6675-8914-FA001D26E9E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34375" y="645458"/>
                  <a:ext cx="10260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105B824D-7633-69D6-E7A5-69E19EF94072}"/>
                    </a:ext>
                  </a:extLst>
                </p14:cNvPr>
                <p14:cNvContentPartPr/>
                <p14:nvPr/>
              </p14:nvContentPartPr>
              <p14:xfrm>
                <a:off x="6181015" y="929858"/>
                <a:ext cx="176400" cy="68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105B824D-7633-69D6-E7A5-69E19EF9407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174895" y="923738"/>
                  <a:ext cx="18864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2E1DBFE0-438B-176D-0B5B-497D8B59F965}"/>
                    </a:ext>
                  </a:extLst>
                </p14:cNvPr>
                <p14:cNvContentPartPr/>
                <p14:nvPr/>
              </p14:nvContentPartPr>
              <p14:xfrm>
                <a:off x="6234295" y="973418"/>
                <a:ext cx="25920" cy="1303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2E1DBFE0-438B-176D-0B5B-497D8B59F96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28175" y="967298"/>
                  <a:ext cx="381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DA82E846-35E0-E0E1-EB5A-F4A42AD5B607}"/>
                    </a:ext>
                  </a:extLst>
                </p14:cNvPr>
                <p14:cNvContentPartPr/>
                <p14:nvPr/>
              </p14:nvContentPartPr>
              <p14:xfrm>
                <a:off x="6244735" y="971978"/>
                <a:ext cx="158760" cy="13680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DA82E846-35E0-E0E1-EB5A-F4A42AD5B60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38615" y="965858"/>
                  <a:ext cx="171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524E980B-E302-2184-429F-6C8F3AC43CFC}"/>
                    </a:ext>
                  </a:extLst>
                </p14:cNvPr>
                <p14:cNvContentPartPr/>
                <p14:nvPr/>
              </p14:nvContentPartPr>
              <p14:xfrm>
                <a:off x="6400615" y="979178"/>
                <a:ext cx="216360" cy="13248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524E980B-E302-2184-429F-6C8F3AC43CF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94495" y="973058"/>
                  <a:ext cx="228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CD15C174-5A87-8B70-B9C8-C99D60B85313}"/>
                    </a:ext>
                  </a:extLst>
                </p14:cNvPr>
                <p14:cNvContentPartPr/>
                <p14:nvPr/>
              </p14:nvContentPartPr>
              <p14:xfrm>
                <a:off x="6651895" y="995018"/>
                <a:ext cx="63720" cy="7920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CD15C174-5A87-8B70-B9C8-C99D60B8531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45775" y="988898"/>
                  <a:ext cx="75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44FF8D9D-E030-599D-38BC-9C05B853A0B8}"/>
                    </a:ext>
                  </a:extLst>
                </p14:cNvPr>
                <p14:cNvContentPartPr/>
                <p14:nvPr/>
              </p14:nvContentPartPr>
              <p14:xfrm>
                <a:off x="6795895" y="920138"/>
                <a:ext cx="147960" cy="2178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44FF8D9D-E030-599D-38BC-9C05B853A0B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89775" y="914018"/>
                  <a:ext cx="1602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E84FC75A-29CB-C143-44E9-C94CDE624E61}"/>
                    </a:ext>
                  </a:extLst>
                </p14:cNvPr>
                <p14:cNvContentPartPr/>
                <p14:nvPr/>
              </p14:nvContentPartPr>
              <p14:xfrm>
                <a:off x="6958255" y="957578"/>
                <a:ext cx="115200" cy="2376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E84FC75A-29CB-C143-44E9-C94CDE624E6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952135" y="951458"/>
                  <a:ext cx="127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C35F108F-4CB7-A6A2-5869-2EA17BC45CA9}"/>
                    </a:ext>
                  </a:extLst>
                </p14:cNvPr>
                <p14:cNvContentPartPr/>
                <p14:nvPr/>
              </p14:nvContentPartPr>
              <p14:xfrm>
                <a:off x="7150855" y="927338"/>
                <a:ext cx="108000" cy="16236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C35F108F-4CB7-A6A2-5869-2EA17BC45CA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44735" y="921218"/>
                  <a:ext cx="120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59A4AFCE-A9BE-9E2C-57D2-077C3E292628}"/>
                    </a:ext>
                  </a:extLst>
                </p14:cNvPr>
                <p14:cNvContentPartPr/>
                <p14:nvPr/>
              </p14:nvContentPartPr>
              <p14:xfrm>
                <a:off x="7183255" y="935978"/>
                <a:ext cx="215280" cy="19152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59A4AFCE-A9BE-9E2C-57D2-077C3E2926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77135" y="929858"/>
                  <a:ext cx="227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2EC447DB-5464-BDC7-F525-CBD746F36E79}"/>
                    </a:ext>
                  </a:extLst>
                </p14:cNvPr>
                <p14:cNvContentPartPr/>
                <p14:nvPr/>
              </p14:nvContentPartPr>
              <p14:xfrm>
                <a:off x="7295575" y="1113818"/>
                <a:ext cx="138960" cy="1224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2EC447DB-5464-BDC7-F525-CBD746F36E7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89455" y="1107698"/>
                  <a:ext cx="1512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CC39BBA6-CE45-EA9A-ED4F-20FB25C90F20}"/>
                    </a:ext>
                  </a:extLst>
                </p14:cNvPr>
                <p14:cNvContentPartPr/>
                <p14:nvPr/>
              </p14:nvContentPartPr>
              <p14:xfrm>
                <a:off x="7481695" y="871538"/>
                <a:ext cx="257760" cy="25524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CC39BBA6-CE45-EA9A-ED4F-20FB25C90F2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75575" y="865418"/>
                  <a:ext cx="2700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DA3E0288-B9CB-1070-57E6-5B031159F8C9}"/>
                    </a:ext>
                  </a:extLst>
                </p14:cNvPr>
                <p14:cNvContentPartPr/>
                <p14:nvPr/>
              </p14:nvContentPartPr>
              <p14:xfrm>
                <a:off x="7817935" y="971978"/>
                <a:ext cx="52200" cy="15984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DA3E0288-B9CB-1070-57E6-5B031159F8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11815" y="965858"/>
                  <a:ext cx="644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7DA06DC1-5A3E-77DE-C0AD-ECBB1C3A622A}"/>
                    </a:ext>
                  </a:extLst>
                </p14:cNvPr>
                <p14:cNvContentPartPr/>
                <p14:nvPr/>
              </p14:nvContentPartPr>
              <p14:xfrm>
                <a:off x="7959775" y="987098"/>
                <a:ext cx="111240" cy="1515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7DA06DC1-5A3E-77DE-C0AD-ECBB1C3A62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53655" y="980978"/>
                  <a:ext cx="1234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783CBDEF-70A8-C09E-FD05-59E9A75E178A}"/>
                    </a:ext>
                  </a:extLst>
                </p14:cNvPr>
                <p14:cNvContentPartPr/>
                <p14:nvPr/>
              </p14:nvContentPartPr>
              <p14:xfrm>
                <a:off x="8190175" y="938498"/>
                <a:ext cx="60480" cy="15480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783CBDEF-70A8-C09E-FD05-59E9A75E178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84055" y="932378"/>
                  <a:ext cx="727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E4081D97-9539-BEA1-C577-42DD3C9BBBF4}"/>
                    </a:ext>
                  </a:extLst>
                </p14:cNvPr>
                <p14:cNvContentPartPr/>
                <p14:nvPr/>
              </p14:nvContentPartPr>
              <p14:xfrm>
                <a:off x="8316895" y="965498"/>
                <a:ext cx="180360" cy="22500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E4081D97-9539-BEA1-C577-42DD3C9BBBF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10775" y="959378"/>
                  <a:ext cx="192600" cy="23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8FDBF09D-E395-2543-A291-CE1EDAB9214B}"/>
                  </a:ext>
                </a:extLst>
              </p14:cNvPr>
              <p14:cNvContentPartPr/>
              <p14:nvPr/>
            </p14:nvContentPartPr>
            <p14:xfrm>
              <a:off x="8565295" y="1296338"/>
              <a:ext cx="360" cy="36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8FDBF09D-E395-2543-A291-CE1EDAB9214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59175" y="129021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0405BD-428D-D128-B4DD-831523035E29}"/>
              </a:ext>
            </a:extLst>
          </p:cNvPr>
          <p:cNvGrpSpPr/>
          <p:nvPr/>
        </p:nvGrpSpPr>
        <p:grpSpPr>
          <a:xfrm>
            <a:off x="4090135" y="2575778"/>
            <a:ext cx="367920" cy="186840"/>
            <a:chOff x="4090135" y="2575778"/>
            <a:chExt cx="36792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A754367C-8522-2741-62DF-D68475767A46}"/>
                    </a:ext>
                  </a:extLst>
                </p14:cNvPr>
                <p14:cNvContentPartPr/>
                <p14:nvPr/>
              </p14:nvContentPartPr>
              <p14:xfrm>
                <a:off x="4090135" y="2575778"/>
                <a:ext cx="143640" cy="1821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A754367C-8522-2741-62DF-D68475767A4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084015" y="2569658"/>
                  <a:ext cx="155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44927D7-8A25-FEB8-B3E1-3B1C63D63F01}"/>
                    </a:ext>
                  </a:extLst>
                </p14:cNvPr>
                <p14:cNvContentPartPr/>
                <p14:nvPr/>
              </p14:nvContentPartPr>
              <p14:xfrm>
                <a:off x="4336735" y="2619698"/>
                <a:ext cx="121320" cy="1429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044927D7-8A25-FEB8-B3E1-3B1C63D63F0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330615" y="2613578"/>
                  <a:ext cx="13356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DBC0B396-B4C6-8430-E8F4-322146561FBD}"/>
                  </a:ext>
                </a:extLst>
              </p14:cNvPr>
              <p14:cNvContentPartPr/>
              <p14:nvPr/>
            </p14:nvContentPartPr>
            <p14:xfrm>
              <a:off x="925735" y="3126938"/>
              <a:ext cx="284760" cy="29808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DBC0B396-B4C6-8430-E8F4-322146561FBD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19615" y="3120818"/>
                <a:ext cx="2970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A52339F1-E61E-DB03-8AF8-6D7EED7CB507}"/>
                  </a:ext>
                </a:extLst>
              </p14:cNvPr>
              <p14:cNvContentPartPr/>
              <p14:nvPr/>
            </p14:nvContentPartPr>
            <p14:xfrm>
              <a:off x="2648335" y="3107858"/>
              <a:ext cx="182160" cy="26172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A52339F1-E61E-DB03-8AF8-6D7EED7CB507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642215" y="3101738"/>
                <a:ext cx="194400" cy="273960"/>
              </a:xfrm>
              <a:prstGeom prst="rect">
                <a:avLst/>
              </a:prstGeom>
            </p:spPr>
          </p:pic>
        </mc:Fallback>
      </mc:AlternateContent>
      <p:grpSp>
        <p:nvGrpSpPr>
          <p:cNvPr id="81" name="그룹 80">
            <a:extLst>
              <a:ext uri="{FF2B5EF4-FFF2-40B4-BE49-F238E27FC236}">
                <a16:creationId xmlns:a16="http://schemas.microsoft.com/office/drawing/2014/main" id="{EA03DFE1-8B49-2E13-B8D8-0DD3D48FFA3B}"/>
              </a:ext>
            </a:extLst>
          </p:cNvPr>
          <p:cNvGrpSpPr/>
          <p:nvPr/>
        </p:nvGrpSpPr>
        <p:grpSpPr>
          <a:xfrm>
            <a:off x="4113535" y="3062498"/>
            <a:ext cx="398520" cy="213480"/>
            <a:chOff x="4113535" y="3062498"/>
            <a:chExt cx="39852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FADF9970-5074-441D-F8C6-9EE82509B84F}"/>
                    </a:ext>
                  </a:extLst>
                </p14:cNvPr>
                <p14:cNvContentPartPr/>
                <p14:nvPr/>
              </p14:nvContentPartPr>
              <p14:xfrm>
                <a:off x="4113535" y="3062498"/>
                <a:ext cx="135720" cy="18216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FADF9970-5074-441D-F8C6-9EE82509B84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107415" y="3056378"/>
                  <a:ext cx="1479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5CDBF94B-C718-2D82-904F-429E7770159F}"/>
                    </a:ext>
                  </a:extLst>
                </p14:cNvPr>
                <p14:cNvContentPartPr/>
                <p14:nvPr/>
              </p14:nvContentPartPr>
              <p14:xfrm>
                <a:off x="4351135" y="3151778"/>
                <a:ext cx="160920" cy="1242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5CDBF94B-C718-2D82-904F-429E7770159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345015" y="3145658"/>
                  <a:ext cx="173160" cy="13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4440DA5E-A5E4-B5AC-8A92-5F10EE0F3FF0}"/>
                  </a:ext>
                </a:extLst>
              </p14:cNvPr>
              <p14:cNvContentPartPr/>
              <p14:nvPr/>
            </p14:nvContentPartPr>
            <p14:xfrm>
              <a:off x="2561575" y="3779258"/>
              <a:ext cx="214920" cy="31104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4440DA5E-A5E4-B5AC-8A92-5F10EE0F3FF0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555455" y="3773138"/>
                <a:ext cx="227160" cy="32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그룹 86">
            <a:extLst>
              <a:ext uri="{FF2B5EF4-FFF2-40B4-BE49-F238E27FC236}">
                <a16:creationId xmlns:a16="http://schemas.microsoft.com/office/drawing/2014/main" id="{61734F5F-3CFB-6E8E-985E-D55788483865}"/>
              </a:ext>
            </a:extLst>
          </p:cNvPr>
          <p:cNvGrpSpPr/>
          <p:nvPr/>
        </p:nvGrpSpPr>
        <p:grpSpPr>
          <a:xfrm>
            <a:off x="4004455" y="3771698"/>
            <a:ext cx="461880" cy="224280"/>
            <a:chOff x="4004455" y="3771698"/>
            <a:chExt cx="46188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822F8130-51D2-B12C-8A1A-6985144DD304}"/>
                    </a:ext>
                  </a:extLst>
                </p14:cNvPr>
                <p14:cNvContentPartPr/>
                <p14:nvPr/>
              </p14:nvContentPartPr>
              <p14:xfrm>
                <a:off x="4004455" y="3771698"/>
                <a:ext cx="186120" cy="2217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822F8130-51D2-B12C-8A1A-6985144DD30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998335" y="3765578"/>
                  <a:ext cx="198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6A9C7532-4C24-A8BC-65B1-375A1E08E307}"/>
                    </a:ext>
                  </a:extLst>
                </p14:cNvPr>
                <p14:cNvContentPartPr/>
                <p14:nvPr/>
              </p14:nvContentPartPr>
              <p14:xfrm>
                <a:off x="4320895" y="3858458"/>
                <a:ext cx="145440" cy="1375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6A9C7532-4C24-A8BC-65B1-375A1E08E30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314775" y="3852338"/>
                  <a:ext cx="15768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8FF36812-8F77-2B12-5F87-D23F3C19903C}"/>
                  </a:ext>
                </a:extLst>
              </p14:cNvPr>
              <p14:cNvContentPartPr/>
              <p14:nvPr/>
            </p14:nvContentPartPr>
            <p14:xfrm>
              <a:off x="784255" y="4450298"/>
              <a:ext cx="190440" cy="31248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8FF36812-8F77-2B12-5F87-D23F3C19903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78135" y="4444178"/>
                <a:ext cx="2026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73CD034F-9362-8F20-DD9F-606CF131FC03}"/>
                  </a:ext>
                </a:extLst>
              </p14:cNvPr>
              <p14:cNvContentPartPr/>
              <p14:nvPr/>
            </p14:nvContentPartPr>
            <p14:xfrm>
              <a:off x="1255135" y="4514378"/>
              <a:ext cx="95040" cy="23868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73CD034F-9362-8F20-DD9F-606CF131FC03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249015" y="4508258"/>
                <a:ext cx="107280" cy="25092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그룹 91">
            <a:extLst>
              <a:ext uri="{FF2B5EF4-FFF2-40B4-BE49-F238E27FC236}">
                <a16:creationId xmlns:a16="http://schemas.microsoft.com/office/drawing/2014/main" id="{46E8C6D5-2092-8D31-BD60-77465E326CD9}"/>
              </a:ext>
            </a:extLst>
          </p:cNvPr>
          <p:cNvGrpSpPr/>
          <p:nvPr/>
        </p:nvGrpSpPr>
        <p:grpSpPr>
          <a:xfrm>
            <a:off x="2467615" y="4424018"/>
            <a:ext cx="428760" cy="256320"/>
            <a:chOff x="2467615" y="4424018"/>
            <a:chExt cx="42876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882153F5-D382-5863-4523-3F3FE364EEB4}"/>
                    </a:ext>
                  </a:extLst>
                </p14:cNvPr>
                <p14:cNvContentPartPr/>
                <p14:nvPr/>
              </p14:nvContentPartPr>
              <p14:xfrm>
                <a:off x="2467615" y="4449578"/>
                <a:ext cx="131760" cy="22032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882153F5-D382-5863-4523-3F3FE364EEB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461495" y="4443458"/>
                  <a:ext cx="144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81242BC0-5242-B899-7C56-A833EC8B7CE6}"/>
                    </a:ext>
                  </a:extLst>
                </p14:cNvPr>
                <p14:cNvContentPartPr/>
                <p14:nvPr/>
              </p14:nvContentPartPr>
              <p14:xfrm>
                <a:off x="2746255" y="4424018"/>
                <a:ext cx="150120" cy="25632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81242BC0-5242-B899-7C56-A833EC8B7CE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740135" y="4417898"/>
                  <a:ext cx="16236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F0F1486-6FFF-8585-262F-31B59D099509}"/>
              </a:ext>
            </a:extLst>
          </p:cNvPr>
          <p:cNvGrpSpPr/>
          <p:nvPr/>
        </p:nvGrpSpPr>
        <p:grpSpPr>
          <a:xfrm>
            <a:off x="4066375" y="4471178"/>
            <a:ext cx="447480" cy="200880"/>
            <a:chOff x="4066375" y="4471178"/>
            <a:chExt cx="447480" cy="2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E57CA2A8-D008-0F52-3785-5452AC79DC14}"/>
                    </a:ext>
                  </a:extLst>
                </p14:cNvPr>
                <p14:cNvContentPartPr/>
                <p14:nvPr/>
              </p14:nvContentPartPr>
              <p14:xfrm>
                <a:off x="4066375" y="4471178"/>
                <a:ext cx="259200" cy="20088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E57CA2A8-D008-0F52-3785-5452AC79DC1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60255" y="4465058"/>
                  <a:ext cx="2714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6FCA87F6-3CBD-A14F-1BE7-A8CF0FB7680B}"/>
                    </a:ext>
                  </a:extLst>
                </p14:cNvPr>
                <p14:cNvContentPartPr/>
                <p14:nvPr/>
              </p14:nvContentPartPr>
              <p14:xfrm>
                <a:off x="4374535" y="4507178"/>
                <a:ext cx="139320" cy="14724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6FCA87F6-3CBD-A14F-1BE7-A8CF0FB7680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368415" y="4501058"/>
                  <a:ext cx="15156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96" name="잉크 95">
                <a:extLst>
                  <a:ext uri="{FF2B5EF4-FFF2-40B4-BE49-F238E27FC236}">
                    <a16:creationId xmlns:a16="http://schemas.microsoft.com/office/drawing/2014/main" id="{530B4CD2-DC47-A1D9-C75B-CA6FDFA992F1}"/>
                  </a:ext>
                </a:extLst>
              </p14:cNvPr>
              <p14:cNvContentPartPr/>
              <p14:nvPr/>
            </p14:nvContentPartPr>
            <p14:xfrm>
              <a:off x="865975" y="5099738"/>
              <a:ext cx="76680" cy="212400"/>
            </p14:xfrm>
          </p:contentPart>
        </mc:Choice>
        <mc:Fallback xmlns="">
          <p:pic>
            <p:nvPicPr>
              <p:cNvPr id="96" name="잉크 95">
                <a:extLst>
                  <a:ext uri="{FF2B5EF4-FFF2-40B4-BE49-F238E27FC236}">
                    <a16:creationId xmlns:a16="http://schemas.microsoft.com/office/drawing/2014/main" id="{530B4CD2-DC47-A1D9-C75B-CA6FDFA992F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59855" y="5093618"/>
                <a:ext cx="889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97" name="잉크 96">
                <a:extLst>
                  <a:ext uri="{FF2B5EF4-FFF2-40B4-BE49-F238E27FC236}">
                    <a16:creationId xmlns:a16="http://schemas.microsoft.com/office/drawing/2014/main" id="{B93FEFC3-1392-7C49-F0BB-7AEE6E09C98B}"/>
                  </a:ext>
                </a:extLst>
              </p14:cNvPr>
              <p14:cNvContentPartPr/>
              <p14:nvPr/>
            </p14:nvContentPartPr>
            <p14:xfrm>
              <a:off x="1219855" y="5075978"/>
              <a:ext cx="120240" cy="258120"/>
            </p14:xfrm>
          </p:contentPart>
        </mc:Choice>
        <mc:Fallback xmlns="">
          <p:pic>
            <p:nvPicPr>
              <p:cNvPr id="97" name="잉크 96">
                <a:extLst>
                  <a:ext uri="{FF2B5EF4-FFF2-40B4-BE49-F238E27FC236}">
                    <a16:creationId xmlns:a16="http://schemas.microsoft.com/office/drawing/2014/main" id="{B93FEFC3-1392-7C49-F0BB-7AEE6E09C98B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213735" y="5069858"/>
                <a:ext cx="132480" cy="270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그룹 99">
            <a:extLst>
              <a:ext uri="{FF2B5EF4-FFF2-40B4-BE49-F238E27FC236}">
                <a16:creationId xmlns:a16="http://schemas.microsoft.com/office/drawing/2014/main" id="{3E6B3D8E-5B6F-1F97-75B1-3E56115FF62C}"/>
              </a:ext>
            </a:extLst>
          </p:cNvPr>
          <p:cNvGrpSpPr/>
          <p:nvPr/>
        </p:nvGrpSpPr>
        <p:grpSpPr>
          <a:xfrm>
            <a:off x="2538175" y="5055818"/>
            <a:ext cx="381960" cy="196560"/>
            <a:chOff x="2538175" y="5055818"/>
            <a:chExt cx="381960" cy="19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DCA89842-A63E-0184-4849-2C7E4223D31D}"/>
                    </a:ext>
                  </a:extLst>
                </p14:cNvPr>
                <p14:cNvContentPartPr/>
                <p14:nvPr/>
              </p14:nvContentPartPr>
              <p14:xfrm>
                <a:off x="2538175" y="5055818"/>
                <a:ext cx="120600" cy="1965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DCA89842-A63E-0184-4849-2C7E4223D31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531695" y="5049698"/>
                  <a:ext cx="132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BB943DF1-8366-BA12-EEB9-76EA4A09886B}"/>
                    </a:ext>
                  </a:extLst>
                </p14:cNvPr>
                <p14:cNvContentPartPr/>
                <p14:nvPr/>
              </p14:nvContentPartPr>
              <p14:xfrm>
                <a:off x="2865775" y="5066258"/>
                <a:ext cx="54360" cy="13824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BB943DF1-8366-BA12-EEB9-76EA4A09886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859655" y="5060138"/>
                  <a:ext cx="6660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AD3FCF7-FE51-42BC-ED02-683ED343DC1D}"/>
              </a:ext>
            </a:extLst>
          </p:cNvPr>
          <p:cNvGrpSpPr/>
          <p:nvPr/>
        </p:nvGrpSpPr>
        <p:grpSpPr>
          <a:xfrm>
            <a:off x="4170775" y="5051858"/>
            <a:ext cx="558360" cy="148320"/>
            <a:chOff x="4170775" y="5051858"/>
            <a:chExt cx="55836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55AC83B7-3A81-524D-3CB9-EAF19FAC3E6F}"/>
                    </a:ext>
                  </a:extLst>
                </p14:cNvPr>
                <p14:cNvContentPartPr/>
                <p14:nvPr/>
              </p14:nvContentPartPr>
              <p14:xfrm>
                <a:off x="4170775" y="5071298"/>
                <a:ext cx="274320" cy="11808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55AC83B7-3A81-524D-3CB9-EAF19FAC3E6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164655" y="5065178"/>
                  <a:ext cx="2865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62C64812-0769-951A-C2C3-4D83B5718B06}"/>
                    </a:ext>
                  </a:extLst>
                </p14:cNvPr>
                <p14:cNvContentPartPr/>
                <p14:nvPr/>
              </p14:nvContentPartPr>
              <p14:xfrm>
                <a:off x="4597375" y="5051858"/>
                <a:ext cx="131760" cy="1483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62C64812-0769-951A-C2C3-4D83B5718B0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591255" y="5045738"/>
                  <a:ext cx="144000" cy="16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7" name="잉크 106">
                <a:extLst>
                  <a:ext uri="{FF2B5EF4-FFF2-40B4-BE49-F238E27FC236}">
                    <a16:creationId xmlns:a16="http://schemas.microsoft.com/office/drawing/2014/main" id="{F65676CD-DE65-AE56-3515-A72FD4C97287}"/>
                  </a:ext>
                </a:extLst>
              </p14:cNvPr>
              <p14:cNvContentPartPr/>
              <p14:nvPr/>
            </p14:nvContentPartPr>
            <p14:xfrm>
              <a:off x="2467615" y="5588258"/>
              <a:ext cx="135000" cy="190080"/>
            </p14:xfrm>
          </p:contentPart>
        </mc:Choice>
        <mc:Fallback xmlns="">
          <p:pic>
            <p:nvPicPr>
              <p:cNvPr id="107" name="잉크 106">
                <a:extLst>
                  <a:ext uri="{FF2B5EF4-FFF2-40B4-BE49-F238E27FC236}">
                    <a16:creationId xmlns:a16="http://schemas.microsoft.com/office/drawing/2014/main" id="{F65676CD-DE65-AE56-3515-A72FD4C9728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461495" y="5582138"/>
                <a:ext cx="1472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8" name="잉크 107">
                <a:extLst>
                  <a:ext uri="{FF2B5EF4-FFF2-40B4-BE49-F238E27FC236}">
                    <a16:creationId xmlns:a16="http://schemas.microsoft.com/office/drawing/2014/main" id="{1AA0929B-A76C-F93D-D02F-9DA6C112C721}"/>
                  </a:ext>
                </a:extLst>
              </p14:cNvPr>
              <p14:cNvContentPartPr/>
              <p14:nvPr/>
            </p14:nvContentPartPr>
            <p14:xfrm>
              <a:off x="2958295" y="5583578"/>
              <a:ext cx="71280" cy="161280"/>
            </p14:xfrm>
          </p:contentPart>
        </mc:Choice>
        <mc:Fallback xmlns="">
          <p:pic>
            <p:nvPicPr>
              <p:cNvPr id="108" name="잉크 107">
                <a:extLst>
                  <a:ext uri="{FF2B5EF4-FFF2-40B4-BE49-F238E27FC236}">
                    <a16:creationId xmlns:a16="http://schemas.microsoft.com/office/drawing/2014/main" id="{1AA0929B-A76C-F93D-D02F-9DA6C112C72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952175" y="5577458"/>
                <a:ext cx="83520" cy="17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E9B8BF2-AF62-AE17-FFA6-7BF01859879F}"/>
              </a:ext>
            </a:extLst>
          </p:cNvPr>
          <p:cNvGrpSpPr/>
          <p:nvPr/>
        </p:nvGrpSpPr>
        <p:grpSpPr>
          <a:xfrm>
            <a:off x="4219015" y="5564858"/>
            <a:ext cx="533160" cy="198000"/>
            <a:chOff x="4219015" y="5564858"/>
            <a:chExt cx="53316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B228BDBA-64BF-B4D6-3A9D-1AD1FFA5291E}"/>
                    </a:ext>
                  </a:extLst>
                </p14:cNvPr>
                <p14:cNvContentPartPr/>
                <p14:nvPr/>
              </p14:nvContentPartPr>
              <p14:xfrm>
                <a:off x="4219015" y="5572418"/>
                <a:ext cx="198360" cy="13860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B228BDBA-64BF-B4D6-3A9D-1AD1FFA5291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212895" y="5566298"/>
                  <a:ext cx="2106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752407F1-3E58-4AED-CC76-69959F1288A3}"/>
                    </a:ext>
                  </a:extLst>
                </p14:cNvPr>
                <p14:cNvContentPartPr/>
                <p14:nvPr/>
              </p14:nvContentPartPr>
              <p14:xfrm>
                <a:off x="4537615" y="5564858"/>
                <a:ext cx="183600" cy="1465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752407F1-3E58-4AED-CC76-69959F1288A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531495" y="5558738"/>
                  <a:ext cx="19584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6AB10C08-A417-2D24-B1D7-61E82CEE28DF}"/>
                    </a:ext>
                  </a:extLst>
                </p14:cNvPr>
                <p14:cNvContentPartPr/>
                <p14:nvPr/>
              </p14:nvContentPartPr>
              <p14:xfrm>
                <a:off x="4751815" y="5762498"/>
                <a:ext cx="360" cy="36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6AB10C08-A417-2D24-B1D7-61E82CEE28D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45695" y="57563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49549F9B-214E-2F4E-03F4-2AD9CD9BFA1D}"/>
              </a:ext>
            </a:extLst>
          </p:cNvPr>
          <p:cNvGrpSpPr/>
          <p:nvPr/>
        </p:nvGrpSpPr>
        <p:grpSpPr>
          <a:xfrm>
            <a:off x="745015" y="3673418"/>
            <a:ext cx="1030320" cy="632880"/>
            <a:chOff x="745015" y="3673418"/>
            <a:chExt cx="1030320" cy="6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6607DCEC-AAC3-D45B-14D3-4F913F48D681}"/>
                    </a:ext>
                  </a:extLst>
                </p14:cNvPr>
                <p14:cNvContentPartPr/>
                <p14:nvPr/>
              </p14:nvContentPartPr>
              <p14:xfrm>
                <a:off x="875695" y="3848018"/>
                <a:ext cx="136440" cy="23328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6607DCEC-AAC3-D45B-14D3-4F913F48D68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69575" y="3841898"/>
                  <a:ext cx="1486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972B2759-9115-642A-9402-24790DA7FBE2}"/>
                    </a:ext>
                  </a:extLst>
                </p14:cNvPr>
                <p14:cNvContentPartPr/>
                <p14:nvPr/>
              </p14:nvContentPartPr>
              <p14:xfrm>
                <a:off x="1216255" y="3923618"/>
                <a:ext cx="149040" cy="16488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972B2759-9115-642A-9402-24790DA7FBE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10135" y="3917498"/>
                  <a:ext cx="16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D3A0A4E5-5E3B-95BA-3B62-8A093DD08785}"/>
                    </a:ext>
                  </a:extLst>
                </p14:cNvPr>
                <p14:cNvContentPartPr/>
                <p14:nvPr/>
              </p14:nvContentPartPr>
              <p14:xfrm>
                <a:off x="745015" y="3673418"/>
                <a:ext cx="1030320" cy="63288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D3A0A4E5-5E3B-95BA-3B62-8A093DD0878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38895" y="3667298"/>
                  <a:ext cx="1042560" cy="64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76F31AA2-B8DA-6CBA-5869-720391F0B86B}"/>
              </a:ext>
            </a:extLst>
          </p:cNvPr>
          <p:cNvGrpSpPr/>
          <p:nvPr/>
        </p:nvGrpSpPr>
        <p:grpSpPr>
          <a:xfrm>
            <a:off x="678775" y="5416898"/>
            <a:ext cx="1052280" cy="572400"/>
            <a:chOff x="678775" y="5416898"/>
            <a:chExt cx="1052280" cy="57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C4806327-0E8B-B491-7FFF-FF214D8D00C2}"/>
                    </a:ext>
                  </a:extLst>
                </p14:cNvPr>
                <p14:cNvContentPartPr/>
                <p14:nvPr/>
              </p14:nvContentPartPr>
              <p14:xfrm>
                <a:off x="900535" y="5653058"/>
                <a:ext cx="194040" cy="15012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C4806327-0E8B-B491-7FFF-FF214D8D00C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94415" y="5646938"/>
                  <a:ext cx="206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5EFBBF66-8D0D-8496-CC8F-3DDCCCA0948F}"/>
                    </a:ext>
                  </a:extLst>
                </p14:cNvPr>
                <p14:cNvContentPartPr/>
                <p14:nvPr/>
              </p14:nvContentPartPr>
              <p14:xfrm>
                <a:off x="1188175" y="5659178"/>
                <a:ext cx="167400" cy="13644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5EFBBF66-8D0D-8496-CC8F-3DDCCCA0948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82055" y="5653058"/>
                  <a:ext cx="179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B3CCAB83-C32D-545C-B170-21A9D073570A}"/>
                    </a:ext>
                  </a:extLst>
                </p14:cNvPr>
                <p14:cNvContentPartPr/>
                <p14:nvPr/>
              </p14:nvContentPartPr>
              <p14:xfrm>
                <a:off x="678775" y="5461538"/>
                <a:ext cx="56880" cy="3934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B3CCAB83-C32D-545C-B170-21A9D073570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72655" y="5455418"/>
                  <a:ext cx="691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D9FDD8F3-A63D-31A6-8877-C6EC2C8C4D3A}"/>
                    </a:ext>
                  </a:extLst>
                </p14:cNvPr>
                <p14:cNvContentPartPr/>
                <p14:nvPr/>
              </p14:nvContentPartPr>
              <p14:xfrm>
                <a:off x="779215" y="5416898"/>
                <a:ext cx="951840" cy="57240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D9FDD8F3-A63D-31A6-8877-C6EC2C8C4D3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73095" y="5410778"/>
                  <a:ext cx="964080" cy="58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F2CFAE03-3ED2-EF77-D2AB-98BA84AB1472}"/>
                  </a:ext>
                </a:extLst>
              </p14:cNvPr>
              <p14:cNvContentPartPr/>
              <p14:nvPr/>
            </p14:nvContentPartPr>
            <p14:xfrm>
              <a:off x="794335" y="2390738"/>
              <a:ext cx="674280" cy="533160"/>
            </p14:xfrm>
          </p:contentPart>
        </mc:Choice>
        <mc:Fallback xmlns=""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F2CFAE03-3ED2-EF77-D2AB-98BA84AB147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788215" y="2384618"/>
                <a:ext cx="6865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6" name="잉크 35">
                <a:extLst>
                  <a:ext uri="{FF2B5EF4-FFF2-40B4-BE49-F238E27FC236}">
                    <a16:creationId xmlns:a16="http://schemas.microsoft.com/office/drawing/2014/main" id="{822FD3B4-61D7-BFB4-A54A-5DD0DED29288}"/>
                  </a:ext>
                </a:extLst>
              </p14:cNvPr>
              <p14:cNvContentPartPr/>
              <p14:nvPr/>
            </p14:nvContentPartPr>
            <p14:xfrm>
              <a:off x="5147455" y="2006258"/>
              <a:ext cx="63360" cy="181800"/>
            </p14:xfrm>
          </p:contentPart>
        </mc:Choice>
        <mc:Fallback xmlns="">
          <p:pic>
            <p:nvPicPr>
              <p:cNvPr id="36" name="잉크 35">
                <a:extLst>
                  <a:ext uri="{FF2B5EF4-FFF2-40B4-BE49-F238E27FC236}">
                    <a16:creationId xmlns:a16="http://schemas.microsoft.com/office/drawing/2014/main" id="{822FD3B4-61D7-BFB4-A54A-5DD0DED29288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141335" y="2000138"/>
                <a:ext cx="756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022571BE-75EC-9880-2168-09075300F46A}"/>
                  </a:ext>
                </a:extLst>
              </p14:cNvPr>
              <p14:cNvContentPartPr/>
              <p14:nvPr/>
            </p14:nvContentPartPr>
            <p14:xfrm>
              <a:off x="5317375" y="2020298"/>
              <a:ext cx="178200" cy="15516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022571BE-75EC-9880-2168-09075300F46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311255" y="2014178"/>
                <a:ext cx="1904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E79FA9F8-A79E-35DA-57FA-83DA6A2E4480}"/>
                  </a:ext>
                </a:extLst>
              </p14:cNvPr>
              <p14:cNvContentPartPr/>
              <p14:nvPr/>
            </p14:nvContentPartPr>
            <p14:xfrm>
              <a:off x="5504575" y="2053778"/>
              <a:ext cx="185400" cy="8064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E79FA9F8-A79E-35DA-57FA-83DA6A2E448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5498455" y="2047658"/>
                <a:ext cx="1976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B7D55E4C-047E-8478-EDDA-1D438843129D}"/>
                  </a:ext>
                </a:extLst>
              </p14:cNvPr>
              <p14:cNvContentPartPr/>
              <p14:nvPr/>
            </p14:nvContentPartPr>
            <p14:xfrm>
              <a:off x="5666935" y="2100218"/>
              <a:ext cx="77040" cy="1800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B7D55E4C-047E-8478-EDDA-1D438843129D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5660815" y="2094098"/>
                <a:ext cx="892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4863012A-820F-9F19-B6E6-0D1FBAE6C79F}"/>
                  </a:ext>
                </a:extLst>
              </p14:cNvPr>
              <p14:cNvContentPartPr/>
              <p14:nvPr/>
            </p14:nvContentPartPr>
            <p14:xfrm>
              <a:off x="5812015" y="1964498"/>
              <a:ext cx="163440" cy="24804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4863012A-820F-9F19-B6E6-0D1FBAE6C79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805895" y="1958378"/>
                <a:ext cx="1756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87FBE9C2-2847-36CC-C292-CB7B03949762}"/>
                  </a:ext>
                </a:extLst>
              </p14:cNvPr>
              <p14:cNvContentPartPr/>
              <p14:nvPr/>
            </p14:nvContentPartPr>
            <p14:xfrm>
              <a:off x="6021535" y="2042618"/>
              <a:ext cx="68040" cy="1728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87FBE9C2-2847-36CC-C292-CB7B0394976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6015415" y="2036498"/>
                <a:ext cx="802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A6490C80-B120-603B-2739-E77075D5F7D4}"/>
                  </a:ext>
                </a:extLst>
              </p14:cNvPr>
              <p14:cNvContentPartPr/>
              <p14:nvPr/>
            </p14:nvContentPartPr>
            <p14:xfrm>
              <a:off x="6019015" y="2034338"/>
              <a:ext cx="198720" cy="1396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A6490C80-B120-603B-2739-E77075D5F7D4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012895" y="2028218"/>
                <a:ext cx="2109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B7854866-477F-5452-18A6-C08DFF9E632C}"/>
                  </a:ext>
                </a:extLst>
              </p14:cNvPr>
              <p14:cNvContentPartPr/>
              <p14:nvPr/>
            </p14:nvContentPartPr>
            <p14:xfrm>
              <a:off x="6225655" y="2020658"/>
              <a:ext cx="139680" cy="993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B7854866-477F-5452-18A6-C08DFF9E632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219535" y="2014538"/>
                <a:ext cx="15192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C41D992C-B2B6-8F76-0791-DCE14A831919}"/>
                  </a:ext>
                </a:extLst>
              </p14:cNvPr>
              <p14:cNvContentPartPr/>
              <p14:nvPr/>
            </p14:nvContentPartPr>
            <p14:xfrm>
              <a:off x="6436615" y="1979978"/>
              <a:ext cx="108000" cy="19800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C41D992C-B2B6-8F76-0791-DCE14A83191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430495" y="1973858"/>
                <a:ext cx="12024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F3B2EFBC-BAE3-AE3D-4FDD-82EB5C839F80}"/>
                  </a:ext>
                </a:extLst>
              </p14:cNvPr>
              <p14:cNvContentPartPr/>
              <p14:nvPr/>
            </p14:nvContentPartPr>
            <p14:xfrm>
              <a:off x="6377575" y="2217218"/>
              <a:ext cx="184320" cy="40320"/>
            </p14:xfrm>
          </p:contentPart>
        </mc:Choice>
        <mc:Fallback xmlns=""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F3B2EFBC-BAE3-AE3D-4FDD-82EB5C839F80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6371455" y="2211098"/>
                <a:ext cx="1965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07829A38-F48E-1E3D-9678-95C35030D317}"/>
                  </a:ext>
                </a:extLst>
              </p14:cNvPr>
              <p14:cNvContentPartPr/>
              <p14:nvPr/>
            </p14:nvContentPartPr>
            <p14:xfrm>
              <a:off x="6576655" y="2037218"/>
              <a:ext cx="190800" cy="32796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07829A38-F48E-1E3D-9678-95C35030D31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6570535" y="2031098"/>
                <a:ext cx="203040" cy="34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FBC1114B-66C1-6300-3719-3B6C6CD40970}"/>
                  </a:ext>
                </a:extLst>
              </p14:cNvPr>
              <p14:cNvContentPartPr/>
              <p14:nvPr/>
            </p14:nvContentPartPr>
            <p14:xfrm>
              <a:off x="10494175" y="3434738"/>
              <a:ext cx="110160" cy="367560"/>
            </p14:xfrm>
          </p:contentPart>
        </mc:Choice>
        <mc:Fallback xmlns=""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FBC1114B-66C1-6300-3719-3B6C6CD40970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488055" y="3428618"/>
                <a:ext cx="12240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154DCC4C-7738-AB6F-AAF6-64B748EDE748}"/>
                  </a:ext>
                </a:extLst>
              </p14:cNvPr>
              <p14:cNvContentPartPr/>
              <p14:nvPr/>
            </p14:nvContentPartPr>
            <p14:xfrm>
              <a:off x="10789015" y="3485138"/>
              <a:ext cx="163440" cy="208800"/>
            </p14:xfrm>
          </p:contentPart>
        </mc:Choice>
        <mc:Fallback xmlns=""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154DCC4C-7738-AB6F-AAF6-64B748EDE748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782895" y="3479018"/>
                <a:ext cx="1756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83991C25-7BEA-E15B-B7FA-F7269BF1912F}"/>
                  </a:ext>
                </a:extLst>
              </p14:cNvPr>
              <p14:cNvContentPartPr/>
              <p14:nvPr/>
            </p14:nvContentPartPr>
            <p14:xfrm>
              <a:off x="11161615" y="3696818"/>
              <a:ext cx="360" cy="36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83991C25-7BEA-E15B-B7FA-F7269BF191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55495" y="369069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95" name="잉크 194">
                <a:extLst>
                  <a:ext uri="{FF2B5EF4-FFF2-40B4-BE49-F238E27FC236}">
                    <a16:creationId xmlns:a16="http://schemas.microsoft.com/office/drawing/2014/main" id="{3587D0A8-09FC-F218-D4E5-B68009D89EBC}"/>
                  </a:ext>
                </a:extLst>
              </p14:cNvPr>
              <p14:cNvContentPartPr/>
              <p14:nvPr/>
            </p14:nvContentPartPr>
            <p14:xfrm>
              <a:off x="10454215" y="2912018"/>
              <a:ext cx="165240" cy="205200"/>
            </p14:xfrm>
          </p:contentPart>
        </mc:Choice>
        <mc:Fallback xmlns="">
          <p:pic>
            <p:nvPicPr>
              <p:cNvPr id="195" name="잉크 194">
                <a:extLst>
                  <a:ext uri="{FF2B5EF4-FFF2-40B4-BE49-F238E27FC236}">
                    <a16:creationId xmlns:a16="http://schemas.microsoft.com/office/drawing/2014/main" id="{3587D0A8-09FC-F218-D4E5-B68009D89EBC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10448095" y="2905898"/>
                <a:ext cx="1774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31F9D2AB-47CF-8D2F-D4FA-5446A6AC6ED8}"/>
                  </a:ext>
                </a:extLst>
              </p14:cNvPr>
              <p14:cNvContentPartPr/>
              <p14:nvPr/>
            </p14:nvContentPartPr>
            <p14:xfrm>
              <a:off x="10731775" y="3128018"/>
              <a:ext cx="360" cy="360"/>
            </p14:xfrm>
          </p:contentPart>
        </mc:Choice>
        <mc:Fallback xmlns=""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31F9D2AB-47CF-8D2F-D4FA-5446A6AC6ED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25655" y="312189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99" name="잉크 198">
                <a:extLst>
                  <a:ext uri="{FF2B5EF4-FFF2-40B4-BE49-F238E27FC236}">
                    <a16:creationId xmlns:a16="http://schemas.microsoft.com/office/drawing/2014/main" id="{3D87EDA2-B681-EE79-0EB5-6A9D42074FFE}"/>
                  </a:ext>
                </a:extLst>
              </p14:cNvPr>
              <p14:cNvContentPartPr/>
              <p14:nvPr/>
            </p14:nvContentPartPr>
            <p14:xfrm>
              <a:off x="6547495" y="2554178"/>
              <a:ext cx="25920" cy="226440"/>
            </p14:xfrm>
          </p:contentPart>
        </mc:Choice>
        <mc:Fallback xmlns="">
          <p:pic>
            <p:nvPicPr>
              <p:cNvPr id="199" name="잉크 198">
                <a:extLst>
                  <a:ext uri="{FF2B5EF4-FFF2-40B4-BE49-F238E27FC236}">
                    <a16:creationId xmlns:a16="http://schemas.microsoft.com/office/drawing/2014/main" id="{3D87EDA2-B681-EE79-0EB5-6A9D42074FFE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541375" y="2548058"/>
                <a:ext cx="381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00" name="잉크 199">
                <a:extLst>
                  <a:ext uri="{FF2B5EF4-FFF2-40B4-BE49-F238E27FC236}">
                    <a16:creationId xmlns:a16="http://schemas.microsoft.com/office/drawing/2014/main" id="{AFDC0A70-76C0-DD5A-41AC-29A710A95486}"/>
                  </a:ext>
                </a:extLst>
              </p14:cNvPr>
              <p14:cNvContentPartPr/>
              <p14:nvPr/>
            </p14:nvContentPartPr>
            <p14:xfrm>
              <a:off x="6705895" y="2526458"/>
              <a:ext cx="111960" cy="205200"/>
            </p14:xfrm>
          </p:contentPart>
        </mc:Choice>
        <mc:Fallback xmlns="">
          <p:pic>
            <p:nvPicPr>
              <p:cNvPr id="200" name="잉크 199">
                <a:extLst>
                  <a:ext uri="{FF2B5EF4-FFF2-40B4-BE49-F238E27FC236}">
                    <a16:creationId xmlns:a16="http://schemas.microsoft.com/office/drawing/2014/main" id="{AFDC0A70-76C0-DD5A-41AC-29A710A9548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699775" y="2520338"/>
                <a:ext cx="12420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01" name="잉크 200">
                <a:extLst>
                  <a:ext uri="{FF2B5EF4-FFF2-40B4-BE49-F238E27FC236}">
                    <a16:creationId xmlns:a16="http://schemas.microsoft.com/office/drawing/2014/main" id="{16B8EB46-95B6-4BE3-7D61-9B6A038774F8}"/>
                  </a:ext>
                </a:extLst>
              </p14:cNvPr>
              <p14:cNvContentPartPr/>
              <p14:nvPr/>
            </p14:nvContentPartPr>
            <p14:xfrm>
              <a:off x="6820735" y="2592698"/>
              <a:ext cx="43560" cy="114120"/>
            </p14:xfrm>
          </p:contentPart>
        </mc:Choice>
        <mc:Fallback xmlns="">
          <p:pic>
            <p:nvPicPr>
              <p:cNvPr id="201" name="잉크 200">
                <a:extLst>
                  <a:ext uri="{FF2B5EF4-FFF2-40B4-BE49-F238E27FC236}">
                    <a16:creationId xmlns:a16="http://schemas.microsoft.com/office/drawing/2014/main" id="{16B8EB46-95B6-4BE3-7D61-9B6A038774F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814615" y="2586578"/>
                <a:ext cx="558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02" name="잉크 201">
                <a:extLst>
                  <a:ext uri="{FF2B5EF4-FFF2-40B4-BE49-F238E27FC236}">
                    <a16:creationId xmlns:a16="http://schemas.microsoft.com/office/drawing/2014/main" id="{0B097039-50BA-E95E-22C7-8E94FAF576D4}"/>
                  </a:ext>
                </a:extLst>
              </p14:cNvPr>
              <p14:cNvContentPartPr/>
              <p14:nvPr/>
            </p14:nvContentPartPr>
            <p14:xfrm>
              <a:off x="6876175" y="2602778"/>
              <a:ext cx="73800" cy="96120"/>
            </p14:xfrm>
          </p:contentPart>
        </mc:Choice>
        <mc:Fallback xmlns="">
          <p:pic>
            <p:nvPicPr>
              <p:cNvPr id="202" name="잉크 201">
                <a:extLst>
                  <a:ext uri="{FF2B5EF4-FFF2-40B4-BE49-F238E27FC236}">
                    <a16:creationId xmlns:a16="http://schemas.microsoft.com/office/drawing/2014/main" id="{0B097039-50BA-E95E-22C7-8E94FAF576D4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870055" y="2596658"/>
                <a:ext cx="86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03" name="잉크 202">
                <a:extLst>
                  <a:ext uri="{FF2B5EF4-FFF2-40B4-BE49-F238E27FC236}">
                    <a16:creationId xmlns:a16="http://schemas.microsoft.com/office/drawing/2014/main" id="{32B5D7CD-243A-07AD-2121-5B9BE8DBE3C4}"/>
                  </a:ext>
                </a:extLst>
              </p14:cNvPr>
              <p14:cNvContentPartPr/>
              <p14:nvPr/>
            </p14:nvContentPartPr>
            <p14:xfrm>
              <a:off x="6994255" y="2667578"/>
              <a:ext cx="21240" cy="22680"/>
            </p14:xfrm>
          </p:contentPart>
        </mc:Choice>
        <mc:Fallback xmlns="">
          <p:pic>
            <p:nvPicPr>
              <p:cNvPr id="203" name="잉크 202">
                <a:extLst>
                  <a:ext uri="{FF2B5EF4-FFF2-40B4-BE49-F238E27FC236}">
                    <a16:creationId xmlns:a16="http://schemas.microsoft.com/office/drawing/2014/main" id="{32B5D7CD-243A-07AD-2121-5B9BE8DBE3C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988135" y="2661458"/>
                <a:ext cx="3348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04" name="잉크 203">
                <a:extLst>
                  <a:ext uri="{FF2B5EF4-FFF2-40B4-BE49-F238E27FC236}">
                    <a16:creationId xmlns:a16="http://schemas.microsoft.com/office/drawing/2014/main" id="{A210264D-A079-3BAC-EAD1-B084888A6798}"/>
                  </a:ext>
                </a:extLst>
              </p14:cNvPr>
              <p14:cNvContentPartPr/>
              <p14:nvPr/>
            </p14:nvContentPartPr>
            <p14:xfrm>
              <a:off x="7072015" y="2600258"/>
              <a:ext cx="90360" cy="123120"/>
            </p14:xfrm>
          </p:contentPart>
        </mc:Choice>
        <mc:Fallback xmlns="">
          <p:pic>
            <p:nvPicPr>
              <p:cNvPr id="204" name="잉크 203">
                <a:extLst>
                  <a:ext uri="{FF2B5EF4-FFF2-40B4-BE49-F238E27FC236}">
                    <a16:creationId xmlns:a16="http://schemas.microsoft.com/office/drawing/2014/main" id="{A210264D-A079-3BAC-EAD1-B084888A679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065895" y="2594138"/>
                <a:ext cx="1026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05" name="잉크 204">
                <a:extLst>
                  <a:ext uri="{FF2B5EF4-FFF2-40B4-BE49-F238E27FC236}">
                    <a16:creationId xmlns:a16="http://schemas.microsoft.com/office/drawing/2014/main" id="{8179B2D4-5B50-247D-2557-053D7B344CC7}"/>
                  </a:ext>
                </a:extLst>
              </p14:cNvPr>
              <p14:cNvContentPartPr/>
              <p14:nvPr/>
            </p14:nvContentPartPr>
            <p14:xfrm>
              <a:off x="7306735" y="2577578"/>
              <a:ext cx="97560" cy="17280"/>
            </p14:xfrm>
          </p:contentPart>
        </mc:Choice>
        <mc:Fallback xmlns="">
          <p:pic>
            <p:nvPicPr>
              <p:cNvPr id="205" name="잉크 204">
                <a:extLst>
                  <a:ext uri="{FF2B5EF4-FFF2-40B4-BE49-F238E27FC236}">
                    <a16:creationId xmlns:a16="http://schemas.microsoft.com/office/drawing/2014/main" id="{8179B2D4-5B50-247D-2557-053D7B344CC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300615" y="2571458"/>
                <a:ext cx="1098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06" name="잉크 205">
                <a:extLst>
                  <a:ext uri="{FF2B5EF4-FFF2-40B4-BE49-F238E27FC236}">
                    <a16:creationId xmlns:a16="http://schemas.microsoft.com/office/drawing/2014/main" id="{E7827678-47D9-8D15-4296-2E91F5F75B99}"/>
                  </a:ext>
                </a:extLst>
              </p14:cNvPr>
              <p14:cNvContentPartPr/>
              <p14:nvPr/>
            </p14:nvContentPartPr>
            <p14:xfrm>
              <a:off x="7336975" y="2505578"/>
              <a:ext cx="117360" cy="201240"/>
            </p14:xfrm>
          </p:contentPart>
        </mc:Choice>
        <mc:Fallback xmlns="">
          <p:pic>
            <p:nvPicPr>
              <p:cNvPr id="206" name="잉크 205">
                <a:extLst>
                  <a:ext uri="{FF2B5EF4-FFF2-40B4-BE49-F238E27FC236}">
                    <a16:creationId xmlns:a16="http://schemas.microsoft.com/office/drawing/2014/main" id="{E7827678-47D9-8D15-4296-2E91F5F75B99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330855" y="2499458"/>
                <a:ext cx="1296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07" name="잉크 206">
                <a:extLst>
                  <a:ext uri="{FF2B5EF4-FFF2-40B4-BE49-F238E27FC236}">
                    <a16:creationId xmlns:a16="http://schemas.microsoft.com/office/drawing/2014/main" id="{B0FA8B17-389F-3A5F-EB6D-19E1A495F873}"/>
                  </a:ext>
                </a:extLst>
              </p14:cNvPr>
              <p14:cNvContentPartPr/>
              <p14:nvPr/>
            </p14:nvContentPartPr>
            <p14:xfrm>
              <a:off x="7611655" y="2411618"/>
              <a:ext cx="151200" cy="245880"/>
            </p14:xfrm>
          </p:contentPart>
        </mc:Choice>
        <mc:Fallback xmlns="">
          <p:pic>
            <p:nvPicPr>
              <p:cNvPr id="207" name="잉크 206">
                <a:extLst>
                  <a:ext uri="{FF2B5EF4-FFF2-40B4-BE49-F238E27FC236}">
                    <a16:creationId xmlns:a16="http://schemas.microsoft.com/office/drawing/2014/main" id="{B0FA8B17-389F-3A5F-EB6D-19E1A495F87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605535" y="2405498"/>
                <a:ext cx="16344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08" name="잉크 207">
                <a:extLst>
                  <a:ext uri="{FF2B5EF4-FFF2-40B4-BE49-F238E27FC236}">
                    <a16:creationId xmlns:a16="http://schemas.microsoft.com/office/drawing/2014/main" id="{419F65E8-7EF2-E24E-C89E-CDA811DFDB36}"/>
                  </a:ext>
                </a:extLst>
              </p14:cNvPr>
              <p14:cNvContentPartPr/>
              <p14:nvPr/>
            </p14:nvContentPartPr>
            <p14:xfrm>
              <a:off x="7800655" y="2609258"/>
              <a:ext cx="5760" cy="16200"/>
            </p14:xfrm>
          </p:contentPart>
        </mc:Choice>
        <mc:Fallback xmlns="">
          <p:pic>
            <p:nvPicPr>
              <p:cNvPr id="208" name="잉크 207">
                <a:extLst>
                  <a:ext uri="{FF2B5EF4-FFF2-40B4-BE49-F238E27FC236}">
                    <a16:creationId xmlns:a16="http://schemas.microsoft.com/office/drawing/2014/main" id="{419F65E8-7EF2-E24E-C89E-CDA811DFDB36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794535" y="2603138"/>
                <a:ext cx="180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09" name="잉크 208">
                <a:extLst>
                  <a:ext uri="{FF2B5EF4-FFF2-40B4-BE49-F238E27FC236}">
                    <a16:creationId xmlns:a16="http://schemas.microsoft.com/office/drawing/2014/main" id="{D3E5251C-5427-4AB7-DFD9-6138A6E54194}"/>
                  </a:ext>
                </a:extLst>
              </p14:cNvPr>
              <p14:cNvContentPartPr/>
              <p14:nvPr/>
            </p14:nvContentPartPr>
            <p14:xfrm>
              <a:off x="7936015" y="2413058"/>
              <a:ext cx="27360" cy="234720"/>
            </p14:xfrm>
          </p:contentPart>
        </mc:Choice>
        <mc:Fallback xmlns="">
          <p:pic>
            <p:nvPicPr>
              <p:cNvPr id="209" name="잉크 208">
                <a:extLst>
                  <a:ext uri="{FF2B5EF4-FFF2-40B4-BE49-F238E27FC236}">
                    <a16:creationId xmlns:a16="http://schemas.microsoft.com/office/drawing/2014/main" id="{D3E5251C-5427-4AB7-DFD9-6138A6E5419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929895" y="2406938"/>
                <a:ext cx="39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10" name="잉크 209">
                <a:extLst>
                  <a:ext uri="{FF2B5EF4-FFF2-40B4-BE49-F238E27FC236}">
                    <a16:creationId xmlns:a16="http://schemas.microsoft.com/office/drawing/2014/main" id="{C4A9ADD2-9928-0FB3-48F4-C7583346C1DF}"/>
                  </a:ext>
                </a:extLst>
              </p14:cNvPr>
              <p14:cNvContentPartPr/>
              <p14:nvPr/>
            </p14:nvContentPartPr>
            <p14:xfrm>
              <a:off x="8137615" y="2424218"/>
              <a:ext cx="169200" cy="24120"/>
            </p14:xfrm>
          </p:contentPart>
        </mc:Choice>
        <mc:Fallback xmlns="">
          <p:pic>
            <p:nvPicPr>
              <p:cNvPr id="210" name="잉크 209">
                <a:extLst>
                  <a:ext uri="{FF2B5EF4-FFF2-40B4-BE49-F238E27FC236}">
                    <a16:creationId xmlns:a16="http://schemas.microsoft.com/office/drawing/2014/main" id="{C4A9ADD2-9928-0FB3-48F4-C7583346C1D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131495" y="2418098"/>
                <a:ext cx="1814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11" name="잉크 210">
                <a:extLst>
                  <a:ext uri="{FF2B5EF4-FFF2-40B4-BE49-F238E27FC236}">
                    <a16:creationId xmlns:a16="http://schemas.microsoft.com/office/drawing/2014/main" id="{445DAEC6-5CBA-AD5C-A40D-46E1162C1498}"/>
                  </a:ext>
                </a:extLst>
              </p14:cNvPr>
              <p14:cNvContentPartPr/>
              <p14:nvPr/>
            </p14:nvContentPartPr>
            <p14:xfrm>
              <a:off x="8190175" y="2471378"/>
              <a:ext cx="121320" cy="29160"/>
            </p14:xfrm>
          </p:contentPart>
        </mc:Choice>
        <mc:Fallback xmlns="">
          <p:pic>
            <p:nvPicPr>
              <p:cNvPr id="211" name="잉크 210">
                <a:extLst>
                  <a:ext uri="{FF2B5EF4-FFF2-40B4-BE49-F238E27FC236}">
                    <a16:creationId xmlns:a16="http://schemas.microsoft.com/office/drawing/2014/main" id="{445DAEC6-5CBA-AD5C-A40D-46E1162C149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184055" y="2465258"/>
                <a:ext cx="133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12" name="잉크 211">
                <a:extLst>
                  <a:ext uri="{FF2B5EF4-FFF2-40B4-BE49-F238E27FC236}">
                    <a16:creationId xmlns:a16="http://schemas.microsoft.com/office/drawing/2014/main" id="{6C175427-37BB-BA5F-A005-EBFF60430F13}"/>
                  </a:ext>
                </a:extLst>
              </p14:cNvPr>
              <p14:cNvContentPartPr/>
              <p14:nvPr/>
            </p14:nvContentPartPr>
            <p14:xfrm>
              <a:off x="8274415" y="2342138"/>
              <a:ext cx="80280" cy="296280"/>
            </p14:xfrm>
          </p:contentPart>
        </mc:Choice>
        <mc:Fallback xmlns="">
          <p:pic>
            <p:nvPicPr>
              <p:cNvPr id="212" name="잉크 211">
                <a:extLst>
                  <a:ext uri="{FF2B5EF4-FFF2-40B4-BE49-F238E27FC236}">
                    <a16:creationId xmlns:a16="http://schemas.microsoft.com/office/drawing/2014/main" id="{6C175427-37BB-BA5F-A005-EBFF60430F1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268295" y="2336018"/>
                <a:ext cx="9252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13" name="잉크 212">
                <a:extLst>
                  <a:ext uri="{FF2B5EF4-FFF2-40B4-BE49-F238E27FC236}">
                    <a16:creationId xmlns:a16="http://schemas.microsoft.com/office/drawing/2014/main" id="{54670704-A9AE-C67C-A57E-6C636621848B}"/>
                  </a:ext>
                </a:extLst>
              </p14:cNvPr>
              <p14:cNvContentPartPr/>
              <p14:nvPr/>
            </p14:nvContentPartPr>
            <p14:xfrm>
              <a:off x="8556655" y="2332778"/>
              <a:ext cx="31320" cy="293400"/>
            </p14:xfrm>
          </p:contentPart>
        </mc:Choice>
        <mc:Fallback xmlns="">
          <p:pic>
            <p:nvPicPr>
              <p:cNvPr id="213" name="잉크 212">
                <a:extLst>
                  <a:ext uri="{FF2B5EF4-FFF2-40B4-BE49-F238E27FC236}">
                    <a16:creationId xmlns:a16="http://schemas.microsoft.com/office/drawing/2014/main" id="{54670704-A9AE-C67C-A57E-6C636621848B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550535" y="2326658"/>
                <a:ext cx="435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17" name="잉크 216">
                <a:extLst>
                  <a:ext uri="{FF2B5EF4-FFF2-40B4-BE49-F238E27FC236}">
                    <a16:creationId xmlns:a16="http://schemas.microsoft.com/office/drawing/2014/main" id="{5EBA7B89-D730-DBF5-42D0-A6914DDECDBF}"/>
                  </a:ext>
                </a:extLst>
              </p14:cNvPr>
              <p14:cNvContentPartPr/>
              <p14:nvPr/>
            </p14:nvContentPartPr>
            <p14:xfrm>
              <a:off x="8774095" y="2340698"/>
              <a:ext cx="104760" cy="122040"/>
            </p14:xfrm>
          </p:contentPart>
        </mc:Choice>
        <mc:Fallback xmlns="">
          <p:pic>
            <p:nvPicPr>
              <p:cNvPr id="217" name="잉크 216">
                <a:extLst>
                  <a:ext uri="{FF2B5EF4-FFF2-40B4-BE49-F238E27FC236}">
                    <a16:creationId xmlns:a16="http://schemas.microsoft.com/office/drawing/2014/main" id="{5EBA7B89-D730-DBF5-42D0-A6914DDECDB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767975" y="2334578"/>
                <a:ext cx="1170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18" name="잉크 217">
                <a:extLst>
                  <a:ext uri="{FF2B5EF4-FFF2-40B4-BE49-F238E27FC236}">
                    <a16:creationId xmlns:a16="http://schemas.microsoft.com/office/drawing/2014/main" id="{03DD5E15-D3C7-C4E6-97BD-F4CE96DED006}"/>
                  </a:ext>
                </a:extLst>
              </p14:cNvPr>
              <p14:cNvContentPartPr/>
              <p14:nvPr/>
            </p14:nvContentPartPr>
            <p14:xfrm>
              <a:off x="8768695" y="2393258"/>
              <a:ext cx="124560" cy="88920"/>
            </p14:xfrm>
          </p:contentPart>
        </mc:Choice>
        <mc:Fallback xmlns="">
          <p:pic>
            <p:nvPicPr>
              <p:cNvPr id="218" name="잉크 217">
                <a:extLst>
                  <a:ext uri="{FF2B5EF4-FFF2-40B4-BE49-F238E27FC236}">
                    <a16:creationId xmlns:a16="http://schemas.microsoft.com/office/drawing/2014/main" id="{03DD5E15-D3C7-C4E6-97BD-F4CE96DED00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762575" y="2387138"/>
                <a:ext cx="1368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19" name="잉크 218">
                <a:extLst>
                  <a:ext uri="{FF2B5EF4-FFF2-40B4-BE49-F238E27FC236}">
                    <a16:creationId xmlns:a16="http://schemas.microsoft.com/office/drawing/2014/main" id="{DF823E3F-4320-B070-5A95-7214BF15C6CB}"/>
                  </a:ext>
                </a:extLst>
              </p14:cNvPr>
              <p14:cNvContentPartPr/>
              <p14:nvPr/>
            </p14:nvContentPartPr>
            <p14:xfrm>
              <a:off x="8989015" y="2315858"/>
              <a:ext cx="39600" cy="203400"/>
            </p14:xfrm>
          </p:contentPart>
        </mc:Choice>
        <mc:Fallback xmlns="">
          <p:pic>
            <p:nvPicPr>
              <p:cNvPr id="219" name="잉크 218">
                <a:extLst>
                  <a:ext uri="{FF2B5EF4-FFF2-40B4-BE49-F238E27FC236}">
                    <a16:creationId xmlns:a16="http://schemas.microsoft.com/office/drawing/2014/main" id="{DF823E3F-4320-B070-5A95-7214BF15C6C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982895" y="2309738"/>
                <a:ext cx="5184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20" name="잉크 219">
                <a:extLst>
                  <a:ext uri="{FF2B5EF4-FFF2-40B4-BE49-F238E27FC236}">
                    <a16:creationId xmlns:a16="http://schemas.microsoft.com/office/drawing/2014/main" id="{CD8EF79F-BB1E-C61F-719F-5FF3767D1E0C}"/>
                  </a:ext>
                </a:extLst>
              </p14:cNvPr>
              <p14:cNvContentPartPr/>
              <p14:nvPr/>
            </p14:nvContentPartPr>
            <p14:xfrm>
              <a:off x="9128335" y="2350418"/>
              <a:ext cx="107280" cy="129600"/>
            </p14:xfrm>
          </p:contentPart>
        </mc:Choice>
        <mc:Fallback xmlns="">
          <p:pic>
            <p:nvPicPr>
              <p:cNvPr id="220" name="잉크 219">
                <a:extLst>
                  <a:ext uri="{FF2B5EF4-FFF2-40B4-BE49-F238E27FC236}">
                    <a16:creationId xmlns:a16="http://schemas.microsoft.com/office/drawing/2014/main" id="{CD8EF79F-BB1E-C61F-719F-5FF3767D1E0C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9122215" y="2344298"/>
                <a:ext cx="1195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21" name="잉크 220">
                <a:extLst>
                  <a:ext uri="{FF2B5EF4-FFF2-40B4-BE49-F238E27FC236}">
                    <a16:creationId xmlns:a16="http://schemas.microsoft.com/office/drawing/2014/main" id="{116EAADC-6C6D-1C19-1FC6-AD3098D662CD}"/>
                  </a:ext>
                </a:extLst>
              </p14:cNvPr>
              <p14:cNvContentPartPr/>
              <p14:nvPr/>
            </p14:nvContentPartPr>
            <p14:xfrm>
              <a:off x="9403375" y="2354378"/>
              <a:ext cx="177840" cy="64800"/>
            </p14:xfrm>
          </p:contentPart>
        </mc:Choice>
        <mc:Fallback xmlns="">
          <p:pic>
            <p:nvPicPr>
              <p:cNvPr id="221" name="잉크 220">
                <a:extLst>
                  <a:ext uri="{FF2B5EF4-FFF2-40B4-BE49-F238E27FC236}">
                    <a16:creationId xmlns:a16="http://schemas.microsoft.com/office/drawing/2014/main" id="{116EAADC-6C6D-1C19-1FC6-AD3098D662CD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397255" y="2348258"/>
                <a:ext cx="1900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22" name="잉크 221">
                <a:extLst>
                  <a:ext uri="{FF2B5EF4-FFF2-40B4-BE49-F238E27FC236}">
                    <a16:creationId xmlns:a16="http://schemas.microsoft.com/office/drawing/2014/main" id="{AE5BC0D7-B9DD-28B0-1E67-A26FF4285A68}"/>
                  </a:ext>
                </a:extLst>
              </p14:cNvPr>
              <p14:cNvContentPartPr/>
              <p14:nvPr/>
            </p14:nvContentPartPr>
            <p14:xfrm>
              <a:off x="9504535" y="2269778"/>
              <a:ext cx="147600" cy="269640"/>
            </p14:xfrm>
          </p:contentPart>
        </mc:Choice>
        <mc:Fallback xmlns="">
          <p:pic>
            <p:nvPicPr>
              <p:cNvPr id="222" name="잉크 221">
                <a:extLst>
                  <a:ext uri="{FF2B5EF4-FFF2-40B4-BE49-F238E27FC236}">
                    <a16:creationId xmlns:a16="http://schemas.microsoft.com/office/drawing/2014/main" id="{AE5BC0D7-B9DD-28B0-1E67-A26FF4285A68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498415" y="2263658"/>
                <a:ext cx="1598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223" name="잉크 222">
                <a:extLst>
                  <a:ext uri="{FF2B5EF4-FFF2-40B4-BE49-F238E27FC236}">
                    <a16:creationId xmlns:a16="http://schemas.microsoft.com/office/drawing/2014/main" id="{D4329851-CE86-6373-5A5E-31B71B9F98E3}"/>
                  </a:ext>
                </a:extLst>
              </p14:cNvPr>
              <p14:cNvContentPartPr/>
              <p14:nvPr/>
            </p14:nvContentPartPr>
            <p14:xfrm>
              <a:off x="9884695" y="2277698"/>
              <a:ext cx="52920" cy="156600"/>
            </p14:xfrm>
          </p:contentPart>
        </mc:Choice>
        <mc:Fallback xmlns="">
          <p:pic>
            <p:nvPicPr>
              <p:cNvPr id="223" name="잉크 222">
                <a:extLst>
                  <a:ext uri="{FF2B5EF4-FFF2-40B4-BE49-F238E27FC236}">
                    <a16:creationId xmlns:a16="http://schemas.microsoft.com/office/drawing/2014/main" id="{D4329851-CE86-6373-5A5E-31B71B9F98E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878575" y="2271578"/>
                <a:ext cx="651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224" name="잉크 223">
                <a:extLst>
                  <a:ext uri="{FF2B5EF4-FFF2-40B4-BE49-F238E27FC236}">
                    <a16:creationId xmlns:a16="http://schemas.microsoft.com/office/drawing/2014/main" id="{A45CA446-2B3E-9FBF-0478-87978EC23060}"/>
                  </a:ext>
                </a:extLst>
              </p14:cNvPr>
              <p14:cNvContentPartPr/>
              <p14:nvPr/>
            </p14:nvContentPartPr>
            <p14:xfrm>
              <a:off x="10113295" y="2186978"/>
              <a:ext cx="158400" cy="209880"/>
            </p14:xfrm>
          </p:contentPart>
        </mc:Choice>
        <mc:Fallback xmlns="">
          <p:pic>
            <p:nvPicPr>
              <p:cNvPr id="224" name="잉크 223">
                <a:extLst>
                  <a:ext uri="{FF2B5EF4-FFF2-40B4-BE49-F238E27FC236}">
                    <a16:creationId xmlns:a16="http://schemas.microsoft.com/office/drawing/2014/main" id="{A45CA446-2B3E-9FBF-0478-87978EC23060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0107175" y="2180858"/>
                <a:ext cx="1706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225" name="잉크 224">
                <a:extLst>
                  <a:ext uri="{FF2B5EF4-FFF2-40B4-BE49-F238E27FC236}">
                    <a16:creationId xmlns:a16="http://schemas.microsoft.com/office/drawing/2014/main" id="{379073FD-17BC-4ECB-5916-55208F00F6B4}"/>
                  </a:ext>
                </a:extLst>
              </p14:cNvPr>
              <p14:cNvContentPartPr/>
              <p14:nvPr/>
            </p14:nvContentPartPr>
            <p14:xfrm>
              <a:off x="10419295" y="2410178"/>
              <a:ext cx="19440" cy="360"/>
            </p14:xfrm>
          </p:contentPart>
        </mc:Choice>
        <mc:Fallback xmlns="">
          <p:pic>
            <p:nvPicPr>
              <p:cNvPr id="225" name="잉크 224">
                <a:extLst>
                  <a:ext uri="{FF2B5EF4-FFF2-40B4-BE49-F238E27FC236}">
                    <a16:creationId xmlns:a16="http://schemas.microsoft.com/office/drawing/2014/main" id="{379073FD-17BC-4ECB-5916-55208F00F6B4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0413175" y="2404058"/>
                <a:ext cx="316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28" name="잉크 227">
                <a:extLst>
                  <a:ext uri="{FF2B5EF4-FFF2-40B4-BE49-F238E27FC236}">
                    <a16:creationId xmlns:a16="http://schemas.microsoft.com/office/drawing/2014/main" id="{6549DD60-9E32-A75C-1411-960F7BE44E67}"/>
                  </a:ext>
                </a:extLst>
              </p14:cNvPr>
              <p14:cNvContentPartPr/>
              <p14:nvPr/>
            </p14:nvContentPartPr>
            <p14:xfrm>
              <a:off x="9735295" y="2022458"/>
              <a:ext cx="1469160" cy="2068920"/>
            </p14:xfrm>
          </p:contentPart>
        </mc:Choice>
        <mc:Fallback xmlns="">
          <p:pic>
            <p:nvPicPr>
              <p:cNvPr id="228" name="잉크 227">
                <a:extLst>
                  <a:ext uri="{FF2B5EF4-FFF2-40B4-BE49-F238E27FC236}">
                    <a16:creationId xmlns:a16="http://schemas.microsoft.com/office/drawing/2014/main" id="{6549DD60-9E32-A75C-1411-960F7BE44E6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729175" y="2016338"/>
                <a:ext cx="1481400" cy="20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230" name="잉크 229">
                <a:extLst>
                  <a:ext uri="{FF2B5EF4-FFF2-40B4-BE49-F238E27FC236}">
                    <a16:creationId xmlns:a16="http://schemas.microsoft.com/office/drawing/2014/main" id="{C15D9397-FBDE-7811-4901-9E49C081B662}"/>
                  </a:ext>
                </a:extLst>
              </p14:cNvPr>
              <p14:cNvContentPartPr/>
              <p14:nvPr/>
            </p14:nvContentPartPr>
            <p14:xfrm>
              <a:off x="11091055" y="2492258"/>
              <a:ext cx="163800" cy="20160"/>
            </p14:xfrm>
          </p:contentPart>
        </mc:Choice>
        <mc:Fallback xmlns="">
          <p:pic>
            <p:nvPicPr>
              <p:cNvPr id="230" name="잉크 229">
                <a:extLst>
                  <a:ext uri="{FF2B5EF4-FFF2-40B4-BE49-F238E27FC236}">
                    <a16:creationId xmlns:a16="http://schemas.microsoft.com/office/drawing/2014/main" id="{C15D9397-FBDE-7811-4901-9E49C081B662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1084935" y="2486138"/>
                <a:ext cx="1760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231" name="잉크 230">
                <a:extLst>
                  <a:ext uri="{FF2B5EF4-FFF2-40B4-BE49-F238E27FC236}">
                    <a16:creationId xmlns:a16="http://schemas.microsoft.com/office/drawing/2014/main" id="{8BE9D3EE-9590-A10A-587C-F845F8B50D33}"/>
                  </a:ext>
                </a:extLst>
              </p14:cNvPr>
              <p14:cNvContentPartPr/>
              <p14:nvPr/>
            </p14:nvContentPartPr>
            <p14:xfrm>
              <a:off x="11363215" y="2402258"/>
              <a:ext cx="108000" cy="373680"/>
            </p14:xfrm>
          </p:contentPart>
        </mc:Choice>
        <mc:Fallback xmlns="">
          <p:pic>
            <p:nvPicPr>
              <p:cNvPr id="231" name="잉크 230">
                <a:extLst>
                  <a:ext uri="{FF2B5EF4-FFF2-40B4-BE49-F238E27FC236}">
                    <a16:creationId xmlns:a16="http://schemas.microsoft.com/office/drawing/2014/main" id="{8BE9D3EE-9590-A10A-587C-F845F8B50D3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1357095" y="2396138"/>
                <a:ext cx="1202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232" name="잉크 231">
                <a:extLst>
                  <a:ext uri="{FF2B5EF4-FFF2-40B4-BE49-F238E27FC236}">
                    <a16:creationId xmlns:a16="http://schemas.microsoft.com/office/drawing/2014/main" id="{2CE6B7C8-E3CE-29A0-D690-DCF9A6F5B08A}"/>
                  </a:ext>
                </a:extLst>
              </p14:cNvPr>
              <p14:cNvContentPartPr/>
              <p14:nvPr/>
            </p14:nvContentPartPr>
            <p14:xfrm>
              <a:off x="11591815" y="2481818"/>
              <a:ext cx="104040" cy="23400"/>
            </p14:xfrm>
          </p:contentPart>
        </mc:Choice>
        <mc:Fallback xmlns="">
          <p:pic>
            <p:nvPicPr>
              <p:cNvPr id="232" name="잉크 231">
                <a:extLst>
                  <a:ext uri="{FF2B5EF4-FFF2-40B4-BE49-F238E27FC236}">
                    <a16:creationId xmlns:a16="http://schemas.microsoft.com/office/drawing/2014/main" id="{2CE6B7C8-E3CE-29A0-D690-DCF9A6F5B08A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1585695" y="2475698"/>
                <a:ext cx="1162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233" name="잉크 232">
                <a:extLst>
                  <a:ext uri="{FF2B5EF4-FFF2-40B4-BE49-F238E27FC236}">
                    <a16:creationId xmlns:a16="http://schemas.microsoft.com/office/drawing/2014/main" id="{A96735D9-8C17-6EA4-5F1E-6EF9267D718C}"/>
                  </a:ext>
                </a:extLst>
              </p14:cNvPr>
              <p14:cNvContentPartPr/>
              <p14:nvPr/>
            </p14:nvContentPartPr>
            <p14:xfrm>
              <a:off x="11607295" y="2472098"/>
              <a:ext cx="92160" cy="42480"/>
            </p14:xfrm>
          </p:contentPart>
        </mc:Choice>
        <mc:Fallback xmlns="">
          <p:pic>
            <p:nvPicPr>
              <p:cNvPr id="233" name="잉크 232">
                <a:extLst>
                  <a:ext uri="{FF2B5EF4-FFF2-40B4-BE49-F238E27FC236}">
                    <a16:creationId xmlns:a16="http://schemas.microsoft.com/office/drawing/2014/main" id="{A96735D9-8C17-6EA4-5F1E-6EF9267D718C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1601175" y="2465978"/>
                <a:ext cx="1044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234" name="잉크 233">
                <a:extLst>
                  <a:ext uri="{FF2B5EF4-FFF2-40B4-BE49-F238E27FC236}">
                    <a16:creationId xmlns:a16="http://schemas.microsoft.com/office/drawing/2014/main" id="{0E569889-9440-41FF-0D52-555695C94298}"/>
                  </a:ext>
                </a:extLst>
              </p14:cNvPr>
              <p14:cNvContentPartPr/>
              <p14:nvPr/>
            </p14:nvContentPartPr>
            <p14:xfrm>
              <a:off x="11590375" y="2402258"/>
              <a:ext cx="119160" cy="233640"/>
            </p14:xfrm>
          </p:contentPart>
        </mc:Choice>
        <mc:Fallback xmlns="">
          <p:pic>
            <p:nvPicPr>
              <p:cNvPr id="234" name="잉크 233">
                <a:extLst>
                  <a:ext uri="{FF2B5EF4-FFF2-40B4-BE49-F238E27FC236}">
                    <a16:creationId xmlns:a16="http://schemas.microsoft.com/office/drawing/2014/main" id="{0E569889-9440-41FF-0D52-555695C94298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1584255" y="2396138"/>
                <a:ext cx="1314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35" name="잉크 234">
                <a:extLst>
                  <a:ext uri="{FF2B5EF4-FFF2-40B4-BE49-F238E27FC236}">
                    <a16:creationId xmlns:a16="http://schemas.microsoft.com/office/drawing/2014/main" id="{DE6205C5-999E-5FDB-780D-A55965B16B19}"/>
                  </a:ext>
                </a:extLst>
              </p14:cNvPr>
              <p14:cNvContentPartPr/>
              <p14:nvPr/>
            </p14:nvContentPartPr>
            <p14:xfrm>
              <a:off x="12004735" y="2072858"/>
              <a:ext cx="28440" cy="192240"/>
            </p14:xfrm>
          </p:contentPart>
        </mc:Choice>
        <mc:Fallback xmlns="">
          <p:pic>
            <p:nvPicPr>
              <p:cNvPr id="235" name="잉크 234">
                <a:extLst>
                  <a:ext uri="{FF2B5EF4-FFF2-40B4-BE49-F238E27FC236}">
                    <a16:creationId xmlns:a16="http://schemas.microsoft.com/office/drawing/2014/main" id="{DE6205C5-999E-5FDB-780D-A55965B16B19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1998615" y="2066738"/>
                <a:ext cx="406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36" name="잉크 235">
                <a:extLst>
                  <a:ext uri="{FF2B5EF4-FFF2-40B4-BE49-F238E27FC236}">
                    <a16:creationId xmlns:a16="http://schemas.microsoft.com/office/drawing/2014/main" id="{A0B04230-F8C4-92F4-E7AF-865FDACFA71E}"/>
                  </a:ext>
                </a:extLst>
              </p14:cNvPr>
              <p14:cNvContentPartPr/>
              <p14:nvPr/>
            </p14:nvContentPartPr>
            <p14:xfrm>
              <a:off x="11909695" y="2579018"/>
              <a:ext cx="22680" cy="182880"/>
            </p14:xfrm>
          </p:contentPart>
        </mc:Choice>
        <mc:Fallback xmlns="">
          <p:pic>
            <p:nvPicPr>
              <p:cNvPr id="236" name="잉크 235">
                <a:extLst>
                  <a:ext uri="{FF2B5EF4-FFF2-40B4-BE49-F238E27FC236}">
                    <a16:creationId xmlns:a16="http://schemas.microsoft.com/office/drawing/2014/main" id="{A0B04230-F8C4-92F4-E7AF-865FDACFA71E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903575" y="2572898"/>
                <a:ext cx="34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237" name="잉크 236">
                <a:extLst>
                  <a:ext uri="{FF2B5EF4-FFF2-40B4-BE49-F238E27FC236}">
                    <a16:creationId xmlns:a16="http://schemas.microsoft.com/office/drawing/2014/main" id="{8FEE4C66-4D1F-CD7B-44C2-4F668E1A74CD}"/>
                  </a:ext>
                </a:extLst>
              </p14:cNvPr>
              <p14:cNvContentPartPr/>
              <p14:nvPr/>
            </p14:nvContentPartPr>
            <p14:xfrm>
              <a:off x="11879455" y="3209378"/>
              <a:ext cx="7560" cy="216360"/>
            </p14:xfrm>
          </p:contentPart>
        </mc:Choice>
        <mc:Fallback xmlns="">
          <p:pic>
            <p:nvPicPr>
              <p:cNvPr id="237" name="잉크 236">
                <a:extLst>
                  <a:ext uri="{FF2B5EF4-FFF2-40B4-BE49-F238E27FC236}">
                    <a16:creationId xmlns:a16="http://schemas.microsoft.com/office/drawing/2014/main" id="{8FEE4C66-4D1F-CD7B-44C2-4F668E1A74CD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1873335" y="3203258"/>
                <a:ext cx="198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39" name="잉크 238">
                <a:extLst>
                  <a:ext uri="{FF2B5EF4-FFF2-40B4-BE49-F238E27FC236}">
                    <a16:creationId xmlns:a16="http://schemas.microsoft.com/office/drawing/2014/main" id="{A4023AFF-23ED-189A-C3C9-F39087D19588}"/>
                  </a:ext>
                </a:extLst>
              </p14:cNvPr>
              <p14:cNvContentPartPr/>
              <p14:nvPr/>
            </p14:nvContentPartPr>
            <p14:xfrm>
              <a:off x="2674615" y="4850258"/>
              <a:ext cx="39600" cy="11520"/>
            </p14:xfrm>
          </p:contentPart>
        </mc:Choice>
        <mc:Fallback xmlns="">
          <p:pic>
            <p:nvPicPr>
              <p:cNvPr id="239" name="잉크 238">
                <a:extLst>
                  <a:ext uri="{FF2B5EF4-FFF2-40B4-BE49-F238E27FC236}">
                    <a16:creationId xmlns:a16="http://schemas.microsoft.com/office/drawing/2014/main" id="{A4023AFF-23ED-189A-C3C9-F39087D1958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668495" y="4844138"/>
                <a:ext cx="5184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240" name="잉크 239">
                <a:extLst>
                  <a:ext uri="{FF2B5EF4-FFF2-40B4-BE49-F238E27FC236}">
                    <a16:creationId xmlns:a16="http://schemas.microsoft.com/office/drawing/2014/main" id="{10A872A0-0669-3873-5A40-13DC7A244DB3}"/>
                  </a:ext>
                </a:extLst>
              </p14:cNvPr>
              <p14:cNvContentPartPr/>
              <p14:nvPr/>
            </p14:nvContentPartPr>
            <p14:xfrm>
              <a:off x="879655" y="4883738"/>
              <a:ext cx="541440" cy="46440"/>
            </p14:xfrm>
          </p:contentPart>
        </mc:Choice>
        <mc:Fallback xmlns="">
          <p:pic>
            <p:nvPicPr>
              <p:cNvPr id="240" name="잉크 239">
                <a:extLst>
                  <a:ext uri="{FF2B5EF4-FFF2-40B4-BE49-F238E27FC236}">
                    <a16:creationId xmlns:a16="http://schemas.microsoft.com/office/drawing/2014/main" id="{10A872A0-0669-3873-5A40-13DC7A244DB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873535" y="4877618"/>
                <a:ext cx="55368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64A77364-24B6-ACA7-8D9C-D7250B7BB3D4}"/>
              </a:ext>
            </a:extLst>
          </p:cNvPr>
          <p:cNvGrpSpPr/>
          <p:nvPr/>
        </p:nvGrpSpPr>
        <p:grpSpPr>
          <a:xfrm>
            <a:off x="10508575" y="4263098"/>
            <a:ext cx="560520" cy="306360"/>
            <a:chOff x="10508575" y="4263098"/>
            <a:chExt cx="560520" cy="30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2" name="잉크 261">
                  <a:extLst>
                    <a:ext uri="{FF2B5EF4-FFF2-40B4-BE49-F238E27FC236}">
                      <a16:creationId xmlns:a16="http://schemas.microsoft.com/office/drawing/2014/main" id="{37AFD339-6EA9-3F24-8454-5407601D34BB}"/>
                    </a:ext>
                  </a:extLst>
                </p14:cNvPr>
                <p14:cNvContentPartPr/>
                <p14:nvPr/>
              </p14:nvContentPartPr>
              <p14:xfrm>
                <a:off x="10508575" y="4280018"/>
                <a:ext cx="346320" cy="126360"/>
              </p14:xfrm>
            </p:contentPart>
          </mc:Choice>
          <mc:Fallback xmlns="">
            <p:pic>
              <p:nvPicPr>
                <p:cNvPr id="262" name="잉크 261">
                  <a:extLst>
                    <a:ext uri="{FF2B5EF4-FFF2-40B4-BE49-F238E27FC236}">
                      <a16:creationId xmlns:a16="http://schemas.microsoft.com/office/drawing/2014/main" id="{37AFD339-6EA9-3F24-8454-5407601D34B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502455" y="4273898"/>
                  <a:ext cx="3585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3" name="잉크 262">
                  <a:extLst>
                    <a:ext uri="{FF2B5EF4-FFF2-40B4-BE49-F238E27FC236}">
                      <a16:creationId xmlns:a16="http://schemas.microsoft.com/office/drawing/2014/main" id="{52A6646B-FE40-4FFD-9A9F-E87A225650F3}"/>
                    </a:ext>
                  </a:extLst>
                </p14:cNvPr>
                <p14:cNvContentPartPr/>
                <p14:nvPr/>
              </p14:nvContentPartPr>
              <p14:xfrm>
                <a:off x="10849135" y="4263098"/>
                <a:ext cx="219960" cy="306360"/>
              </p14:xfrm>
            </p:contentPart>
          </mc:Choice>
          <mc:Fallback xmlns="">
            <p:pic>
              <p:nvPicPr>
                <p:cNvPr id="263" name="잉크 262">
                  <a:extLst>
                    <a:ext uri="{FF2B5EF4-FFF2-40B4-BE49-F238E27FC236}">
                      <a16:creationId xmlns:a16="http://schemas.microsoft.com/office/drawing/2014/main" id="{52A6646B-FE40-4FFD-9A9F-E87A225650F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843015" y="4256978"/>
                  <a:ext cx="232200" cy="31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4C24B9A6-BE78-3689-640D-F77A8206341C}"/>
              </a:ext>
            </a:extLst>
          </p:cNvPr>
          <p:cNvGrpSpPr/>
          <p:nvPr/>
        </p:nvGrpSpPr>
        <p:grpSpPr>
          <a:xfrm>
            <a:off x="7943215" y="4844858"/>
            <a:ext cx="388800" cy="284040"/>
            <a:chOff x="7943215" y="4844858"/>
            <a:chExt cx="38880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6" name="잉크 265">
                  <a:extLst>
                    <a:ext uri="{FF2B5EF4-FFF2-40B4-BE49-F238E27FC236}">
                      <a16:creationId xmlns:a16="http://schemas.microsoft.com/office/drawing/2014/main" id="{E0A077FF-ACC0-4B36-1623-A7AFB9151385}"/>
                    </a:ext>
                  </a:extLst>
                </p14:cNvPr>
                <p14:cNvContentPartPr/>
                <p14:nvPr/>
              </p14:nvContentPartPr>
              <p14:xfrm>
                <a:off x="7943215" y="4844858"/>
                <a:ext cx="94320" cy="248760"/>
              </p14:xfrm>
            </p:contentPart>
          </mc:Choice>
          <mc:Fallback xmlns="">
            <p:pic>
              <p:nvPicPr>
                <p:cNvPr id="266" name="잉크 265">
                  <a:extLst>
                    <a:ext uri="{FF2B5EF4-FFF2-40B4-BE49-F238E27FC236}">
                      <a16:creationId xmlns:a16="http://schemas.microsoft.com/office/drawing/2014/main" id="{E0A077FF-ACC0-4B36-1623-A7AFB915138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37095" y="4838738"/>
                  <a:ext cx="106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7" name="잉크 266">
                  <a:extLst>
                    <a:ext uri="{FF2B5EF4-FFF2-40B4-BE49-F238E27FC236}">
                      <a16:creationId xmlns:a16="http://schemas.microsoft.com/office/drawing/2014/main" id="{CF15A2AD-23DB-53A1-DCD7-C2B19451C876}"/>
                    </a:ext>
                  </a:extLst>
                </p14:cNvPr>
                <p14:cNvContentPartPr/>
                <p14:nvPr/>
              </p14:nvContentPartPr>
              <p14:xfrm>
                <a:off x="8056255" y="5059058"/>
                <a:ext cx="21240" cy="4320"/>
              </p14:xfrm>
            </p:contentPart>
          </mc:Choice>
          <mc:Fallback xmlns="">
            <p:pic>
              <p:nvPicPr>
                <p:cNvPr id="267" name="잉크 266">
                  <a:extLst>
                    <a:ext uri="{FF2B5EF4-FFF2-40B4-BE49-F238E27FC236}">
                      <a16:creationId xmlns:a16="http://schemas.microsoft.com/office/drawing/2014/main" id="{CF15A2AD-23DB-53A1-DCD7-C2B19451C87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050135" y="5052938"/>
                  <a:ext cx="3348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68" name="잉크 267">
                  <a:extLst>
                    <a:ext uri="{FF2B5EF4-FFF2-40B4-BE49-F238E27FC236}">
                      <a16:creationId xmlns:a16="http://schemas.microsoft.com/office/drawing/2014/main" id="{B03D4A9B-D0C2-A3B2-088F-2B8E7BB0AC56}"/>
                    </a:ext>
                  </a:extLst>
                </p14:cNvPr>
                <p14:cNvContentPartPr/>
                <p14:nvPr/>
              </p14:nvContentPartPr>
              <p14:xfrm>
                <a:off x="8170375" y="4852778"/>
                <a:ext cx="161640" cy="276120"/>
              </p14:xfrm>
            </p:contentPart>
          </mc:Choice>
          <mc:Fallback xmlns="">
            <p:pic>
              <p:nvPicPr>
                <p:cNvPr id="268" name="잉크 267">
                  <a:extLst>
                    <a:ext uri="{FF2B5EF4-FFF2-40B4-BE49-F238E27FC236}">
                      <a16:creationId xmlns:a16="http://schemas.microsoft.com/office/drawing/2014/main" id="{B03D4A9B-D0C2-A3B2-088F-2B8E7BB0AC5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164255" y="4846658"/>
                  <a:ext cx="17388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69" name="잉크 268">
                <a:extLst>
                  <a:ext uri="{FF2B5EF4-FFF2-40B4-BE49-F238E27FC236}">
                    <a16:creationId xmlns:a16="http://schemas.microsoft.com/office/drawing/2014/main" id="{A2A6EE16-DB48-B660-32FA-6784090D2842}"/>
                  </a:ext>
                </a:extLst>
              </p14:cNvPr>
              <p14:cNvContentPartPr/>
              <p14:nvPr/>
            </p14:nvContentPartPr>
            <p14:xfrm>
              <a:off x="8518495" y="4977698"/>
              <a:ext cx="2880" cy="360"/>
            </p14:xfrm>
          </p:contentPart>
        </mc:Choice>
        <mc:Fallback xmlns="">
          <p:pic>
            <p:nvPicPr>
              <p:cNvPr id="269" name="잉크 268">
                <a:extLst>
                  <a:ext uri="{FF2B5EF4-FFF2-40B4-BE49-F238E27FC236}">
                    <a16:creationId xmlns:a16="http://schemas.microsoft.com/office/drawing/2014/main" id="{A2A6EE16-DB48-B660-32FA-6784090D284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12375" y="4971578"/>
                <a:ext cx="1512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그룹 272">
            <a:extLst>
              <a:ext uri="{FF2B5EF4-FFF2-40B4-BE49-F238E27FC236}">
                <a16:creationId xmlns:a16="http://schemas.microsoft.com/office/drawing/2014/main" id="{47B59B20-6981-28A1-BD0F-96C42ECAAC33}"/>
              </a:ext>
            </a:extLst>
          </p:cNvPr>
          <p:cNvGrpSpPr/>
          <p:nvPr/>
        </p:nvGrpSpPr>
        <p:grpSpPr>
          <a:xfrm>
            <a:off x="10750855" y="4791578"/>
            <a:ext cx="621000" cy="174600"/>
            <a:chOff x="10750855" y="4791578"/>
            <a:chExt cx="621000" cy="1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841E3C27-81F9-23B7-BFD3-89E01E0A0BC4}"/>
                    </a:ext>
                  </a:extLst>
                </p14:cNvPr>
                <p14:cNvContentPartPr/>
                <p14:nvPr/>
              </p14:nvContentPartPr>
              <p14:xfrm>
                <a:off x="10750855" y="4794818"/>
                <a:ext cx="451440" cy="17136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841E3C27-81F9-23B7-BFD3-89E01E0A0BC4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744735" y="4788698"/>
                  <a:ext cx="4636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27D0D235-08F9-8FDA-D65F-B05B00D164BC}"/>
                    </a:ext>
                  </a:extLst>
                </p14:cNvPr>
                <p14:cNvContentPartPr/>
                <p14:nvPr/>
              </p14:nvContentPartPr>
              <p14:xfrm>
                <a:off x="11215615" y="4791578"/>
                <a:ext cx="156240" cy="96840"/>
              </p14:xfrm>
            </p:contentPart>
          </mc:Choice>
          <mc:Fallback xmlns=""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27D0D235-08F9-8FDA-D65F-B05B00D164B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209495" y="4785458"/>
                  <a:ext cx="168480" cy="10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274" name="잉크 273">
                <a:extLst>
                  <a:ext uri="{FF2B5EF4-FFF2-40B4-BE49-F238E27FC236}">
                    <a16:creationId xmlns:a16="http://schemas.microsoft.com/office/drawing/2014/main" id="{E46B9D72-3B58-9606-38D1-543D6F6B3A5A}"/>
                  </a:ext>
                </a:extLst>
              </p14:cNvPr>
              <p14:cNvContentPartPr/>
              <p14:nvPr/>
            </p14:nvContentPartPr>
            <p14:xfrm>
              <a:off x="8595895" y="5401778"/>
              <a:ext cx="211320" cy="200520"/>
            </p14:xfrm>
          </p:contentPart>
        </mc:Choice>
        <mc:Fallback xmlns="">
          <p:pic>
            <p:nvPicPr>
              <p:cNvPr id="274" name="잉크 273">
                <a:extLst>
                  <a:ext uri="{FF2B5EF4-FFF2-40B4-BE49-F238E27FC236}">
                    <a16:creationId xmlns:a16="http://schemas.microsoft.com/office/drawing/2014/main" id="{E46B9D72-3B58-9606-38D1-543D6F6B3A5A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8589775" y="5395658"/>
                <a:ext cx="223560" cy="2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1" name="그룹 280">
            <a:extLst>
              <a:ext uri="{FF2B5EF4-FFF2-40B4-BE49-F238E27FC236}">
                <a16:creationId xmlns:a16="http://schemas.microsoft.com/office/drawing/2014/main" id="{C5539ACE-07E2-99D6-9856-39038EC48FB8}"/>
              </a:ext>
            </a:extLst>
          </p:cNvPr>
          <p:cNvGrpSpPr/>
          <p:nvPr/>
        </p:nvGrpSpPr>
        <p:grpSpPr>
          <a:xfrm>
            <a:off x="10264495" y="5119898"/>
            <a:ext cx="311400" cy="215280"/>
            <a:chOff x="10264495" y="5119898"/>
            <a:chExt cx="31140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3164D351-4B84-CF14-4929-64EA167023A1}"/>
                    </a:ext>
                  </a:extLst>
                </p14:cNvPr>
                <p14:cNvContentPartPr/>
                <p14:nvPr/>
              </p14:nvContentPartPr>
              <p14:xfrm>
                <a:off x="10264495" y="5170658"/>
                <a:ext cx="178200" cy="1944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3164D351-4B84-CF14-4929-64EA167023A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258375" y="5164538"/>
                  <a:ext cx="190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BCD3768C-E2B9-5639-70B2-5DF79F9EE516}"/>
                    </a:ext>
                  </a:extLst>
                </p14:cNvPr>
                <p14:cNvContentPartPr/>
                <p14:nvPr/>
              </p14:nvContentPartPr>
              <p14:xfrm>
                <a:off x="10348375" y="5243378"/>
                <a:ext cx="95760" cy="10800"/>
              </p14:xfrm>
            </p:contentPart>
          </mc:Choice>
          <mc:Fallback xmlns=""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BCD3768C-E2B9-5639-70B2-5DF79F9EE51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342255" y="5237258"/>
                  <a:ext cx="108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59121A3E-7932-0B8B-D29D-34F69D5B840E}"/>
                    </a:ext>
                  </a:extLst>
                </p14:cNvPr>
                <p14:cNvContentPartPr/>
                <p14:nvPr/>
              </p14:nvContentPartPr>
              <p14:xfrm>
                <a:off x="10477615" y="5119898"/>
                <a:ext cx="98280" cy="21528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59121A3E-7932-0B8B-D29D-34F69D5B840E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471495" y="5113778"/>
                  <a:ext cx="11052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7A8CA6CE-C44F-9B08-1B5F-7EA70525212C}"/>
              </a:ext>
            </a:extLst>
          </p:cNvPr>
          <p:cNvGrpSpPr/>
          <p:nvPr/>
        </p:nvGrpSpPr>
        <p:grpSpPr>
          <a:xfrm>
            <a:off x="10791175" y="5235098"/>
            <a:ext cx="718200" cy="271440"/>
            <a:chOff x="10791175" y="5235098"/>
            <a:chExt cx="71820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BED0AA8B-5B12-E3FC-AF29-B79197616316}"/>
                    </a:ext>
                  </a:extLst>
                </p14:cNvPr>
                <p14:cNvContentPartPr/>
                <p14:nvPr/>
              </p14:nvContentPartPr>
              <p14:xfrm>
                <a:off x="10791175" y="5235098"/>
                <a:ext cx="289440" cy="11592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BED0AA8B-5B12-E3FC-AF29-B79197616316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785055" y="5228978"/>
                  <a:ext cx="3016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79" name="잉크 278">
                  <a:extLst>
                    <a:ext uri="{FF2B5EF4-FFF2-40B4-BE49-F238E27FC236}">
                      <a16:creationId xmlns:a16="http://schemas.microsoft.com/office/drawing/2014/main" id="{288203E3-FE1C-A87C-F755-B6F1AEF7B357}"/>
                    </a:ext>
                  </a:extLst>
                </p14:cNvPr>
                <p14:cNvContentPartPr/>
                <p14:nvPr/>
              </p14:nvContentPartPr>
              <p14:xfrm>
                <a:off x="11186455" y="5241578"/>
                <a:ext cx="322920" cy="264960"/>
              </p14:xfrm>
            </p:contentPart>
          </mc:Choice>
          <mc:Fallback xmlns="">
            <p:pic>
              <p:nvPicPr>
                <p:cNvPr id="279" name="잉크 278">
                  <a:extLst>
                    <a:ext uri="{FF2B5EF4-FFF2-40B4-BE49-F238E27FC236}">
                      <a16:creationId xmlns:a16="http://schemas.microsoft.com/office/drawing/2014/main" id="{288203E3-FE1C-A87C-F755-B6F1AEF7B35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180335" y="5235458"/>
                  <a:ext cx="335160" cy="27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282" name="잉크 281">
                <a:extLst>
                  <a:ext uri="{FF2B5EF4-FFF2-40B4-BE49-F238E27FC236}">
                    <a16:creationId xmlns:a16="http://schemas.microsoft.com/office/drawing/2014/main" id="{DE40CA52-5118-CFA0-836A-07AD1C4EADF6}"/>
                  </a:ext>
                </a:extLst>
              </p14:cNvPr>
              <p14:cNvContentPartPr/>
              <p14:nvPr/>
            </p14:nvContentPartPr>
            <p14:xfrm>
              <a:off x="6431935" y="4313498"/>
              <a:ext cx="360" cy="360"/>
            </p14:xfrm>
          </p:contentPart>
        </mc:Choice>
        <mc:Fallback xmlns="">
          <p:pic>
            <p:nvPicPr>
              <p:cNvPr id="282" name="잉크 281">
                <a:extLst>
                  <a:ext uri="{FF2B5EF4-FFF2-40B4-BE49-F238E27FC236}">
                    <a16:creationId xmlns:a16="http://schemas.microsoft.com/office/drawing/2014/main" id="{DE40CA52-5118-CFA0-836A-07AD1C4EAD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25815" y="430737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그룹 300">
            <a:extLst>
              <a:ext uri="{FF2B5EF4-FFF2-40B4-BE49-F238E27FC236}">
                <a16:creationId xmlns:a16="http://schemas.microsoft.com/office/drawing/2014/main" id="{ADE521C4-ED77-BFDE-DA15-6473B2364320}"/>
              </a:ext>
            </a:extLst>
          </p:cNvPr>
          <p:cNvGrpSpPr/>
          <p:nvPr/>
        </p:nvGrpSpPr>
        <p:grpSpPr>
          <a:xfrm>
            <a:off x="6498895" y="4836938"/>
            <a:ext cx="262440" cy="291240"/>
            <a:chOff x="6498895" y="4836938"/>
            <a:chExt cx="26244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C28908ED-03FF-5DD1-32B9-2DA11A08C7F1}"/>
                    </a:ext>
                  </a:extLst>
                </p14:cNvPr>
                <p14:cNvContentPartPr/>
                <p14:nvPr/>
              </p14:nvContentPartPr>
              <p14:xfrm>
                <a:off x="6524815" y="4836938"/>
                <a:ext cx="63360" cy="178920"/>
              </p14:xfrm>
            </p:contentPart>
          </mc:Choice>
          <mc:Fallback xmlns=""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C28908ED-03FF-5DD1-32B9-2DA11A08C7F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518335" y="4830818"/>
                  <a:ext cx="756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D89D4397-4FCC-43B6-DB8C-65D86E283491}"/>
                    </a:ext>
                  </a:extLst>
                </p14:cNvPr>
                <p14:cNvContentPartPr/>
                <p14:nvPr/>
              </p14:nvContentPartPr>
              <p14:xfrm>
                <a:off x="6498895" y="4974098"/>
                <a:ext cx="262440" cy="154080"/>
              </p14:xfrm>
            </p:contentPart>
          </mc:Choice>
          <mc:Fallback xmlns=""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D89D4397-4FCC-43B6-DB8C-65D86E28349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92775" y="4967978"/>
                  <a:ext cx="2746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6495337D-51CE-742A-A33D-0893F44DC2B6}"/>
                    </a:ext>
                  </a:extLst>
                </p14:cNvPr>
                <p14:cNvContentPartPr/>
                <p14:nvPr/>
              </p14:nvContentPartPr>
              <p14:xfrm>
                <a:off x="6722815" y="5093618"/>
                <a:ext cx="360" cy="360"/>
              </p14:xfrm>
            </p:contentPart>
          </mc:Choice>
          <mc:Fallback xmlns=""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6495337D-51CE-742A-A33D-0893F44DC2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16695" y="50874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그룹 299">
            <a:extLst>
              <a:ext uri="{FF2B5EF4-FFF2-40B4-BE49-F238E27FC236}">
                <a16:creationId xmlns:a16="http://schemas.microsoft.com/office/drawing/2014/main" id="{5C814371-9FCD-085D-525A-C61FEE7E47E6}"/>
              </a:ext>
            </a:extLst>
          </p:cNvPr>
          <p:cNvGrpSpPr/>
          <p:nvPr/>
        </p:nvGrpSpPr>
        <p:grpSpPr>
          <a:xfrm>
            <a:off x="6274615" y="5360378"/>
            <a:ext cx="612360" cy="358920"/>
            <a:chOff x="6274615" y="5360378"/>
            <a:chExt cx="61236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4A6037DA-11F7-4816-E890-0F75079BCC9C}"/>
                    </a:ext>
                  </a:extLst>
                </p14:cNvPr>
                <p14:cNvContentPartPr/>
                <p14:nvPr/>
              </p14:nvContentPartPr>
              <p14:xfrm>
                <a:off x="6283975" y="5360378"/>
                <a:ext cx="122400" cy="97560"/>
              </p14:xfrm>
            </p:contentPart>
          </mc:Choice>
          <mc:Fallback xmlns=""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4A6037DA-11F7-4816-E890-0F75079BCC9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77855" y="5354258"/>
                  <a:ext cx="1346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D4047D15-9078-D758-01BA-61DD47064444}"/>
                    </a:ext>
                  </a:extLst>
                </p14:cNvPr>
                <p14:cNvContentPartPr/>
                <p14:nvPr/>
              </p14:nvContentPartPr>
              <p14:xfrm>
                <a:off x="6274615" y="5437778"/>
                <a:ext cx="209880" cy="163800"/>
              </p14:xfrm>
            </p:contentPart>
          </mc:Choice>
          <mc:Fallback xmlns=""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D4047D15-9078-D758-01BA-61DD4706444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268495" y="5431658"/>
                  <a:ext cx="222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3F92FB8C-C23D-20A7-79C5-BE3DF6974A5D}"/>
                    </a:ext>
                  </a:extLst>
                </p14:cNvPr>
                <p14:cNvContentPartPr/>
                <p14:nvPr/>
              </p14:nvContentPartPr>
              <p14:xfrm>
                <a:off x="6289015" y="5610578"/>
                <a:ext cx="274320" cy="108720"/>
              </p14:xfrm>
            </p:contentPart>
          </mc:Choice>
          <mc:Fallback xmlns=""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3F92FB8C-C23D-20A7-79C5-BE3DF6974A5D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282895" y="5604458"/>
                  <a:ext cx="286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A725242A-85B8-565D-79C3-04CE54E0B8B6}"/>
                    </a:ext>
                  </a:extLst>
                </p14:cNvPr>
                <p14:cNvContentPartPr/>
                <p14:nvPr/>
              </p14:nvContentPartPr>
              <p14:xfrm>
                <a:off x="6539575" y="5391698"/>
                <a:ext cx="253440" cy="229680"/>
              </p14:xfrm>
            </p:contentPart>
          </mc:Choice>
          <mc:Fallback xmlns=""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A725242A-85B8-565D-79C3-04CE54E0B8B6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533455" y="5385578"/>
                  <a:ext cx="2656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502C8245-9303-C1E2-A44D-915BB619FE87}"/>
                    </a:ext>
                  </a:extLst>
                </p14:cNvPr>
                <p14:cNvContentPartPr/>
                <p14:nvPr/>
              </p14:nvContentPartPr>
              <p14:xfrm>
                <a:off x="6708055" y="5605898"/>
                <a:ext cx="178920" cy="74160"/>
              </p14:xfrm>
            </p:contentPart>
          </mc:Choice>
          <mc:Fallback xmlns=""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502C8245-9303-C1E2-A44D-915BB619FE8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701935" y="5599778"/>
                  <a:ext cx="1911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그룹 298">
            <a:extLst>
              <a:ext uri="{FF2B5EF4-FFF2-40B4-BE49-F238E27FC236}">
                <a16:creationId xmlns:a16="http://schemas.microsoft.com/office/drawing/2014/main" id="{4B0AFEB3-2DDF-5AC0-B2C6-6AEB39C0EB31}"/>
              </a:ext>
            </a:extLst>
          </p:cNvPr>
          <p:cNvGrpSpPr/>
          <p:nvPr/>
        </p:nvGrpSpPr>
        <p:grpSpPr>
          <a:xfrm>
            <a:off x="5165815" y="2839658"/>
            <a:ext cx="5054400" cy="1870200"/>
            <a:chOff x="5165815" y="2839658"/>
            <a:chExt cx="5054400" cy="187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8D04950B-D435-5063-65A1-578F444CE324}"/>
                    </a:ext>
                  </a:extLst>
                </p14:cNvPr>
                <p14:cNvContentPartPr/>
                <p14:nvPr/>
              </p14:nvContentPartPr>
              <p14:xfrm>
                <a:off x="8212495" y="3591698"/>
                <a:ext cx="56160" cy="33696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8D04950B-D435-5063-65A1-578F444CE32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206375" y="3585578"/>
                  <a:ext cx="684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94BF2566-A025-AC2C-66F9-531D5A2389BB}"/>
                    </a:ext>
                  </a:extLst>
                </p14:cNvPr>
                <p14:cNvContentPartPr/>
                <p14:nvPr/>
              </p14:nvContentPartPr>
              <p14:xfrm>
                <a:off x="8877055" y="3606818"/>
                <a:ext cx="188280" cy="18900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94BF2566-A025-AC2C-66F9-531D5A2389BB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8870935" y="3600698"/>
                  <a:ext cx="2005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97553DA6-E1A8-2811-EACE-071476FE234E}"/>
                    </a:ext>
                  </a:extLst>
                </p14:cNvPr>
                <p14:cNvContentPartPr/>
                <p14:nvPr/>
              </p14:nvContentPartPr>
              <p14:xfrm>
                <a:off x="8940415" y="3620858"/>
                <a:ext cx="200520" cy="16452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97553DA6-E1A8-2811-EACE-071476FE234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8934295" y="3614738"/>
                  <a:ext cx="2127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4B0F4711-5506-41E7-2BB5-553081308F50}"/>
                    </a:ext>
                  </a:extLst>
                </p14:cNvPr>
                <p14:cNvContentPartPr/>
                <p14:nvPr/>
              </p14:nvContentPartPr>
              <p14:xfrm>
                <a:off x="9270535" y="3557498"/>
                <a:ext cx="37800" cy="26820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4B0F4711-5506-41E7-2BB5-553081308F50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264415" y="3551378"/>
                  <a:ext cx="500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B3BCDFBC-53B9-7317-7BF2-F77A861FF3AE}"/>
                    </a:ext>
                  </a:extLst>
                </p14:cNvPr>
                <p14:cNvContentPartPr/>
                <p14:nvPr/>
              </p14:nvContentPartPr>
              <p14:xfrm>
                <a:off x="9437935" y="3640298"/>
                <a:ext cx="173160" cy="19152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B3BCDFBC-53B9-7317-7BF2-F77A861FF3AE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431815" y="3634178"/>
                  <a:ext cx="185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92B16445-F563-FAEC-4E53-A479C3B54B75}"/>
                    </a:ext>
                  </a:extLst>
                </p14:cNvPr>
                <p14:cNvContentPartPr/>
                <p14:nvPr/>
              </p14:nvContentPartPr>
              <p14:xfrm>
                <a:off x="9826375" y="3681698"/>
                <a:ext cx="177120" cy="1548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92B16445-F563-FAEC-4E53-A479C3B54B7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820255" y="3675578"/>
                  <a:ext cx="1893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754BC15C-113E-DF0B-886F-C4AF5F87421A}"/>
                    </a:ext>
                  </a:extLst>
                </p14:cNvPr>
                <p14:cNvContentPartPr/>
                <p14:nvPr/>
              </p14:nvContentPartPr>
              <p14:xfrm>
                <a:off x="9891895" y="3714098"/>
                <a:ext cx="99000" cy="1008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754BC15C-113E-DF0B-886F-C4AF5F87421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885775" y="3707978"/>
                  <a:ext cx="111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557B26DB-B587-DF03-9DFB-203C27AA86BD}"/>
                    </a:ext>
                  </a:extLst>
                </p14:cNvPr>
                <p14:cNvContentPartPr/>
                <p14:nvPr/>
              </p14:nvContentPartPr>
              <p14:xfrm>
                <a:off x="9989815" y="3585938"/>
                <a:ext cx="134280" cy="29988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557B26DB-B587-DF03-9DFB-203C27AA86B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983695" y="3579818"/>
                  <a:ext cx="14652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A3A30775-EBC0-29C5-5CA9-69267EADA271}"/>
                    </a:ext>
                  </a:extLst>
                </p14:cNvPr>
                <p14:cNvContentPartPr/>
                <p14:nvPr/>
              </p14:nvContentPartPr>
              <p14:xfrm>
                <a:off x="6298735" y="3084098"/>
                <a:ext cx="249120" cy="28620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A3A30775-EBC0-29C5-5CA9-69267EADA271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6292615" y="3077978"/>
                  <a:ext cx="2613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50" name="잉크 149">
                  <a:extLst>
                    <a:ext uri="{FF2B5EF4-FFF2-40B4-BE49-F238E27FC236}">
                      <a16:creationId xmlns:a16="http://schemas.microsoft.com/office/drawing/2014/main" id="{5F75731F-3D4F-4FF3-6E18-408D08B6147F}"/>
                    </a:ext>
                  </a:extLst>
                </p14:cNvPr>
                <p14:cNvContentPartPr/>
                <p14:nvPr/>
              </p14:nvContentPartPr>
              <p14:xfrm>
                <a:off x="6632095" y="3040898"/>
                <a:ext cx="153720" cy="341640"/>
              </p14:xfrm>
            </p:contentPart>
          </mc:Choice>
          <mc:Fallback xmlns="">
            <p:pic>
              <p:nvPicPr>
                <p:cNvPr id="150" name="잉크 149">
                  <a:extLst>
                    <a:ext uri="{FF2B5EF4-FFF2-40B4-BE49-F238E27FC236}">
                      <a16:creationId xmlns:a16="http://schemas.microsoft.com/office/drawing/2014/main" id="{5F75731F-3D4F-4FF3-6E18-408D08B6147F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6625975" y="3034778"/>
                  <a:ext cx="16596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1F1EA64F-401D-581C-94AE-8C852D676B6A}"/>
                    </a:ext>
                  </a:extLst>
                </p14:cNvPr>
                <p14:cNvContentPartPr/>
                <p14:nvPr/>
              </p14:nvContentPartPr>
              <p14:xfrm>
                <a:off x="6801295" y="3157538"/>
                <a:ext cx="32400" cy="16524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1F1EA64F-401D-581C-94AE-8C852D676B6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6795175" y="3151418"/>
                  <a:ext cx="44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AB708898-BF18-9550-2B25-00C2201A58A3}"/>
                    </a:ext>
                  </a:extLst>
                </p14:cNvPr>
                <p14:cNvContentPartPr/>
                <p14:nvPr/>
              </p14:nvContentPartPr>
              <p14:xfrm>
                <a:off x="6888055" y="3185618"/>
                <a:ext cx="104040" cy="14940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AB708898-BF18-9550-2B25-00C2201A58A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881935" y="3179498"/>
                  <a:ext cx="116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B70674F1-6E16-B80E-AD37-ACFD133F8FD8}"/>
                    </a:ext>
                  </a:extLst>
                </p14:cNvPr>
                <p14:cNvContentPartPr/>
                <p14:nvPr/>
              </p14:nvContentPartPr>
              <p14:xfrm>
                <a:off x="7050775" y="3283898"/>
                <a:ext cx="6120" cy="216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B70674F1-6E16-B80E-AD37-ACFD133F8FD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044655" y="3277778"/>
                  <a:ext cx="183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3DD63BC7-1C3C-CF99-484D-D81FA946F9FB}"/>
                    </a:ext>
                  </a:extLst>
                </p14:cNvPr>
                <p14:cNvContentPartPr/>
                <p14:nvPr/>
              </p14:nvContentPartPr>
              <p14:xfrm>
                <a:off x="7165615" y="3156458"/>
                <a:ext cx="87480" cy="13572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3DD63BC7-1C3C-CF99-484D-D81FA946F9F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159495" y="3150338"/>
                  <a:ext cx="99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07E909A5-A550-46B6-7BB9-4428B2FA3B1A}"/>
                    </a:ext>
                  </a:extLst>
                </p14:cNvPr>
                <p14:cNvContentPartPr/>
                <p14:nvPr/>
              </p14:nvContentPartPr>
              <p14:xfrm>
                <a:off x="7331935" y="3314138"/>
                <a:ext cx="360" cy="36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07E909A5-A550-46B6-7BB9-4428B2FA3B1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25815" y="33080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8C5FF28E-FC47-95B0-9961-711A9FD9E790}"/>
                    </a:ext>
                  </a:extLst>
                </p14:cNvPr>
                <p14:cNvContentPartPr/>
                <p14:nvPr/>
              </p14:nvContentPartPr>
              <p14:xfrm>
                <a:off x="7265335" y="2949458"/>
                <a:ext cx="232920" cy="49824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8C5FF28E-FC47-95B0-9961-711A9FD9E790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259215" y="2943338"/>
                  <a:ext cx="2451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F9828A55-4671-C8DA-4D62-B4F02DBDF693}"/>
                    </a:ext>
                  </a:extLst>
                </p14:cNvPr>
                <p14:cNvContentPartPr/>
                <p14:nvPr/>
              </p14:nvContentPartPr>
              <p14:xfrm>
                <a:off x="6056815" y="2990138"/>
                <a:ext cx="204120" cy="45756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F9828A55-4671-C8DA-4D62-B4F02DBDF69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050695" y="2984018"/>
                  <a:ext cx="2163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D330982E-A470-3A0B-65F0-A75DD03C9661}"/>
                    </a:ext>
                  </a:extLst>
                </p14:cNvPr>
                <p14:cNvContentPartPr/>
                <p14:nvPr/>
              </p14:nvContentPartPr>
              <p14:xfrm>
                <a:off x="5501695" y="3221978"/>
                <a:ext cx="153000" cy="18576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D330982E-A470-3A0B-65F0-A75DD03C96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495575" y="3215858"/>
                  <a:ext cx="1652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AE8FD22E-F0ED-25B3-1288-6A090F804F12}"/>
                    </a:ext>
                  </a:extLst>
                </p14:cNvPr>
                <p14:cNvContentPartPr/>
                <p14:nvPr/>
              </p14:nvContentPartPr>
              <p14:xfrm>
                <a:off x="5638495" y="3281738"/>
                <a:ext cx="118080" cy="9972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AE8FD22E-F0ED-25B3-1288-6A090F804F1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632375" y="3275618"/>
                  <a:ext cx="130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31E01FB2-3DE9-1EA4-4C4F-5750D2A3544C}"/>
                    </a:ext>
                  </a:extLst>
                </p14:cNvPr>
                <p14:cNvContentPartPr/>
                <p14:nvPr/>
              </p14:nvContentPartPr>
              <p14:xfrm>
                <a:off x="5805535" y="3271298"/>
                <a:ext cx="31320" cy="9036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31E01FB2-3DE9-1EA4-4C4F-5750D2A3544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799415" y="3265178"/>
                  <a:ext cx="43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CBEB1250-38A7-0D74-73BA-302EB700629F}"/>
                    </a:ext>
                  </a:extLst>
                </p14:cNvPr>
                <p14:cNvContentPartPr/>
                <p14:nvPr/>
              </p14:nvContentPartPr>
              <p14:xfrm>
                <a:off x="5808775" y="3077618"/>
                <a:ext cx="163800" cy="29664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CBEB1250-38A7-0D74-73BA-302EB700629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5802655" y="3071498"/>
                  <a:ext cx="17604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7FD88F1D-D842-5060-6447-6DF4D93102C4}"/>
                    </a:ext>
                  </a:extLst>
                </p14:cNvPr>
                <p14:cNvContentPartPr/>
                <p14:nvPr/>
              </p14:nvContentPartPr>
              <p14:xfrm>
                <a:off x="5165815" y="3899138"/>
                <a:ext cx="274320" cy="1548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7FD88F1D-D842-5060-6447-6DF4D93102C4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5159695" y="3893018"/>
                  <a:ext cx="286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42C46017-C9C6-2265-32F7-F4E1AD64DB46}"/>
                    </a:ext>
                  </a:extLst>
                </p14:cNvPr>
                <p14:cNvContentPartPr/>
                <p14:nvPr/>
              </p14:nvContentPartPr>
              <p14:xfrm>
                <a:off x="5310175" y="3792218"/>
                <a:ext cx="209520" cy="28548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42C46017-C9C6-2265-32F7-F4E1AD64DB4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304055" y="3786098"/>
                  <a:ext cx="221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ABE9BFD4-E2F1-53EE-AEDA-4855409A9B39}"/>
                    </a:ext>
                  </a:extLst>
                </p14:cNvPr>
                <p14:cNvContentPartPr/>
                <p14:nvPr/>
              </p14:nvContentPartPr>
              <p14:xfrm>
                <a:off x="5553895" y="4044218"/>
                <a:ext cx="360" cy="36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ABE9BFD4-E2F1-53EE-AEDA-4855409A9B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47775" y="40380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29B7BE05-B5E1-85FE-06BD-1D61F0490785}"/>
                    </a:ext>
                  </a:extLst>
                </p14:cNvPr>
                <p14:cNvContentPartPr/>
                <p14:nvPr/>
              </p14:nvContentPartPr>
              <p14:xfrm>
                <a:off x="6152215" y="3701498"/>
                <a:ext cx="25560" cy="2822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29B7BE05-B5E1-85FE-06BD-1D61F049078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146095" y="3695378"/>
                  <a:ext cx="378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F5DFA413-0BD9-2BE3-6E65-24C358435463}"/>
                    </a:ext>
                  </a:extLst>
                </p14:cNvPr>
                <p14:cNvContentPartPr/>
                <p14:nvPr/>
              </p14:nvContentPartPr>
              <p14:xfrm>
                <a:off x="6309895" y="3741818"/>
                <a:ext cx="151560" cy="18036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F5DFA413-0BD9-2BE3-6E65-24C358435463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303775" y="3735698"/>
                  <a:ext cx="163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22B66853-9D69-3CF2-86F9-3C318529B0BF}"/>
                    </a:ext>
                  </a:extLst>
                </p14:cNvPr>
                <p14:cNvContentPartPr/>
                <p14:nvPr/>
              </p14:nvContentPartPr>
              <p14:xfrm>
                <a:off x="6530575" y="3605738"/>
                <a:ext cx="197280" cy="36072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22B66853-9D69-3CF2-86F9-3C318529B0B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524455" y="3599618"/>
                  <a:ext cx="2095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F07D2171-DE9D-0834-EE29-2F6047078D39}"/>
                    </a:ext>
                  </a:extLst>
                </p14:cNvPr>
                <p14:cNvContentPartPr/>
                <p14:nvPr/>
              </p14:nvContentPartPr>
              <p14:xfrm>
                <a:off x="6744055" y="3755858"/>
                <a:ext cx="13320" cy="18756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F07D2171-DE9D-0834-EE29-2F6047078D3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737935" y="3749738"/>
                  <a:ext cx="255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2FC47DE7-7C9E-0DE6-CE44-61597F41ED1B}"/>
                    </a:ext>
                  </a:extLst>
                </p14:cNvPr>
                <p14:cNvContentPartPr/>
                <p14:nvPr/>
              </p14:nvContentPartPr>
              <p14:xfrm>
                <a:off x="6844135" y="3762698"/>
                <a:ext cx="96480" cy="15696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2FC47DE7-7C9E-0DE6-CE44-61597F41ED1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6838015" y="3756578"/>
                  <a:ext cx="108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093676C1-73D3-51FB-59A9-19F8C03EB7BA}"/>
                    </a:ext>
                  </a:extLst>
                </p14:cNvPr>
                <p14:cNvContentPartPr/>
                <p14:nvPr/>
              </p14:nvContentPartPr>
              <p14:xfrm>
                <a:off x="7016575" y="3899138"/>
                <a:ext cx="360" cy="36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093676C1-73D3-51FB-59A9-19F8C03EB7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10455" y="38930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DDB0FD53-F450-2537-D7E3-8438F4CEA5BE}"/>
                    </a:ext>
                  </a:extLst>
                </p14:cNvPr>
                <p14:cNvContentPartPr/>
                <p14:nvPr/>
              </p14:nvContentPartPr>
              <p14:xfrm>
                <a:off x="7113415" y="3775658"/>
                <a:ext cx="135360" cy="14148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DDB0FD53-F450-2537-D7E3-8438F4CEA5B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107295" y="3769538"/>
                  <a:ext cx="1476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A45A3290-37B3-C319-6F18-4B9914338F8B}"/>
                    </a:ext>
                  </a:extLst>
                </p14:cNvPr>
                <p14:cNvContentPartPr/>
                <p14:nvPr/>
              </p14:nvContentPartPr>
              <p14:xfrm>
                <a:off x="7521655" y="3751538"/>
                <a:ext cx="157320" cy="1404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A45A3290-37B3-C319-6F18-4B9914338F8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515535" y="3745418"/>
                  <a:ext cx="1695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C26BEA27-6A1E-4989-7AE3-5F484E127888}"/>
                    </a:ext>
                  </a:extLst>
                </p14:cNvPr>
                <p14:cNvContentPartPr/>
                <p14:nvPr/>
              </p14:nvContentPartPr>
              <p14:xfrm>
                <a:off x="7578895" y="3781418"/>
                <a:ext cx="102960" cy="2736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C26BEA27-6A1E-4989-7AE3-5F484E12788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572775" y="3775298"/>
                  <a:ext cx="115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BF3FAA29-0BC8-7705-A814-89AF01F629B8}"/>
                    </a:ext>
                  </a:extLst>
                </p14:cNvPr>
                <p14:cNvContentPartPr/>
                <p14:nvPr/>
              </p14:nvContentPartPr>
              <p14:xfrm>
                <a:off x="7659535" y="3639578"/>
                <a:ext cx="112680" cy="30132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BF3FAA29-0BC8-7705-A814-89AF01F629B8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653415" y="3633458"/>
                  <a:ext cx="124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1BDBF59A-19EA-3524-6478-F9D69DAD375B}"/>
                    </a:ext>
                  </a:extLst>
                </p14:cNvPr>
                <p14:cNvContentPartPr/>
                <p14:nvPr/>
              </p14:nvContentPartPr>
              <p14:xfrm>
                <a:off x="5917135" y="3673058"/>
                <a:ext cx="131040" cy="29592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1BDBF59A-19EA-3524-6478-F9D69DAD375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911015" y="3666938"/>
                  <a:ext cx="1432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184A54C8-7E86-3888-C89D-1009C9A0B769}"/>
                    </a:ext>
                  </a:extLst>
                </p14:cNvPr>
                <p14:cNvContentPartPr/>
                <p14:nvPr/>
              </p14:nvContentPartPr>
              <p14:xfrm>
                <a:off x="5551375" y="4033058"/>
                <a:ext cx="112680" cy="10512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184A54C8-7E86-3888-C89D-1009C9A0B76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545255" y="4026938"/>
                  <a:ext cx="1249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2C926F73-2768-8AA2-468B-10BAE4A79BAC}"/>
                    </a:ext>
                  </a:extLst>
                </p14:cNvPr>
                <p14:cNvContentPartPr/>
                <p14:nvPr/>
              </p14:nvContentPartPr>
              <p14:xfrm>
                <a:off x="5662255" y="3983018"/>
                <a:ext cx="96120" cy="10656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2C926F73-2768-8AA2-468B-10BAE4A79BA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656135" y="3976898"/>
                  <a:ext cx="108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1BF97EA7-737B-14D6-278A-124EC84B3C60}"/>
                    </a:ext>
                  </a:extLst>
                </p14:cNvPr>
                <p14:cNvContentPartPr/>
                <p14:nvPr/>
              </p14:nvContentPartPr>
              <p14:xfrm>
                <a:off x="5824615" y="3992378"/>
                <a:ext cx="18720" cy="4716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1BF97EA7-737B-14D6-278A-124EC84B3C6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818495" y="3986258"/>
                  <a:ext cx="309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E4BE8CD8-37F7-1BC7-8773-76CC563BEDD3}"/>
                    </a:ext>
                  </a:extLst>
                </p14:cNvPr>
                <p14:cNvContentPartPr/>
                <p14:nvPr/>
              </p14:nvContentPartPr>
              <p14:xfrm>
                <a:off x="5815255" y="3795458"/>
                <a:ext cx="173160" cy="18036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E4BE8CD8-37F7-1BC7-8773-76CC563BEDD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809135" y="3789338"/>
                  <a:ext cx="185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D59693CB-83F2-40E2-2740-70F08C3854AC}"/>
                    </a:ext>
                  </a:extLst>
                </p14:cNvPr>
                <p14:cNvContentPartPr/>
                <p14:nvPr/>
              </p14:nvContentPartPr>
              <p14:xfrm>
                <a:off x="7182895" y="3582698"/>
                <a:ext cx="207720" cy="51264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D59693CB-83F2-40E2-2740-70F08C3854A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176775" y="3576578"/>
                  <a:ext cx="2199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2646F2F8-4B40-6621-6AEE-554A3B1FB3E5}"/>
                    </a:ext>
                  </a:extLst>
                </p14:cNvPr>
                <p14:cNvContentPartPr/>
                <p14:nvPr/>
              </p14:nvContentPartPr>
              <p14:xfrm>
                <a:off x="6238975" y="4126298"/>
                <a:ext cx="1026000" cy="5940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2646F2F8-4B40-6621-6AEE-554A3B1FB3E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232855" y="4120178"/>
                  <a:ext cx="1038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5FD9D4D3-7994-8168-A74B-9D4E89770540}"/>
                    </a:ext>
                  </a:extLst>
                </p14:cNvPr>
                <p14:cNvContentPartPr/>
                <p14:nvPr/>
              </p14:nvContentPartPr>
              <p14:xfrm>
                <a:off x="7983535" y="3366698"/>
                <a:ext cx="593280" cy="73656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5FD9D4D3-7994-8168-A74B-9D4E8977054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977415" y="3360578"/>
                  <a:ext cx="60552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FE845F56-581C-C151-D4A2-1D649F8377A2}"/>
                    </a:ext>
                  </a:extLst>
                </p14:cNvPr>
                <p14:cNvContentPartPr/>
                <p14:nvPr/>
              </p14:nvContentPartPr>
              <p14:xfrm>
                <a:off x="8184415" y="4107218"/>
                <a:ext cx="360" cy="36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FE845F56-581C-C151-D4A2-1D649F8377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178295" y="41010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E8D11DED-2108-523A-2E37-FB1E94BBF133}"/>
                    </a:ext>
                  </a:extLst>
                </p14:cNvPr>
                <p14:cNvContentPartPr/>
                <p14:nvPr/>
              </p14:nvContentPartPr>
              <p14:xfrm>
                <a:off x="7621375" y="3018938"/>
                <a:ext cx="122040" cy="4968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E8D11DED-2108-523A-2E37-FB1E94BBF133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615255" y="3012818"/>
                  <a:ext cx="1342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CC0E0F28-4E60-EE4F-966D-5E806FB51068}"/>
                    </a:ext>
                  </a:extLst>
                </p14:cNvPr>
                <p14:cNvContentPartPr/>
                <p14:nvPr/>
              </p14:nvContentPartPr>
              <p14:xfrm>
                <a:off x="7606975" y="3074738"/>
                <a:ext cx="165960" cy="5148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CC0E0F28-4E60-EE4F-966D-5E806FB51068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600855" y="3068618"/>
                  <a:ext cx="178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D1C9F66D-CB49-CB94-81B9-18D83148B95E}"/>
                    </a:ext>
                  </a:extLst>
                </p14:cNvPr>
                <p14:cNvContentPartPr/>
                <p14:nvPr/>
              </p14:nvContentPartPr>
              <p14:xfrm>
                <a:off x="7727215" y="2930378"/>
                <a:ext cx="109080" cy="33084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D1C9F66D-CB49-CB94-81B9-18D83148B95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7721095" y="2924258"/>
                  <a:ext cx="1213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631D2827-3146-99DF-69F4-FF80CB282749}"/>
                    </a:ext>
                  </a:extLst>
                </p14:cNvPr>
                <p14:cNvContentPartPr/>
                <p14:nvPr/>
              </p14:nvContentPartPr>
              <p14:xfrm>
                <a:off x="7899655" y="2978258"/>
                <a:ext cx="106200" cy="17820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631D2827-3146-99DF-69F4-FF80CB28274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893535" y="2972138"/>
                  <a:ext cx="1184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22DD98E5-B39F-25E1-C165-B43FDFEB9737}"/>
                    </a:ext>
                  </a:extLst>
                </p14:cNvPr>
                <p14:cNvContentPartPr/>
                <p14:nvPr/>
              </p14:nvContentPartPr>
              <p14:xfrm>
                <a:off x="8046895" y="3141338"/>
                <a:ext cx="360" cy="36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22DD98E5-B39F-25E1-C165-B43FDFEB973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40775" y="31352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DD56E4C4-1032-C096-1380-3295F5565478}"/>
                    </a:ext>
                  </a:extLst>
                </p14:cNvPr>
                <p14:cNvContentPartPr/>
                <p14:nvPr/>
              </p14:nvContentPartPr>
              <p14:xfrm>
                <a:off x="8128615" y="2931098"/>
                <a:ext cx="104040" cy="18864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DD56E4C4-1032-C096-1380-3295F5565478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122495" y="2924978"/>
                  <a:ext cx="1162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C69E9F60-279C-0297-1E37-C430992EEFB7}"/>
                    </a:ext>
                  </a:extLst>
                </p14:cNvPr>
                <p14:cNvContentPartPr/>
                <p14:nvPr/>
              </p14:nvContentPartPr>
              <p14:xfrm>
                <a:off x="8290615" y="2973218"/>
                <a:ext cx="92160" cy="2520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C69E9F60-279C-0297-1E37-C430992EEFB7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8284495" y="2967098"/>
                  <a:ext cx="1044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F98010D7-A056-4F3E-4570-7DBAD6494A59}"/>
                    </a:ext>
                  </a:extLst>
                </p14:cNvPr>
                <p14:cNvContentPartPr/>
                <p14:nvPr/>
              </p14:nvContentPartPr>
              <p14:xfrm>
                <a:off x="8257135" y="3011738"/>
                <a:ext cx="126360" cy="6084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F98010D7-A056-4F3E-4570-7DBAD6494A59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8251015" y="3005618"/>
                  <a:ext cx="138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28CE0057-A082-9E04-1DED-FE8FDC112310}"/>
                    </a:ext>
                  </a:extLst>
                </p14:cNvPr>
                <p14:cNvContentPartPr/>
                <p14:nvPr/>
              </p14:nvContentPartPr>
              <p14:xfrm>
                <a:off x="8330575" y="2894378"/>
                <a:ext cx="79560" cy="30960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28CE0057-A082-9E04-1DED-FE8FDC11231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324455" y="2888258"/>
                  <a:ext cx="91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99DDDEA9-53C2-E6CC-D399-82AE4D26E570}"/>
                    </a:ext>
                  </a:extLst>
                </p14:cNvPr>
                <p14:cNvContentPartPr/>
                <p14:nvPr/>
              </p14:nvContentPartPr>
              <p14:xfrm>
                <a:off x="8575015" y="2839658"/>
                <a:ext cx="50760" cy="32076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99DDDEA9-53C2-E6CC-D399-82AE4D26E57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568895" y="2833538"/>
                  <a:ext cx="63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54605568-8450-03A4-DF13-1E3D2BA69249}"/>
                    </a:ext>
                  </a:extLst>
                </p14:cNvPr>
                <p14:cNvContentPartPr/>
                <p14:nvPr/>
              </p14:nvContentPartPr>
              <p14:xfrm>
                <a:off x="8854375" y="2859458"/>
                <a:ext cx="158040" cy="26892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54605568-8450-03A4-DF13-1E3D2BA6924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848255" y="2853338"/>
                  <a:ext cx="1702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A29F0071-C6BA-08D1-3618-708C5CF7A93E}"/>
                    </a:ext>
                  </a:extLst>
                </p14:cNvPr>
                <p14:cNvContentPartPr/>
                <p14:nvPr/>
              </p14:nvContentPartPr>
              <p14:xfrm>
                <a:off x="8895775" y="2918498"/>
                <a:ext cx="156600" cy="17568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A29F0071-C6BA-08D1-3618-708C5CF7A93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889655" y="2912378"/>
                  <a:ext cx="1688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084F933B-40E9-2E26-53B7-B3F5444C9129}"/>
                    </a:ext>
                  </a:extLst>
                </p14:cNvPr>
                <p14:cNvContentPartPr/>
                <p14:nvPr/>
              </p14:nvContentPartPr>
              <p14:xfrm>
                <a:off x="9115015" y="2854418"/>
                <a:ext cx="39600" cy="27432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084F933B-40E9-2E26-53B7-B3F5444C9129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9108895" y="2848298"/>
                  <a:ext cx="518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3DAEFD50-4CDC-958B-CE9A-F7114C655E79}"/>
                    </a:ext>
                  </a:extLst>
                </p14:cNvPr>
                <p14:cNvContentPartPr/>
                <p14:nvPr/>
              </p14:nvContentPartPr>
              <p14:xfrm>
                <a:off x="9280255" y="2937938"/>
                <a:ext cx="470160" cy="16092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3DAEFD50-4CDC-958B-CE9A-F7114C655E79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274135" y="2931818"/>
                  <a:ext cx="4824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C8D681C0-BBD3-B350-40E1-9C827C94C1CE}"/>
                    </a:ext>
                  </a:extLst>
                </p14:cNvPr>
                <p14:cNvContentPartPr/>
                <p14:nvPr/>
              </p14:nvContentPartPr>
              <p14:xfrm>
                <a:off x="9702175" y="3015698"/>
                <a:ext cx="96840" cy="1944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C8D681C0-BBD3-B350-40E1-9C827C94C1CE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696055" y="3009578"/>
                  <a:ext cx="1090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93" name="잉크 192">
                  <a:extLst>
                    <a:ext uri="{FF2B5EF4-FFF2-40B4-BE49-F238E27FC236}">
                      <a16:creationId xmlns:a16="http://schemas.microsoft.com/office/drawing/2014/main" id="{6260B6F6-3CAB-14F0-3616-BB27178F2936}"/>
                    </a:ext>
                  </a:extLst>
                </p14:cNvPr>
                <p14:cNvContentPartPr/>
                <p14:nvPr/>
              </p14:nvContentPartPr>
              <p14:xfrm>
                <a:off x="9775615" y="2859458"/>
                <a:ext cx="112320" cy="264960"/>
              </p14:xfrm>
            </p:contentPart>
          </mc:Choice>
          <mc:Fallback xmlns="">
            <p:pic>
              <p:nvPicPr>
                <p:cNvPr id="193" name="잉크 192">
                  <a:extLst>
                    <a:ext uri="{FF2B5EF4-FFF2-40B4-BE49-F238E27FC236}">
                      <a16:creationId xmlns:a16="http://schemas.microsoft.com/office/drawing/2014/main" id="{6260B6F6-3CAB-14F0-3616-BB27178F293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769495" y="2853338"/>
                  <a:ext cx="124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94" name="잉크 193">
                  <a:extLst>
                    <a:ext uri="{FF2B5EF4-FFF2-40B4-BE49-F238E27FC236}">
                      <a16:creationId xmlns:a16="http://schemas.microsoft.com/office/drawing/2014/main" id="{EAA63BFD-922F-BE4E-2BB2-731B5C26EEC2}"/>
                    </a:ext>
                  </a:extLst>
                </p14:cNvPr>
                <p14:cNvContentPartPr/>
                <p14:nvPr/>
              </p14:nvContentPartPr>
              <p14:xfrm>
                <a:off x="10134175" y="2915978"/>
                <a:ext cx="50400" cy="201240"/>
              </p14:xfrm>
            </p:contentPart>
          </mc:Choice>
          <mc:Fallback xmlns="">
            <p:pic>
              <p:nvPicPr>
                <p:cNvPr id="194" name="잉크 193">
                  <a:extLst>
                    <a:ext uri="{FF2B5EF4-FFF2-40B4-BE49-F238E27FC236}">
                      <a16:creationId xmlns:a16="http://schemas.microsoft.com/office/drawing/2014/main" id="{EAA63BFD-922F-BE4E-2BB2-731B5C26EEC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10128055" y="2909858"/>
                  <a:ext cx="62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87316173-1114-6B38-535B-EAF17740523A}"/>
                    </a:ext>
                  </a:extLst>
                </p14:cNvPr>
                <p14:cNvContentPartPr/>
                <p14:nvPr/>
              </p14:nvContentPartPr>
              <p14:xfrm>
                <a:off x="5333935" y="4561898"/>
                <a:ext cx="239400" cy="972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87316173-1114-6B38-535B-EAF17740523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327815" y="4555778"/>
                  <a:ext cx="251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CA61847F-A783-3C0A-D627-A546594F3BE3}"/>
                    </a:ext>
                  </a:extLst>
                </p14:cNvPr>
                <p14:cNvContentPartPr/>
                <p14:nvPr/>
              </p14:nvContentPartPr>
              <p14:xfrm>
                <a:off x="5526175" y="4474418"/>
                <a:ext cx="88920" cy="22248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CA61847F-A783-3C0A-D627-A546594F3BE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520055" y="4468298"/>
                  <a:ext cx="101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44" name="잉크 243">
                  <a:extLst>
                    <a:ext uri="{FF2B5EF4-FFF2-40B4-BE49-F238E27FC236}">
                      <a16:creationId xmlns:a16="http://schemas.microsoft.com/office/drawing/2014/main" id="{69F0EE09-7271-3746-145C-8EA875C96500}"/>
                    </a:ext>
                  </a:extLst>
                </p14:cNvPr>
                <p14:cNvContentPartPr/>
                <p14:nvPr/>
              </p14:nvContentPartPr>
              <p14:xfrm>
                <a:off x="6664495" y="4437698"/>
                <a:ext cx="10800" cy="6120"/>
              </p14:xfrm>
            </p:contentPart>
          </mc:Choice>
          <mc:Fallback xmlns="">
            <p:pic>
              <p:nvPicPr>
                <p:cNvPr id="244" name="잉크 243">
                  <a:extLst>
                    <a:ext uri="{FF2B5EF4-FFF2-40B4-BE49-F238E27FC236}">
                      <a16:creationId xmlns:a16="http://schemas.microsoft.com/office/drawing/2014/main" id="{69F0EE09-7271-3746-145C-8EA875C96500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6658375" y="4431578"/>
                  <a:ext cx="2304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45" name="잉크 244">
                  <a:extLst>
                    <a:ext uri="{FF2B5EF4-FFF2-40B4-BE49-F238E27FC236}">
                      <a16:creationId xmlns:a16="http://schemas.microsoft.com/office/drawing/2014/main" id="{DB4A5C37-FFCE-F09E-176B-8D79EEF9ABDB}"/>
                    </a:ext>
                  </a:extLst>
                </p14:cNvPr>
                <p14:cNvContentPartPr/>
                <p14:nvPr/>
              </p14:nvContentPartPr>
              <p14:xfrm>
                <a:off x="7912615" y="4308818"/>
                <a:ext cx="95760" cy="235440"/>
              </p14:xfrm>
            </p:contentPart>
          </mc:Choice>
          <mc:Fallback xmlns="">
            <p:pic>
              <p:nvPicPr>
                <p:cNvPr id="245" name="잉크 244">
                  <a:extLst>
                    <a:ext uri="{FF2B5EF4-FFF2-40B4-BE49-F238E27FC236}">
                      <a16:creationId xmlns:a16="http://schemas.microsoft.com/office/drawing/2014/main" id="{DB4A5C37-FFCE-F09E-176B-8D79EEF9ABDB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906495" y="4302698"/>
                  <a:ext cx="108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46" name="잉크 245">
                  <a:extLst>
                    <a:ext uri="{FF2B5EF4-FFF2-40B4-BE49-F238E27FC236}">
                      <a16:creationId xmlns:a16="http://schemas.microsoft.com/office/drawing/2014/main" id="{0AC480E4-3DFC-B2A1-8090-935B32FDB3B3}"/>
                    </a:ext>
                  </a:extLst>
                </p14:cNvPr>
                <p14:cNvContentPartPr/>
                <p14:nvPr/>
              </p14:nvContentPartPr>
              <p14:xfrm>
                <a:off x="8078575" y="4383338"/>
                <a:ext cx="18720" cy="34920"/>
              </p14:xfrm>
            </p:contentPart>
          </mc:Choice>
          <mc:Fallback xmlns="">
            <p:pic>
              <p:nvPicPr>
                <p:cNvPr id="246" name="잉크 245">
                  <a:extLst>
                    <a:ext uri="{FF2B5EF4-FFF2-40B4-BE49-F238E27FC236}">
                      <a16:creationId xmlns:a16="http://schemas.microsoft.com/office/drawing/2014/main" id="{0AC480E4-3DFC-B2A1-8090-935B32FDB3B3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072455" y="4377218"/>
                  <a:ext cx="309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47" name="잉크 246">
                  <a:extLst>
                    <a:ext uri="{FF2B5EF4-FFF2-40B4-BE49-F238E27FC236}">
                      <a16:creationId xmlns:a16="http://schemas.microsoft.com/office/drawing/2014/main" id="{DAA04EDE-392E-5D0D-BB49-F0AC239161D5}"/>
                    </a:ext>
                  </a:extLst>
                </p14:cNvPr>
                <p14:cNvContentPartPr/>
                <p14:nvPr/>
              </p14:nvContentPartPr>
              <p14:xfrm>
                <a:off x="8190895" y="4253018"/>
                <a:ext cx="84960" cy="231840"/>
              </p14:xfrm>
            </p:contentPart>
          </mc:Choice>
          <mc:Fallback xmlns="">
            <p:pic>
              <p:nvPicPr>
                <p:cNvPr id="247" name="잉크 246">
                  <a:extLst>
                    <a:ext uri="{FF2B5EF4-FFF2-40B4-BE49-F238E27FC236}">
                      <a16:creationId xmlns:a16="http://schemas.microsoft.com/office/drawing/2014/main" id="{DAA04EDE-392E-5D0D-BB49-F0AC239161D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184775" y="4246898"/>
                  <a:ext cx="972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1287EDC7-486F-4954-2A97-69CB8E2FA2C8}"/>
                    </a:ext>
                  </a:extLst>
                </p14:cNvPr>
                <p14:cNvContentPartPr/>
                <p14:nvPr/>
              </p14:nvContentPartPr>
              <p14:xfrm>
                <a:off x="8374135" y="4362098"/>
                <a:ext cx="114120" cy="684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1287EDC7-486F-4954-2A97-69CB8E2FA2C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368015" y="4355978"/>
                  <a:ext cx="126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62FD6873-FF69-1736-CFB3-955100A196AF}"/>
                    </a:ext>
                  </a:extLst>
                </p14:cNvPr>
                <p14:cNvContentPartPr/>
                <p14:nvPr/>
              </p14:nvContentPartPr>
              <p14:xfrm>
                <a:off x="8371975" y="4389818"/>
                <a:ext cx="61560" cy="1872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62FD6873-FF69-1736-CFB3-955100A196AF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365855" y="4383698"/>
                  <a:ext cx="738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51" name="잉크 250">
                  <a:extLst>
                    <a:ext uri="{FF2B5EF4-FFF2-40B4-BE49-F238E27FC236}">
                      <a16:creationId xmlns:a16="http://schemas.microsoft.com/office/drawing/2014/main" id="{7719FAE8-96C5-214F-17F6-534BCCEF6A9C}"/>
                    </a:ext>
                  </a:extLst>
                </p14:cNvPr>
                <p14:cNvContentPartPr/>
                <p14:nvPr/>
              </p14:nvContentPartPr>
              <p14:xfrm>
                <a:off x="8439295" y="4307018"/>
                <a:ext cx="65160" cy="208800"/>
              </p14:xfrm>
            </p:contentPart>
          </mc:Choice>
          <mc:Fallback xmlns="">
            <p:pic>
              <p:nvPicPr>
                <p:cNvPr id="251" name="잉크 250">
                  <a:extLst>
                    <a:ext uri="{FF2B5EF4-FFF2-40B4-BE49-F238E27FC236}">
                      <a16:creationId xmlns:a16="http://schemas.microsoft.com/office/drawing/2014/main" id="{7719FAE8-96C5-214F-17F6-534BCCEF6A9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433175" y="4300898"/>
                  <a:ext cx="774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52" name="잉크 251">
                  <a:extLst>
                    <a:ext uri="{FF2B5EF4-FFF2-40B4-BE49-F238E27FC236}">
                      <a16:creationId xmlns:a16="http://schemas.microsoft.com/office/drawing/2014/main" id="{E1443BB7-B294-D500-E854-79E6B1039C4E}"/>
                    </a:ext>
                  </a:extLst>
                </p14:cNvPr>
                <p14:cNvContentPartPr/>
                <p14:nvPr/>
              </p14:nvContentPartPr>
              <p14:xfrm>
                <a:off x="8628295" y="4295138"/>
                <a:ext cx="195480" cy="169920"/>
              </p14:xfrm>
            </p:contentPart>
          </mc:Choice>
          <mc:Fallback xmlns="">
            <p:pic>
              <p:nvPicPr>
                <p:cNvPr id="252" name="잉크 251">
                  <a:extLst>
                    <a:ext uri="{FF2B5EF4-FFF2-40B4-BE49-F238E27FC236}">
                      <a16:creationId xmlns:a16="http://schemas.microsoft.com/office/drawing/2014/main" id="{E1443BB7-B294-D500-E854-79E6B1039C4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622175" y="4289018"/>
                  <a:ext cx="207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53" name="잉크 252">
                  <a:extLst>
                    <a:ext uri="{FF2B5EF4-FFF2-40B4-BE49-F238E27FC236}">
                      <a16:creationId xmlns:a16="http://schemas.microsoft.com/office/drawing/2014/main" id="{5B7529F2-EFEA-E331-AD51-3FC18022D363}"/>
                    </a:ext>
                  </a:extLst>
                </p14:cNvPr>
                <p14:cNvContentPartPr/>
                <p14:nvPr/>
              </p14:nvContentPartPr>
              <p14:xfrm>
                <a:off x="7907215" y="4663778"/>
                <a:ext cx="407520" cy="22680"/>
              </p14:xfrm>
            </p:contentPart>
          </mc:Choice>
          <mc:Fallback xmlns="">
            <p:pic>
              <p:nvPicPr>
                <p:cNvPr id="253" name="잉크 252">
                  <a:extLst>
                    <a:ext uri="{FF2B5EF4-FFF2-40B4-BE49-F238E27FC236}">
                      <a16:creationId xmlns:a16="http://schemas.microsoft.com/office/drawing/2014/main" id="{5B7529F2-EFEA-E331-AD51-3FC18022D363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901095" y="4657658"/>
                  <a:ext cx="41976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54" name="잉크 253">
                  <a:extLst>
                    <a:ext uri="{FF2B5EF4-FFF2-40B4-BE49-F238E27FC236}">
                      <a16:creationId xmlns:a16="http://schemas.microsoft.com/office/drawing/2014/main" id="{61A53629-5332-B293-C1E1-6D9A73B8EF6F}"/>
                    </a:ext>
                  </a:extLst>
                </p14:cNvPr>
                <p14:cNvContentPartPr/>
                <p14:nvPr/>
              </p14:nvContentPartPr>
              <p14:xfrm>
                <a:off x="8622895" y="4575578"/>
                <a:ext cx="130680" cy="22680"/>
              </p14:xfrm>
            </p:contentPart>
          </mc:Choice>
          <mc:Fallback xmlns="">
            <p:pic>
              <p:nvPicPr>
                <p:cNvPr id="254" name="잉크 253">
                  <a:extLst>
                    <a:ext uri="{FF2B5EF4-FFF2-40B4-BE49-F238E27FC236}">
                      <a16:creationId xmlns:a16="http://schemas.microsoft.com/office/drawing/2014/main" id="{61A53629-5332-B293-C1E1-6D9A73B8EF6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616775" y="4569458"/>
                  <a:ext cx="142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56" name="잉크 255">
                  <a:extLst>
                    <a:ext uri="{FF2B5EF4-FFF2-40B4-BE49-F238E27FC236}">
                      <a16:creationId xmlns:a16="http://schemas.microsoft.com/office/drawing/2014/main" id="{414C93BA-355F-C5C7-1A97-6D13D06CD617}"/>
                    </a:ext>
                  </a:extLst>
                </p14:cNvPr>
                <p14:cNvContentPartPr/>
                <p14:nvPr/>
              </p14:nvContentPartPr>
              <p14:xfrm>
                <a:off x="8975695" y="4294418"/>
                <a:ext cx="111960" cy="194040"/>
              </p14:xfrm>
            </p:contentPart>
          </mc:Choice>
          <mc:Fallback xmlns="">
            <p:pic>
              <p:nvPicPr>
                <p:cNvPr id="256" name="잉크 255">
                  <a:extLst>
                    <a:ext uri="{FF2B5EF4-FFF2-40B4-BE49-F238E27FC236}">
                      <a16:creationId xmlns:a16="http://schemas.microsoft.com/office/drawing/2014/main" id="{414C93BA-355F-C5C7-1A97-6D13D06CD617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969575" y="4288298"/>
                  <a:ext cx="124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57" name="잉크 256">
                  <a:extLst>
                    <a:ext uri="{FF2B5EF4-FFF2-40B4-BE49-F238E27FC236}">
                      <a16:creationId xmlns:a16="http://schemas.microsoft.com/office/drawing/2014/main" id="{9D1F05B8-7DB8-29D5-2214-918737A93D79}"/>
                    </a:ext>
                  </a:extLst>
                </p14:cNvPr>
                <p14:cNvContentPartPr/>
                <p14:nvPr/>
              </p14:nvContentPartPr>
              <p14:xfrm>
                <a:off x="9026455" y="4326098"/>
                <a:ext cx="159480" cy="115920"/>
              </p14:xfrm>
            </p:contentPart>
          </mc:Choice>
          <mc:Fallback xmlns="">
            <p:pic>
              <p:nvPicPr>
                <p:cNvPr id="257" name="잉크 256">
                  <a:extLst>
                    <a:ext uri="{FF2B5EF4-FFF2-40B4-BE49-F238E27FC236}">
                      <a16:creationId xmlns:a16="http://schemas.microsoft.com/office/drawing/2014/main" id="{9D1F05B8-7DB8-29D5-2214-918737A93D7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9020335" y="4319978"/>
                  <a:ext cx="171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58" name="잉크 257">
                  <a:extLst>
                    <a:ext uri="{FF2B5EF4-FFF2-40B4-BE49-F238E27FC236}">
                      <a16:creationId xmlns:a16="http://schemas.microsoft.com/office/drawing/2014/main" id="{DD38EC59-40CC-7944-899B-E9A0EC5831A5}"/>
                    </a:ext>
                  </a:extLst>
                </p14:cNvPr>
                <p14:cNvContentPartPr/>
                <p14:nvPr/>
              </p14:nvContentPartPr>
              <p14:xfrm>
                <a:off x="9300775" y="4256978"/>
                <a:ext cx="75960" cy="235440"/>
              </p14:xfrm>
            </p:contentPart>
          </mc:Choice>
          <mc:Fallback xmlns="">
            <p:pic>
              <p:nvPicPr>
                <p:cNvPr id="258" name="잉크 257">
                  <a:extLst>
                    <a:ext uri="{FF2B5EF4-FFF2-40B4-BE49-F238E27FC236}">
                      <a16:creationId xmlns:a16="http://schemas.microsoft.com/office/drawing/2014/main" id="{DD38EC59-40CC-7944-899B-E9A0EC5831A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9294655" y="4250858"/>
                  <a:ext cx="88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59" name="잉크 258">
                  <a:extLst>
                    <a:ext uri="{FF2B5EF4-FFF2-40B4-BE49-F238E27FC236}">
                      <a16:creationId xmlns:a16="http://schemas.microsoft.com/office/drawing/2014/main" id="{CBB3081E-C6A5-0099-F7B5-DC9D8307F440}"/>
                    </a:ext>
                  </a:extLst>
                </p14:cNvPr>
                <p14:cNvContentPartPr/>
                <p14:nvPr/>
              </p14:nvContentPartPr>
              <p14:xfrm>
                <a:off x="9446935" y="4299098"/>
                <a:ext cx="641160" cy="170280"/>
              </p14:xfrm>
            </p:contentPart>
          </mc:Choice>
          <mc:Fallback xmlns="">
            <p:pic>
              <p:nvPicPr>
                <p:cNvPr id="259" name="잉크 258">
                  <a:extLst>
                    <a:ext uri="{FF2B5EF4-FFF2-40B4-BE49-F238E27FC236}">
                      <a16:creationId xmlns:a16="http://schemas.microsoft.com/office/drawing/2014/main" id="{CBB3081E-C6A5-0099-F7B5-DC9D8307F440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9440815" y="4292978"/>
                  <a:ext cx="653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60" name="잉크 259">
                  <a:extLst>
                    <a:ext uri="{FF2B5EF4-FFF2-40B4-BE49-F238E27FC236}">
                      <a16:creationId xmlns:a16="http://schemas.microsoft.com/office/drawing/2014/main" id="{C3BA0C20-DCB4-D138-4C8A-62BBC48D9507}"/>
                    </a:ext>
                  </a:extLst>
                </p14:cNvPr>
                <p14:cNvContentPartPr/>
                <p14:nvPr/>
              </p14:nvContentPartPr>
              <p14:xfrm>
                <a:off x="9962095" y="4375778"/>
                <a:ext cx="173160" cy="28080"/>
              </p14:xfrm>
            </p:contentPart>
          </mc:Choice>
          <mc:Fallback xmlns="">
            <p:pic>
              <p:nvPicPr>
                <p:cNvPr id="260" name="잉크 259">
                  <a:extLst>
                    <a:ext uri="{FF2B5EF4-FFF2-40B4-BE49-F238E27FC236}">
                      <a16:creationId xmlns:a16="http://schemas.microsoft.com/office/drawing/2014/main" id="{C3BA0C20-DCB4-D138-4C8A-62BBC48D950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955975" y="4369658"/>
                  <a:ext cx="1854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61" name="잉크 260">
                  <a:extLst>
                    <a:ext uri="{FF2B5EF4-FFF2-40B4-BE49-F238E27FC236}">
                      <a16:creationId xmlns:a16="http://schemas.microsoft.com/office/drawing/2014/main" id="{143A55D3-1EE4-93C5-07E0-2FD595DE946D}"/>
                    </a:ext>
                  </a:extLst>
                </p14:cNvPr>
                <p14:cNvContentPartPr/>
                <p14:nvPr/>
              </p14:nvContentPartPr>
              <p14:xfrm>
                <a:off x="10120495" y="4252658"/>
                <a:ext cx="99720" cy="262440"/>
              </p14:xfrm>
            </p:contentPart>
          </mc:Choice>
          <mc:Fallback xmlns="">
            <p:pic>
              <p:nvPicPr>
                <p:cNvPr id="261" name="잉크 260">
                  <a:extLst>
                    <a:ext uri="{FF2B5EF4-FFF2-40B4-BE49-F238E27FC236}">
                      <a16:creationId xmlns:a16="http://schemas.microsoft.com/office/drawing/2014/main" id="{143A55D3-1EE4-93C5-07E0-2FD595DE946D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114375" y="4246538"/>
                  <a:ext cx="1119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88560EAF-5973-21EA-FBFC-844009281AC6}"/>
                    </a:ext>
                  </a:extLst>
                </p14:cNvPr>
                <p14:cNvContentPartPr/>
                <p14:nvPr/>
              </p14:nvContentPartPr>
              <p14:xfrm>
                <a:off x="6326815" y="4284698"/>
                <a:ext cx="103320" cy="20772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88560EAF-5973-21EA-FBFC-844009281AC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320695" y="4278578"/>
                  <a:ext cx="115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AF0E9D5F-7972-4961-7A07-4C17318AB2CC}"/>
                    </a:ext>
                  </a:extLst>
                </p14:cNvPr>
                <p14:cNvContentPartPr/>
                <p14:nvPr/>
              </p14:nvContentPartPr>
              <p14:xfrm>
                <a:off x="6478375" y="4303778"/>
                <a:ext cx="82800" cy="155520"/>
              </p14:xfrm>
            </p:contentPart>
          </mc:Choice>
          <mc:Fallback xmlns=""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AF0E9D5F-7972-4961-7A07-4C17318AB2C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472255" y="4297658"/>
                  <a:ext cx="950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EC8D81F2-90E8-9AE5-928F-E1CDBCA8A054}"/>
                    </a:ext>
                  </a:extLst>
                </p14:cNvPr>
                <p14:cNvContentPartPr/>
                <p14:nvPr/>
              </p14:nvContentPartPr>
              <p14:xfrm>
                <a:off x="6597535" y="4443458"/>
                <a:ext cx="20160" cy="2880"/>
              </p14:xfrm>
            </p:contentPart>
          </mc:Choice>
          <mc:Fallback xmlns=""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EC8D81F2-90E8-9AE5-928F-E1CDBCA8A054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591415" y="4437338"/>
                  <a:ext cx="324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6655DE9B-7B07-71B6-C07B-AA1480C9A051}"/>
                    </a:ext>
                  </a:extLst>
                </p14:cNvPr>
                <p14:cNvContentPartPr/>
                <p14:nvPr/>
              </p14:nvContentPartPr>
              <p14:xfrm>
                <a:off x="6642175" y="4331858"/>
                <a:ext cx="160920" cy="117000"/>
              </p14:xfrm>
            </p:contentPart>
          </mc:Choice>
          <mc:Fallback xmlns=""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6655DE9B-7B07-71B6-C07B-AA1480C9A051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636055" y="4325738"/>
                  <a:ext cx="173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4D942221-ECF1-77C5-FD9C-6D0C70CE2B16}"/>
                    </a:ext>
                  </a:extLst>
                </p14:cNvPr>
                <p14:cNvContentPartPr/>
                <p14:nvPr/>
              </p14:nvContentPartPr>
              <p14:xfrm>
                <a:off x="6309175" y="4654418"/>
                <a:ext cx="525960" cy="55440"/>
              </p14:xfrm>
            </p:contentPart>
          </mc:Choice>
          <mc:Fallback xmlns=""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4D942221-ECF1-77C5-FD9C-6D0C70CE2B1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303055" y="4648298"/>
                  <a:ext cx="5382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90D23179-F49C-6DAC-698A-C4706AF8CBCD}"/>
                    </a:ext>
                  </a:extLst>
                </p14:cNvPr>
                <p14:cNvContentPartPr/>
                <p14:nvPr/>
              </p14:nvContentPartPr>
              <p14:xfrm>
                <a:off x="5633455" y="3504578"/>
                <a:ext cx="418680" cy="139680"/>
              </p14:xfrm>
            </p:contentPart>
          </mc:Choice>
          <mc:Fallback xmlns=""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90D23179-F49C-6DAC-698A-C4706AF8CBCD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627335" y="3498458"/>
                  <a:ext cx="430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7" name="잉크 296">
                  <a:extLst>
                    <a:ext uri="{FF2B5EF4-FFF2-40B4-BE49-F238E27FC236}">
                      <a16:creationId xmlns:a16="http://schemas.microsoft.com/office/drawing/2014/main" id="{FEB4E866-97B6-8D5C-7F94-1CCBBB962D56}"/>
                    </a:ext>
                  </a:extLst>
                </p14:cNvPr>
                <p14:cNvContentPartPr/>
                <p14:nvPr/>
              </p14:nvContentPartPr>
              <p14:xfrm>
                <a:off x="5670895" y="4184258"/>
                <a:ext cx="424800" cy="33840"/>
              </p14:xfrm>
            </p:contentPart>
          </mc:Choice>
          <mc:Fallback xmlns="">
            <p:pic>
              <p:nvPicPr>
                <p:cNvPr id="297" name="잉크 296">
                  <a:extLst>
                    <a:ext uri="{FF2B5EF4-FFF2-40B4-BE49-F238E27FC236}">
                      <a16:creationId xmlns:a16="http://schemas.microsoft.com/office/drawing/2014/main" id="{FEB4E866-97B6-8D5C-7F94-1CCBBB962D5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664775" y="4178138"/>
                  <a:ext cx="43704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8">
            <p14:nvContentPartPr>
              <p14:cNvPr id="298" name="잉크 297">
                <a:extLst>
                  <a:ext uri="{FF2B5EF4-FFF2-40B4-BE49-F238E27FC236}">
                    <a16:creationId xmlns:a16="http://schemas.microsoft.com/office/drawing/2014/main" id="{A7EE5AFD-C2DB-47EB-3EA4-392AA5550CBC}"/>
                  </a:ext>
                </a:extLst>
              </p14:cNvPr>
              <p14:cNvContentPartPr/>
              <p14:nvPr/>
            </p14:nvContentPartPr>
            <p14:xfrm>
              <a:off x="6263815" y="5871218"/>
              <a:ext cx="657000" cy="52920"/>
            </p14:xfrm>
          </p:contentPart>
        </mc:Choice>
        <mc:Fallback xmlns="">
          <p:pic>
            <p:nvPicPr>
              <p:cNvPr id="298" name="잉크 297">
                <a:extLst>
                  <a:ext uri="{FF2B5EF4-FFF2-40B4-BE49-F238E27FC236}">
                    <a16:creationId xmlns:a16="http://schemas.microsoft.com/office/drawing/2014/main" id="{A7EE5AFD-C2DB-47EB-3EA4-392AA5550CBC}"/>
                  </a:ext>
                </a:extLst>
              </p:cNvPr>
              <p:cNvPicPr/>
              <p:nvPr/>
            </p:nvPicPr>
            <p:blipFill>
              <a:blip r:embed="rId479"/>
              <a:stretch>
                <a:fillRect/>
              </a:stretch>
            </p:blipFill>
            <p:spPr>
              <a:xfrm>
                <a:off x="6257695" y="5865098"/>
                <a:ext cx="669240" cy="6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110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E9936E20-AAC7-A487-2FEE-C7755A40FFEB}"/>
              </a:ext>
            </a:extLst>
          </p:cNvPr>
          <p:cNvGrpSpPr/>
          <p:nvPr/>
        </p:nvGrpSpPr>
        <p:grpSpPr>
          <a:xfrm>
            <a:off x="358375" y="483818"/>
            <a:ext cx="543240" cy="345960"/>
            <a:chOff x="358375" y="483818"/>
            <a:chExt cx="543240" cy="34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79D2C54F-35BD-CFCC-77DF-A6AEA395EDF6}"/>
                    </a:ext>
                  </a:extLst>
                </p14:cNvPr>
                <p14:cNvContentPartPr/>
                <p14:nvPr/>
              </p14:nvContentPartPr>
              <p14:xfrm>
                <a:off x="358375" y="514418"/>
                <a:ext cx="135720" cy="13536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79D2C54F-35BD-CFCC-77DF-A6AEA395ED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52255" y="508298"/>
                  <a:ext cx="147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E8EF1F4-019E-489B-8700-0580CD7BA1A4}"/>
                    </a:ext>
                  </a:extLst>
                </p14:cNvPr>
                <p14:cNvContentPartPr/>
                <p14:nvPr/>
              </p14:nvContentPartPr>
              <p14:xfrm>
                <a:off x="592735" y="483818"/>
                <a:ext cx="11520" cy="2599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E8EF1F4-019E-489B-8700-0580CD7BA1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6615" y="477698"/>
                  <a:ext cx="237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82C5820-8FCF-A84C-90C3-358152C4CA9E}"/>
                    </a:ext>
                  </a:extLst>
                </p14:cNvPr>
                <p14:cNvContentPartPr/>
                <p14:nvPr/>
              </p14:nvContentPartPr>
              <p14:xfrm>
                <a:off x="428935" y="731138"/>
                <a:ext cx="192240" cy="986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82C5820-8FCF-A84C-90C3-358152C4CA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2815" y="725018"/>
                  <a:ext cx="2044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BBEB90E-5101-4242-B24D-61592B58DECD}"/>
                    </a:ext>
                  </a:extLst>
                </p14:cNvPr>
                <p14:cNvContentPartPr/>
                <p14:nvPr/>
              </p14:nvContentPartPr>
              <p14:xfrm>
                <a:off x="656455" y="617378"/>
                <a:ext cx="82440" cy="982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BBEB90E-5101-4242-B24D-61592B58DE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0335" y="611258"/>
                  <a:ext cx="946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DB1D042-992C-48F4-1ABA-C2880538EFC3}"/>
                    </a:ext>
                  </a:extLst>
                </p14:cNvPr>
                <p14:cNvContentPartPr/>
                <p14:nvPr/>
              </p14:nvContentPartPr>
              <p14:xfrm>
                <a:off x="745015" y="512978"/>
                <a:ext cx="156600" cy="2736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DB1D042-992C-48F4-1ABA-C2880538EF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8895" y="506858"/>
                  <a:ext cx="168840" cy="28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213429A-C69C-6741-F20F-A52A0863E3CC}"/>
              </a:ext>
            </a:extLst>
          </p:cNvPr>
          <p:cNvGrpSpPr/>
          <p:nvPr/>
        </p:nvGrpSpPr>
        <p:grpSpPr>
          <a:xfrm>
            <a:off x="1059655" y="452858"/>
            <a:ext cx="974520" cy="359280"/>
            <a:chOff x="1059655" y="452858"/>
            <a:chExt cx="97452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D0F79536-EE32-B444-BC13-E742990453AA}"/>
                    </a:ext>
                  </a:extLst>
                </p14:cNvPr>
                <p14:cNvContentPartPr/>
                <p14:nvPr/>
              </p14:nvContentPartPr>
              <p14:xfrm>
                <a:off x="1059655" y="506498"/>
                <a:ext cx="86400" cy="2527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D0F79536-EE32-B444-BC13-E742990453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53535" y="500378"/>
                  <a:ext cx="98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B96F7F8-3AC3-FA98-1010-2C1E3F0B4B69}"/>
                    </a:ext>
                  </a:extLst>
                </p14:cNvPr>
                <p14:cNvContentPartPr/>
                <p14:nvPr/>
              </p14:nvContentPartPr>
              <p14:xfrm>
                <a:off x="1245415" y="579938"/>
                <a:ext cx="19440" cy="1180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B96F7F8-3AC3-FA98-1010-2C1E3F0B4B6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9295" y="573818"/>
                  <a:ext cx="31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C647841-C14E-6462-9E86-777F8AFD88F8}"/>
                    </a:ext>
                  </a:extLst>
                </p14:cNvPr>
                <p14:cNvContentPartPr/>
                <p14:nvPr/>
              </p14:nvContentPartPr>
              <p14:xfrm>
                <a:off x="1232095" y="572018"/>
                <a:ext cx="142200" cy="1206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C647841-C14E-6462-9E86-777F8AFD88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25975" y="565898"/>
                  <a:ext cx="1544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39EC69A-D1FD-4A4B-27E3-88F0CD4B4359}"/>
                    </a:ext>
                  </a:extLst>
                </p14:cNvPr>
                <p14:cNvContentPartPr/>
                <p14:nvPr/>
              </p14:nvContentPartPr>
              <p14:xfrm>
                <a:off x="1409575" y="488498"/>
                <a:ext cx="106200" cy="3236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39EC69A-D1FD-4A4B-27E3-88F0CD4B435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3455" y="482378"/>
                  <a:ext cx="1184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0B25A48-105B-8958-C312-96D7855A7E93}"/>
                    </a:ext>
                  </a:extLst>
                </p14:cNvPr>
                <p14:cNvContentPartPr/>
                <p14:nvPr/>
              </p14:nvContentPartPr>
              <p14:xfrm>
                <a:off x="1525135" y="524498"/>
                <a:ext cx="71280" cy="1267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0B25A48-105B-8958-C312-96D7855A7E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19015" y="518378"/>
                  <a:ext cx="835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71D76A60-3D01-0D2C-78A2-D6AC2EA8A1AE}"/>
                    </a:ext>
                  </a:extLst>
                </p14:cNvPr>
                <p14:cNvContentPartPr/>
                <p14:nvPr/>
              </p14:nvContentPartPr>
              <p14:xfrm>
                <a:off x="1592095" y="493898"/>
                <a:ext cx="154080" cy="2376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71D76A60-3D01-0D2C-78A2-D6AC2EA8A1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585975" y="487778"/>
                  <a:ext cx="166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B0C4D866-0EFD-9695-7CA7-D830C126B174}"/>
                    </a:ext>
                  </a:extLst>
                </p14:cNvPr>
                <p14:cNvContentPartPr/>
                <p14:nvPr/>
              </p14:nvContentPartPr>
              <p14:xfrm>
                <a:off x="1781095" y="452858"/>
                <a:ext cx="248400" cy="1746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B0C4D866-0EFD-9695-7CA7-D830C126B17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74975" y="446738"/>
                  <a:ext cx="2606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41D40AB4-F89D-B84E-3111-D0B234AA3BD5}"/>
                    </a:ext>
                  </a:extLst>
                </p14:cNvPr>
                <p14:cNvContentPartPr/>
                <p14:nvPr/>
              </p14:nvContentPartPr>
              <p14:xfrm>
                <a:off x="1896295" y="687578"/>
                <a:ext cx="137880" cy="110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41D40AB4-F89D-B84E-3111-D0B234AA3B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90175" y="681458"/>
                  <a:ext cx="15012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7E37D68-31F3-C7DE-2BD0-36C3A37916BD}"/>
                  </a:ext>
                </a:extLst>
              </p14:cNvPr>
              <p14:cNvContentPartPr/>
              <p14:nvPr/>
            </p14:nvContentPartPr>
            <p14:xfrm>
              <a:off x="2188615" y="519458"/>
              <a:ext cx="48240" cy="2408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7E37D68-31F3-C7DE-2BD0-36C3A37916B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82495" y="513338"/>
                <a:ext cx="60480" cy="25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0A8CD3C3-E082-700C-9F94-A2915650F595}"/>
              </a:ext>
            </a:extLst>
          </p:cNvPr>
          <p:cNvGrpSpPr/>
          <p:nvPr/>
        </p:nvGrpSpPr>
        <p:grpSpPr>
          <a:xfrm>
            <a:off x="616855" y="1069178"/>
            <a:ext cx="382680" cy="297000"/>
            <a:chOff x="616855" y="1069178"/>
            <a:chExt cx="38268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9BED41C9-72ED-406D-3E41-AA573D037B81}"/>
                    </a:ext>
                  </a:extLst>
                </p14:cNvPr>
                <p14:cNvContentPartPr/>
                <p14:nvPr/>
              </p14:nvContentPartPr>
              <p14:xfrm>
                <a:off x="616855" y="1069178"/>
                <a:ext cx="83160" cy="2329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9BED41C9-72ED-406D-3E41-AA573D037B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0735" y="1063058"/>
                  <a:ext cx="954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D47F6DD-46BD-F4A2-F58A-C62A80401FF3}"/>
                    </a:ext>
                  </a:extLst>
                </p14:cNvPr>
                <p14:cNvContentPartPr/>
                <p14:nvPr/>
              </p14:nvContentPartPr>
              <p14:xfrm>
                <a:off x="817735" y="1137578"/>
                <a:ext cx="181800" cy="2286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D47F6DD-46BD-F4A2-F58A-C62A80401F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1615" y="1131458"/>
                  <a:ext cx="19404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E92FE7D-B766-46B9-CEEA-EBA490E10AFE}"/>
              </a:ext>
            </a:extLst>
          </p:cNvPr>
          <p:cNvGrpSpPr/>
          <p:nvPr/>
        </p:nvGrpSpPr>
        <p:grpSpPr>
          <a:xfrm>
            <a:off x="587335" y="1793858"/>
            <a:ext cx="444960" cy="132480"/>
            <a:chOff x="587335" y="1793858"/>
            <a:chExt cx="444960" cy="13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8BFD7896-180B-4BED-EE29-C973C95DA33E}"/>
                    </a:ext>
                  </a:extLst>
                </p14:cNvPr>
                <p14:cNvContentPartPr/>
                <p14:nvPr/>
              </p14:nvContentPartPr>
              <p14:xfrm>
                <a:off x="587335" y="1797818"/>
                <a:ext cx="263880" cy="1285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8BFD7896-180B-4BED-EE29-C973C95DA33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1215" y="1791698"/>
                  <a:ext cx="2761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A77EE0D-230D-D2E5-92E4-2EA2E9871A9E}"/>
                    </a:ext>
                  </a:extLst>
                </p14:cNvPr>
                <p14:cNvContentPartPr/>
                <p14:nvPr/>
              </p14:nvContentPartPr>
              <p14:xfrm>
                <a:off x="860935" y="1793858"/>
                <a:ext cx="171360" cy="1180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A77EE0D-230D-D2E5-92E4-2EA2E9871A9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54815" y="1787738"/>
                  <a:ext cx="18360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2C80B86E-D6D3-0889-11E2-D406DC328101}"/>
                  </a:ext>
                </a:extLst>
              </p14:cNvPr>
              <p14:cNvContentPartPr/>
              <p14:nvPr/>
            </p14:nvContentPartPr>
            <p14:xfrm>
              <a:off x="659695" y="2461658"/>
              <a:ext cx="115200" cy="22428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2C80B86E-D6D3-0889-11E2-D406DC32810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53575" y="2455538"/>
                <a:ext cx="12744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B2D95809-906A-B847-C50B-A5690EDDFD87}"/>
                  </a:ext>
                </a:extLst>
              </p14:cNvPr>
              <p14:cNvContentPartPr/>
              <p14:nvPr/>
            </p14:nvContentPartPr>
            <p14:xfrm>
              <a:off x="971095" y="2486858"/>
              <a:ext cx="98640" cy="12744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B2D95809-906A-B847-C50B-A5690EDDFD8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4975" y="2480738"/>
                <a:ext cx="1108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FD1520D4-BBF3-7CAD-9F50-1C9972E90F3F}"/>
                  </a:ext>
                </a:extLst>
              </p14:cNvPr>
              <p14:cNvContentPartPr/>
              <p14:nvPr/>
            </p14:nvContentPartPr>
            <p14:xfrm>
              <a:off x="2629255" y="536378"/>
              <a:ext cx="69840" cy="211536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FD1520D4-BBF3-7CAD-9F50-1C9972E90F3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623135" y="530258"/>
                <a:ext cx="82080" cy="21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A642FC70-3832-4DC7-A57F-93F6CA70A4CB}"/>
                  </a:ext>
                </a:extLst>
              </p14:cNvPr>
              <p14:cNvContentPartPr/>
              <p14:nvPr/>
            </p14:nvContentPartPr>
            <p14:xfrm>
              <a:off x="2460415" y="112298"/>
              <a:ext cx="42480" cy="204480"/>
            </p14:xfrm>
          </p:contentPart>
        </mc:Choice>
        <mc:Fallback xmlns=""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A642FC70-3832-4DC7-A57F-93F6CA70A4C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54295" y="106178"/>
                <a:ext cx="5472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잉크 46">
                <a:extLst>
                  <a:ext uri="{FF2B5EF4-FFF2-40B4-BE49-F238E27FC236}">
                    <a16:creationId xmlns:a16="http://schemas.microsoft.com/office/drawing/2014/main" id="{58486058-B83E-A66E-6E65-7422EF036B0C}"/>
                  </a:ext>
                </a:extLst>
              </p14:cNvPr>
              <p14:cNvContentPartPr/>
              <p14:nvPr/>
            </p14:nvContentPartPr>
            <p14:xfrm>
              <a:off x="2600095" y="133898"/>
              <a:ext cx="122400" cy="183240"/>
            </p14:xfrm>
          </p:contentPart>
        </mc:Choice>
        <mc:Fallback xmlns="">
          <p:pic>
            <p:nvPicPr>
              <p:cNvPr id="47" name="잉크 46">
                <a:extLst>
                  <a:ext uri="{FF2B5EF4-FFF2-40B4-BE49-F238E27FC236}">
                    <a16:creationId xmlns:a16="http://schemas.microsoft.com/office/drawing/2014/main" id="{58486058-B83E-A66E-6E65-7422EF036B0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593975" y="127778"/>
                <a:ext cx="1346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85E22512-4F8D-AB0C-82A2-1B11D83C2A64}"/>
                  </a:ext>
                </a:extLst>
              </p14:cNvPr>
              <p14:cNvContentPartPr/>
              <p14:nvPr/>
            </p14:nvContentPartPr>
            <p14:xfrm>
              <a:off x="2357815" y="34178"/>
              <a:ext cx="548280" cy="43992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85E22512-4F8D-AB0C-82A2-1B11D83C2A6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351695" y="28058"/>
                <a:ext cx="56052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잉크 48">
                <a:extLst>
                  <a:ext uri="{FF2B5EF4-FFF2-40B4-BE49-F238E27FC236}">
                    <a16:creationId xmlns:a16="http://schemas.microsoft.com/office/drawing/2014/main" id="{B3189A09-BD6D-796E-D91B-38BF87CBA12E}"/>
                  </a:ext>
                </a:extLst>
              </p14:cNvPr>
              <p14:cNvContentPartPr/>
              <p14:nvPr/>
            </p14:nvContentPartPr>
            <p14:xfrm>
              <a:off x="2665975" y="533858"/>
              <a:ext cx="360" cy="360"/>
            </p14:xfrm>
          </p:contentPart>
        </mc:Choice>
        <mc:Fallback xmlns="">
          <p:pic>
            <p:nvPicPr>
              <p:cNvPr id="49" name="잉크 48">
                <a:extLst>
                  <a:ext uri="{FF2B5EF4-FFF2-40B4-BE49-F238E27FC236}">
                    <a16:creationId xmlns:a16="http://schemas.microsoft.com/office/drawing/2014/main" id="{B3189A09-BD6D-796E-D91B-38BF87CBA12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59855" y="52773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0" name="잉크 49">
                <a:extLst>
                  <a:ext uri="{FF2B5EF4-FFF2-40B4-BE49-F238E27FC236}">
                    <a16:creationId xmlns:a16="http://schemas.microsoft.com/office/drawing/2014/main" id="{15BEC9F4-3EFC-A535-694B-2FA2D301F4FC}"/>
                  </a:ext>
                </a:extLst>
              </p14:cNvPr>
              <p14:cNvContentPartPr/>
              <p14:nvPr/>
            </p14:nvContentPartPr>
            <p14:xfrm>
              <a:off x="2221015" y="695498"/>
              <a:ext cx="153360" cy="1997640"/>
            </p14:xfrm>
          </p:contentPart>
        </mc:Choice>
        <mc:Fallback xmlns="">
          <p:pic>
            <p:nvPicPr>
              <p:cNvPr id="50" name="잉크 49">
                <a:extLst>
                  <a:ext uri="{FF2B5EF4-FFF2-40B4-BE49-F238E27FC236}">
                    <a16:creationId xmlns:a16="http://schemas.microsoft.com/office/drawing/2014/main" id="{15BEC9F4-3EFC-A535-694B-2FA2D301F4F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214895" y="689378"/>
                <a:ext cx="165600" cy="20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6B9B04B0-64BE-2651-7688-819B117C6E60}"/>
                  </a:ext>
                </a:extLst>
              </p14:cNvPr>
              <p14:cNvContentPartPr/>
              <p14:nvPr/>
            </p14:nvContentPartPr>
            <p14:xfrm>
              <a:off x="2263495" y="2684138"/>
              <a:ext cx="1080" cy="3708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6B9B04B0-64BE-2651-7688-819B117C6E6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57375" y="2678018"/>
                <a:ext cx="133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012CB2E5-949C-53D5-35C4-8486E962ECD5}"/>
                  </a:ext>
                </a:extLst>
              </p14:cNvPr>
              <p14:cNvContentPartPr/>
              <p14:nvPr/>
            </p14:nvContentPartPr>
            <p14:xfrm>
              <a:off x="2567695" y="1122458"/>
              <a:ext cx="360" cy="36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012CB2E5-949C-53D5-35C4-8486E962ECD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561575" y="111633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CBDCFE0B-A753-75A2-FB29-5A6D3EA736C9}"/>
                  </a:ext>
                </a:extLst>
              </p14:cNvPr>
              <p14:cNvContentPartPr/>
              <p14:nvPr/>
            </p14:nvContentPartPr>
            <p14:xfrm>
              <a:off x="5360575" y="977378"/>
              <a:ext cx="112680" cy="25380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CBDCFE0B-A753-75A2-FB29-5A6D3EA736C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354455" y="971258"/>
                <a:ext cx="1249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08FC3D3C-4421-3AA3-4977-2BC164ED6810}"/>
                  </a:ext>
                </a:extLst>
              </p14:cNvPr>
              <p14:cNvContentPartPr/>
              <p14:nvPr/>
            </p14:nvContentPartPr>
            <p14:xfrm>
              <a:off x="5627335" y="1092218"/>
              <a:ext cx="406800" cy="11556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08FC3D3C-4421-3AA3-4977-2BC164ED681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621215" y="1086098"/>
                <a:ext cx="419040" cy="12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87" name="그룹 86">
            <a:extLst>
              <a:ext uri="{FF2B5EF4-FFF2-40B4-BE49-F238E27FC236}">
                <a16:creationId xmlns:a16="http://schemas.microsoft.com/office/drawing/2014/main" id="{330268A1-FFFF-C831-DCD5-F9D0C0F62547}"/>
              </a:ext>
            </a:extLst>
          </p:cNvPr>
          <p:cNvGrpSpPr/>
          <p:nvPr/>
        </p:nvGrpSpPr>
        <p:grpSpPr>
          <a:xfrm>
            <a:off x="6216655" y="1039658"/>
            <a:ext cx="349920" cy="204480"/>
            <a:chOff x="6216655" y="1039658"/>
            <a:chExt cx="34992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003B45CF-B7C0-1631-A795-C637EA1E0D00}"/>
                    </a:ext>
                  </a:extLst>
                </p14:cNvPr>
                <p14:cNvContentPartPr/>
                <p14:nvPr/>
              </p14:nvContentPartPr>
              <p14:xfrm>
                <a:off x="6216655" y="1039658"/>
                <a:ext cx="92880" cy="20448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003B45CF-B7C0-1631-A795-C637EA1E0D0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10535" y="1033538"/>
                  <a:ext cx="105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8106B395-6466-418B-2B12-B97B1C21C853}"/>
                    </a:ext>
                  </a:extLst>
                </p14:cNvPr>
                <p14:cNvContentPartPr/>
                <p14:nvPr/>
              </p14:nvContentPartPr>
              <p14:xfrm>
                <a:off x="6417175" y="1042898"/>
                <a:ext cx="149400" cy="16812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8106B395-6466-418B-2B12-B97B1C21C85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411055" y="1036778"/>
                  <a:ext cx="16164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802CEBE7-E3B6-17D3-84A5-2C972ECBAA7B}"/>
                  </a:ext>
                </a:extLst>
              </p14:cNvPr>
              <p14:cNvContentPartPr/>
              <p14:nvPr/>
            </p14:nvContentPartPr>
            <p14:xfrm>
              <a:off x="6812815" y="1234058"/>
              <a:ext cx="360" cy="36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802CEBE7-E3B6-17D3-84A5-2C972ECBAA7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806695" y="122793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95F9F398-BFC5-7285-7917-FAACB06622B7}"/>
                  </a:ext>
                </a:extLst>
              </p14:cNvPr>
              <p14:cNvContentPartPr/>
              <p14:nvPr/>
            </p14:nvContentPartPr>
            <p14:xfrm>
              <a:off x="525055" y="2068178"/>
              <a:ext cx="449640" cy="3240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95F9F398-BFC5-7285-7917-FAACB06622B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8935" y="2062058"/>
                <a:ext cx="461880" cy="4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B79D63BE-4DA5-7BCE-C9FF-89E54C21A088}"/>
              </a:ext>
            </a:extLst>
          </p:cNvPr>
          <p:cNvGrpSpPr/>
          <p:nvPr/>
        </p:nvGrpSpPr>
        <p:grpSpPr>
          <a:xfrm>
            <a:off x="5252935" y="2253938"/>
            <a:ext cx="547560" cy="466560"/>
            <a:chOff x="5252935" y="2253938"/>
            <a:chExt cx="547560" cy="46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D13AB4D7-2504-8936-00B4-45B56C8FBE4B}"/>
                    </a:ext>
                  </a:extLst>
                </p14:cNvPr>
                <p14:cNvContentPartPr/>
                <p14:nvPr/>
              </p14:nvContentPartPr>
              <p14:xfrm>
                <a:off x="5252935" y="2526458"/>
                <a:ext cx="205200" cy="10260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D13AB4D7-2504-8936-00B4-45B56C8FBE4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246815" y="2520338"/>
                  <a:ext cx="217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C86E9625-87F9-6067-1E92-7BCE19818DE1}"/>
                    </a:ext>
                  </a:extLst>
                </p14:cNvPr>
                <p14:cNvContentPartPr/>
                <p14:nvPr/>
              </p14:nvContentPartPr>
              <p14:xfrm>
                <a:off x="5522215" y="2438618"/>
                <a:ext cx="19440" cy="22032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C86E9625-87F9-6067-1E92-7BCE19818DE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516095" y="2432498"/>
                  <a:ext cx="316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47FFD3D6-2F88-A3B6-1A4B-2177BC930668}"/>
                    </a:ext>
                  </a:extLst>
                </p14:cNvPr>
                <p14:cNvContentPartPr/>
                <p14:nvPr/>
              </p14:nvContentPartPr>
              <p14:xfrm>
                <a:off x="5331415" y="2405138"/>
                <a:ext cx="432360" cy="31248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47FFD3D6-2F88-A3B6-1A4B-2177BC93066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25295" y="2399018"/>
                  <a:ext cx="4446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7BB14927-C3EC-EC63-43DF-E7B9C4A440B7}"/>
                    </a:ext>
                  </a:extLst>
                </p14:cNvPr>
                <p14:cNvContentPartPr/>
                <p14:nvPr/>
              </p14:nvContentPartPr>
              <p14:xfrm>
                <a:off x="5313415" y="2253938"/>
                <a:ext cx="420840" cy="44640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7BB14927-C3EC-EC63-43DF-E7B9C4A440B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07295" y="2247818"/>
                  <a:ext cx="4330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43AC6836-5B9E-9A21-7898-26D2C4B91CEC}"/>
                    </a:ext>
                  </a:extLst>
                </p14:cNvPr>
                <p14:cNvContentPartPr/>
                <p14:nvPr/>
              </p14:nvContentPartPr>
              <p14:xfrm>
                <a:off x="5733895" y="2717618"/>
                <a:ext cx="66600" cy="288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43AC6836-5B9E-9A21-7898-26D2C4B91CE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27775" y="2711498"/>
                  <a:ext cx="7884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117426C2-C265-B2B9-BE93-A27B18B61618}"/>
              </a:ext>
            </a:extLst>
          </p:cNvPr>
          <p:cNvGrpSpPr/>
          <p:nvPr/>
        </p:nvGrpSpPr>
        <p:grpSpPr>
          <a:xfrm>
            <a:off x="2973415" y="380138"/>
            <a:ext cx="2066760" cy="2489400"/>
            <a:chOff x="2973415" y="380138"/>
            <a:chExt cx="2066760" cy="248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2774237-FC15-EB4F-69F7-0798682CFC5C}"/>
                    </a:ext>
                  </a:extLst>
                </p14:cNvPr>
                <p14:cNvContentPartPr/>
                <p14:nvPr/>
              </p14:nvContentPartPr>
              <p14:xfrm>
                <a:off x="3002935" y="439898"/>
                <a:ext cx="91800" cy="1382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2774237-FC15-EB4F-69F7-0798682CFC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96815" y="433778"/>
                  <a:ext cx="104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60FCA4C3-6035-27FA-9074-9ABECB2342BC}"/>
                    </a:ext>
                  </a:extLst>
                </p14:cNvPr>
                <p14:cNvContentPartPr/>
                <p14:nvPr/>
              </p14:nvContentPartPr>
              <p14:xfrm>
                <a:off x="3056215" y="518018"/>
                <a:ext cx="99360" cy="1296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60FCA4C3-6035-27FA-9074-9ABECB2342B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50095" y="511898"/>
                  <a:ext cx="1116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42DFD337-C031-03A5-A419-CFED57313571}"/>
                    </a:ext>
                  </a:extLst>
                </p14:cNvPr>
                <p14:cNvContentPartPr/>
                <p14:nvPr/>
              </p14:nvContentPartPr>
              <p14:xfrm>
                <a:off x="3198775" y="407138"/>
                <a:ext cx="14760" cy="1929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42DFD337-C031-03A5-A419-CFED5731357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92655" y="401018"/>
                  <a:ext cx="27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4639D0CB-FD47-D888-8ED7-18AE629E6BE1}"/>
                    </a:ext>
                  </a:extLst>
                </p14:cNvPr>
                <p14:cNvContentPartPr/>
                <p14:nvPr/>
              </p14:nvContentPartPr>
              <p14:xfrm>
                <a:off x="3088255" y="644738"/>
                <a:ext cx="195480" cy="11376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4639D0CB-FD47-D888-8ED7-18AE629E6BE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082135" y="638618"/>
                  <a:ext cx="207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965BDA4F-6846-9915-E2F6-62F5307FF575}"/>
                    </a:ext>
                  </a:extLst>
                </p14:cNvPr>
                <p14:cNvContentPartPr/>
                <p14:nvPr/>
              </p14:nvContentPartPr>
              <p14:xfrm>
                <a:off x="3268255" y="470858"/>
                <a:ext cx="103680" cy="1400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965BDA4F-6846-9915-E2F6-62F5307FF57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262135" y="464738"/>
                  <a:ext cx="1159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743C1E51-A4CB-5C8F-86A8-0741F838FE51}"/>
                    </a:ext>
                  </a:extLst>
                </p14:cNvPr>
                <p14:cNvContentPartPr/>
                <p14:nvPr/>
              </p14:nvContentPartPr>
              <p14:xfrm>
                <a:off x="3359695" y="474818"/>
                <a:ext cx="240840" cy="2257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743C1E51-A4CB-5C8F-86A8-0741F838FE5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53575" y="468698"/>
                  <a:ext cx="2530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B06369E-867E-EB92-8D85-EE11342505BB}"/>
                    </a:ext>
                  </a:extLst>
                </p14:cNvPr>
                <p14:cNvContentPartPr/>
                <p14:nvPr/>
              </p14:nvContentPartPr>
              <p14:xfrm>
                <a:off x="3633655" y="480578"/>
                <a:ext cx="121320" cy="1432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B06369E-867E-EB92-8D85-EE11342505B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27535" y="474458"/>
                  <a:ext cx="133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3805B1F6-B988-14BA-EA36-6B13D90AA5C0}"/>
                    </a:ext>
                  </a:extLst>
                </p14:cNvPr>
                <p14:cNvContentPartPr/>
                <p14:nvPr/>
              </p14:nvContentPartPr>
              <p14:xfrm>
                <a:off x="3722215" y="486698"/>
                <a:ext cx="109440" cy="10152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3805B1F6-B988-14BA-EA36-6B13D90AA5C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716095" y="480578"/>
                  <a:ext cx="1216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CB80A39-8F20-479A-B48F-AC2C08BD1763}"/>
                    </a:ext>
                  </a:extLst>
                </p14:cNvPr>
                <p14:cNvContentPartPr/>
                <p14:nvPr/>
              </p14:nvContentPartPr>
              <p14:xfrm>
                <a:off x="3900775" y="457178"/>
                <a:ext cx="21960" cy="1404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CB80A39-8F20-479A-B48F-AC2C08BD176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94655" y="451058"/>
                  <a:ext cx="342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31E3CD4F-147A-926C-D099-FA9E6E0E052A}"/>
                    </a:ext>
                  </a:extLst>
                </p14:cNvPr>
                <p14:cNvContentPartPr/>
                <p14:nvPr/>
              </p14:nvContentPartPr>
              <p14:xfrm>
                <a:off x="3968815" y="398498"/>
                <a:ext cx="209520" cy="2235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31E3CD4F-147A-926C-D099-FA9E6E0E052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62695" y="392378"/>
                  <a:ext cx="221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B02D5570-C014-FDD8-259E-7636416C7F71}"/>
                    </a:ext>
                  </a:extLst>
                </p14:cNvPr>
                <p14:cNvContentPartPr/>
                <p14:nvPr/>
              </p14:nvContentPartPr>
              <p14:xfrm>
                <a:off x="4224055" y="440978"/>
                <a:ext cx="90360" cy="1479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B02D5570-C014-FDD8-259E-7636416C7F7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217935" y="434858"/>
                  <a:ext cx="1026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2FB15446-7277-20B0-3B50-AD108B9D3462}"/>
                    </a:ext>
                  </a:extLst>
                </p14:cNvPr>
                <p14:cNvContentPartPr/>
                <p14:nvPr/>
              </p14:nvContentPartPr>
              <p14:xfrm>
                <a:off x="4352575" y="411818"/>
                <a:ext cx="120600" cy="7704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2FB15446-7277-20B0-3B50-AD108B9D346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46455" y="405698"/>
                  <a:ext cx="132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0AF55F72-688F-A4D5-3811-07F67F98870C}"/>
                    </a:ext>
                  </a:extLst>
                </p14:cNvPr>
                <p14:cNvContentPartPr/>
                <p14:nvPr/>
              </p14:nvContentPartPr>
              <p14:xfrm>
                <a:off x="4459135" y="426578"/>
                <a:ext cx="146880" cy="2980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0AF55F72-688F-A4D5-3811-07F67F98870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53015" y="420458"/>
                  <a:ext cx="1591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718ADC50-81A8-AE43-DA27-FB34D1D099F3}"/>
                    </a:ext>
                  </a:extLst>
                </p14:cNvPr>
                <p14:cNvContentPartPr/>
                <p14:nvPr/>
              </p14:nvContentPartPr>
              <p14:xfrm>
                <a:off x="4573975" y="380138"/>
                <a:ext cx="89640" cy="1220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718ADC50-81A8-AE43-DA27-FB34D1D099F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67855" y="374018"/>
                  <a:ext cx="101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02DFDE8-931F-3571-4875-A204AE80CF17}"/>
                    </a:ext>
                  </a:extLst>
                </p14:cNvPr>
                <p14:cNvContentPartPr/>
                <p14:nvPr/>
              </p14:nvContentPartPr>
              <p14:xfrm>
                <a:off x="4657495" y="436658"/>
                <a:ext cx="38520" cy="7344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02DFDE8-931F-3571-4875-A204AE80CF1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51375" y="430538"/>
                  <a:ext cx="507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A98A66D-EC8F-1B70-0BD6-E295D77AEE2E}"/>
                    </a:ext>
                  </a:extLst>
                </p14:cNvPr>
                <p14:cNvContentPartPr/>
                <p14:nvPr/>
              </p14:nvContentPartPr>
              <p14:xfrm>
                <a:off x="4570015" y="525938"/>
                <a:ext cx="194760" cy="1810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A98A66D-EC8F-1B70-0BD6-E295D77AEE2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63895" y="519818"/>
                  <a:ext cx="207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0B005BCA-8B6E-1165-5D5F-77AE7CE1113F}"/>
                    </a:ext>
                  </a:extLst>
                </p14:cNvPr>
                <p14:cNvContentPartPr/>
                <p14:nvPr/>
              </p14:nvContentPartPr>
              <p14:xfrm>
                <a:off x="2973415" y="2390378"/>
                <a:ext cx="135360" cy="20484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0B005BCA-8B6E-1165-5D5F-77AE7CE1113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967295" y="2384258"/>
                  <a:ext cx="147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5E55ABE4-C81D-26E6-D755-11ADBF4D5597}"/>
                    </a:ext>
                  </a:extLst>
                </p14:cNvPr>
                <p14:cNvContentPartPr/>
                <p14:nvPr/>
              </p14:nvContentPartPr>
              <p14:xfrm>
                <a:off x="3275095" y="2445818"/>
                <a:ext cx="101520" cy="741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5E55ABE4-C81D-26E6-D755-11ADBF4D559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68975" y="2439698"/>
                  <a:ext cx="11376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59970EF7-F6FB-974C-6393-3EE52AA632DF}"/>
                    </a:ext>
                  </a:extLst>
                </p14:cNvPr>
                <p14:cNvContentPartPr/>
                <p14:nvPr/>
              </p14:nvContentPartPr>
              <p14:xfrm>
                <a:off x="3587935" y="2379218"/>
                <a:ext cx="112320" cy="13968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59970EF7-F6FB-974C-6393-3EE52AA632D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581815" y="2373098"/>
                  <a:ext cx="1245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B400676E-F72B-F310-6CAA-0161A1AED3CE}"/>
                    </a:ext>
                  </a:extLst>
                </p14:cNvPr>
                <p14:cNvContentPartPr/>
                <p14:nvPr/>
              </p14:nvContentPartPr>
              <p14:xfrm>
                <a:off x="3979615" y="856418"/>
                <a:ext cx="171720" cy="201312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B400676E-F72B-F310-6CAA-0161A1AED3C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73495" y="850298"/>
                  <a:ext cx="183960" cy="20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C9ACC668-685E-5931-D5B1-0C2668EDBBC4}"/>
                    </a:ext>
                  </a:extLst>
                </p14:cNvPr>
                <p14:cNvContentPartPr/>
                <p14:nvPr/>
              </p14:nvContentPartPr>
              <p14:xfrm>
                <a:off x="4535815" y="802058"/>
                <a:ext cx="84600" cy="195048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C9ACC668-685E-5931-D5B1-0C2668EDBBC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29695" y="795938"/>
                  <a:ext cx="96840" cy="19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8E3CCE52-BC64-092C-A730-00EFF8E7C12F}"/>
                    </a:ext>
                  </a:extLst>
                </p14:cNvPr>
                <p14:cNvContentPartPr/>
                <p14:nvPr/>
              </p14:nvContentPartPr>
              <p14:xfrm>
                <a:off x="4213975" y="1054058"/>
                <a:ext cx="39240" cy="1584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8E3CCE52-BC64-092C-A730-00EFF8E7C12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07855" y="1047938"/>
                  <a:ext cx="51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6CF31152-D161-F07F-727F-CC267EF3BC6F}"/>
                    </a:ext>
                  </a:extLst>
                </p14:cNvPr>
                <p14:cNvContentPartPr/>
                <p14:nvPr/>
              </p14:nvContentPartPr>
              <p14:xfrm>
                <a:off x="4307935" y="1083578"/>
                <a:ext cx="82440" cy="8388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6CF31152-D161-F07F-727F-CC267EF3BC6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01815" y="1077458"/>
                  <a:ext cx="94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D4901FE2-C5DB-DAAE-7027-F9E139C6F28F}"/>
                    </a:ext>
                  </a:extLst>
                </p14:cNvPr>
                <p14:cNvContentPartPr/>
                <p14:nvPr/>
              </p14:nvContentPartPr>
              <p14:xfrm>
                <a:off x="4407655" y="1036418"/>
                <a:ext cx="75240" cy="2242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D4901FE2-C5DB-DAAE-7027-F9E139C6F28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01535" y="1030298"/>
                  <a:ext cx="87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93167CCE-1CD4-9C45-33D6-EE31819C1643}"/>
                    </a:ext>
                  </a:extLst>
                </p14:cNvPr>
                <p14:cNvContentPartPr/>
                <p14:nvPr/>
              </p14:nvContentPartPr>
              <p14:xfrm>
                <a:off x="4150255" y="1664258"/>
                <a:ext cx="9000" cy="1501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93167CCE-1CD4-9C45-33D6-EE31819C164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144135" y="1658138"/>
                  <a:ext cx="21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2FCCCAD8-81A9-77D8-2619-2ECACB32DC96}"/>
                    </a:ext>
                  </a:extLst>
                </p14:cNvPr>
                <p14:cNvContentPartPr/>
                <p14:nvPr/>
              </p14:nvContentPartPr>
              <p14:xfrm>
                <a:off x="4237015" y="1694498"/>
                <a:ext cx="82440" cy="7524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2FCCCAD8-81A9-77D8-2619-2ECACB32DC9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30895" y="1688378"/>
                  <a:ext cx="94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48DCF059-8CF5-283B-CEBA-86BD76AEAA60}"/>
                    </a:ext>
                  </a:extLst>
                </p14:cNvPr>
                <p14:cNvContentPartPr/>
                <p14:nvPr/>
              </p14:nvContentPartPr>
              <p14:xfrm>
                <a:off x="4386775" y="1579298"/>
                <a:ext cx="82440" cy="30708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48DCF059-8CF5-283B-CEBA-86BD76AEAA6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80655" y="1573178"/>
                  <a:ext cx="94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48958E9D-C542-6A24-C3A3-61642D036951}"/>
                    </a:ext>
                  </a:extLst>
                </p14:cNvPr>
                <p14:cNvContentPartPr/>
                <p14:nvPr/>
              </p14:nvContentPartPr>
              <p14:xfrm>
                <a:off x="4055215" y="2441858"/>
                <a:ext cx="37440" cy="1911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48958E9D-C542-6A24-C3A3-61642D03695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049095" y="2435738"/>
                  <a:ext cx="496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B2D8E3E4-B42B-67D4-35AA-B5004E2C1C8E}"/>
                    </a:ext>
                  </a:extLst>
                </p14:cNvPr>
                <p14:cNvContentPartPr/>
                <p14:nvPr/>
              </p14:nvContentPartPr>
              <p14:xfrm>
                <a:off x="4199575" y="2435378"/>
                <a:ext cx="100080" cy="11232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B2D8E3E4-B42B-67D4-35AA-B5004E2C1C8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93455" y="2429258"/>
                  <a:ext cx="112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99DDF2C4-1075-4273-6A16-1701223CB5F5}"/>
                    </a:ext>
                  </a:extLst>
                </p14:cNvPr>
                <p14:cNvContentPartPr/>
                <p14:nvPr/>
              </p14:nvContentPartPr>
              <p14:xfrm>
                <a:off x="4352575" y="2362298"/>
                <a:ext cx="113040" cy="26496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99DDF2C4-1075-4273-6A16-1701223CB5F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46455" y="2356178"/>
                  <a:ext cx="1252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1057261B-D6B7-B8D1-FA51-98DF580EE413}"/>
                    </a:ext>
                  </a:extLst>
                </p14:cNvPr>
                <p14:cNvContentPartPr/>
                <p14:nvPr/>
              </p14:nvContentPartPr>
              <p14:xfrm>
                <a:off x="4487215" y="2586938"/>
                <a:ext cx="360" cy="36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1057261B-D6B7-B8D1-FA51-98DF580EE4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81095" y="25808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0ADB6362-14D1-1991-D489-8C19B1AC3EFA}"/>
                    </a:ext>
                  </a:extLst>
                </p14:cNvPr>
                <p14:cNvContentPartPr/>
                <p14:nvPr/>
              </p14:nvContentPartPr>
              <p14:xfrm>
                <a:off x="4820935" y="1025978"/>
                <a:ext cx="171360" cy="1404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0ADB6362-14D1-1991-D489-8C19B1AC3EF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814815" y="1019858"/>
                  <a:ext cx="1836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4EF4914C-6417-6B5A-7774-3189FEC0EE90}"/>
                    </a:ext>
                  </a:extLst>
                </p14:cNvPr>
                <p14:cNvContentPartPr/>
                <p14:nvPr/>
              </p14:nvContentPartPr>
              <p14:xfrm>
                <a:off x="4836775" y="917618"/>
                <a:ext cx="203400" cy="30456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4EF4914C-6417-6B5A-7774-3189FEC0EE9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830655" y="911498"/>
                  <a:ext cx="2156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09901A6-8D0D-316F-96A5-6EBA0F1BAC0E}"/>
                    </a:ext>
                  </a:extLst>
                </p14:cNvPr>
                <p14:cNvContentPartPr/>
                <p14:nvPr/>
              </p14:nvContentPartPr>
              <p14:xfrm>
                <a:off x="3059455" y="1680818"/>
                <a:ext cx="195480" cy="1573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09901A6-8D0D-316F-96A5-6EBA0F1BAC0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053335" y="1674698"/>
                  <a:ext cx="2077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C1AAB9C-BE58-9274-EE83-2A1A2C351EE4}"/>
                    </a:ext>
                  </a:extLst>
                </p14:cNvPr>
                <p14:cNvContentPartPr/>
                <p14:nvPr/>
              </p14:nvContentPartPr>
              <p14:xfrm>
                <a:off x="3351775" y="1654898"/>
                <a:ext cx="171000" cy="1530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C1AAB9C-BE58-9274-EE83-2A1A2C351EE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45655" y="1648778"/>
                  <a:ext cx="183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14FA652A-C322-637F-5443-64DDBD419338}"/>
                    </a:ext>
                  </a:extLst>
                </p14:cNvPr>
                <p14:cNvContentPartPr/>
                <p14:nvPr/>
              </p14:nvContentPartPr>
              <p14:xfrm>
                <a:off x="3601975" y="1684058"/>
                <a:ext cx="183600" cy="1382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14FA652A-C322-637F-5443-64DDBD41933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595855" y="1677938"/>
                  <a:ext cx="195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1B5A37CB-D5D4-8894-BC82-17363CD62C06}"/>
                    </a:ext>
                  </a:extLst>
                </p14:cNvPr>
                <p14:cNvContentPartPr/>
                <p14:nvPr/>
              </p14:nvContentPartPr>
              <p14:xfrm>
                <a:off x="2989975" y="1942538"/>
                <a:ext cx="687960" cy="1054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1B5A37CB-D5D4-8894-BC82-17363CD62C0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983855" y="1936418"/>
                  <a:ext cx="7002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7468A3FF-6AFE-E994-7522-555665A890C0}"/>
                    </a:ext>
                  </a:extLst>
                </p14:cNvPr>
                <p14:cNvContentPartPr/>
                <p14:nvPr/>
              </p14:nvContentPartPr>
              <p14:xfrm>
                <a:off x="4182655" y="1913018"/>
                <a:ext cx="360" cy="36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7468A3FF-6AFE-E994-7522-555665A890C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76535" y="19068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11A50F4D-3B69-4B5A-1AD5-DF5CB3F257DA}"/>
                    </a:ext>
                  </a:extLst>
                </p14:cNvPr>
                <p14:cNvContentPartPr/>
                <p14:nvPr/>
              </p14:nvContentPartPr>
              <p14:xfrm>
                <a:off x="4361935" y="1905098"/>
                <a:ext cx="5760" cy="36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11A50F4D-3B69-4B5A-1AD5-DF5CB3F257D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355815" y="1898978"/>
                  <a:ext cx="180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3072A5A9-BF7D-92EB-30D2-6BBABB4AB61B}"/>
                    </a:ext>
                  </a:extLst>
                </p14:cNvPr>
                <p14:cNvContentPartPr/>
                <p14:nvPr/>
              </p14:nvContentPartPr>
              <p14:xfrm>
                <a:off x="4711855" y="1739138"/>
                <a:ext cx="131760" cy="147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3072A5A9-BF7D-92EB-30D2-6BBABB4AB61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05735" y="1733018"/>
                  <a:ext cx="144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A8D8B34C-05B1-438D-9876-4BE455D7BDA5}"/>
                    </a:ext>
                  </a:extLst>
                </p14:cNvPr>
                <p14:cNvContentPartPr/>
                <p14:nvPr/>
              </p14:nvContentPartPr>
              <p14:xfrm>
                <a:off x="4773775" y="1763978"/>
                <a:ext cx="109440" cy="313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A8D8B34C-05B1-438D-9876-4BE455D7BDA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767655" y="1757858"/>
                  <a:ext cx="1216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1E016D58-B5AD-DDBF-919E-5F988DBC929C}"/>
                    </a:ext>
                  </a:extLst>
                </p14:cNvPr>
                <p14:cNvContentPartPr/>
                <p14:nvPr/>
              </p14:nvContentPartPr>
              <p14:xfrm>
                <a:off x="4773775" y="1663538"/>
                <a:ext cx="142920" cy="23940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1E016D58-B5AD-DDBF-919E-5F988DBC929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767655" y="1657418"/>
                  <a:ext cx="1551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9636C949-CF2F-E57E-C99A-F7F6AC0A40AA}"/>
                    </a:ext>
                  </a:extLst>
                </p14:cNvPr>
                <p14:cNvContentPartPr/>
                <p14:nvPr/>
              </p14:nvContentPartPr>
              <p14:xfrm>
                <a:off x="4815175" y="2506298"/>
                <a:ext cx="165240" cy="900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9636C949-CF2F-E57E-C99A-F7F6AC0A40A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09055" y="2500178"/>
                  <a:ext cx="1774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2467E92F-5EE9-8932-6891-8F79F400C80E}"/>
                    </a:ext>
                  </a:extLst>
                </p14:cNvPr>
                <p14:cNvContentPartPr/>
                <p14:nvPr/>
              </p14:nvContentPartPr>
              <p14:xfrm>
                <a:off x="4848655" y="2532578"/>
                <a:ext cx="115200" cy="3528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2467E92F-5EE9-8932-6891-8F79F400C80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842535" y="2526458"/>
                  <a:ext cx="1274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111DA139-459E-77C7-A0D4-5F04B8BC7E71}"/>
                    </a:ext>
                  </a:extLst>
                </p14:cNvPr>
                <p14:cNvContentPartPr/>
                <p14:nvPr/>
              </p14:nvContentPartPr>
              <p14:xfrm>
                <a:off x="4902295" y="2446538"/>
                <a:ext cx="114120" cy="22284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111DA139-459E-77C7-A0D4-5F04B8BC7E7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96175" y="2440418"/>
                  <a:ext cx="126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75120E28-C072-A430-0534-E8C7FCB4E0CF}"/>
                    </a:ext>
                  </a:extLst>
                </p14:cNvPr>
                <p14:cNvContentPartPr/>
                <p14:nvPr/>
              </p14:nvContentPartPr>
              <p14:xfrm>
                <a:off x="3219655" y="2734538"/>
                <a:ext cx="1598400" cy="12312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75120E28-C072-A430-0534-E8C7FCB4E0C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213535" y="2728418"/>
                  <a:ext cx="16106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7D4DE371-5BAA-CEE4-98AF-8D8CD80B8507}"/>
                    </a:ext>
                  </a:extLst>
                </p14:cNvPr>
                <p14:cNvContentPartPr/>
                <p14:nvPr/>
              </p14:nvContentPartPr>
              <p14:xfrm>
                <a:off x="4951615" y="2861618"/>
                <a:ext cx="360" cy="36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7D4DE371-5BAA-CEE4-98AF-8D8CD80B850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45495" y="28554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48A32336-77ED-8217-2018-D6315DE9A782}"/>
                    </a:ext>
                  </a:extLst>
                </p14:cNvPr>
                <p14:cNvContentPartPr/>
                <p14:nvPr/>
              </p14:nvContentPartPr>
              <p14:xfrm>
                <a:off x="3054775" y="1092218"/>
                <a:ext cx="37800" cy="12564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48A32336-77ED-8217-2018-D6315DE9A782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048655" y="1086098"/>
                  <a:ext cx="500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D559E0B-17B5-9C9C-2871-93B82AB2BD68}"/>
                    </a:ext>
                  </a:extLst>
                </p14:cNvPr>
                <p14:cNvContentPartPr/>
                <p14:nvPr/>
              </p14:nvContentPartPr>
              <p14:xfrm>
                <a:off x="3214615" y="1105178"/>
                <a:ext cx="111960" cy="1206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D559E0B-17B5-9C9C-2871-93B82AB2BD6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208495" y="1099058"/>
                  <a:ext cx="1242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29F4F55F-40E3-49F8-2523-7362029EEBA1}"/>
                    </a:ext>
                  </a:extLst>
                </p14:cNvPr>
                <p14:cNvContentPartPr/>
                <p14:nvPr/>
              </p14:nvContentPartPr>
              <p14:xfrm>
                <a:off x="3459775" y="1111298"/>
                <a:ext cx="141480" cy="1317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29F4F55F-40E3-49F8-2523-7362029EEBA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53655" y="1105178"/>
                  <a:ext cx="1537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ADDEEC46-845C-6359-EC5F-289489F9D224}"/>
                    </a:ext>
                  </a:extLst>
                </p14:cNvPr>
                <p14:cNvContentPartPr/>
                <p14:nvPr/>
              </p14:nvContentPartPr>
              <p14:xfrm>
                <a:off x="3086455" y="1324778"/>
                <a:ext cx="349560" cy="1836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ADDEEC46-845C-6359-EC5F-289489F9D2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080335" y="1318658"/>
                  <a:ext cx="361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6EED1376-DE2F-4593-9F2E-CEC79D651AF8}"/>
                    </a:ext>
                  </a:extLst>
                </p14:cNvPr>
                <p14:cNvContentPartPr/>
                <p14:nvPr/>
              </p14:nvContentPartPr>
              <p14:xfrm>
                <a:off x="4243135" y="1403618"/>
                <a:ext cx="204840" cy="3312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6EED1376-DE2F-4593-9F2E-CEC79D651AF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37015" y="1397498"/>
                  <a:ext cx="2170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5DA38892-F793-CA9D-E16C-20C1C19FE467}"/>
                    </a:ext>
                  </a:extLst>
                </p14:cNvPr>
                <p14:cNvContentPartPr/>
                <p14:nvPr/>
              </p14:nvContentPartPr>
              <p14:xfrm>
                <a:off x="4230535" y="2022818"/>
                <a:ext cx="142200" cy="972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5DA38892-F793-CA9D-E16C-20C1C19FE46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224415" y="2016698"/>
                  <a:ext cx="1544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739371CE-468B-F4FE-52D0-EF6C38FCF489}"/>
                    </a:ext>
                  </a:extLst>
                </p14:cNvPr>
                <p14:cNvContentPartPr/>
                <p14:nvPr/>
              </p14:nvContentPartPr>
              <p14:xfrm>
                <a:off x="4198495" y="965498"/>
                <a:ext cx="453600" cy="41508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739371CE-468B-F4FE-52D0-EF6C38FCF48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4192375" y="959378"/>
                  <a:ext cx="46584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C5F775ED-333D-1CEE-8729-BE870ED19C75}"/>
                    </a:ext>
                  </a:extLst>
                </p14:cNvPr>
                <p14:cNvContentPartPr/>
                <p14:nvPr/>
              </p14:nvContentPartPr>
              <p14:xfrm>
                <a:off x="4148815" y="1583258"/>
                <a:ext cx="476640" cy="51408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C5F775ED-333D-1CEE-8729-BE870ED19C7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142695" y="1577138"/>
                  <a:ext cx="4888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2CFC2DEE-562C-DC86-3638-42852D3E1A47}"/>
                    </a:ext>
                  </a:extLst>
                </p14:cNvPr>
                <p14:cNvContentPartPr/>
                <p14:nvPr/>
              </p14:nvContentPartPr>
              <p14:xfrm>
                <a:off x="4061335" y="2316578"/>
                <a:ext cx="569520" cy="4946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2CFC2DEE-562C-DC86-3638-42852D3E1A4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055215" y="2310458"/>
                  <a:ext cx="5817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00EC91C3-5A6A-BFCE-CEFE-6E39D22D0C67}"/>
                    </a:ext>
                  </a:extLst>
                </p14:cNvPr>
                <p14:cNvContentPartPr/>
                <p14:nvPr/>
              </p14:nvContentPartPr>
              <p14:xfrm>
                <a:off x="4075375" y="1644458"/>
                <a:ext cx="130320" cy="19728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00EC91C3-5A6A-BFCE-CEFE-6E39D22D0C6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069255" y="1638338"/>
                  <a:ext cx="1425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6BBB7F83-C41D-8D96-E108-C30ECB9CDA1E}"/>
              </a:ext>
            </a:extLst>
          </p:cNvPr>
          <p:cNvGrpSpPr/>
          <p:nvPr/>
        </p:nvGrpSpPr>
        <p:grpSpPr>
          <a:xfrm>
            <a:off x="5313055" y="1513418"/>
            <a:ext cx="1477800" cy="690840"/>
            <a:chOff x="5313055" y="1513418"/>
            <a:chExt cx="1477800" cy="69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1AE00380-FACE-8AF0-D8ED-391109473A48}"/>
                    </a:ext>
                  </a:extLst>
                </p14:cNvPr>
                <p14:cNvContentPartPr/>
                <p14:nvPr/>
              </p14:nvContentPartPr>
              <p14:xfrm>
                <a:off x="5313055" y="1685858"/>
                <a:ext cx="57600" cy="18216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1AE00380-FACE-8AF0-D8ED-391109473A4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306935" y="1679738"/>
                  <a:ext cx="698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E5348BB8-8A27-FF76-7DEC-66AD79AAEF53}"/>
                    </a:ext>
                  </a:extLst>
                </p14:cNvPr>
                <p14:cNvContentPartPr/>
                <p14:nvPr/>
              </p14:nvContentPartPr>
              <p14:xfrm>
                <a:off x="5482255" y="1699538"/>
                <a:ext cx="61560" cy="1281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E5348BB8-8A27-FF76-7DEC-66AD79AAEF53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476135" y="1693418"/>
                  <a:ext cx="738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6A430765-1385-61FE-0CF9-079B3D4FD823}"/>
                    </a:ext>
                  </a:extLst>
                </p14:cNvPr>
                <p14:cNvContentPartPr/>
                <p14:nvPr/>
              </p14:nvContentPartPr>
              <p14:xfrm>
                <a:off x="5683135" y="1729058"/>
                <a:ext cx="365040" cy="10116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6A430765-1385-61FE-0CF9-079B3D4FD82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677015" y="1722938"/>
                  <a:ext cx="377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599C6E86-0BE9-BE63-F4C0-F3CAA6475D77}"/>
                    </a:ext>
                  </a:extLst>
                </p14:cNvPr>
                <p14:cNvContentPartPr/>
                <p14:nvPr/>
              </p14:nvContentPartPr>
              <p14:xfrm>
                <a:off x="6092455" y="1689818"/>
                <a:ext cx="72000" cy="19944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599C6E86-0BE9-BE63-F4C0-F3CAA6475D77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086335" y="1683698"/>
                  <a:ext cx="842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A5483326-801A-53FE-2AC4-6B2A18E26E0B}"/>
                    </a:ext>
                  </a:extLst>
                </p14:cNvPr>
                <p14:cNvContentPartPr/>
                <p14:nvPr/>
              </p14:nvContentPartPr>
              <p14:xfrm>
                <a:off x="6291535" y="1667138"/>
                <a:ext cx="155160" cy="29016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A5483326-801A-53FE-2AC4-6B2A18E26E0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285415" y="1661018"/>
                  <a:ext cx="1674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D8E8010B-725C-78C8-088E-09A70EF8470C}"/>
                    </a:ext>
                  </a:extLst>
                </p14:cNvPr>
                <p14:cNvContentPartPr/>
                <p14:nvPr/>
              </p14:nvContentPartPr>
              <p14:xfrm>
                <a:off x="6117295" y="2068178"/>
                <a:ext cx="217800" cy="2124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D8E8010B-725C-78C8-088E-09A70EF8470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111175" y="2062058"/>
                  <a:ext cx="230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06372F54-7FC5-EB70-44BA-1B40C6D39AF9}"/>
                    </a:ext>
                  </a:extLst>
                </p14:cNvPr>
                <p14:cNvContentPartPr/>
                <p14:nvPr/>
              </p14:nvContentPartPr>
              <p14:xfrm>
                <a:off x="6125935" y="2163938"/>
                <a:ext cx="265680" cy="1116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06372F54-7FC5-EB70-44BA-1B40C6D39AF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119815" y="2157818"/>
                  <a:ext cx="2779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B260F1F2-902B-A6AD-C53C-8FBF287F416B}"/>
                    </a:ext>
                  </a:extLst>
                </p14:cNvPr>
                <p14:cNvContentPartPr/>
                <p14:nvPr/>
              </p14:nvContentPartPr>
              <p14:xfrm>
                <a:off x="6035575" y="1513418"/>
                <a:ext cx="755280" cy="69084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B260F1F2-902B-A6AD-C53C-8FBF287F416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029455" y="1507298"/>
                  <a:ext cx="767520" cy="70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D485195C-87CE-34A8-161C-040C82EE26EF}"/>
                    </a:ext>
                  </a:extLst>
                </p14:cNvPr>
                <p14:cNvContentPartPr/>
                <p14:nvPr/>
              </p14:nvContentPartPr>
              <p14:xfrm>
                <a:off x="6289015" y="2142338"/>
                <a:ext cx="31320" cy="4104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D485195C-87CE-34A8-161C-040C82EE26E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282895" y="2136218"/>
                  <a:ext cx="4356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7666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54CEFE4-6522-818F-34DC-F0FD26350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660"/>
            <a:ext cx="10515600" cy="1325563"/>
          </a:xfrm>
        </p:spPr>
        <p:txBody>
          <a:bodyPr/>
          <a:lstStyle/>
          <a:p>
            <a:r>
              <a:rPr lang="ko-KR" altLang="en-US"/>
              <a:t>전체 데이터 개수 구하기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70572C2-87AA-6526-5DA3-9737D8C9851C}"/>
              </a:ext>
            </a:extLst>
          </p:cNvPr>
          <p:cNvGrpSpPr/>
          <p:nvPr/>
        </p:nvGrpSpPr>
        <p:grpSpPr>
          <a:xfrm>
            <a:off x="699655" y="71618"/>
            <a:ext cx="4460760" cy="1661040"/>
            <a:chOff x="699655" y="71618"/>
            <a:chExt cx="4460760" cy="166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13863F45-670F-CEAC-AC38-170DE2072E02}"/>
                    </a:ext>
                  </a:extLst>
                </p14:cNvPr>
                <p14:cNvContentPartPr/>
                <p14:nvPr/>
              </p14:nvContentPartPr>
              <p14:xfrm>
                <a:off x="4213255" y="1058018"/>
                <a:ext cx="800280" cy="1152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13863F45-670F-CEAC-AC38-170DE2072E0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07135" y="1051898"/>
                  <a:ext cx="812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46ADBC2-820C-68D3-25D6-85AD83F8F50D}"/>
                    </a:ext>
                  </a:extLst>
                </p14:cNvPr>
                <p14:cNvContentPartPr/>
                <p14:nvPr/>
              </p14:nvContentPartPr>
              <p14:xfrm>
                <a:off x="4367695" y="1384898"/>
                <a:ext cx="119880" cy="2091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46ADBC2-820C-68D3-25D6-85AD83F8F50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61575" y="1378778"/>
                  <a:ext cx="1321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E7FFCC7-3BDA-D7CA-3802-B7F6EF356ED7}"/>
                    </a:ext>
                  </a:extLst>
                </p14:cNvPr>
                <p14:cNvContentPartPr/>
                <p14:nvPr/>
              </p14:nvContentPartPr>
              <p14:xfrm>
                <a:off x="4562095" y="1346378"/>
                <a:ext cx="172440" cy="1591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E7FFCC7-3BDA-D7CA-3802-B7F6EF356ED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55975" y="1340258"/>
                  <a:ext cx="1846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AED728C-8A04-F130-68D6-7CDFF75EA0D5}"/>
                    </a:ext>
                  </a:extLst>
                </p14:cNvPr>
                <p14:cNvContentPartPr/>
                <p14:nvPr/>
              </p14:nvContentPartPr>
              <p14:xfrm>
                <a:off x="4534735" y="1540058"/>
                <a:ext cx="284040" cy="1540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AED728C-8A04-F130-68D6-7CDFF75EA0D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28615" y="1533938"/>
                  <a:ext cx="2962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8855A9B0-8F56-BDCB-FE6C-B7D9D908E3A6}"/>
                    </a:ext>
                  </a:extLst>
                </p14:cNvPr>
                <p14:cNvContentPartPr/>
                <p14:nvPr/>
              </p14:nvContentPartPr>
              <p14:xfrm>
                <a:off x="4901575" y="1340258"/>
                <a:ext cx="32040" cy="68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8855A9B0-8F56-BDCB-FE6C-B7D9D908E3A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95455" y="1334138"/>
                  <a:ext cx="44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F85C670F-5BE8-2744-7D0C-A7CE3744446F}"/>
                    </a:ext>
                  </a:extLst>
                </p14:cNvPr>
                <p14:cNvContentPartPr/>
                <p14:nvPr/>
              </p14:nvContentPartPr>
              <p14:xfrm>
                <a:off x="4923535" y="1340258"/>
                <a:ext cx="236880" cy="1652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F85C670F-5BE8-2744-7D0C-A7CE3744446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17415" y="1334138"/>
                  <a:ext cx="2491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D34C0E9-C333-24C6-BD6E-75C2F03975FD}"/>
                    </a:ext>
                  </a:extLst>
                </p14:cNvPr>
                <p14:cNvContentPartPr/>
                <p14:nvPr/>
              </p14:nvContentPartPr>
              <p14:xfrm>
                <a:off x="5092375" y="1585418"/>
                <a:ext cx="24840" cy="1015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D34C0E9-C333-24C6-BD6E-75C2F03975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86255" y="1579298"/>
                  <a:ext cx="370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CE07938-5F9C-BDFA-C72D-6DA21DFC223E}"/>
                    </a:ext>
                  </a:extLst>
                </p14:cNvPr>
                <p14:cNvContentPartPr/>
                <p14:nvPr/>
              </p14:nvContentPartPr>
              <p14:xfrm>
                <a:off x="1358455" y="1203098"/>
                <a:ext cx="1676520" cy="414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CE07938-5F9C-BDFA-C72D-6DA21DFC22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52335" y="1196978"/>
                  <a:ext cx="1688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010BA92-4BC4-3D7B-D954-63BD87E8F1A5}"/>
                    </a:ext>
                  </a:extLst>
                </p14:cNvPr>
                <p14:cNvContentPartPr/>
                <p14:nvPr/>
              </p14:nvContentPartPr>
              <p14:xfrm>
                <a:off x="3185095" y="1243778"/>
                <a:ext cx="10080" cy="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010BA92-4BC4-3D7B-D954-63BD87E8F1A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78975" y="1237658"/>
                  <a:ext cx="223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961D1A6-52B7-939F-863F-75D38FCEA3BF}"/>
                    </a:ext>
                  </a:extLst>
                </p14:cNvPr>
                <p14:cNvContentPartPr/>
                <p14:nvPr/>
              </p14:nvContentPartPr>
              <p14:xfrm>
                <a:off x="2065855" y="1338458"/>
                <a:ext cx="16200" cy="351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961D1A6-52B7-939F-863F-75D38FCEA3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59735" y="1332338"/>
                  <a:ext cx="284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ADBBB8A5-5D7F-B70E-34B5-951C25F89343}"/>
                    </a:ext>
                  </a:extLst>
                </p14:cNvPr>
                <p14:cNvContentPartPr/>
                <p14:nvPr/>
              </p14:nvContentPartPr>
              <p14:xfrm>
                <a:off x="2021935" y="1640498"/>
                <a:ext cx="155520" cy="9216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ADBBB8A5-5D7F-B70E-34B5-951C25F8934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15815" y="1634378"/>
                  <a:ext cx="1677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1EBA07A-E9F3-8327-6A97-0F303FA35FF6}"/>
                    </a:ext>
                  </a:extLst>
                </p14:cNvPr>
                <p14:cNvContentPartPr/>
                <p14:nvPr/>
              </p14:nvContentPartPr>
              <p14:xfrm>
                <a:off x="2239015" y="1699538"/>
                <a:ext cx="360" cy="3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1EBA07A-E9F3-8327-6A97-0F303FA35F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232895" y="16934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3751528-226A-40AF-29F3-AC31A3E5CC89}"/>
                    </a:ext>
                  </a:extLst>
                </p14:cNvPr>
                <p14:cNvContentPartPr/>
                <p14:nvPr/>
              </p14:nvContentPartPr>
              <p14:xfrm>
                <a:off x="699655" y="71618"/>
                <a:ext cx="3187080" cy="1170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3751528-226A-40AF-29F3-AC31A3E5CC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3535" y="65498"/>
                  <a:ext cx="3199320" cy="11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1A49856-EF48-EA1E-09D1-FF22907A6237}"/>
              </a:ext>
            </a:extLst>
          </p:cNvPr>
          <p:cNvGrpSpPr/>
          <p:nvPr/>
        </p:nvGrpSpPr>
        <p:grpSpPr>
          <a:xfrm>
            <a:off x="1171975" y="2374898"/>
            <a:ext cx="2226600" cy="798120"/>
            <a:chOff x="1171975" y="2374898"/>
            <a:chExt cx="2226600" cy="79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89FDC8E7-336B-A396-50CC-86E9BC6E1DAA}"/>
                    </a:ext>
                  </a:extLst>
                </p14:cNvPr>
                <p14:cNvContentPartPr/>
                <p14:nvPr/>
              </p14:nvContentPartPr>
              <p14:xfrm>
                <a:off x="1337935" y="2452298"/>
                <a:ext cx="6840" cy="4233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89FDC8E7-336B-A396-50CC-86E9BC6E1DA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31815" y="2446178"/>
                  <a:ext cx="190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CE39556-EE24-29E6-F31A-072739553346}"/>
                    </a:ext>
                  </a:extLst>
                </p14:cNvPr>
                <p14:cNvContentPartPr/>
                <p14:nvPr/>
              </p14:nvContentPartPr>
              <p14:xfrm>
                <a:off x="1301935" y="2415938"/>
                <a:ext cx="192240" cy="21384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CE39556-EE24-29E6-F31A-07273955334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95815" y="2409818"/>
                  <a:ext cx="2044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97BD12E7-1F2A-BA96-5C58-F3B9F16F8E56}"/>
                    </a:ext>
                  </a:extLst>
                </p14:cNvPr>
                <p14:cNvContentPartPr/>
                <p14:nvPr/>
              </p14:nvContentPartPr>
              <p14:xfrm>
                <a:off x="1495975" y="2604578"/>
                <a:ext cx="183960" cy="1281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97BD12E7-1F2A-BA96-5C58-F3B9F16F8E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89855" y="2598458"/>
                  <a:ext cx="1962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7729165-4831-C6A1-774A-80558E3CF773}"/>
                    </a:ext>
                  </a:extLst>
                </p14:cNvPr>
                <p14:cNvContentPartPr/>
                <p14:nvPr/>
              </p14:nvContentPartPr>
              <p14:xfrm>
                <a:off x="1639255" y="2585498"/>
                <a:ext cx="167760" cy="4543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7729165-4831-C6A1-774A-80558E3CF7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33135" y="2579378"/>
                  <a:ext cx="18000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6117149-97C3-7DA3-7DF7-D64A1187C8F6}"/>
                    </a:ext>
                  </a:extLst>
                </p14:cNvPr>
                <p14:cNvContentPartPr/>
                <p14:nvPr/>
              </p14:nvContentPartPr>
              <p14:xfrm>
                <a:off x="1907455" y="2547338"/>
                <a:ext cx="248040" cy="2210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6117149-97C3-7DA3-7DF7-D64A1187C8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01335" y="2541218"/>
                  <a:ext cx="2602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2E41CFB-B26A-8634-A920-69042C47A231}"/>
                    </a:ext>
                  </a:extLst>
                </p14:cNvPr>
                <p14:cNvContentPartPr/>
                <p14:nvPr/>
              </p14:nvContentPartPr>
              <p14:xfrm>
                <a:off x="2185375" y="2374898"/>
                <a:ext cx="19440" cy="3726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2E41CFB-B26A-8634-A920-69042C47A23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79255" y="2368778"/>
                  <a:ext cx="316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9E30E01D-C50C-96E5-8792-C013C257CB21}"/>
                    </a:ext>
                  </a:extLst>
                </p14:cNvPr>
                <p14:cNvContentPartPr/>
                <p14:nvPr/>
              </p14:nvContentPartPr>
              <p14:xfrm>
                <a:off x="2179975" y="2394338"/>
                <a:ext cx="172440" cy="3362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9E30E01D-C50C-96E5-8792-C013C257CB2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73855" y="2388218"/>
                  <a:ext cx="1846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BE5D1355-8B16-51DC-1B9B-702681C8084B}"/>
                    </a:ext>
                  </a:extLst>
                </p14:cNvPr>
                <p14:cNvContentPartPr/>
                <p14:nvPr/>
              </p14:nvContentPartPr>
              <p14:xfrm>
                <a:off x="2461855" y="2375978"/>
                <a:ext cx="249840" cy="3686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BE5D1355-8B16-51DC-1B9B-702681C8084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55735" y="2369858"/>
                  <a:ext cx="26208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DFC802D4-9B65-E1B5-A0CD-607A8ADD368A}"/>
                    </a:ext>
                  </a:extLst>
                </p14:cNvPr>
                <p14:cNvContentPartPr/>
                <p14:nvPr/>
              </p14:nvContentPartPr>
              <p14:xfrm>
                <a:off x="2795215" y="2422778"/>
                <a:ext cx="234720" cy="296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DFC802D4-9B65-E1B5-A0CD-607A8ADD36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89095" y="2416658"/>
                  <a:ext cx="24696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7202D0D3-DEEF-4F1A-693F-448FB5BF71AD}"/>
                    </a:ext>
                  </a:extLst>
                </p14:cNvPr>
                <p14:cNvContentPartPr/>
                <p14:nvPr/>
              </p14:nvContentPartPr>
              <p14:xfrm>
                <a:off x="3167095" y="2638778"/>
                <a:ext cx="36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7202D0D3-DEEF-4F1A-693F-448FB5BF71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60975" y="26326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BD2971C4-3B01-B48B-4193-91C738F89087}"/>
                    </a:ext>
                  </a:extLst>
                </p14:cNvPr>
                <p14:cNvContentPartPr/>
                <p14:nvPr/>
              </p14:nvContentPartPr>
              <p14:xfrm>
                <a:off x="1171975" y="3025058"/>
                <a:ext cx="1957680" cy="943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BD2971C4-3B01-B48B-4193-91C738F890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65855" y="3018938"/>
                  <a:ext cx="1969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5D308C0B-DC76-4F7B-6AB6-B3E5D546C930}"/>
                    </a:ext>
                  </a:extLst>
                </p14:cNvPr>
                <p14:cNvContentPartPr/>
                <p14:nvPr/>
              </p14:nvContentPartPr>
              <p14:xfrm>
                <a:off x="3353215" y="3172658"/>
                <a:ext cx="360" cy="36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5D308C0B-DC76-4F7B-6AB6-B3E5D546C93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47095" y="31665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C7BFED18-E4B9-7644-CAA1-522E5A901747}"/>
                    </a:ext>
                  </a:extLst>
                </p14:cNvPr>
                <p14:cNvContentPartPr/>
                <p14:nvPr/>
              </p14:nvContentPartPr>
              <p14:xfrm>
                <a:off x="3398215" y="2573258"/>
                <a:ext cx="360" cy="3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C7BFED18-E4B9-7644-CAA1-522E5A90174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92095" y="25671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F051DCF1-D72D-7407-B5C1-0E3879D6C82C}"/>
                  </a:ext>
                </a:extLst>
              </p14:cNvPr>
              <p14:cNvContentPartPr/>
              <p14:nvPr/>
            </p14:nvContentPartPr>
            <p14:xfrm>
              <a:off x="4503055" y="1820498"/>
              <a:ext cx="586800" cy="381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F051DCF1-D72D-7407-B5C1-0E3879D6C82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496935" y="1814378"/>
                <a:ext cx="59904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그룹 61">
            <a:extLst>
              <a:ext uri="{FF2B5EF4-FFF2-40B4-BE49-F238E27FC236}">
                <a16:creationId xmlns:a16="http://schemas.microsoft.com/office/drawing/2014/main" id="{06488F47-7970-F9C5-11C7-2A6CAEB2FE4B}"/>
              </a:ext>
            </a:extLst>
          </p:cNvPr>
          <p:cNvGrpSpPr/>
          <p:nvPr/>
        </p:nvGrpSpPr>
        <p:grpSpPr>
          <a:xfrm>
            <a:off x="4508455" y="2097698"/>
            <a:ext cx="1122120" cy="347040"/>
            <a:chOff x="4508455" y="2097698"/>
            <a:chExt cx="112212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08C0C17D-B3C4-71AD-8BB7-1796815F7FC8}"/>
                    </a:ext>
                  </a:extLst>
                </p14:cNvPr>
                <p14:cNvContentPartPr/>
                <p14:nvPr/>
              </p14:nvContentPartPr>
              <p14:xfrm>
                <a:off x="4508455" y="2208218"/>
                <a:ext cx="162720" cy="23652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08C0C17D-B3C4-71AD-8BB7-1796815F7FC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502335" y="2202098"/>
                  <a:ext cx="1749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0EA6F6F-EAA7-132A-8519-25B8E5F29959}"/>
                    </a:ext>
                  </a:extLst>
                </p14:cNvPr>
                <p14:cNvContentPartPr/>
                <p14:nvPr/>
              </p14:nvContentPartPr>
              <p14:xfrm>
                <a:off x="4740655" y="2213978"/>
                <a:ext cx="175680" cy="1353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0EA6F6F-EAA7-132A-8519-25B8E5F2995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34535" y="2207858"/>
                  <a:ext cx="1879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EDB49F9C-3CFF-C5D7-CF55-6C2BEE686245}"/>
                    </a:ext>
                  </a:extLst>
                </p14:cNvPr>
                <p14:cNvContentPartPr/>
                <p14:nvPr/>
              </p14:nvContentPartPr>
              <p14:xfrm>
                <a:off x="4920295" y="2208578"/>
                <a:ext cx="200160" cy="12636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EDB49F9C-3CFF-C5D7-CF55-6C2BEE68624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914175" y="2202458"/>
                  <a:ext cx="212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37142C8-E854-486C-D8D3-65883DA70C25}"/>
                    </a:ext>
                  </a:extLst>
                </p14:cNvPr>
                <p14:cNvContentPartPr/>
                <p14:nvPr/>
              </p14:nvContentPartPr>
              <p14:xfrm>
                <a:off x="5093815" y="2234138"/>
                <a:ext cx="82800" cy="11052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37142C8-E854-486C-D8D3-65883DA70C2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087695" y="2228018"/>
                  <a:ext cx="95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31A43A9F-935F-3423-0897-B8FE843464BE}"/>
                    </a:ext>
                  </a:extLst>
                </p14:cNvPr>
                <p14:cNvContentPartPr/>
                <p14:nvPr/>
              </p14:nvContentPartPr>
              <p14:xfrm>
                <a:off x="5103895" y="2097698"/>
                <a:ext cx="54720" cy="172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31A43A9F-935F-3423-0897-B8FE843464B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097775" y="2091578"/>
                  <a:ext cx="66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3D5A58D-7C65-9332-874A-AB12B5B5CA44}"/>
                    </a:ext>
                  </a:extLst>
                </p14:cNvPr>
                <p14:cNvContentPartPr/>
                <p14:nvPr/>
              </p14:nvContentPartPr>
              <p14:xfrm>
                <a:off x="5192095" y="2178338"/>
                <a:ext cx="187200" cy="1296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3D5A58D-7C65-9332-874A-AB12B5B5CA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85975" y="2172218"/>
                  <a:ext cx="1994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25E263F2-50B5-BA96-8BB2-B3C1CE908D2A}"/>
                    </a:ext>
                  </a:extLst>
                </p14:cNvPr>
                <p14:cNvContentPartPr/>
                <p14:nvPr/>
              </p14:nvContentPartPr>
              <p14:xfrm>
                <a:off x="5371375" y="2181218"/>
                <a:ext cx="259200" cy="1249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25E263F2-50B5-BA96-8BB2-B3C1CE908D2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365255" y="2175098"/>
                  <a:ext cx="27144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19B0ABE-0403-B502-FA44-E9C65DD51CE2}"/>
              </a:ext>
            </a:extLst>
          </p:cNvPr>
          <p:cNvGrpSpPr/>
          <p:nvPr/>
        </p:nvGrpSpPr>
        <p:grpSpPr>
          <a:xfrm>
            <a:off x="5902015" y="1996538"/>
            <a:ext cx="519840" cy="274320"/>
            <a:chOff x="5902015" y="1996538"/>
            <a:chExt cx="51984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19666F65-D231-1931-1DE1-65388A360FC8}"/>
                    </a:ext>
                  </a:extLst>
                </p14:cNvPr>
                <p14:cNvContentPartPr/>
                <p14:nvPr/>
              </p14:nvContentPartPr>
              <p14:xfrm>
                <a:off x="5902015" y="2076098"/>
                <a:ext cx="519840" cy="11592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19666F65-D231-1931-1DE1-65388A360FC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895895" y="2069978"/>
                  <a:ext cx="5320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252FAE13-6B4D-D274-97C1-A951B072D445}"/>
                    </a:ext>
                  </a:extLst>
                </p14:cNvPr>
                <p14:cNvContentPartPr/>
                <p14:nvPr/>
              </p14:nvContentPartPr>
              <p14:xfrm>
                <a:off x="6200815" y="1996538"/>
                <a:ext cx="207360" cy="2743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252FAE13-6B4D-D274-97C1-A951B072D44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194695" y="1990418"/>
                  <a:ext cx="21960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C6C35EA5-5F22-C7DF-1CBA-73C4BE80D96E}"/>
              </a:ext>
            </a:extLst>
          </p:cNvPr>
          <p:cNvGrpSpPr/>
          <p:nvPr/>
        </p:nvGrpSpPr>
        <p:grpSpPr>
          <a:xfrm>
            <a:off x="6789415" y="1856138"/>
            <a:ext cx="1353240" cy="379080"/>
            <a:chOff x="6789415" y="1856138"/>
            <a:chExt cx="135324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6EBD474-C656-DA41-8626-154586B65FF2}"/>
                    </a:ext>
                  </a:extLst>
                </p14:cNvPr>
                <p14:cNvContentPartPr/>
                <p14:nvPr/>
              </p14:nvContentPartPr>
              <p14:xfrm>
                <a:off x="6789415" y="1882778"/>
                <a:ext cx="62640" cy="2527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6EBD474-C656-DA41-8626-154586B65FF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783295" y="1876658"/>
                  <a:ext cx="748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87C53F5-B5BE-68DF-C07C-5579CD6B2551}"/>
                    </a:ext>
                  </a:extLst>
                </p14:cNvPr>
                <p14:cNvContentPartPr/>
                <p14:nvPr/>
              </p14:nvContentPartPr>
              <p14:xfrm>
                <a:off x="6858895" y="1873058"/>
                <a:ext cx="275040" cy="18468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87C53F5-B5BE-68DF-C07C-5579CD6B255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52775" y="1866938"/>
                  <a:ext cx="2872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FE7161F1-433E-80F0-44A0-406BADE2A3A1}"/>
                    </a:ext>
                  </a:extLst>
                </p14:cNvPr>
                <p14:cNvContentPartPr/>
                <p14:nvPr/>
              </p14:nvContentPartPr>
              <p14:xfrm>
                <a:off x="7139335" y="1933178"/>
                <a:ext cx="182520" cy="1425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FE7161F1-433E-80F0-44A0-406BADE2A3A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133215" y="1927058"/>
                  <a:ext cx="1947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8CF60C3-42AD-ABA1-1524-D3A03314F0D9}"/>
                    </a:ext>
                  </a:extLst>
                </p14:cNvPr>
                <p14:cNvContentPartPr/>
                <p14:nvPr/>
              </p14:nvContentPartPr>
              <p14:xfrm>
                <a:off x="7330495" y="1882778"/>
                <a:ext cx="47160" cy="35244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8CF60C3-42AD-ABA1-1524-D3A03314F0D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324375" y="1876658"/>
                  <a:ext cx="5940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C5FF5FE0-50EA-5D31-3B78-363A42A99672}"/>
                    </a:ext>
                  </a:extLst>
                </p14:cNvPr>
                <p14:cNvContentPartPr/>
                <p14:nvPr/>
              </p14:nvContentPartPr>
              <p14:xfrm>
                <a:off x="7331575" y="1890698"/>
                <a:ext cx="221760" cy="3207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C5FF5FE0-50EA-5D31-3B78-363A42A9967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325455" y="1884578"/>
                  <a:ext cx="234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F8323C15-FDBC-E31C-97E5-000FAA94441E}"/>
                    </a:ext>
                  </a:extLst>
                </p14:cNvPr>
                <p14:cNvContentPartPr/>
                <p14:nvPr/>
              </p14:nvContentPartPr>
              <p14:xfrm>
                <a:off x="7504375" y="1856138"/>
                <a:ext cx="118800" cy="18000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F8323C15-FDBC-E31C-97E5-000FAA94441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98255" y="1850018"/>
                  <a:ext cx="1310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606B247-0077-527B-BAD6-E5422DB600C1}"/>
                    </a:ext>
                  </a:extLst>
                </p14:cNvPr>
                <p14:cNvContentPartPr/>
                <p14:nvPr/>
              </p14:nvContentPartPr>
              <p14:xfrm>
                <a:off x="7665295" y="1861178"/>
                <a:ext cx="477360" cy="1695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606B247-0077-527B-BAD6-E5422DB600C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659175" y="1855058"/>
                  <a:ext cx="4896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378C4F3-645A-8F7E-51AD-C0003C418CAD}"/>
              </a:ext>
            </a:extLst>
          </p:cNvPr>
          <p:cNvGrpSpPr/>
          <p:nvPr/>
        </p:nvGrpSpPr>
        <p:grpSpPr>
          <a:xfrm>
            <a:off x="8339215" y="1712138"/>
            <a:ext cx="714600" cy="315360"/>
            <a:chOff x="8339215" y="1712138"/>
            <a:chExt cx="71460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2B310335-BB87-239F-4906-401B22C66184}"/>
                    </a:ext>
                  </a:extLst>
                </p14:cNvPr>
                <p14:cNvContentPartPr/>
                <p14:nvPr/>
              </p14:nvContentPartPr>
              <p14:xfrm>
                <a:off x="8339215" y="1983218"/>
                <a:ext cx="7560" cy="4428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2B310335-BB87-239F-4906-401B22C6618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333095" y="1977098"/>
                  <a:ext cx="198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EF51C86-F955-9FB6-F72F-FE5897994744}"/>
                    </a:ext>
                  </a:extLst>
                </p14:cNvPr>
                <p14:cNvContentPartPr/>
                <p14:nvPr/>
              </p14:nvContentPartPr>
              <p14:xfrm>
                <a:off x="8530375" y="1845338"/>
                <a:ext cx="456120" cy="324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1EF51C86-F955-9FB6-F72F-FE589799474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524255" y="1839218"/>
                  <a:ext cx="468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A1924DF0-FFE3-42DE-4B5B-5730FC554097}"/>
                    </a:ext>
                  </a:extLst>
                </p14:cNvPr>
                <p14:cNvContentPartPr/>
                <p14:nvPr/>
              </p14:nvContentPartPr>
              <p14:xfrm>
                <a:off x="8877775" y="1712138"/>
                <a:ext cx="176040" cy="30564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A1924DF0-FFE3-42DE-4B5B-5730FC55409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71655" y="1706018"/>
                  <a:ext cx="188280" cy="31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AC9DEAED-604E-B97E-A75C-8AFFFC65C8A8}"/>
                  </a:ext>
                </a:extLst>
              </p14:cNvPr>
              <p14:cNvContentPartPr/>
              <p14:nvPr/>
            </p14:nvContentPartPr>
            <p14:xfrm>
              <a:off x="9033655" y="2190218"/>
              <a:ext cx="18720" cy="1008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AC9DEAED-604E-B97E-A75C-8AFFFC65C8A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027535" y="2184098"/>
                <a:ext cx="30960" cy="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4749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920F5F-A7C3-B402-0AA2-6F3D7F38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202"/>
            <a:ext cx="10515600" cy="1325563"/>
          </a:xfrm>
        </p:spPr>
        <p:txBody>
          <a:bodyPr/>
          <a:lstStyle/>
          <a:p>
            <a:r>
              <a:rPr lang="ko-KR" altLang="en-US"/>
              <a:t>조회 </a:t>
            </a:r>
            <a:r>
              <a:rPr lang="en-US" altLang="ko-KR"/>
              <a:t>-&gt; </a:t>
            </a:r>
            <a:r>
              <a:rPr lang="ko-KR" altLang="en-US"/>
              <a:t>목록 화면 이벤트 처리 </a:t>
            </a:r>
            <a:br>
              <a:rPr lang="en-US" altLang="ko-KR"/>
            </a:br>
            <a:r>
              <a:rPr lang="ko-KR" altLang="en-US"/>
              <a:t>수정 </a:t>
            </a:r>
            <a:r>
              <a:rPr lang="en-US" altLang="ko-KR"/>
              <a:t>-&gt; </a:t>
            </a:r>
            <a:r>
              <a:rPr lang="ko-KR" altLang="en-US"/>
              <a:t>목록 화면 이벤트 처리 </a:t>
            </a:r>
          </a:p>
        </p:txBody>
      </p: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3AB74D45-64FA-153C-AD0D-95C6ADD8440C}"/>
              </a:ext>
            </a:extLst>
          </p:cNvPr>
          <p:cNvGrpSpPr/>
          <p:nvPr/>
        </p:nvGrpSpPr>
        <p:grpSpPr>
          <a:xfrm>
            <a:off x="581215" y="4911687"/>
            <a:ext cx="1964520" cy="539640"/>
            <a:chOff x="581215" y="4911687"/>
            <a:chExt cx="1964520" cy="53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B344A1E2-E435-1EC4-87D0-7753EFBED3AB}"/>
                    </a:ext>
                  </a:extLst>
                </p14:cNvPr>
                <p14:cNvContentPartPr/>
                <p14:nvPr/>
              </p14:nvContentPartPr>
              <p14:xfrm>
                <a:off x="581215" y="4982247"/>
                <a:ext cx="297000" cy="39060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B344A1E2-E435-1EC4-87D0-7753EFBED3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75095" y="4976127"/>
                  <a:ext cx="30924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2E41E09A-17CB-246E-7253-71A4C74642DD}"/>
                    </a:ext>
                  </a:extLst>
                </p14:cNvPr>
                <p14:cNvContentPartPr/>
                <p14:nvPr/>
              </p14:nvContentPartPr>
              <p14:xfrm>
                <a:off x="841495" y="5064327"/>
                <a:ext cx="229680" cy="26496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E41E09A-17CB-246E-7253-71A4C74642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5375" y="5058207"/>
                  <a:ext cx="2419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126195FD-5C3D-7793-DD19-04514446B8E3}"/>
                    </a:ext>
                  </a:extLst>
                </p14:cNvPr>
                <p14:cNvContentPartPr/>
                <p14:nvPr/>
              </p14:nvContentPartPr>
              <p14:xfrm>
                <a:off x="1074055" y="5119047"/>
                <a:ext cx="208080" cy="6408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126195FD-5C3D-7793-DD19-04514446B8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7935" y="5112927"/>
                  <a:ext cx="220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DB0D5A31-815D-3391-2746-335FC660C07D}"/>
                    </a:ext>
                  </a:extLst>
                </p14:cNvPr>
                <p14:cNvContentPartPr/>
                <p14:nvPr/>
              </p14:nvContentPartPr>
              <p14:xfrm>
                <a:off x="1071535" y="4911687"/>
                <a:ext cx="181080" cy="47376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DB0D5A31-815D-3391-2746-335FC660C0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65415" y="4905567"/>
                  <a:ext cx="19332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B6A9CA6A-9968-7115-585A-61B55BEC52BF}"/>
                    </a:ext>
                  </a:extLst>
                </p14:cNvPr>
                <p14:cNvContentPartPr/>
                <p14:nvPr/>
              </p14:nvContentPartPr>
              <p14:xfrm>
                <a:off x="1305175" y="5166207"/>
                <a:ext cx="98280" cy="13608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B6A9CA6A-9968-7115-585A-61B55BEC52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99055" y="5160087"/>
                  <a:ext cx="110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C38CAED3-2F11-171E-3234-E04CBF24F145}"/>
                    </a:ext>
                  </a:extLst>
                </p14:cNvPr>
                <p14:cNvContentPartPr/>
                <p14:nvPr/>
              </p14:nvContentPartPr>
              <p14:xfrm>
                <a:off x="1458895" y="5143167"/>
                <a:ext cx="167040" cy="16452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C38CAED3-2F11-171E-3234-E04CBF24F14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52775" y="5137047"/>
                  <a:ext cx="179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EF80C573-DFA3-3979-44BE-5FF2D4E27709}"/>
                    </a:ext>
                  </a:extLst>
                </p14:cNvPr>
                <p14:cNvContentPartPr/>
                <p14:nvPr/>
              </p14:nvContentPartPr>
              <p14:xfrm>
                <a:off x="1635295" y="5172687"/>
                <a:ext cx="348840" cy="10404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EF80C573-DFA3-3979-44BE-5FF2D4E2770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29175" y="5166567"/>
                  <a:ext cx="361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74E8AA21-4CB8-BC72-EBE4-3690AC0FD2E7}"/>
                    </a:ext>
                  </a:extLst>
                </p14:cNvPr>
                <p14:cNvContentPartPr/>
                <p14:nvPr/>
              </p14:nvContentPartPr>
              <p14:xfrm>
                <a:off x="2256295" y="5034447"/>
                <a:ext cx="289440" cy="41688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74E8AA21-4CB8-BC72-EBE4-3690AC0FD2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0175" y="5028327"/>
                  <a:ext cx="3016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96B833BC-24DB-43AF-C443-65B6EE474DEF}"/>
                    </a:ext>
                  </a:extLst>
                </p14:cNvPr>
                <p14:cNvContentPartPr/>
                <p14:nvPr/>
              </p14:nvContentPartPr>
              <p14:xfrm>
                <a:off x="2375095" y="5396967"/>
                <a:ext cx="2160" cy="5076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96B833BC-24DB-43AF-C443-65B6EE474D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68975" y="5390847"/>
                  <a:ext cx="1440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2" name="잉크 141">
                <a:extLst>
                  <a:ext uri="{FF2B5EF4-FFF2-40B4-BE49-F238E27FC236}">
                    <a16:creationId xmlns:a16="http://schemas.microsoft.com/office/drawing/2014/main" id="{4A3E464F-F7DF-6DB4-30F7-5CB2CA4AF46C}"/>
                  </a:ext>
                </a:extLst>
              </p14:cNvPr>
              <p14:cNvContentPartPr/>
              <p14:nvPr/>
            </p14:nvContentPartPr>
            <p14:xfrm>
              <a:off x="959935" y="1484127"/>
              <a:ext cx="1146600" cy="62280"/>
            </p14:xfrm>
          </p:contentPart>
        </mc:Choice>
        <mc:Fallback xmlns="">
          <p:pic>
            <p:nvPicPr>
              <p:cNvPr id="142" name="잉크 141">
                <a:extLst>
                  <a:ext uri="{FF2B5EF4-FFF2-40B4-BE49-F238E27FC236}">
                    <a16:creationId xmlns:a16="http://schemas.microsoft.com/office/drawing/2014/main" id="{4A3E464F-F7DF-6DB4-30F7-5CB2CA4AF46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3815" y="1478007"/>
                <a:ext cx="115884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3" name="잉크 142">
                <a:extLst>
                  <a:ext uri="{FF2B5EF4-FFF2-40B4-BE49-F238E27FC236}">
                    <a16:creationId xmlns:a16="http://schemas.microsoft.com/office/drawing/2014/main" id="{825E5C9E-9486-A4CE-A0CE-934DEB060869}"/>
                  </a:ext>
                </a:extLst>
              </p14:cNvPr>
              <p14:cNvContentPartPr/>
              <p14:nvPr/>
            </p14:nvContentPartPr>
            <p14:xfrm>
              <a:off x="3136495" y="1491687"/>
              <a:ext cx="833760" cy="32040"/>
            </p14:xfrm>
          </p:contentPart>
        </mc:Choice>
        <mc:Fallback xmlns="">
          <p:pic>
            <p:nvPicPr>
              <p:cNvPr id="143" name="잉크 142">
                <a:extLst>
                  <a:ext uri="{FF2B5EF4-FFF2-40B4-BE49-F238E27FC236}">
                    <a16:creationId xmlns:a16="http://schemas.microsoft.com/office/drawing/2014/main" id="{825E5C9E-9486-A4CE-A0CE-934DEB06086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30375" y="1485567"/>
                <a:ext cx="8460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4" name="잉크 143">
                <a:extLst>
                  <a:ext uri="{FF2B5EF4-FFF2-40B4-BE49-F238E27FC236}">
                    <a16:creationId xmlns:a16="http://schemas.microsoft.com/office/drawing/2014/main" id="{7AE3AC03-4417-9765-98EA-59B717FF4A9C}"/>
                  </a:ext>
                </a:extLst>
              </p14:cNvPr>
              <p14:cNvContentPartPr/>
              <p14:nvPr/>
            </p14:nvContentPartPr>
            <p14:xfrm>
              <a:off x="1430815" y="1570527"/>
              <a:ext cx="20160" cy="548280"/>
            </p14:xfrm>
          </p:contentPart>
        </mc:Choice>
        <mc:Fallback xmlns="">
          <p:pic>
            <p:nvPicPr>
              <p:cNvPr id="144" name="잉크 143">
                <a:extLst>
                  <a:ext uri="{FF2B5EF4-FFF2-40B4-BE49-F238E27FC236}">
                    <a16:creationId xmlns:a16="http://schemas.microsoft.com/office/drawing/2014/main" id="{7AE3AC03-4417-9765-98EA-59B717FF4A9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24695" y="1564407"/>
                <a:ext cx="32400" cy="5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BA90DE63-8891-B80A-3615-5AEED350331C}"/>
                  </a:ext>
                </a:extLst>
              </p14:cNvPr>
              <p14:cNvContentPartPr/>
              <p14:nvPr/>
            </p14:nvContentPartPr>
            <p14:xfrm>
              <a:off x="1311655" y="2002527"/>
              <a:ext cx="290520" cy="234720"/>
            </p14:xfrm>
          </p:contentPart>
        </mc:Choice>
        <mc:Fallback xmlns=""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BA90DE63-8891-B80A-3615-5AEED35033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05535" y="1996407"/>
                <a:ext cx="30276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277726D3-8E80-E999-0309-CE30976673A4}"/>
                  </a:ext>
                </a:extLst>
              </p14:cNvPr>
              <p14:cNvContentPartPr/>
              <p14:nvPr/>
            </p14:nvContentPartPr>
            <p14:xfrm>
              <a:off x="1641415" y="2118807"/>
              <a:ext cx="360" cy="360"/>
            </p14:xfrm>
          </p:contentPart>
        </mc:Choice>
        <mc:Fallback xmlns=""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277726D3-8E80-E999-0309-CE30976673A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635295" y="211268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8" name="잉크 147">
                <a:extLst>
                  <a:ext uri="{FF2B5EF4-FFF2-40B4-BE49-F238E27FC236}">
                    <a16:creationId xmlns:a16="http://schemas.microsoft.com/office/drawing/2014/main" id="{849269A6-EC63-439A-D5B2-E4763E1A54EC}"/>
                  </a:ext>
                </a:extLst>
              </p14:cNvPr>
              <p14:cNvContentPartPr/>
              <p14:nvPr/>
            </p14:nvContentPartPr>
            <p14:xfrm>
              <a:off x="644935" y="2581767"/>
              <a:ext cx="209520" cy="311760"/>
            </p14:xfrm>
          </p:contentPart>
        </mc:Choice>
        <mc:Fallback xmlns="">
          <p:pic>
            <p:nvPicPr>
              <p:cNvPr id="148" name="잉크 147">
                <a:extLst>
                  <a:ext uri="{FF2B5EF4-FFF2-40B4-BE49-F238E27FC236}">
                    <a16:creationId xmlns:a16="http://schemas.microsoft.com/office/drawing/2014/main" id="{849269A6-EC63-439A-D5B2-E4763E1A54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8815" y="2575647"/>
                <a:ext cx="2217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9" name="잉크 148">
                <a:extLst>
                  <a:ext uri="{FF2B5EF4-FFF2-40B4-BE49-F238E27FC236}">
                    <a16:creationId xmlns:a16="http://schemas.microsoft.com/office/drawing/2014/main" id="{72338F09-CFD1-56C8-3A82-F71F516DF07F}"/>
                  </a:ext>
                </a:extLst>
              </p14:cNvPr>
              <p14:cNvContentPartPr/>
              <p14:nvPr/>
            </p14:nvContentPartPr>
            <p14:xfrm>
              <a:off x="850855" y="2656647"/>
              <a:ext cx="252000" cy="50400"/>
            </p14:xfrm>
          </p:contentPart>
        </mc:Choice>
        <mc:Fallback xmlns="">
          <p:pic>
            <p:nvPicPr>
              <p:cNvPr id="149" name="잉크 148">
                <a:extLst>
                  <a:ext uri="{FF2B5EF4-FFF2-40B4-BE49-F238E27FC236}">
                    <a16:creationId xmlns:a16="http://schemas.microsoft.com/office/drawing/2014/main" id="{72338F09-CFD1-56C8-3A82-F71F516DF0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44735" y="2650527"/>
                <a:ext cx="26424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50" name="잉크 149">
                <a:extLst>
                  <a:ext uri="{FF2B5EF4-FFF2-40B4-BE49-F238E27FC236}">
                    <a16:creationId xmlns:a16="http://schemas.microsoft.com/office/drawing/2014/main" id="{0E2947FF-B1EC-8661-F355-C5E030CA4633}"/>
                  </a:ext>
                </a:extLst>
              </p14:cNvPr>
              <p14:cNvContentPartPr/>
              <p14:nvPr/>
            </p14:nvContentPartPr>
            <p14:xfrm>
              <a:off x="863095" y="2433087"/>
              <a:ext cx="203400" cy="501840"/>
            </p14:xfrm>
          </p:contentPart>
        </mc:Choice>
        <mc:Fallback xmlns="">
          <p:pic>
            <p:nvPicPr>
              <p:cNvPr id="150" name="잉크 149">
                <a:extLst>
                  <a:ext uri="{FF2B5EF4-FFF2-40B4-BE49-F238E27FC236}">
                    <a16:creationId xmlns:a16="http://schemas.microsoft.com/office/drawing/2014/main" id="{0E2947FF-B1EC-8661-F355-C5E030CA463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6975" y="2426967"/>
                <a:ext cx="2156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28092CAE-C989-170C-D9D2-C9B69919AF4B}"/>
                  </a:ext>
                </a:extLst>
              </p14:cNvPr>
              <p14:cNvContentPartPr/>
              <p14:nvPr/>
            </p14:nvContentPartPr>
            <p14:xfrm>
              <a:off x="1061095" y="2666007"/>
              <a:ext cx="153360" cy="165960"/>
            </p14:xfrm>
          </p:contentPart>
        </mc:Choice>
        <mc:Fallback xmlns=""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28092CAE-C989-170C-D9D2-C9B69919AF4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4975" y="2659887"/>
                <a:ext cx="1656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55C7725A-5C7B-F329-B758-B7F45FCBEAA2}"/>
                  </a:ext>
                </a:extLst>
              </p14:cNvPr>
              <p14:cNvContentPartPr/>
              <p14:nvPr/>
            </p14:nvContentPartPr>
            <p14:xfrm>
              <a:off x="1250095" y="2650887"/>
              <a:ext cx="134280" cy="202320"/>
            </p14:xfrm>
          </p:contentPart>
        </mc:Choice>
        <mc:Fallback xmlns=""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55C7725A-5C7B-F329-B758-B7F45FCBEAA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43975" y="2644767"/>
                <a:ext cx="1465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4" name="잉크 153">
                <a:extLst>
                  <a:ext uri="{FF2B5EF4-FFF2-40B4-BE49-F238E27FC236}">
                    <a16:creationId xmlns:a16="http://schemas.microsoft.com/office/drawing/2014/main" id="{5A0004BE-5927-0002-C304-D8DF9DADEAC2}"/>
                  </a:ext>
                </a:extLst>
              </p14:cNvPr>
              <p14:cNvContentPartPr/>
              <p14:nvPr/>
            </p14:nvContentPartPr>
            <p14:xfrm>
              <a:off x="1406335" y="2636127"/>
              <a:ext cx="278280" cy="144720"/>
            </p14:xfrm>
          </p:contentPart>
        </mc:Choice>
        <mc:Fallback xmlns="">
          <p:pic>
            <p:nvPicPr>
              <p:cNvPr id="154" name="잉크 153">
                <a:extLst>
                  <a:ext uri="{FF2B5EF4-FFF2-40B4-BE49-F238E27FC236}">
                    <a16:creationId xmlns:a16="http://schemas.microsoft.com/office/drawing/2014/main" id="{5A0004BE-5927-0002-C304-D8DF9DADEAC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00215" y="2630007"/>
                <a:ext cx="29052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5" name="잉크 154">
                <a:extLst>
                  <a:ext uri="{FF2B5EF4-FFF2-40B4-BE49-F238E27FC236}">
                    <a16:creationId xmlns:a16="http://schemas.microsoft.com/office/drawing/2014/main" id="{2096AA2E-9936-D4FD-272A-ECC28DB2C392}"/>
                  </a:ext>
                </a:extLst>
              </p14:cNvPr>
              <p14:cNvContentPartPr/>
              <p14:nvPr/>
            </p14:nvContentPartPr>
            <p14:xfrm>
              <a:off x="1843015" y="2497167"/>
              <a:ext cx="222480" cy="366120"/>
            </p14:xfrm>
          </p:contentPart>
        </mc:Choice>
        <mc:Fallback xmlns="">
          <p:pic>
            <p:nvPicPr>
              <p:cNvPr id="155" name="잉크 154">
                <a:extLst>
                  <a:ext uri="{FF2B5EF4-FFF2-40B4-BE49-F238E27FC236}">
                    <a16:creationId xmlns:a16="http://schemas.microsoft.com/office/drawing/2014/main" id="{2096AA2E-9936-D4FD-272A-ECC28DB2C39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836895" y="2491047"/>
                <a:ext cx="23472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6" name="잉크 165">
                <a:extLst>
                  <a:ext uri="{FF2B5EF4-FFF2-40B4-BE49-F238E27FC236}">
                    <a16:creationId xmlns:a16="http://schemas.microsoft.com/office/drawing/2014/main" id="{2507A0A1-C17A-AECA-3495-0BA6540D7DE6}"/>
                  </a:ext>
                </a:extLst>
              </p14:cNvPr>
              <p14:cNvContentPartPr/>
              <p14:nvPr/>
            </p14:nvContentPartPr>
            <p14:xfrm>
              <a:off x="1578415" y="3089007"/>
              <a:ext cx="1168200" cy="83160"/>
            </p14:xfrm>
          </p:contentPart>
        </mc:Choice>
        <mc:Fallback xmlns="">
          <p:pic>
            <p:nvPicPr>
              <p:cNvPr id="166" name="잉크 165">
                <a:extLst>
                  <a:ext uri="{FF2B5EF4-FFF2-40B4-BE49-F238E27FC236}">
                    <a16:creationId xmlns:a16="http://schemas.microsoft.com/office/drawing/2014/main" id="{2507A0A1-C17A-AECA-3495-0BA6540D7D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572295" y="3082887"/>
                <a:ext cx="11804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3" name="잉크 182">
                <a:extLst>
                  <a:ext uri="{FF2B5EF4-FFF2-40B4-BE49-F238E27FC236}">
                    <a16:creationId xmlns:a16="http://schemas.microsoft.com/office/drawing/2014/main" id="{ED62B0B6-C85B-2C17-7A2F-EB3B9DE1BF8E}"/>
                  </a:ext>
                </a:extLst>
              </p14:cNvPr>
              <p14:cNvContentPartPr/>
              <p14:nvPr/>
            </p14:nvContentPartPr>
            <p14:xfrm>
              <a:off x="2746975" y="2663487"/>
              <a:ext cx="349560" cy="1920600"/>
            </p14:xfrm>
          </p:contentPart>
        </mc:Choice>
        <mc:Fallback xmlns="">
          <p:pic>
            <p:nvPicPr>
              <p:cNvPr id="183" name="잉크 182">
                <a:extLst>
                  <a:ext uri="{FF2B5EF4-FFF2-40B4-BE49-F238E27FC236}">
                    <a16:creationId xmlns:a16="http://schemas.microsoft.com/office/drawing/2014/main" id="{ED62B0B6-C85B-2C17-7A2F-EB3B9DE1BF8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40855" y="2657367"/>
                <a:ext cx="361800" cy="19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4" name="잉크 183">
                <a:extLst>
                  <a:ext uri="{FF2B5EF4-FFF2-40B4-BE49-F238E27FC236}">
                    <a16:creationId xmlns:a16="http://schemas.microsoft.com/office/drawing/2014/main" id="{58D7EB6B-9560-9BF9-E61B-5BC118688071}"/>
                  </a:ext>
                </a:extLst>
              </p14:cNvPr>
              <p14:cNvContentPartPr/>
              <p14:nvPr/>
            </p14:nvContentPartPr>
            <p14:xfrm>
              <a:off x="2960455" y="4424967"/>
              <a:ext cx="360" cy="360"/>
            </p14:xfrm>
          </p:contentPart>
        </mc:Choice>
        <mc:Fallback xmlns="">
          <p:pic>
            <p:nvPicPr>
              <p:cNvPr id="184" name="잉크 183">
                <a:extLst>
                  <a:ext uri="{FF2B5EF4-FFF2-40B4-BE49-F238E27FC236}">
                    <a16:creationId xmlns:a16="http://schemas.microsoft.com/office/drawing/2014/main" id="{58D7EB6B-9560-9BF9-E61B-5BC11868807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54335" y="441884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85" name="잉크 184">
                <a:extLst>
                  <a:ext uri="{FF2B5EF4-FFF2-40B4-BE49-F238E27FC236}">
                    <a16:creationId xmlns:a16="http://schemas.microsoft.com/office/drawing/2014/main" id="{144242EE-7EAC-0ED2-27B8-BA7545DF6804}"/>
                  </a:ext>
                </a:extLst>
              </p14:cNvPr>
              <p14:cNvContentPartPr/>
              <p14:nvPr/>
            </p14:nvContentPartPr>
            <p14:xfrm>
              <a:off x="3265015" y="2587167"/>
              <a:ext cx="379440" cy="166680"/>
            </p14:xfrm>
          </p:contentPart>
        </mc:Choice>
        <mc:Fallback xmlns="">
          <p:pic>
            <p:nvPicPr>
              <p:cNvPr id="185" name="잉크 184">
                <a:extLst>
                  <a:ext uri="{FF2B5EF4-FFF2-40B4-BE49-F238E27FC236}">
                    <a16:creationId xmlns:a16="http://schemas.microsoft.com/office/drawing/2014/main" id="{144242EE-7EAC-0ED2-27B8-BA7545DF680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258895" y="2581047"/>
                <a:ext cx="3916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86" name="잉크 185">
                <a:extLst>
                  <a:ext uri="{FF2B5EF4-FFF2-40B4-BE49-F238E27FC236}">
                    <a16:creationId xmlns:a16="http://schemas.microsoft.com/office/drawing/2014/main" id="{A279A90F-8A14-042A-1814-4DE75D39BE3B}"/>
                  </a:ext>
                </a:extLst>
              </p14:cNvPr>
              <p14:cNvContentPartPr/>
              <p14:nvPr/>
            </p14:nvContentPartPr>
            <p14:xfrm>
              <a:off x="3546895" y="2451087"/>
              <a:ext cx="190800" cy="341280"/>
            </p14:xfrm>
          </p:contentPart>
        </mc:Choice>
        <mc:Fallback xmlns="">
          <p:pic>
            <p:nvPicPr>
              <p:cNvPr id="186" name="잉크 185">
                <a:extLst>
                  <a:ext uri="{FF2B5EF4-FFF2-40B4-BE49-F238E27FC236}">
                    <a16:creationId xmlns:a16="http://schemas.microsoft.com/office/drawing/2014/main" id="{A279A90F-8A14-042A-1814-4DE75D39BE3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540775" y="2444967"/>
                <a:ext cx="20304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87" name="잉크 186">
                <a:extLst>
                  <a:ext uri="{FF2B5EF4-FFF2-40B4-BE49-F238E27FC236}">
                    <a16:creationId xmlns:a16="http://schemas.microsoft.com/office/drawing/2014/main" id="{E6AB34B0-7337-0F93-6967-9E92F35E3C09}"/>
                  </a:ext>
                </a:extLst>
              </p14:cNvPr>
              <p14:cNvContentPartPr/>
              <p14:nvPr/>
            </p14:nvContentPartPr>
            <p14:xfrm>
              <a:off x="3871255" y="2280447"/>
              <a:ext cx="222480" cy="315360"/>
            </p14:xfrm>
          </p:contentPart>
        </mc:Choice>
        <mc:Fallback xmlns="">
          <p:pic>
            <p:nvPicPr>
              <p:cNvPr id="187" name="잉크 186">
                <a:extLst>
                  <a:ext uri="{FF2B5EF4-FFF2-40B4-BE49-F238E27FC236}">
                    <a16:creationId xmlns:a16="http://schemas.microsoft.com/office/drawing/2014/main" id="{E6AB34B0-7337-0F93-6967-9E92F35E3C0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865135" y="2274327"/>
                <a:ext cx="234720" cy="32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88" name="잉크 187">
                <a:extLst>
                  <a:ext uri="{FF2B5EF4-FFF2-40B4-BE49-F238E27FC236}">
                    <a16:creationId xmlns:a16="http://schemas.microsoft.com/office/drawing/2014/main" id="{8EDFD71A-BF6E-8849-EBBD-315E6ABB278E}"/>
                  </a:ext>
                </a:extLst>
              </p14:cNvPr>
              <p14:cNvContentPartPr/>
              <p14:nvPr/>
            </p14:nvContentPartPr>
            <p14:xfrm>
              <a:off x="4069615" y="2296647"/>
              <a:ext cx="217080" cy="193320"/>
            </p14:xfrm>
          </p:contentPart>
        </mc:Choice>
        <mc:Fallback xmlns="">
          <p:pic>
            <p:nvPicPr>
              <p:cNvPr id="188" name="잉크 187">
                <a:extLst>
                  <a:ext uri="{FF2B5EF4-FFF2-40B4-BE49-F238E27FC236}">
                    <a16:creationId xmlns:a16="http://schemas.microsoft.com/office/drawing/2014/main" id="{8EDFD71A-BF6E-8849-EBBD-315E6ABB278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63495" y="2290527"/>
                <a:ext cx="2293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89" name="잉크 188">
                <a:extLst>
                  <a:ext uri="{FF2B5EF4-FFF2-40B4-BE49-F238E27FC236}">
                    <a16:creationId xmlns:a16="http://schemas.microsoft.com/office/drawing/2014/main" id="{92AEA6C9-85D0-3BB5-18DE-1753921037E9}"/>
                  </a:ext>
                </a:extLst>
              </p14:cNvPr>
              <p14:cNvContentPartPr/>
              <p14:nvPr/>
            </p14:nvContentPartPr>
            <p14:xfrm>
              <a:off x="4304695" y="2015847"/>
              <a:ext cx="255600" cy="437040"/>
            </p14:xfrm>
          </p:contentPart>
        </mc:Choice>
        <mc:Fallback xmlns="">
          <p:pic>
            <p:nvPicPr>
              <p:cNvPr id="189" name="잉크 188">
                <a:extLst>
                  <a:ext uri="{FF2B5EF4-FFF2-40B4-BE49-F238E27FC236}">
                    <a16:creationId xmlns:a16="http://schemas.microsoft.com/office/drawing/2014/main" id="{92AEA6C9-85D0-3BB5-18DE-1753921037E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298575" y="2009727"/>
                <a:ext cx="26784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90" name="잉크 189">
                <a:extLst>
                  <a:ext uri="{FF2B5EF4-FFF2-40B4-BE49-F238E27FC236}">
                    <a16:creationId xmlns:a16="http://schemas.microsoft.com/office/drawing/2014/main" id="{2F3526B4-EECD-34DD-CDAC-CA8F23576907}"/>
                  </a:ext>
                </a:extLst>
              </p14:cNvPr>
              <p14:cNvContentPartPr/>
              <p14:nvPr/>
            </p14:nvContentPartPr>
            <p14:xfrm>
              <a:off x="4612855" y="2280447"/>
              <a:ext cx="54360" cy="115920"/>
            </p14:xfrm>
          </p:contentPart>
        </mc:Choice>
        <mc:Fallback xmlns="">
          <p:pic>
            <p:nvPicPr>
              <p:cNvPr id="190" name="잉크 189">
                <a:extLst>
                  <a:ext uri="{FF2B5EF4-FFF2-40B4-BE49-F238E27FC236}">
                    <a16:creationId xmlns:a16="http://schemas.microsoft.com/office/drawing/2014/main" id="{2F3526B4-EECD-34DD-CDAC-CA8F2357690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606735" y="2274327"/>
                <a:ext cx="666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91" name="잉크 190">
                <a:extLst>
                  <a:ext uri="{FF2B5EF4-FFF2-40B4-BE49-F238E27FC236}">
                    <a16:creationId xmlns:a16="http://schemas.microsoft.com/office/drawing/2014/main" id="{5DED10D1-1A98-13E0-96E5-B696223948A0}"/>
                  </a:ext>
                </a:extLst>
              </p14:cNvPr>
              <p14:cNvContentPartPr/>
              <p14:nvPr/>
            </p14:nvContentPartPr>
            <p14:xfrm>
              <a:off x="4635895" y="2180727"/>
              <a:ext cx="79920" cy="55440"/>
            </p14:xfrm>
          </p:contentPart>
        </mc:Choice>
        <mc:Fallback xmlns="">
          <p:pic>
            <p:nvPicPr>
              <p:cNvPr id="191" name="잉크 190">
                <a:extLst>
                  <a:ext uri="{FF2B5EF4-FFF2-40B4-BE49-F238E27FC236}">
                    <a16:creationId xmlns:a16="http://schemas.microsoft.com/office/drawing/2014/main" id="{5DED10D1-1A98-13E0-96E5-B696223948A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629775" y="2174607"/>
                <a:ext cx="9216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92" name="잉크 191">
                <a:extLst>
                  <a:ext uri="{FF2B5EF4-FFF2-40B4-BE49-F238E27FC236}">
                    <a16:creationId xmlns:a16="http://schemas.microsoft.com/office/drawing/2014/main" id="{29FF792E-6055-6505-D056-FCD8E534325F}"/>
                  </a:ext>
                </a:extLst>
              </p14:cNvPr>
              <p14:cNvContentPartPr/>
              <p14:nvPr/>
            </p14:nvContentPartPr>
            <p14:xfrm>
              <a:off x="4742095" y="2161287"/>
              <a:ext cx="406440" cy="217080"/>
            </p14:xfrm>
          </p:contentPart>
        </mc:Choice>
        <mc:Fallback xmlns="">
          <p:pic>
            <p:nvPicPr>
              <p:cNvPr id="192" name="잉크 191">
                <a:extLst>
                  <a:ext uri="{FF2B5EF4-FFF2-40B4-BE49-F238E27FC236}">
                    <a16:creationId xmlns:a16="http://schemas.microsoft.com/office/drawing/2014/main" id="{29FF792E-6055-6505-D056-FCD8E534325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735975" y="2155167"/>
                <a:ext cx="41868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93" name="잉크 192">
                <a:extLst>
                  <a:ext uri="{FF2B5EF4-FFF2-40B4-BE49-F238E27FC236}">
                    <a16:creationId xmlns:a16="http://schemas.microsoft.com/office/drawing/2014/main" id="{3A75EAD9-FB8B-7479-36C7-E3D59D3E476A}"/>
                  </a:ext>
                </a:extLst>
              </p14:cNvPr>
              <p14:cNvContentPartPr/>
              <p14:nvPr/>
            </p14:nvContentPartPr>
            <p14:xfrm>
              <a:off x="5237455" y="2150487"/>
              <a:ext cx="305640" cy="154800"/>
            </p14:xfrm>
          </p:contentPart>
        </mc:Choice>
        <mc:Fallback xmlns="">
          <p:pic>
            <p:nvPicPr>
              <p:cNvPr id="193" name="잉크 192">
                <a:extLst>
                  <a:ext uri="{FF2B5EF4-FFF2-40B4-BE49-F238E27FC236}">
                    <a16:creationId xmlns:a16="http://schemas.microsoft.com/office/drawing/2014/main" id="{3A75EAD9-FB8B-7479-36C7-E3D59D3E476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231335" y="2144367"/>
                <a:ext cx="3178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E5BB345D-5843-6B7F-970C-0D99D9A73FFF}"/>
                  </a:ext>
                </a:extLst>
              </p14:cNvPr>
              <p14:cNvContentPartPr/>
              <p14:nvPr/>
            </p14:nvContentPartPr>
            <p14:xfrm>
              <a:off x="5418535" y="1772847"/>
              <a:ext cx="421920" cy="504000"/>
            </p14:xfrm>
          </p:contentPart>
        </mc:Choice>
        <mc:Fallback xmlns=""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E5BB345D-5843-6B7F-970C-0D99D9A73FFF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412415" y="1766727"/>
                <a:ext cx="434160" cy="51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95" name="잉크 194">
                <a:extLst>
                  <a:ext uri="{FF2B5EF4-FFF2-40B4-BE49-F238E27FC236}">
                    <a16:creationId xmlns:a16="http://schemas.microsoft.com/office/drawing/2014/main" id="{08EC151F-502D-CFB8-C36D-C32BAF94D7C9}"/>
                  </a:ext>
                </a:extLst>
              </p14:cNvPr>
              <p14:cNvContentPartPr/>
              <p14:nvPr/>
            </p14:nvContentPartPr>
            <p14:xfrm>
              <a:off x="5996695" y="2219967"/>
              <a:ext cx="40320" cy="6120"/>
            </p14:xfrm>
          </p:contentPart>
        </mc:Choice>
        <mc:Fallback xmlns="">
          <p:pic>
            <p:nvPicPr>
              <p:cNvPr id="195" name="잉크 194">
                <a:extLst>
                  <a:ext uri="{FF2B5EF4-FFF2-40B4-BE49-F238E27FC236}">
                    <a16:creationId xmlns:a16="http://schemas.microsoft.com/office/drawing/2014/main" id="{08EC151F-502D-CFB8-C36D-C32BAF94D7C9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990575" y="2213847"/>
                <a:ext cx="525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011760DC-D743-4C35-A3DD-06E18A60B045}"/>
              </a:ext>
            </a:extLst>
          </p:cNvPr>
          <p:cNvGrpSpPr/>
          <p:nvPr/>
        </p:nvGrpSpPr>
        <p:grpSpPr>
          <a:xfrm>
            <a:off x="4024975" y="3131487"/>
            <a:ext cx="1990440" cy="416160"/>
            <a:chOff x="4024975" y="3131487"/>
            <a:chExt cx="199044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424150AB-534D-1847-14B7-BC203158F10A}"/>
                    </a:ext>
                  </a:extLst>
                </p14:cNvPr>
                <p14:cNvContentPartPr/>
                <p14:nvPr/>
              </p14:nvContentPartPr>
              <p14:xfrm>
                <a:off x="4024975" y="3230127"/>
                <a:ext cx="167040" cy="29844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424150AB-534D-1847-14B7-BC203158F10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018855" y="3224007"/>
                  <a:ext cx="1792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EE4012A5-F426-47DC-B15F-69DFEBC27E59}"/>
                    </a:ext>
                  </a:extLst>
                </p14:cNvPr>
                <p14:cNvContentPartPr/>
                <p14:nvPr/>
              </p14:nvContentPartPr>
              <p14:xfrm>
                <a:off x="4136575" y="3357567"/>
                <a:ext cx="62640" cy="9900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EE4012A5-F426-47DC-B15F-69DFEBC27E5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30455" y="3351447"/>
                  <a:ext cx="74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9E510192-92CF-6403-8139-C0C48B54C4CB}"/>
                    </a:ext>
                  </a:extLst>
                </p14:cNvPr>
                <p14:cNvContentPartPr/>
                <p14:nvPr/>
              </p14:nvContentPartPr>
              <p14:xfrm>
                <a:off x="4220095" y="3284127"/>
                <a:ext cx="123120" cy="14364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9E510192-92CF-6403-8139-C0C48B54C4C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13975" y="3278007"/>
                  <a:ext cx="1353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20B892A2-0FC9-CD92-86E6-78148EFFDFE0}"/>
                    </a:ext>
                  </a:extLst>
                </p14:cNvPr>
                <p14:cNvContentPartPr/>
                <p14:nvPr/>
              </p14:nvContentPartPr>
              <p14:xfrm>
                <a:off x="4360495" y="3161727"/>
                <a:ext cx="140760" cy="31824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20B892A2-0FC9-CD92-86E6-78148EFFDFE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354375" y="3155607"/>
                  <a:ext cx="1530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01" name="잉크 200">
                  <a:extLst>
                    <a:ext uri="{FF2B5EF4-FFF2-40B4-BE49-F238E27FC236}">
                      <a16:creationId xmlns:a16="http://schemas.microsoft.com/office/drawing/2014/main" id="{D4233580-D5B7-5243-4CAF-40122CAF5796}"/>
                    </a:ext>
                  </a:extLst>
                </p14:cNvPr>
                <p14:cNvContentPartPr/>
                <p14:nvPr/>
              </p14:nvContentPartPr>
              <p14:xfrm>
                <a:off x="4458415" y="3153447"/>
                <a:ext cx="249480" cy="242640"/>
              </p14:xfrm>
            </p:contentPart>
          </mc:Choice>
          <mc:Fallback xmlns="">
            <p:pic>
              <p:nvPicPr>
                <p:cNvPr id="201" name="잉크 200">
                  <a:extLst>
                    <a:ext uri="{FF2B5EF4-FFF2-40B4-BE49-F238E27FC236}">
                      <a16:creationId xmlns:a16="http://schemas.microsoft.com/office/drawing/2014/main" id="{D4233580-D5B7-5243-4CAF-40122CAF579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452295" y="3147327"/>
                  <a:ext cx="2617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762B773A-2B9A-835A-79FE-832525B891ED}"/>
                    </a:ext>
                  </a:extLst>
                </p14:cNvPr>
                <p14:cNvContentPartPr/>
                <p14:nvPr/>
              </p14:nvContentPartPr>
              <p14:xfrm>
                <a:off x="4541215" y="3426327"/>
                <a:ext cx="189000" cy="12132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762B773A-2B9A-835A-79FE-832525B891E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535095" y="3420207"/>
                  <a:ext cx="201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C509FE3C-CDB2-9C22-A368-B9D5BDB37A9A}"/>
                    </a:ext>
                  </a:extLst>
                </p14:cNvPr>
                <p14:cNvContentPartPr/>
                <p14:nvPr/>
              </p14:nvContentPartPr>
              <p14:xfrm>
                <a:off x="4944415" y="3265047"/>
                <a:ext cx="43200" cy="1872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C509FE3C-CDB2-9C22-A368-B9D5BDB37A9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938295" y="3258927"/>
                  <a:ext cx="55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04" name="잉크 203">
                  <a:extLst>
                    <a:ext uri="{FF2B5EF4-FFF2-40B4-BE49-F238E27FC236}">
                      <a16:creationId xmlns:a16="http://schemas.microsoft.com/office/drawing/2014/main" id="{06E751C5-5B45-55B9-9AE4-C6776C91BA41}"/>
                    </a:ext>
                  </a:extLst>
                </p14:cNvPr>
                <p14:cNvContentPartPr/>
                <p14:nvPr/>
              </p14:nvContentPartPr>
              <p14:xfrm>
                <a:off x="4941175" y="3427767"/>
                <a:ext cx="56160" cy="12240"/>
              </p14:xfrm>
            </p:contentPart>
          </mc:Choice>
          <mc:Fallback xmlns="">
            <p:pic>
              <p:nvPicPr>
                <p:cNvPr id="204" name="잉크 203">
                  <a:extLst>
                    <a:ext uri="{FF2B5EF4-FFF2-40B4-BE49-F238E27FC236}">
                      <a16:creationId xmlns:a16="http://schemas.microsoft.com/office/drawing/2014/main" id="{06E751C5-5B45-55B9-9AE4-C6776C91BA4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935055" y="3421647"/>
                  <a:ext cx="68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3844F39D-CAC9-D8D7-0F2C-813F1C6D2CB1}"/>
                    </a:ext>
                  </a:extLst>
                </p14:cNvPr>
                <p14:cNvContentPartPr/>
                <p14:nvPr/>
              </p14:nvContentPartPr>
              <p14:xfrm>
                <a:off x="5073655" y="3178647"/>
                <a:ext cx="237600" cy="32508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3844F39D-CAC9-D8D7-0F2C-813F1C6D2CB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067535" y="3172527"/>
                  <a:ext cx="2498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DB320753-B545-A210-8088-C653944D0D96}"/>
                    </a:ext>
                  </a:extLst>
                </p14:cNvPr>
                <p14:cNvContentPartPr/>
                <p14:nvPr/>
              </p14:nvContentPartPr>
              <p14:xfrm>
                <a:off x="5205055" y="3205287"/>
                <a:ext cx="222840" cy="31356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DB320753-B545-A210-8088-C653944D0D9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198935" y="3199167"/>
                  <a:ext cx="2350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E88F93B1-C520-799A-C00C-D32E04A3D503}"/>
                    </a:ext>
                  </a:extLst>
                </p14:cNvPr>
                <p14:cNvContentPartPr/>
                <p14:nvPr/>
              </p14:nvContentPartPr>
              <p14:xfrm>
                <a:off x="5415295" y="3158487"/>
                <a:ext cx="168480" cy="27036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E88F93B1-C520-799A-C00C-D32E04A3D50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409175" y="3152367"/>
                  <a:ext cx="180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E43C6341-B36A-4D98-0317-965A9E57650F}"/>
                    </a:ext>
                  </a:extLst>
                </p14:cNvPr>
                <p14:cNvContentPartPr/>
                <p14:nvPr/>
              </p14:nvContentPartPr>
              <p14:xfrm>
                <a:off x="5431855" y="3257127"/>
                <a:ext cx="261720" cy="1800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E43C6341-B36A-4D98-0317-965A9E57650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425735" y="3251007"/>
                  <a:ext cx="273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1C6C2270-0F57-80C7-1BEA-97D653E80595}"/>
                    </a:ext>
                  </a:extLst>
                </p14:cNvPr>
                <p14:cNvContentPartPr/>
                <p14:nvPr/>
              </p14:nvContentPartPr>
              <p14:xfrm>
                <a:off x="5657575" y="3131487"/>
                <a:ext cx="178200" cy="26316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1C6C2270-0F57-80C7-1BEA-97D653E8059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51455" y="3125367"/>
                  <a:ext cx="1904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F109D6D5-6C10-1A8F-F342-A11D8C3A7324}"/>
                    </a:ext>
                  </a:extLst>
                </p14:cNvPr>
                <p14:cNvContentPartPr/>
                <p14:nvPr/>
              </p14:nvContentPartPr>
              <p14:xfrm>
                <a:off x="5693935" y="3242007"/>
                <a:ext cx="321480" cy="7848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F109D6D5-6C10-1A8F-F342-A11D8C3A732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687815" y="3235887"/>
                  <a:ext cx="3337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23" name="잉크 222">
                  <a:extLst>
                    <a:ext uri="{FF2B5EF4-FFF2-40B4-BE49-F238E27FC236}">
                      <a16:creationId xmlns:a16="http://schemas.microsoft.com/office/drawing/2014/main" id="{FA3C60AA-5082-8203-3790-F3F83F1E9FBE}"/>
                    </a:ext>
                  </a:extLst>
                </p14:cNvPr>
                <p14:cNvContentPartPr/>
                <p14:nvPr/>
              </p14:nvContentPartPr>
              <p14:xfrm>
                <a:off x="5418535" y="3468447"/>
                <a:ext cx="559440" cy="35280"/>
              </p14:xfrm>
            </p:contentPart>
          </mc:Choice>
          <mc:Fallback xmlns="">
            <p:pic>
              <p:nvPicPr>
                <p:cNvPr id="223" name="잉크 222">
                  <a:extLst>
                    <a:ext uri="{FF2B5EF4-FFF2-40B4-BE49-F238E27FC236}">
                      <a16:creationId xmlns:a16="http://schemas.microsoft.com/office/drawing/2014/main" id="{FA3C60AA-5082-8203-3790-F3F83F1E9FB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12415" y="3462327"/>
                  <a:ext cx="57168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그룹 233">
            <a:extLst>
              <a:ext uri="{FF2B5EF4-FFF2-40B4-BE49-F238E27FC236}">
                <a16:creationId xmlns:a16="http://schemas.microsoft.com/office/drawing/2014/main" id="{B12F0D88-B4F0-549C-C9B4-E17036D4BFE0}"/>
              </a:ext>
            </a:extLst>
          </p:cNvPr>
          <p:cNvGrpSpPr/>
          <p:nvPr/>
        </p:nvGrpSpPr>
        <p:grpSpPr>
          <a:xfrm>
            <a:off x="982615" y="3363327"/>
            <a:ext cx="1528560" cy="1119600"/>
            <a:chOff x="982615" y="3363327"/>
            <a:chExt cx="1528560" cy="111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A9D0B502-4137-B0D0-B791-F7A5A282C315}"/>
                    </a:ext>
                  </a:extLst>
                </p14:cNvPr>
                <p14:cNvContentPartPr/>
                <p14:nvPr/>
              </p14:nvContentPartPr>
              <p14:xfrm>
                <a:off x="1775335" y="3363327"/>
                <a:ext cx="735840" cy="9432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A9D0B502-4137-B0D0-B791-F7A5A282C31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769215" y="3357207"/>
                  <a:ext cx="7480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06A2A443-977E-00DB-C1FC-3D945222AAE5}"/>
                    </a:ext>
                  </a:extLst>
                </p14:cNvPr>
                <p14:cNvContentPartPr/>
                <p14:nvPr/>
              </p14:nvContentPartPr>
              <p14:xfrm>
                <a:off x="1776055" y="3713607"/>
                <a:ext cx="582120" cy="11052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06A2A443-977E-00DB-C1FC-3D945222AAE5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69935" y="3707487"/>
                  <a:ext cx="5943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0F8987F8-348A-283B-D800-5A86C773BD03}"/>
                    </a:ext>
                  </a:extLst>
                </p14:cNvPr>
                <p14:cNvContentPartPr/>
                <p14:nvPr/>
              </p14:nvContentPartPr>
              <p14:xfrm>
                <a:off x="1574455" y="4160727"/>
                <a:ext cx="911160" cy="32220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0F8987F8-348A-283B-D800-5A86C773BD0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568335" y="4154607"/>
                  <a:ext cx="923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EA8186F9-DA66-F821-AB3C-0D5FC40DBD99}"/>
                    </a:ext>
                  </a:extLst>
                </p14:cNvPr>
                <p14:cNvContentPartPr/>
                <p14:nvPr/>
              </p14:nvContentPartPr>
              <p14:xfrm>
                <a:off x="1327135" y="3519207"/>
                <a:ext cx="220320" cy="26424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EA8186F9-DA66-F821-AB3C-0D5FC40DBD9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321015" y="3513087"/>
                  <a:ext cx="232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F449A14F-B9A5-219F-4C23-1461E8DE7C41}"/>
                    </a:ext>
                  </a:extLst>
                </p14:cNvPr>
                <p14:cNvContentPartPr/>
                <p14:nvPr/>
              </p14:nvContentPartPr>
              <p14:xfrm>
                <a:off x="1301215" y="3869487"/>
                <a:ext cx="262080" cy="24732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F449A14F-B9A5-219F-4C23-1461E8DE7C4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295095" y="3863367"/>
                  <a:ext cx="2743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C3A69143-8BC9-2002-05DC-4C9EF95F55CC}"/>
                    </a:ext>
                  </a:extLst>
                </p14:cNvPr>
                <p14:cNvContentPartPr/>
                <p14:nvPr/>
              </p14:nvContentPartPr>
              <p14:xfrm>
                <a:off x="1303375" y="4202487"/>
                <a:ext cx="222480" cy="21708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C3A69143-8BC9-2002-05DC-4C9EF95F55C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297255" y="4196367"/>
                  <a:ext cx="2347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8DA6109D-4E40-405C-9696-424C3AA8D8F7}"/>
                    </a:ext>
                  </a:extLst>
                </p14:cNvPr>
                <p14:cNvContentPartPr/>
                <p14:nvPr/>
              </p14:nvContentPartPr>
              <p14:xfrm>
                <a:off x="1485175" y="4450527"/>
                <a:ext cx="360" cy="36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8DA6109D-4E40-405C-9696-424C3AA8D8F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79055" y="444440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18E89AD6-714E-7BA9-3DE2-790912901629}"/>
                    </a:ext>
                  </a:extLst>
                </p14:cNvPr>
                <p14:cNvContentPartPr/>
                <p14:nvPr/>
              </p14:nvContentPartPr>
              <p14:xfrm>
                <a:off x="1072615" y="3627567"/>
                <a:ext cx="69480" cy="2844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18E89AD6-714E-7BA9-3DE2-79091290162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66495" y="3621447"/>
                  <a:ext cx="817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6" name="잉크 175">
                  <a:extLst>
                    <a:ext uri="{FF2B5EF4-FFF2-40B4-BE49-F238E27FC236}">
                      <a16:creationId xmlns:a16="http://schemas.microsoft.com/office/drawing/2014/main" id="{C301A6B6-8E59-1623-E830-C5F84B914AB6}"/>
                    </a:ext>
                  </a:extLst>
                </p14:cNvPr>
                <p14:cNvContentPartPr/>
                <p14:nvPr/>
              </p14:nvContentPartPr>
              <p14:xfrm>
                <a:off x="1000615" y="3963807"/>
                <a:ext cx="164520" cy="24120"/>
              </p14:xfrm>
            </p:contentPart>
          </mc:Choice>
          <mc:Fallback xmlns="">
            <p:pic>
              <p:nvPicPr>
                <p:cNvPr id="176" name="잉크 175">
                  <a:extLst>
                    <a:ext uri="{FF2B5EF4-FFF2-40B4-BE49-F238E27FC236}">
                      <a16:creationId xmlns:a16="http://schemas.microsoft.com/office/drawing/2014/main" id="{C301A6B6-8E59-1623-E830-C5F84B914AB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4495" y="3957687"/>
                  <a:ext cx="176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CFDC3D04-798B-8EE7-301C-DCC6FBC1AACA}"/>
                    </a:ext>
                  </a:extLst>
                </p14:cNvPr>
                <p14:cNvContentPartPr/>
                <p14:nvPr/>
              </p14:nvContentPartPr>
              <p14:xfrm>
                <a:off x="982615" y="4302567"/>
                <a:ext cx="166680" cy="2088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CFDC3D04-798B-8EE7-301C-DCC6FBC1AAC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76495" y="4296447"/>
                  <a:ext cx="178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D48EB0A9-5A0D-CF00-3BB5-AAA9EF10810D}"/>
                    </a:ext>
                  </a:extLst>
                </p14:cNvPr>
                <p14:cNvContentPartPr/>
                <p14:nvPr/>
              </p14:nvContentPartPr>
              <p14:xfrm>
                <a:off x="1085935" y="4204647"/>
                <a:ext cx="124560" cy="25920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D48EB0A9-5A0D-CF00-3BB5-AAA9EF10810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79815" y="4198527"/>
                  <a:ext cx="1368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1D3896A7-E166-25D9-1848-89E13A8B9BF7}"/>
                    </a:ext>
                  </a:extLst>
                </p14:cNvPr>
                <p14:cNvContentPartPr/>
                <p14:nvPr/>
              </p14:nvContentPartPr>
              <p14:xfrm>
                <a:off x="1143175" y="3873087"/>
                <a:ext cx="122760" cy="29736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1D3896A7-E166-25D9-1848-89E13A8B9BF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37055" y="3866967"/>
                  <a:ext cx="1350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2300BEBA-62B4-33C2-D359-CF261B8AFFD4}"/>
                    </a:ext>
                  </a:extLst>
                </p14:cNvPr>
                <p14:cNvContentPartPr/>
                <p14:nvPr/>
              </p14:nvContentPartPr>
              <p14:xfrm>
                <a:off x="1144255" y="3611007"/>
                <a:ext cx="118080" cy="27684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2300BEBA-62B4-33C2-D359-CF261B8AFFD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8135" y="3604887"/>
                  <a:ext cx="1303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69A544EF-1BC5-8779-0AFB-A44EC4375368}"/>
                    </a:ext>
                  </a:extLst>
                </p14:cNvPr>
                <p14:cNvContentPartPr/>
                <p14:nvPr/>
              </p14:nvContentPartPr>
              <p14:xfrm>
                <a:off x="1215175" y="3882447"/>
                <a:ext cx="360" cy="36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69A544EF-1BC5-8779-0AFB-A44EC43753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09055" y="387632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56A1DEAA-D160-45BB-1E0C-7C385C7E97CE}"/>
                    </a:ext>
                  </a:extLst>
                </p14:cNvPr>
                <p14:cNvContentPartPr/>
                <p14:nvPr/>
              </p14:nvContentPartPr>
              <p14:xfrm>
                <a:off x="1375015" y="3699207"/>
                <a:ext cx="95040" cy="684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56A1DEAA-D160-45BB-1E0C-7C385C7E97C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368895" y="3693087"/>
                  <a:ext cx="1072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CF92D2CF-A1DC-B0A3-EE66-DDA097D4B6B2}"/>
                    </a:ext>
                  </a:extLst>
                </p14:cNvPr>
                <p14:cNvContentPartPr/>
                <p14:nvPr/>
              </p14:nvContentPartPr>
              <p14:xfrm>
                <a:off x="1404535" y="3750327"/>
                <a:ext cx="64800" cy="360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CF92D2CF-A1DC-B0A3-EE66-DDA097D4B6B2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398415" y="3744207"/>
                  <a:ext cx="770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767669A3-AFF9-5C70-5B84-54067AAFBA88}"/>
                    </a:ext>
                  </a:extLst>
                </p14:cNvPr>
                <p14:cNvContentPartPr/>
                <p14:nvPr/>
              </p14:nvContentPartPr>
              <p14:xfrm>
                <a:off x="1645015" y="3507687"/>
                <a:ext cx="831240" cy="30852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767669A3-AFF9-5C70-5B84-54067AAFBA8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38895" y="3501567"/>
                  <a:ext cx="843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610C3A27-5025-24C8-F989-A0FDF1FA144B}"/>
                    </a:ext>
                  </a:extLst>
                </p14:cNvPr>
                <p14:cNvContentPartPr/>
                <p14:nvPr/>
              </p14:nvContentPartPr>
              <p14:xfrm>
                <a:off x="1823935" y="3590847"/>
                <a:ext cx="94320" cy="9612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610C3A27-5025-24C8-F989-A0FDF1FA144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17815" y="3584727"/>
                  <a:ext cx="106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EFD7DCAB-D789-DDDB-EAD3-E4E6E9A4E009}"/>
                    </a:ext>
                  </a:extLst>
                </p14:cNvPr>
                <p14:cNvContentPartPr/>
                <p14:nvPr/>
              </p14:nvContentPartPr>
              <p14:xfrm>
                <a:off x="1912135" y="3578247"/>
                <a:ext cx="108720" cy="15588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EFD7DCAB-D789-DDDB-EAD3-E4E6E9A4E00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906015" y="3572127"/>
                  <a:ext cx="120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32" name="잉크 231">
                  <a:extLst>
                    <a:ext uri="{FF2B5EF4-FFF2-40B4-BE49-F238E27FC236}">
                      <a16:creationId xmlns:a16="http://schemas.microsoft.com/office/drawing/2014/main" id="{A1F99923-A34B-FBBD-79F7-A5DD3D9F55D1}"/>
                    </a:ext>
                  </a:extLst>
                </p14:cNvPr>
                <p14:cNvContentPartPr/>
                <p14:nvPr/>
              </p14:nvContentPartPr>
              <p14:xfrm>
                <a:off x="1980895" y="3633327"/>
                <a:ext cx="211320" cy="115200"/>
              </p14:xfrm>
            </p:contentPart>
          </mc:Choice>
          <mc:Fallback xmlns="">
            <p:pic>
              <p:nvPicPr>
                <p:cNvPr id="232" name="잉크 231">
                  <a:extLst>
                    <a:ext uri="{FF2B5EF4-FFF2-40B4-BE49-F238E27FC236}">
                      <a16:creationId xmlns:a16="http://schemas.microsoft.com/office/drawing/2014/main" id="{A1F99923-A34B-FBBD-79F7-A5DD3D9F55D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74775" y="3627207"/>
                  <a:ext cx="223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0C70B9A6-F56E-9F80-DD78-1B39D73B4A5C}"/>
                    </a:ext>
                  </a:extLst>
                </p14:cNvPr>
                <p14:cNvContentPartPr/>
                <p14:nvPr/>
              </p14:nvContentPartPr>
              <p14:xfrm>
                <a:off x="2241175" y="3668967"/>
                <a:ext cx="33840" cy="4572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0C70B9A6-F56E-9F80-DD78-1B39D73B4A5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235055" y="3662847"/>
                  <a:ext cx="4608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그룹 239">
            <a:extLst>
              <a:ext uri="{FF2B5EF4-FFF2-40B4-BE49-F238E27FC236}">
                <a16:creationId xmlns:a16="http://schemas.microsoft.com/office/drawing/2014/main" id="{3674D0D3-3845-9463-6F91-0989B64542B1}"/>
              </a:ext>
            </a:extLst>
          </p:cNvPr>
          <p:cNvGrpSpPr/>
          <p:nvPr/>
        </p:nvGrpSpPr>
        <p:grpSpPr>
          <a:xfrm>
            <a:off x="6351295" y="2588967"/>
            <a:ext cx="2145960" cy="1157400"/>
            <a:chOff x="6351295" y="2588967"/>
            <a:chExt cx="2145960" cy="11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11" name="잉크 210">
                  <a:extLst>
                    <a:ext uri="{FF2B5EF4-FFF2-40B4-BE49-F238E27FC236}">
                      <a16:creationId xmlns:a16="http://schemas.microsoft.com/office/drawing/2014/main" id="{AB140B1C-9F92-0799-F6DF-A3383837E4DD}"/>
                    </a:ext>
                  </a:extLst>
                </p14:cNvPr>
                <p14:cNvContentPartPr/>
                <p14:nvPr/>
              </p14:nvContentPartPr>
              <p14:xfrm>
                <a:off x="6351295" y="3147327"/>
                <a:ext cx="39240" cy="416880"/>
              </p14:xfrm>
            </p:contentPart>
          </mc:Choice>
          <mc:Fallback xmlns="">
            <p:pic>
              <p:nvPicPr>
                <p:cNvPr id="211" name="잉크 210">
                  <a:extLst>
                    <a:ext uri="{FF2B5EF4-FFF2-40B4-BE49-F238E27FC236}">
                      <a16:creationId xmlns:a16="http://schemas.microsoft.com/office/drawing/2014/main" id="{AB140B1C-9F92-0799-F6DF-A3383837E4D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345175" y="3141207"/>
                  <a:ext cx="514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12" name="잉크 211">
                  <a:extLst>
                    <a:ext uri="{FF2B5EF4-FFF2-40B4-BE49-F238E27FC236}">
                      <a16:creationId xmlns:a16="http://schemas.microsoft.com/office/drawing/2014/main" id="{1B0D122C-3494-4070-9125-E057DE1D7FD0}"/>
                    </a:ext>
                  </a:extLst>
                </p14:cNvPr>
                <p14:cNvContentPartPr/>
                <p14:nvPr/>
              </p14:nvContentPartPr>
              <p14:xfrm>
                <a:off x="6365695" y="3131487"/>
                <a:ext cx="138960" cy="181440"/>
              </p14:xfrm>
            </p:contentPart>
          </mc:Choice>
          <mc:Fallback xmlns="">
            <p:pic>
              <p:nvPicPr>
                <p:cNvPr id="212" name="잉크 211">
                  <a:extLst>
                    <a:ext uri="{FF2B5EF4-FFF2-40B4-BE49-F238E27FC236}">
                      <a16:creationId xmlns:a16="http://schemas.microsoft.com/office/drawing/2014/main" id="{1B0D122C-3494-4070-9125-E057DE1D7FD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359575" y="3125367"/>
                  <a:ext cx="151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490FEEF2-739F-BAF0-D936-27DD8D580C2A}"/>
                    </a:ext>
                  </a:extLst>
                </p14:cNvPr>
                <p14:cNvContentPartPr/>
                <p14:nvPr/>
              </p14:nvContentPartPr>
              <p14:xfrm>
                <a:off x="6515815" y="3105567"/>
                <a:ext cx="283320" cy="55800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490FEEF2-739F-BAF0-D936-27DD8D580C2A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09695" y="3099447"/>
                  <a:ext cx="2955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0594F3E4-FF63-7D7D-5EFA-4209273B0C2F}"/>
                    </a:ext>
                  </a:extLst>
                </p14:cNvPr>
                <p14:cNvContentPartPr/>
                <p14:nvPr/>
              </p14:nvContentPartPr>
              <p14:xfrm>
                <a:off x="6832615" y="3134727"/>
                <a:ext cx="194040" cy="17064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0594F3E4-FF63-7D7D-5EFA-4209273B0C2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26495" y="3128607"/>
                  <a:ext cx="206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83FC04FB-11EB-D283-0117-F039ED5ED690}"/>
                    </a:ext>
                  </a:extLst>
                </p14:cNvPr>
                <p14:cNvContentPartPr/>
                <p14:nvPr/>
              </p14:nvContentPartPr>
              <p14:xfrm>
                <a:off x="7119535" y="3234807"/>
                <a:ext cx="6120" cy="756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83FC04FB-11EB-D283-0117-F039ED5ED69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113415" y="3228687"/>
                  <a:ext cx="183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223BACBC-6871-46F6-A901-E3A8EE1DE135}"/>
                    </a:ext>
                  </a:extLst>
                </p14:cNvPr>
                <p14:cNvContentPartPr/>
                <p14:nvPr/>
              </p14:nvContentPartPr>
              <p14:xfrm>
                <a:off x="7075255" y="2807847"/>
                <a:ext cx="117720" cy="48636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223BACBC-6871-46F6-A901-E3A8EE1DE13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069135" y="2801727"/>
                  <a:ext cx="1299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F2E84435-4F68-1A3C-3ADD-E4909983DA09}"/>
                    </a:ext>
                  </a:extLst>
                </p14:cNvPr>
                <p14:cNvContentPartPr/>
                <p14:nvPr/>
              </p14:nvContentPartPr>
              <p14:xfrm>
                <a:off x="7188655" y="2912247"/>
                <a:ext cx="469800" cy="31500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F2E84435-4F68-1A3C-3ADD-E4909983DA0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182535" y="2906127"/>
                  <a:ext cx="4820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2C0BBD4F-C1E1-9D63-8785-BF4D157AC9A4}"/>
                    </a:ext>
                  </a:extLst>
                </p14:cNvPr>
                <p14:cNvContentPartPr/>
                <p14:nvPr/>
              </p14:nvContentPartPr>
              <p14:xfrm>
                <a:off x="7720735" y="2967687"/>
                <a:ext cx="185040" cy="6624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2C0BBD4F-C1E1-9D63-8785-BF4D157AC9A4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714615" y="2961567"/>
                  <a:ext cx="1972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9B44FB7F-58CD-DF66-BC3E-8FE7ED5590B1}"/>
                    </a:ext>
                  </a:extLst>
                </p14:cNvPr>
                <p14:cNvContentPartPr/>
                <p14:nvPr/>
              </p14:nvContentPartPr>
              <p14:xfrm>
                <a:off x="8064895" y="2777607"/>
                <a:ext cx="128880" cy="43776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9B44FB7F-58CD-DF66-BC3E-8FE7ED5590B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58775" y="2771487"/>
                  <a:ext cx="1411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2DC8B2BA-D92E-B4C4-1657-2C037C8DDAE2}"/>
                    </a:ext>
                  </a:extLst>
                </p14:cNvPr>
                <p14:cNvContentPartPr/>
                <p14:nvPr/>
              </p14:nvContentPartPr>
              <p14:xfrm>
                <a:off x="8141575" y="3327327"/>
                <a:ext cx="2880" cy="5364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2DC8B2BA-D92E-B4C4-1657-2C037C8DDAE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135455" y="3321207"/>
                  <a:ext cx="151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EE2832D1-41A4-D606-1A86-33B3B6573D28}"/>
                    </a:ext>
                  </a:extLst>
                </p14:cNvPr>
                <p14:cNvContentPartPr/>
                <p14:nvPr/>
              </p14:nvContentPartPr>
              <p14:xfrm>
                <a:off x="7826215" y="2802807"/>
                <a:ext cx="671040" cy="62532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EE2832D1-41A4-D606-1A86-33B3B6573D2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820095" y="2796687"/>
                  <a:ext cx="68328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2BC39804-D0E1-A862-14F0-574141B94E27}"/>
                    </a:ext>
                  </a:extLst>
                </p14:cNvPr>
                <p14:cNvContentPartPr/>
                <p14:nvPr/>
              </p14:nvContentPartPr>
              <p14:xfrm>
                <a:off x="8009455" y="3492207"/>
                <a:ext cx="113400" cy="1080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2BC39804-D0E1-A862-14F0-574141B94E2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003335" y="3486087"/>
                  <a:ext cx="1256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3A537698-BE50-9FAC-8FC7-166F571426C9}"/>
                    </a:ext>
                  </a:extLst>
                </p14:cNvPr>
                <p14:cNvContentPartPr/>
                <p14:nvPr/>
              </p14:nvContentPartPr>
              <p14:xfrm>
                <a:off x="6730375" y="3609927"/>
                <a:ext cx="1130400" cy="13644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3A537698-BE50-9FAC-8FC7-166F571426C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724255" y="3603807"/>
                  <a:ext cx="1142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5C47E5AB-6193-5723-5C65-B488B34A7C5E}"/>
                    </a:ext>
                  </a:extLst>
                </p14:cNvPr>
                <p14:cNvContentPartPr/>
                <p14:nvPr/>
              </p14:nvContentPartPr>
              <p14:xfrm>
                <a:off x="7781215" y="3561687"/>
                <a:ext cx="360" cy="36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5C47E5AB-6193-5723-5C65-B488B34A7C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75095" y="3555567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3AF5AE55-B11A-7464-5534-A6EBF94FB738}"/>
                    </a:ext>
                  </a:extLst>
                </p14:cNvPr>
                <p14:cNvContentPartPr/>
                <p14:nvPr/>
              </p14:nvContentPartPr>
              <p14:xfrm>
                <a:off x="6750535" y="2588967"/>
                <a:ext cx="324000" cy="30168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3AF5AE55-B11A-7464-5534-A6EBF94FB73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44415" y="2582847"/>
                  <a:ext cx="3362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97BAE7AE-6271-0797-5BCA-3842451805A3}"/>
                    </a:ext>
                  </a:extLst>
                </p14:cNvPr>
                <p14:cNvContentPartPr/>
                <p14:nvPr/>
              </p14:nvContentPartPr>
              <p14:xfrm>
                <a:off x="6791215" y="2630367"/>
                <a:ext cx="388440" cy="30384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97BAE7AE-6271-0797-5BCA-3842451805A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85095" y="2624247"/>
                  <a:ext cx="400680" cy="31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23311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453D9-68E1-31C9-4B7F-167F989D4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C5901-38FE-A94C-E26C-45A539DFB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2526457"/>
            <a:ext cx="10158153" cy="983506"/>
          </a:xfrm>
        </p:spPr>
        <p:txBody>
          <a:bodyPr/>
          <a:lstStyle/>
          <a:p>
            <a:r>
              <a:rPr lang="ko-KR" altLang="en-US"/>
              <a:t>검색 처리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8" name="잉크 437">
                <a:extLst>
                  <a:ext uri="{FF2B5EF4-FFF2-40B4-BE49-F238E27FC236}">
                    <a16:creationId xmlns:a16="http://schemas.microsoft.com/office/drawing/2014/main" id="{98E44713-DBA0-87D6-2AE8-6B8364AF78CA}"/>
                  </a:ext>
                </a:extLst>
              </p14:cNvPr>
              <p14:cNvContentPartPr/>
              <p14:nvPr/>
            </p14:nvContentPartPr>
            <p14:xfrm>
              <a:off x="503455" y="3512138"/>
              <a:ext cx="257760" cy="286200"/>
            </p14:xfrm>
          </p:contentPart>
        </mc:Choice>
        <mc:Fallback xmlns="">
          <p:pic>
            <p:nvPicPr>
              <p:cNvPr id="438" name="잉크 437">
                <a:extLst>
                  <a:ext uri="{FF2B5EF4-FFF2-40B4-BE49-F238E27FC236}">
                    <a16:creationId xmlns:a16="http://schemas.microsoft.com/office/drawing/2014/main" id="{98E44713-DBA0-87D6-2AE8-6B8364AF78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335" y="3506018"/>
                <a:ext cx="27000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6" name="잉크 455">
                <a:extLst>
                  <a:ext uri="{FF2B5EF4-FFF2-40B4-BE49-F238E27FC236}">
                    <a16:creationId xmlns:a16="http://schemas.microsoft.com/office/drawing/2014/main" id="{53195F91-1152-B9F1-E8FD-0B31CC37ED8C}"/>
                  </a:ext>
                </a:extLst>
              </p14:cNvPr>
              <p14:cNvContentPartPr/>
              <p14:nvPr/>
            </p14:nvContentPartPr>
            <p14:xfrm>
              <a:off x="630535" y="3836138"/>
              <a:ext cx="219240" cy="83880"/>
            </p14:xfrm>
          </p:contentPart>
        </mc:Choice>
        <mc:Fallback xmlns="">
          <p:pic>
            <p:nvPicPr>
              <p:cNvPr id="456" name="잉크 455">
                <a:extLst>
                  <a:ext uri="{FF2B5EF4-FFF2-40B4-BE49-F238E27FC236}">
                    <a16:creationId xmlns:a16="http://schemas.microsoft.com/office/drawing/2014/main" id="{53195F91-1152-B9F1-E8FD-0B31CC37ED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4415" y="3830018"/>
                <a:ext cx="231480" cy="9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18A3D253-C375-DE83-895E-39813DC6EF42}"/>
              </a:ext>
            </a:extLst>
          </p:cNvPr>
          <p:cNvGrpSpPr/>
          <p:nvPr/>
        </p:nvGrpSpPr>
        <p:grpSpPr>
          <a:xfrm>
            <a:off x="160375" y="161618"/>
            <a:ext cx="4259160" cy="3309120"/>
            <a:chOff x="160375" y="161618"/>
            <a:chExt cx="4259160" cy="330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DC85CE6F-8CB9-FB4C-8A66-3BC53AEEBB56}"/>
                    </a:ext>
                  </a:extLst>
                </p14:cNvPr>
                <p14:cNvContentPartPr/>
                <p14:nvPr/>
              </p14:nvContentPartPr>
              <p14:xfrm>
                <a:off x="290335" y="515498"/>
                <a:ext cx="154800" cy="26640"/>
              </p14:xfrm>
            </p:contentPart>
          </mc:Choice>
          <mc:Fallback xmlns=""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DC85CE6F-8CB9-FB4C-8A66-3BC53AEEBB5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4215" y="509378"/>
                  <a:ext cx="1670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82160B72-464D-F209-AE15-4331178B9A6E}"/>
                    </a:ext>
                  </a:extLst>
                </p14:cNvPr>
                <p14:cNvContentPartPr/>
                <p14:nvPr/>
              </p14:nvContentPartPr>
              <p14:xfrm>
                <a:off x="277375" y="615218"/>
                <a:ext cx="280800" cy="175680"/>
              </p14:xfrm>
            </p:contentPart>
          </mc:Choice>
          <mc:Fallback xmlns=""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82160B72-464D-F209-AE15-4331178B9A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1255" y="609098"/>
                  <a:ext cx="2930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41DBF30E-1D6C-135E-5A51-726DC35BAD3D}"/>
                    </a:ext>
                  </a:extLst>
                </p14:cNvPr>
                <p14:cNvContentPartPr/>
                <p14:nvPr/>
              </p14:nvContentPartPr>
              <p14:xfrm>
                <a:off x="414535" y="831938"/>
                <a:ext cx="173520" cy="83520"/>
              </p14:xfrm>
            </p:contentPart>
          </mc:Choice>
          <mc:Fallback xmlns=""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41DBF30E-1D6C-135E-5A51-726DC35BAD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8415" y="825818"/>
                  <a:ext cx="185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47D2644D-EB14-D57A-EF0B-B81F0BC83755}"/>
                    </a:ext>
                  </a:extLst>
                </p14:cNvPr>
                <p14:cNvContentPartPr/>
                <p14:nvPr/>
              </p14:nvContentPartPr>
              <p14:xfrm>
                <a:off x="556015" y="494258"/>
                <a:ext cx="112320" cy="217080"/>
              </p14:xfrm>
            </p:contentPart>
          </mc:Choice>
          <mc:Fallback xmlns=""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47D2644D-EB14-D57A-EF0B-B81F0BC837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9895" y="488138"/>
                  <a:ext cx="1245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7" name="잉크 386">
                  <a:extLst>
                    <a:ext uri="{FF2B5EF4-FFF2-40B4-BE49-F238E27FC236}">
                      <a16:creationId xmlns:a16="http://schemas.microsoft.com/office/drawing/2014/main" id="{EED42B9C-7543-0C3A-257F-023120CE634D}"/>
                    </a:ext>
                  </a:extLst>
                </p14:cNvPr>
                <p14:cNvContentPartPr/>
                <p14:nvPr/>
              </p14:nvContentPartPr>
              <p14:xfrm>
                <a:off x="670135" y="566618"/>
                <a:ext cx="155520" cy="148680"/>
              </p14:xfrm>
            </p:contentPart>
          </mc:Choice>
          <mc:Fallback xmlns="">
            <p:pic>
              <p:nvPicPr>
                <p:cNvPr id="387" name="잉크 386">
                  <a:extLst>
                    <a:ext uri="{FF2B5EF4-FFF2-40B4-BE49-F238E27FC236}">
                      <a16:creationId xmlns:a16="http://schemas.microsoft.com/office/drawing/2014/main" id="{EED42B9C-7543-0C3A-257F-023120CE634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4015" y="560498"/>
                  <a:ext cx="167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36D0A991-0058-8FB8-5D20-63FE4A79CC4B}"/>
                    </a:ext>
                  </a:extLst>
                </p14:cNvPr>
                <p14:cNvContentPartPr/>
                <p14:nvPr/>
              </p14:nvContentPartPr>
              <p14:xfrm>
                <a:off x="813415" y="515498"/>
                <a:ext cx="45000" cy="222840"/>
              </p14:xfrm>
            </p:contentPart>
          </mc:Choice>
          <mc:Fallback xmlns=""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36D0A991-0058-8FB8-5D20-63FE4A79CC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7295" y="509378"/>
                  <a:ext cx="572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ED3F155E-FFB8-B6D2-4E4A-7FEDAEA68CCD}"/>
                    </a:ext>
                  </a:extLst>
                </p14:cNvPr>
                <p14:cNvContentPartPr/>
                <p14:nvPr/>
              </p14:nvContentPartPr>
              <p14:xfrm>
                <a:off x="687775" y="772898"/>
                <a:ext cx="180360" cy="104760"/>
              </p14:xfrm>
            </p:contentPart>
          </mc:Choice>
          <mc:Fallback xmlns=""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ED3F155E-FFB8-B6D2-4E4A-7FEDAEA68C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81655" y="766778"/>
                  <a:ext cx="1926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1" name="잉크 390">
                  <a:extLst>
                    <a:ext uri="{FF2B5EF4-FFF2-40B4-BE49-F238E27FC236}">
                      <a16:creationId xmlns:a16="http://schemas.microsoft.com/office/drawing/2014/main" id="{60E19656-A6C6-C8C4-4C06-175B28E73FD6}"/>
                    </a:ext>
                  </a:extLst>
                </p14:cNvPr>
                <p14:cNvContentPartPr/>
                <p14:nvPr/>
              </p14:nvContentPartPr>
              <p14:xfrm>
                <a:off x="923575" y="573818"/>
                <a:ext cx="146880" cy="164160"/>
              </p14:xfrm>
            </p:contentPart>
          </mc:Choice>
          <mc:Fallback xmlns="">
            <p:pic>
              <p:nvPicPr>
                <p:cNvPr id="391" name="잉크 390">
                  <a:extLst>
                    <a:ext uri="{FF2B5EF4-FFF2-40B4-BE49-F238E27FC236}">
                      <a16:creationId xmlns:a16="http://schemas.microsoft.com/office/drawing/2014/main" id="{60E19656-A6C6-C8C4-4C06-175B28E73F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7455" y="567698"/>
                  <a:ext cx="1591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F847D59D-C3C1-B087-3EA8-8CAAF11139D1}"/>
                    </a:ext>
                  </a:extLst>
                </p14:cNvPr>
                <p14:cNvContentPartPr/>
                <p14:nvPr/>
              </p14:nvContentPartPr>
              <p14:xfrm>
                <a:off x="1004575" y="775058"/>
                <a:ext cx="240120" cy="95040"/>
              </p14:xfrm>
            </p:contentPart>
          </mc:Choice>
          <mc:Fallback xmlns=""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F847D59D-C3C1-B087-3EA8-8CAAF11139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8455" y="768938"/>
                  <a:ext cx="252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29E4FD6D-0C73-7C23-1415-D2A16AEDA554}"/>
                    </a:ext>
                  </a:extLst>
                </p14:cNvPr>
                <p14:cNvContentPartPr/>
                <p14:nvPr/>
              </p14:nvContentPartPr>
              <p14:xfrm>
                <a:off x="1162615" y="500738"/>
                <a:ext cx="277560" cy="37512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29E4FD6D-0C73-7C23-1415-D2A16AEDA55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6495" y="494618"/>
                  <a:ext cx="28980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AFE60C3A-A4FF-69BF-BF15-92A7146666D3}"/>
                    </a:ext>
                  </a:extLst>
                </p14:cNvPr>
                <p14:cNvContentPartPr/>
                <p14:nvPr/>
              </p14:nvContentPartPr>
              <p14:xfrm>
                <a:off x="1637455" y="457178"/>
                <a:ext cx="147960" cy="33048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AFE60C3A-A4FF-69BF-BF15-92A7146666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31335" y="451058"/>
                  <a:ext cx="1602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11E66C53-D58F-7AEE-D0FD-B50ED4BB0A71}"/>
                    </a:ext>
                  </a:extLst>
                </p14:cNvPr>
                <p14:cNvContentPartPr/>
                <p14:nvPr/>
              </p14:nvContentPartPr>
              <p14:xfrm>
                <a:off x="1811695" y="521978"/>
                <a:ext cx="189000" cy="177840"/>
              </p14:xfrm>
            </p:contentPart>
          </mc:Choice>
          <mc:Fallback xmlns=""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11E66C53-D58F-7AEE-D0FD-B50ED4BB0A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05575" y="515858"/>
                  <a:ext cx="2012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8DF118A6-83F3-8211-7BCE-DAE6DAFF37E7}"/>
                    </a:ext>
                  </a:extLst>
                </p14:cNvPr>
                <p14:cNvContentPartPr/>
                <p14:nvPr/>
              </p14:nvContentPartPr>
              <p14:xfrm>
                <a:off x="2065855" y="323258"/>
                <a:ext cx="28440" cy="374760"/>
              </p14:xfrm>
            </p:contentPart>
          </mc:Choice>
          <mc:Fallback xmlns=""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8DF118A6-83F3-8211-7BCE-DAE6DAFF37E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59735" y="317138"/>
                  <a:ext cx="406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D339937F-394A-AF7D-4249-0198F0F5D194}"/>
                    </a:ext>
                  </a:extLst>
                </p14:cNvPr>
                <p14:cNvContentPartPr/>
                <p14:nvPr/>
              </p14:nvContentPartPr>
              <p14:xfrm>
                <a:off x="2108335" y="501818"/>
                <a:ext cx="156600" cy="158400"/>
              </p14:xfrm>
            </p:contentPart>
          </mc:Choice>
          <mc:Fallback xmlns=""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D339937F-394A-AF7D-4249-0198F0F5D1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102215" y="495698"/>
                  <a:ext cx="1688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35818021-DB91-DEAD-574D-175EF133741E}"/>
                    </a:ext>
                  </a:extLst>
                </p14:cNvPr>
                <p14:cNvContentPartPr/>
                <p14:nvPr/>
              </p14:nvContentPartPr>
              <p14:xfrm>
                <a:off x="2308855" y="546458"/>
                <a:ext cx="148680" cy="108720"/>
              </p14:xfrm>
            </p:contentPart>
          </mc:Choice>
          <mc:Fallback xmlns=""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35818021-DB91-DEAD-574D-175EF13374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302735" y="540338"/>
                  <a:ext cx="1609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4488840F-208B-C4E3-9257-E9C1A520B2F8}"/>
                    </a:ext>
                  </a:extLst>
                </p14:cNvPr>
                <p14:cNvContentPartPr/>
                <p14:nvPr/>
              </p14:nvContentPartPr>
              <p14:xfrm>
                <a:off x="2471575" y="161618"/>
                <a:ext cx="256680" cy="460080"/>
              </p14:xfrm>
            </p:contentPart>
          </mc:Choice>
          <mc:Fallback xmlns=""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4488840F-208B-C4E3-9257-E9C1A520B2F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465455" y="155498"/>
                  <a:ext cx="2689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0" name="잉크 399">
                  <a:extLst>
                    <a:ext uri="{FF2B5EF4-FFF2-40B4-BE49-F238E27FC236}">
                      <a16:creationId xmlns:a16="http://schemas.microsoft.com/office/drawing/2014/main" id="{A4B44217-7ECF-2ABF-57CC-86C0256E5390}"/>
                    </a:ext>
                  </a:extLst>
                </p14:cNvPr>
                <p14:cNvContentPartPr/>
                <p14:nvPr/>
              </p14:nvContentPartPr>
              <p14:xfrm>
                <a:off x="2805295" y="631058"/>
                <a:ext cx="46440" cy="5040"/>
              </p14:xfrm>
            </p:contentPart>
          </mc:Choice>
          <mc:Fallback xmlns="">
            <p:pic>
              <p:nvPicPr>
                <p:cNvPr id="400" name="잉크 399">
                  <a:extLst>
                    <a:ext uri="{FF2B5EF4-FFF2-40B4-BE49-F238E27FC236}">
                      <a16:creationId xmlns:a16="http://schemas.microsoft.com/office/drawing/2014/main" id="{A4B44217-7ECF-2ABF-57CC-86C0256E53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799175" y="624938"/>
                  <a:ext cx="5868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40EA1A0E-1A4E-36C3-D383-ACB815FA6017}"/>
                    </a:ext>
                  </a:extLst>
                </p14:cNvPr>
                <p14:cNvContentPartPr/>
                <p14:nvPr/>
              </p14:nvContentPartPr>
              <p14:xfrm>
                <a:off x="445495" y="889178"/>
                <a:ext cx="2250000" cy="297360"/>
              </p14:xfrm>
            </p:contentPart>
          </mc:Choice>
          <mc:Fallback xmlns=""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40EA1A0E-1A4E-36C3-D383-ACB815FA601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9375" y="883058"/>
                  <a:ext cx="226224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05" name="잉크 404">
                  <a:extLst>
                    <a:ext uri="{FF2B5EF4-FFF2-40B4-BE49-F238E27FC236}">
                      <a16:creationId xmlns:a16="http://schemas.microsoft.com/office/drawing/2014/main" id="{8310334B-B8D0-F0DE-F9E3-996BA1883D3B}"/>
                    </a:ext>
                  </a:extLst>
                </p14:cNvPr>
                <p14:cNvContentPartPr/>
                <p14:nvPr/>
              </p14:nvContentPartPr>
              <p14:xfrm>
                <a:off x="566455" y="1259618"/>
                <a:ext cx="42840" cy="271080"/>
              </p14:xfrm>
            </p:contentPart>
          </mc:Choice>
          <mc:Fallback xmlns="">
            <p:pic>
              <p:nvPicPr>
                <p:cNvPr id="405" name="잉크 404">
                  <a:extLst>
                    <a:ext uri="{FF2B5EF4-FFF2-40B4-BE49-F238E27FC236}">
                      <a16:creationId xmlns:a16="http://schemas.microsoft.com/office/drawing/2014/main" id="{8310334B-B8D0-F0DE-F9E3-996BA1883D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0335" y="1253498"/>
                  <a:ext cx="550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0450BE84-E517-95BD-5EC1-2B08FC5E658A}"/>
                    </a:ext>
                  </a:extLst>
                </p14:cNvPr>
                <p14:cNvContentPartPr/>
                <p14:nvPr/>
              </p14:nvContentPartPr>
              <p14:xfrm>
                <a:off x="523615" y="1448978"/>
                <a:ext cx="187560" cy="148680"/>
              </p14:xfrm>
            </p:contentPart>
          </mc:Choice>
          <mc:Fallback xmlns=""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0450BE84-E517-95BD-5EC1-2B08FC5E65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7495" y="1442858"/>
                  <a:ext cx="1998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8" name="잉크 407">
                  <a:extLst>
                    <a:ext uri="{FF2B5EF4-FFF2-40B4-BE49-F238E27FC236}">
                      <a16:creationId xmlns:a16="http://schemas.microsoft.com/office/drawing/2014/main" id="{9E97C928-FD40-3E99-A64F-82586C15E2E1}"/>
                    </a:ext>
                  </a:extLst>
                </p14:cNvPr>
                <p14:cNvContentPartPr/>
                <p14:nvPr/>
              </p14:nvContentPartPr>
              <p14:xfrm>
                <a:off x="160375" y="1917698"/>
                <a:ext cx="83880" cy="203400"/>
              </p14:xfrm>
            </p:contentPart>
          </mc:Choice>
          <mc:Fallback xmlns="">
            <p:pic>
              <p:nvPicPr>
                <p:cNvPr id="408" name="잉크 407">
                  <a:extLst>
                    <a:ext uri="{FF2B5EF4-FFF2-40B4-BE49-F238E27FC236}">
                      <a16:creationId xmlns:a16="http://schemas.microsoft.com/office/drawing/2014/main" id="{9E97C928-FD40-3E99-A64F-82586C15E2E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54255" y="1911578"/>
                  <a:ext cx="96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9" name="잉크 408">
                  <a:extLst>
                    <a:ext uri="{FF2B5EF4-FFF2-40B4-BE49-F238E27FC236}">
                      <a16:creationId xmlns:a16="http://schemas.microsoft.com/office/drawing/2014/main" id="{5053727F-51C6-23C8-7D4B-DF9622F986F4}"/>
                    </a:ext>
                  </a:extLst>
                </p14:cNvPr>
                <p14:cNvContentPartPr/>
                <p14:nvPr/>
              </p14:nvContentPartPr>
              <p14:xfrm>
                <a:off x="268735" y="1996538"/>
                <a:ext cx="47160" cy="60840"/>
              </p14:xfrm>
            </p:contentPart>
          </mc:Choice>
          <mc:Fallback xmlns="">
            <p:pic>
              <p:nvPicPr>
                <p:cNvPr id="409" name="잉크 408">
                  <a:extLst>
                    <a:ext uri="{FF2B5EF4-FFF2-40B4-BE49-F238E27FC236}">
                      <a16:creationId xmlns:a16="http://schemas.microsoft.com/office/drawing/2014/main" id="{5053727F-51C6-23C8-7D4B-DF9622F986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2615" y="1990418"/>
                  <a:ext cx="59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0" name="잉크 409">
                  <a:extLst>
                    <a:ext uri="{FF2B5EF4-FFF2-40B4-BE49-F238E27FC236}">
                      <a16:creationId xmlns:a16="http://schemas.microsoft.com/office/drawing/2014/main" id="{0E899F77-999C-9FAE-D842-E2A94DA0730B}"/>
                    </a:ext>
                  </a:extLst>
                </p14:cNvPr>
                <p14:cNvContentPartPr/>
                <p14:nvPr/>
              </p14:nvContentPartPr>
              <p14:xfrm>
                <a:off x="268735" y="1840298"/>
                <a:ext cx="188280" cy="222480"/>
              </p14:xfrm>
            </p:contentPart>
          </mc:Choice>
          <mc:Fallback xmlns="">
            <p:pic>
              <p:nvPicPr>
                <p:cNvPr id="410" name="잉크 409">
                  <a:extLst>
                    <a:ext uri="{FF2B5EF4-FFF2-40B4-BE49-F238E27FC236}">
                      <a16:creationId xmlns:a16="http://schemas.microsoft.com/office/drawing/2014/main" id="{0E899F77-999C-9FAE-D842-E2A94DA073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2615" y="1834178"/>
                  <a:ext cx="200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479C3519-46CD-71E7-1392-6DF96ECE9DD5}"/>
                    </a:ext>
                  </a:extLst>
                </p14:cNvPr>
                <p14:cNvContentPartPr/>
                <p14:nvPr/>
              </p14:nvContentPartPr>
              <p14:xfrm>
                <a:off x="484735" y="1803938"/>
                <a:ext cx="14760" cy="127080"/>
              </p14:xfrm>
            </p:contentPart>
          </mc:Choice>
          <mc:Fallback xmlns=""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479C3519-46CD-71E7-1392-6DF96ECE9D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78615" y="1797818"/>
                  <a:ext cx="27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C1027D3B-9C31-39AF-4637-450B86D32650}"/>
                    </a:ext>
                  </a:extLst>
                </p14:cNvPr>
                <p14:cNvContentPartPr/>
                <p14:nvPr/>
              </p14:nvContentPartPr>
              <p14:xfrm>
                <a:off x="477895" y="1802858"/>
                <a:ext cx="178920" cy="210600"/>
              </p14:xfrm>
            </p:contentPart>
          </mc:Choice>
          <mc:Fallback xmlns=""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C1027D3B-9C31-39AF-4637-450B86D326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71775" y="1796738"/>
                  <a:ext cx="1911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6DF2919C-4530-9C83-53A3-BE9BA03339D2}"/>
                    </a:ext>
                  </a:extLst>
                </p14:cNvPr>
                <p14:cNvContentPartPr/>
                <p14:nvPr/>
              </p14:nvContentPartPr>
              <p14:xfrm>
                <a:off x="559255" y="2008418"/>
                <a:ext cx="155520" cy="81000"/>
              </p14:xfrm>
            </p:contentPart>
          </mc:Choice>
          <mc:Fallback xmlns=""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6DF2919C-4530-9C83-53A3-BE9BA03339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3135" y="2002298"/>
                  <a:ext cx="167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8F872366-74A4-2688-C42E-3432061A715F}"/>
                    </a:ext>
                  </a:extLst>
                </p14:cNvPr>
                <p14:cNvContentPartPr/>
                <p14:nvPr/>
              </p14:nvContentPartPr>
              <p14:xfrm>
                <a:off x="757975" y="1807898"/>
                <a:ext cx="191520" cy="37080"/>
              </p14:xfrm>
            </p:contentPart>
          </mc:Choice>
          <mc:Fallback xmlns=""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8F872366-74A4-2688-C42E-3432061A715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1855" y="1801778"/>
                  <a:ext cx="203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4E26356F-D2EF-81CB-E598-FAD9D8CCCA0A}"/>
                    </a:ext>
                  </a:extLst>
                </p14:cNvPr>
                <p14:cNvContentPartPr/>
                <p14:nvPr/>
              </p14:nvContentPartPr>
              <p14:xfrm>
                <a:off x="814495" y="1751018"/>
                <a:ext cx="170280" cy="228600"/>
              </p14:xfrm>
            </p:contentPart>
          </mc:Choice>
          <mc:Fallback xmlns=""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4E26356F-D2EF-81CB-E598-FAD9D8CCCA0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8375" y="1744898"/>
                  <a:ext cx="182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0B9BF342-C070-6956-05C8-9CAFC9DA8B27}"/>
                    </a:ext>
                  </a:extLst>
                </p14:cNvPr>
                <p14:cNvContentPartPr/>
                <p14:nvPr/>
              </p14:nvContentPartPr>
              <p14:xfrm>
                <a:off x="1063615" y="1899338"/>
                <a:ext cx="60840" cy="103320"/>
              </p14:xfrm>
            </p:contentPart>
          </mc:Choice>
          <mc:Fallback xmlns=""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0B9BF342-C070-6956-05C8-9CAFC9DA8B2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57495" y="1893218"/>
                  <a:ext cx="730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71C22A18-774E-C5AB-B545-B81DF7815C32}"/>
                    </a:ext>
                  </a:extLst>
                </p14:cNvPr>
                <p14:cNvContentPartPr/>
                <p14:nvPr/>
              </p14:nvContentPartPr>
              <p14:xfrm>
                <a:off x="1252255" y="1691618"/>
                <a:ext cx="307800" cy="245160"/>
              </p14:xfrm>
            </p:contentPart>
          </mc:Choice>
          <mc:Fallback xmlns=""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71C22A18-774E-C5AB-B545-B81DF7815C3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246135" y="1685498"/>
                  <a:ext cx="3200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8" name="잉크 417">
                  <a:extLst>
                    <a:ext uri="{FF2B5EF4-FFF2-40B4-BE49-F238E27FC236}">
                      <a16:creationId xmlns:a16="http://schemas.microsoft.com/office/drawing/2014/main" id="{F93B8556-223A-A314-D407-167E443A6086}"/>
                    </a:ext>
                  </a:extLst>
                </p14:cNvPr>
                <p14:cNvContentPartPr/>
                <p14:nvPr/>
              </p14:nvContentPartPr>
              <p14:xfrm>
                <a:off x="1548895" y="1624298"/>
                <a:ext cx="139680" cy="120240"/>
              </p14:xfrm>
            </p:contentPart>
          </mc:Choice>
          <mc:Fallback xmlns="">
            <p:pic>
              <p:nvPicPr>
                <p:cNvPr id="418" name="잉크 417">
                  <a:extLst>
                    <a:ext uri="{FF2B5EF4-FFF2-40B4-BE49-F238E27FC236}">
                      <a16:creationId xmlns:a16="http://schemas.microsoft.com/office/drawing/2014/main" id="{F93B8556-223A-A314-D407-167E443A608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542775" y="1618178"/>
                  <a:ext cx="1519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9" name="잉크 418">
                  <a:extLst>
                    <a:ext uri="{FF2B5EF4-FFF2-40B4-BE49-F238E27FC236}">
                      <a16:creationId xmlns:a16="http://schemas.microsoft.com/office/drawing/2014/main" id="{C13CD63C-CC5E-4A5E-2B6F-7F5FE5442415}"/>
                    </a:ext>
                  </a:extLst>
                </p14:cNvPr>
                <p14:cNvContentPartPr/>
                <p14:nvPr/>
              </p14:nvContentPartPr>
              <p14:xfrm>
                <a:off x="1604695" y="1766138"/>
                <a:ext cx="27360" cy="99360"/>
              </p14:xfrm>
            </p:contentPart>
          </mc:Choice>
          <mc:Fallback xmlns="">
            <p:pic>
              <p:nvPicPr>
                <p:cNvPr id="419" name="잉크 418">
                  <a:extLst>
                    <a:ext uri="{FF2B5EF4-FFF2-40B4-BE49-F238E27FC236}">
                      <a16:creationId xmlns:a16="http://schemas.microsoft.com/office/drawing/2014/main" id="{C13CD63C-CC5E-4A5E-2B6F-7F5FE54424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98575" y="1760018"/>
                  <a:ext cx="39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0" name="잉크 419">
                  <a:extLst>
                    <a:ext uri="{FF2B5EF4-FFF2-40B4-BE49-F238E27FC236}">
                      <a16:creationId xmlns:a16="http://schemas.microsoft.com/office/drawing/2014/main" id="{5DB6B074-B509-884B-85AA-EF8C63517D0A}"/>
                    </a:ext>
                  </a:extLst>
                </p14:cNvPr>
                <p14:cNvContentPartPr/>
                <p14:nvPr/>
              </p14:nvContentPartPr>
              <p14:xfrm>
                <a:off x="1594975" y="1769378"/>
                <a:ext cx="217800" cy="110520"/>
              </p14:xfrm>
            </p:contentPart>
          </mc:Choice>
          <mc:Fallback xmlns="">
            <p:pic>
              <p:nvPicPr>
                <p:cNvPr id="420" name="잉크 419">
                  <a:extLst>
                    <a:ext uri="{FF2B5EF4-FFF2-40B4-BE49-F238E27FC236}">
                      <a16:creationId xmlns:a16="http://schemas.microsoft.com/office/drawing/2014/main" id="{5DB6B074-B509-884B-85AA-EF8C63517D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88855" y="1763258"/>
                  <a:ext cx="2300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1" name="잉크 420">
                  <a:extLst>
                    <a:ext uri="{FF2B5EF4-FFF2-40B4-BE49-F238E27FC236}">
                      <a16:creationId xmlns:a16="http://schemas.microsoft.com/office/drawing/2014/main" id="{8E2E050B-C37B-C9D4-4867-064CA6CE2C6E}"/>
                    </a:ext>
                  </a:extLst>
                </p14:cNvPr>
                <p14:cNvContentPartPr/>
                <p14:nvPr/>
              </p14:nvContentPartPr>
              <p14:xfrm>
                <a:off x="1678855" y="1898618"/>
                <a:ext cx="123840" cy="72000"/>
              </p14:xfrm>
            </p:contentPart>
          </mc:Choice>
          <mc:Fallback xmlns="">
            <p:pic>
              <p:nvPicPr>
                <p:cNvPr id="421" name="잉크 420">
                  <a:extLst>
                    <a:ext uri="{FF2B5EF4-FFF2-40B4-BE49-F238E27FC236}">
                      <a16:creationId xmlns:a16="http://schemas.microsoft.com/office/drawing/2014/main" id="{8E2E050B-C37B-C9D4-4867-064CA6CE2C6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72735" y="1892498"/>
                  <a:ext cx="136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2" name="잉크 421">
                  <a:extLst>
                    <a:ext uri="{FF2B5EF4-FFF2-40B4-BE49-F238E27FC236}">
                      <a16:creationId xmlns:a16="http://schemas.microsoft.com/office/drawing/2014/main" id="{16EE0E88-82BC-6A8B-21C5-01EEA39ABC7C}"/>
                    </a:ext>
                  </a:extLst>
                </p14:cNvPr>
                <p14:cNvContentPartPr/>
                <p14:nvPr/>
              </p14:nvContentPartPr>
              <p14:xfrm>
                <a:off x="1953895" y="1643018"/>
                <a:ext cx="277560" cy="219600"/>
              </p14:xfrm>
            </p:contentPart>
          </mc:Choice>
          <mc:Fallback xmlns="">
            <p:pic>
              <p:nvPicPr>
                <p:cNvPr id="422" name="잉크 421">
                  <a:extLst>
                    <a:ext uri="{FF2B5EF4-FFF2-40B4-BE49-F238E27FC236}">
                      <a16:creationId xmlns:a16="http://schemas.microsoft.com/office/drawing/2014/main" id="{16EE0E88-82BC-6A8B-21C5-01EEA39ABC7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947775" y="1636898"/>
                  <a:ext cx="2898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DD863131-0944-D12A-3989-F39ECCB42DB6}"/>
                    </a:ext>
                  </a:extLst>
                </p14:cNvPr>
                <p14:cNvContentPartPr/>
                <p14:nvPr/>
              </p14:nvContentPartPr>
              <p14:xfrm>
                <a:off x="2352775" y="1547978"/>
                <a:ext cx="82800" cy="145440"/>
              </p14:xfrm>
            </p:contentPart>
          </mc:Choice>
          <mc:Fallback xmlns=""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DD863131-0944-D12A-3989-F39ECCB42DB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46655" y="1541858"/>
                  <a:ext cx="950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EFC63B8A-E228-F43D-CEA1-48265D834384}"/>
                    </a:ext>
                  </a:extLst>
                </p14:cNvPr>
                <p14:cNvContentPartPr/>
                <p14:nvPr/>
              </p14:nvContentPartPr>
              <p14:xfrm>
                <a:off x="2446015" y="1603058"/>
                <a:ext cx="90360" cy="61560"/>
              </p14:xfrm>
            </p:contentPart>
          </mc:Choice>
          <mc:Fallback xmlns=""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EFC63B8A-E228-F43D-CEA1-48265D83438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39895" y="1596938"/>
                  <a:ext cx="1026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5" name="잉크 424">
                  <a:extLst>
                    <a:ext uri="{FF2B5EF4-FFF2-40B4-BE49-F238E27FC236}">
                      <a16:creationId xmlns:a16="http://schemas.microsoft.com/office/drawing/2014/main" id="{46947BEA-D47E-D9FF-8EED-CF4FC2AB8356}"/>
                    </a:ext>
                  </a:extLst>
                </p14:cNvPr>
                <p14:cNvContentPartPr/>
                <p14:nvPr/>
              </p14:nvContentPartPr>
              <p14:xfrm>
                <a:off x="2566975" y="1497218"/>
                <a:ext cx="111600" cy="168480"/>
              </p14:xfrm>
            </p:contentPart>
          </mc:Choice>
          <mc:Fallback xmlns="">
            <p:pic>
              <p:nvPicPr>
                <p:cNvPr id="425" name="잉크 424">
                  <a:extLst>
                    <a:ext uri="{FF2B5EF4-FFF2-40B4-BE49-F238E27FC236}">
                      <a16:creationId xmlns:a16="http://schemas.microsoft.com/office/drawing/2014/main" id="{46947BEA-D47E-D9FF-8EED-CF4FC2AB835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60855" y="1491098"/>
                  <a:ext cx="1238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B7228576-564D-6A03-CA49-BD46C77FCF3E}"/>
                    </a:ext>
                  </a:extLst>
                </p14:cNvPr>
                <p14:cNvContentPartPr/>
                <p14:nvPr/>
              </p14:nvContentPartPr>
              <p14:xfrm>
                <a:off x="2531335" y="1506578"/>
                <a:ext cx="262440" cy="307080"/>
              </p14:xfrm>
            </p:contentPart>
          </mc:Choice>
          <mc:Fallback xmlns=""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B7228576-564D-6A03-CA49-BD46C77FCF3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525215" y="1500458"/>
                  <a:ext cx="274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27" name="잉크 426">
                  <a:extLst>
                    <a:ext uri="{FF2B5EF4-FFF2-40B4-BE49-F238E27FC236}">
                      <a16:creationId xmlns:a16="http://schemas.microsoft.com/office/drawing/2014/main" id="{3959E5DA-23D1-7886-665F-2BD4917E426B}"/>
                    </a:ext>
                  </a:extLst>
                </p14:cNvPr>
                <p14:cNvContentPartPr/>
                <p14:nvPr/>
              </p14:nvContentPartPr>
              <p14:xfrm>
                <a:off x="2817175" y="1481018"/>
                <a:ext cx="169920" cy="162360"/>
              </p14:xfrm>
            </p:contentPart>
          </mc:Choice>
          <mc:Fallback xmlns="">
            <p:pic>
              <p:nvPicPr>
                <p:cNvPr id="427" name="잉크 426">
                  <a:extLst>
                    <a:ext uri="{FF2B5EF4-FFF2-40B4-BE49-F238E27FC236}">
                      <a16:creationId xmlns:a16="http://schemas.microsoft.com/office/drawing/2014/main" id="{3959E5DA-23D1-7886-665F-2BD4917E426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11055" y="1474898"/>
                  <a:ext cx="1821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28" name="잉크 427">
                  <a:extLst>
                    <a:ext uri="{FF2B5EF4-FFF2-40B4-BE49-F238E27FC236}">
                      <a16:creationId xmlns:a16="http://schemas.microsoft.com/office/drawing/2014/main" id="{2C89213F-C0BA-2B66-B0A2-22B0621FD369}"/>
                    </a:ext>
                  </a:extLst>
                </p14:cNvPr>
                <p14:cNvContentPartPr/>
                <p14:nvPr/>
              </p14:nvContentPartPr>
              <p14:xfrm>
                <a:off x="2898535" y="1681898"/>
                <a:ext cx="102960" cy="87480"/>
              </p14:xfrm>
            </p:contentPart>
          </mc:Choice>
          <mc:Fallback xmlns="">
            <p:pic>
              <p:nvPicPr>
                <p:cNvPr id="428" name="잉크 427">
                  <a:extLst>
                    <a:ext uri="{FF2B5EF4-FFF2-40B4-BE49-F238E27FC236}">
                      <a16:creationId xmlns:a16="http://schemas.microsoft.com/office/drawing/2014/main" id="{2C89213F-C0BA-2B66-B0A2-22B0621FD36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92415" y="1675778"/>
                  <a:ext cx="11520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29" name="잉크 428">
                  <a:extLst>
                    <a:ext uri="{FF2B5EF4-FFF2-40B4-BE49-F238E27FC236}">
                      <a16:creationId xmlns:a16="http://schemas.microsoft.com/office/drawing/2014/main" id="{B5B53338-9841-BDFF-FB0A-DC19ECF22FD2}"/>
                    </a:ext>
                  </a:extLst>
                </p14:cNvPr>
                <p14:cNvContentPartPr/>
                <p14:nvPr/>
              </p14:nvContentPartPr>
              <p14:xfrm>
                <a:off x="3061615" y="1441418"/>
                <a:ext cx="225720" cy="176400"/>
              </p14:xfrm>
            </p:contentPart>
          </mc:Choice>
          <mc:Fallback xmlns="">
            <p:pic>
              <p:nvPicPr>
                <p:cNvPr id="429" name="잉크 428">
                  <a:extLst>
                    <a:ext uri="{FF2B5EF4-FFF2-40B4-BE49-F238E27FC236}">
                      <a16:creationId xmlns:a16="http://schemas.microsoft.com/office/drawing/2014/main" id="{B5B53338-9841-BDFF-FB0A-DC19ECF22FD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55495" y="1435298"/>
                  <a:ext cx="2379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30" name="잉크 429">
                  <a:extLst>
                    <a:ext uri="{FF2B5EF4-FFF2-40B4-BE49-F238E27FC236}">
                      <a16:creationId xmlns:a16="http://schemas.microsoft.com/office/drawing/2014/main" id="{BCEF380B-EE6D-3417-1FDE-C8452B06CA0F}"/>
                    </a:ext>
                  </a:extLst>
                </p14:cNvPr>
                <p14:cNvContentPartPr/>
                <p14:nvPr/>
              </p14:nvContentPartPr>
              <p14:xfrm>
                <a:off x="3299935" y="1444658"/>
                <a:ext cx="142920" cy="224280"/>
              </p14:xfrm>
            </p:contentPart>
          </mc:Choice>
          <mc:Fallback xmlns="">
            <p:pic>
              <p:nvPicPr>
                <p:cNvPr id="430" name="잉크 429">
                  <a:extLst>
                    <a:ext uri="{FF2B5EF4-FFF2-40B4-BE49-F238E27FC236}">
                      <a16:creationId xmlns:a16="http://schemas.microsoft.com/office/drawing/2014/main" id="{BCEF380B-EE6D-3417-1FDE-C8452B06CA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93815" y="1438538"/>
                  <a:ext cx="155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31" name="잉크 430">
                  <a:extLst>
                    <a:ext uri="{FF2B5EF4-FFF2-40B4-BE49-F238E27FC236}">
                      <a16:creationId xmlns:a16="http://schemas.microsoft.com/office/drawing/2014/main" id="{3FD63598-2FD7-7468-4597-39BAB6E27638}"/>
                    </a:ext>
                  </a:extLst>
                </p14:cNvPr>
                <p14:cNvContentPartPr/>
                <p14:nvPr/>
              </p14:nvContentPartPr>
              <p14:xfrm>
                <a:off x="3544375" y="1350338"/>
                <a:ext cx="369360" cy="207000"/>
              </p14:xfrm>
            </p:contentPart>
          </mc:Choice>
          <mc:Fallback xmlns="">
            <p:pic>
              <p:nvPicPr>
                <p:cNvPr id="431" name="잉크 430">
                  <a:extLst>
                    <a:ext uri="{FF2B5EF4-FFF2-40B4-BE49-F238E27FC236}">
                      <a16:creationId xmlns:a16="http://schemas.microsoft.com/office/drawing/2014/main" id="{3FD63598-2FD7-7468-4597-39BAB6E276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38255" y="1344218"/>
                  <a:ext cx="381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32" name="잉크 431">
                  <a:extLst>
                    <a:ext uri="{FF2B5EF4-FFF2-40B4-BE49-F238E27FC236}">
                      <a16:creationId xmlns:a16="http://schemas.microsoft.com/office/drawing/2014/main" id="{82B8CF35-0528-B18D-388F-6ABDC81BEF27}"/>
                    </a:ext>
                  </a:extLst>
                </p14:cNvPr>
                <p14:cNvContentPartPr/>
                <p14:nvPr/>
              </p14:nvContentPartPr>
              <p14:xfrm>
                <a:off x="4216135" y="1405418"/>
                <a:ext cx="360" cy="36360"/>
              </p14:xfrm>
            </p:contentPart>
          </mc:Choice>
          <mc:Fallback xmlns="">
            <p:pic>
              <p:nvPicPr>
                <p:cNvPr id="432" name="잉크 431">
                  <a:extLst>
                    <a:ext uri="{FF2B5EF4-FFF2-40B4-BE49-F238E27FC236}">
                      <a16:creationId xmlns:a16="http://schemas.microsoft.com/office/drawing/2014/main" id="{82B8CF35-0528-B18D-388F-6ABDC81BEF2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10015" y="1399298"/>
                  <a:ext cx="126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34" name="잉크 433">
                  <a:extLst>
                    <a:ext uri="{FF2B5EF4-FFF2-40B4-BE49-F238E27FC236}">
                      <a16:creationId xmlns:a16="http://schemas.microsoft.com/office/drawing/2014/main" id="{C59AE956-9F29-4203-A15D-19CB81166D0C}"/>
                    </a:ext>
                  </a:extLst>
                </p14:cNvPr>
                <p14:cNvContentPartPr/>
                <p14:nvPr/>
              </p14:nvContentPartPr>
              <p14:xfrm>
                <a:off x="326695" y="2631578"/>
                <a:ext cx="234720" cy="55440"/>
              </p14:xfrm>
            </p:contentPart>
          </mc:Choice>
          <mc:Fallback xmlns="">
            <p:pic>
              <p:nvPicPr>
                <p:cNvPr id="434" name="잉크 433">
                  <a:extLst>
                    <a:ext uri="{FF2B5EF4-FFF2-40B4-BE49-F238E27FC236}">
                      <a16:creationId xmlns:a16="http://schemas.microsoft.com/office/drawing/2014/main" id="{C59AE956-9F29-4203-A15D-19CB81166D0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0575" y="2625458"/>
                  <a:ext cx="246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35" name="잉크 434">
                  <a:extLst>
                    <a:ext uri="{FF2B5EF4-FFF2-40B4-BE49-F238E27FC236}">
                      <a16:creationId xmlns:a16="http://schemas.microsoft.com/office/drawing/2014/main" id="{A8BCD03B-B6E1-F58B-F578-786E7C9CE550}"/>
                    </a:ext>
                  </a:extLst>
                </p14:cNvPr>
                <p14:cNvContentPartPr/>
                <p14:nvPr/>
              </p14:nvContentPartPr>
              <p14:xfrm>
                <a:off x="406255" y="2460218"/>
                <a:ext cx="221040" cy="371160"/>
              </p14:xfrm>
            </p:contentPart>
          </mc:Choice>
          <mc:Fallback xmlns="">
            <p:pic>
              <p:nvPicPr>
                <p:cNvPr id="435" name="잉크 434">
                  <a:extLst>
                    <a:ext uri="{FF2B5EF4-FFF2-40B4-BE49-F238E27FC236}">
                      <a16:creationId xmlns:a16="http://schemas.microsoft.com/office/drawing/2014/main" id="{A8BCD03B-B6E1-F58B-F578-786E7C9CE55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00135" y="2454098"/>
                  <a:ext cx="23328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37" name="잉크 436">
                  <a:extLst>
                    <a:ext uri="{FF2B5EF4-FFF2-40B4-BE49-F238E27FC236}">
                      <a16:creationId xmlns:a16="http://schemas.microsoft.com/office/drawing/2014/main" id="{D8948523-5058-A291-0D1D-C65C43E54011}"/>
                    </a:ext>
                  </a:extLst>
                </p14:cNvPr>
                <p14:cNvContentPartPr/>
                <p14:nvPr/>
              </p14:nvContentPartPr>
              <p14:xfrm>
                <a:off x="435055" y="3140618"/>
                <a:ext cx="216360" cy="219600"/>
              </p14:xfrm>
            </p:contentPart>
          </mc:Choice>
          <mc:Fallback xmlns="">
            <p:pic>
              <p:nvPicPr>
                <p:cNvPr id="437" name="잉크 436">
                  <a:extLst>
                    <a:ext uri="{FF2B5EF4-FFF2-40B4-BE49-F238E27FC236}">
                      <a16:creationId xmlns:a16="http://schemas.microsoft.com/office/drawing/2014/main" id="{D8948523-5058-A291-0D1D-C65C43E5401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8935" y="3134498"/>
                  <a:ext cx="2286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39" name="잉크 438">
                  <a:extLst>
                    <a:ext uri="{FF2B5EF4-FFF2-40B4-BE49-F238E27FC236}">
                      <a16:creationId xmlns:a16="http://schemas.microsoft.com/office/drawing/2014/main" id="{5CA34CC5-06C9-03B6-A822-091B6E815626}"/>
                    </a:ext>
                  </a:extLst>
                </p14:cNvPr>
                <p14:cNvContentPartPr/>
                <p14:nvPr/>
              </p14:nvContentPartPr>
              <p14:xfrm>
                <a:off x="1303735" y="2423498"/>
                <a:ext cx="136440" cy="27360"/>
              </p14:xfrm>
            </p:contentPart>
          </mc:Choice>
          <mc:Fallback xmlns="">
            <p:pic>
              <p:nvPicPr>
                <p:cNvPr id="439" name="잉크 438">
                  <a:extLst>
                    <a:ext uri="{FF2B5EF4-FFF2-40B4-BE49-F238E27FC236}">
                      <a16:creationId xmlns:a16="http://schemas.microsoft.com/office/drawing/2014/main" id="{5CA34CC5-06C9-03B6-A822-091B6E8156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297615" y="2417378"/>
                  <a:ext cx="148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40" name="잉크 439">
                  <a:extLst>
                    <a:ext uri="{FF2B5EF4-FFF2-40B4-BE49-F238E27FC236}">
                      <a16:creationId xmlns:a16="http://schemas.microsoft.com/office/drawing/2014/main" id="{459775B0-E0C3-1EBD-A173-844F570F1B10}"/>
                    </a:ext>
                  </a:extLst>
                </p14:cNvPr>
                <p14:cNvContentPartPr/>
                <p14:nvPr/>
              </p14:nvContentPartPr>
              <p14:xfrm>
                <a:off x="1357015" y="2265818"/>
                <a:ext cx="205200" cy="398520"/>
              </p14:xfrm>
            </p:contentPart>
          </mc:Choice>
          <mc:Fallback xmlns="">
            <p:pic>
              <p:nvPicPr>
                <p:cNvPr id="440" name="잉크 439">
                  <a:extLst>
                    <a:ext uri="{FF2B5EF4-FFF2-40B4-BE49-F238E27FC236}">
                      <a16:creationId xmlns:a16="http://schemas.microsoft.com/office/drawing/2014/main" id="{459775B0-E0C3-1EBD-A173-844F570F1B1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350895" y="2259698"/>
                  <a:ext cx="2174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42" name="잉크 441">
                  <a:extLst>
                    <a:ext uri="{FF2B5EF4-FFF2-40B4-BE49-F238E27FC236}">
                      <a16:creationId xmlns:a16="http://schemas.microsoft.com/office/drawing/2014/main" id="{FB921EAB-191E-404A-2E85-94BD92C07213}"/>
                    </a:ext>
                  </a:extLst>
                </p14:cNvPr>
                <p14:cNvContentPartPr/>
                <p14:nvPr/>
              </p14:nvContentPartPr>
              <p14:xfrm>
                <a:off x="1663735" y="2373458"/>
                <a:ext cx="189720" cy="246960"/>
              </p14:xfrm>
            </p:contentPart>
          </mc:Choice>
          <mc:Fallback xmlns="">
            <p:pic>
              <p:nvPicPr>
                <p:cNvPr id="442" name="잉크 441">
                  <a:extLst>
                    <a:ext uri="{FF2B5EF4-FFF2-40B4-BE49-F238E27FC236}">
                      <a16:creationId xmlns:a16="http://schemas.microsoft.com/office/drawing/2014/main" id="{FB921EAB-191E-404A-2E85-94BD92C0721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657615" y="2367338"/>
                  <a:ext cx="201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54" name="잉크 453">
                  <a:extLst>
                    <a:ext uri="{FF2B5EF4-FFF2-40B4-BE49-F238E27FC236}">
                      <a16:creationId xmlns:a16="http://schemas.microsoft.com/office/drawing/2014/main" id="{E4D34469-1A1E-FF38-6E5D-BE195A70E2E7}"/>
                    </a:ext>
                  </a:extLst>
                </p14:cNvPr>
                <p14:cNvContentPartPr/>
                <p14:nvPr/>
              </p14:nvContentPartPr>
              <p14:xfrm>
                <a:off x="443695" y="2952698"/>
                <a:ext cx="202680" cy="48240"/>
              </p14:xfrm>
            </p:contentPart>
          </mc:Choice>
          <mc:Fallback xmlns="">
            <p:pic>
              <p:nvPicPr>
                <p:cNvPr id="454" name="잉크 453">
                  <a:extLst>
                    <a:ext uri="{FF2B5EF4-FFF2-40B4-BE49-F238E27FC236}">
                      <a16:creationId xmlns:a16="http://schemas.microsoft.com/office/drawing/2014/main" id="{E4D34469-1A1E-FF38-6E5D-BE195A70E2E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7575" y="2946578"/>
                  <a:ext cx="214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55" name="잉크 454">
                  <a:extLst>
                    <a:ext uri="{FF2B5EF4-FFF2-40B4-BE49-F238E27FC236}">
                      <a16:creationId xmlns:a16="http://schemas.microsoft.com/office/drawing/2014/main" id="{34741DA6-E6B5-D9EE-453A-40DFB0766DFD}"/>
                    </a:ext>
                  </a:extLst>
                </p14:cNvPr>
                <p14:cNvContentPartPr/>
                <p14:nvPr/>
              </p14:nvContentPartPr>
              <p14:xfrm>
                <a:off x="485455" y="3434738"/>
                <a:ext cx="167040" cy="36000"/>
              </p14:xfrm>
            </p:contentPart>
          </mc:Choice>
          <mc:Fallback xmlns="">
            <p:pic>
              <p:nvPicPr>
                <p:cNvPr id="455" name="잉크 454">
                  <a:extLst>
                    <a:ext uri="{FF2B5EF4-FFF2-40B4-BE49-F238E27FC236}">
                      <a16:creationId xmlns:a16="http://schemas.microsoft.com/office/drawing/2014/main" id="{34741DA6-E6B5-D9EE-453A-40DFB0766DF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79335" y="3428618"/>
                  <a:ext cx="179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44" name="잉크 443">
                  <a:extLst>
                    <a:ext uri="{FF2B5EF4-FFF2-40B4-BE49-F238E27FC236}">
                      <a16:creationId xmlns:a16="http://schemas.microsoft.com/office/drawing/2014/main" id="{74CFF348-8B93-52B1-5758-6E39CF470ABF}"/>
                    </a:ext>
                  </a:extLst>
                </p14:cNvPr>
                <p14:cNvContentPartPr/>
                <p14:nvPr/>
              </p14:nvContentPartPr>
              <p14:xfrm>
                <a:off x="1447015" y="3003818"/>
                <a:ext cx="168480" cy="79200"/>
              </p14:xfrm>
            </p:contentPart>
          </mc:Choice>
          <mc:Fallback xmlns="">
            <p:pic>
              <p:nvPicPr>
                <p:cNvPr id="444" name="잉크 443">
                  <a:extLst>
                    <a:ext uri="{FF2B5EF4-FFF2-40B4-BE49-F238E27FC236}">
                      <a16:creationId xmlns:a16="http://schemas.microsoft.com/office/drawing/2014/main" id="{74CFF348-8B93-52B1-5758-6E39CF470AB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40895" y="2997698"/>
                  <a:ext cx="180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45" name="잉크 444">
                  <a:extLst>
                    <a:ext uri="{FF2B5EF4-FFF2-40B4-BE49-F238E27FC236}">
                      <a16:creationId xmlns:a16="http://schemas.microsoft.com/office/drawing/2014/main" id="{BD198F6A-73A5-0444-C27D-4A21DE14CD46}"/>
                    </a:ext>
                  </a:extLst>
                </p14:cNvPr>
                <p14:cNvContentPartPr/>
                <p14:nvPr/>
              </p14:nvContentPartPr>
              <p14:xfrm>
                <a:off x="1542775" y="2881778"/>
                <a:ext cx="189720" cy="281160"/>
              </p14:xfrm>
            </p:contentPart>
          </mc:Choice>
          <mc:Fallback xmlns="">
            <p:pic>
              <p:nvPicPr>
                <p:cNvPr id="445" name="잉크 444">
                  <a:extLst>
                    <a:ext uri="{FF2B5EF4-FFF2-40B4-BE49-F238E27FC236}">
                      <a16:creationId xmlns:a16="http://schemas.microsoft.com/office/drawing/2014/main" id="{BD198F6A-73A5-0444-C27D-4A21DE14CD4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36655" y="2875658"/>
                  <a:ext cx="2019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46" name="잉크 445">
                  <a:extLst>
                    <a:ext uri="{FF2B5EF4-FFF2-40B4-BE49-F238E27FC236}">
                      <a16:creationId xmlns:a16="http://schemas.microsoft.com/office/drawing/2014/main" id="{D0A9C8A6-605D-2060-3164-2B23786D01C2}"/>
                    </a:ext>
                  </a:extLst>
                </p14:cNvPr>
                <p14:cNvContentPartPr/>
                <p14:nvPr/>
              </p14:nvContentPartPr>
              <p14:xfrm>
                <a:off x="1884415" y="2869178"/>
                <a:ext cx="264240" cy="158400"/>
              </p14:xfrm>
            </p:contentPart>
          </mc:Choice>
          <mc:Fallback xmlns="">
            <p:pic>
              <p:nvPicPr>
                <p:cNvPr id="446" name="잉크 445">
                  <a:extLst>
                    <a:ext uri="{FF2B5EF4-FFF2-40B4-BE49-F238E27FC236}">
                      <a16:creationId xmlns:a16="http://schemas.microsoft.com/office/drawing/2014/main" id="{D0A9C8A6-605D-2060-3164-2B23786D01C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878295" y="2863058"/>
                  <a:ext cx="2764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457" name="잉크 456">
                  <a:extLst>
                    <a:ext uri="{FF2B5EF4-FFF2-40B4-BE49-F238E27FC236}">
                      <a16:creationId xmlns:a16="http://schemas.microsoft.com/office/drawing/2014/main" id="{4F71B92C-EC70-567C-7541-90335ED8E94A}"/>
                    </a:ext>
                  </a:extLst>
                </p14:cNvPr>
                <p14:cNvContentPartPr/>
                <p14:nvPr/>
              </p14:nvContentPartPr>
              <p14:xfrm>
                <a:off x="1457095" y="2842538"/>
                <a:ext cx="369360" cy="28080"/>
              </p14:xfrm>
            </p:contentPart>
          </mc:Choice>
          <mc:Fallback xmlns="">
            <p:pic>
              <p:nvPicPr>
                <p:cNvPr id="457" name="잉크 456">
                  <a:extLst>
                    <a:ext uri="{FF2B5EF4-FFF2-40B4-BE49-F238E27FC236}">
                      <a16:creationId xmlns:a16="http://schemas.microsoft.com/office/drawing/2014/main" id="{4F71B92C-EC70-567C-7541-90335ED8E94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50975" y="2836418"/>
                  <a:ext cx="3816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776C5F3D-EE68-DB4A-0717-899D61161BC2}"/>
                    </a:ext>
                  </a:extLst>
                </p14:cNvPr>
                <p14:cNvContentPartPr/>
                <p14:nvPr/>
              </p14:nvContentPartPr>
              <p14:xfrm>
                <a:off x="1625215" y="3173378"/>
                <a:ext cx="303840" cy="91800"/>
              </p14:xfrm>
            </p:contentPart>
          </mc:Choice>
          <mc:Fallback xmlns=""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776C5F3D-EE68-DB4A-0717-899D61161BC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619095" y="3167258"/>
                  <a:ext cx="316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48" name="잉크 447">
                  <a:extLst>
                    <a:ext uri="{FF2B5EF4-FFF2-40B4-BE49-F238E27FC236}">
                      <a16:creationId xmlns:a16="http://schemas.microsoft.com/office/drawing/2014/main" id="{9CBCB19B-192C-820A-DE45-23D414288844}"/>
                    </a:ext>
                  </a:extLst>
                </p14:cNvPr>
                <p14:cNvContentPartPr/>
                <p14:nvPr/>
              </p14:nvContentPartPr>
              <p14:xfrm>
                <a:off x="2446015" y="2433218"/>
                <a:ext cx="185400" cy="45720"/>
              </p14:xfrm>
            </p:contentPart>
          </mc:Choice>
          <mc:Fallback xmlns="">
            <p:pic>
              <p:nvPicPr>
                <p:cNvPr id="448" name="잉크 447">
                  <a:extLst>
                    <a:ext uri="{FF2B5EF4-FFF2-40B4-BE49-F238E27FC236}">
                      <a16:creationId xmlns:a16="http://schemas.microsoft.com/office/drawing/2014/main" id="{9CBCB19B-192C-820A-DE45-23D41428884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39895" y="2427098"/>
                  <a:ext cx="197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A1A2157A-DE94-97A7-31A8-2F1943EC3B7D}"/>
                    </a:ext>
                  </a:extLst>
                </p14:cNvPr>
                <p14:cNvContentPartPr/>
                <p14:nvPr/>
              </p14:nvContentPartPr>
              <p14:xfrm>
                <a:off x="2522335" y="2278418"/>
                <a:ext cx="261000" cy="356400"/>
              </p14:xfrm>
            </p:contentPart>
          </mc:Choice>
          <mc:Fallback xmlns=""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A1A2157A-DE94-97A7-31A8-2F1943EC3B7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516215" y="2272298"/>
                  <a:ext cx="2732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51" name="잉크 450">
                  <a:extLst>
                    <a:ext uri="{FF2B5EF4-FFF2-40B4-BE49-F238E27FC236}">
                      <a16:creationId xmlns:a16="http://schemas.microsoft.com/office/drawing/2014/main" id="{C3715341-8BB6-A710-9D7A-3CE224E228FD}"/>
                    </a:ext>
                  </a:extLst>
                </p14:cNvPr>
                <p14:cNvContentPartPr/>
                <p14:nvPr/>
              </p14:nvContentPartPr>
              <p14:xfrm>
                <a:off x="2831575" y="2359418"/>
                <a:ext cx="171000" cy="193680"/>
              </p14:xfrm>
            </p:contentPart>
          </mc:Choice>
          <mc:Fallback xmlns="">
            <p:pic>
              <p:nvPicPr>
                <p:cNvPr id="451" name="잉크 450">
                  <a:extLst>
                    <a:ext uri="{FF2B5EF4-FFF2-40B4-BE49-F238E27FC236}">
                      <a16:creationId xmlns:a16="http://schemas.microsoft.com/office/drawing/2014/main" id="{C3715341-8BB6-A710-9D7A-3CE224E228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825455" y="2353298"/>
                  <a:ext cx="183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52" name="잉크 451">
                  <a:extLst>
                    <a:ext uri="{FF2B5EF4-FFF2-40B4-BE49-F238E27FC236}">
                      <a16:creationId xmlns:a16="http://schemas.microsoft.com/office/drawing/2014/main" id="{DFE10F1D-4606-6B73-638D-7EC05827CA77}"/>
                    </a:ext>
                  </a:extLst>
                </p14:cNvPr>
                <p14:cNvContentPartPr/>
                <p14:nvPr/>
              </p14:nvContentPartPr>
              <p14:xfrm>
                <a:off x="3093295" y="2288138"/>
                <a:ext cx="257040" cy="162720"/>
              </p14:xfrm>
            </p:contentPart>
          </mc:Choice>
          <mc:Fallback xmlns="">
            <p:pic>
              <p:nvPicPr>
                <p:cNvPr id="452" name="잉크 451">
                  <a:extLst>
                    <a:ext uri="{FF2B5EF4-FFF2-40B4-BE49-F238E27FC236}">
                      <a16:creationId xmlns:a16="http://schemas.microsoft.com/office/drawing/2014/main" id="{DFE10F1D-4606-6B73-638D-7EC05827CA7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087175" y="2282018"/>
                  <a:ext cx="2692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59" name="잉크 458">
                  <a:extLst>
                    <a:ext uri="{FF2B5EF4-FFF2-40B4-BE49-F238E27FC236}">
                      <a16:creationId xmlns:a16="http://schemas.microsoft.com/office/drawing/2014/main" id="{B69FECEE-9A6A-F54F-9FF8-5AED1869614E}"/>
                    </a:ext>
                  </a:extLst>
                </p14:cNvPr>
                <p14:cNvContentPartPr/>
                <p14:nvPr/>
              </p14:nvContentPartPr>
              <p14:xfrm>
                <a:off x="2732575" y="2561378"/>
                <a:ext cx="430560" cy="177120"/>
              </p14:xfrm>
            </p:contentPart>
          </mc:Choice>
          <mc:Fallback xmlns="">
            <p:pic>
              <p:nvPicPr>
                <p:cNvPr id="459" name="잉크 458">
                  <a:extLst>
                    <a:ext uri="{FF2B5EF4-FFF2-40B4-BE49-F238E27FC236}">
                      <a16:creationId xmlns:a16="http://schemas.microsoft.com/office/drawing/2014/main" id="{B69FECEE-9A6A-F54F-9FF8-5AED1869614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726455" y="2555258"/>
                  <a:ext cx="442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62" name="잉크 461">
                  <a:extLst>
                    <a:ext uri="{FF2B5EF4-FFF2-40B4-BE49-F238E27FC236}">
                      <a16:creationId xmlns:a16="http://schemas.microsoft.com/office/drawing/2014/main" id="{B8250DCB-CD5D-684E-8F17-3AF83F3DE3F9}"/>
                    </a:ext>
                  </a:extLst>
                </p14:cNvPr>
                <p14:cNvContentPartPr/>
                <p14:nvPr/>
              </p14:nvContentPartPr>
              <p14:xfrm>
                <a:off x="3757495" y="2077898"/>
                <a:ext cx="252720" cy="79200"/>
              </p14:xfrm>
            </p:contentPart>
          </mc:Choice>
          <mc:Fallback xmlns="">
            <p:pic>
              <p:nvPicPr>
                <p:cNvPr id="462" name="잉크 461">
                  <a:extLst>
                    <a:ext uri="{FF2B5EF4-FFF2-40B4-BE49-F238E27FC236}">
                      <a16:creationId xmlns:a16="http://schemas.microsoft.com/office/drawing/2014/main" id="{B8250DCB-CD5D-684E-8F17-3AF83F3DE3F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751375" y="2071778"/>
                  <a:ext cx="264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53465A4E-BBBC-FC69-4FAD-5A889C3DF203}"/>
                    </a:ext>
                  </a:extLst>
                </p14:cNvPr>
                <p14:cNvContentPartPr/>
                <p14:nvPr/>
              </p14:nvContentPartPr>
              <p14:xfrm>
                <a:off x="3932815" y="1976018"/>
                <a:ext cx="111960" cy="255960"/>
              </p14:xfrm>
            </p:contentPart>
          </mc:Choice>
          <mc:Fallback xmlns=""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53465A4E-BBBC-FC69-4FAD-5A889C3DF20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926695" y="1969898"/>
                  <a:ext cx="124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64" name="잉크 463">
                  <a:extLst>
                    <a:ext uri="{FF2B5EF4-FFF2-40B4-BE49-F238E27FC236}">
                      <a16:creationId xmlns:a16="http://schemas.microsoft.com/office/drawing/2014/main" id="{62851AD8-49B8-B054-24A7-4FD9D902E5FF}"/>
                    </a:ext>
                  </a:extLst>
                </p14:cNvPr>
                <p14:cNvContentPartPr/>
                <p14:nvPr/>
              </p14:nvContentPartPr>
              <p14:xfrm>
                <a:off x="4316575" y="1888898"/>
                <a:ext cx="102960" cy="246600"/>
              </p14:xfrm>
            </p:contentPart>
          </mc:Choice>
          <mc:Fallback xmlns="">
            <p:pic>
              <p:nvPicPr>
                <p:cNvPr id="464" name="잉크 463">
                  <a:extLst>
                    <a:ext uri="{FF2B5EF4-FFF2-40B4-BE49-F238E27FC236}">
                      <a16:creationId xmlns:a16="http://schemas.microsoft.com/office/drawing/2014/main" id="{62851AD8-49B8-B054-24A7-4FD9D902E5F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310455" y="1882778"/>
                  <a:ext cx="1152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66" name="잉크 465">
                  <a:extLst>
                    <a:ext uri="{FF2B5EF4-FFF2-40B4-BE49-F238E27FC236}">
                      <a16:creationId xmlns:a16="http://schemas.microsoft.com/office/drawing/2014/main" id="{53E77F16-E27E-244E-0A8F-9DD3DB7F0F44}"/>
                    </a:ext>
                  </a:extLst>
                </p14:cNvPr>
                <p14:cNvContentPartPr/>
                <p14:nvPr/>
              </p14:nvContentPartPr>
              <p14:xfrm>
                <a:off x="4096975" y="1481738"/>
                <a:ext cx="61560" cy="86760"/>
              </p14:xfrm>
            </p:contentPart>
          </mc:Choice>
          <mc:Fallback xmlns="">
            <p:pic>
              <p:nvPicPr>
                <p:cNvPr id="466" name="잉크 465">
                  <a:extLst>
                    <a:ext uri="{FF2B5EF4-FFF2-40B4-BE49-F238E27FC236}">
                      <a16:creationId xmlns:a16="http://schemas.microsoft.com/office/drawing/2014/main" id="{53E77F16-E27E-244E-0A8F-9DD3DB7F0F4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90855" y="1475618"/>
                  <a:ext cx="73800" cy="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그룹 500">
            <a:extLst>
              <a:ext uri="{FF2B5EF4-FFF2-40B4-BE49-F238E27FC236}">
                <a16:creationId xmlns:a16="http://schemas.microsoft.com/office/drawing/2014/main" id="{DFF8108C-093D-A2FD-E07A-8767BBA71ADE}"/>
              </a:ext>
            </a:extLst>
          </p:cNvPr>
          <p:cNvGrpSpPr/>
          <p:nvPr/>
        </p:nvGrpSpPr>
        <p:grpSpPr>
          <a:xfrm>
            <a:off x="4675855" y="152978"/>
            <a:ext cx="6506640" cy="1337400"/>
            <a:chOff x="4675855" y="152978"/>
            <a:chExt cx="6506640" cy="133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68" name="잉크 467">
                  <a:extLst>
                    <a:ext uri="{FF2B5EF4-FFF2-40B4-BE49-F238E27FC236}">
                      <a16:creationId xmlns:a16="http://schemas.microsoft.com/office/drawing/2014/main" id="{0BF0BCB2-DC14-7CF0-4A4C-6B32ABEFAD86}"/>
                    </a:ext>
                  </a:extLst>
                </p14:cNvPr>
                <p14:cNvContentPartPr/>
                <p14:nvPr/>
              </p14:nvContentPartPr>
              <p14:xfrm>
                <a:off x="4675855" y="378698"/>
                <a:ext cx="261360" cy="1111680"/>
              </p14:xfrm>
            </p:contentPart>
          </mc:Choice>
          <mc:Fallback xmlns="">
            <p:pic>
              <p:nvPicPr>
                <p:cNvPr id="468" name="잉크 467">
                  <a:extLst>
                    <a:ext uri="{FF2B5EF4-FFF2-40B4-BE49-F238E27FC236}">
                      <a16:creationId xmlns:a16="http://schemas.microsoft.com/office/drawing/2014/main" id="{0BF0BCB2-DC14-7CF0-4A4C-6B32ABEFAD8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69735" y="372578"/>
                  <a:ext cx="273600" cy="11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69" name="잉크 468">
                  <a:extLst>
                    <a:ext uri="{FF2B5EF4-FFF2-40B4-BE49-F238E27FC236}">
                      <a16:creationId xmlns:a16="http://schemas.microsoft.com/office/drawing/2014/main" id="{C9EB11F9-C2DA-65F9-C191-EE0BF7D7251B}"/>
                    </a:ext>
                  </a:extLst>
                </p14:cNvPr>
                <p14:cNvContentPartPr/>
                <p14:nvPr/>
              </p14:nvContentPartPr>
              <p14:xfrm>
                <a:off x="5303695" y="300938"/>
                <a:ext cx="37800" cy="414000"/>
              </p14:xfrm>
            </p:contentPart>
          </mc:Choice>
          <mc:Fallback xmlns="">
            <p:pic>
              <p:nvPicPr>
                <p:cNvPr id="469" name="잉크 468">
                  <a:extLst>
                    <a:ext uri="{FF2B5EF4-FFF2-40B4-BE49-F238E27FC236}">
                      <a16:creationId xmlns:a16="http://schemas.microsoft.com/office/drawing/2014/main" id="{C9EB11F9-C2DA-65F9-C191-EE0BF7D725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97575" y="294818"/>
                  <a:ext cx="500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70" name="잉크 469">
                  <a:extLst>
                    <a:ext uri="{FF2B5EF4-FFF2-40B4-BE49-F238E27FC236}">
                      <a16:creationId xmlns:a16="http://schemas.microsoft.com/office/drawing/2014/main" id="{69204A77-E1E2-CE14-3428-2A77242B0D7F}"/>
                    </a:ext>
                  </a:extLst>
                </p14:cNvPr>
                <p14:cNvContentPartPr/>
                <p14:nvPr/>
              </p14:nvContentPartPr>
              <p14:xfrm>
                <a:off x="5279215" y="309938"/>
                <a:ext cx="235800" cy="341640"/>
              </p14:xfrm>
            </p:contentPart>
          </mc:Choice>
          <mc:Fallback xmlns="">
            <p:pic>
              <p:nvPicPr>
                <p:cNvPr id="470" name="잉크 469">
                  <a:extLst>
                    <a:ext uri="{FF2B5EF4-FFF2-40B4-BE49-F238E27FC236}">
                      <a16:creationId xmlns:a16="http://schemas.microsoft.com/office/drawing/2014/main" id="{69204A77-E1E2-CE14-3428-2A77242B0D7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73095" y="303818"/>
                  <a:ext cx="24804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71" name="잉크 470">
                  <a:extLst>
                    <a:ext uri="{FF2B5EF4-FFF2-40B4-BE49-F238E27FC236}">
                      <a16:creationId xmlns:a16="http://schemas.microsoft.com/office/drawing/2014/main" id="{2088032B-7809-9EBF-64A3-B6E066D384D9}"/>
                    </a:ext>
                  </a:extLst>
                </p14:cNvPr>
                <p14:cNvContentPartPr/>
                <p14:nvPr/>
              </p14:nvContentPartPr>
              <p14:xfrm>
                <a:off x="5536255" y="427658"/>
                <a:ext cx="164520" cy="308520"/>
              </p14:xfrm>
            </p:contentPart>
          </mc:Choice>
          <mc:Fallback xmlns="">
            <p:pic>
              <p:nvPicPr>
                <p:cNvPr id="471" name="잉크 470">
                  <a:extLst>
                    <a:ext uri="{FF2B5EF4-FFF2-40B4-BE49-F238E27FC236}">
                      <a16:creationId xmlns:a16="http://schemas.microsoft.com/office/drawing/2014/main" id="{2088032B-7809-9EBF-64A3-B6E066D384D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30135" y="421538"/>
                  <a:ext cx="1767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72" name="잉크 471">
                  <a:extLst>
                    <a:ext uri="{FF2B5EF4-FFF2-40B4-BE49-F238E27FC236}">
                      <a16:creationId xmlns:a16="http://schemas.microsoft.com/office/drawing/2014/main" id="{69107991-B2CE-7EE8-0BC4-8D3FBDEAFDA1}"/>
                    </a:ext>
                  </a:extLst>
                </p14:cNvPr>
                <p14:cNvContentPartPr/>
                <p14:nvPr/>
              </p14:nvContentPartPr>
              <p14:xfrm>
                <a:off x="5766655" y="388058"/>
                <a:ext cx="162000" cy="191520"/>
              </p14:xfrm>
            </p:contentPart>
          </mc:Choice>
          <mc:Fallback xmlns="">
            <p:pic>
              <p:nvPicPr>
                <p:cNvPr id="472" name="잉크 471">
                  <a:extLst>
                    <a:ext uri="{FF2B5EF4-FFF2-40B4-BE49-F238E27FC236}">
                      <a16:creationId xmlns:a16="http://schemas.microsoft.com/office/drawing/2014/main" id="{69107991-B2CE-7EE8-0BC4-8D3FBDEAFDA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60535" y="381938"/>
                  <a:ext cx="174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73" name="잉크 472">
                  <a:extLst>
                    <a:ext uri="{FF2B5EF4-FFF2-40B4-BE49-F238E27FC236}">
                      <a16:creationId xmlns:a16="http://schemas.microsoft.com/office/drawing/2014/main" id="{F552D5C1-D181-69EA-40F7-119CF5F48DCE}"/>
                    </a:ext>
                  </a:extLst>
                </p14:cNvPr>
                <p14:cNvContentPartPr/>
                <p14:nvPr/>
              </p14:nvContentPartPr>
              <p14:xfrm>
                <a:off x="5937655" y="386618"/>
                <a:ext cx="157320" cy="170280"/>
              </p14:xfrm>
            </p:contentPart>
          </mc:Choice>
          <mc:Fallback xmlns="">
            <p:pic>
              <p:nvPicPr>
                <p:cNvPr id="473" name="잉크 472">
                  <a:extLst>
                    <a:ext uri="{FF2B5EF4-FFF2-40B4-BE49-F238E27FC236}">
                      <a16:creationId xmlns:a16="http://schemas.microsoft.com/office/drawing/2014/main" id="{F552D5C1-D181-69EA-40F7-119CF5F48DC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931535" y="380498"/>
                  <a:ext cx="1695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74" name="잉크 473">
                  <a:extLst>
                    <a:ext uri="{FF2B5EF4-FFF2-40B4-BE49-F238E27FC236}">
                      <a16:creationId xmlns:a16="http://schemas.microsoft.com/office/drawing/2014/main" id="{11791F0D-EDCE-2F9C-4D90-B8533DA4FA29}"/>
                    </a:ext>
                  </a:extLst>
                </p14:cNvPr>
                <p14:cNvContentPartPr/>
                <p14:nvPr/>
              </p14:nvContentPartPr>
              <p14:xfrm>
                <a:off x="6143935" y="336938"/>
                <a:ext cx="216360" cy="189000"/>
              </p14:xfrm>
            </p:contentPart>
          </mc:Choice>
          <mc:Fallback xmlns="">
            <p:pic>
              <p:nvPicPr>
                <p:cNvPr id="474" name="잉크 473">
                  <a:extLst>
                    <a:ext uri="{FF2B5EF4-FFF2-40B4-BE49-F238E27FC236}">
                      <a16:creationId xmlns:a16="http://schemas.microsoft.com/office/drawing/2014/main" id="{11791F0D-EDCE-2F9C-4D90-B8533DA4FA2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137815" y="330818"/>
                  <a:ext cx="228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14FA711B-C662-8B1A-1B71-DB2A11DE81AD}"/>
                    </a:ext>
                  </a:extLst>
                </p14:cNvPr>
                <p14:cNvContentPartPr/>
                <p14:nvPr/>
              </p14:nvContentPartPr>
              <p14:xfrm>
                <a:off x="6400615" y="359978"/>
                <a:ext cx="27360" cy="105480"/>
              </p14:xfrm>
            </p:contentPart>
          </mc:Choice>
          <mc:Fallback xmlns=""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14FA711B-C662-8B1A-1B71-DB2A11DE81A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394495" y="353858"/>
                  <a:ext cx="39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76" name="잉크 475">
                  <a:extLst>
                    <a:ext uri="{FF2B5EF4-FFF2-40B4-BE49-F238E27FC236}">
                      <a16:creationId xmlns:a16="http://schemas.microsoft.com/office/drawing/2014/main" id="{6BCE59EC-CD98-3248-0DD5-D04A4CA9DB86}"/>
                    </a:ext>
                  </a:extLst>
                </p14:cNvPr>
                <p14:cNvContentPartPr/>
                <p14:nvPr/>
              </p14:nvContentPartPr>
              <p14:xfrm>
                <a:off x="6412495" y="228578"/>
                <a:ext cx="311040" cy="204120"/>
              </p14:xfrm>
            </p:contentPart>
          </mc:Choice>
          <mc:Fallback xmlns="">
            <p:pic>
              <p:nvPicPr>
                <p:cNvPr id="476" name="잉크 475">
                  <a:extLst>
                    <a:ext uri="{FF2B5EF4-FFF2-40B4-BE49-F238E27FC236}">
                      <a16:creationId xmlns:a16="http://schemas.microsoft.com/office/drawing/2014/main" id="{6BCE59EC-CD98-3248-0DD5-D04A4CA9DB8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406375" y="222458"/>
                  <a:ext cx="323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77" name="잉크 476">
                  <a:extLst>
                    <a:ext uri="{FF2B5EF4-FFF2-40B4-BE49-F238E27FC236}">
                      <a16:creationId xmlns:a16="http://schemas.microsoft.com/office/drawing/2014/main" id="{6DBFC284-A4E9-4310-F410-39C004B42AF4}"/>
                    </a:ext>
                  </a:extLst>
                </p14:cNvPr>
                <p14:cNvContentPartPr/>
                <p14:nvPr/>
              </p14:nvContentPartPr>
              <p14:xfrm>
                <a:off x="6948895" y="170618"/>
                <a:ext cx="103320" cy="284400"/>
              </p14:xfrm>
            </p:contentPart>
          </mc:Choice>
          <mc:Fallback xmlns="">
            <p:pic>
              <p:nvPicPr>
                <p:cNvPr id="477" name="잉크 476">
                  <a:extLst>
                    <a:ext uri="{FF2B5EF4-FFF2-40B4-BE49-F238E27FC236}">
                      <a16:creationId xmlns:a16="http://schemas.microsoft.com/office/drawing/2014/main" id="{6DBFC284-A4E9-4310-F410-39C004B42AF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942775" y="164498"/>
                  <a:ext cx="115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78" name="잉크 477">
                  <a:extLst>
                    <a:ext uri="{FF2B5EF4-FFF2-40B4-BE49-F238E27FC236}">
                      <a16:creationId xmlns:a16="http://schemas.microsoft.com/office/drawing/2014/main" id="{26785AE7-2EB3-0D06-4C9F-086A1360A6B1}"/>
                    </a:ext>
                  </a:extLst>
                </p14:cNvPr>
                <p14:cNvContentPartPr/>
                <p14:nvPr/>
              </p14:nvContentPartPr>
              <p14:xfrm>
                <a:off x="7095055" y="152978"/>
                <a:ext cx="351000" cy="275760"/>
              </p14:xfrm>
            </p:contentPart>
          </mc:Choice>
          <mc:Fallback xmlns="">
            <p:pic>
              <p:nvPicPr>
                <p:cNvPr id="478" name="잉크 477">
                  <a:extLst>
                    <a:ext uri="{FF2B5EF4-FFF2-40B4-BE49-F238E27FC236}">
                      <a16:creationId xmlns:a16="http://schemas.microsoft.com/office/drawing/2014/main" id="{26785AE7-2EB3-0D06-4C9F-086A1360A6B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088935" y="146858"/>
                  <a:ext cx="36324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79" name="잉크 478">
                  <a:extLst>
                    <a:ext uri="{FF2B5EF4-FFF2-40B4-BE49-F238E27FC236}">
                      <a16:creationId xmlns:a16="http://schemas.microsoft.com/office/drawing/2014/main" id="{9F991C5E-6241-0DA0-2DEA-80EC2876F70D}"/>
                    </a:ext>
                  </a:extLst>
                </p14:cNvPr>
                <p14:cNvContentPartPr/>
                <p14:nvPr/>
              </p14:nvContentPartPr>
              <p14:xfrm>
                <a:off x="7553695" y="223178"/>
                <a:ext cx="279720" cy="174240"/>
              </p14:xfrm>
            </p:contentPart>
          </mc:Choice>
          <mc:Fallback xmlns="">
            <p:pic>
              <p:nvPicPr>
                <p:cNvPr id="479" name="잉크 478">
                  <a:extLst>
                    <a:ext uri="{FF2B5EF4-FFF2-40B4-BE49-F238E27FC236}">
                      <a16:creationId xmlns:a16="http://schemas.microsoft.com/office/drawing/2014/main" id="{9F991C5E-6241-0DA0-2DEA-80EC2876F70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47575" y="217058"/>
                  <a:ext cx="29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80" name="잉크 479">
                  <a:extLst>
                    <a:ext uri="{FF2B5EF4-FFF2-40B4-BE49-F238E27FC236}">
                      <a16:creationId xmlns:a16="http://schemas.microsoft.com/office/drawing/2014/main" id="{66166D1E-0D90-31C1-9923-B0E11BA26645}"/>
                    </a:ext>
                  </a:extLst>
                </p14:cNvPr>
                <p14:cNvContentPartPr/>
                <p14:nvPr/>
              </p14:nvContentPartPr>
              <p14:xfrm>
                <a:off x="7956535" y="426218"/>
                <a:ext cx="18720" cy="7560"/>
              </p14:xfrm>
            </p:contentPart>
          </mc:Choice>
          <mc:Fallback xmlns="">
            <p:pic>
              <p:nvPicPr>
                <p:cNvPr id="480" name="잉크 479">
                  <a:extLst>
                    <a:ext uri="{FF2B5EF4-FFF2-40B4-BE49-F238E27FC236}">
                      <a16:creationId xmlns:a16="http://schemas.microsoft.com/office/drawing/2014/main" id="{66166D1E-0D90-31C1-9923-B0E11BA2664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50415" y="420098"/>
                  <a:ext cx="309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83" name="잉크 482">
                  <a:extLst>
                    <a:ext uri="{FF2B5EF4-FFF2-40B4-BE49-F238E27FC236}">
                      <a16:creationId xmlns:a16="http://schemas.microsoft.com/office/drawing/2014/main" id="{40AC2217-DE3F-DC2E-95F4-C130AEE3CF58}"/>
                    </a:ext>
                  </a:extLst>
                </p14:cNvPr>
                <p14:cNvContentPartPr/>
                <p14:nvPr/>
              </p14:nvContentPartPr>
              <p14:xfrm>
                <a:off x="8903335" y="443858"/>
                <a:ext cx="911880" cy="157320"/>
              </p14:xfrm>
            </p:contentPart>
          </mc:Choice>
          <mc:Fallback xmlns="">
            <p:pic>
              <p:nvPicPr>
                <p:cNvPr id="483" name="잉크 482">
                  <a:extLst>
                    <a:ext uri="{FF2B5EF4-FFF2-40B4-BE49-F238E27FC236}">
                      <a16:creationId xmlns:a16="http://schemas.microsoft.com/office/drawing/2014/main" id="{40AC2217-DE3F-DC2E-95F4-C130AEE3CF5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897215" y="437738"/>
                  <a:ext cx="9241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84" name="잉크 483">
                  <a:extLst>
                    <a:ext uri="{FF2B5EF4-FFF2-40B4-BE49-F238E27FC236}">
                      <a16:creationId xmlns:a16="http://schemas.microsoft.com/office/drawing/2014/main" id="{AF7AB7ED-ABE2-CFEF-65E4-25960A41EDAA}"/>
                    </a:ext>
                  </a:extLst>
                </p14:cNvPr>
                <p14:cNvContentPartPr/>
                <p14:nvPr/>
              </p14:nvContentPartPr>
              <p14:xfrm>
                <a:off x="9761215" y="335498"/>
                <a:ext cx="122040" cy="216360"/>
              </p14:xfrm>
            </p:contentPart>
          </mc:Choice>
          <mc:Fallback xmlns="">
            <p:pic>
              <p:nvPicPr>
                <p:cNvPr id="484" name="잉크 483">
                  <a:extLst>
                    <a:ext uri="{FF2B5EF4-FFF2-40B4-BE49-F238E27FC236}">
                      <a16:creationId xmlns:a16="http://schemas.microsoft.com/office/drawing/2014/main" id="{AF7AB7ED-ABE2-CFEF-65E4-25960A41EDA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55095" y="329378"/>
                  <a:ext cx="134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85" name="잉크 484">
                  <a:extLst>
                    <a:ext uri="{FF2B5EF4-FFF2-40B4-BE49-F238E27FC236}">
                      <a16:creationId xmlns:a16="http://schemas.microsoft.com/office/drawing/2014/main" id="{678A5480-3656-13E4-2967-EAC7DF5C343F}"/>
                    </a:ext>
                  </a:extLst>
                </p14:cNvPr>
                <p14:cNvContentPartPr/>
                <p14:nvPr/>
              </p14:nvContentPartPr>
              <p14:xfrm>
                <a:off x="9070375" y="709178"/>
                <a:ext cx="957600" cy="222840"/>
              </p14:xfrm>
            </p:contentPart>
          </mc:Choice>
          <mc:Fallback xmlns="">
            <p:pic>
              <p:nvPicPr>
                <p:cNvPr id="485" name="잉크 484">
                  <a:extLst>
                    <a:ext uri="{FF2B5EF4-FFF2-40B4-BE49-F238E27FC236}">
                      <a16:creationId xmlns:a16="http://schemas.microsoft.com/office/drawing/2014/main" id="{678A5480-3656-13E4-2967-EAC7DF5C343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64255" y="703058"/>
                  <a:ext cx="9698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486" name="잉크 485">
                  <a:extLst>
                    <a:ext uri="{FF2B5EF4-FFF2-40B4-BE49-F238E27FC236}">
                      <a16:creationId xmlns:a16="http://schemas.microsoft.com/office/drawing/2014/main" id="{2171C775-2AE7-5C33-A4FC-101A2647D0F2}"/>
                    </a:ext>
                  </a:extLst>
                </p14:cNvPr>
                <p14:cNvContentPartPr/>
                <p14:nvPr/>
              </p14:nvContentPartPr>
              <p14:xfrm>
                <a:off x="8977135" y="825458"/>
                <a:ext cx="114120" cy="287280"/>
              </p14:xfrm>
            </p:contentPart>
          </mc:Choice>
          <mc:Fallback xmlns="">
            <p:pic>
              <p:nvPicPr>
                <p:cNvPr id="486" name="잉크 485">
                  <a:extLst>
                    <a:ext uri="{FF2B5EF4-FFF2-40B4-BE49-F238E27FC236}">
                      <a16:creationId xmlns:a16="http://schemas.microsoft.com/office/drawing/2014/main" id="{2171C775-2AE7-5C33-A4FC-101A2647D0F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71015" y="819338"/>
                  <a:ext cx="126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487" name="잉크 486">
                  <a:extLst>
                    <a:ext uri="{FF2B5EF4-FFF2-40B4-BE49-F238E27FC236}">
                      <a16:creationId xmlns:a16="http://schemas.microsoft.com/office/drawing/2014/main" id="{B976EBBD-9D41-FE68-E440-EAC1FFE03DEC}"/>
                    </a:ext>
                  </a:extLst>
                </p14:cNvPr>
                <p14:cNvContentPartPr/>
                <p14:nvPr/>
              </p14:nvContentPartPr>
              <p14:xfrm>
                <a:off x="9199615" y="1266098"/>
                <a:ext cx="12240" cy="1080"/>
              </p14:xfrm>
            </p:contentPart>
          </mc:Choice>
          <mc:Fallback xmlns="">
            <p:pic>
              <p:nvPicPr>
                <p:cNvPr id="487" name="잉크 486">
                  <a:extLst>
                    <a:ext uri="{FF2B5EF4-FFF2-40B4-BE49-F238E27FC236}">
                      <a16:creationId xmlns:a16="http://schemas.microsoft.com/office/drawing/2014/main" id="{B976EBBD-9D41-FE68-E440-EAC1FFE03DE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93495" y="1259978"/>
                  <a:ext cx="244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90" name="잉크 489">
                  <a:extLst>
                    <a:ext uri="{FF2B5EF4-FFF2-40B4-BE49-F238E27FC236}">
                      <a16:creationId xmlns:a16="http://schemas.microsoft.com/office/drawing/2014/main" id="{F3CC6F8C-C483-A1B5-87BC-AD4110D93FA3}"/>
                    </a:ext>
                  </a:extLst>
                </p14:cNvPr>
                <p14:cNvContentPartPr/>
                <p14:nvPr/>
              </p14:nvContentPartPr>
              <p14:xfrm>
                <a:off x="7924855" y="749498"/>
                <a:ext cx="146880" cy="501480"/>
              </p14:xfrm>
            </p:contentPart>
          </mc:Choice>
          <mc:Fallback xmlns="">
            <p:pic>
              <p:nvPicPr>
                <p:cNvPr id="490" name="잉크 489">
                  <a:extLst>
                    <a:ext uri="{FF2B5EF4-FFF2-40B4-BE49-F238E27FC236}">
                      <a16:creationId xmlns:a16="http://schemas.microsoft.com/office/drawing/2014/main" id="{F3CC6F8C-C483-A1B5-87BC-AD4110D93FA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918735" y="743378"/>
                  <a:ext cx="15912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91" name="잉크 490">
                  <a:extLst>
                    <a:ext uri="{FF2B5EF4-FFF2-40B4-BE49-F238E27FC236}">
                      <a16:creationId xmlns:a16="http://schemas.microsoft.com/office/drawing/2014/main" id="{FF73DF15-B0FE-770C-C1A0-B605AA995D8E}"/>
                    </a:ext>
                  </a:extLst>
                </p14:cNvPr>
                <p14:cNvContentPartPr/>
                <p14:nvPr/>
              </p14:nvContentPartPr>
              <p14:xfrm>
                <a:off x="8014855" y="666338"/>
                <a:ext cx="881640" cy="587160"/>
              </p14:xfrm>
            </p:contentPart>
          </mc:Choice>
          <mc:Fallback xmlns="">
            <p:pic>
              <p:nvPicPr>
                <p:cNvPr id="491" name="잉크 490">
                  <a:extLst>
                    <a:ext uri="{FF2B5EF4-FFF2-40B4-BE49-F238E27FC236}">
                      <a16:creationId xmlns:a16="http://schemas.microsoft.com/office/drawing/2014/main" id="{FF73DF15-B0FE-770C-C1A0-B605AA995D8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08735" y="660218"/>
                  <a:ext cx="89388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93" name="잉크 492">
                  <a:extLst>
                    <a:ext uri="{FF2B5EF4-FFF2-40B4-BE49-F238E27FC236}">
                      <a16:creationId xmlns:a16="http://schemas.microsoft.com/office/drawing/2014/main" id="{7673E3E9-2347-094F-EFD0-EBC7F9DB6948}"/>
                    </a:ext>
                  </a:extLst>
                </p14:cNvPr>
                <p14:cNvContentPartPr/>
                <p14:nvPr/>
              </p14:nvContentPartPr>
              <p14:xfrm>
                <a:off x="8248135" y="916898"/>
                <a:ext cx="25200" cy="227520"/>
              </p14:xfrm>
            </p:contentPart>
          </mc:Choice>
          <mc:Fallback xmlns="">
            <p:pic>
              <p:nvPicPr>
                <p:cNvPr id="493" name="잉크 492">
                  <a:extLst>
                    <a:ext uri="{FF2B5EF4-FFF2-40B4-BE49-F238E27FC236}">
                      <a16:creationId xmlns:a16="http://schemas.microsoft.com/office/drawing/2014/main" id="{7673E3E9-2347-094F-EFD0-EBC7F9DB694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242015" y="910778"/>
                  <a:ext cx="37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94" name="잉크 493">
                  <a:extLst>
                    <a:ext uri="{FF2B5EF4-FFF2-40B4-BE49-F238E27FC236}">
                      <a16:creationId xmlns:a16="http://schemas.microsoft.com/office/drawing/2014/main" id="{06F365BA-A9D3-49FF-6DAD-905453BE4AC1}"/>
                    </a:ext>
                  </a:extLst>
                </p14:cNvPr>
                <p14:cNvContentPartPr/>
                <p14:nvPr/>
              </p14:nvContentPartPr>
              <p14:xfrm>
                <a:off x="8362975" y="1029938"/>
                <a:ext cx="30600" cy="68760"/>
              </p14:xfrm>
            </p:contentPart>
          </mc:Choice>
          <mc:Fallback xmlns="">
            <p:pic>
              <p:nvPicPr>
                <p:cNvPr id="494" name="잉크 493">
                  <a:extLst>
                    <a:ext uri="{FF2B5EF4-FFF2-40B4-BE49-F238E27FC236}">
                      <a16:creationId xmlns:a16="http://schemas.microsoft.com/office/drawing/2014/main" id="{06F365BA-A9D3-49FF-6DAD-905453BE4AC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356855" y="1023818"/>
                  <a:ext cx="42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95" name="잉크 494">
                  <a:extLst>
                    <a:ext uri="{FF2B5EF4-FFF2-40B4-BE49-F238E27FC236}">
                      <a16:creationId xmlns:a16="http://schemas.microsoft.com/office/drawing/2014/main" id="{1F34BFD3-A91E-B9BA-928E-D6C9F11D84A8}"/>
                    </a:ext>
                  </a:extLst>
                </p14:cNvPr>
                <p14:cNvContentPartPr/>
                <p14:nvPr/>
              </p14:nvContentPartPr>
              <p14:xfrm>
                <a:off x="8362975" y="875498"/>
                <a:ext cx="190080" cy="240840"/>
              </p14:xfrm>
            </p:contentPart>
          </mc:Choice>
          <mc:Fallback xmlns="">
            <p:pic>
              <p:nvPicPr>
                <p:cNvPr id="495" name="잉크 494">
                  <a:extLst>
                    <a:ext uri="{FF2B5EF4-FFF2-40B4-BE49-F238E27FC236}">
                      <a16:creationId xmlns:a16="http://schemas.microsoft.com/office/drawing/2014/main" id="{1F34BFD3-A91E-B9BA-928E-D6C9F11D84A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56855" y="869378"/>
                  <a:ext cx="202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96" name="잉크 495">
                  <a:extLst>
                    <a:ext uri="{FF2B5EF4-FFF2-40B4-BE49-F238E27FC236}">
                      <a16:creationId xmlns:a16="http://schemas.microsoft.com/office/drawing/2014/main" id="{E824F131-E19B-0ED0-F698-9F6A5DAB2E43}"/>
                    </a:ext>
                  </a:extLst>
                </p14:cNvPr>
                <p14:cNvContentPartPr/>
                <p14:nvPr/>
              </p14:nvContentPartPr>
              <p14:xfrm>
                <a:off x="8567815" y="838778"/>
                <a:ext cx="344520" cy="215640"/>
              </p14:xfrm>
            </p:contentPart>
          </mc:Choice>
          <mc:Fallback xmlns="">
            <p:pic>
              <p:nvPicPr>
                <p:cNvPr id="496" name="잉크 495">
                  <a:extLst>
                    <a:ext uri="{FF2B5EF4-FFF2-40B4-BE49-F238E27FC236}">
                      <a16:creationId xmlns:a16="http://schemas.microsoft.com/office/drawing/2014/main" id="{E824F131-E19B-0ED0-F698-9F6A5DAB2E4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561695" y="832658"/>
                  <a:ext cx="356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97" name="잉크 496">
                  <a:extLst>
                    <a:ext uri="{FF2B5EF4-FFF2-40B4-BE49-F238E27FC236}">
                      <a16:creationId xmlns:a16="http://schemas.microsoft.com/office/drawing/2014/main" id="{E4E2C527-2F16-18B5-3615-0DFB3562CF8C}"/>
                    </a:ext>
                  </a:extLst>
                </p14:cNvPr>
                <p14:cNvContentPartPr/>
                <p14:nvPr/>
              </p14:nvContentPartPr>
              <p14:xfrm>
                <a:off x="10029775" y="413618"/>
                <a:ext cx="125640" cy="510120"/>
              </p14:xfrm>
            </p:contentPart>
          </mc:Choice>
          <mc:Fallback xmlns="">
            <p:pic>
              <p:nvPicPr>
                <p:cNvPr id="497" name="잉크 496">
                  <a:extLst>
                    <a:ext uri="{FF2B5EF4-FFF2-40B4-BE49-F238E27FC236}">
                      <a16:creationId xmlns:a16="http://schemas.microsoft.com/office/drawing/2014/main" id="{E4E2C527-2F16-18B5-3615-0DFB3562CF8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023655" y="407498"/>
                  <a:ext cx="13788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98" name="잉크 497">
                  <a:extLst>
                    <a:ext uri="{FF2B5EF4-FFF2-40B4-BE49-F238E27FC236}">
                      <a16:creationId xmlns:a16="http://schemas.microsoft.com/office/drawing/2014/main" id="{6251C045-CADB-D5B6-72FC-52374EA520E3}"/>
                    </a:ext>
                  </a:extLst>
                </p14:cNvPr>
                <p14:cNvContentPartPr/>
                <p14:nvPr/>
              </p14:nvContentPartPr>
              <p14:xfrm>
                <a:off x="10063255" y="329018"/>
                <a:ext cx="1107360" cy="647640"/>
              </p14:xfrm>
            </p:contentPart>
          </mc:Choice>
          <mc:Fallback xmlns="">
            <p:pic>
              <p:nvPicPr>
                <p:cNvPr id="498" name="잉크 497">
                  <a:extLst>
                    <a:ext uri="{FF2B5EF4-FFF2-40B4-BE49-F238E27FC236}">
                      <a16:creationId xmlns:a16="http://schemas.microsoft.com/office/drawing/2014/main" id="{6251C045-CADB-D5B6-72FC-52374EA520E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057135" y="322898"/>
                  <a:ext cx="111960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99" name="잉크 498">
                  <a:extLst>
                    <a:ext uri="{FF2B5EF4-FFF2-40B4-BE49-F238E27FC236}">
                      <a16:creationId xmlns:a16="http://schemas.microsoft.com/office/drawing/2014/main" id="{D0D6CB10-0A84-4B2A-FCBD-4535ECF86244}"/>
                    </a:ext>
                  </a:extLst>
                </p14:cNvPr>
                <p14:cNvContentPartPr/>
                <p14:nvPr/>
              </p14:nvContentPartPr>
              <p14:xfrm>
                <a:off x="10379335" y="456818"/>
                <a:ext cx="803160" cy="392400"/>
              </p14:xfrm>
            </p:contentPart>
          </mc:Choice>
          <mc:Fallback xmlns="">
            <p:pic>
              <p:nvPicPr>
                <p:cNvPr id="499" name="잉크 498">
                  <a:extLst>
                    <a:ext uri="{FF2B5EF4-FFF2-40B4-BE49-F238E27FC236}">
                      <a16:creationId xmlns:a16="http://schemas.microsoft.com/office/drawing/2014/main" id="{D0D6CB10-0A84-4B2A-FCBD-4535ECF8624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373215" y="450698"/>
                  <a:ext cx="81540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00" name="잉크 499">
                  <a:extLst>
                    <a:ext uri="{FF2B5EF4-FFF2-40B4-BE49-F238E27FC236}">
                      <a16:creationId xmlns:a16="http://schemas.microsoft.com/office/drawing/2014/main" id="{5C4C19F9-6837-41E6-5B63-664C9D363796}"/>
                    </a:ext>
                  </a:extLst>
                </p14:cNvPr>
                <p14:cNvContentPartPr/>
                <p14:nvPr/>
              </p14:nvContentPartPr>
              <p14:xfrm>
                <a:off x="11178535" y="940298"/>
                <a:ext cx="360" cy="360"/>
              </p14:xfrm>
            </p:contentPart>
          </mc:Choice>
          <mc:Fallback xmlns="">
            <p:pic>
              <p:nvPicPr>
                <p:cNvPr id="500" name="잉크 499">
                  <a:extLst>
                    <a:ext uri="{FF2B5EF4-FFF2-40B4-BE49-F238E27FC236}">
                      <a16:creationId xmlns:a16="http://schemas.microsoft.com/office/drawing/2014/main" id="{5C4C19F9-6837-41E6-5B63-664C9D36379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172415" y="9341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23976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532F011-F4E8-BDEA-FFFE-AD598C2A3579}"/>
              </a:ext>
            </a:extLst>
          </p:cNvPr>
          <p:cNvSpPr txBox="1">
            <a:spLocks/>
          </p:cNvSpPr>
          <p:nvPr/>
        </p:nvSpPr>
        <p:spPr>
          <a:xfrm>
            <a:off x="94211" y="74959"/>
            <a:ext cx="11942617" cy="739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검색 화면 처리</a:t>
            </a:r>
          </a:p>
        </p:txBody>
      </p: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B0F9B461-1750-A17D-DBDE-EEEF57598404}"/>
              </a:ext>
            </a:extLst>
          </p:cNvPr>
          <p:cNvGrpSpPr/>
          <p:nvPr/>
        </p:nvGrpSpPr>
        <p:grpSpPr>
          <a:xfrm>
            <a:off x="2290855" y="1031465"/>
            <a:ext cx="1622880" cy="492480"/>
            <a:chOff x="2290855" y="1031465"/>
            <a:chExt cx="162288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47" name="잉크 346">
                  <a:extLst>
                    <a:ext uri="{FF2B5EF4-FFF2-40B4-BE49-F238E27FC236}">
                      <a16:creationId xmlns:a16="http://schemas.microsoft.com/office/drawing/2014/main" id="{00999B13-8F20-CED1-C5F7-982D5E4B902D}"/>
                    </a:ext>
                  </a:extLst>
                </p14:cNvPr>
                <p14:cNvContentPartPr/>
                <p14:nvPr/>
              </p14:nvContentPartPr>
              <p14:xfrm>
                <a:off x="2290855" y="1031465"/>
                <a:ext cx="49680" cy="366480"/>
              </p14:xfrm>
            </p:contentPart>
          </mc:Choice>
          <mc:Fallback xmlns="">
            <p:pic>
              <p:nvPicPr>
                <p:cNvPr id="347" name="잉크 346">
                  <a:extLst>
                    <a:ext uri="{FF2B5EF4-FFF2-40B4-BE49-F238E27FC236}">
                      <a16:creationId xmlns:a16="http://schemas.microsoft.com/office/drawing/2014/main" id="{00999B13-8F20-CED1-C5F7-982D5E4B902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84735" y="1025345"/>
                  <a:ext cx="6192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8" name="잉크 347">
                  <a:extLst>
                    <a:ext uri="{FF2B5EF4-FFF2-40B4-BE49-F238E27FC236}">
                      <a16:creationId xmlns:a16="http://schemas.microsoft.com/office/drawing/2014/main" id="{C60C9CD7-ADF4-6386-B1BD-57991B624FBD}"/>
                    </a:ext>
                  </a:extLst>
                </p14:cNvPr>
                <p14:cNvContentPartPr/>
                <p14:nvPr/>
              </p14:nvContentPartPr>
              <p14:xfrm>
                <a:off x="2321095" y="1036865"/>
                <a:ext cx="1592640" cy="487080"/>
              </p14:xfrm>
            </p:contentPart>
          </mc:Choice>
          <mc:Fallback xmlns="">
            <p:pic>
              <p:nvPicPr>
                <p:cNvPr id="348" name="잉크 347">
                  <a:extLst>
                    <a:ext uri="{FF2B5EF4-FFF2-40B4-BE49-F238E27FC236}">
                      <a16:creationId xmlns:a16="http://schemas.microsoft.com/office/drawing/2014/main" id="{C60C9CD7-ADF4-6386-B1BD-57991B624FB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14975" y="1030745"/>
                  <a:ext cx="160488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0" name="잉크 349">
                  <a:extLst>
                    <a:ext uri="{FF2B5EF4-FFF2-40B4-BE49-F238E27FC236}">
                      <a16:creationId xmlns:a16="http://schemas.microsoft.com/office/drawing/2014/main" id="{79737CF0-B96E-A13F-9F73-26F2C8D5C050}"/>
                    </a:ext>
                  </a:extLst>
                </p14:cNvPr>
                <p14:cNvContentPartPr/>
                <p14:nvPr/>
              </p14:nvContentPartPr>
              <p14:xfrm>
                <a:off x="2784055" y="1187345"/>
                <a:ext cx="65160" cy="181800"/>
              </p14:xfrm>
            </p:contentPart>
          </mc:Choice>
          <mc:Fallback xmlns="">
            <p:pic>
              <p:nvPicPr>
                <p:cNvPr id="350" name="잉크 349">
                  <a:extLst>
                    <a:ext uri="{FF2B5EF4-FFF2-40B4-BE49-F238E27FC236}">
                      <a16:creationId xmlns:a16="http://schemas.microsoft.com/office/drawing/2014/main" id="{79737CF0-B96E-A13F-9F73-26F2C8D5C05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77935" y="1181225"/>
                  <a:ext cx="774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51" name="잉크 350">
                  <a:extLst>
                    <a:ext uri="{FF2B5EF4-FFF2-40B4-BE49-F238E27FC236}">
                      <a16:creationId xmlns:a16="http://schemas.microsoft.com/office/drawing/2014/main" id="{C5840F31-EB79-5476-2B0C-4A6C2B125A00}"/>
                    </a:ext>
                  </a:extLst>
                </p14:cNvPr>
                <p14:cNvContentPartPr/>
                <p14:nvPr/>
              </p14:nvContentPartPr>
              <p14:xfrm>
                <a:off x="2754895" y="1212905"/>
                <a:ext cx="208440" cy="80640"/>
              </p14:xfrm>
            </p:contentPart>
          </mc:Choice>
          <mc:Fallback xmlns="">
            <p:pic>
              <p:nvPicPr>
                <p:cNvPr id="351" name="잉크 350">
                  <a:extLst>
                    <a:ext uri="{FF2B5EF4-FFF2-40B4-BE49-F238E27FC236}">
                      <a16:creationId xmlns:a16="http://schemas.microsoft.com/office/drawing/2014/main" id="{C5840F31-EB79-5476-2B0C-4A6C2B125A0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48775" y="1206785"/>
                  <a:ext cx="2206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2" name="잉크 351">
                  <a:extLst>
                    <a:ext uri="{FF2B5EF4-FFF2-40B4-BE49-F238E27FC236}">
                      <a16:creationId xmlns:a16="http://schemas.microsoft.com/office/drawing/2014/main" id="{0AC4D188-BD51-3590-1853-1A4A153055A5}"/>
                    </a:ext>
                  </a:extLst>
                </p14:cNvPr>
                <p14:cNvContentPartPr/>
                <p14:nvPr/>
              </p14:nvContentPartPr>
              <p14:xfrm>
                <a:off x="2960815" y="1148105"/>
                <a:ext cx="37800" cy="324000"/>
              </p14:xfrm>
            </p:contentPart>
          </mc:Choice>
          <mc:Fallback xmlns="">
            <p:pic>
              <p:nvPicPr>
                <p:cNvPr id="352" name="잉크 351">
                  <a:extLst>
                    <a:ext uri="{FF2B5EF4-FFF2-40B4-BE49-F238E27FC236}">
                      <a16:creationId xmlns:a16="http://schemas.microsoft.com/office/drawing/2014/main" id="{0AC4D188-BD51-3590-1853-1A4A153055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54695" y="1141985"/>
                  <a:ext cx="500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53" name="잉크 352">
                  <a:extLst>
                    <a:ext uri="{FF2B5EF4-FFF2-40B4-BE49-F238E27FC236}">
                      <a16:creationId xmlns:a16="http://schemas.microsoft.com/office/drawing/2014/main" id="{20629459-787F-C24A-CCB3-8AE100340856}"/>
                    </a:ext>
                  </a:extLst>
                </p14:cNvPr>
                <p14:cNvContentPartPr/>
                <p14:nvPr/>
              </p14:nvContentPartPr>
              <p14:xfrm>
                <a:off x="2975935" y="1206065"/>
                <a:ext cx="188640" cy="217800"/>
              </p14:xfrm>
            </p:contentPart>
          </mc:Choice>
          <mc:Fallback xmlns="">
            <p:pic>
              <p:nvPicPr>
                <p:cNvPr id="353" name="잉크 352">
                  <a:extLst>
                    <a:ext uri="{FF2B5EF4-FFF2-40B4-BE49-F238E27FC236}">
                      <a16:creationId xmlns:a16="http://schemas.microsoft.com/office/drawing/2014/main" id="{20629459-787F-C24A-CCB3-8AE10034085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69815" y="1199945"/>
                  <a:ext cx="200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4" name="잉크 353">
                  <a:extLst>
                    <a:ext uri="{FF2B5EF4-FFF2-40B4-BE49-F238E27FC236}">
                      <a16:creationId xmlns:a16="http://schemas.microsoft.com/office/drawing/2014/main" id="{403D61AC-508D-1459-D565-E9F2BBF876A4}"/>
                    </a:ext>
                  </a:extLst>
                </p14:cNvPr>
                <p14:cNvContentPartPr/>
                <p14:nvPr/>
              </p14:nvContentPartPr>
              <p14:xfrm>
                <a:off x="3171775" y="1237025"/>
                <a:ext cx="237600" cy="141120"/>
              </p14:xfrm>
            </p:contentPart>
          </mc:Choice>
          <mc:Fallback xmlns="">
            <p:pic>
              <p:nvPicPr>
                <p:cNvPr id="354" name="잉크 353">
                  <a:extLst>
                    <a:ext uri="{FF2B5EF4-FFF2-40B4-BE49-F238E27FC236}">
                      <a16:creationId xmlns:a16="http://schemas.microsoft.com/office/drawing/2014/main" id="{403D61AC-508D-1459-D565-E9F2BBF876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65655" y="1230905"/>
                  <a:ext cx="249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5" name="잉크 354">
                  <a:extLst>
                    <a:ext uri="{FF2B5EF4-FFF2-40B4-BE49-F238E27FC236}">
                      <a16:creationId xmlns:a16="http://schemas.microsoft.com/office/drawing/2014/main" id="{64BACC83-2E01-CB84-4512-3C75628473E8}"/>
                    </a:ext>
                  </a:extLst>
                </p14:cNvPr>
                <p14:cNvContentPartPr/>
                <p14:nvPr/>
              </p14:nvContentPartPr>
              <p14:xfrm>
                <a:off x="3419455" y="1213985"/>
                <a:ext cx="174960" cy="119160"/>
              </p14:xfrm>
            </p:contentPart>
          </mc:Choice>
          <mc:Fallback xmlns="">
            <p:pic>
              <p:nvPicPr>
                <p:cNvPr id="355" name="잉크 354">
                  <a:extLst>
                    <a:ext uri="{FF2B5EF4-FFF2-40B4-BE49-F238E27FC236}">
                      <a16:creationId xmlns:a16="http://schemas.microsoft.com/office/drawing/2014/main" id="{64BACC83-2E01-CB84-4512-3C75628473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13335" y="1207865"/>
                  <a:ext cx="187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6" name="잉크 355">
                  <a:extLst>
                    <a:ext uri="{FF2B5EF4-FFF2-40B4-BE49-F238E27FC236}">
                      <a16:creationId xmlns:a16="http://schemas.microsoft.com/office/drawing/2014/main" id="{5963DF3C-8F49-23BF-39B6-DEF9FFAA6DA6}"/>
                    </a:ext>
                  </a:extLst>
                </p14:cNvPr>
                <p14:cNvContentPartPr/>
                <p14:nvPr/>
              </p14:nvContentPartPr>
              <p14:xfrm>
                <a:off x="3515935" y="1413425"/>
                <a:ext cx="261720" cy="37080"/>
              </p14:xfrm>
            </p:contentPart>
          </mc:Choice>
          <mc:Fallback xmlns="">
            <p:pic>
              <p:nvPicPr>
                <p:cNvPr id="356" name="잉크 355">
                  <a:extLst>
                    <a:ext uri="{FF2B5EF4-FFF2-40B4-BE49-F238E27FC236}">
                      <a16:creationId xmlns:a16="http://schemas.microsoft.com/office/drawing/2014/main" id="{5963DF3C-8F49-23BF-39B6-DEF9FFAA6D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09815" y="1407305"/>
                  <a:ext cx="27396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3" name="그룹 362">
            <a:extLst>
              <a:ext uri="{FF2B5EF4-FFF2-40B4-BE49-F238E27FC236}">
                <a16:creationId xmlns:a16="http://schemas.microsoft.com/office/drawing/2014/main" id="{1A7384F7-72A4-69D2-12A4-46224458E4EE}"/>
              </a:ext>
            </a:extLst>
          </p:cNvPr>
          <p:cNvGrpSpPr/>
          <p:nvPr/>
        </p:nvGrpSpPr>
        <p:grpSpPr>
          <a:xfrm>
            <a:off x="4212895" y="1068185"/>
            <a:ext cx="958320" cy="503640"/>
            <a:chOff x="4212895" y="1068185"/>
            <a:chExt cx="958320" cy="50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57" name="잉크 356">
                  <a:extLst>
                    <a:ext uri="{FF2B5EF4-FFF2-40B4-BE49-F238E27FC236}">
                      <a16:creationId xmlns:a16="http://schemas.microsoft.com/office/drawing/2014/main" id="{77891F56-6830-03D0-362A-0B2E4E9592A7}"/>
                    </a:ext>
                  </a:extLst>
                </p14:cNvPr>
                <p14:cNvContentPartPr/>
                <p14:nvPr/>
              </p14:nvContentPartPr>
              <p14:xfrm>
                <a:off x="4217935" y="1096625"/>
                <a:ext cx="41760" cy="311760"/>
              </p14:xfrm>
            </p:contentPart>
          </mc:Choice>
          <mc:Fallback xmlns="">
            <p:pic>
              <p:nvPicPr>
                <p:cNvPr id="357" name="잉크 356">
                  <a:extLst>
                    <a:ext uri="{FF2B5EF4-FFF2-40B4-BE49-F238E27FC236}">
                      <a16:creationId xmlns:a16="http://schemas.microsoft.com/office/drawing/2014/main" id="{77891F56-6830-03D0-362A-0B2E4E9592A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11815" y="1090505"/>
                  <a:ext cx="540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58" name="잉크 357">
                  <a:extLst>
                    <a:ext uri="{FF2B5EF4-FFF2-40B4-BE49-F238E27FC236}">
                      <a16:creationId xmlns:a16="http://schemas.microsoft.com/office/drawing/2014/main" id="{D34D6B48-7610-AC71-E0C1-8B6138B1C813}"/>
                    </a:ext>
                  </a:extLst>
                </p14:cNvPr>
                <p14:cNvContentPartPr/>
                <p14:nvPr/>
              </p14:nvContentPartPr>
              <p14:xfrm>
                <a:off x="4212895" y="1068185"/>
                <a:ext cx="926280" cy="460800"/>
              </p14:xfrm>
            </p:contentPart>
          </mc:Choice>
          <mc:Fallback xmlns="">
            <p:pic>
              <p:nvPicPr>
                <p:cNvPr id="358" name="잉크 357">
                  <a:extLst>
                    <a:ext uri="{FF2B5EF4-FFF2-40B4-BE49-F238E27FC236}">
                      <a16:creationId xmlns:a16="http://schemas.microsoft.com/office/drawing/2014/main" id="{D34D6B48-7610-AC71-E0C1-8B6138B1C8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06775" y="1062065"/>
                  <a:ext cx="9385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9" name="잉크 358">
                  <a:extLst>
                    <a:ext uri="{FF2B5EF4-FFF2-40B4-BE49-F238E27FC236}">
                      <a16:creationId xmlns:a16="http://schemas.microsoft.com/office/drawing/2014/main" id="{51290F62-8CA4-EA64-E03D-396BD0618616}"/>
                    </a:ext>
                  </a:extLst>
                </p14:cNvPr>
                <p14:cNvContentPartPr/>
                <p14:nvPr/>
              </p14:nvContentPartPr>
              <p14:xfrm>
                <a:off x="4404415" y="1180865"/>
                <a:ext cx="239040" cy="219960"/>
              </p14:xfrm>
            </p:contentPart>
          </mc:Choice>
          <mc:Fallback xmlns="">
            <p:pic>
              <p:nvPicPr>
                <p:cNvPr id="359" name="잉크 358">
                  <a:extLst>
                    <a:ext uri="{FF2B5EF4-FFF2-40B4-BE49-F238E27FC236}">
                      <a16:creationId xmlns:a16="http://schemas.microsoft.com/office/drawing/2014/main" id="{51290F62-8CA4-EA64-E03D-396BD06186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98295" y="1174745"/>
                  <a:ext cx="2512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0" name="잉크 359">
                  <a:extLst>
                    <a:ext uri="{FF2B5EF4-FFF2-40B4-BE49-F238E27FC236}">
                      <a16:creationId xmlns:a16="http://schemas.microsoft.com/office/drawing/2014/main" id="{9B66090D-2A59-20FF-A2C3-D354D5DA9524}"/>
                    </a:ext>
                  </a:extLst>
                </p14:cNvPr>
                <p14:cNvContentPartPr/>
                <p14:nvPr/>
              </p14:nvContentPartPr>
              <p14:xfrm>
                <a:off x="4706095" y="1177625"/>
                <a:ext cx="159480" cy="158760"/>
              </p14:xfrm>
            </p:contentPart>
          </mc:Choice>
          <mc:Fallback xmlns="">
            <p:pic>
              <p:nvPicPr>
                <p:cNvPr id="360" name="잉크 359">
                  <a:extLst>
                    <a:ext uri="{FF2B5EF4-FFF2-40B4-BE49-F238E27FC236}">
                      <a16:creationId xmlns:a16="http://schemas.microsoft.com/office/drawing/2014/main" id="{9B66090D-2A59-20FF-A2C3-D354D5DA952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99975" y="1171505"/>
                  <a:ext cx="1717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1" name="잉크 360">
                  <a:extLst>
                    <a:ext uri="{FF2B5EF4-FFF2-40B4-BE49-F238E27FC236}">
                      <a16:creationId xmlns:a16="http://schemas.microsoft.com/office/drawing/2014/main" id="{F2E2F20D-80B3-C44E-80C6-2CEDA6FA416F}"/>
                    </a:ext>
                  </a:extLst>
                </p14:cNvPr>
                <p14:cNvContentPartPr/>
                <p14:nvPr/>
              </p14:nvContentPartPr>
              <p14:xfrm>
                <a:off x="4800415" y="1378145"/>
                <a:ext cx="237960" cy="129960"/>
              </p14:xfrm>
            </p:contentPart>
          </mc:Choice>
          <mc:Fallback xmlns="">
            <p:pic>
              <p:nvPicPr>
                <p:cNvPr id="361" name="잉크 360">
                  <a:extLst>
                    <a:ext uri="{FF2B5EF4-FFF2-40B4-BE49-F238E27FC236}">
                      <a16:creationId xmlns:a16="http://schemas.microsoft.com/office/drawing/2014/main" id="{F2E2F20D-80B3-C44E-80C6-2CEDA6FA41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94295" y="1372025"/>
                  <a:ext cx="2502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2" name="잉크 361">
                  <a:extLst>
                    <a:ext uri="{FF2B5EF4-FFF2-40B4-BE49-F238E27FC236}">
                      <a16:creationId xmlns:a16="http://schemas.microsoft.com/office/drawing/2014/main" id="{863F34B6-7C80-72FF-8879-86DDEEBFFE15}"/>
                    </a:ext>
                  </a:extLst>
                </p14:cNvPr>
                <p14:cNvContentPartPr/>
                <p14:nvPr/>
              </p14:nvContentPartPr>
              <p14:xfrm>
                <a:off x="5170855" y="1571465"/>
                <a:ext cx="360" cy="360"/>
              </p14:xfrm>
            </p:contentPart>
          </mc:Choice>
          <mc:Fallback xmlns="">
            <p:pic>
              <p:nvPicPr>
                <p:cNvPr id="362" name="잉크 361">
                  <a:extLst>
                    <a:ext uri="{FF2B5EF4-FFF2-40B4-BE49-F238E27FC236}">
                      <a16:creationId xmlns:a16="http://schemas.microsoft.com/office/drawing/2014/main" id="{863F34B6-7C80-72FF-8879-86DDEEBFFE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164735" y="156534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1" name="그룹 390">
            <a:extLst>
              <a:ext uri="{FF2B5EF4-FFF2-40B4-BE49-F238E27FC236}">
                <a16:creationId xmlns:a16="http://schemas.microsoft.com/office/drawing/2014/main" id="{CB7447DF-9155-33DD-96D0-717696D770FE}"/>
              </a:ext>
            </a:extLst>
          </p:cNvPr>
          <p:cNvGrpSpPr/>
          <p:nvPr/>
        </p:nvGrpSpPr>
        <p:grpSpPr>
          <a:xfrm>
            <a:off x="5511055" y="620705"/>
            <a:ext cx="4375440" cy="554760"/>
            <a:chOff x="5511055" y="620705"/>
            <a:chExt cx="437544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5" name="잉크 364">
                  <a:extLst>
                    <a:ext uri="{FF2B5EF4-FFF2-40B4-BE49-F238E27FC236}">
                      <a16:creationId xmlns:a16="http://schemas.microsoft.com/office/drawing/2014/main" id="{5C0E4400-858A-5633-1901-E606564A137C}"/>
                    </a:ext>
                  </a:extLst>
                </p14:cNvPr>
                <p14:cNvContentPartPr/>
                <p14:nvPr/>
              </p14:nvContentPartPr>
              <p14:xfrm>
                <a:off x="5511055" y="972065"/>
                <a:ext cx="458280" cy="203400"/>
              </p14:xfrm>
            </p:contentPart>
          </mc:Choice>
          <mc:Fallback xmlns="">
            <p:pic>
              <p:nvPicPr>
                <p:cNvPr id="365" name="잉크 364">
                  <a:extLst>
                    <a:ext uri="{FF2B5EF4-FFF2-40B4-BE49-F238E27FC236}">
                      <a16:creationId xmlns:a16="http://schemas.microsoft.com/office/drawing/2014/main" id="{5C0E4400-858A-5633-1901-E606564A137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504935" y="965945"/>
                  <a:ext cx="4705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6" name="잉크 365">
                  <a:extLst>
                    <a:ext uri="{FF2B5EF4-FFF2-40B4-BE49-F238E27FC236}">
                      <a16:creationId xmlns:a16="http://schemas.microsoft.com/office/drawing/2014/main" id="{34B6ECE7-0166-EC2F-073C-BC79C7A64D9D}"/>
                    </a:ext>
                  </a:extLst>
                </p14:cNvPr>
                <p14:cNvContentPartPr/>
                <p14:nvPr/>
              </p14:nvContentPartPr>
              <p14:xfrm>
                <a:off x="5853415" y="875945"/>
                <a:ext cx="168480" cy="287280"/>
              </p14:xfrm>
            </p:contentPart>
          </mc:Choice>
          <mc:Fallback xmlns="">
            <p:pic>
              <p:nvPicPr>
                <p:cNvPr id="366" name="잉크 365">
                  <a:extLst>
                    <a:ext uri="{FF2B5EF4-FFF2-40B4-BE49-F238E27FC236}">
                      <a16:creationId xmlns:a16="http://schemas.microsoft.com/office/drawing/2014/main" id="{34B6ECE7-0166-EC2F-073C-BC79C7A64D9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47295" y="869825"/>
                  <a:ext cx="1807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67" name="잉크 366">
                  <a:extLst>
                    <a:ext uri="{FF2B5EF4-FFF2-40B4-BE49-F238E27FC236}">
                      <a16:creationId xmlns:a16="http://schemas.microsoft.com/office/drawing/2014/main" id="{4D3D9385-1C19-53B3-8FAE-EFC05A89AC45}"/>
                    </a:ext>
                  </a:extLst>
                </p14:cNvPr>
                <p14:cNvContentPartPr/>
                <p14:nvPr/>
              </p14:nvContentPartPr>
              <p14:xfrm>
                <a:off x="6214495" y="674705"/>
                <a:ext cx="317160" cy="338400"/>
              </p14:xfrm>
            </p:contentPart>
          </mc:Choice>
          <mc:Fallback xmlns="">
            <p:pic>
              <p:nvPicPr>
                <p:cNvPr id="367" name="잉크 366">
                  <a:extLst>
                    <a:ext uri="{FF2B5EF4-FFF2-40B4-BE49-F238E27FC236}">
                      <a16:creationId xmlns:a16="http://schemas.microsoft.com/office/drawing/2014/main" id="{4D3D9385-1C19-53B3-8FAE-EFC05A89AC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08375" y="668585"/>
                  <a:ext cx="3294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8" name="잉크 367">
                  <a:extLst>
                    <a:ext uri="{FF2B5EF4-FFF2-40B4-BE49-F238E27FC236}">
                      <a16:creationId xmlns:a16="http://schemas.microsoft.com/office/drawing/2014/main" id="{25FC4768-21A1-C779-EB5E-912E1C73B6BE}"/>
                    </a:ext>
                  </a:extLst>
                </p14:cNvPr>
                <p14:cNvContentPartPr/>
                <p14:nvPr/>
              </p14:nvContentPartPr>
              <p14:xfrm>
                <a:off x="6541735" y="976385"/>
                <a:ext cx="360" cy="360"/>
              </p14:xfrm>
            </p:contentPart>
          </mc:Choice>
          <mc:Fallback xmlns="">
            <p:pic>
              <p:nvPicPr>
                <p:cNvPr id="368" name="잉크 367">
                  <a:extLst>
                    <a:ext uri="{FF2B5EF4-FFF2-40B4-BE49-F238E27FC236}">
                      <a16:creationId xmlns:a16="http://schemas.microsoft.com/office/drawing/2014/main" id="{25FC4768-21A1-C779-EB5E-912E1C73B6B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35615" y="97026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0" name="잉크 369">
                  <a:extLst>
                    <a:ext uri="{FF2B5EF4-FFF2-40B4-BE49-F238E27FC236}">
                      <a16:creationId xmlns:a16="http://schemas.microsoft.com/office/drawing/2014/main" id="{E11BD20B-37C2-9D41-68D8-69BFD11ADB5F}"/>
                    </a:ext>
                  </a:extLst>
                </p14:cNvPr>
                <p14:cNvContentPartPr/>
                <p14:nvPr/>
              </p14:nvContentPartPr>
              <p14:xfrm>
                <a:off x="6650815" y="695945"/>
                <a:ext cx="113400" cy="257040"/>
              </p14:xfrm>
            </p:contentPart>
          </mc:Choice>
          <mc:Fallback xmlns="">
            <p:pic>
              <p:nvPicPr>
                <p:cNvPr id="370" name="잉크 369">
                  <a:extLst>
                    <a:ext uri="{FF2B5EF4-FFF2-40B4-BE49-F238E27FC236}">
                      <a16:creationId xmlns:a16="http://schemas.microsoft.com/office/drawing/2014/main" id="{E11BD20B-37C2-9D41-68D8-69BFD11ADB5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644695" y="689825"/>
                  <a:ext cx="1256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71" name="잉크 370">
                  <a:extLst>
                    <a:ext uri="{FF2B5EF4-FFF2-40B4-BE49-F238E27FC236}">
                      <a16:creationId xmlns:a16="http://schemas.microsoft.com/office/drawing/2014/main" id="{35B2B40E-8EFB-1EAF-98A2-FAD94A67184C}"/>
                    </a:ext>
                  </a:extLst>
                </p14:cNvPr>
                <p14:cNvContentPartPr/>
                <p14:nvPr/>
              </p14:nvContentPartPr>
              <p14:xfrm>
                <a:off x="6668455" y="666785"/>
                <a:ext cx="261000" cy="315720"/>
              </p14:xfrm>
            </p:contentPart>
          </mc:Choice>
          <mc:Fallback xmlns="">
            <p:pic>
              <p:nvPicPr>
                <p:cNvPr id="371" name="잉크 370">
                  <a:extLst>
                    <a:ext uri="{FF2B5EF4-FFF2-40B4-BE49-F238E27FC236}">
                      <a16:creationId xmlns:a16="http://schemas.microsoft.com/office/drawing/2014/main" id="{35B2B40E-8EFB-1EAF-98A2-FAD94A6718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62335" y="660665"/>
                  <a:ext cx="2732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2" name="잉크 371">
                  <a:extLst>
                    <a:ext uri="{FF2B5EF4-FFF2-40B4-BE49-F238E27FC236}">
                      <a16:creationId xmlns:a16="http://schemas.microsoft.com/office/drawing/2014/main" id="{27FA2739-94A4-0FF5-4F13-BEAE097D7401}"/>
                    </a:ext>
                  </a:extLst>
                </p14:cNvPr>
                <p14:cNvContentPartPr/>
                <p14:nvPr/>
              </p14:nvContentPartPr>
              <p14:xfrm>
                <a:off x="6934495" y="665705"/>
                <a:ext cx="157320" cy="124560"/>
              </p14:xfrm>
            </p:contentPart>
          </mc:Choice>
          <mc:Fallback xmlns="">
            <p:pic>
              <p:nvPicPr>
                <p:cNvPr id="372" name="잉크 371">
                  <a:extLst>
                    <a:ext uri="{FF2B5EF4-FFF2-40B4-BE49-F238E27FC236}">
                      <a16:creationId xmlns:a16="http://schemas.microsoft.com/office/drawing/2014/main" id="{27FA2739-94A4-0FF5-4F13-BEAE097D740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28375" y="659585"/>
                  <a:ext cx="169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3" name="잉크 372">
                  <a:extLst>
                    <a:ext uri="{FF2B5EF4-FFF2-40B4-BE49-F238E27FC236}">
                      <a16:creationId xmlns:a16="http://schemas.microsoft.com/office/drawing/2014/main" id="{884C7B2C-FD53-DB12-80B6-E4E1F6575D4F}"/>
                    </a:ext>
                  </a:extLst>
                </p14:cNvPr>
                <p14:cNvContentPartPr/>
                <p14:nvPr/>
              </p14:nvContentPartPr>
              <p14:xfrm>
                <a:off x="6924775" y="688745"/>
                <a:ext cx="200160" cy="85680"/>
              </p14:xfrm>
            </p:contentPart>
          </mc:Choice>
          <mc:Fallback xmlns="">
            <p:pic>
              <p:nvPicPr>
                <p:cNvPr id="373" name="잉크 372">
                  <a:extLst>
                    <a:ext uri="{FF2B5EF4-FFF2-40B4-BE49-F238E27FC236}">
                      <a16:creationId xmlns:a16="http://schemas.microsoft.com/office/drawing/2014/main" id="{884C7B2C-FD53-DB12-80B6-E4E1F6575D4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918655" y="682625"/>
                  <a:ext cx="2124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4" name="잉크 373">
                  <a:extLst>
                    <a:ext uri="{FF2B5EF4-FFF2-40B4-BE49-F238E27FC236}">
                      <a16:creationId xmlns:a16="http://schemas.microsoft.com/office/drawing/2014/main" id="{2AE5980C-D353-06B5-6F22-69880BC73568}"/>
                    </a:ext>
                  </a:extLst>
                </p14:cNvPr>
                <p14:cNvContentPartPr/>
                <p14:nvPr/>
              </p14:nvContentPartPr>
              <p14:xfrm>
                <a:off x="6993535" y="789185"/>
                <a:ext cx="260280" cy="186120"/>
              </p14:xfrm>
            </p:contentPart>
          </mc:Choice>
          <mc:Fallback xmlns="">
            <p:pic>
              <p:nvPicPr>
                <p:cNvPr id="374" name="잉크 373">
                  <a:extLst>
                    <a:ext uri="{FF2B5EF4-FFF2-40B4-BE49-F238E27FC236}">
                      <a16:creationId xmlns:a16="http://schemas.microsoft.com/office/drawing/2014/main" id="{2AE5980C-D353-06B5-6F22-69880BC7356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87415" y="783065"/>
                  <a:ext cx="272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5" name="잉크 374">
                  <a:extLst>
                    <a:ext uri="{FF2B5EF4-FFF2-40B4-BE49-F238E27FC236}">
                      <a16:creationId xmlns:a16="http://schemas.microsoft.com/office/drawing/2014/main" id="{E464DCE5-780C-7176-967D-37587BFA52D6}"/>
                    </a:ext>
                  </a:extLst>
                </p14:cNvPr>
                <p14:cNvContentPartPr/>
                <p14:nvPr/>
              </p14:nvContentPartPr>
              <p14:xfrm>
                <a:off x="7329775" y="629705"/>
                <a:ext cx="111960" cy="165240"/>
              </p14:xfrm>
            </p:contentPart>
          </mc:Choice>
          <mc:Fallback xmlns="">
            <p:pic>
              <p:nvPicPr>
                <p:cNvPr id="375" name="잉크 374">
                  <a:extLst>
                    <a:ext uri="{FF2B5EF4-FFF2-40B4-BE49-F238E27FC236}">
                      <a16:creationId xmlns:a16="http://schemas.microsoft.com/office/drawing/2014/main" id="{E464DCE5-780C-7176-967D-37587BFA52D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23655" y="623585"/>
                  <a:ext cx="124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76" name="잉크 375">
                  <a:extLst>
                    <a:ext uri="{FF2B5EF4-FFF2-40B4-BE49-F238E27FC236}">
                      <a16:creationId xmlns:a16="http://schemas.microsoft.com/office/drawing/2014/main" id="{0DD38DD5-4F1A-938D-EA77-0A87360416D8}"/>
                    </a:ext>
                  </a:extLst>
                </p14:cNvPr>
                <p14:cNvContentPartPr/>
                <p14:nvPr/>
              </p14:nvContentPartPr>
              <p14:xfrm>
                <a:off x="7265335" y="722945"/>
                <a:ext cx="209160" cy="46440"/>
              </p14:xfrm>
            </p:contentPart>
          </mc:Choice>
          <mc:Fallback xmlns="">
            <p:pic>
              <p:nvPicPr>
                <p:cNvPr id="376" name="잉크 375">
                  <a:extLst>
                    <a:ext uri="{FF2B5EF4-FFF2-40B4-BE49-F238E27FC236}">
                      <a16:creationId xmlns:a16="http://schemas.microsoft.com/office/drawing/2014/main" id="{0DD38DD5-4F1A-938D-EA77-0A87360416D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59215" y="716825"/>
                  <a:ext cx="2214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7" name="잉크 376">
                  <a:extLst>
                    <a:ext uri="{FF2B5EF4-FFF2-40B4-BE49-F238E27FC236}">
                      <a16:creationId xmlns:a16="http://schemas.microsoft.com/office/drawing/2014/main" id="{0D18DA10-6E34-568F-5D1E-8006CED504F6}"/>
                    </a:ext>
                  </a:extLst>
                </p14:cNvPr>
                <p14:cNvContentPartPr/>
                <p14:nvPr/>
              </p14:nvContentPartPr>
              <p14:xfrm>
                <a:off x="7216735" y="807185"/>
                <a:ext cx="298440" cy="77760"/>
              </p14:xfrm>
            </p:contentPart>
          </mc:Choice>
          <mc:Fallback xmlns="">
            <p:pic>
              <p:nvPicPr>
                <p:cNvPr id="377" name="잉크 376">
                  <a:extLst>
                    <a:ext uri="{FF2B5EF4-FFF2-40B4-BE49-F238E27FC236}">
                      <a16:creationId xmlns:a16="http://schemas.microsoft.com/office/drawing/2014/main" id="{0D18DA10-6E34-568F-5D1E-8006CED504F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10615" y="801065"/>
                  <a:ext cx="3106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8" name="잉크 377">
                  <a:extLst>
                    <a:ext uri="{FF2B5EF4-FFF2-40B4-BE49-F238E27FC236}">
                      <a16:creationId xmlns:a16="http://schemas.microsoft.com/office/drawing/2014/main" id="{FBD6ADA2-5337-F3A7-317A-D4C666F96CC5}"/>
                    </a:ext>
                  </a:extLst>
                </p14:cNvPr>
                <p14:cNvContentPartPr/>
                <p14:nvPr/>
              </p14:nvContentPartPr>
              <p14:xfrm>
                <a:off x="7249135" y="879185"/>
                <a:ext cx="329400" cy="136440"/>
              </p14:xfrm>
            </p:contentPart>
          </mc:Choice>
          <mc:Fallback xmlns="">
            <p:pic>
              <p:nvPicPr>
                <p:cNvPr id="378" name="잉크 377">
                  <a:extLst>
                    <a:ext uri="{FF2B5EF4-FFF2-40B4-BE49-F238E27FC236}">
                      <a16:creationId xmlns:a16="http://schemas.microsoft.com/office/drawing/2014/main" id="{FBD6ADA2-5337-F3A7-317A-D4C666F96CC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243015" y="873065"/>
                  <a:ext cx="3416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9" name="잉크 378">
                  <a:extLst>
                    <a:ext uri="{FF2B5EF4-FFF2-40B4-BE49-F238E27FC236}">
                      <a16:creationId xmlns:a16="http://schemas.microsoft.com/office/drawing/2014/main" id="{6EA4639E-513B-1AD3-727F-2627AE5831EE}"/>
                    </a:ext>
                  </a:extLst>
                </p14:cNvPr>
                <p14:cNvContentPartPr/>
                <p14:nvPr/>
              </p14:nvContentPartPr>
              <p14:xfrm>
                <a:off x="7578895" y="620705"/>
                <a:ext cx="250920" cy="238680"/>
              </p14:xfrm>
            </p:contentPart>
          </mc:Choice>
          <mc:Fallback xmlns="">
            <p:pic>
              <p:nvPicPr>
                <p:cNvPr id="379" name="잉크 378">
                  <a:extLst>
                    <a:ext uri="{FF2B5EF4-FFF2-40B4-BE49-F238E27FC236}">
                      <a16:creationId xmlns:a16="http://schemas.microsoft.com/office/drawing/2014/main" id="{6EA4639E-513B-1AD3-727F-2627AE5831EE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572775" y="614585"/>
                  <a:ext cx="2631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0" name="잉크 379">
                  <a:extLst>
                    <a:ext uri="{FF2B5EF4-FFF2-40B4-BE49-F238E27FC236}">
                      <a16:creationId xmlns:a16="http://schemas.microsoft.com/office/drawing/2014/main" id="{A5D67171-1229-36E1-E965-F7308702CA1B}"/>
                    </a:ext>
                  </a:extLst>
                </p14:cNvPr>
                <p14:cNvContentPartPr/>
                <p14:nvPr/>
              </p14:nvContentPartPr>
              <p14:xfrm>
                <a:off x="7669975" y="882065"/>
                <a:ext cx="322920" cy="174240"/>
              </p14:xfrm>
            </p:contentPart>
          </mc:Choice>
          <mc:Fallback xmlns="">
            <p:pic>
              <p:nvPicPr>
                <p:cNvPr id="380" name="잉크 379">
                  <a:extLst>
                    <a:ext uri="{FF2B5EF4-FFF2-40B4-BE49-F238E27FC236}">
                      <a16:creationId xmlns:a16="http://schemas.microsoft.com/office/drawing/2014/main" id="{A5D67171-1229-36E1-E965-F7308702CA1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63855" y="875945"/>
                  <a:ext cx="335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2" name="잉크 381">
                  <a:extLst>
                    <a:ext uri="{FF2B5EF4-FFF2-40B4-BE49-F238E27FC236}">
                      <a16:creationId xmlns:a16="http://schemas.microsoft.com/office/drawing/2014/main" id="{FFECA51E-DF44-2BAA-6CB6-63C1BC6A1EC7}"/>
                    </a:ext>
                  </a:extLst>
                </p14:cNvPr>
                <p14:cNvContentPartPr/>
                <p14:nvPr/>
              </p14:nvContentPartPr>
              <p14:xfrm>
                <a:off x="8044015" y="803225"/>
                <a:ext cx="250200" cy="37800"/>
              </p14:xfrm>
            </p:contentPart>
          </mc:Choice>
          <mc:Fallback xmlns="">
            <p:pic>
              <p:nvPicPr>
                <p:cNvPr id="382" name="잉크 381">
                  <a:extLst>
                    <a:ext uri="{FF2B5EF4-FFF2-40B4-BE49-F238E27FC236}">
                      <a16:creationId xmlns:a16="http://schemas.microsoft.com/office/drawing/2014/main" id="{FFECA51E-DF44-2BAA-6CB6-63C1BC6A1EC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037895" y="797105"/>
                  <a:ext cx="262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3" name="잉크 382">
                  <a:extLst>
                    <a:ext uri="{FF2B5EF4-FFF2-40B4-BE49-F238E27FC236}">
                      <a16:creationId xmlns:a16="http://schemas.microsoft.com/office/drawing/2014/main" id="{C20AD421-B1DF-72B4-6E6D-7FB2DF2AA64C}"/>
                    </a:ext>
                  </a:extLst>
                </p14:cNvPr>
                <p14:cNvContentPartPr/>
                <p14:nvPr/>
              </p14:nvContentPartPr>
              <p14:xfrm>
                <a:off x="8229775" y="705305"/>
                <a:ext cx="103320" cy="260280"/>
              </p14:xfrm>
            </p:contentPart>
          </mc:Choice>
          <mc:Fallback xmlns="">
            <p:pic>
              <p:nvPicPr>
                <p:cNvPr id="383" name="잉크 382">
                  <a:extLst>
                    <a:ext uri="{FF2B5EF4-FFF2-40B4-BE49-F238E27FC236}">
                      <a16:creationId xmlns:a16="http://schemas.microsoft.com/office/drawing/2014/main" id="{C20AD421-B1DF-72B4-6E6D-7FB2DF2AA64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23655" y="699185"/>
                  <a:ext cx="1155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4" name="잉크 383">
                  <a:extLst>
                    <a:ext uri="{FF2B5EF4-FFF2-40B4-BE49-F238E27FC236}">
                      <a16:creationId xmlns:a16="http://schemas.microsoft.com/office/drawing/2014/main" id="{315A36D5-248B-375C-4EE3-EB00106D88FC}"/>
                    </a:ext>
                  </a:extLst>
                </p14:cNvPr>
                <p14:cNvContentPartPr/>
                <p14:nvPr/>
              </p14:nvContentPartPr>
              <p14:xfrm>
                <a:off x="8549455" y="635105"/>
                <a:ext cx="279000" cy="5040"/>
              </p14:xfrm>
            </p:contentPart>
          </mc:Choice>
          <mc:Fallback xmlns="">
            <p:pic>
              <p:nvPicPr>
                <p:cNvPr id="384" name="잉크 383">
                  <a:extLst>
                    <a:ext uri="{FF2B5EF4-FFF2-40B4-BE49-F238E27FC236}">
                      <a16:creationId xmlns:a16="http://schemas.microsoft.com/office/drawing/2014/main" id="{315A36D5-248B-375C-4EE3-EB00106D88F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43335" y="628985"/>
                  <a:ext cx="2912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5" name="잉크 384">
                  <a:extLst>
                    <a:ext uri="{FF2B5EF4-FFF2-40B4-BE49-F238E27FC236}">
                      <a16:creationId xmlns:a16="http://schemas.microsoft.com/office/drawing/2014/main" id="{897A531B-185E-1949-05D1-2EAC75CC9B53}"/>
                    </a:ext>
                  </a:extLst>
                </p14:cNvPr>
                <p14:cNvContentPartPr/>
                <p14:nvPr/>
              </p14:nvContentPartPr>
              <p14:xfrm>
                <a:off x="8469895" y="671105"/>
                <a:ext cx="267840" cy="265680"/>
              </p14:xfrm>
            </p:contentPart>
          </mc:Choice>
          <mc:Fallback xmlns="">
            <p:pic>
              <p:nvPicPr>
                <p:cNvPr id="385" name="잉크 384">
                  <a:extLst>
                    <a:ext uri="{FF2B5EF4-FFF2-40B4-BE49-F238E27FC236}">
                      <a16:creationId xmlns:a16="http://schemas.microsoft.com/office/drawing/2014/main" id="{897A531B-185E-1949-05D1-2EAC75CC9B5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63775" y="664985"/>
                  <a:ext cx="2800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86" name="잉크 385">
                  <a:extLst>
                    <a:ext uri="{FF2B5EF4-FFF2-40B4-BE49-F238E27FC236}">
                      <a16:creationId xmlns:a16="http://schemas.microsoft.com/office/drawing/2014/main" id="{574E3514-628D-E730-5244-11667D751E45}"/>
                    </a:ext>
                  </a:extLst>
                </p14:cNvPr>
                <p14:cNvContentPartPr/>
                <p14:nvPr/>
              </p14:nvContentPartPr>
              <p14:xfrm>
                <a:off x="8836015" y="650945"/>
                <a:ext cx="241200" cy="331200"/>
              </p14:xfrm>
            </p:contentPart>
          </mc:Choice>
          <mc:Fallback xmlns="">
            <p:pic>
              <p:nvPicPr>
                <p:cNvPr id="386" name="잉크 385">
                  <a:extLst>
                    <a:ext uri="{FF2B5EF4-FFF2-40B4-BE49-F238E27FC236}">
                      <a16:creationId xmlns:a16="http://schemas.microsoft.com/office/drawing/2014/main" id="{574E3514-628D-E730-5244-11667D751E4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29895" y="644825"/>
                  <a:ext cx="2534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88" name="잉크 387">
                  <a:extLst>
                    <a:ext uri="{FF2B5EF4-FFF2-40B4-BE49-F238E27FC236}">
                      <a16:creationId xmlns:a16="http://schemas.microsoft.com/office/drawing/2014/main" id="{E50D9197-1A69-568C-87F0-12D4D11C2F20}"/>
                    </a:ext>
                  </a:extLst>
                </p14:cNvPr>
                <p14:cNvContentPartPr/>
                <p14:nvPr/>
              </p14:nvContentPartPr>
              <p14:xfrm>
                <a:off x="9225175" y="768305"/>
                <a:ext cx="408960" cy="342360"/>
              </p14:xfrm>
            </p:contentPart>
          </mc:Choice>
          <mc:Fallback xmlns="">
            <p:pic>
              <p:nvPicPr>
                <p:cNvPr id="388" name="잉크 387">
                  <a:extLst>
                    <a:ext uri="{FF2B5EF4-FFF2-40B4-BE49-F238E27FC236}">
                      <a16:creationId xmlns:a16="http://schemas.microsoft.com/office/drawing/2014/main" id="{E50D9197-1A69-568C-87F0-12D4D11C2F2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219055" y="762185"/>
                  <a:ext cx="4212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89" name="잉크 388">
                  <a:extLst>
                    <a:ext uri="{FF2B5EF4-FFF2-40B4-BE49-F238E27FC236}">
                      <a16:creationId xmlns:a16="http://schemas.microsoft.com/office/drawing/2014/main" id="{DA80379D-1660-FC07-B63D-6D9922713141}"/>
                    </a:ext>
                  </a:extLst>
                </p14:cNvPr>
                <p14:cNvContentPartPr/>
                <p14:nvPr/>
              </p14:nvContentPartPr>
              <p14:xfrm>
                <a:off x="9480775" y="1012025"/>
                <a:ext cx="301680" cy="148680"/>
              </p14:xfrm>
            </p:contentPart>
          </mc:Choice>
          <mc:Fallback xmlns="">
            <p:pic>
              <p:nvPicPr>
                <p:cNvPr id="389" name="잉크 388">
                  <a:extLst>
                    <a:ext uri="{FF2B5EF4-FFF2-40B4-BE49-F238E27FC236}">
                      <a16:creationId xmlns:a16="http://schemas.microsoft.com/office/drawing/2014/main" id="{DA80379D-1660-FC07-B63D-6D992271314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474655" y="1005905"/>
                  <a:ext cx="313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90" name="잉크 389">
                  <a:extLst>
                    <a:ext uri="{FF2B5EF4-FFF2-40B4-BE49-F238E27FC236}">
                      <a16:creationId xmlns:a16="http://schemas.microsoft.com/office/drawing/2014/main" id="{C46BE7A0-E1E6-A0C1-565B-DD449A0C2A5D}"/>
                    </a:ext>
                  </a:extLst>
                </p14:cNvPr>
                <p14:cNvContentPartPr/>
                <p14:nvPr/>
              </p14:nvContentPartPr>
              <p14:xfrm>
                <a:off x="9886135" y="1115705"/>
                <a:ext cx="360" cy="360"/>
              </p14:xfrm>
            </p:contentPart>
          </mc:Choice>
          <mc:Fallback xmlns="">
            <p:pic>
              <p:nvPicPr>
                <p:cNvPr id="390" name="잉크 389">
                  <a:extLst>
                    <a:ext uri="{FF2B5EF4-FFF2-40B4-BE49-F238E27FC236}">
                      <a16:creationId xmlns:a16="http://schemas.microsoft.com/office/drawing/2014/main" id="{C46BE7A0-E1E6-A0C1-565B-DD449A0C2A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80015" y="110958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그룹 404">
            <a:extLst>
              <a:ext uri="{FF2B5EF4-FFF2-40B4-BE49-F238E27FC236}">
                <a16:creationId xmlns:a16="http://schemas.microsoft.com/office/drawing/2014/main" id="{C07B45BA-4B00-D9B9-7D34-D847EB905AF2}"/>
              </a:ext>
            </a:extLst>
          </p:cNvPr>
          <p:cNvGrpSpPr/>
          <p:nvPr/>
        </p:nvGrpSpPr>
        <p:grpSpPr>
          <a:xfrm>
            <a:off x="9220135" y="1221545"/>
            <a:ext cx="1727640" cy="382680"/>
            <a:chOff x="9220135" y="1221545"/>
            <a:chExt cx="172764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2" name="잉크 391">
                  <a:extLst>
                    <a:ext uri="{FF2B5EF4-FFF2-40B4-BE49-F238E27FC236}">
                      <a16:creationId xmlns:a16="http://schemas.microsoft.com/office/drawing/2014/main" id="{AEFC2816-723E-962B-1EC5-BC786530935B}"/>
                    </a:ext>
                  </a:extLst>
                </p14:cNvPr>
                <p14:cNvContentPartPr/>
                <p14:nvPr/>
              </p14:nvContentPartPr>
              <p14:xfrm>
                <a:off x="9220135" y="1435025"/>
                <a:ext cx="134640" cy="169200"/>
              </p14:xfrm>
            </p:contentPart>
          </mc:Choice>
          <mc:Fallback xmlns="">
            <p:pic>
              <p:nvPicPr>
                <p:cNvPr id="392" name="잉크 391">
                  <a:extLst>
                    <a:ext uri="{FF2B5EF4-FFF2-40B4-BE49-F238E27FC236}">
                      <a16:creationId xmlns:a16="http://schemas.microsoft.com/office/drawing/2014/main" id="{AEFC2816-723E-962B-1EC5-BC78653093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214015" y="1428905"/>
                  <a:ext cx="1468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93" name="잉크 392">
                  <a:extLst>
                    <a:ext uri="{FF2B5EF4-FFF2-40B4-BE49-F238E27FC236}">
                      <a16:creationId xmlns:a16="http://schemas.microsoft.com/office/drawing/2014/main" id="{43BAEAF0-FE21-C379-D31B-2479C0368B12}"/>
                    </a:ext>
                  </a:extLst>
                </p14:cNvPr>
                <p14:cNvContentPartPr/>
                <p14:nvPr/>
              </p14:nvContentPartPr>
              <p14:xfrm>
                <a:off x="9388255" y="1444025"/>
                <a:ext cx="149400" cy="127800"/>
              </p14:xfrm>
            </p:contentPart>
          </mc:Choice>
          <mc:Fallback xmlns="">
            <p:pic>
              <p:nvPicPr>
                <p:cNvPr id="393" name="잉크 392">
                  <a:extLst>
                    <a:ext uri="{FF2B5EF4-FFF2-40B4-BE49-F238E27FC236}">
                      <a16:creationId xmlns:a16="http://schemas.microsoft.com/office/drawing/2014/main" id="{43BAEAF0-FE21-C379-D31B-2479C0368B1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382135" y="1437905"/>
                  <a:ext cx="161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94" name="잉크 393">
                  <a:extLst>
                    <a:ext uri="{FF2B5EF4-FFF2-40B4-BE49-F238E27FC236}">
                      <a16:creationId xmlns:a16="http://schemas.microsoft.com/office/drawing/2014/main" id="{CCD2B277-0F0A-1F5A-3AC4-D2C5CA488A15}"/>
                    </a:ext>
                  </a:extLst>
                </p14:cNvPr>
                <p14:cNvContentPartPr/>
                <p14:nvPr/>
              </p14:nvContentPartPr>
              <p14:xfrm>
                <a:off x="9574735" y="1471025"/>
                <a:ext cx="95760" cy="69480"/>
              </p14:xfrm>
            </p:contentPart>
          </mc:Choice>
          <mc:Fallback xmlns="">
            <p:pic>
              <p:nvPicPr>
                <p:cNvPr id="394" name="잉크 393">
                  <a:extLst>
                    <a:ext uri="{FF2B5EF4-FFF2-40B4-BE49-F238E27FC236}">
                      <a16:creationId xmlns:a16="http://schemas.microsoft.com/office/drawing/2014/main" id="{CCD2B277-0F0A-1F5A-3AC4-D2C5CA488A1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68615" y="1464905"/>
                  <a:ext cx="1080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95" name="잉크 394">
                  <a:extLst>
                    <a:ext uri="{FF2B5EF4-FFF2-40B4-BE49-F238E27FC236}">
                      <a16:creationId xmlns:a16="http://schemas.microsoft.com/office/drawing/2014/main" id="{A0F708FF-B086-BECC-751D-55743B1FEF2E}"/>
                    </a:ext>
                  </a:extLst>
                </p14:cNvPr>
                <p14:cNvContentPartPr/>
                <p14:nvPr/>
              </p14:nvContentPartPr>
              <p14:xfrm>
                <a:off x="9727375" y="1266905"/>
                <a:ext cx="19800" cy="285480"/>
              </p14:xfrm>
            </p:contentPart>
          </mc:Choice>
          <mc:Fallback xmlns="">
            <p:pic>
              <p:nvPicPr>
                <p:cNvPr id="395" name="잉크 394">
                  <a:extLst>
                    <a:ext uri="{FF2B5EF4-FFF2-40B4-BE49-F238E27FC236}">
                      <a16:creationId xmlns:a16="http://schemas.microsoft.com/office/drawing/2014/main" id="{A0F708FF-B086-BECC-751D-55743B1FEF2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21255" y="1260785"/>
                  <a:ext cx="320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96" name="잉크 395">
                  <a:extLst>
                    <a:ext uri="{FF2B5EF4-FFF2-40B4-BE49-F238E27FC236}">
                      <a16:creationId xmlns:a16="http://schemas.microsoft.com/office/drawing/2014/main" id="{F43F4283-9714-9982-7E87-DF873E3AB0EB}"/>
                    </a:ext>
                  </a:extLst>
                </p14:cNvPr>
                <p14:cNvContentPartPr/>
                <p14:nvPr/>
              </p14:nvContentPartPr>
              <p14:xfrm>
                <a:off x="9653575" y="1419185"/>
                <a:ext cx="181080" cy="7560"/>
              </p14:xfrm>
            </p:contentPart>
          </mc:Choice>
          <mc:Fallback xmlns="">
            <p:pic>
              <p:nvPicPr>
                <p:cNvPr id="396" name="잉크 395">
                  <a:extLst>
                    <a:ext uri="{FF2B5EF4-FFF2-40B4-BE49-F238E27FC236}">
                      <a16:creationId xmlns:a16="http://schemas.microsoft.com/office/drawing/2014/main" id="{F43F4283-9714-9982-7E87-DF873E3AB0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647455" y="1413065"/>
                  <a:ext cx="193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97" name="잉크 396">
                  <a:extLst>
                    <a:ext uri="{FF2B5EF4-FFF2-40B4-BE49-F238E27FC236}">
                      <a16:creationId xmlns:a16="http://schemas.microsoft.com/office/drawing/2014/main" id="{1BDB83A6-6C93-14F5-C9A2-BA71D6583ADB}"/>
                    </a:ext>
                  </a:extLst>
                </p14:cNvPr>
                <p14:cNvContentPartPr/>
                <p14:nvPr/>
              </p14:nvContentPartPr>
              <p14:xfrm>
                <a:off x="9852655" y="1386425"/>
                <a:ext cx="30600" cy="166680"/>
              </p14:xfrm>
            </p:contentPart>
          </mc:Choice>
          <mc:Fallback xmlns="">
            <p:pic>
              <p:nvPicPr>
                <p:cNvPr id="397" name="잉크 396">
                  <a:extLst>
                    <a:ext uri="{FF2B5EF4-FFF2-40B4-BE49-F238E27FC236}">
                      <a16:creationId xmlns:a16="http://schemas.microsoft.com/office/drawing/2014/main" id="{1BDB83A6-6C93-14F5-C9A2-BA71D6583A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846535" y="1380305"/>
                  <a:ext cx="42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98" name="잉크 397">
                  <a:extLst>
                    <a:ext uri="{FF2B5EF4-FFF2-40B4-BE49-F238E27FC236}">
                      <a16:creationId xmlns:a16="http://schemas.microsoft.com/office/drawing/2014/main" id="{A49597D5-0A8D-F042-AD21-C9AD5FB107EB}"/>
                    </a:ext>
                  </a:extLst>
                </p14:cNvPr>
                <p14:cNvContentPartPr/>
                <p14:nvPr/>
              </p14:nvContentPartPr>
              <p14:xfrm>
                <a:off x="9940495" y="1405505"/>
                <a:ext cx="53280" cy="106920"/>
              </p14:xfrm>
            </p:contentPart>
          </mc:Choice>
          <mc:Fallback xmlns="">
            <p:pic>
              <p:nvPicPr>
                <p:cNvPr id="398" name="잉크 397">
                  <a:extLst>
                    <a:ext uri="{FF2B5EF4-FFF2-40B4-BE49-F238E27FC236}">
                      <a16:creationId xmlns:a16="http://schemas.microsoft.com/office/drawing/2014/main" id="{A49597D5-0A8D-F042-AD21-C9AD5FB107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934375" y="1399385"/>
                  <a:ext cx="655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99" name="잉크 398">
                  <a:extLst>
                    <a:ext uri="{FF2B5EF4-FFF2-40B4-BE49-F238E27FC236}">
                      <a16:creationId xmlns:a16="http://schemas.microsoft.com/office/drawing/2014/main" id="{DBD45734-4343-1AB2-5B0A-3702FB687BD2}"/>
                    </a:ext>
                  </a:extLst>
                </p14:cNvPr>
                <p14:cNvContentPartPr/>
                <p14:nvPr/>
              </p14:nvContentPartPr>
              <p14:xfrm>
                <a:off x="10048135" y="1424945"/>
                <a:ext cx="174240" cy="69840"/>
              </p14:xfrm>
            </p:contentPart>
          </mc:Choice>
          <mc:Fallback xmlns="">
            <p:pic>
              <p:nvPicPr>
                <p:cNvPr id="399" name="잉크 398">
                  <a:extLst>
                    <a:ext uri="{FF2B5EF4-FFF2-40B4-BE49-F238E27FC236}">
                      <a16:creationId xmlns:a16="http://schemas.microsoft.com/office/drawing/2014/main" id="{DBD45734-4343-1AB2-5B0A-3702FB687B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42015" y="1418825"/>
                  <a:ext cx="1864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00" name="잉크 399">
                  <a:extLst>
                    <a:ext uri="{FF2B5EF4-FFF2-40B4-BE49-F238E27FC236}">
                      <a16:creationId xmlns:a16="http://schemas.microsoft.com/office/drawing/2014/main" id="{800B240A-1D43-0ED9-F249-5E0AC5063737}"/>
                    </a:ext>
                  </a:extLst>
                </p14:cNvPr>
                <p14:cNvContentPartPr/>
                <p14:nvPr/>
              </p14:nvContentPartPr>
              <p14:xfrm>
                <a:off x="10165855" y="1233425"/>
                <a:ext cx="159840" cy="254520"/>
              </p14:xfrm>
            </p:contentPart>
          </mc:Choice>
          <mc:Fallback xmlns="">
            <p:pic>
              <p:nvPicPr>
                <p:cNvPr id="400" name="잉크 399">
                  <a:extLst>
                    <a:ext uri="{FF2B5EF4-FFF2-40B4-BE49-F238E27FC236}">
                      <a16:creationId xmlns:a16="http://schemas.microsoft.com/office/drawing/2014/main" id="{800B240A-1D43-0ED9-F249-5E0AC50637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59735" y="1227305"/>
                  <a:ext cx="172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01" name="잉크 400">
                  <a:extLst>
                    <a:ext uri="{FF2B5EF4-FFF2-40B4-BE49-F238E27FC236}">
                      <a16:creationId xmlns:a16="http://schemas.microsoft.com/office/drawing/2014/main" id="{6D7EC7BE-D645-FDA7-1A93-3EF186B1245E}"/>
                    </a:ext>
                  </a:extLst>
                </p14:cNvPr>
                <p14:cNvContentPartPr/>
                <p14:nvPr/>
              </p14:nvContentPartPr>
              <p14:xfrm>
                <a:off x="10239295" y="1392905"/>
                <a:ext cx="200160" cy="21960"/>
              </p14:xfrm>
            </p:contentPart>
          </mc:Choice>
          <mc:Fallback xmlns="">
            <p:pic>
              <p:nvPicPr>
                <p:cNvPr id="401" name="잉크 400">
                  <a:extLst>
                    <a:ext uri="{FF2B5EF4-FFF2-40B4-BE49-F238E27FC236}">
                      <a16:creationId xmlns:a16="http://schemas.microsoft.com/office/drawing/2014/main" id="{6D7EC7BE-D645-FDA7-1A93-3EF186B1245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33175" y="1386785"/>
                  <a:ext cx="212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02" name="잉크 401">
                  <a:extLst>
                    <a:ext uri="{FF2B5EF4-FFF2-40B4-BE49-F238E27FC236}">
                      <a16:creationId xmlns:a16="http://schemas.microsoft.com/office/drawing/2014/main" id="{17B8D1C0-D7FA-502F-6FAD-6DA059BDB9BF}"/>
                    </a:ext>
                  </a:extLst>
                </p14:cNvPr>
                <p14:cNvContentPartPr/>
                <p14:nvPr/>
              </p14:nvContentPartPr>
              <p14:xfrm>
                <a:off x="10394095" y="1366625"/>
                <a:ext cx="340200" cy="65160"/>
              </p14:xfrm>
            </p:contentPart>
          </mc:Choice>
          <mc:Fallback xmlns="">
            <p:pic>
              <p:nvPicPr>
                <p:cNvPr id="402" name="잉크 401">
                  <a:extLst>
                    <a:ext uri="{FF2B5EF4-FFF2-40B4-BE49-F238E27FC236}">
                      <a16:creationId xmlns:a16="http://schemas.microsoft.com/office/drawing/2014/main" id="{17B8D1C0-D7FA-502F-6FAD-6DA059BDB9B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87975" y="1360505"/>
                  <a:ext cx="352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403" name="잉크 402">
                  <a:extLst>
                    <a:ext uri="{FF2B5EF4-FFF2-40B4-BE49-F238E27FC236}">
                      <a16:creationId xmlns:a16="http://schemas.microsoft.com/office/drawing/2014/main" id="{AFB5B4E8-0518-12BD-B482-2DF662EA94A6}"/>
                    </a:ext>
                  </a:extLst>
                </p14:cNvPr>
                <p14:cNvContentPartPr/>
                <p14:nvPr/>
              </p14:nvContentPartPr>
              <p14:xfrm>
                <a:off x="10811335" y="1221545"/>
                <a:ext cx="136440" cy="287280"/>
              </p14:xfrm>
            </p:contentPart>
          </mc:Choice>
          <mc:Fallback xmlns="">
            <p:pic>
              <p:nvPicPr>
                <p:cNvPr id="403" name="잉크 402">
                  <a:extLst>
                    <a:ext uri="{FF2B5EF4-FFF2-40B4-BE49-F238E27FC236}">
                      <a16:creationId xmlns:a16="http://schemas.microsoft.com/office/drawing/2014/main" id="{AFB5B4E8-0518-12BD-B482-2DF662EA94A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05215" y="1215425"/>
                  <a:ext cx="148680" cy="29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04" name="잉크 403">
                <a:extLst>
                  <a:ext uri="{FF2B5EF4-FFF2-40B4-BE49-F238E27FC236}">
                    <a16:creationId xmlns:a16="http://schemas.microsoft.com/office/drawing/2014/main" id="{026319F5-3C29-0EBF-9B75-19CBACA80E73}"/>
                  </a:ext>
                </a:extLst>
              </p14:cNvPr>
              <p14:cNvContentPartPr/>
              <p14:nvPr/>
            </p14:nvContentPartPr>
            <p14:xfrm>
              <a:off x="10745815" y="1727705"/>
              <a:ext cx="360" cy="360"/>
            </p14:xfrm>
          </p:contentPart>
        </mc:Choice>
        <mc:Fallback xmlns="">
          <p:pic>
            <p:nvPicPr>
              <p:cNvPr id="404" name="잉크 403">
                <a:extLst>
                  <a:ext uri="{FF2B5EF4-FFF2-40B4-BE49-F238E27FC236}">
                    <a16:creationId xmlns:a16="http://schemas.microsoft.com/office/drawing/2014/main" id="{026319F5-3C29-0EBF-9B75-19CBACA80E7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739695" y="172158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410" name="잉크 409">
                <a:extLst>
                  <a:ext uri="{FF2B5EF4-FFF2-40B4-BE49-F238E27FC236}">
                    <a16:creationId xmlns:a16="http://schemas.microsoft.com/office/drawing/2014/main" id="{790DCCB0-4883-3F93-4F33-8D8820D3580B}"/>
                  </a:ext>
                </a:extLst>
              </p14:cNvPr>
              <p14:cNvContentPartPr/>
              <p14:nvPr/>
            </p14:nvContentPartPr>
            <p14:xfrm>
              <a:off x="10083775" y="1697105"/>
              <a:ext cx="78120" cy="376560"/>
            </p14:xfrm>
          </p:contentPart>
        </mc:Choice>
        <mc:Fallback xmlns="">
          <p:pic>
            <p:nvPicPr>
              <p:cNvPr id="410" name="잉크 409">
                <a:extLst>
                  <a:ext uri="{FF2B5EF4-FFF2-40B4-BE49-F238E27FC236}">
                    <a16:creationId xmlns:a16="http://schemas.microsoft.com/office/drawing/2014/main" id="{790DCCB0-4883-3F93-4F33-8D8820D3580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077655" y="1690985"/>
                <a:ext cx="90360" cy="38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1" name="그룹 420">
            <a:extLst>
              <a:ext uri="{FF2B5EF4-FFF2-40B4-BE49-F238E27FC236}">
                <a16:creationId xmlns:a16="http://schemas.microsoft.com/office/drawing/2014/main" id="{4AF483B2-D01C-7750-6318-46A2F538300E}"/>
              </a:ext>
            </a:extLst>
          </p:cNvPr>
          <p:cNvGrpSpPr/>
          <p:nvPr/>
        </p:nvGrpSpPr>
        <p:grpSpPr>
          <a:xfrm>
            <a:off x="10523695" y="1635905"/>
            <a:ext cx="1537200" cy="422640"/>
            <a:chOff x="10523695" y="1635905"/>
            <a:chExt cx="153720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411" name="잉크 410">
                  <a:extLst>
                    <a:ext uri="{FF2B5EF4-FFF2-40B4-BE49-F238E27FC236}">
                      <a16:creationId xmlns:a16="http://schemas.microsoft.com/office/drawing/2014/main" id="{5A5412F6-BCDA-676C-B346-AFF79E6B1129}"/>
                    </a:ext>
                  </a:extLst>
                </p14:cNvPr>
                <p14:cNvContentPartPr/>
                <p14:nvPr/>
              </p14:nvContentPartPr>
              <p14:xfrm>
                <a:off x="10523695" y="1867745"/>
                <a:ext cx="234000" cy="23400"/>
              </p14:xfrm>
            </p:contentPart>
          </mc:Choice>
          <mc:Fallback xmlns="">
            <p:pic>
              <p:nvPicPr>
                <p:cNvPr id="411" name="잉크 410">
                  <a:extLst>
                    <a:ext uri="{FF2B5EF4-FFF2-40B4-BE49-F238E27FC236}">
                      <a16:creationId xmlns:a16="http://schemas.microsoft.com/office/drawing/2014/main" id="{5A5412F6-BCDA-676C-B346-AFF79E6B112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517575" y="1861625"/>
                  <a:ext cx="2462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412" name="잉크 411">
                  <a:extLst>
                    <a:ext uri="{FF2B5EF4-FFF2-40B4-BE49-F238E27FC236}">
                      <a16:creationId xmlns:a16="http://schemas.microsoft.com/office/drawing/2014/main" id="{92B63116-5B5B-CF9C-8E60-DAB4D3CFA9E4}"/>
                    </a:ext>
                  </a:extLst>
                </p14:cNvPr>
                <p14:cNvContentPartPr/>
                <p14:nvPr/>
              </p14:nvContentPartPr>
              <p14:xfrm>
                <a:off x="10604695" y="1893305"/>
                <a:ext cx="220320" cy="38520"/>
              </p14:xfrm>
            </p:contentPart>
          </mc:Choice>
          <mc:Fallback xmlns="">
            <p:pic>
              <p:nvPicPr>
                <p:cNvPr id="412" name="잉크 411">
                  <a:extLst>
                    <a:ext uri="{FF2B5EF4-FFF2-40B4-BE49-F238E27FC236}">
                      <a16:creationId xmlns:a16="http://schemas.microsoft.com/office/drawing/2014/main" id="{92B63116-5B5B-CF9C-8E60-DAB4D3CFA9E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598575" y="1887185"/>
                  <a:ext cx="2325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413" name="잉크 412">
                  <a:extLst>
                    <a:ext uri="{FF2B5EF4-FFF2-40B4-BE49-F238E27FC236}">
                      <a16:creationId xmlns:a16="http://schemas.microsoft.com/office/drawing/2014/main" id="{A305EF43-BEE9-4D0E-1C59-2AE913673175}"/>
                    </a:ext>
                  </a:extLst>
                </p14:cNvPr>
                <p14:cNvContentPartPr/>
                <p14:nvPr/>
              </p14:nvContentPartPr>
              <p14:xfrm>
                <a:off x="10799455" y="1778465"/>
                <a:ext cx="149760" cy="280080"/>
              </p14:xfrm>
            </p:contentPart>
          </mc:Choice>
          <mc:Fallback xmlns="">
            <p:pic>
              <p:nvPicPr>
                <p:cNvPr id="413" name="잉크 412">
                  <a:extLst>
                    <a:ext uri="{FF2B5EF4-FFF2-40B4-BE49-F238E27FC236}">
                      <a16:creationId xmlns:a16="http://schemas.microsoft.com/office/drawing/2014/main" id="{A305EF43-BEE9-4D0E-1C59-2AE91367317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793335" y="1772345"/>
                  <a:ext cx="162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414" name="잉크 413">
                  <a:extLst>
                    <a:ext uri="{FF2B5EF4-FFF2-40B4-BE49-F238E27FC236}">
                      <a16:creationId xmlns:a16="http://schemas.microsoft.com/office/drawing/2014/main" id="{ACFC141B-2D4C-88E7-0FEC-9CF0CC007CE5}"/>
                    </a:ext>
                  </a:extLst>
                </p14:cNvPr>
                <p14:cNvContentPartPr/>
                <p14:nvPr/>
              </p14:nvContentPartPr>
              <p14:xfrm>
                <a:off x="11086735" y="1755785"/>
                <a:ext cx="156960" cy="276840"/>
              </p14:xfrm>
            </p:contentPart>
          </mc:Choice>
          <mc:Fallback xmlns="">
            <p:pic>
              <p:nvPicPr>
                <p:cNvPr id="414" name="잉크 413">
                  <a:extLst>
                    <a:ext uri="{FF2B5EF4-FFF2-40B4-BE49-F238E27FC236}">
                      <a16:creationId xmlns:a16="http://schemas.microsoft.com/office/drawing/2014/main" id="{ACFC141B-2D4C-88E7-0FEC-9CF0CC007CE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080615" y="1749665"/>
                  <a:ext cx="169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415" name="잉크 414">
                  <a:extLst>
                    <a:ext uri="{FF2B5EF4-FFF2-40B4-BE49-F238E27FC236}">
                      <a16:creationId xmlns:a16="http://schemas.microsoft.com/office/drawing/2014/main" id="{8109FC7B-19F0-56EE-D003-B0243269194F}"/>
                    </a:ext>
                  </a:extLst>
                </p14:cNvPr>
                <p14:cNvContentPartPr/>
                <p14:nvPr/>
              </p14:nvContentPartPr>
              <p14:xfrm>
                <a:off x="11272495" y="1819145"/>
                <a:ext cx="247320" cy="175680"/>
              </p14:xfrm>
            </p:contentPart>
          </mc:Choice>
          <mc:Fallback xmlns="">
            <p:pic>
              <p:nvPicPr>
                <p:cNvPr id="415" name="잉크 414">
                  <a:extLst>
                    <a:ext uri="{FF2B5EF4-FFF2-40B4-BE49-F238E27FC236}">
                      <a16:creationId xmlns:a16="http://schemas.microsoft.com/office/drawing/2014/main" id="{8109FC7B-19F0-56EE-D003-B0243269194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266375" y="1813025"/>
                  <a:ext cx="259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16" name="잉크 415">
                  <a:extLst>
                    <a:ext uri="{FF2B5EF4-FFF2-40B4-BE49-F238E27FC236}">
                      <a16:creationId xmlns:a16="http://schemas.microsoft.com/office/drawing/2014/main" id="{0252691A-EAC6-3F2A-8EA1-1D0CFB4F5E8C}"/>
                    </a:ext>
                  </a:extLst>
                </p14:cNvPr>
                <p14:cNvContentPartPr/>
                <p14:nvPr/>
              </p14:nvContentPartPr>
              <p14:xfrm>
                <a:off x="11546815" y="1635905"/>
                <a:ext cx="128520" cy="358560"/>
              </p14:xfrm>
            </p:contentPart>
          </mc:Choice>
          <mc:Fallback xmlns="">
            <p:pic>
              <p:nvPicPr>
                <p:cNvPr id="416" name="잉크 415">
                  <a:extLst>
                    <a:ext uri="{FF2B5EF4-FFF2-40B4-BE49-F238E27FC236}">
                      <a16:creationId xmlns:a16="http://schemas.microsoft.com/office/drawing/2014/main" id="{0252691A-EAC6-3F2A-8EA1-1D0CFB4F5E8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540695" y="1629785"/>
                  <a:ext cx="1407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17" name="잉크 416">
                  <a:extLst>
                    <a:ext uri="{FF2B5EF4-FFF2-40B4-BE49-F238E27FC236}">
                      <a16:creationId xmlns:a16="http://schemas.microsoft.com/office/drawing/2014/main" id="{2F9A78DB-9C8F-0A5E-A8CD-2B64C16F9BDE}"/>
                    </a:ext>
                  </a:extLst>
                </p14:cNvPr>
                <p14:cNvContentPartPr/>
                <p14:nvPr/>
              </p14:nvContentPartPr>
              <p14:xfrm>
                <a:off x="11728975" y="1836785"/>
                <a:ext cx="129960" cy="87120"/>
              </p14:xfrm>
            </p:contentPart>
          </mc:Choice>
          <mc:Fallback xmlns="">
            <p:pic>
              <p:nvPicPr>
                <p:cNvPr id="417" name="잉크 416">
                  <a:extLst>
                    <a:ext uri="{FF2B5EF4-FFF2-40B4-BE49-F238E27FC236}">
                      <a16:creationId xmlns:a16="http://schemas.microsoft.com/office/drawing/2014/main" id="{2F9A78DB-9C8F-0A5E-A8CD-2B64C16F9BD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722855" y="1830665"/>
                  <a:ext cx="142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18" name="잉크 417">
                  <a:extLst>
                    <a:ext uri="{FF2B5EF4-FFF2-40B4-BE49-F238E27FC236}">
                      <a16:creationId xmlns:a16="http://schemas.microsoft.com/office/drawing/2014/main" id="{B52E38C6-BA29-E1CC-6101-DD8C692A8C2F}"/>
                    </a:ext>
                  </a:extLst>
                </p14:cNvPr>
                <p14:cNvContentPartPr/>
                <p14:nvPr/>
              </p14:nvContentPartPr>
              <p14:xfrm>
                <a:off x="11881255" y="1809425"/>
                <a:ext cx="3600" cy="17280"/>
              </p14:xfrm>
            </p:contentPart>
          </mc:Choice>
          <mc:Fallback xmlns="">
            <p:pic>
              <p:nvPicPr>
                <p:cNvPr id="418" name="잉크 417">
                  <a:extLst>
                    <a:ext uri="{FF2B5EF4-FFF2-40B4-BE49-F238E27FC236}">
                      <a16:creationId xmlns:a16="http://schemas.microsoft.com/office/drawing/2014/main" id="{B52E38C6-BA29-E1CC-6101-DD8C692A8C2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875135" y="1803305"/>
                  <a:ext cx="15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19" name="잉크 418">
                  <a:extLst>
                    <a:ext uri="{FF2B5EF4-FFF2-40B4-BE49-F238E27FC236}">
                      <a16:creationId xmlns:a16="http://schemas.microsoft.com/office/drawing/2014/main" id="{B2779877-0531-3044-F06C-5581C0BB6546}"/>
                    </a:ext>
                  </a:extLst>
                </p14:cNvPr>
                <p14:cNvContentPartPr/>
                <p14:nvPr/>
              </p14:nvContentPartPr>
              <p14:xfrm>
                <a:off x="11884495" y="1758665"/>
                <a:ext cx="149400" cy="144720"/>
              </p14:xfrm>
            </p:contentPart>
          </mc:Choice>
          <mc:Fallback xmlns="">
            <p:pic>
              <p:nvPicPr>
                <p:cNvPr id="419" name="잉크 418">
                  <a:extLst>
                    <a:ext uri="{FF2B5EF4-FFF2-40B4-BE49-F238E27FC236}">
                      <a16:creationId xmlns:a16="http://schemas.microsoft.com/office/drawing/2014/main" id="{B2779877-0531-3044-F06C-5581C0BB654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878375" y="1752545"/>
                  <a:ext cx="161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420" name="잉크 419">
                  <a:extLst>
                    <a:ext uri="{FF2B5EF4-FFF2-40B4-BE49-F238E27FC236}">
                      <a16:creationId xmlns:a16="http://schemas.microsoft.com/office/drawing/2014/main" id="{5781DF99-54C3-1447-8935-A08BB3875071}"/>
                    </a:ext>
                  </a:extLst>
                </p14:cNvPr>
                <p14:cNvContentPartPr/>
                <p14:nvPr/>
              </p14:nvContentPartPr>
              <p14:xfrm>
                <a:off x="12060535" y="1952345"/>
                <a:ext cx="360" cy="360"/>
              </p14:xfrm>
            </p:contentPart>
          </mc:Choice>
          <mc:Fallback xmlns="">
            <p:pic>
              <p:nvPicPr>
                <p:cNvPr id="420" name="잉크 419">
                  <a:extLst>
                    <a:ext uri="{FF2B5EF4-FFF2-40B4-BE49-F238E27FC236}">
                      <a16:creationId xmlns:a16="http://schemas.microsoft.com/office/drawing/2014/main" id="{5781DF99-54C3-1447-8935-A08BB387507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054415" y="194622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그룹 450">
            <a:extLst>
              <a:ext uri="{FF2B5EF4-FFF2-40B4-BE49-F238E27FC236}">
                <a16:creationId xmlns:a16="http://schemas.microsoft.com/office/drawing/2014/main" id="{2106B6BB-1A33-09E7-100B-E679C1BCECA7}"/>
              </a:ext>
            </a:extLst>
          </p:cNvPr>
          <p:cNvGrpSpPr/>
          <p:nvPr/>
        </p:nvGrpSpPr>
        <p:grpSpPr>
          <a:xfrm>
            <a:off x="301495" y="703145"/>
            <a:ext cx="1689120" cy="1759320"/>
            <a:chOff x="301495" y="703145"/>
            <a:chExt cx="1689120" cy="175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31" name="잉크 330">
                  <a:extLst>
                    <a:ext uri="{FF2B5EF4-FFF2-40B4-BE49-F238E27FC236}">
                      <a16:creationId xmlns:a16="http://schemas.microsoft.com/office/drawing/2014/main" id="{5638AD34-3770-CED9-9ED8-2CA5D31AEBC4}"/>
                    </a:ext>
                  </a:extLst>
                </p14:cNvPr>
                <p14:cNvContentPartPr/>
                <p14:nvPr/>
              </p14:nvContentPartPr>
              <p14:xfrm>
                <a:off x="694975" y="1062065"/>
                <a:ext cx="44640" cy="896040"/>
              </p14:xfrm>
            </p:contentPart>
          </mc:Choice>
          <mc:Fallback xmlns="">
            <p:pic>
              <p:nvPicPr>
                <p:cNvPr id="331" name="잉크 330">
                  <a:extLst>
                    <a:ext uri="{FF2B5EF4-FFF2-40B4-BE49-F238E27FC236}">
                      <a16:creationId xmlns:a16="http://schemas.microsoft.com/office/drawing/2014/main" id="{5638AD34-3770-CED9-9ED8-2CA5D31AEBC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8855" y="1055945"/>
                  <a:ext cx="56880" cy="90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32" name="잉크 331">
                  <a:extLst>
                    <a:ext uri="{FF2B5EF4-FFF2-40B4-BE49-F238E27FC236}">
                      <a16:creationId xmlns:a16="http://schemas.microsoft.com/office/drawing/2014/main" id="{7CFA96EC-2232-C090-3B53-E33C285C9ABD}"/>
                    </a:ext>
                  </a:extLst>
                </p14:cNvPr>
                <p14:cNvContentPartPr/>
                <p14:nvPr/>
              </p14:nvContentPartPr>
              <p14:xfrm>
                <a:off x="667615" y="915545"/>
                <a:ext cx="1323000" cy="1184400"/>
              </p14:xfrm>
            </p:contentPart>
          </mc:Choice>
          <mc:Fallback xmlns="">
            <p:pic>
              <p:nvPicPr>
                <p:cNvPr id="332" name="잉크 331">
                  <a:extLst>
                    <a:ext uri="{FF2B5EF4-FFF2-40B4-BE49-F238E27FC236}">
                      <a16:creationId xmlns:a16="http://schemas.microsoft.com/office/drawing/2014/main" id="{7CFA96EC-2232-C090-3B53-E33C285C9AB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61495" y="909425"/>
                  <a:ext cx="1335240" cy="11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33" name="잉크 332">
                  <a:extLst>
                    <a:ext uri="{FF2B5EF4-FFF2-40B4-BE49-F238E27FC236}">
                      <a16:creationId xmlns:a16="http://schemas.microsoft.com/office/drawing/2014/main" id="{3E5CEF87-58F9-4DE9-682D-AAC777A5B430}"/>
                    </a:ext>
                  </a:extLst>
                </p14:cNvPr>
                <p14:cNvContentPartPr/>
                <p14:nvPr/>
              </p14:nvContentPartPr>
              <p14:xfrm>
                <a:off x="942655" y="1217585"/>
                <a:ext cx="952560" cy="20520"/>
              </p14:xfrm>
            </p:contentPart>
          </mc:Choice>
          <mc:Fallback xmlns="">
            <p:pic>
              <p:nvPicPr>
                <p:cNvPr id="333" name="잉크 332">
                  <a:extLst>
                    <a:ext uri="{FF2B5EF4-FFF2-40B4-BE49-F238E27FC236}">
                      <a16:creationId xmlns:a16="http://schemas.microsoft.com/office/drawing/2014/main" id="{3E5CEF87-58F9-4DE9-682D-AAC777A5B43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6535" y="1211465"/>
                  <a:ext cx="9648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34" name="잉크 333">
                  <a:extLst>
                    <a:ext uri="{FF2B5EF4-FFF2-40B4-BE49-F238E27FC236}">
                      <a16:creationId xmlns:a16="http://schemas.microsoft.com/office/drawing/2014/main" id="{E5514F28-4A8B-2B11-AE8F-74D9CCA44458}"/>
                    </a:ext>
                  </a:extLst>
                </p14:cNvPr>
                <p14:cNvContentPartPr/>
                <p14:nvPr/>
              </p14:nvContentPartPr>
              <p14:xfrm>
                <a:off x="1651855" y="1024985"/>
                <a:ext cx="27360" cy="277560"/>
              </p14:xfrm>
            </p:contentPart>
          </mc:Choice>
          <mc:Fallback xmlns="">
            <p:pic>
              <p:nvPicPr>
                <p:cNvPr id="334" name="잉크 333">
                  <a:extLst>
                    <a:ext uri="{FF2B5EF4-FFF2-40B4-BE49-F238E27FC236}">
                      <a16:creationId xmlns:a16="http://schemas.microsoft.com/office/drawing/2014/main" id="{E5514F28-4A8B-2B11-AE8F-74D9CCA44458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645735" y="1018865"/>
                  <a:ext cx="396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35" name="잉크 334">
                  <a:extLst>
                    <a:ext uri="{FF2B5EF4-FFF2-40B4-BE49-F238E27FC236}">
                      <a16:creationId xmlns:a16="http://schemas.microsoft.com/office/drawing/2014/main" id="{F4388C4F-B065-C29E-0385-3F6B36EB0ABE}"/>
                    </a:ext>
                  </a:extLst>
                </p14:cNvPr>
                <p14:cNvContentPartPr/>
                <p14:nvPr/>
              </p14:nvContentPartPr>
              <p14:xfrm>
                <a:off x="1700455" y="1090865"/>
                <a:ext cx="139680" cy="123840"/>
              </p14:xfrm>
            </p:contentPart>
          </mc:Choice>
          <mc:Fallback xmlns="">
            <p:pic>
              <p:nvPicPr>
                <p:cNvPr id="335" name="잉크 334">
                  <a:extLst>
                    <a:ext uri="{FF2B5EF4-FFF2-40B4-BE49-F238E27FC236}">
                      <a16:creationId xmlns:a16="http://schemas.microsoft.com/office/drawing/2014/main" id="{F4388C4F-B065-C29E-0385-3F6B36EB0AB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694335" y="1084745"/>
                  <a:ext cx="1519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37" name="잉크 336">
                  <a:extLst>
                    <a:ext uri="{FF2B5EF4-FFF2-40B4-BE49-F238E27FC236}">
                      <a16:creationId xmlns:a16="http://schemas.microsoft.com/office/drawing/2014/main" id="{8FC12492-AE15-4C9B-9E24-00496FF7BE31}"/>
                    </a:ext>
                  </a:extLst>
                </p14:cNvPr>
                <p14:cNvContentPartPr/>
                <p14:nvPr/>
              </p14:nvContentPartPr>
              <p14:xfrm>
                <a:off x="930775" y="1095905"/>
                <a:ext cx="133200" cy="162720"/>
              </p14:xfrm>
            </p:contentPart>
          </mc:Choice>
          <mc:Fallback xmlns="">
            <p:pic>
              <p:nvPicPr>
                <p:cNvPr id="337" name="잉크 336">
                  <a:extLst>
                    <a:ext uri="{FF2B5EF4-FFF2-40B4-BE49-F238E27FC236}">
                      <a16:creationId xmlns:a16="http://schemas.microsoft.com/office/drawing/2014/main" id="{8FC12492-AE15-4C9B-9E24-00496FF7BE3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4655" y="1089785"/>
                  <a:ext cx="145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38" name="잉크 337">
                  <a:extLst>
                    <a:ext uri="{FF2B5EF4-FFF2-40B4-BE49-F238E27FC236}">
                      <a16:creationId xmlns:a16="http://schemas.microsoft.com/office/drawing/2014/main" id="{BC56CCE0-2F27-4BBE-6037-F3A249E19C1F}"/>
                    </a:ext>
                  </a:extLst>
                </p14:cNvPr>
                <p14:cNvContentPartPr/>
                <p14:nvPr/>
              </p14:nvContentPartPr>
              <p14:xfrm>
                <a:off x="1043095" y="1176905"/>
                <a:ext cx="37800" cy="51480"/>
              </p14:xfrm>
            </p:contentPart>
          </mc:Choice>
          <mc:Fallback xmlns="">
            <p:pic>
              <p:nvPicPr>
                <p:cNvPr id="338" name="잉크 337">
                  <a:extLst>
                    <a:ext uri="{FF2B5EF4-FFF2-40B4-BE49-F238E27FC236}">
                      <a16:creationId xmlns:a16="http://schemas.microsoft.com/office/drawing/2014/main" id="{BC56CCE0-2F27-4BBE-6037-F3A249E19C1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6975" y="1170785"/>
                  <a:ext cx="50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39" name="잉크 338">
                  <a:extLst>
                    <a:ext uri="{FF2B5EF4-FFF2-40B4-BE49-F238E27FC236}">
                      <a16:creationId xmlns:a16="http://schemas.microsoft.com/office/drawing/2014/main" id="{6E9CC8B4-BA63-BB54-EB22-CAAFE1A6904D}"/>
                    </a:ext>
                  </a:extLst>
                </p14:cNvPr>
                <p14:cNvContentPartPr/>
                <p14:nvPr/>
              </p14:nvContentPartPr>
              <p14:xfrm>
                <a:off x="1100335" y="1111385"/>
                <a:ext cx="92160" cy="150120"/>
              </p14:xfrm>
            </p:contentPart>
          </mc:Choice>
          <mc:Fallback xmlns="">
            <p:pic>
              <p:nvPicPr>
                <p:cNvPr id="339" name="잉크 338">
                  <a:extLst>
                    <a:ext uri="{FF2B5EF4-FFF2-40B4-BE49-F238E27FC236}">
                      <a16:creationId xmlns:a16="http://schemas.microsoft.com/office/drawing/2014/main" id="{6E9CC8B4-BA63-BB54-EB22-CAAFE1A6904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94215" y="1105265"/>
                  <a:ext cx="104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40" name="잉크 339">
                  <a:extLst>
                    <a:ext uri="{FF2B5EF4-FFF2-40B4-BE49-F238E27FC236}">
                      <a16:creationId xmlns:a16="http://schemas.microsoft.com/office/drawing/2014/main" id="{3022E7C4-C0DE-FC58-209B-9D5A4BEA2522}"/>
                    </a:ext>
                  </a:extLst>
                </p14:cNvPr>
                <p14:cNvContentPartPr/>
                <p14:nvPr/>
              </p14:nvContentPartPr>
              <p14:xfrm>
                <a:off x="1272415" y="1064585"/>
                <a:ext cx="48240" cy="134280"/>
              </p14:xfrm>
            </p:contentPart>
          </mc:Choice>
          <mc:Fallback xmlns="">
            <p:pic>
              <p:nvPicPr>
                <p:cNvPr id="340" name="잉크 339">
                  <a:extLst>
                    <a:ext uri="{FF2B5EF4-FFF2-40B4-BE49-F238E27FC236}">
                      <a16:creationId xmlns:a16="http://schemas.microsoft.com/office/drawing/2014/main" id="{3022E7C4-C0DE-FC58-209B-9D5A4BEA252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266295" y="1058465"/>
                  <a:ext cx="604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41" name="잉크 340">
                  <a:extLst>
                    <a:ext uri="{FF2B5EF4-FFF2-40B4-BE49-F238E27FC236}">
                      <a16:creationId xmlns:a16="http://schemas.microsoft.com/office/drawing/2014/main" id="{0CF15401-C43F-D3A2-0F31-DE32E275FD91}"/>
                    </a:ext>
                  </a:extLst>
                </p14:cNvPr>
                <p14:cNvContentPartPr/>
                <p14:nvPr/>
              </p14:nvContentPartPr>
              <p14:xfrm>
                <a:off x="1217335" y="1130825"/>
                <a:ext cx="126000" cy="240840"/>
              </p14:xfrm>
            </p:contentPart>
          </mc:Choice>
          <mc:Fallback xmlns="">
            <p:pic>
              <p:nvPicPr>
                <p:cNvPr id="341" name="잉크 340">
                  <a:extLst>
                    <a:ext uri="{FF2B5EF4-FFF2-40B4-BE49-F238E27FC236}">
                      <a16:creationId xmlns:a16="http://schemas.microsoft.com/office/drawing/2014/main" id="{0CF15401-C43F-D3A2-0F31-DE32E275FD9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211215" y="1124705"/>
                  <a:ext cx="1382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42" name="잉크 341">
                  <a:extLst>
                    <a:ext uri="{FF2B5EF4-FFF2-40B4-BE49-F238E27FC236}">
                      <a16:creationId xmlns:a16="http://schemas.microsoft.com/office/drawing/2014/main" id="{41B31B22-9198-E65A-D5D6-E0B35F809260}"/>
                    </a:ext>
                  </a:extLst>
                </p14:cNvPr>
                <p14:cNvContentPartPr/>
                <p14:nvPr/>
              </p14:nvContentPartPr>
              <p14:xfrm>
                <a:off x="1039855" y="1437545"/>
                <a:ext cx="77760" cy="215280"/>
              </p14:xfrm>
            </p:contentPart>
          </mc:Choice>
          <mc:Fallback xmlns="">
            <p:pic>
              <p:nvPicPr>
                <p:cNvPr id="342" name="잉크 341">
                  <a:extLst>
                    <a:ext uri="{FF2B5EF4-FFF2-40B4-BE49-F238E27FC236}">
                      <a16:creationId xmlns:a16="http://schemas.microsoft.com/office/drawing/2014/main" id="{41B31B22-9198-E65A-D5D6-E0B35F80926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33735" y="1431425"/>
                  <a:ext cx="90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43" name="잉크 342">
                  <a:extLst>
                    <a:ext uri="{FF2B5EF4-FFF2-40B4-BE49-F238E27FC236}">
                      <a16:creationId xmlns:a16="http://schemas.microsoft.com/office/drawing/2014/main" id="{E31CE5B0-22A1-C042-0AA8-F6ABA044B0D5}"/>
                    </a:ext>
                  </a:extLst>
                </p14:cNvPr>
                <p14:cNvContentPartPr/>
                <p14:nvPr/>
              </p14:nvContentPartPr>
              <p14:xfrm>
                <a:off x="1068655" y="1792145"/>
                <a:ext cx="29880" cy="238680"/>
              </p14:xfrm>
            </p:contentPart>
          </mc:Choice>
          <mc:Fallback xmlns="">
            <p:pic>
              <p:nvPicPr>
                <p:cNvPr id="343" name="잉크 342">
                  <a:extLst>
                    <a:ext uri="{FF2B5EF4-FFF2-40B4-BE49-F238E27FC236}">
                      <a16:creationId xmlns:a16="http://schemas.microsoft.com/office/drawing/2014/main" id="{E31CE5B0-22A1-C042-0AA8-F6ABA044B0D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62535" y="1786025"/>
                  <a:ext cx="421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44" name="잉크 343">
                  <a:extLst>
                    <a:ext uri="{FF2B5EF4-FFF2-40B4-BE49-F238E27FC236}">
                      <a16:creationId xmlns:a16="http://schemas.microsoft.com/office/drawing/2014/main" id="{BD0F3513-DA0A-753F-7513-DB2AC51799EB}"/>
                    </a:ext>
                  </a:extLst>
                </p14:cNvPr>
                <p14:cNvContentPartPr/>
                <p14:nvPr/>
              </p14:nvContentPartPr>
              <p14:xfrm>
                <a:off x="1170535" y="2152865"/>
                <a:ext cx="360" cy="360"/>
              </p14:xfrm>
            </p:contentPart>
          </mc:Choice>
          <mc:Fallback xmlns="">
            <p:pic>
              <p:nvPicPr>
                <p:cNvPr id="344" name="잉크 343">
                  <a:extLst>
                    <a:ext uri="{FF2B5EF4-FFF2-40B4-BE49-F238E27FC236}">
                      <a16:creationId xmlns:a16="http://schemas.microsoft.com/office/drawing/2014/main" id="{BD0F3513-DA0A-753F-7513-DB2AC51799E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64415" y="214674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406" name="잉크 405">
                  <a:extLst>
                    <a:ext uri="{FF2B5EF4-FFF2-40B4-BE49-F238E27FC236}">
                      <a16:creationId xmlns:a16="http://schemas.microsoft.com/office/drawing/2014/main" id="{544843BB-F36E-5A2A-A929-A13F23D3AD76}"/>
                    </a:ext>
                  </a:extLst>
                </p14:cNvPr>
                <p14:cNvContentPartPr/>
                <p14:nvPr/>
              </p14:nvContentPartPr>
              <p14:xfrm>
                <a:off x="954535" y="1584065"/>
                <a:ext cx="293760" cy="21960"/>
              </p14:xfrm>
            </p:contentPart>
          </mc:Choice>
          <mc:Fallback xmlns="">
            <p:pic>
              <p:nvPicPr>
                <p:cNvPr id="406" name="잉크 405">
                  <a:extLst>
                    <a:ext uri="{FF2B5EF4-FFF2-40B4-BE49-F238E27FC236}">
                      <a16:creationId xmlns:a16="http://schemas.microsoft.com/office/drawing/2014/main" id="{544843BB-F36E-5A2A-A929-A13F23D3AD7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948415" y="1577945"/>
                  <a:ext cx="306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407" name="잉크 406">
                  <a:extLst>
                    <a:ext uri="{FF2B5EF4-FFF2-40B4-BE49-F238E27FC236}">
                      <a16:creationId xmlns:a16="http://schemas.microsoft.com/office/drawing/2014/main" id="{EB7C61EA-B119-FBFB-8170-6AC5E65B9A3D}"/>
                    </a:ext>
                  </a:extLst>
                </p14:cNvPr>
                <p14:cNvContentPartPr/>
                <p14:nvPr/>
              </p14:nvContentPartPr>
              <p14:xfrm>
                <a:off x="978655" y="1721945"/>
                <a:ext cx="291960" cy="16200"/>
              </p14:xfrm>
            </p:contentPart>
          </mc:Choice>
          <mc:Fallback xmlns="">
            <p:pic>
              <p:nvPicPr>
                <p:cNvPr id="407" name="잉크 406">
                  <a:extLst>
                    <a:ext uri="{FF2B5EF4-FFF2-40B4-BE49-F238E27FC236}">
                      <a16:creationId xmlns:a16="http://schemas.microsoft.com/office/drawing/2014/main" id="{EB7C61EA-B119-FBFB-8170-6AC5E65B9A3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72535" y="1715825"/>
                  <a:ext cx="3042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408" name="잉크 407">
                  <a:extLst>
                    <a:ext uri="{FF2B5EF4-FFF2-40B4-BE49-F238E27FC236}">
                      <a16:creationId xmlns:a16="http://schemas.microsoft.com/office/drawing/2014/main" id="{DE4D64F5-D742-8899-E181-3FED8A6DBC5C}"/>
                    </a:ext>
                  </a:extLst>
                </p14:cNvPr>
                <p14:cNvContentPartPr/>
                <p14:nvPr/>
              </p14:nvContentPartPr>
              <p14:xfrm>
                <a:off x="1065415" y="1907705"/>
                <a:ext cx="291960" cy="41760"/>
              </p14:xfrm>
            </p:contentPart>
          </mc:Choice>
          <mc:Fallback xmlns="">
            <p:pic>
              <p:nvPicPr>
                <p:cNvPr id="408" name="잉크 407">
                  <a:extLst>
                    <a:ext uri="{FF2B5EF4-FFF2-40B4-BE49-F238E27FC236}">
                      <a16:creationId xmlns:a16="http://schemas.microsoft.com/office/drawing/2014/main" id="{DE4D64F5-D742-8899-E181-3FED8A6DBC5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59295" y="1901585"/>
                  <a:ext cx="3042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422" name="잉크 421">
                  <a:extLst>
                    <a:ext uri="{FF2B5EF4-FFF2-40B4-BE49-F238E27FC236}">
                      <a16:creationId xmlns:a16="http://schemas.microsoft.com/office/drawing/2014/main" id="{A9EF4DCD-91FD-4E3A-6776-0B3ECAB2FB12}"/>
                    </a:ext>
                  </a:extLst>
                </p14:cNvPr>
                <p14:cNvContentPartPr/>
                <p14:nvPr/>
              </p14:nvContentPartPr>
              <p14:xfrm>
                <a:off x="363415" y="762185"/>
                <a:ext cx="163800" cy="260640"/>
              </p14:xfrm>
            </p:contentPart>
          </mc:Choice>
          <mc:Fallback xmlns="">
            <p:pic>
              <p:nvPicPr>
                <p:cNvPr id="422" name="잉크 421">
                  <a:extLst>
                    <a:ext uri="{FF2B5EF4-FFF2-40B4-BE49-F238E27FC236}">
                      <a16:creationId xmlns:a16="http://schemas.microsoft.com/office/drawing/2014/main" id="{A9EF4DCD-91FD-4E3A-6776-0B3ECAB2FB1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7295" y="756065"/>
                  <a:ext cx="176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423" name="잉크 422">
                  <a:extLst>
                    <a:ext uri="{FF2B5EF4-FFF2-40B4-BE49-F238E27FC236}">
                      <a16:creationId xmlns:a16="http://schemas.microsoft.com/office/drawing/2014/main" id="{17B084A1-587B-3049-1E56-929A35803F01}"/>
                    </a:ext>
                  </a:extLst>
                </p14:cNvPr>
                <p14:cNvContentPartPr/>
                <p14:nvPr/>
              </p14:nvContentPartPr>
              <p14:xfrm>
                <a:off x="554575" y="703145"/>
                <a:ext cx="137880" cy="349200"/>
              </p14:xfrm>
            </p:contentPart>
          </mc:Choice>
          <mc:Fallback xmlns="">
            <p:pic>
              <p:nvPicPr>
                <p:cNvPr id="423" name="잉크 422">
                  <a:extLst>
                    <a:ext uri="{FF2B5EF4-FFF2-40B4-BE49-F238E27FC236}">
                      <a16:creationId xmlns:a16="http://schemas.microsoft.com/office/drawing/2014/main" id="{17B084A1-587B-3049-1E56-929A35803F0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48455" y="697025"/>
                  <a:ext cx="1501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424" name="잉크 423">
                  <a:extLst>
                    <a:ext uri="{FF2B5EF4-FFF2-40B4-BE49-F238E27FC236}">
                      <a16:creationId xmlns:a16="http://schemas.microsoft.com/office/drawing/2014/main" id="{C612248D-BE97-E1B1-C1F7-F20CC1B0E2EB}"/>
                    </a:ext>
                  </a:extLst>
                </p14:cNvPr>
                <p14:cNvContentPartPr/>
                <p14:nvPr/>
              </p14:nvContentPartPr>
              <p14:xfrm>
                <a:off x="684175" y="852905"/>
                <a:ext cx="100440" cy="132120"/>
              </p14:xfrm>
            </p:contentPart>
          </mc:Choice>
          <mc:Fallback xmlns="">
            <p:pic>
              <p:nvPicPr>
                <p:cNvPr id="424" name="잉크 423">
                  <a:extLst>
                    <a:ext uri="{FF2B5EF4-FFF2-40B4-BE49-F238E27FC236}">
                      <a16:creationId xmlns:a16="http://schemas.microsoft.com/office/drawing/2014/main" id="{C612248D-BE97-E1B1-C1F7-F20CC1B0E2E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78055" y="846785"/>
                  <a:ext cx="11268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425" name="잉크 424">
                  <a:extLst>
                    <a:ext uri="{FF2B5EF4-FFF2-40B4-BE49-F238E27FC236}">
                      <a16:creationId xmlns:a16="http://schemas.microsoft.com/office/drawing/2014/main" id="{244E1A8C-5A50-E721-27D7-32DF0D791FC4}"/>
                    </a:ext>
                  </a:extLst>
                </p14:cNvPr>
                <p14:cNvContentPartPr/>
                <p14:nvPr/>
              </p14:nvContentPartPr>
              <p14:xfrm>
                <a:off x="813415" y="821585"/>
                <a:ext cx="114120" cy="134640"/>
              </p14:xfrm>
            </p:contentPart>
          </mc:Choice>
          <mc:Fallback xmlns="">
            <p:pic>
              <p:nvPicPr>
                <p:cNvPr id="425" name="잉크 424">
                  <a:extLst>
                    <a:ext uri="{FF2B5EF4-FFF2-40B4-BE49-F238E27FC236}">
                      <a16:creationId xmlns:a16="http://schemas.microsoft.com/office/drawing/2014/main" id="{244E1A8C-5A50-E721-27D7-32DF0D791FC4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07295" y="815465"/>
                  <a:ext cx="1263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426" name="잉크 425">
                  <a:extLst>
                    <a:ext uri="{FF2B5EF4-FFF2-40B4-BE49-F238E27FC236}">
                      <a16:creationId xmlns:a16="http://schemas.microsoft.com/office/drawing/2014/main" id="{8EE628CB-1F1D-F498-F9CF-15A4F4D6B4D4}"/>
                    </a:ext>
                  </a:extLst>
                </p14:cNvPr>
                <p14:cNvContentPartPr/>
                <p14:nvPr/>
              </p14:nvContentPartPr>
              <p14:xfrm>
                <a:off x="930055" y="783425"/>
                <a:ext cx="122400" cy="96840"/>
              </p14:xfrm>
            </p:contentPart>
          </mc:Choice>
          <mc:Fallback xmlns="">
            <p:pic>
              <p:nvPicPr>
                <p:cNvPr id="426" name="잉크 425">
                  <a:extLst>
                    <a:ext uri="{FF2B5EF4-FFF2-40B4-BE49-F238E27FC236}">
                      <a16:creationId xmlns:a16="http://schemas.microsoft.com/office/drawing/2014/main" id="{8EE628CB-1F1D-F498-F9CF-15A4F4D6B4D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23935" y="777305"/>
                  <a:ext cx="134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427" name="잉크 426">
                  <a:extLst>
                    <a:ext uri="{FF2B5EF4-FFF2-40B4-BE49-F238E27FC236}">
                      <a16:creationId xmlns:a16="http://schemas.microsoft.com/office/drawing/2014/main" id="{8403026B-93B2-6575-62B3-CE90207B141A}"/>
                    </a:ext>
                  </a:extLst>
                </p14:cNvPr>
                <p14:cNvContentPartPr/>
                <p14:nvPr/>
              </p14:nvContentPartPr>
              <p14:xfrm>
                <a:off x="1157935" y="744185"/>
                <a:ext cx="125640" cy="206640"/>
              </p14:xfrm>
            </p:contentPart>
          </mc:Choice>
          <mc:Fallback xmlns="">
            <p:pic>
              <p:nvPicPr>
                <p:cNvPr id="427" name="잉크 426">
                  <a:extLst>
                    <a:ext uri="{FF2B5EF4-FFF2-40B4-BE49-F238E27FC236}">
                      <a16:creationId xmlns:a16="http://schemas.microsoft.com/office/drawing/2014/main" id="{8403026B-93B2-6575-62B3-CE90207B141A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51815" y="738065"/>
                  <a:ext cx="137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429" name="잉크 428">
                  <a:extLst>
                    <a:ext uri="{FF2B5EF4-FFF2-40B4-BE49-F238E27FC236}">
                      <a16:creationId xmlns:a16="http://schemas.microsoft.com/office/drawing/2014/main" id="{26DF295C-EC40-2AE2-D0FA-70BD0B37365D}"/>
                    </a:ext>
                  </a:extLst>
                </p14:cNvPr>
                <p14:cNvContentPartPr/>
                <p14:nvPr/>
              </p14:nvContentPartPr>
              <p14:xfrm>
                <a:off x="389335" y="2193545"/>
                <a:ext cx="200880" cy="268920"/>
              </p14:xfrm>
            </p:contentPart>
          </mc:Choice>
          <mc:Fallback xmlns="">
            <p:pic>
              <p:nvPicPr>
                <p:cNvPr id="429" name="잉크 428">
                  <a:extLst>
                    <a:ext uri="{FF2B5EF4-FFF2-40B4-BE49-F238E27FC236}">
                      <a16:creationId xmlns:a16="http://schemas.microsoft.com/office/drawing/2014/main" id="{26DF295C-EC40-2AE2-D0FA-70BD0B37365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83215" y="2187425"/>
                  <a:ext cx="2131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430" name="잉크 429">
                  <a:extLst>
                    <a:ext uri="{FF2B5EF4-FFF2-40B4-BE49-F238E27FC236}">
                      <a16:creationId xmlns:a16="http://schemas.microsoft.com/office/drawing/2014/main" id="{88A4B93F-8E01-0201-1A4A-1E8B29DF3B30}"/>
                    </a:ext>
                  </a:extLst>
                </p14:cNvPr>
                <p14:cNvContentPartPr/>
                <p14:nvPr/>
              </p14:nvContentPartPr>
              <p14:xfrm>
                <a:off x="554575" y="2198585"/>
                <a:ext cx="115920" cy="220320"/>
              </p14:xfrm>
            </p:contentPart>
          </mc:Choice>
          <mc:Fallback xmlns="">
            <p:pic>
              <p:nvPicPr>
                <p:cNvPr id="430" name="잉크 429">
                  <a:extLst>
                    <a:ext uri="{FF2B5EF4-FFF2-40B4-BE49-F238E27FC236}">
                      <a16:creationId xmlns:a16="http://schemas.microsoft.com/office/drawing/2014/main" id="{88A4B93F-8E01-0201-1A4A-1E8B29DF3B3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48455" y="2192465"/>
                  <a:ext cx="128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431" name="잉크 430">
                  <a:extLst>
                    <a:ext uri="{FF2B5EF4-FFF2-40B4-BE49-F238E27FC236}">
                      <a16:creationId xmlns:a16="http://schemas.microsoft.com/office/drawing/2014/main" id="{095119BD-C11E-5F0A-BAE3-B3BF96B46B69}"/>
                    </a:ext>
                  </a:extLst>
                </p14:cNvPr>
                <p14:cNvContentPartPr/>
                <p14:nvPr/>
              </p14:nvContentPartPr>
              <p14:xfrm>
                <a:off x="718015" y="2074025"/>
                <a:ext cx="146880" cy="329760"/>
              </p14:xfrm>
            </p:contentPart>
          </mc:Choice>
          <mc:Fallback xmlns="">
            <p:pic>
              <p:nvPicPr>
                <p:cNvPr id="431" name="잉크 430">
                  <a:extLst>
                    <a:ext uri="{FF2B5EF4-FFF2-40B4-BE49-F238E27FC236}">
                      <a16:creationId xmlns:a16="http://schemas.microsoft.com/office/drawing/2014/main" id="{095119BD-C11E-5F0A-BAE3-B3BF96B46B6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11895" y="2067905"/>
                  <a:ext cx="1591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432" name="잉크 431">
                  <a:extLst>
                    <a:ext uri="{FF2B5EF4-FFF2-40B4-BE49-F238E27FC236}">
                      <a16:creationId xmlns:a16="http://schemas.microsoft.com/office/drawing/2014/main" id="{52EC6757-57D0-119E-9D6E-26A6FCD4226B}"/>
                    </a:ext>
                  </a:extLst>
                </p14:cNvPr>
                <p14:cNvContentPartPr/>
                <p14:nvPr/>
              </p14:nvContentPartPr>
              <p14:xfrm>
                <a:off x="856615" y="2295425"/>
                <a:ext cx="266760" cy="73440"/>
              </p14:xfrm>
            </p:contentPart>
          </mc:Choice>
          <mc:Fallback xmlns="">
            <p:pic>
              <p:nvPicPr>
                <p:cNvPr id="432" name="잉크 431">
                  <a:extLst>
                    <a:ext uri="{FF2B5EF4-FFF2-40B4-BE49-F238E27FC236}">
                      <a16:creationId xmlns:a16="http://schemas.microsoft.com/office/drawing/2014/main" id="{52EC6757-57D0-119E-9D6E-26A6FCD4226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50495" y="2289305"/>
                  <a:ext cx="279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33" name="잉크 432">
                  <a:extLst>
                    <a:ext uri="{FF2B5EF4-FFF2-40B4-BE49-F238E27FC236}">
                      <a16:creationId xmlns:a16="http://schemas.microsoft.com/office/drawing/2014/main" id="{AD6ED330-6B95-CD67-51C0-F6B604B5F994}"/>
                    </a:ext>
                  </a:extLst>
                </p14:cNvPr>
                <p14:cNvContentPartPr/>
                <p14:nvPr/>
              </p14:nvContentPartPr>
              <p14:xfrm>
                <a:off x="1234255" y="2198585"/>
                <a:ext cx="161280" cy="234000"/>
              </p14:xfrm>
            </p:contentPart>
          </mc:Choice>
          <mc:Fallback xmlns="">
            <p:pic>
              <p:nvPicPr>
                <p:cNvPr id="433" name="잉크 432">
                  <a:extLst>
                    <a:ext uri="{FF2B5EF4-FFF2-40B4-BE49-F238E27FC236}">
                      <a16:creationId xmlns:a16="http://schemas.microsoft.com/office/drawing/2014/main" id="{AD6ED330-6B95-CD67-51C0-F6B604B5F99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228135" y="2192465"/>
                  <a:ext cx="173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34" name="잉크 433">
                  <a:extLst>
                    <a:ext uri="{FF2B5EF4-FFF2-40B4-BE49-F238E27FC236}">
                      <a16:creationId xmlns:a16="http://schemas.microsoft.com/office/drawing/2014/main" id="{723537F0-9C8F-8BFF-5BEB-2429D0D8D6D4}"/>
                    </a:ext>
                  </a:extLst>
                </p14:cNvPr>
                <p14:cNvContentPartPr/>
                <p14:nvPr/>
              </p14:nvContentPartPr>
              <p14:xfrm>
                <a:off x="1432615" y="2462105"/>
                <a:ext cx="360" cy="360"/>
              </p14:xfrm>
            </p:contentPart>
          </mc:Choice>
          <mc:Fallback xmlns="">
            <p:pic>
              <p:nvPicPr>
                <p:cNvPr id="434" name="잉크 433">
                  <a:extLst>
                    <a:ext uri="{FF2B5EF4-FFF2-40B4-BE49-F238E27FC236}">
                      <a16:creationId xmlns:a16="http://schemas.microsoft.com/office/drawing/2014/main" id="{723537F0-9C8F-8BFF-5BEB-2429D0D8D6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26495" y="245598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436" name="잉크 435">
                  <a:extLst>
                    <a:ext uri="{FF2B5EF4-FFF2-40B4-BE49-F238E27FC236}">
                      <a16:creationId xmlns:a16="http://schemas.microsoft.com/office/drawing/2014/main" id="{1E039351-63BA-03AA-7DA1-87CC807B66BA}"/>
                    </a:ext>
                  </a:extLst>
                </p14:cNvPr>
                <p14:cNvContentPartPr/>
                <p14:nvPr/>
              </p14:nvContentPartPr>
              <p14:xfrm>
                <a:off x="1409575" y="1551305"/>
                <a:ext cx="139680" cy="8280"/>
              </p14:xfrm>
            </p:contentPart>
          </mc:Choice>
          <mc:Fallback xmlns="">
            <p:pic>
              <p:nvPicPr>
                <p:cNvPr id="436" name="잉크 435">
                  <a:extLst>
                    <a:ext uri="{FF2B5EF4-FFF2-40B4-BE49-F238E27FC236}">
                      <a16:creationId xmlns:a16="http://schemas.microsoft.com/office/drawing/2014/main" id="{1E039351-63BA-03AA-7DA1-87CC807B66B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403455" y="1545185"/>
                  <a:ext cx="151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437" name="잉크 436">
                  <a:extLst>
                    <a:ext uri="{FF2B5EF4-FFF2-40B4-BE49-F238E27FC236}">
                      <a16:creationId xmlns:a16="http://schemas.microsoft.com/office/drawing/2014/main" id="{C2670CDE-8302-F4EF-2C1F-A9A70C4DB84A}"/>
                    </a:ext>
                  </a:extLst>
                </p14:cNvPr>
                <p14:cNvContentPartPr/>
                <p14:nvPr/>
              </p14:nvContentPartPr>
              <p14:xfrm>
                <a:off x="1493095" y="1559585"/>
                <a:ext cx="35280" cy="169200"/>
              </p14:xfrm>
            </p:contentPart>
          </mc:Choice>
          <mc:Fallback xmlns="">
            <p:pic>
              <p:nvPicPr>
                <p:cNvPr id="437" name="잉크 436">
                  <a:extLst>
                    <a:ext uri="{FF2B5EF4-FFF2-40B4-BE49-F238E27FC236}">
                      <a16:creationId xmlns:a16="http://schemas.microsoft.com/office/drawing/2014/main" id="{C2670CDE-8302-F4EF-2C1F-A9A70C4DB84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486975" y="1553465"/>
                  <a:ext cx="47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439" name="잉크 438">
                  <a:extLst>
                    <a:ext uri="{FF2B5EF4-FFF2-40B4-BE49-F238E27FC236}">
                      <a16:creationId xmlns:a16="http://schemas.microsoft.com/office/drawing/2014/main" id="{15A8E115-4ED0-EADB-F037-5F1530DF82ED}"/>
                    </a:ext>
                  </a:extLst>
                </p14:cNvPr>
                <p14:cNvContentPartPr/>
                <p14:nvPr/>
              </p14:nvContentPartPr>
              <p14:xfrm>
                <a:off x="1638895" y="1580825"/>
                <a:ext cx="68400" cy="84960"/>
              </p14:xfrm>
            </p:contentPart>
          </mc:Choice>
          <mc:Fallback xmlns="">
            <p:pic>
              <p:nvPicPr>
                <p:cNvPr id="439" name="잉크 438">
                  <a:extLst>
                    <a:ext uri="{FF2B5EF4-FFF2-40B4-BE49-F238E27FC236}">
                      <a16:creationId xmlns:a16="http://schemas.microsoft.com/office/drawing/2014/main" id="{15A8E115-4ED0-EADB-F037-5F1530DF82E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32775" y="1574705"/>
                  <a:ext cx="80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40" name="잉크 439">
                  <a:extLst>
                    <a:ext uri="{FF2B5EF4-FFF2-40B4-BE49-F238E27FC236}">
                      <a16:creationId xmlns:a16="http://schemas.microsoft.com/office/drawing/2014/main" id="{6F674536-4EFC-C1C8-D52F-2AC538C911A0}"/>
                    </a:ext>
                  </a:extLst>
                </p14:cNvPr>
                <p14:cNvContentPartPr/>
                <p14:nvPr/>
              </p14:nvContentPartPr>
              <p14:xfrm>
                <a:off x="1466815" y="1873505"/>
                <a:ext cx="133560" cy="37080"/>
              </p14:xfrm>
            </p:contentPart>
          </mc:Choice>
          <mc:Fallback xmlns="">
            <p:pic>
              <p:nvPicPr>
                <p:cNvPr id="440" name="잉크 439">
                  <a:extLst>
                    <a:ext uri="{FF2B5EF4-FFF2-40B4-BE49-F238E27FC236}">
                      <a16:creationId xmlns:a16="http://schemas.microsoft.com/office/drawing/2014/main" id="{6F674536-4EFC-C1C8-D52F-2AC538C911A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460695" y="1867385"/>
                  <a:ext cx="145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41" name="잉크 440">
                  <a:extLst>
                    <a:ext uri="{FF2B5EF4-FFF2-40B4-BE49-F238E27FC236}">
                      <a16:creationId xmlns:a16="http://schemas.microsoft.com/office/drawing/2014/main" id="{4EFCBFC1-DE6F-C5BB-AAFF-95C04C45B04B}"/>
                    </a:ext>
                  </a:extLst>
                </p14:cNvPr>
                <p14:cNvContentPartPr/>
                <p14:nvPr/>
              </p14:nvContentPartPr>
              <p14:xfrm>
                <a:off x="1560775" y="1880705"/>
                <a:ext cx="27360" cy="87120"/>
              </p14:xfrm>
            </p:contentPart>
          </mc:Choice>
          <mc:Fallback xmlns="">
            <p:pic>
              <p:nvPicPr>
                <p:cNvPr id="441" name="잉크 440">
                  <a:extLst>
                    <a:ext uri="{FF2B5EF4-FFF2-40B4-BE49-F238E27FC236}">
                      <a16:creationId xmlns:a16="http://schemas.microsoft.com/office/drawing/2014/main" id="{4EFCBFC1-DE6F-C5BB-AAFF-95C04C45B04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554655" y="1874585"/>
                  <a:ext cx="39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42" name="잉크 441">
                  <a:extLst>
                    <a:ext uri="{FF2B5EF4-FFF2-40B4-BE49-F238E27FC236}">
                      <a16:creationId xmlns:a16="http://schemas.microsoft.com/office/drawing/2014/main" id="{87BB516B-56B3-22E1-A625-4682FBBF5497}"/>
                    </a:ext>
                  </a:extLst>
                </p14:cNvPr>
                <p14:cNvContentPartPr/>
                <p14:nvPr/>
              </p14:nvContentPartPr>
              <p14:xfrm>
                <a:off x="1613335" y="1849385"/>
                <a:ext cx="95040" cy="113760"/>
              </p14:xfrm>
            </p:contentPart>
          </mc:Choice>
          <mc:Fallback xmlns="">
            <p:pic>
              <p:nvPicPr>
                <p:cNvPr id="442" name="잉크 441">
                  <a:extLst>
                    <a:ext uri="{FF2B5EF4-FFF2-40B4-BE49-F238E27FC236}">
                      <a16:creationId xmlns:a16="http://schemas.microsoft.com/office/drawing/2014/main" id="{87BB516B-56B3-22E1-A625-4682FBBF549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607215" y="1843265"/>
                  <a:ext cx="1072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45" name="잉크 444">
                  <a:extLst>
                    <a:ext uri="{FF2B5EF4-FFF2-40B4-BE49-F238E27FC236}">
                      <a16:creationId xmlns:a16="http://schemas.microsoft.com/office/drawing/2014/main" id="{2077ED9F-B431-A46D-9EFB-633C40F48EB2}"/>
                    </a:ext>
                  </a:extLst>
                </p14:cNvPr>
                <p14:cNvContentPartPr/>
                <p14:nvPr/>
              </p14:nvContentPartPr>
              <p14:xfrm>
                <a:off x="1719895" y="1829945"/>
                <a:ext cx="136800" cy="94320"/>
              </p14:xfrm>
            </p:contentPart>
          </mc:Choice>
          <mc:Fallback xmlns="">
            <p:pic>
              <p:nvPicPr>
                <p:cNvPr id="445" name="잉크 444">
                  <a:extLst>
                    <a:ext uri="{FF2B5EF4-FFF2-40B4-BE49-F238E27FC236}">
                      <a16:creationId xmlns:a16="http://schemas.microsoft.com/office/drawing/2014/main" id="{2077ED9F-B431-A46D-9EFB-633C40F48EB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713775" y="1823825"/>
                  <a:ext cx="1490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7" name="잉크 446">
                  <a:extLst>
                    <a:ext uri="{FF2B5EF4-FFF2-40B4-BE49-F238E27FC236}">
                      <a16:creationId xmlns:a16="http://schemas.microsoft.com/office/drawing/2014/main" id="{D1E07427-AA7C-BC32-D702-0BF4DC4100D0}"/>
                    </a:ext>
                  </a:extLst>
                </p14:cNvPr>
                <p14:cNvContentPartPr/>
                <p14:nvPr/>
              </p14:nvContentPartPr>
              <p14:xfrm>
                <a:off x="1423615" y="1706825"/>
                <a:ext cx="83160" cy="25920"/>
              </p14:xfrm>
            </p:contentPart>
          </mc:Choice>
          <mc:Fallback xmlns="">
            <p:pic>
              <p:nvPicPr>
                <p:cNvPr id="447" name="잉크 446">
                  <a:extLst>
                    <a:ext uri="{FF2B5EF4-FFF2-40B4-BE49-F238E27FC236}">
                      <a16:creationId xmlns:a16="http://schemas.microsoft.com/office/drawing/2014/main" id="{D1E07427-AA7C-BC32-D702-0BF4DC4100D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417495" y="1700705"/>
                  <a:ext cx="95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9" name="잉크 448">
                  <a:extLst>
                    <a:ext uri="{FF2B5EF4-FFF2-40B4-BE49-F238E27FC236}">
                      <a16:creationId xmlns:a16="http://schemas.microsoft.com/office/drawing/2014/main" id="{10CBBBDF-C49D-3D35-6F1D-6B33FC52883E}"/>
                    </a:ext>
                  </a:extLst>
                </p14:cNvPr>
                <p14:cNvContentPartPr/>
                <p14:nvPr/>
              </p14:nvContentPartPr>
              <p14:xfrm>
                <a:off x="301495" y="1657505"/>
                <a:ext cx="240840" cy="20880"/>
              </p14:xfrm>
            </p:contentPart>
          </mc:Choice>
          <mc:Fallback xmlns="">
            <p:pic>
              <p:nvPicPr>
                <p:cNvPr id="449" name="잉크 448">
                  <a:extLst>
                    <a:ext uri="{FF2B5EF4-FFF2-40B4-BE49-F238E27FC236}">
                      <a16:creationId xmlns:a16="http://schemas.microsoft.com/office/drawing/2014/main" id="{10CBBBDF-C49D-3D35-6F1D-6B33FC52883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95375" y="1651385"/>
                  <a:ext cx="253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50" name="잉크 449">
                  <a:extLst>
                    <a:ext uri="{FF2B5EF4-FFF2-40B4-BE49-F238E27FC236}">
                      <a16:creationId xmlns:a16="http://schemas.microsoft.com/office/drawing/2014/main" id="{314CED31-A57F-DBA4-ED09-7B642DDC4B1D}"/>
                    </a:ext>
                  </a:extLst>
                </p14:cNvPr>
                <p14:cNvContentPartPr/>
                <p14:nvPr/>
              </p14:nvContentPartPr>
              <p14:xfrm>
                <a:off x="458095" y="1587305"/>
                <a:ext cx="98640" cy="161280"/>
              </p14:xfrm>
            </p:contentPart>
          </mc:Choice>
          <mc:Fallback xmlns="">
            <p:pic>
              <p:nvPicPr>
                <p:cNvPr id="450" name="잉크 449">
                  <a:extLst>
                    <a:ext uri="{FF2B5EF4-FFF2-40B4-BE49-F238E27FC236}">
                      <a16:creationId xmlns:a16="http://schemas.microsoft.com/office/drawing/2014/main" id="{314CED31-A57F-DBA4-ED09-7B642DDC4B1D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1975" y="1581185"/>
                  <a:ext cx="110880" cy="17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그룹 481">
            <a:extLst>
              <a:ext uri="{FF2B5EF4-FFF2-40B4-BE49-F238E27FC236}">
                <a16:creationId xmlns:a16="http://schemas.microsoft.com/office/drawing/2014/main" id="{75B822BB-8A24-90B2-0667-0E9BC8F643BA}"/>
              </a:ext>
            </a:extLst>
          </p:cNvPr>
          <p:cNvGrpSpPr/>
          <p:nvPr/>
        </p:nvGrpSpPr>
        <p:grpSpPr>
          <a:xfrm>
            <a:off x="120415" y="2703665"/>
            <a:ext cx="3851640" cy="484920"/>
            <a:chOff x="120415" y="2703665"/>
            <a:chExt cx="3851640" cy="48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52" name="잉크 451">
                  <a:extLst>
                    <a:ext uri="{FF2B5EF4-FFF2-40B4-BE49-F238E27FC236}">
                      <a16:creationId xmlns:a16="http://schemas.microsoft.com/office/drawing/2014/main" id="{9B0DAB93-E4F1-AECA-AB57-7097007462C2}"/>
                    </a:ext>
                  </a:extLst>
                </p14:cNvPr>
                <p14:cNvContentPartPr/>
                <p14:nvPr/>
              </p14:nvContentPartPr>
              <p14:xfrm>
                <a:off x="120415" y="2948825"/>
                <a:ext cx="91800" cy="123840"/>
              </p14:xfrm>
            </p:contentPart>
          </mc:Choice>
          <mc:Fallback xmlns="">
            <p:pic>
              <p:nvPicPr>
                <p:cNvPr id="452" name="잉크 451">
                  <a:extLst>
                    <a:ext uri="{FF2B5EF4-FFF2-40B4-BE49-F238E27FC236}">
                      <a16:creationId xmlns:a16="http://schemas.microsoft.com/office/drawing/2014/main" id="{9B0DAB93-E4F1-AECA-AB57-7097007462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295" y="2942705"/>
                  <a:ext cx="104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53" name="잉크 452">
                  <a:extLst>
                    <a:ext uri="{FF2B5EF4-FFF2-40B4-BE49-F238E27FC236}">
                      <a16:creationId xmlns:a16="http://schemas.microsoft.com/office/drawing/2014/main" id="{D65C0C89-4740-6A5D-888C-B18C080EC4A5}"/>
                    </a:ext>
                  </a:extLst>
                </p14:cNvPr>
                <p14:cNvContentPartPr/>
                <p14:nvPr/>
              </p14:nvContentPartPr>
              <p14:xfrm>
                <a:off x="180895" y="3030185"/>
                <a:ext cx="39600" cy="32040"/>
              </p14:xfrm>
            </p:contentPart>
          </mc:Choice>
          <mc:Fallback xmlns="">
            <p:pic>
              <p:nvPicPr>
                <p:cNvPr id="453" name="잉크 452">
                  <a:extLst>
                    <a:ext uri="{FF2B5EF4-FFF2-40B4-BE49-F238E27FC236}">
                      <a16:creationId xmlns:a16="http://schemas.microsoft.com/office/drawing/2014/main" id="{D65C0C89-4740-6A5D-888C-B18C080EC4A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74775" y="3024065"/>
                  <a:ext cx="51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54" name="잉크 453">
                  <a:extLst>
                    <a:ext uri="{FF2B5EF4-FFF2-40B4-BE49-F238E27FC236}">
                      <a16:creationId xmlns:a16="http://schemas.microsoft.com/office/drawing/2014/main" id="{D5D811E6-0998-4F6B-38F0-786168656616}"/>
                    </a:ext>
                  </a:extLst>
                </p14:cNvPr>
                <p14:cNvContentPartPr/>
                <p14:nvPr/>
              </p14:nvContentPartPr>
              <p14:xfrm>
                <a:off x="163255" y="2983025"/>
                <a:ext cx="137520" cy="200520"/>
              </p14:xfrm>
            </p:contentPart>
          </mc:Choice>
          <mc:Fallback xmlns="">
            <p:pic>
              <p:nvPicPr>
                <p:cNvPr id="454" name="잉크 453">
                  <a:extLst>
                    <a:ext uri="{FF2B5EF4-FFF2-40B4-BE49-F238E27FC236}">
                      <a16:creationId xmlns:a16="http://schemas.microsoft.com/office/drawing/2014/main" id="{D5D811E6-0998-4F6B-38F0-78616865661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57135" y="2976905"/>
                  <a:ext cx="149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55" name="잉크 454">
                  <a:extLst>
                    <a:ext uri="{FF2B5EF4-FFF2-40B4-BE49-F238E27FC236}">
                      <a16:creationId xmlns:a16="http://schemas.microsoft.com/office/drawing/2014/main" id="{EC262E89-0924-9BCA-A19D-6F8506782F31}"/>
                    </a:ext>
                  </a:extLst>
                </p14:cNvPr>
                <p14:cNvContentPartPr/>
                <p14:nvPr/>
              </p14:nvContentPartPr>
              <p14:xfrm>
                <a:off x="312655" y="2928305"/>
                <a:ext cx="100440" cy="203400"/>
              </p14:xfrm>
            </p:contentPart>
          </mc:Choice>
          <mc:Fallback xmlns="">
            <p:pic>
              <p:nvPicPr>
                <p:cNvPr id="455" name="잉크 454">
                  <a:extLst>
                    <a:ext uri="{FF2B5EF4-FFF2-40B4-BE49-F238E27FC236}">
                      <a16:creationId xmlns:a16="http://schemas.microsoft.com/office/drawing/2014/main" id="{EC262E89-0924-9BCA-A19D-6F8506782F3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06535" y="2922185"/>
                  <a:ext cx="112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56" name="잉크 455">
                  <a:extLst>
                    <a:ext uri="{FF2B5EF4-FFF2-40B4-BE49-F238E27FC236}">
                      <a16:creationId xmlns:a16="http://schemas.microsoft.com/office/drawing/2014/main" id="{A71C30C0-3850-3404-834B-A8E210027A88}"/>
                    </a:ext>
                  </a:extLst>
                </p14:cNvPr>
                <p14:cNvContentPartPr/>
                <p14:nvPr/>
              </p14:nvContentPartPr>
              <p14:xfrm>
                <a:off x="357655" y="3133865"/>
                <a:ext cx="117360" cy="54720"/>
              </p14:xfrm>
            </p:contentPart>
          </mc:Choice>
          <mc:Fallback xmlns="">
            <p:pic>
              <p:nvPicPr>
                <p:cNvPr id="456" name="잉크 455">
                  <a:extLst>
                    <a:ext uri="{FF2B5EF4-FFF2-40B4-BE49-F238E27FC236}">
                      <a16:creationId xmlns:a16="http://schemas.microsoft.com/office/drawing/2014/main" id="{A71C30C0-3850-3404-834B-A8E210027A8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1535" y="3127745"/>
                  <a:ext cx="1296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7" name="잉크 456">
                  <a:extLst>
                    <a:ext uri="{FF2B5EF4-FFF2-40B4-BE49-F238E27FC236}">
                      <a16:creationId xmlns:a16="http://schemas.microsoft.com/office/drawing/2014/main" id="{791682FB-806A-35C9-BE05-663340E8A2A9}"/>
                    </a:ext>
                  </a:extLst>
                </p14:cNvPr>
                <p14:cNvContentPartPr/>
                <p14:nvPr/>
              </p14:nvContentPartPr>
              <p14:xfrm>
                <a:off x="589855" y="2960705"/>
                <a:ext cx="65880" cy="119160"/>
              </p14:xfrm>
            </p:contentPart>
          </mc:Choice>
          <mc:Fallback xmlns="">
            <p:pic>
              <p:nvPicPr>
                <p:cNvPr id="457" name="잉크 456">
                  <a:extLst>
                    <a:ext uri="{FF2B5EF4-FFF2-40B4-BE49-F238E27FC236}">
                      <a16:creationId xmlns:a16="http://schemas.microsoft.com/office/drawing/2014/main" id="{791682FB-806A-35C9-BE05-663340E8A2A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3735" y="2954585"/>
                  <a:ext cx="78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8" name="잉크 457">
                  <a:extLst>
                    <a:ext uri="{FF2B5EF4-FFF2-40B4-BE49-F238E27FC236}">
                      <a16:creationId xmlns:a16="http://schemas.microsoft.com/office/drawing/2014/main" id="{C3BD1C06-D7E2-A07C-D847-F358310A7492}"/>
                    </a:ext>
                  </a:extLst>
                </p14:cNvPr>
                <p14:cNvContentPartPr/>
                <p14:nvPr/>
              </p14:nvContentPartPr>
              <p14:xfrm>
                <a:off x="626935" y="3020465"/>
                <a:ext cx="43560" cy="57600"/>
              </p14:xfrm>
            </p:contentPart>
          </mc:Choice>
          <mc:Fallback xmlns="">
            <p:pic>
              <p:nvPicPr>
                <p:cNvPr id="458" name="잉크 457">
                  <a:extLst>
                    <a:ext uri="{FF2B5EF4-FFF2-40B4-BE49-F238E27FC236}">
                      <a16:creationId xmlns:a16="http://schemas.microsoft.com/office/drawing/2014/main" id="{C3BD1C06-D7E2-A07C-D847-F358310A749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20815" y="3014345"/>
                  <a:ext cx="55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9" name="잉크 458">
                  <a:extLst>
                    <a:ext uri="{FF2B5EF4-FFF2-40B4-BE49-F238E27FC236}">
                      <a16:creationId xmlns:a16="http://schemas.microsoft.com/office/drawing/2014/main" id="{E5742D1C-A042-81FE-327F-C74B14DF1E3E}"/>
                    </a:ext>
                  </a:extLst>
                </p14:cNvPr>
                <p14:cNvContentPartPr/>
                <p14:nvPr/>
              </p14:nvContentPartPr>
              <p14:xfrm>
                <a:off x="659695" y="2936945"/>
                <a:ext cx="192240" cy="236880"/>
              </p14:xfrm>
            </p:contentPart>
          </mc:Choice>
          <mc:Fallback xmlns="">
            <p:pic>
              <p:nvPicPr>
                <p:cNvPr id="459" name="잉크 458">
                  <a:extLst>
                    <a:ext uri="{FF2B5EF4-FFF2-40B4-BE49-F238E27FC236}">
                      <a16:creationId xmlns:a16="http://schemas.microsoft.com/office/drawing/2014/main" id="{E5742D1C-A042-81FE-327F-C74B14DF1E3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53575" y="2930825"/>
                  <a:ext cx="204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60" name="잉크 459">
                  <a:extLst>
                    <a:ext uri="{FF2B5EF4-FFF2-40B4-BE49-F238E27FC236}">
                      <a16:creationId xmlns:a16="http://schemas.microsoft.com/office/drawing/2014/main" id="{FA5EEA21-58CB-E87D-65FE-76A36A9F5EB5}"/>
                    </a:ext>
                  </a:extLst>
                </p14:cNvPr>
                <p14:cNvContentPartPr/>
                <p14:nvPr/>
              </p14:nvContentPartPr>
              <p14:xfrm>
                <a:off x="823855" y="2909945"/>
                <a:ext cx="243720" cy="161280"/>
              </p14:xfrm>
            </p:contentPart>
          </mc:Choice>
          <mc:Fallback xmlns="">
            <p:pic>
              <p:nvPicPr>
                <p:cNvPr id="460" name="잉크 459">
                  <a:extLst>
                    <a:ext uri="{FF2B5EF4-FFF2-40B4-BE49-F238E27FC236}">
                      <a16:creationId xmlns:a16="http://schemas.microsoft.com/office/drawing/2014/main" id="{FA5EEA21-58CB-E87D-65FE-76A36A9F5EB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17735" y="2903825"/>
                  <a:ext cx="2559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61" name="잉크 460">
                  <a:extLst>
                    <a:ext uri="{FF2B5EF4-FFF2-40B4-BE49-F238E27FC236}">
                      <a16:creationId xmlns:a16="http://schemas.microsoft.com/office/drawing/2014/main" id="{5743FB51-1F0B-99A5-60CE-09792D4203B8}"/>
                    </a:ext>
                  </a:extLst>
                </p14:cNvPr>
                <p14:cNvContentPartPr/>
                <p14:nvPr/>
              </p14:nvContentPartPr>
              <p14:xfrm>
                <a:off x="949855" y="3098945"/>
                <a:ext cx="131040" cy="67680"/>
              </p14:xfrm>
            </p:contentPart>
          </mc:Choice>
          <mc:Fallback xmlns="">
            <p:pic>
              <p:nvPicPr>
                <p:cNvPr id="461" name="잉크 460">
                  <a:extLst>
                    <a:ext uri="{FF2B5EF4-FFF2-40B4-BE49-F238E27FC236}">
                      <a16:creationId xmlns:a16="http://schemas.microsoft.com/office/drawing/2014/main" id="{5743FB51-1F0B-99A5-60CE-09792D4203B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43735" y="3092825"/>
                  <a:ext cx="1432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63" name="잉크 462">
                  <a:extLst>
                    <a:ext uri="{FF2B5EF4-FFF2-40B4-BE49-F238E27FC236}">
                      <a16:creationId xmlns:a16="http://schemas.microsoft.com/office/drawing/2014/main" id="{07AB6849-B380-9BB1-BAA4-1AA8C2F2DD58}"/>
                    </a:ext>
                  </a:extLst>
                </p14:cNvPr>
                <p14:cNvContentPartPr/>
                <p14:nvPr/>
              </p14:nvContentPartPr>
              <p14:xfrm>
                <a:off x="1120135" y="2914985"/>
                <a:ext cx="87480" cy="75600"/>
              </p14:xfrm>
            </p:contentPart>
          </mc:Choice>
          <mc:Fallback xmlns="">
            <p:pic>
              <p:nvPicPr>
                <p:cNvPr id="463" name="잉크 462">
                  <a:extLst>
                    <a:ext uri="{FF2B5EF4-FFF2-40B4-BE49-F238E27FC236}">
                      <a16:creationId xmlns:a16="http://schemas.microsoft.com/office/drawing/2014/main" id="{07AB6849-B380-9BB1-BAA4-1AA8C2F2DD5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4015" y="2908865"/>
                  <a:ext cx="997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64" name="잉크 463">
                  <a:extLst>
                    <a:ext uri="{FF2B5EF4-FFF2-40B4-BE49-F238E27FC236}">
                      <a16:creationId xmlns:a16="http://schemas.microsoft.com/office/drawing/2014/main" id="{FA8083D5-C9F1-B016-FDFD-4A577EBC19C4}"/>
                    </a:ext>
                  </a:extLst>
                </p14:cNvPr>
                <p14:cNvContentPartPr/>
                <p14:nvPr/>
              </p14:nvContentPartPr>
              <p14:xfrm>
                <a:off x="1160095" y="2925425"/>
                <a:ext cx="151560" cy="167040"/>
              </p14:xfrm>
            </p:contentPart>
          </mc:Choice>
          <mc:Fallback xmlns="">
            <p:pic>
              <p:nvPicPr>
                <p:cNvPr id="464" name="잉크 463">
                  <a:extLst>
                    <a:ext uri="{FF2B5EF4-FFF2-40B4-BE49-F238E27FC236}">
                      <a16:creationId xmlns:a16="http://schemas.microsoft.com/office/drawing/2014/main" id="{FA8083D5-C9F1-B016-FDFD-4A577EBC19C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53975" y="2919305"/>
                  <a:ext cx="1638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65" name="잉크 464">
                  <a:extLst>
                    <a:ext uri="{FF2B5EF4-FFF2-40B4-BE49-F238E27FC236}">
                      <a16:creationId xmlns:a16="http://schemas.microsoft.com/office/drawing/2014/main" id="{101F99C9-A545-B6FE-3D81-391BAAF9D392}"/>
                    </a:ext>
                  </a:extLst>
                </p14:cNvPr>
                <p14:cNvContentPartPr/>
                <p14:nvPr/>
              </p14:nvContentPartPr>
              <p14:xfrm>
                <a:off x="1249375" y="2982305"/>
                <a:ext cx="169200" cy="172440"/>
              </p14:xfrm>
            </p:contentPart>
          </mc:Choice>
          <mc:Fallback xmlns="">
            <p:pic>
              <p:nvPicPr>
                <p:cNvPr id="465" name="잉크 464">
                  <a:extLst>
                    <a:ext uri="{FF2B5EF4-FFF2-40B4-BE49-F238E27FC236}">
                      <a16:creationId xmlns:a16="http://schemas.microsoft.com/office/drawing/2014/main" id="{101F99C9-A545-B6FE-3D81-391BAAF9D39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243255" y="2976185"/>
                  <a:ext cx="181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66" name="잉크 465">
                  <a:extLst>
                    <a:ext uri="{FF2B5EF4-FFF2-40B4-BE49-F238E27FC236}">
                      <a16:creationId xmlns:a16="http://schemas.microsoft.com/office/drawing/2014/main" id="{577492DF-437D-2D9C-F0A0-5FE5D7B55413}"/>
                    </a:ext>
                  </a:extLst>
                </p14:cNvPr>
                <p14:cNvContentPartPr/>
                <p14:nvPr/>
              </p14:nvContentPartPr>
              <p14:xfrm>
                <a:off x="1405615" y="2884025"/>
                <a:ext cx="280800" cy="274320"/>
              </p14:xfrm>
            </p:contentPart>
          </mc:Choice>
          <mc:Fallback xmlns="">
            <p:pic>
              <p:nvPicPr>
                <p:cNvPr id="466" name="잉크 465">
                  <a:extLst>
                    <a:ext uri="{FF2B5EF4-FFF2-40B4-BE49-F238E27FC236}">
                      <a16:creationId xmlns:a16="http://schemas.microsoft.com/office/drawing/2014/main" id="{577492DF-437D-2D9C-F0A0-5FE5D7B5541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399495" y="2877905"/>
                  <a:ext cx="2930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67" name="잉크 466">
                  <a:extLst>
                    <a:ext uri="{FF2B5EF4-FFF2-40B4-BE49-F238E27FC236}">
                      <a16:creationId xmlns:a16="http://schemas.microsoft.com/office/drawing/2014/main" id="{885DF685-A645-B6B8-16EA-B013F6C0EC83}"/>
                    </a:ext>
                  </a:extLst>
                </p14:cNvPr>
                <p14:cNvContentPartPr/>
                <p14:nvPr/>
              </p14:nvContentPartPr>
              <p14:xfrm>
                <a:off x="1627015" y="2851985"/>
                <a:ext cx="239760" cy="226440"/>
              </p14:xfrm>
            </p:contentPart>
          </mc:Choice>
          <mc:Fallback xmlns="">
            <p:pic>
              <p:nvPicPr>
                <p:cNvPr id="467" name="잉크 466">
                  <a:extLst>
                    <a:ext uri="{FF2B5EF4-FFF2-40B4-BE49-F238E27FC236}">
                      <a16:creationId xmlns:a16="http://schemas.microsoft.com/office/drawing/2014/main" id="{885DF685-A645-B6B8-16EA-B013F6C0EC8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20895" y="2845865"/>
                  <a:ext cx="2520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68" name="잉크 467">
                  <a:extLst>
                    <a:ext uri="{FF2B5EF4-FFF2-40B4-BE49-F238E27FC236}">
                      <a16:creationId xmlns:a16="http://schemas.microsoft.com/office/drawing/2014/main" id="{C884EF46-4526-A20D-0709-99A4546B50ED}"/>
                    </a:ext>
                  </a:extLst>
                </p14:cNvPr>
                <p14:cNvContentPartPr/>
                <p14:nvPr/>
              </p14:nvContentPartPr>
              <p14:xfrm>
                <a:off x="1752655" y="3075545"/>
                <a:ext cx="181080" cy="52920"/>
              </p14:xfrm>
            </p:contentPart>
          </mc:Choice>
          <mc:Fallback xmlns="">
            <p:pic>
              <p:nvPicPr>
                <p:cNvPr id="468" name="잉크 467">
                  <a:extLst>
                    <a:ext uri="{FF2B5EF4-FFF2-40B4-BE49-F238E27FC236}">
                      <a16:creationId xmlns:a16="http://schemas.microsoft.com/office/drawing/2014/main" id="{C884EF46-4526-A20D-0709-99A4546B50E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46535" y="3069425"/>
                  <a:ext cx="1933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69" name="잉크 468">
                  <a:extLst>
                    <a:ext uri="{FF2B5EF4-FFF2-40B4-BE49-F238E27FC236}">
                      <a16:creationId xmlns:a16="http://schemas.microsoft.com/office/drawing/2014/main" id="{9C3C4528-6E2D-F644-8A62-FD215231D8FE}"/>
                    </a:ext>
                  </a:extLst>
                </p14:cNvPr>
                <p14:cNvContentPartPr/>
                <p14:nvPr/>
              </p14:nvContentPartPr>
              <p14:xfrm>
                <a:off x="2078815" y="2806985"/>
                <a:ext cx="86400" cy="240120"/>
              </p14:xfrm>
            </p:contentPart>
          </mc:Choice>
          <mc:Fallback xmlns="">
            <p:pic>
              <p:nvPicPr>
                <p:cNvPr id="469" name="잉크 468">
                  <a:extLst>
                    <a:ext uri="{FF2B5EF4-FFF2-40B4-BE49-F238E27FC236}">
                      <a16:creationId xmlns:a16="http://schemas.microsoft.com/office/drawing/2014/main" id="{9C3C4528-6E2D-F644-8A62-FD215231D8F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72695" y="2800865"/>
                  <a:ext cx="986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70" name="잉크 469">
                  <a:extLst>
                    <a:ext uri="{FF2B5EF4-FFF2-40B4-BE49-F238E27FC236}">
                      <a16:creationId xmlns:a16="http://schemas.microsoft.com/office/drawing/2014/main" id="{108BB0C8-C782-954B-B5F1-7E84CED2C591}"/>
                    </a:ext>
                  </a:extLst>
                </p14:cNvPr>
                <p14:cNvContentPartPr/>
                <p14:nvPr/>
              </p14:nvContentPartPr>
              <p14:xfrm>
                <a:off x="2149735" y="2897705"/>
                <a:ext cx="103320" cy="123840"/>
              </p14:xfrm>
            </p:contentPart>
          </mc:Choice>
          <mc:Fallback xmlns="">
            <p:pic>
              <p:nvPicPr>
                <p:cNvPr id="470" name="잉크 469">
                  <a:extLst>
                    <a:ext uri="{FF2B5EF4-FFF2-40B4-BE49-F238E27FC236}">
                      <a16:creationId xmlns:a16="http://schemas.microsoft.com/office/drawing/2014/main" id="{108BB0C8-C782-954B-B5F1-7E84CED2C59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43615" y="2891585"/>
                  <a:ext cx="1155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71" name="잉크 470">
                  <a:extLst>
                    <a:ext uri="{FF2B5EF4-FFF2-40B4-BE49-F238E27FC236}">
                      <a16:creationId xmlns:a16="http://schemas.microsoft.com/office/drawing/2014/main" id="{BE01D1CD-FC49-390D-BB97-0EA7A395C384}"/>
                    </a:ext>
                  </a:extLst>
                </p14:cNvPr>
                <p14:cNvContentPartPr/>
                <p14:nvPr/>
              </p14:nvContentPartPr>
              <p14:xfrm>
                <a:off x="2260255" y="2838305"/>
                <a:ext cx="108720" cy="203400"/>
              </p14:xfrm>
            </p:contentPart>
          </mc:Choice>
          <mc:Fallback xmlns="">
            <p:pic>
              <p:nvPicPr>
                <p:cNvPr id="471" name="잉크 470">
                  <a:extLst>
                    <a:ext uri="{FF2B5EF4-FFF2-40B4-BE49-F238E27FC236}">
                      <a16:creationId xmlns:a16="http://schemas.microsoft.com/office/drawing/2014/main" id="{BE01D1CD-FC49-390D-BB97-0EA7A395C38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54135" y="2832185"/>
                  <a:ext cx="1209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72" name="잉크 471">
                  <a:extLst>
                    <a:ext uri="{FF2B5EF4-FFF2-40B4-BE49-F238E27FC236}">
                      <a16:creationId xmlns:a16="http://schemas.microsoft.com/office/drawing/2014/main" id="{17A1BAD8-94CC-D2B7-3A0D-9DD7CCB23F0F}"/>
                    </a:ext>
                  </a:extLst>
                </p14:cNvPr>
                <p14:cNvContentPartPr/>
                <p14:nvPr/>
              </p14:nvContentPartPr>
              <p14:xfrm>
                <a:off x="2190055" y="3095705"/>
                <a:ext cx="136080" cy="77040"/>
              </p14:xfrm>
            </p:contentPart>
          </mc:Choice>
          <mc:Fallback xmlns="">
            <p:pic>
              <p:nvPicPr>
                <p:cNvPr id="472" name="잉크 471">
                  <a:extLst>
                    <a:ext uri="{FF2B5EF4-FFF2-40B4-BE49-F238E27FC236}">
                      <a16:creationId xmlns:a16="http://schemas.microsoft.com/office/drawing/2014/main" id="{17A1BAD8-94CC-D2B7-3A0D-9DD7CCB23F0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83935" y="3089585"/>
                  <a:ext cx="148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73" name="잉크 472">
                  <a:extLst>
                    <a:ext uri="{FF2B5EF4-FFF2-40B4-BE49-F238E27FC236}">
                      <a16:creationId xmlns:a16="http://schemas.microsoft.com/office/drawing/2014/main" id="{BCC7D565-DEB9-C7EC-6B39-A9A4DE88ABB7}"/>
                    </a:ext>
                  </a:extLst>
                </p14:cNvPr>
                <p14:cNvContentPartPr/>
                <p14:nvPr/>
              </p14:nvContentPartPr>
              <p14:xfrm>
                <a:off x="2350975" y="2849105"/>
                <a:ext cx="143280" cy="188640"/>
              </p14:xfrm>
            </p:contentPart>
          </mc:Choice>
          <mc:Fallback xmlns="">
            <p:pic>
              <p:nvPicPr>
                <p:cNvPr id="473" name="잉크 472">
                  <a:extLst>
                    <a:ext uri="{FF2B5EF4-FFF2-40B4-BE49-F238E27FC236}">
                      <a16:creationId xmlns:a16="http://schemas.microsoft.com/office/drawing/2014/main" id="{BCC7D565-DEB9-C7EC-6B39-A9A4DE88ABB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344855" y="2842985"/>
                  <a:ext cx="155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74" name="잉크 473">
                  <a:extLst>
                    <a:ext uri="{FF2B5EF4-FFF2-40B4-BE49-F238E27FC236}">
                      <a16:creationId xmlns:a16="http://schemas.microsoft.com/office/drawing/2014/main" id="{A9FE4F7E-48B5-A5EB-C52C-ABEE84F81C85}"/>
                    </a:ext>
                  </a:extLst>
                </p14:cNvPr>
                <p14:cNvContentPartPr/>
                <p14:nvPr/>
              </p14:nvContentPartPr>
              <p14:xfrm>
                <a:off x="2398135" y="2828225"/>
                <a:ext cx="331200" cy="261000"/>
              </p14:xfrm>
            </p:contentPart>
          </mc:Choice>
          <mc:Fallback xmlns="">
            <p:pic>
              <p:nvPicPr>
                <p:cNvPr id="474" name="잉크 473">
                  <a:extLst>
                    <a:ext uri="{FF2B5EF4-FFF2-40B4-BE49-F238E27FC236}">
                      <a16:creationId xmlns:a16="http://schemas.microsoft.com/office/drawing/2014/main" id="{A9FE4F7E-48B5-A5EB-C52C-ABEE84F81C8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392015" y="2822105"/>
                  <a:ext cx="3434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75" name="잉크 474">
                  <a:extLst>
                    <a:ext uri="{FF2B5EF4-FFF2-40B4-BE49-F238E27FC236}">
                      <a16:creationId xmlns:a16="http://schemas.microsoft.com/office/drawing/2014/main" id="{844C1D2B-D76C-9A79-95D0-263C26AFD6AC}"/>
                    </a:ext>
                  </a:extLst>
                </p14:cNvPr>
                <p14:cNvContentPartPr/>
                <p14:nvPr/>
              </p14:nvContentPartPr>
              <p14:xfrm>
                <a:off x="2765335" y="2787905"/>
                <a:ext cx="279000" cy="284760"/>
              </p14:xfrm>
            </p:contentPart>
          </mc:Choice>
          <mc:Fallback xmlns="">
            <p:pic>
              <p:nvPicPr>
                <p:cNvPr id="475" name="잉크 474">
                  <a:extLst>
                    <a:ext uri="{FF2B5EF4-FFF2-40B4-BE49-F238E27FC236}">
                      <a16:creationId xmlns:a16="http://schemas.microsoft.com/office/drawing/2014/main" id="{844C1D2B-D76C-9A79-95D0-263C26AFD6A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759215" y="2781785"/>
                  <a:ext cx="2912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76" name="잉크 475">
                  <a:extLst>
                    <a:ext uri="{FF2B5EF4-FFF2-40B4-BE49-F238E27FC236}">
                      <a16:creationId xmlns:a16="http://schemas.microsoft.com/office/drawing/2014/main" id="{F9294268-1C84-D443-A6F0-40AD45B34DB8}"/>
                    </a:ext>
                  </a:extLst>
                </p14:cNvPr>
                <p14:cNvContentPartPr/>
                <p14:nvPr/>
              </p14:nvContentPartPr>
              <p14:xfrm>
                <a:off x="3245215" y="2714465"/>
                <a:ext cx="110520" cy="198720"/>
              </p14:xfrm>
            </p:contentPart>
          </mc:Choice>
          <mc:Fallback xmlns="">
            <p:pic>
              <p:nvPicPr>
                <p:cNvPr id="476" name="잉크 475">
                  <a:extLst>
                    <a:ext uri="{FF2B5EF4-FFF2-40B4-BE49-F238E27FC236}">
                      <a16:creationId xmlns:a16="http://schemas.microsoft.com/office/drawing/2014/main" id="{F9294268-1C84-D443-A6F0-40AD45B34DB8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239095" y="2708345"/>
                  <a:ext cx="122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77" name="잉크 476">
                  <a:extLst>
                    <a:ext uri="{FF2B5EF4-FFF2-40B4-BE49-F238E27FC236}">
                      <a16:creationId xmlns:a16="http://schemas.microsoft.com/office/drawing/2014/main" id="{DC3B2F92-B002-DA69-7264-35BCDDA193BB}"/>
                    </a:ext>
                  </a:extLst>
                </p14:cNvPr>
                <p14:cNvContentPartPr/>
                <p14:nvPr/>
              </p14:nvContentPartPr>
              <p14:xfrm>
                <a:off x="3371935" y="2796545"/>
                <a:ext cx="50400" cy="121320"/>
              </p14:xfrm>
            </p:contentPart>
          </mc:Choice>
          <mc:Fallback xmlns="">
            <p:pic>
              <p:nvPicPr>
                <p:cNvPr id="477" name="잉크 476">
                  <a:extLst>
                    <a:ext uri="{FF2B5EF4-FFF2-40B4-BE49-F238E27FC236}">
                      <a16:creationId xmlns:a16="http://schemas.microsoft.com/office/drawing/2014/main" id="{DC3B2F92-B002-DA69-7264-35BCDDA193B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365815" y="2790425"/>
                  <a:ext cx="626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78" name="잉크 477">
                  <a:extLst>
                    <a:ext uri="{FF2B5EF4-FFF2-40B4-BE49-F238E27FC236}">
                      <a16:creationId xmlns:a16="http://schemas.microsoft.com/office/drawing/2014/main" id="{C100278B-1AF7-5277-12E6-87E606A228B5}"/>
                    </a:ext>
                  </a:extLst>
                </p14:cNvPr>
                <p14:cNvContentPartPr/>
                <p14:nvPr/>
              </p14:nvContentPartPr>
              <p14:xfrm>
                <a:off x="3231535" y="2867105"/>
                <a:ext cx="357120" cy="195840"/>
              </p14:xfrm>
            </p:contentPart>
          </mc:Choice>
          <mc:Fallback xmlns="">
            <p:pic>
              <p:nvPicPr>
                <p:cNvPr id="478" name="잉크 477">
                  <a:extLst>
                    <a:ext uri="{FF2B5EF4-FFF2-40B4-BE49-F238E27FC236}">
                      <a16:creationId xmlns:a16="http://schemas.microsoft.com/office/drawing/2014/main" id="{C100278B-1AF7-5277-12E6-87E606A228B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225415" y="2860985"/>
                  <a:ext cx="3693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79" name="잉크 478">
                  <a:extLst>
                    <a:ext uri="{FF2B5EF4-FFF2-40B4-BE49-F238E27FC236}">
                      <a16:creationId xmlns:a16="http://schemas.microsoft.com/office/drawing/2014/main" id="{9E52E6DE-3A85-ABD2-751E-C5BEDD8FFBF4}"/>
                    </a:ext>
                  </a:extLst>
                </p14:cNvPr>
                <p14:cNvContentPartPr/>
                <p14:nvPr/>
              </p14:nvContentPartPr>
              <p14:xfrm>
                <a:off x="3525655" y="2762345"/>
                <a:ext cx="220320" cy="154800"/>
              </p14:xfrm>
            </p:contentPart>
          </mc:Choice>
          <mc:Fallback xmlns="">
            <p:pic>
              <p:nvPicPr>
                <p:cNvPr id="479" name="잉크 478">
                  <a:extLst>
                    <a:ext uri="{FF2B5EF4-FFF2-40B4-BE49-F238E27FC236}">
                      <a16:creationId xmlns:a16="http://schemas.microsoft.com/office/drawing/2014/main" id="{9E52E6DE-3A85-ABD2-751E-C5BEDD8FFBF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19535" y="2756225"/>
                  <a:ext cx="2325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80" name="잉크 479">
                  <a:extLst>
                    <a:ext uri="{FF2B5EF4-FFF2-40B4-BE49-F238E27FC236}">
                      <a16:creationId xmlns:a16="http://schemas.microsoft.com/office/drawing/2014/main" id="{8E082456-4B70-33E3-D651-B70D6D7C9C42}"/>
                    </a:ext>
                  </a:extLst>
                </p14:cNvPr>
                <p14:cNvContentPartPr/>
                <p14:nvPr/>
              </p14:nvContentPartPr>
              <p14:xfrm>
                <a:off x="3764335" y="2736065"/>
                <a:ext cx="81720" cy="35280"/>
              </p14:xfrm>
            </p:contentPart>
          </mc:Choice>
          <mc:Fallback xmlns="">
            <p:pic>
              <p:nvPicPr>
                <p:cNvPr id="480" name="잉크 479">
                  <a:extLst>
                    <a:ext uri="{FF2B5EF4-FFF2-40B4-BE49-F238E27FC236}">
                      <a16:creationId xmlns:a16="http://schemas.microsoft.com/office/drawing/2014/main" id="{8E082456-4B70-33E3-D651-B70D6D7C9C4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758215" y="2729945"/>
                  <a:ext cx="939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81" name="잉크 480">
                  <a:extLst>
                    <a:ext uri="{FF2B5EF4-FFF2-40B4-BE49-F238E27FC236}">
                      <a16:creationId xmlns:a16="http://schemas.microsoft.com/office/drawing/2014/main" id="{C6C1D42D-CB85-0473-3E1A-38F6E0BB2BB7}"/>
                    </a:ext>
                  </a:extLst>
                </p14:cNvPr>
                <p14:cNvContentPartPr/>
                <p14:nvPr/>
              </p14:nvContentPartPr>
              <p14:xfrm>
                <a:off x="3767575" y="2703665"/>
                <a:ext cx="204480" cy="379440"/>
              </p14:xfrm>
            </p:contentPart>
          </mc:Choice>
          <mc:Fallback xmlns="">
            <p:pic>
              <p:nvPicPr>
                <p:cNvPr id="481" name="잉크 480">
                  <a:extLst>
                    <a:ext uri="{FF2B5EF4-FFF2-40B4-BE49-F238E27FC236}">
                      <a16:creationId xmlns:a16="http://schemas.microsoft.com/office/drawing/2014/main" id="{C6C1D42D-CB85-0473-3E1A-38F6E0BB2BB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761455" y="2697545"/>
                  <a:ext cx="216720" cy="391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40006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D96A8EB-52C3-1B29-03F5-5DBC93BC10B6}"/>
              </a:ext>
            </a:extLst>
          </p:cNvPr>
          <p:cNvSpPr txBox="1">
            <a:spLocks/>
          </p:cNvSpPr>
          <p:nvPr/>
        </p:nvSpPr>
        <p:spPr>
          <a:xfrm>
            <a:off x="592974" y="0"/>
            <a:ext cx="10158153" cy="983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검색 조건의 유지 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638FCD86-5634-E756-CCBD-F474EA881CB1}"/>
              </a:ext>
            </a:extLst>
          </p:cNvPr>
          <p:cNvGrpSpPr/>
          <p:nvPr/>
        </p:nvGrpSpPr>
        <p:grpSpPr>
          <a:xfrm>
            <a:off x="469975" y="1069255"/>
            <a:ext cx="5216760" cy="3008160"/>
            <a:chOff x="469975" y="1069255"/>
            <a:chExt cx="5216760" cy="300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5EBD65F2-B7C1-8E59-AF58-144D4EF19861}"/>
                    </a:ext>
                  </a:extLst>
                </p14:cNvPr>
                <p14:cNvContentPartPr/>
                <p14:nvPr/>
              </p14:nvContentPartPr>
              <p14:xfrm>
                <a:off x="511735" y="1358695"/>
                <a:ext cx="52920" cy="74772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5EBD65F2-B7C1-8E59-AF58-144D4EF198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5615" y="1352575"/>
                  <a:ext cx="6516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BC3D5CE6-E10C-6AF1-B060-083FC427EC1A}"/>
                    </a:ext>
                  </a:extLst>
                </p14:cNvPr>
                <p14:cNvContentPartPr/>
                <p14:nvPr/>
              </p14:nvContentPartPr>
              <p14:xfrm>
                <a:off x="593815" y="1327375"/>
                <a:ext cx="1149120" cy="93096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BC3D5CE6-E10C-6AF1-B060-083FC427EC1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7695" y="1321255"/>
                  <a:ext cx="1161360" cy="9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05173F6-C123-7C75-106F-DFA55E237EBC}"/>
                    </a:ext>
                  </a:extLst>
                </p14:cNvPr>
                <p14:cNvContentPartPr/>
                <p14:nvPr/>
              </p14:nvContentPartPr>
              <p14:xfrm>
                <a:off x="788935" y="1564615"/>
                <a:ext cx="494280" cy="1980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05173F6-C123-7C75-106F-DFA55E237E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82815" y="1558495"/>
                  <a:ext cx="5065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4FFACFBC-B0BC-C757-EC26-F575B5FC1590}"/>
                    </a:ext>
                  </a:extLst>
                </p14:cNvPr>
                <p14:cNvContentPartPr/>
                <p14:nvPr/>
              </p14:nvContentPartPr>
              <p14:xfrm>
                <a:off x="779215" y="1679455"/>
                <a:ext cx="267120" cy="313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4FFACFBC-B0BC-C757-EC26-F575B5FC15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3095" y="1673335"/>
                  <a:ext cx="2793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A9E42B1-4738-D7D1-C6E5-BE5815D75C7F}"/>
                    </a:ext>
                  </a:extLst>
                </p14:cNvPr>
                <p14:cNvContentPartPr/>
                <p14:nvPr/>
              </p14:nvContentPartPr>
              <p14:xfrm>
                <a:off x="871015" y="1816615"/>
                <a:ext cx="241560" cy="1296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A9E42B1-4738-D7D1-C6E5-BE5815D75C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4895" y="1810495"/>
                  <a:ext cx="253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A6B31F37-A1F9-CFE7-C311-5D5FD040B514}"/>
                    </a:ext>
                  </a:extLst>
                </p14:cNvPr>
                <p14:cNvContentPartPr/>
                <p14:nvPr/>
              </p14:nvContentPartPr>
              <p14:xfrm>
                <a:off x="948415" y="1931095"/>
                <a:ext cx="177120" cy="3852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A6B31F37-A1F9-CFE7-C311-5D5FD040B5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2295" y="1924975"/>
                  <a:ext cx="1893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5F69F3A-12A4-F9E6-0135-20764E5E19F5}"/>
                    </a:ext>
                  </a:extLst>
                </p14:cNvPr>
                <p14:cNvContentPartPr/>
                <p14:nvPr/>
              </p14:nvContentPartPr>
              <p14:xfrm>
                <a:off x="469975" y="1108495"/>
                <a:ext cx="233640" cy="12492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5F69F3A-12A4-F9E6-0135-20764E5E19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3855" y="1102375"/>
                  <a:ext cx="2458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CF6C380-D902-99DF-2277-48D91C21A350}"/>
                    </a:ext>
                  </a:extLst>
                </p14:cNvPr>
                <p14:cNvContentPartPr/>
                <p14:nvPr/>
              </p14:nvContentPartPr>
              <p14:xfrm>
                <a:off x="681295" y="1082215"/>
                <a:ext cx="43560" cy="2203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CF6C380-D902-99DF-2277-48D91C21A35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5175" y="1076095"/>
                  <a:ext cx="558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4444913-1C31-719A-5560-5AE2770EA06E}"/>
                    </a:ext>
                  </a:extLst>
                </p14:cNvPr>
                <p14:cNvContentPartPr/>
                <p14:nvPr/>
              </p14:nvContentPartPr>
              <p14:xfrm>
                <a:off x="746455" y="1109935"/>
                <a:ext cx="164520" cy="10800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4444913-1C31-719A-5560-5AE2770EA0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40335" y="1103815"/>
                  <a:ext cx="1767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2A38418-30FB-8F88-58DE-09F1C716EEBF}"/>
                    </a:ext>
                  </a:extLst>
                </p14:cNvPr>
                <p14:cNvContentPartPr/>
                <p14:nvPr/>
              </p14:nvContentPartPr>
              <p14:xfrm>
                <a:off x="757975" y="1224415"/>
                <a:ext cx="190800" cy="601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2A38418-30FB-8F88-58DE-09F1C716EE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1855" y="1218295"/>
                  <a:ext cx="2030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D2B46A5-D861-156F-61D9-3B150FAC846D}"/>
                    </a:ext>
                  </a:extLst>
                </p14:cNvPr>
                <p14:cNvContentPartPr/>
                <p14:nvPr/>
              </p14:nvContentPartPr>
              <p14:xfrm>
                <a:off x="950575" y="1069255"/>
                <a:ext cx="164520" cy="13464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D2B46A5-D861-156F-61D9-3B150FAC846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4455" y="1063135"/>
                  <a:ext cx="1767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722A1203-1655-93DE-828F-D824D7E4B657}"/>
                    </a:ext>
                  </a:extLst>
                </p14:cNvPr>
                <p14:cNvContentPartPr/>
                <p14:nvPr/>
              </p14:nvContentPartPr>
              <p14:xfrm>
                <a:off x="993775" y="1264375"/>
                <a:ext cx="163080" cy="16200"/>
              </p14:xfrm>
            </p:contentPart>
          </mc:Choice>
          <mc:Fallback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722A1203-1655-93DE-828F-D824D7E4B65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7655" y="1258255"/>
                  <a:ext cx="175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91DC870-3870-C0C5-0909-6F4D16AAF11E}"/>
                    </a:ext>
                  </a:extLst>
                </p14:cNvPr>
                <p14:cNvContentPartPr/>
                <p14:nvPr/>
              </p14:nvContentPartPr>
              <p14:xfrm>
                <a:off x="1735375" y="1235215"/>
                <a:ext cx="734040" cy="75960"/>
              </p14:xfrm>
            </p:contentPart>
          </mc:Choice>
          <mc:Fallback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91DC870-3870-C0C5-0909-6F4D16AAF11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29255" y="1229095"/>
                  <a:ext cx="746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CB918A2-85C0-9C9B-4ACD-6441EBE5E85A}"/>
                    </a:ext>
                  </a:extLst>
                </p14:cNvPr>
                <p14:cNvContentPartPr/>
                <p14:nvPr/>
              </p14:nvContentPartPr>
              <p14:xfrm>
                <a:off x="2373295" y="1202095"/>
                <a:ext cx="108000" cy="192960"/>
              </p14:xfrm>
            </p:contentPart>
          </mc:Choice>
          <mc:Fallback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CB918A2-85C0-9C9B-4ACD-6441EBE5E85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67175" y="1195975"/>
                  <a:ext cx="120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6B831715-CDAD-707A-4E8C-469C07918E01}"/>
                    </a:ext>
                  </a:extLst>
                </p14:cNvPr>
                <p14:cNvContentPartPr/>
                <p14:nvPr/>
              </p14:nvContentPartPr>
              <p14:xfrm>
                <a:off x="2715295" y="1165735"/>
                <a:ext cx="103680" cy="91800"/>
              </p14:xfrm>
            </p:contentPart>
          </mc:Choice>
          <mc:Fallback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6B831715-CDAD-707A-4E8C-469C07918E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09175" y="1159615"/>
                  <a:ext cx="1159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CF880C2-10D2-20A9-BC91-7C8660BFDBE3}"/>
                    </a:ext>
                  </a:extLst>
                </p14:cNvPr>
                <p14:cNvContentPartPr/>
                <p14:nvPr/>
              </p14:nvContentPartPr>
              <p14:xfrm>
                <a:off x="2805295" y="1273015"/>
                <a:ext cx="87120" cy="4248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CF880C2-10D2-20A9-BC91-7C8660BFDB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99175" y="1266895"/>
                  <a:ext cx="99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667B9A97-BF3E-9F8D-6D84-5EAA049B6ECC}"/>
                    </a:ext>
                  </a:extLst>
                </p14:cNvPr>
                <p14:cNvContentPartPr/>
                <p14:nvPr/>
              </p14:nvContentPartPr>
              <p14:xfrm>
                <a:off x="2796655" y="1289215"/>
                <a:ext cx="136800" cy="957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667B9A97-BF3E-9F8D-6D84-5EAA049B6EC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90535" y="1283095"/>
                  <a:ext cx="149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AF8CCA2-6662-3784-FC3B-B5D8693F0D8F}"/>
                    </a:ext>
                  </a:extLst>
                </p14:cNvPr>
                <p14:cNvContentPartPr/>
                <p14:nvPr/>
              </p14:nvContentPartPr>
              <p14:xfrm>
                <a:off x="2925895" y="1165015"/>
                <a:ext cx="285120" cy="22932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AF8CCA2-6662-3784-FC3B-B5D8693F0D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19775" y="1158895"/>
                  <a:ext cx="297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9DC1036-4F6E-0DE9-69D2-D7CB7E008799}"/>
                    </a:ext>
                  </a:extLst>
                </p14:cNvPr>
                <p14:cNvContentPartPr/>
                <p14:nvPr/>
              </p14:nvContentPartPr>
              <p14:xfrm>
                <a:off x="2637175" y="1612495"/>
                <a:ext cx="27000" cy="6667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9DC1036-4F6E-0DE9-69D2-D7CB7E00879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631055" y="1606375"/>
                  <a:ext cx="3924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0BCD3C0-7598-49DE-33EF-774848B4FE9D}"/>
                    </a:ext>
                  </a:extLst>
                </p14:cNvPr>
                <p14:cNvContentPartPr/>
                <p14:nvPr/>
              </p14:nvContentPartPr>
              <p14:xfrm>
                <a:off x="2656975" y="1509895"/>
                <a:ext cx="1110960" cy="106236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0BCD3C0-7598-49DE-33EF-774848B4FE9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650855" y="1503775"/>
                  <a:ext cx="1123200" cy="10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4B134D73-32D9-1DDD-7750-9EB74EC2926B}"/>
                    </a:ext>
                  </a:extLst>
                </p14:cNvPr>
                <p14:cNvContentPartPr/>
                <p14:nvPr/>
              </p14:nvContentPartPr>
              <p14:xfrm>
                <a:off x="2959735" y="1805455"/>
                <a:ext cx="356400" cy="45000"/>
              </p14:xfrm>
            </p:contentPart>
          </mc:Choice>
          <mc:Fallback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4B134D73-32D9-1DDD-7750-9EB74EC2926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953615" y="1799335"/>
                  <a:ext cx="3686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E94CA82D-A95A-A38D-1EE3-9E2A8F8F1EE2}"/>
                    </a:ext>
                  </a:extLst>
                </p14:cNvPr>
                <p14:cNvContentPartPr/>
                <p14:nvPr/>
              </p14:nvContentPartPr>
              <p14:xfrm>
                <a:off x="3024535" y="1968895"/>
                <a:ext cx="331200" cy="13428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E94CA82D-A95A-A38D-1EE3-9E2A8F8F1EE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18415" y="1962775"/>
                  <a:ext cx="343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1229A303-17C5-D040-F903-725B6A9E0417}"/>
                    </a:ext>
                  </a:extLst>
                </p14:cNvPr>
                <p14:cNvContentPartPr/>
                <p14:nvPr/>
              </p14:nvContentPartPr>
              <p14:xfrm>
                <a:off x="3961255" y="2400535"/>
                <a:ext cx="458280" cy="19008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1229A303-17C5-D040-F903-725B6A9E041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55135" y="2394415"/>
                  <a:ext cx="470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34C706A-361C-8B7D-7E7D-74802A97857F}"/>
                    </a:ext>
                  </a:extLst>
                </p14:cNvPr>
                <p14:cNvContentPartPr/>
                <p14:nvPr/>
              </p14:nvContentPartPr>
              <p14:xfrm>
                <a:off x="4347895" y="2460295"/>
                <a:ext cx="128520" cy="2235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34C706A-361C-8B7D-7E7D-74802A97857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341775" y="2454175"/>
                  <a:ext cx="140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020842FA-9014-06C0-5D9A-6A300B1AC9DE}"/>
                    </a:ext>
                  </a:extLst>
                </p14:cNvPr>
                <p14:cNvContentPartPr/>
                <p14:nvPr/>
              </p14:nvContentPartPr>
              <p14:xfrm>
                <a:off x="4580095" y="2585575"/>
                <a:ext cx="93600" cy="72720"/>
              </p14:xfrm>
            </p:contentPart>
          </mc:Choice>
          <mc:Fallback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020842FA-9014-06C0-5D9A-6A300B1AC9D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73975" y="2579455"/>
                  <a:ext cx="1058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6ED6E9C5-63F9-9F11-15BA-58A91630A6CC}"/>
                    </a:ext>
                  </a:extLst>
                </p14:cNvPr>
                <p14:cNvContentPartPr/>
                <p14:nvPr/>
              </p14:nvContentPartPr>
              <p14:xfrm>
                <a:off x="4568575" y="2639575"/>
                <a:ext cx="272160" cy="223560"/>
              </p14:xfrm>
            </p:contentPart>
          </mc:Choice>
          <mc:Fallback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6ED6E9C5-63F9-9F11-15BA-58A91630A6C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62455" y="2633455"/>
                  <a:ext cx="284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3852D6C2-9AC4-DD5D-0663-DB4513D9280C}"/>
                    </a:ext>
                  </a:extLst>
                </p14:cNvPr>
                <p14:cNvContentPartPr/>
                <p14:nvPr/>
              </p14:nvContentPartPr>
              <p14:xfrm>
                <a:off x="4875295" y="2612215"/>
                <a:ext cx="183600" cy="139320"/>
              </p14:xfrm>
            </p:contentPart>
          </mc:Choice>
          <mc:Fallback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3852D6C2-9AC4-DD5D-0663-DB4513D9280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69175" y="2606095"/>
                  <a:ext cx="1958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F3756A18-6F8A-66C2-160F-69755C6DF81A}"/>
                    </a:ext>
                  </a:extLst>
                </p14:cNvPr>
                <p14:cNvContentPartPr/>
                <p14:nvPr/>
              </p14:nvContentPartPr>
              <p14:xfrm>
                <a:off x="5063215" y="2616895"/>
                <a:ext cx="151200" cy="201600"/>
              </p14:xfrm>
            </p:contentPart>
          </mc:Choice>
          <mc:Fallback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F3756A18-6F8A-66C2-160F-69755C6DF81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57095" y="2610775"/>
                  <a:ext cx="163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09E7F7B1-6E8D-F402-B670-6C7ECE25AE10}"/>
                    </a:ext>
                  </a:extLst>
                </p14:cNvPr>
                <p14:cNvContentPartPr/>
                <p14:nvPr/>
              </p14:nvContentPartPr>
              <p14:xfrm>
                <a:off x="5006695" y="2830735"/>
                <a:ext cx="206640" cy="113400"/>
              </p14:xfrm>
            </p:contentPart>
          </mc:Choice>
          <mc:Fallback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09E7F7B1-6E8D-F402-B670-6C7ECE25AE1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00575" y="2824615"/>
                  <a:ext cx="218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633FE0D3-DF8A-31C1-CA91-5009293D1C27}"/>
                    </a:ext>
                  </a:extLst>
                </p14:cNvPr>
                <p14:cNvContentPartPr/>
                <p14:nvPr/>
              </p14:nvContentPartPr>
              <p14:xfrm>
                <a:off x="4534015" y="3200455"/>
                <a:ext cx="102240" cy="686520"/>
              </p14:xfrm>
            </p:contentPart>
          </mc:Choice>
          <mc:Fallback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633FE0D3-DF8A-31C1-CA91-5009293D1C2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527895" y="3194335"/>
                  <a:ext cx="11448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4E592168-6A07-AF34-14E7-F58E4F1D21E1}"/>
                    </a:ext>
                  </a:extLst>
                </p14:cNvPr>
                <p14:cNvContentPartPr/>
                <p14:nvPr/>
              </p14:nvContentPartPr>
              <p14:xfrm>
                <a:off x="4643095" y="3060775"/>
                <a:ext cx="1043640" cy="1016640"/>
              </p14:xfrm>
            </p:contentPart>
          </mc:Choice>
          <mc:Fallback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4E592168-6A07-AF34-14E7-F58E4F1D21E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36975" y="3054655"/>
                  <a:ext cx="1055880" cy="10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86849A2E-A919-BFDE-2AEF-4E52AE0BA104}"/>
                    </a:ext>
                  </a:extLst>
                </p14:cNvPr>
                <p14:cNvContentPartPr/>
                <p14:nvPr/>
              </p14:nvContentPartPr>
              <p14:xfrm>
                <a:off x="4874215" y="3264175"/>
                <a:ext cx="286560" cy="72720"/>
              </p14:xfrm>
            </p:contentPart>
          </mc:Choice>
          <mc:Fallback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86849A2E-A919-BFDE-2AEF-4E52AE0BA10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68095" y="3258055"/>
                  <a:ext cx="2988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A279C413-051C-BD99-35E5-C086B8566A81}"/>
                    </a:ext>
                  </a:extLst>
                </p14:cNvPr>
                <p14:cNvContentPartPr/>
                <p14:nvPr/>
              </p14:nvContentPartPr>
              <p14:xfrm>
                <a:off x="4878895" y="3392335"/>
                <a:ext cx="284760" cy="49680"/>
              </p14:xfrm>
            </p:contentPart>
          </mc:Choice>
          <mc:Fallback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A279C413-051C-BD99-35E5-C086B8566A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72775" y="3386215"/>
                  <a:ext cx="297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3CD5E4B6-4B20-A588-BB3F-28DF65635DC6}"/>
                    </a:ext>
                  </a:extLst>
                </p14:cNvPr>
                <p14:cNvContentPartPr/>
                <p14:nvPr/>
              </p14:nvContentPartPr>
              <p14:xfrm>
                <a:off x="4964215" y="3501055"/>
                <a:ext cx="291960" cy="156600"/>
              </p14:xfrm>
            </p:contentPart>
          </mc:Choice>
          <mc:Fallback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3CD5E4B6-4B20-A588-BB3F-28DF65635DC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958095" y="3494935"/>
                  <a:ext cx="3042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D09239E3-5D34-DD44-8344-A5D9E2D66ADD}"/>
                    </a:ext>
                  </a:extLst>
                </p14:cNvPr>
                <p14:cNvContentPartPr/>
                <p14:nvPr/>
              </p14:nvContentPartPr>
              <p14:xfrm>
                <a:off x="3310015" y="2314855"/>
                <a:ext cx="230400" cy="219240"/>
              </p14:xfrm>
            </p:contentPart>
          </mc:Choice>
          <mc:Fallback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D09239E3-5D34-DD44-8344-A5D9E2D66AD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03895" y="2308735"/>
                  <a:ext cx="2426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BEF92BE9-486A-8DFF-9AB6-90D20207E950}"/>
                    </a:ext>
                  </a:extLst>
                </p14:cNvPr>
                <p14:cNvContentPartPr/>
                <p14:nvPr/>
              </p14:nvContentPartPr>
              <p14:xfrm>
                <a:off x="3335215" y="2367775"/>
                <a:ext cx="75240" cy="93600"/>
              </p14:xfrm>
            </p:contentPart>
          </mc:Choice>
          <mc:Fallback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BEF92BE9-486A-8DFF-9AB6-90D20207E95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29095" y="2361655"/>
                  <a:ext cx="87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6577B466-226C-72E5-128E-F16AA8C57A5D}"/>
                    </a:ext>
                  </a:extLst>
                </p14:cNvPr>
                <p14:cNvContentPartPr/>
                <p14:nvPr/>
              </p14:nvContentPartPr>
              <p14:xfrm>
                <a:off x="3391015" y="2396575"/>
                <a:ext cx="79920" cy="125280"/>
              </p14:xfrm>
            </p:contentPart>
          </mc:Choice>
          <mc:Fallback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6577B466-226C-72E5-128E-F16AA8C57A5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84895" y="2390455"/>
                  <a:ext cx="92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C1DF7C6A-05A5-13CD-8C35-DE8A49E1F6BE}"/>
                    </a:ext>
                  </a:extLst>
                </p14:cNvPr>
                <p14:cNvContentPartPr/>
                <p14:nvPr/>
              </p14:nvContentPartPr>
              <p14:xfrm>
                <a:off x="5353375" y="3831895"/>
                <a:ext cx="177120" cy="190080"/>
              </p14:xfrm>
            </p:contentPart>
          </mc:Choice>
          <mc:Fallback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C1DF7C6A-05A5-13CD-8C35-DE8A49E1F6B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47255" y="3825775"/>
                  <a:ext cx="189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2ABFF168-885D-2F24-6DE7-9EBCCC5C09F0}"/>
                    </a:ext>
                  </a:extLst>
                </p14:cNvPr>
                <p14:cNvContentPartPr/>
                <p14:nvPr/>
              </p14:nvContentPartPr>
              <p14:xfrm>
                <a:off x="5362015" y="3863215"/>
                <a:ext cx="82440" cy="87120"/>
              </p14:xfrm>
            </p:contentPart>
          </mc:Choice>
          <mc:Fallback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2ABFF168-885D-2F24-6DE7-9EBCCC5C09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55895" y="3857095"/>
                  <a:ext cx="946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A5EE5BBC-A09C-A919-C2DC-35818591170F}"/>
                    </a:ext>
                  </a:extLst>
                </p14:cNvPr>
                <p14:cNvContentPartPr/>
                <p14:nvPr/>
              </p14:nvContentPartPr>
              <p14:xfrm>
                <a:off x="5432935" y="3897775"/>
                <a:ext cx="74520" cy="95040"/>
              </p14:xfrm>
            </p:contentPart>
          </mc:Choice>
          <mc:Fallback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A5EE5BBC-A09C-A919-C2DC-35818591170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26815" y="3891655"/>
                  <a:ext cx="86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0CD22074-8802-D234-6190-0FE958AD68E6}"/>
                    </a:ext>
                  </a:extLst>
                </p14:cNvPr>
                <p14:cNvContentPartPr/>
                <p14:nvPr/>
              </p14:nvContentPartPr>
              <p14:xfrm>
                <a:off x="2116255" y="2149615"/>
                <a:ext cx="265680" cy="90720"/>
              </p14:xfrm>
            </p:contentPart>
          </mc:Choice>
          <mc:Fallback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0CD22074-8802-D234-6190-0FE958AD68E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10135" y="2143495"/>
                  <a:ext cx="277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998FD33B-B6DC-F1E2-C760-F39E98DC249E}"/>
                    </a:ext>
                  </a:extLst>
                </p14:cNvPr>
                <p14:cNvContentPartPr/>
                <p14:nvPr/>
              </p14:nvContentPartPr>
              <p14:xfrm>
                <a:off x="2075935" y="2119375"/>
                <a:ext cx="111600" cy="217080"/>
              </p14:xfrm>
            </p:contentPart>
          </mc:Choice>
          <mc:Fallback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998FD33B-B6DC-F1E2-C760-F39E98DC249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69815" y="2113255"/>
                  <a:ext cx="1238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502D2E5E-39C0-85BB-3F73-9A84F07BFAA2}"/>
                    </a:ext>
                  </a:extLst>
                </p14:cNvPr>
                <p14:cNvContentPartPr/>
                <p14:nvPr/>
              </p14:nvContentPartPr>
              <p14:xfrm>
                <a:off x="3913375" y="3019015"/>
                <a:ext cx="333360" cy="291960"/>
              </p14:xfrm>
            </p:contentPart>
          </mc:Choice>
          <mc:Fallback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502D2E5E-39C0-85BB-3F73-9A84F07BFAA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907255" y="3012895"/>
                  <a:ext cx="3456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B034982F-191C-99CB-AFE5-EA652958A2E4}"/>
                    </a:ext>
                  </a:extLst>
                </p14:cNvPr>
                <p14:cNvContentPartPr/>
                <p14:nvPr/>
              </p14:nvContentPartPr>
              <p14:xfrm>
                <a:off x="3819775" y="2861695"/>
                <a:ext cx="213120" cy="27540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B034982F-191C-99CB-AFE5-EA652958A2E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813655" y="2855575"/>
                  <a:ext cx="225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1B59804C-E133-F9A5-4D74-FC87DB79C9CA}"/>
                    </a:ext>
                  </a:extLst>
                </p14:cNvPr>
                <p14:cNvContentPartPr/>
                <p14:nvPr/>
              </p14:nvContentPartPr>
              <p14:xfrm>
                <a:off x="1141735" y="2684215"/>
                <a:ext cx="388800" cy="312480"/>
              </p14:xfrm>
            </p:contentPart>
          </mc:Choice>
          <mc:Fallback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1B59804C-E133-F9A5-4D74-FC87DB79C9C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35615" y="2678095"/>
                  <a:ext cx="401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47A5B35B-807C-0DD4-89A8-AD30D2F32D90}"/>
                    </a:ext>
                  </a:extLst>
                </p14:cNvPr>
                <p14:cNvContentPartPr/>
                <p14:nvPr/>
              </p14:nvContentPartPr>
              <p14:xfrm>
                <a:off x="1452055" y="2882575"/>
                <a:ext cx="87480" cy="138960"/>
              </p14:xfrm>
            </p:contentPart>
          </mc:Choice>
          <mc:Fallback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47A5B35B-807C-0DD4-89A8-AD30D2F32D9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45935" y="2876455"/>
                  <a:ext cx="99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9B656B08-9670-A9F9-D64B-C453F789EBBB}"/>
                    </a:ext>
                  </a:extLst>
                </p14:cNvPr>
                <p14:cNvContentPartPr/>
                <p14:nvPr/>
              </p14:nvContentPartPr>
              <p14:xfrm>
                <a:off x="1560775" y="2944855"/>
                <a:ext cx="6840" cy="102960"/>
              </p14:xfrm>
            </p:contentPart>
          </mc:Choice>
          <mc:Fallback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9B656B08-9670-A9F9-D64B-C453F789EBB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54655" y="2938735"/>
                  <a:ext cx="190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E4D1CC41-29BD-8433-6063-F2DF34B4C211}"/>
                    </a:ext>
                  </a:extLst>
                </p14:cNvPr>
                <p14:cNvContentPartPr/>
                <p14:nvPr/>
              </p14:nvContentPartPr>
              <p14:xfrm>
                <a:off x="1567975" y="2871415"/>
                <a:ext cx="213840" cy="68040"/>
              </p14:xfrm>
            </p:contentPart>
          </mc:Choice>
          <mc:Fallback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E4D1CC41-29BD-8433-6063-F2DF34B4C21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561855" y="2865295"/>
                  <a:ext cx="2260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BFCB8AB-0ADB-45A3-9EAA-20AFD5AE100A}"/>
                    </a:ext>
                  </a:extLst>
                </p14:cNvPr>
                <p14:cNvContentPartPr/>
                <p14:nvPr/>
              </p14:nvContentPartPr>
              <p14:xfrm>
                <a:off x="1715215" y="2751895"/>
                <a:ext cx="9000" cy="308880"/>
              </p14:xfrm>
            </p:contentPart>
          </mc:Choice>
          <mc:Fallback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BFCB8AB-0ADB-45A3-9EAA-20AFD5AE10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09095" y="2745775"/>
                  <a:ext cx="212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FFDAB6B1-B220-65E0-14D3-88AB92B01DE6}"/>
                    </a:ext>
                  </a:extLst>
                </p14:cNvPr>
                <p14:cNvContentPartPr/>
                <p14:nvPr/>
              </p14:nvContentPartPr>
              <p14:xfrm>
                <a:off x="1778215" y="2921815"/>
                <a:ext cx="163080" cy="137160"/>
              </p14:xfrm>
            </p:contentPart>
          </mc:Choice>
          <mc:Fallback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FFDAB6B1-B220-65E0-14D3-88AB92B01D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772095" y="2915695"/>
                  <a:ext cx="175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26A859C0-07B6-F85B-23D7-D7031C28BD6C}"/>
                    </a:ext>
                  </a:extLst>
                </p14:cNvPr>
                <p14:cNvContentPartPr/>
                <p14:nvPr/>
              </p14:nvContentPartPr>
              <p14:xfrm>
                <a:off x="1979095" y="2954215"/>
                <a:ext cx="165960" cy="124560"/>
              </p14:xfrm>
            </p:contentPart>
          </mc:Choice>
          <mc:Fallback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26A859C0-07B6-F85B-23D7-D7031C28BD6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972975" y="2948095"/>
                  <a:ext cx="178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B0733626-7629-AE04-3D7E-77E1979E3A85}"/>
                    </a:ext>
                  </a:extLst>
                </p14:cNvPr>
                <p14:cNvContentPartPr/>
                <p14:nvPr/>
              </p14:nvContentPartPr>
              <p14:xfrm>
                <a:off x="2146495" y="2860975"/>
                <a:ext cx="65520" cy="35280"/>
              </p14:xfrm>
            </p:contentPart>
          </mc:Choice>
          <mc:Fallback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B0733626-7629-AE04-3D7E-77E1979E3A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40375" y="2854855"/>
                  <a:ext cx="777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3358541E-3B44-715B-515E-BACEFAB0C1E4}"/>
                    </a:ext>
                  </a:extLst>
                </p14:cNvPr>
                <p14:cNvContentPartPr/>
                <p14:nvPr/>
              </p14:nvContentPartPr>
              <p14:xfrm>
                <a:off x="2267455" y="2928655"/>
                <a:ext cx="161280" cy="152640"/>
              </p14:xfrm>
            </p:contentPart>
          </mc:Choice>
          <mc:Fallback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3358541E-3B44-715B-515E-BACEFAB0C1E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261335" y="2922535"/>
                  <a:ext cx="173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2368DBF5-1AE7-DCE8-FE84-4D67011B0FAB}"/>
                    </a:ext>
                  </a:extLst>
                </p14:cNvPr>
                <p14:cNvContentPartPr/>
                <p14:nvPr/>
              </p14:nvContentPartPr>
              <p14:xfrm>
                <a:off x="1004575" y="3176695"/>
                <a:ext cx="1272600" cy="73800"/>
              </p14:xfrm>
            </p:contentPart>
          </mc:Choice>
          <mc:Fallback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2368DBF5-1AE7-DCE8-FE84-4D67011B0FA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98455" y="3170575"/>
                  <a:ext cx="12848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62278DEA-F1C6-0D34-7F6E-4D4E78584B93}"/>
                    </a:ext>
                  </a:extLst>
                </p14:cNvPr>
                <p14:cNvContentPartPr/>
                <p14:nvPr/>
              </p14:nvContentPartPr>
              <p14:xfrm>
                <a:off x="1003855" y="2577295"/>
                <a:ext cx="1594440" cy="640800"/>
              </p14:xfrm>
            </p:contentPart>
          </mc:Choice>
          <mc:Fallback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62278DEA-F1C6-0D34-7F6E-4D4E78584B9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7735" y="2571175"/>
                  <a:ext cx="1606680" cy="65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9293C843-C924-96AA-E7C7-093DFC4E6EE3}"/>
                    </a:ext>
                  </a:extLst>
                </p14:cNvPr>
                <p14:cNvContentPartPr/>
                <p14:nvPr/>
              </p14:nvContentPartPr>
              <p14:xfrm>
                <a:off x="2439535" y="3227455"/>
                <a:ext cx="360" cy="360"/>
              </p14:xfrm>
            </p:contentPart>
          </mc:Choice>
          <mc:Fallback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9293C843-C924-96AA-E7C7-093DFC4E6EE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433415" y="322133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684A29A8-9306-22EC-5B8B-3471E7479161}"/>
                    </a:ext>
                  </a:extLst>
                </p14:cNvPr>
                <p14:cNvContentPartPr/>
                <p14:nvPr/>
              </p14:nvContentPartPr>
              <p14:xfrm>
                <a:off x="2575255" y="2449135"/>
                <a:ext cx="461160" cy="284760"/>
              </p14:xfrm>
            </p:contentPart>
          </mc:Choice>
          <mc:Fallback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684A29A8-9306-22EC-5B8B-3471E747916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569135" y="2443015"/>
                  <a:ext cx="4734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634440D4-9FED-F2FF-D8FC-85DE3457395C}"/>
                    </a:ext>
                  </a:extLst>
                </p14:cNvPr>
                <p14:cNvContentPartPr/>
                <p14:nvPr/>
              </p14:nvContentPartPr>
              <p14:xfrm>
                <a:off x="2981335" y="2380735"/>
                <a:ext cx="136080" cy="243360"/>
              </p14:xfrm>
            </p:contentPart>
          </mc:Choice>
          <mc:Fallback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634440D4-9FED-F2FF-D8FC-85DE3457395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75215" y="2374615"/>
                  <a:ext cx="1483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0AD6AF0B-6301-E932-E5CE-3D4F5CCAD173}"/>
                    </a:ext>
                  </a:extLst>
                </p14:cNvPr>
                <p14:cNvContentPartPr/>
                <p14:nvPr/>
              </p14:nvContentPartPr>
              <p14:xfrm>
                <a:off x="2919415" y="3390895"/>
                <a:ext cx="1174320" cy="436320"/>
              </p14:xfrm>
            </p:contentPart>
          </mc:Choice>
          <mc:Fallback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0AD6AF0B-6301-E932-E5CE-3D4F5CCAD17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913295" y="3384775"/>
                  <a:ext cx="118656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15493BCC-5582-17C2-CB0D-F70A0CF819FC}"/>
                    </a:ext>
                  </a:extLst>
                </p14:cNvPr>
                <p14:cNvContentPartPr/>
                <p14:nvPr/>
              </p14:nvContentPartPr>
              <p14:xfrm>
                <a:off x="4032175" y="3695095"/>
                <a:ext cx="154800" cy="196560"/>
              </p14:xfrm>
            </p:contentPart>
          </mc:Choice>
          <mc:Fallback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15493BCC-5582-17C2-CB0D-F70A0CF819F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26055" y="3688975"/>
                  <a:ext cx="16704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863A37CE-090F-63D3-9115-983DABBC6353}"/>
              </a:ext>
            </a:extLst>
          </p:cNvPr>
          <p:cNvGrpSpPr/>
          <p:nvPr/>
        </p:nvGrpSpPr>
        <p:grpSpPr>
          <a:xfrm>
            <a:off x="1081975" y="2188135"/>
            <a:ext cx="288720" cy="298080"/>
            <a:chOff x="1081975" y="2188135"/>
            <a:chExt cx="28872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9505CDC8-D4A9-8D39-04F2-9F17955FEEAE}"/>
                    </a:ext>
                  </a:extLst>
                </p14:cNvPr>
                <p14:cNvContentPartPr/>
                <p14:nvPr/>
              </p14:nvContentPartPr>
              <p14:xfrm>
                <a:off x="1170535" y="2274895"/>
                <a:ext cx="19440" cy="211320"/>
              </p14:xfrm>
            </p:contentPart>
          </mc:Choice>
          <mc:Fallback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9505CDC8-D4A9-8D39-04F2-9F17955FEE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64415" y="2268775"/>
                  <a:ext cx="31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D0061EF-7E2E-5BB8-18CD-5EABD7D0C290}"/>
                    </a:ext>
                  </a:extLst>
                </p14:cNvPr>
                <p14:cNvContentPartPr/>
                <p14:nvPr/>
              </p14:nvContentPartPr>
              <p14:xfrm>
                <a:off x="1081975" y="2188135"/>
                <a:ext cx="214560" cy="99720"/>
              </p14:xfrm>
            </p:contentPart>
          </mc:Choice>
          <mc:Fallback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0D0061EF-7E2E-5BB8-18CD-5EABD7D0C29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5855" y="2182015"/>
                  <a:ext cx="226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032E720F-F87E-D994-BA63-BB05306D9353}"/>
                    </a:ext>
                  </a:extLst>
                </p14:cNvPr>
                <p14:cNvContentPartPr/>
                <p14:nvPr/>
              </p14:nvContentPartPr>
              <p14:xfrm>
                <a:off x="1357735" y="2345455"/>
                <a:ext cx="12960" cy="7560"/>
              </p14:xfrm>
            </p:contentPart>
          </mc:Choice>
          <mc:Fallback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032E720F-F87E-D994-BA63-BB05306D935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351615" y="2339335"/>
                  <a:ext cx="25200" cy="19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334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86754-95ED-94EE-1C87-52F448D38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BA8DB-5A17-8835-F2B1-C20DAF4E3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en-US" altLang="ko-KR"/>
              <a:t>Spring Web</a:t>
            </a:r>
            <a:r>
              <a:rPr lang="ko-KR" altLang="en-US"/>
              <a:t> 계층처리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AF1AE9-A5C2-5B1E-6B09-663253B47B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https://github.com/ckck24/spring2024_part3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6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FF6D678-CA7F-932C-0C29-C0B1943D09FF}"/>
                  </a:ext>
                </a:extLst>
              </p14:cNvPr>
              <p14:cNvContentPartPr/>
              <p14:nvPr/>
            </p14:nvContentPartPr>
            <p14:xfrm>
              <a:off x="2506855" y="881978"/>
              <a:ext cx="276480" cy="423108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FF6D678-CA7F-932C-0C29-C0B1943D09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0735" y="875858"/>
                <a:ext cx="288720" cy="42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4F4B0E5D-D2DF-2289-8867-BD445F67A19C}"/>
                  </a:ext>
                </a:extLst>
              </p14:cNvPr>
              <p14:cNvContentPartPr/>
              <p14:nvPr/>
            </p14:nvContentPartPr>
            <p14:xfrm>
              <a:off x="5701855" y="869018"/>
              <a:ext cx="34920" cy="396396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4F4B0E5D-D2DF-2289-8867-BD445F67A1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5735" y="862898"/>
                <a:ext cx="47160" cy="39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62F83B8A-3536-74FD-6CC9-1EF32A7F34F4}"/>
                  </a:ext>
                </a:extLst>
              </p14:cNvPr>
              <p14:cNvContentPartPr/>
              <p14:nvPr/>
            </p14:nvContentPartPr>
            <p14:xfrm>
              <a:off x="8632975" y="834098"/>
              <a:ext cx="92520" cy="4185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62F83B8A-3536-74FD-6CC9-1EF32A7F34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6855" y="827978"/>
                <a:ext cx="104760" cy="419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EB50C9F2-2600-396F-75BA-633B3ACA2472}"/>
              </a:ext>
            </a:extLst>
          </p:cNvPr>
          <p:cNvGrpSpPr/>
          <p:nvPr/>
        </p:nvGrpSpPr>
        <p:grpSpPr>
          <a:xfrm>
            <a:off x="10013215" y="1948658"/>
            <a:ext cx="1576080" cy="1259280"/>
            <a:chOff x="10013215" y="1948658"/>
            <a:chExt cx="1576080" cy="12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3539F65-780C-1E7B-EBB6-87F8257E986E}"/>
                    </a:ext>
                  </a:extLst>
                </p14:cNvPr>
                <p14:cNvContentPartPr/>
                <p14:nvPr/>
              </p14:nvContentPartPr>
              <p14:xfrm>
                <a:off x="10786135" y="1948658"/>
                <a:ext cx="803160" cy="2437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3539F65-780C-1E7B-EBB6-87F8257E98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780015" y="1942538"/>
                  <a:ext cx="8154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7DB95E2D-77DD-8D83-349B-6D0C687F498D}"/>
                    </a:ext>
                  </a:extLst>
                </p14:cNvPr>
                <p14:cNvContentPartPr/>
                <p14:nvPr/>
              </p14:nvContentPartPr>
              <p14:xfrm>
                <a:off x="10776415" y="2156018"/>
                <a:ext cx="652680" cy="5238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7DB95E2D-77DD-8D83-349B-6D0C687F498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70295" y="2149898"/>
                  <a:ext cx="664920" cy="53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0A2E2F2-6D74-D65C-C4BF-CC1521DFD142}"/>
                    </a:ext>
                  </a:extLst>
                </p14:cNvPr>
                <p14:cNvContentPartPr/>
                <p14:nvPr/>
              </p14:nvContentPartPr>
              <p14:xfrm>
                <a:off x="11463655" y="2246738"/>
                <a:ext cx="27360" cy="3412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0A2E2F2-6D74-D65C-C4BF-CC1521DFD1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457535" y="2240618"/>
                  <a:ext cx="396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71F7F25-14AF-96B9-354F-9B4D9A500D94}"/>
                    </a:ext>
                  </a:extLst>
                </p14:cNvPr>
                <p14:cNvContentPartPr/>
                <p14:nvPr/>
              </p14:nvContentPartPr>
              <p14:xfrm>
                <a:off x="10923655" y="2361578"/>
                <a:ext cx="20160" cy="1947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71F7F25-14AF-96B9-354F-9B4D9A500D9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917535" y="2355458"/>
                  <a:ext cx="324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07A9CDEB-5BD3-AFFE-08E0-7543D174C3FA}"/>
                    </a:ext>
                  </a:extLst>
                </p14:cNvPr>
                <p14:cNvContentPartPr/>
                <p14:nvPr/>
              </p14:nvContentPartPr>
              <p14:xfrm>
                <a:off x="10891615" y="2372018"/>
                <a:ext cx="128520" cy="1213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07A9CDEB-5BD3-AFFE-08E0-7543D174C3F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85495" y="2365898"/>
                  <a:ext cx="1407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588FC01-1750-8F81-E24F-4EE65C643B71}"/>
                    </a:ext>
                  </a:extLst>
                </p14:cNvPr>
                <p14:cNvContentPartPr/>
                <p14:nvPr/>
              </p14:nvContentPartPr>
              <p14:xfrm>
                <a:off x="11098255" y="2372738"/>
                <a:ext cx="18720" cy="180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588FC01-1750-8F81-E24F-4EE65C643B7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92135" y="2366618"/>
                  <a:ext cx="309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9EB1462-FAFC-57BC-610F-47D1E9BF0711}"/>
                    </a:ext>
                  </a:extLst>
                </p14:cNvPr>
                <p14:cNvContentPartPr/>
                <p14:nvPr/>
              </p14:nvContentPartPr>
              <p14:xfrm>
                <a:off x="11133895" y="2373458"/>
                <a:ext cx="117000" cy="1872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9EB1462-FAFC-57BC-610F-47D1E9BF071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27775" y="2367338"/>
                  <a:ext cx="1292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C96E42A5-AECD-53F2-D9D3-51807D603DBD}"/>
                    </a:ext>
                  </a:extLst>
                </p14:cNvPr>
                <p14:cNvContentPartPr/>
                <p14:nvPr/>
              </p14:nvContentPartPr>
              <p14:xfrm>
                <a:off x="11224615" y="2645258"/>
                <a:ext cx="360" cy="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C96E42A5-AECD-53F2-D9D3-51807D603D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218495" y="26391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795C84B-3219-65D0-2415-FC5328F8504E}"/>
                    </a:ext>
                  </a:extLst>
                </p14:cNvPr>
                <p14:cNvContentPartPr/>
                <p14:nvPr/>
              </p14:nvContentPartPr>
              <p14:xfrm>
                <a:off x="10538095" y="2708978"/>
                <a:ext cx="60840" cy="252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795C84B-3219-65D0-2415-FC5328F850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531975" y="2702858"/>
                  <a:ext cx="730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03F5F1A-1D30-B56B-7AEB-19A09846C014}"/>
                    </a:ext>
                  </a:extLst>
                </p14:cNvPr>
                <p14:cNvContentPartPr/>
                <p14:nvPr/>
              </p14:nvContentPartPr>
              <p14:xfrm>
                <a:off x="10335415" y="2538338"/>
                <a:ext cx="304560" cy="2257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03F5F1A-1D30-B56B-7AEB-19A09846C0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329295" y="2532218"/>
                  <a:ext cx="3168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C7E61B4-DFAE-3F01-5F98-5125D2A4EB5F}"/>
                    </a:ext>
                  </a:extLst>
                </p14:cNvPr>
                <p14:cNvContentPartPr/>
                <p14:nvPr/>
              </p14:nvContentPartPr>
              <p14:xfrm>
                <a:off x="10013215" y="2876018"/>
                <a:ext cx="212400" cy="2419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C7E61B4-DFAE-3F01-5F98-5125D2A4EB5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07095" y="2869898"/>
                  <a:ext cx="2246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CC56A1B-1FEF-7BEB-506E-D12DE67145E0}"/>
                    </a:ext>
                  </a:extLst>
                </p14:cNvPr>
                <p14:cNvContentPartPr/>
                <p14:nvPr/>
              </p14:nvContentPartPr>
              <p14:xfrm>
                <a:off x="10282495" y="2914898"/>
                <a:ext cx="267840" cy="2581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CC56A1B-1FEF-7BEB-506E-D12DE67145E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76375" y="2908778"/>
                  <a:ext cx="2800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86B3B94-8950-4B71-708A-B8C1C7BACF08}"/>
                    </a:ext>
                  </a:extLst>
                </p14:cNvPr>
                <p14:cNvContentPartPr/>
                <p14:nvPr/>
              </p14:nvContentPartPr>
              <p14:xfrm>
                <a:off x="10612975" y="2936498"/>
                <a:ext cx="227520" cy="1890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86B3B94-8950-4B71-708A-B8C1C7BACF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06855" y="2930378"/>
                  <a:ext cx="239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083C4ED-B781-5271-85B1-7C37FC5BB99C}"/>
                    </a:ext>
                  </a:extLst>
                </p14:cNvPr>
                <p14:cNvContentPartPr/>
                <p14:nvPr/>
              </p14:nvContentPartPr>
              <p14:xfrm>
                <a:off x="10882975" y="3207578"/>
                <a:ext cx="5040" cy="3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083C4ED-B781-5271-85B1-7C37FC5BB99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76855" y="3201458"/>
                  <a:ext cx="1728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7530B26-7559-F3FB-369B-0F315E846975}"/>
              </a:ext>
            </a:extLst>
          </p:cNvPr>
          <p:cNvGrpSpPr/>
          <p:nvPr/>
        </p:nvGrpSpPr>
        <p:grpSpPr>
          <a:xfrm>
            <a:off x="9511735" y="3093818"/>
            <a:ext cx="323280" cy="235080"/>
            <a:chOff x="9511735" y="3093818"/>
            <a:chExt cx="32328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AF59040C-EF9C-8885-1BF7-53F89DAE1831}"/>
                    </a:ext>
                  </a:extLst>
                </p14:cNvPr>
                <p14:cNvContentPartPr/>
                <p14:nvPr/>
              </p14:nvContentPartPr>
              <p14:xfrm>
                <a:off x="9581215" y="3093818"/>
                <a:ext cx="253800" cy="128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AF59040C-EF9C-8885-1BF7-53F89DAE183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575095" y="3087698"/>
                  <a:ext cx="266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69BAD34-4256-9A2C-2911-EC8B01E773FA}"/>
                    </a:ext>
                  </a:extLst>
                </p14:cNvPr>
                <p14:cNvContentPartPr/>
                <p14:nvPr/>
              </p14:nvContentPartPr>
              <p14:xfrm>
                <a:off x="9511735" y="3114338"/>
                <a:ext cx="154080" cy="2145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69BAD34-4256-9A2C-2911-EC8B01E773F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505615" y="3108218"/>
                  <a:ext cx="16632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B922CD-C76F-0959-51CF-453B83B3A04A}"/>
              </a:ext>
            </a:extLst>
          </p:cNvPr>
          <p:cNvGrpSpPr/>
          <p:nvPr/>
        </p:nvGrpSpPr>
        <p:grpSpPr>
          <a:xfrm>
            <a:off x="8968495" y="3503858"/>
            <a:ext cx="2075400" cy="977400"/>
            <a:chOff x="8968495" y="3503858"/>
            <a:chExt cx="2075400" cy="9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E9E97FB-7B50-2B4F-537A-EA42BB25322B}"/>
                    </a:ext>
                  </a:extLst>
                </p14:cNvPr>
                <p14:cNvContentPartPr/>
                <p14:nvPr/>
              </p14:nvContentPartPr>
              <p14:xfrm>
                <a:off x="8968495" y="3503858"/>
                <a:ext cx="38520" cy="2386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E9E97FB-7B50-2B4F-537A-EA42BB25322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62375" y="3497738"/>
                  <a:ext cx="50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3D4CCB33-5127-BFCA-93A9-6E1B27984C84}"/>
                    </a:ext>
                  </a:extLst>
                </p14:cNvPr>
                <p14:cNvContentPartPr/>
                <p14:nvPr/>
              </p14:nvContentPartPr>
              <p14:xfrm>
                <a:off x="8998735" y="3516818"/>
                <a:ext cx="174600" cy="21564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3D4CCB33-5127-BFCA-93A9-6E1B27984C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92615" y="3510698"/>
                  <a:ext cx="186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23FE04F4-AB46-F575-88CD-897A7DCC219F}"/>
                    </a:ext>
                  </a:extLst>
                </p14:cNvPr>
                <p14:cNvContentPartPr/>
                <p14:nvPr/>
              </p14:nvContentPartPr>
              <p14:xfrm>
                <a:off x="9180535" y="3666578"/>
                <a:ext cx="101520" cy="475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23FE04F4-AB46-F575-88CD-897A7DCC219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74415" y="3660458"/>
                  <a:ext cx="1137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AADBE95-819B-D65A-E94C-ABBA9D870247}"/>
                    </a:ext>
                  </a:extLst>
                </p14:cNvPr>
                <p14:cNvContentPartPr/>
                <p14:nvPr/>
              </p14:nvContentPartPr>
              <p14:xfrm>
                <a:off x="9205015" y="3602858"/>
                <a:ext cx="160560" cy="2966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AADBE95-819B-D65A-E94C-ABBA9D87024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98895" y="3596738"/>
                  <a:ext cx="17280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CDD3127B-38C8-6C9E-52F8-987E362875EC}"/>
                    </a:ext>
                  </a:extLst>
                </p14:cNvPr>
                <p14:cNvContentPartPr/>
                <p14:nvPr/>
              </p14:nvContentPartPr>
              <p14:xfrm>
                <a:off x="9363415" y="3584498"/>
                <a:ext cx="132120" cy="2156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CDD3127B-38C8-6C9E-52F8-987E362875E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57295" y="3578378"/>
                  <a:ext cx="144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0287483A-E79B-8050-1B26-A88FA8B46FBA}"/>
                    </a:ext>
                  </a:extLst>
                </p14:cNvPr>
                <p14:cNvContentPartPr/>
                <p14:nvPr/>
              </p14:nvContentPartPr>
              <p14:xfrm>
                <a:off x="9523975" y="3676298"/>
                <a:ext cx="129240" cy="928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0287483A-E79B-8050-1B26-A88FA8B46FB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17855" y="3670178"/>
                  <a:ext cx="141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A05A2A33-E13A-CD40-FE54-0E7EDFBFCFD5}"/>
                    </a:ext>
                  </a:extLst>
                </p14:cNvPr>
                <p14:cNvContentPartPr/>
                <p14:nvPr/>
              </p14:nvContentPartPr>
              <p14:xfrm>
                <a:off x="9620095" y="3522938"/>
                <a:ext cx="162000" cy="23148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A05A2A33-E13A-CD40-FE54-0E7EDFBFCFD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13975" y="3516818"/>
                  <a:ext cx="1742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AFA66282-0FF9-2ED4-3CCB-5DAE7BD81CE5}"/>
                    </a:ext>
                  </a:extLst>
                </p14:cNvPr>
                <p14:cNvContentPartPr/>
                <p14:nvPr/>
              </p14:nvContentPartPr>
              <p14:xfrm>
                <a:off x="9774895" y="3614738"/>
                <a:ext cx="67320" cy="1630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AFA66282-0FF9-2ED4-3CCB-5DAE7BD81CE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768775" y="3608618"/>
                  <a:ext cx="795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A11B2FFB-4A06-BA00-CE97-DE02C4CF0F5D}"/>
                    </a:ext>
                  </a:extLst>
                </p14:cNvPr>
                <p14:cNvContentPartPr/>
                <p14:nvPr/>
              </p14:nvContentPartPr>
              <p14:xfrm>
                <a:off x="9815215" y="3639578"/>
                <a:ext cx="146520" cy="19728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A11B2FFB-4A06-BA00-CE97-DE02C4CF0F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09095" y="3633458"/>
                  <a:ext cx="158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936FB7CC-6EFD-6BB9-3E4B-3016A8272D65}"/>
                    </a:ext>
                  </a:extLst>
                </p14:cNvPr>
                <p14:cNvContentPartPr/>
                <p14:nvPr/>
              </p14:nvContentPartPr>
              <p14:xfrm>
                <a:off x="9216175" y="4142138"/>
                <a:ext cx="33120" cy="19080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936FB7CC-6EFD-6BB9-3E4B-3016A8272D6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210055" y="4136018"/>
                  <a:ext cx="453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04324613-8F7D-D0DE-B1DB-C6C7EE363AEA}"/>
                    </a:ext>
                  </a:extLst>
                </p14:cNvPr>
                <p14:cNvContentPartPr/>
                <p14:nvPr/>
              </p14:nvContentPartPr>
              <p14:xfrm>
                <a:off x="9241015" y="4076978"/>
                <a:ext cx="255240" cy="18900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04324613-8F7D-D0DE-B1DB-C6C7EE363AE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234895" y="4070858"/>
                  <a:ext cx="2674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F55081C2-227F-F93F-B54F-87FA5E8903B6}"/>
                    </a:ext>
                  </a:extLst>
                </p14:cNvPr>
                <p14:cNvContentPartPr/>
                <p14:nvPr/>
              </p14:nvContentPartPr>
              <p14:xfrm>
                <a:off x="9507415" y="4195418"/>
                <a:ext cx="95760" cy="8640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F55081C2-227F-F93F-B54F-87FA5E8903B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501295" y="4189298"/>
                  <a:ext cx="108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9" name="잉크 38">
                  <a:extLst>
                    <a:ext uri="{FF2B5EF4-FFF2-40B4-BE49-F238E27FC236}">
                      <a16:creationId xmlns:a16="http://schemas.microsoft.com/office/drawing/2014/main" id="{95FD8CE9-8121-77DF-9BCD-3DB6A5D66A30}"/>
                    </a:ext>
                  </a:extLst>
                </p14:cNvPr>
                <p14:cNvContentPartPr/>
                <p14:nvPr/>
              </p14:nvContentPartPr>
              <p14:xfrm>
                <a:off x="9649615" y="4164458"/>
                <a:ext cx="15480" cy="286560"/>
              </p14:xfrm>
            </p:contentPart>
          </mc:Choice>
          <mc:Fallback xmlns="">
            <p:pic>
              <p:nvPicPr>
                <p:cNvPr id="39" name="잉크 38">
                  <a:extLst>
                    <a:ext uri="{FF2B5EF4-FFF2-40B4-BE49-F238E27FC236}">
                      <a16:creationId xmlns:a16="http://schemas.microsoft.com/office/drawing/2014/main" id="{95FD8CE9-8121-77DF-9BCD-3DB6A5D66A3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643495" y="4158338"/>
                  <a:ext cx="277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9FE315AC-5518-BB1A-2C8C-4A4B4244D897}"/>
                    </a:ext>
                  </a:extLst>
                </p14:cNvPr>
                <p14:cNvContentPartPr/>
                <p14:nvPr/>
              </p14:nvContentPartPr>
              <p14:xfrm>
                <a:off x="9651415" y="4172378"/>
                <a:ext cx="151560" cy="27216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9FE315AC-5518-BB1A-2C8C-4A4B4244D89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45295" y="4166258"/>
                  <a:ext cx="163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986ED79B-5C96-9693-64EE-8C537B741B80}"/>
                    </a:ext>
                  </a:extLst>
                </p14:cNvPr>
                <p14:cNvContentPartPr/>
                <p14:nvPr/>
              </p14:nvContentPartPr>
              <p14:xfrm>
                <a:off x="9761935" y="4204778"/>
                <a:ext cx="117000" cy="694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986ED79B-5C96-9693-64EE-8C537B741B8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55815" y="4198658"/>
                  <a:ext cx="129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248BF58A-D77F-65EE-A1F0-0E5F37C5A373}"/>
                    </a:ext>
                  </a:extLst>
                </p14:cNvPr>
                <p14:cNvContentPartPr/>
                <p14:nvPr/>
              </p14:nvContentPartPr>
              <p14:xfrm>
                <a:off x="9893335" y="4154018"/>
                <a:ext cx="154080" cy="12924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248BF58A-D77F-65EE-A1F0-0E5F37C5A37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87215" y="4147898"/>
                  <a:ext cx="166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8CB75C44-298B-6F6D-61AF-40011F35D346}"/>
                    </a:ext>
                  </a:extLst>
                </p14:cNvPr>
                <p14:cNvContentPartPr/>
                <p14:nvPr/>
              </p14:nvContentPartPr>
              <p14:xfrm>
                <a:off x="10063255" y="4155458"/>
                <a:ext cx="196560" cy="1180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8CB75C44-298B-6F6D-61AF-40011F35D34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057135" y="4149338"/>
                  <a:ext cx="2088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D5F2A5A-46DE-27FC-5191-0C6B12ED522B}"/>
                    </a:ext>
                  </a:extLst>
                </p14:cNvPr>
                <p14:cNvContentPartPr/>
                <p14:nvPr/>
              </p14:nvContentPartPr>
              <p14:xfrm>
                <a:off x="10339375" y="4083818"/>
                <a:ext cx="133560" cy="19728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D5F2A5A-46DE-27FC-5191-0C6B12ED522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333255" y="4077698"/>
                  <a:ext cx="145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3B890483-02DD-C315-B969-A82CC90BB7E3}"/>
                    </a:ext>
                  </a:extLst>
                </p14:cNvPr>
                <p14:cNvContentPartPr/>
                <p14:nvPr/>
              </p14:nvContentPartPr>
              <p14:xfrm>
                <a:off x="10544215" y="4147538"/>
                <a:ext cx="201960" cy="10152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3B890483-02DD-C315-B969-A82CC90BB7E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538095" y="4141418"/>
                  <a:ext cx="2142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34F77E21-4382-EF3F-6F22-043CE05B3EBF}"/>
                    </a:ext>
                  </a:extLst>
                </p14:cNvPr>
                <p14:cNvContentPartPr/>
                <p14:nvPr/>
              </p14:nvContentPartPr>
              <p14:xfrm>
                <a:off x="10858855" y="3941978"/>
                <a:ext cx="43560" cy="3398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34F77E21-4382-EF3F-6F22-043CE05B3EB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852735" y="3935858"/>
                  <a:ext cx="558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C67DBAAF-9E18-4E9D-EB34-1DBC9821569D}"/>
                    </a:ext>
                  </a:extLst>
                </p14:cNvPr>
                <p14:cNvContentPartPr/>
                <p14:nvPr/>
              </p14:nvContentPartPr>
              <p14:xfrm>
                <a:off x="10914655" y="4376498"/>
                <a:ext cx="54720" cy="504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C67DBAAF-9E18-4E9D-EB34-1DBC9821569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908535" y="4370378"/>
                  <a:ext cx="66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C8E3AB31-DE95-2A7E-5027-77480D58261A}"/>
                    </a:ext>
                  </a:extLst>
                </p14:cNvPr>
                <p14:cNvContentPartPr/>
                <p14:nvPr/>
              </p14:nvContentPartPr>
              <p14:xfrm>
                <a:off x="10299055" y="4397738"/>
                <a:ext cx="654840" cy="97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C8E3AB31-DE95-2A7E-5027-77480D58261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292935" y="4391618"/>
                  <a:ext cx="667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1A9ACE45-7895-97E9-C9BF-20E2D47994EC}"/>
                    </a:ext>
                  </a:extLst>
                </p14:cNvPr>
                <p14:cNvContentPartPr/>
                <p14:nvPr/>
              </p14:nvContentPartPr>
              <p14:xfrm>
                <a:off x="10040215" y="3713378"/>
                <a:ext cx="1003680" cy="7023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1A9ACE45-7895-97E9-C9BF-20E2D47994E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034095" y="3707258"/>
                  <a:ext cx="101592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C1D79C1F-FA78-2EF6-1F2E-10AAAFBCA3A5}"/>
                    </a:ext>
                  </a:extLst>
                </p14:cNvPr>
                <p14:cNvContentPartPr/>
                <p14:nvPr/>
              </p14:nvContentPartPr>
              <p14:xfrm>
                <a:off x="10732495" y="4480898"/>
                <a:ext cx="360" cy="3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C1D79C1F-FA78-2EF6-1F2E-10AAAFBCA3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26375" y="44747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CFF1866B-B6BA-2631-BF41-54D503B598DE}"/>
              </a:ext>
            </a:extLst>
          </p:cNvPr>
          <p:cNvGrpSpPr/>
          <p:nvPr/>
        </p:nvGrpSpPr>
        <p:grpSpPr>
          <a:xfrm>
            <a:off x="9288895" y="439898"/>
            <a:ext cx="1384920" cy="487080"/>
            <a:chOff x="9288895" y="439898"/>
            <a:chExt cx="138492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2AF987CF-11CB-A340-B7BD-FA583BC24235}"/>
                    </a:ext>
                  </a:extLst>
                </p14:cNvPr>
                <p14:cNvContentPartPr/>
                <p14:nvPr/>
              </p14:nvContentPartPr>
              <p14:xfrm>
                <a:off x="9288895" y="515498"/>
                <a:ext cx="268200" cy="1803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2AF987CF-11CB-A340-B7BD-FA583BC2423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82775" y="509378"/>
                  <a:ext cx="280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A3329024-EBFB-3916-E5AC-1568AEB62D96}"/>
                    </a:ext>
                  </a:extLst>
                </p14:cNvPr>
                <p14:cNvContentPartPr/>
                <p14:nvPr/>
              </p14:nvContentPartPr>
              <p14:xfrm>
                <a:off x="9482215" y="483458"/>
                <a:ext cx="163080" cy="2336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A3329024-EBFB-3916-E5AC-1568AEB62D9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76095" y="477338"/>
                  <a:ext cx="175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C6240890-2A52-FB16-E2B1-FEF32D0A1415}"/>
                    </a:ext>
                  </a:extLst>
                </p14:cNvPr>
                <p14:cNvContentPartPr/>
                <p14:nvPr/>
              </p14:nvContentPartPr>
              <p14:xfrm>
                <a:off x="9535135" y="698018"/>
                <a:ext cx="106920" cy="10116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C6240890-2A52-FB16-E2B1-FEF32D0A141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29015" y="691898"/>
                  <a:ext cx="119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073F774D-AB11-F935-22B6-9CD7B7C25AE3}"/>
                    </a:ext>
                  </a:extLst>
                </p14:cNvPr>
                <p14:cNvContentPartPr/>
                <p14:nvPr/>
              </p14:nvContentPartPr>
              <p14:xfrm>
                <a:off x="9751495" y="439898"/>
                <a:ext cx="140760" cy="15480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073F774D-AB11-F935-22B6-9CD7B7C25A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45375" y="433778"/>
                  <a:ext cx="153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4D0D2C8-9CB8-3217-3F72-B6B37BD10F85}"/>
                    </a:ext>
                  </a:extLst>
                </p14:cNvPr>
                <p14:cNvContentPartPr/>
                <p14:nvPr/>
              </p14:nvContentPartPr>
              <p14:xfrm>
                <a:off x="9752935" y="590378"/>
                <a:ext cx="169200" cy="1080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4D0D2C8-9CB8-3217-3F72-B6B37BD10F8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46815" y="584258"/>
                  <a:ext cx="1814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00C240ED-4A05-713A-910B-DDB8818417CF}"/>
                    </a:ext>
                  </a:extLst>
                </p14:cNvPr>
                <p14:cNvContentPartPr/>
                <p14:nvPr/>
              </p14:nvContentPartPr>
              <p14:xfrm>
                <a:off x="9786775" y="730778"/>
                <a:ext cx="127080" cy="363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00C240ED-4A05-713A-910B-DDB8818417C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780655" y="724658"/>
                  <a:ext cx="1393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A4323245-2B64-F9E8-E1D1-33CF1CEEDCAC}"/>
                    </a:ext>
                  </a:extLst>
                </p14:cNvPr>
                <p14:cNvContentPartPr/>
                <p14:nvPr/>
              </p14:nvContentPartPr>
              <p14:xfrm>
                <a:off x="10004575" y="532418"/>
                <a:ext cx="172800" cy="12888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A4323245-2B64-F9E8-E1D1-33CF1CEEDC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998455" y="526298"/>
                  <a:ext cx="1850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잉크 58">
                  <a:extLst>
                    <a:ext uri="{FF2B5EF4-FFF2-40B4-BE49-F238E27FC236}">
                      <a16:creationId xmlns:a16="http://schemas.microsoft.com/office/drawing/2014/main" id="{02A496FA-277A-56DB-D0A2-8A77A198D47C}"/>
                    </a:ext>
                  </a:extLst>
                </p14:cNvPr>
                <p14:cNvContentPartPr/>
                <p14:nvPr/>
              </p14:nvContentPartPr>
              <p14:xfrm>
                <a:off x="10103935" y="487418"/>
                <a:ext cx="147960" cy="144720"/>
              </p14:xfrm>
            </p:contentPart>
          </mc:Choice>
          <mc:Fallback xmlns="">
            <p:pic>
              <p:nvPicPr>
                <p:cNvPr id="59" name="잉크 58">
                  <a:extLst>
                    <a:ext uri="{FF2B5EF4-FFF2-40B4-BE49-F238E27FC236}">
                      <a16:creationId xmlns:a16="http://schemas.microsoft.com/office/drawing/2014/main" id="{02A496FA-277A-56DB-D0A2-8A77A198D47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97815" y="481298"/>
                  <a:ext cx="160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830FB56D-8701-B6B2-E7D4-45E86510C369}"/>
                    </a:ext>
                  </a:extLst>
                </p14:cNvPr>
                <p14:cNvContentPartPr/>
                <p14:nvPr/>
              </p14:nvContentPartPr>
              <p14:xfrm>
                <a:off x="10143535" y="649058"/>
                <a:ext cx="109800" cy="12492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830FB56D-8701-B6B2-E7D4-45E86510C36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37415" y="642938"/>
                  <a:ext cx="122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8243988A-BF47-EC7A-71A0-099AD805210D}"/>
                    </a:ext>
                  </a:extLst>
                </p14:cNvPr>
                <p14:cNvContentPartPr/>
                <p14:nvPr/>
              </p14:nvContentPartPr>
              <p14:xfrm>
                <a:off x="10363135" y="443858"/>
                <a:ext cx="185760" cy="14976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8243988A-BF47-EC7A-71A0-099AD805210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57015" y="437738"/>
                  <a:ext cx="198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ED5E50CB-4CE6-04B0-6F56-C0DC0A672B90}"/>
                    </a:ext>
                  </a:extLst>
                </p14:cNvPr>
                <p14:cNvContentPartPr/>
                <p14:nvPr/>
              </p14:nvContentPartPr>
              <p14:xfrm>
                <a:off x="10476535" y="439898"/>
                <a:ext cx="136440" cy="21456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ED5E50CB-4CE6-04B0-6F56-C0DC0A672B9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70415" y="433778"/>
                  <a:ext cx="148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2E044F03-7200-26EA-2664-DE691556488D}"/>
                    </a:ext>
                  </a:extLst>
                </p14:cNvPr>
                <p14:cNvContentPartPr/>
                <p14:nvPr/>
              </p14:nvContentPartPr>
              <p14:xfrm>
                <a:off x="10563655" y="725018"/>
                <a:ext cx="110160" cy="2019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2E044F03-7200-26EA-2664-DE69155648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57535" y="718898"/>
                  <a:ext cx="12240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0957ECAB-1CD6-2470-D623-DFE056344029}"/>
              </a:ext>
            </a:extLst>
          </p:cNvPr>
          <p:cNvGrpSpPr/>
          <p:nvPr/>
        </p:nvGrpSpPr>
        <p:grpSpPr>
          <a:xfrm>
            <a:off x="6325735" y="489938"/>
            <a:ext cx="1384560" cy="380160"/>
            <a:chOff x="6325735" y="489938"/>
            <a:chExt cx="1384560" cy="38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8EF49BF1-F668-1B07-31CF-AF53D1778A21}"/>
                    </a:ext>
                  </a:extLst>
                </p14:cNvPr>
                <p14:cNvContentPartPr/>
                <p14:nvPr/>
              </p14:nvContentPartPr>
              <p14:xfrm>
                <a:off x="6325735" y="551138"/>
                <a:ext cx="87120" cy="2196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8EF49BF1-F668-1B07-31CF-AF53D1778A2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19615" y="545018"/>
                  <a:ext cx="99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잉크 65">
                  <a:extLst>
                    <a:ext uri="{FF2B5EF4-FFF2-40B4-BE49-F238E27FC236}">
                      <a16:creationId xmlns:a16="http://schemas.microsoft.com/office/drawing/2014/main" id="{9529623E-E918-ACFF-62E2-37A7462F1672}"/>
                    </a:ext>
                  </a:extLst>
                </p14:cNvPr>
                <p14:cNvContentPartPr/>
                <p14:nvPr/>
              </p14:nvContentPartPr>
              <p14:xfrm>
                <a:off x="6421495" y="607298"/>
                <a:ext cx="155880" cy="122400"/>
              </p14:xfrm>
            </p:contentPart>
          </mc:Choice>
          <mc:Fallback xmlns="">
            <p:pic>
              <p:nvPicPr>
                <p:cNvPr id="66" name="잉크 65">
                  <a:extLst>
                    <a:ext uri="{FF2B5EF4-FFF2-40B4-BE49-F238E27FC236}">
                      <a16:creationId xmlns:a16="http://schemas.microsoft.com/office/drawing/2014/main" id="{9529623E-E918-ACFF-62E2-37A7462F167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15375" y="601178"/>
                  <a:ext cx="168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잉크 66">
                  <a:extLst>
                    <a:ext uri="{FF2B5EF4-FFF2-40B4-BE49-F238E27FC236}">
                      <a16:creationId xmlns:a16="http://schemas.microsoft.com/office/drawing/2014/main" id="{AE87CBCC-9E34-F3BF-2D64-B935340A2592}"/>
                    </a:ext>
                  </a:extLst>
                </p14:cNvPr>
                <p14:cNvContentPartPr/>
                <p14:nvPr/>
              </p14:nvContentPartPr>
              <p14:xfrm>
                <a:off x="6574495" y="583898"/>
                <a:ext cx="33840" cy="135000"/>
              </p14:xfrm>
            </p:contentPart>
          </mc:Choice>
          <mc:Fallback xmlns="">
            <p:pic>
              <p:nvPicPr>
                <p:cNvPr id="67" name="잉크 66">
                  <a:extLst>
                    <a:ext uri="{FF2B5EF4-FFF2-40B4-BE49-F238E27FC236}">
                      <a16:creationId xmlns:a16="http://schemas.microsoft.com/office/drawing/2014/main" id="{AE87CBCC-9E34-F3BF-2D64-B935340A259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68375" y="577778"/>
                  <a:ext cx="46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A363C79C-7134-4A15-A344-A7912F963352}"/>
                    </a:ext>
                  </a:extLst>
                </p14:cNvPr>
                <p14:cNvContentPartPr/>
                <p14:nvPr/>
              </p14:nvContentPartPr>
              <p14:xfrm>
                <a:off x="6653695" y="558698"/>
                <a:ext cx="162360" cy="15480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A363C79C-7134-4A15-A344-A7912F96335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647575" y="552578"/>
                  <a:ext cx="174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C4D59EF4-489F-79CA-7B6D-EAB64B37401D}"/>
                    </a:ext>
                  </a:extLst>
                </p14:cNvPr>
                <p14:cNvContentPartPr/>
                <p14:nvPr/>
              </p14:nvContentPartPr>
              <p14:xfrm>
                <a:off x="6844495" y="549698"/>
                <a:ext cx="114480" cy="18216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C4D59EF4-489F-79CA-7B6D-EAB64B37401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38375" y="543578"/>
                  <a:ext cx="1267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83406887-3EBC-E67E-702C-F4F482C99396}"/>
                    </a:ext>
                  </a:extLst>
                </p14:cNvPr>
                <p14:cNvContentPartPr/>
                <p14:nvPr/>
              </p14:nvContentPartPr>
              <p14:xfrm>
                <a:off x="6965455" y="595778"/>
                <a:ext cx="144360" cy="1540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83406887-3EBC-E67E-702C-F4F482C9939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59335" y="589658"/>
                  <a:ext cx="1566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0453A42B-F47F-9F92-7A3E-9FA343C4469A}"/>
                    </a:ext>
                  </a:extLst>
                </p14:cNvPr>
                <p14:cNvContentPartPr/>
                <p14:nvPr/>
              </p14:nvContentPartPr>
              <p14:xfrm>
                <a:off x="7120255" y="559418"/>
                <a:ext cx="159840" cy="16776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0453A42B-F47F-9F92-7A3E-9FA343C4469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14135" y="553298"/>
                  <a:ext cx="172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69FE30E8-692C-6950-D355-A0104151D3B8}"/>
                    </a:ext>
                  </a:extLst>
                </p14:cNvPr>
                <p14:cNvContentPartPr/>
                <p14:nvPr/>
              </p14:nvContentPartPr>
              <p14:xfrm>
                <a:off x="7245175" y="524138"/>
                <a:ext cx="114480" cy="1357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69FE30E8-692C-6950-D355-A0104151D3B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239055" y="518018"/>
                  <a:ext cx="126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3A6691A8-392C-B1D0-54B1-02E7C6B90275}"/>
                    </a:ext>
                  </a:extLst>
                </p14:cNvPr>
                <p14:cNvContentPartPr/>
                <p14:nvPr/>
              </p14:nvContentPartPr>
              <p14:xfrm>
                <a:off x="7403575" y="489938"/>
                <a:ext cx="132480" cy="22680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3A6691A8-392C-B1D0-54B1-02E7C6B9027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397455" y="483818"/>
                  <a:ext cx="144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E0CADA80-121A-627F-68A2-5562BB4A37AA}"/>
                    </a:ext>
                  </a:extLst>
                </p14:cNvPr>
                <p14:cNvContentPartPr/>
                <p14:nvPr/>
              </p14:nvContentPartPr>
              <p14:xfrm>
                <a:off x="7468375" y="489938"/>
                <a:ext cx="140400" cy="13356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E0CADA80-121A-627F-68A2-5562BB4A37A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62255" y="483818"/>
                  <a:ext cx="152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09205431-B7CB-5FFB-0F9A-8ACB0DBDD4AD}"/>
                    </a:ext>
                  </a:extLst>
                </p14:cNvPr>
                <p14:cNvContentPartPr/>
                <p14:nvPr/>
              </p14:nvContentPartPr>
              <p14:xfrm>
                <a:off x="7514455" y="643658"/>
                <a:ext cx="143640" cy="2016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09205431-B7CB-5FFB-0F9A-8ACB0DBDD4A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508335" y="637538"/>
                  <a:ext cx="1558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4BB70F46-4358-84AD-415F-3723152D1379}"/>
                    </a:ext>
                  </a:extLst>
                </p14:cNvPr>
                <p14:cNvContentPartPr/>
                <p14:nvPr/>
              </p14:nvContentPartPr>
              <p14:xfrm>
                <a:off x="7543255" y="761018"/>
                <a:ext cx="167040" cy="10908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4BB70F46-4358-84AD-415F-3723152D137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537135" y="754898"/>
                  <a:ext cx="17928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370096DF-EF16-364B-DFCD-5BE21A7E419F}"/>
                  </a:ext>
                </a:extLst>
              </p14:cNvPr>
              <p14:cNvContentPartPr/>
              <p14:nvPr/>
            </p14:nvContentPartPr>
            <p14:xfrm>
              <a:off x="5722015" y="223178"/>
              <a:ext cx="7560" cy="1224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370096DF-EF16-364B-DFCD-5BE21A7E419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715895" y="217058"/>
                <a:ext cx="19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8E5A76AF-9A09-365E-90C5-ABF0C6D3A87C}"/>
                  </a:ext>
                </a:extLst>
              </p14:cNvPr>
              <p14:cNvContentPartPr/>
              <p14:nvPr/>
            </p14:nvContentPartPr>
            <p14:xfrm>
              <a:off x="5769895" y="5079218"/>
              <a:ext cx="2880" cy="1548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8E5A76AF-9A09-365E-90C5-ABF0C6D3A87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763775" y="5073098"/>
                <a:ext cx="151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67F7D4A4-5A86-62F1-6CFF-D4539DA86261}"/>
                  </a:ext>
                </a:extLst>
              </p14:cNvPr>
              <p14:cNvContentPartPr/>
              <p14:nvPr/>
            </p14:nvContentPartPr>
            <p14:xfrm>
              <a:off x="5771335" y="5292698"/>
              <a:ext cx="11520" cy="7704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67F7D4A4-5A86-62F1-6CFF-D4539DA8626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765215" y="5286578"/>
                <a:ext cx="2376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A89F8813-450D-8EE5-7220-D559E41628AD}"/>
                  </a:ext>
                </a:extLst>
              </p14:cNvPr>
              <p14:cNvContentPartPr/>
              <p14:nvPr/>
            </p14:nvContentPartPr>
            <p14:xfrm>
              <a:off x="5785015" y="5572418"/>
              <a:ext cx="45000" cy="40680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A89F8813-450D-8EE5-7220-D559E41628A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778895" y="5566298"/>
                <a:ext cx="57240" cy="4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D17A6B5C-5B71-7282-50C3-147AD9F274A6}"/>
                  </a:ext>
                </a:extLst>
              </p14:cNvPr>
              <p14:cNvContentPartPr/>
              <p14:nvPr/>
            </p14:nvContentPartPr>
            <p14:xfrm>
              <a:off x="5844775" y="6124298"/>
              <a:ext cx="9000" cy="2484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D17A6B5C-5B71-7282-50C3-147AD9F274A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838655" y="6118178"/>
                <a:ext cx="2124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그룹 89">
            <a:extLst>
              <a:ext uri="{FF2B5EF4-FFF2-40B4-BE49-F238E27FC236}">
                <a16:creationId xmlns:a16="http://schemas.microsoft.com/office/drawing/2014/main" id="{56AC0EC0-236D-2505-36DD-ABC82C2D03A9}"/>
              </a:ext>
            </a:extLst>
          </p:cNvPr>
          <p:cNvGrpSpPr/>
          <p:nvPr/>
        </p:nvGrpSpPr>
        <p:grpSpPr>
          <a:xfrm>
            <a:off x="8494015" y="141818"/>
            <a:ext cx="599040" cy="220320"/>
            <a:chOff x="8494015" y="141818"/>
            <a:chExt cx="59904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785A780B-2AC5-824E-DAE3-37C74D6DD342}"/>
                    </a:ext>
                  </a:extLst>
                </p14:cNvPr>
                <p14:cNvContentPartPr/>
                <p14:nvPr/>
              </p14:nvContentPartPr>
              <p14:xfrm>
                <a:off x="8573215" y="241538"/>
                <a:ext cx="519840" cy="975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785A780B-2AC5-824E-DAE3-37C74D6DD34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67095" y="235418"/>
                  <a:ext cx="532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69D6CE4B-67A0-AD30-8A6A-68DCF77DEF76}"/>
                    </a:ext>
                  </a:extLst>
                </p14:cNvPr>
                <p14:cNvContentPartPr/>
                <p14:nvPr/>
              </p14:nvContentPartPr>
              <p14:xfrm>
                <a:off x="8494015" y="141818"/>
                <a:ext cx="143640" cy="22032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69D6CE4B-67A0-AD30-8A6A-68DCF77DEF7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487895" y="135698"/>
                  <a:ext cx="15588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CA943A8B-A3AB-3C24-5542-6227FA5A966A}"/>
              </a:ext>
            </a:extLst>
          </p:cNvPr>
          <p:cNvGrpSpPr/>
          <p:nvPr/>
        </p:nvGrpSpPr>
        <p:grpSpPr>
          <a:xfrm>
            <a:off x="5353375" y="379778"/>
            <a:ext cx="792720" cy="226080"/>
            <a:chOff x="5353375" y="379778"/>
            <a:chExt cx="79272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A6CB3ADF-9E63-7BA9-9029-EA4293BFAB27}"/>
                    </a:ext>
                  </a:extLst>
                </p14:cNvPr>
                <p14:cNvContentPartPr/>
                <p14:nvPr/>
              </p14:nvContentPartPr>
              <p14:xfrm>
                <a:off x="5739295" y="388778"/>
                <a:ext cx="10080" cy="3060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A6CB3ADF-9E63-7BA9-9029-EA4293BFAB2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733175" y="382658"/>
                  <a:ext cx="223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993150FF-209D-B16B-96FC-96AF354A5219}"/>
                    </a:ext>
                  </a:extLst>
                </p14:cNvPr>
                <p14:cNvContentPartPr/>
                <p14:nvPr/>
              </p14:nvContentPartPr>
              <p14:xfrm>
                <a:off x="5787175" y="551498"/>
                <a:ext cx="17280" cy="180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993150FF-209D-B16B-96FC-96AF354A521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781055" y="545378"/>
                  <a:ext cx="295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95656890-249E-3847-E367-CBBA8DBB1246}"/>
                    </a:ext>
                  </a:extLst>
                </p14:cNvPr>
                <p14:cNvContentPartPr/>
                <p14:nvPr/>
              </p14:nvContentPartPr>
              <p14:xfrm>
                <a:off x="5501335" y="379778"/>
                <a:ext cx="644760" cy="11916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95656890-249E-3847-E367-CBBA8DBB124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495215" y="373658"/>
                  <a:ext cx="657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0C3A43FC-7F33-F6DE-FC97-2A781147972E}"/>
                    </a:ext>
                  </a:extLst>
                </p14:cNvPr>
                <p14:cNvContentPartPr/>
                <p14:nvPr/>
              </p14:nvContentPartPr>
              <p14:xfrm>
                <a:off x="5353375" y="395258"/>
                <a:ext cx="67680" cy="21060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0C3A43FC-7F33-F6DE-FC97-2A781147972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347255" y="389138"/>
                  <a:ext cx="7992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696751A1-AC5D-1A68-2D66-472E53712553}"/>
              </a:ext>
            </a:extLst>
          </p:cNvPr>
          <p:cNvGrpSpPr/>
          <p:nvPr/>
        </p:nvGrpSpPr>
        <p:grpSpPr>
          <a:xfrm>
            <a:off x="3353935" y="375098"/>
            <a:ext cx="1468800" cy="357480"/>
            <a:chOff x="3353935" y="375098"/>
            <a:chExt cx="1468800" cy="3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5460D38A-E3CA-685A-574A-020A09A17E9E}"/>
                    </a:ext>
                  </a:extLst>
                </p14:cNvPr>
                <p14:cNvContentPartPr/>
                <p14:nvPr/>
              </p14:nvContentPartPr>
              <p14:xfrm>
                <a:off x="3353935" y="453578"/>
                <a:ext cx="234720" cy="27900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5460D38A-E3CA-685A-574A-020A09A17E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47815" y="447458"/>
                  <a:ext cx="2469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59C21306-4F5D-85B1-B0B8-8F42592C4E7B}"/>
                    </a:ext>
                  </a:extLst>
                </p14:cNvPr>
                <p14:cNvContentPartPr/>
                <p14:nvPr/>
              </p14:nvContentPartPr>
              <p14:xfrm>
                <a:off x="3592615" y="595778"/>
                <a:ext cx="84240" cy="918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59C21306-4F5D-85B1-B0B8-8F42592C4E7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586495" y="589658"/>
                  <a:ext cx="96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54950698-5D17-A945-E30F-B53D269E1334}"/>
                    </a:ext>
                  </a:extLst>
                </p14:cNvPr>
                <p14:cNvContentPartPr/>
                <p14:nvPr/>
              </p14:nvContentPartPr>
              <p14:xfrm>
                <a:off x="3697735" y="588218"/>
                <a:ext cx="166680" cy="7992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54950698-5D17-A945-E30F-B53D269E133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91615" y="582098"/>
                  <a:ext cx="178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3A30FE22-24C3-9F0E-C0E0-94739BAAF61C}"/>
                    </a:ext>
                  </a:extLst>
                </p14:cNvPr>
                <p14:cNvContentPartPr/>
                <p14:nvPr/>
              </p14:nvContentPartPr>
              <p14:xfrm>
                <a:off x="3819415" y="392738"/>
                <a:ext cx="144720" cy="28332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3A30FE22-24C3-9F0E-C0E0-94739BAAF6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813295" y="386618"/>
                  <a:ext cx="156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8EA8C63F-FB02-A8FC-B061-0FACEBD6D598}"/>
                    </a:ext>
                  </a:extLst>
                </p14:cNvPr>
                <p14:cNvContentPartPr/>
                <p14:nvPr/>
              </p14:nvContentPartPr>
              <p14:xfrm>
                <a:off x="3992935" y="561578"/>
                <a:ext cx="86400" cy="1414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8EA8C63F-FB02-A8FC-B061-0FACEBD6D59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86815" y="555458"/>
                  <a:ext cx="986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20D8DA69-9C3C-2FF4-8958-9CB34B7BB611}"/>
                    </a:ext>
                  </a:extLst>
                </p14:cNvPr>
                <p14:cNvContentPartPr/>
                <p14:nvPr/>
              </p14:nvContentPartPr>
              <p14:xfrm>
                <a:off x="4110295" y="560498"/>
                <a:ext cx="73800" cy="10620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20D8DA69-9C3C-2FF4-8958-9CB34B7BB61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04175" y="554378"/>
                  <a:ext cx="860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03932E62-4C66-B1DA-C5E4-698ED4D151D4}"/>
                    </a:ext>
                  </a:extLst>
                </p14:cNvPr>
                <p14:cNvContentPartPr/>
                <p14:nvPr/>
              </p14:nvContentPartPr>
              <p14:xfrm>
                <a:off x="4243135" y="375098"/>
                <a:ext cx="116640" cy="27900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03932E62-4C66-B1DA-C5E4-698ED4D151D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237015" y="368978"/>
                  <a:ext cx="128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269EA7C6-7119-8572-815D-46C307C0699E}"/>
                    </a:ext>
                  </a:extLst>
                </p14:cNvPr>
                <p14:cNvContentPartPr/>
                <p14:nvPr/>
              </p14:nvContentPartPr>
              <p14:xfrm>
                <a:off x="4377055" y="522698"/>
                <a:ext cx="116640" cy="11232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269EA7C6-7119-8572-815D-46C307C0699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370935" y="516578"/>
                  <a:ext cx="128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E1CCDF42-05FE-6488-4DFA-2AF8593DBC9E}"/>
                    </a:ext>
                  </a:extLst>
                </p14:cNvPr>
                <p14:cNvContentPartPr/>
                <p14:nvPr/>
              </p14:nvContentPartPr>
              <p14:xfrm>
                <a:off x="4523935" y="532418"/>
                <a:ext cx="183600" cy="10620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E1CCDF42-05FE-6488-4DFA-2AF8593DBC9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517815" y="526298"/>
                  <a:ext cx="1958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100F5C28-4E34-8271-89CD-CE23E09CFF96}"/>
                    </a:ext>
                  </a:extLst>
                </p14:cNvPr>
                <p14:cNvContentPartPr/>
                <p14:nvPr/>
              </p14:nvContentPartPr>
              <p14:xfrm>
                <a:off x="4822375" y="681098"/>
                <a:ext cx="360" cy="36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100F5C28-4E34-8271-89CD-CE23E09CFF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16255" y="6749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398CF4B7-8F8A-CFE6-07F1-3AF8492585EB}"/>
              </a:ext>
            </a:extLst>
          </p:cNvPr>
          <p:cNvGrpSpPr/>
          <p:nvPr/>
        </p:nvGrpSpPr>
        <p:grpSpPr>
          <a:xfrm>
            <a:off x="2059735" y="1018778"/>
            <a:ext cx="1289520" cy="1280520"/>
            <a:chOff x="2059735" y="1018778"/>
            <a:chExt cx="1289520" cy="128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311D8161-140F-42BF-2A1D-1F908754E4E9}"/>
                    </a:ext>
                  </a:extLst>
                </p14:cNvPr>
                <p14:cNvContentPartPr/>
                <p14:nvPr/>
              </p14:nvContentPartPr>
              <p14:xfrm>
                <a:off x="2059735" y="1121018"/>
                <a:ext cx="1175040" cy="12528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311D8161-140F-42BF-2A1D-1F908754E4E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53615" y="1114898"/>
                  <a:ext cx="1187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B11DD240-5640-0F2F-32C3-704563EA645C}"/>
                    </a:ext>
                  </a:extLst>
                </p14:cNvPr>
                <p14:cNvContentPartPr/>
                <p14:nvPr/>
              </p14:nvContentPartPr>
              <p14:xfrm>
                <a:off x="3140095" y="1018778"/>
                <a:ext cx="209160" cy="32796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B11DD240-5640-0F2F-32C3-704563EA645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133975" y="1012658"/>
                  <a:ext cx="22140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9A010647-2DCF-D397-F27E-5F929C0E8B42}"/>
                    </a:ext>
                  </a:extLst>
                </p14:cNvPr>
                <p14:cNvContentPartPr/>
                <p14:nvPr/>
              </p14:nvContentPartPr>
              <p14:xfrm>
                <a:off x="2473375" y="1532858"/>
                <a:ext cx="699120" cy="66636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9A010647-2DCF-D397-F27E-5F929C0E8B4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467255" y="1526738"/>
                  <a:ext cx="71136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7442D549-3777-E836-A922-5C02354E82D5}"/>
                    </a:ext>
                  </a:extLst>
                </p14:cNvPr>
                <p14:cNvContentPartPr/>
                <p14:nvPr/>
              </p14:nvContentPartPr>
              <p14:xfrm>
                <a:off x="2313895" y="2106338"/>
                <a:ext cx="223200" cy="19296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7442D549-3777-E836-A922-5C02354E82D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307775" y="2100218"/>
                  <a:ext cx="23544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95A703EB-C107-D460-2CC9-63ABDCFF3584}"/>
              </a:ext>
            </a:extLst>
          </p:cNvPr>
          <p:cNvGrpSpPr/>
          <p:nvPr/>
        </p:nvGrpSpPr>
        <p:grpSpPr>
          <a:xfrm>
            <a:off x="840055" y="2172578"/>
            <a:ext cx="669960" cy="425160"/>
            <a:chOff x="840055" y="2172578"/>
            <a:chExt cx="669960" cy="42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2C3B2EB8-CABE-EF7A-F7B4-000F46DF8CF6}"/>
                    </a:ext>
                  </a:extLst>
                </p14:cNvPr>
                <p14:cNvContentPartPr/>
                <p14:nvPr/>
              </p14:nvContentPartPr>
              <p14:xfrm>
                <a:off x="840055" y="2297138"/>
                <a:ext cx="135360" cy="29628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2C3B2EB8-CABE-EF7A-F7B4-000F46DF8CF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33935" y="2291018"/>
                  <a:ext cx="1476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FCA482B8-727D-1749-E46D-16EE7236A3FA}"/>
                    </a:ext>
                  </a:extLst>
                </p14:cNvPr>
                <p14:cNvContentPartPr/>
                <p14:nvPr/>
              </p14:nvContentPartPr>
              <p14:xfrm>
                <a:off x="844015" y="2210018"/>
                <a:ext cx="72720" cy="684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FCA482B8-727D-1749-E46D-16EE7236A3F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37895" y="2203898"/>
                  <a:ext cx="84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E029740B-CF88-791B-768A-E31AA70A1F37}"/>
                    </a:ext>
                  </a:extLst>
                </p14:cNvPr>
                <p14:cNvContentPartPr/>
                <p14:nvPr/>
              </p14:nvContentPartPr>
              <p14:xfrm>
                <a:off x="1011415" y="2278418"/>
                <a:ext cx="74520" cy="15660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E029740B-CF88-791B-768A-E31AA70A1F3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05295" y="2272298"/>
                  <a:ext cx="867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BC0D520D-C0BE-0B8A-822B-AD0F758FFD38}"/>
                    </a:ext>
                  </a:extLst>
                </p14:cNvPr>
                <p14:cNvContentPartPr/>
                <p14:nvPr/>
              </p14:nvContentPartPr>
              <p14:xfrm>
                <a:off x="1261975" y="2192378"/>
                <a:ext cx="91800" cy="40536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BC0D520D-C0BE-0B8A-822B-AD0F758FFD3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255855" y="2186258"/>
                  <a:ext cx="1040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F1C2408B-BEBA-4A3D-60AA-AE526E633584}"/>
                    </a:ext>
                  </a:extLst>
                </p14:cNvPr>
                <p14:cNvContentPartPr/>
                <p14:nvPr/>
              </p14:nvContentPartPr>
              <p14:xfrm>
                <a:off x="1297255" y="2172578"/>
                <a:ext cx="114840" cy="15408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F1C2408B-BEBA-4A3D-60AA-AE526E63358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291135" y="2166458"/>
                  <a:ext cx="127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793717FD-27F3-F046-F978-4381881FCA9A}"/>
                    </a:ext>
                  </a:extLst>
                </p14:cNvPr>
                <p14:cNvContentPartPr/>
                <p14:nvPr/>
              </p14:nvContentPartPr>
              <p14:xfrm>
                <a:off x="1481935" y="2347898"/>
                <a:ext cx="28080" cy="612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793717FD-27F3-F046-F978-4381881FCA9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475815" y="2341778"/>
                  <a:ext cx="403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A319E8C1-1A93-64FF-4100-5B540BE4E7F6}"/>
                    </a:ext>
                  </a:extLst>
                </p14:cNvPr>
                <p14:cNvContentPartPr/>
                <p14:nvPr/>
              </p14:nvContentPartPr>
              <p14:xfrm>
                <a:off x="1043455" y="2188778"/>
                <a:ext cx="86040" cy="19224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A319E8C1-1A93-64FF-4100-5B540BE4E7F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37335" y="2182658"/>
                  <a:ext cx="98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10A9E40D-A51B-0DC0-B0C8-C74C9F26D829}"/>
                    </a:ext>
                  </a:extLst>
                </p14:cNvPr>
                <p14:cNvContentPartPr/>
                <p14:nvPr/>
              </p14:nvContentPartPr>
              <p14:xfrm>
                <a:off x="1204015" y="2429978"/>
                <a:ext cx="360" cy="36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10A9E40D-A51B-0DC0-B0C8-C74C9F26D82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97895" y="24238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B10A24AE-F69C-2678-0836-BFCC16362C10}"/>
              </a:ext>
            </a:extLst>
          </p:cNvPr>
          <p:cNvGrpSpPr/>
          <p:nvPr/>
        </p:nvGrpSpPr>
        <p:grpSpPr>
          <a:xfrm>
            <a:off x="482215" y="2788538"/>
            <a:ext cx="1451160" cy="714960"/>
            <a:chOff x="482215" y="2788538"/>
            <a:chExt cx="1451160" cy="71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CB0E76FC-DB47-55DC-45EE-9EC767E168DC}"/>
                    </a:ext>
                  </a:extLst>
                </p14:cNvPr>
                <p14:cNvContentPartPr/>
                <p14:nvPr/>
              </p14:nvContentPartPr>
              <p14:xfrm>
                <a:off x="781375" y="2788538"/>
                <a:ext cx="19800" cy="19080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CB0E76FC-DB47-55DC-45EE-9EC767E168D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5255" y="2782418"/>
                  <a:ext cx="32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91BFFEF0-EC43-60D2-33EB-28539CB71182}"/>
                    </a:ext>
                  </a:extLst>
                </p14:cNvPr>
                <p14:cNvContentPartPr/>
                <p14:nvPr/>
              </p14:nvContentPartPr>
              <p14:xfrm>
                <a:off x="706855" y="2957378"/>
                <a:ext cx="166680" cy="9432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91BFFEF0-EC43-60D2-33EB-28539CB7118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00735" y="2951258"/>
                  <a:ext cx="1789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CB8403EB-B64A-4A3B-2E4C-45721C47D11E}"/>
                    </a:ext>
                  </a:extLst>
                </p14:cNvPr>
                <p14:cNvContentPartPr/>
                <p14:nvPr/>
              </p14:nvContentPartPr>
              <p14:xfrm>
                <a:off x="482215" y="3208298"/>
                <a:ext cx="47160" cy="298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CB8403EB-B64A-4A3B-2E4C-45721C47D11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76095" y="3202178"/>
                  <a:ext cx="59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6283D5EE-CE07-DE38-2FB1-27A97B4F9C26}"/>
                    </a:ext>
                  </a:extLst>
                </p14:cNvPr>
                <p14:cNvContentPartPr/>
                <p14:nvPr/>
              </p14:nvContentPartPr>
              <p14:xfrm>
                <a:off x="499855" y="3281738"/>
                <a:ext cx="63000" cy="7128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6283D5EE-CE07-DE38-2FB1-27A97B4F9C2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3735" y="3275618"/>
                  <a:ext cx="75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977EBB6D-590B-4E68-090D-B2D53BCA75E2}"/>
                    </a:ext>
                  </a:extLst>
                </p14:cNvPr>
                <p14:cNvContentPartPr/>
                <p14:nvPr/>
              </p14:nvContentPartPr>
              <p14:xfrm>
                <a:off x="520375" y="3309458"/>
                <a:ext cx="154080" cy="14472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977EBB6D-590B-4E68-090D-B2D53BCA75E2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14255" y="3303338"/>
                  <a:ext cx="1663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8168A7A3-3618-9936-5E9F-A5C97480F4CA}"/>
                    </a:ext>
                  </a:extLst>
                </p14:cNvPr>
                <p14:cNvContentPartPr/>
                <p14:nvPr/>
              </p14:nvContentPartPr>
              <p14:xfrm>
                <a:off x="611815" y="3354098"/>
                <a:ext cx="157320" cy="14940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8168A7A3-3618-9936-5E9F-A5C97480F4C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05695" y="3347978"/>
                  <a:ext cx="169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D2D8B61F-353A-C24E-0827-1EE6003715D3}"/>
                    </a:ext>
                  </a:extLst>
                </p14:cNvPr>
                <p14:cNvContentPartPr/>
                <p14:nvPr/>
              </p14:nvContentPartPr>
              <p14:xfrm>
                <a:off x="701095" y="3212258"/>
                <a:ext cx="159840" cy="1281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D2D8B61F-353A-C24E-0827-1EE6003715D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94975" y="3206138"/>
                  <a:ext cx="172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FC529E1D-CD92-0F15-280D-2942F47848E3}"/>
                    </a:ext>
                  </a:extLst>
                </p14:cNvPr>
                <p14:cNvContentPartPr/>
                <p14:nvPr/>
              </p14:nvContentPartPr>
              <p14:xfrm>
                <a:off x="831055" y="3188858"/>
                <a:ext cx="141480" cy="17136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FC529E1D-CD92-0F15-280D-2942F47848E3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24935" y="3182738"/>
                  <a:ext cx="1537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6502638C-34D7-A4AB-191F-DA260BB8FC62}"/>
                    </a:ext>
                  </a:extLst>
                </p14:cNvPr>
                <p14:cNvContentPartPr/>
                <p14:nvPr/>
              </p14:nvContentPartPr>
              <p14:xfrm>
                <a:off x="886855" y="3414938"/>
                <a:ext cx="106920" cy="6876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6502638C-34D7-A4AB-191F-DA260BB8FC6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80735" y="3408818"/>
                  <a:ext cx="1191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55DC717F-E3FA-0215-A26B-4D6F1FE25C24}"/>
                    </a:ext>
                  </a:extLst>
                </p14:cNvPr>
                <p14:cNvContentPartPr/>
                <p14:nvPr/>
              </p14:nvContentPartPr>
              <p14:xfrm>
                <a:off x="1128055" y="3147098"/>
                <a:ext cx="192240" cy="19620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55DC717F-E3FA-0215-A26B-4D6F1FE25C24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21935" y="3140978"/>
                  <a:ext cx="204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93B8CC68-4BD9-46BE-473F-70E2331404B9}"/>
                    </a:ext>
                  </a:extLst>
                </p14:cNvPr>
                <p14:cNvContentPartPr/>
                <p14:nvPr/>
              </p14:nvContentPartPr>
              <p14:xfrm>
                <a:off x="1399135" y="2994098"/>
                <a:ext cx="250560" cy="8964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93B8CC68-4BD9-46BE-473F-70E2331404B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393015" y="2987978"/>
                  <a:ext cx="262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AD9EB821-DFD0-14C0-D4F2-1F57A7994693}"/>
                    </a:ext>
                  </a:extLst>
                </p14:cNvPr>
                <p14:cNvContentPartPr/>
                <p14:nvPr/>
              </p14:nvContentPartPr>
              <p14:xfrm>
                <a:off x="1482655" y="3080858"/>
                <a:ext cx="147960" cy="22140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AD9EB821-DFD0-14C0-D4F2-1F57A799469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76535" y="3074738"/>
                  <a:ext cx="160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82F41120-F0AC-37B0-701B-096EEB96815C}"/>
                    </a:ext>
                  </a:extLst>
                </p14:cNvPr>
                <p14:cNvContentPartPr/>
                <p14:nvPr/>
              </p14:nvContentPartPr>
              <p14:xfrm>
                <a:off x="1726735" y="2986898"/>
                <a:ext cx="206640" cy="28080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82F41120-F0AC-37B0-701B-096EEB96815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720615" y="2980778"/>
                  <a:ext cx="218880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2" name="잉크 131">
                <a:extLst>
                  <a:ext uri="{FF2B5EF4-FFF2-40B4-BE49-F238E27FC236}">
                    <a16:creationId xmlns:a16="http://schemas.microsoft.com/office/drawing/2014/main" id="{EDE48B3B-15FC-2D83-B723-433ED548B1CB}"/>
                  </a:ext>
                </a:extLst>
              </p14:cNvPr>
              <p14:cNvContentPartPr/>
              <p14:nvPr/>
            </p14:nvContentPartPr>
            <p14:xfrm>
              <a:off x="8743855" y="5631098"/>
              <a:ext cx="6840" cy="8280"/>
            </p14:xfrm>
          </p:contentPart>
        </mc:Choice>
        <mc:Fallback xmlns="">
          <p:pic>
            <p:nvPicPr>
              <p:cNvPr id="132" name="잉크 131">
                <a:extLst>
                  <a:ext uri="{FF2B5EF4-FFF2-40B4-BE49-F238E27FC236}">
                    <a16:creationId xmlns:a16="http://schemas.microsoft.com/office/drawing/2014/main" id="{EDE48B3B-15FC-2D83-B723-433ED548B1C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737735" y="5624978"/>
                <a:ext cx="190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5F4129E2-3A4D-1C17-6EAD-65A4BB72B741}"/>
                  </a:ext>
                </a:extLst>
              </p14:cNvPr>
              <p14:cNvContentPartPr/>
              <p14:nvPr/>
            </p14:nvContentPartPr>
            <p14:xfrm>
              <a:off x="8753575" y="5807138"/>
              <a:ext cx="23400" cy="116640"/>
            </p14:xfrm>
          </p:contentPart>
        </mc:Choice>
        <mc:Fallback xmlns=""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5F4129E2-3A4D-1C17-6EAD-65A4BB72B741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747455" y="5801018"/>
                <a:ext cx="3564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416F49EB-0405-FD15-675B-2BDB6A0A785A}"/>
              </a:ext>
            </a:extLst>
          </p:cNvPr>
          <p:cNvGrpSpPr/>
          <p:nvPr/>
        </p:nvGrpSpPr>
        <p:grpSpPr>
          <a:xfrm>
            <a:off x="8749255" y="5192978"/>
            <a:ext cx="1007280" cy="300240"/>
            <a:chOff x="8749255" y="5192978"/>
            <a:chExt cx="1007280" cy="30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7CC88FE6-2E5E-A821-3BC1-15218ED74C11}"/>
                    </a:ext>
                  </a:extLst>
                </p14:cNvPr>
                <p14:cNvContentPartPr/>
                <p14:nvPr/>
              </p14:nvContentPartPr>
              <p14:xfrm>
                <a:off x="8755735" y="5263178"/>
                <a:ext cx="360" cy="1944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7CC88FE6-2E5E-A821-3BC1-15218ED74C1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749615" y="5257058"/>
                  <a:ext cx="12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3D4BD73D-EFF4-AF70-50CE-DC6E7F7D019C}"/>
                    </a:ext>
                  </a:extLst>
                </p14:cNvPr>
                <p14:cNvContentPartPr/>
                <p14:nvPr/>
              </p14:nvContentPartPr>
              <p14:xfrm>
                <a:off x="8749255" y="5490338"/>
                <a:ext cx="5760" cy="288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3D4BD73D-EFF4-AF70-50CE-DC6E7F7D019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743135" y="5484218"/>
                  <a:ext cx="1800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ACC74C7F-4FFE-B7C1-57A0-513BC098D97C}"/>
                    </a:ext>
                  </a:extLst>
                </p14:cNvPr>
                <p14:cNvContentPartPr/>
                <p14:nvPr/>
              </p14:nvContentPartPr>
              <p14:xfrm>
                <a:off x="8916655" y="5192978"/>
                <a:ext cx="84600" cy="432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ACC74C7F-4FFE-B7C1-57A0-513BC098D97C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910535" y="5186858"/>
                  <a:ext cx="9684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1315B13F-3AE3-2694-2016-5FC3A32ABFDE}"/>
                    </a:ext>
                  </a:extLst>
                </p14:cNvPr>
                <p14:cNvContentPartPr/>
                <p14:nvPr/>
              </p14:nvContentPartPr>
              <p14:xfrm>
                <a:off x="8904775" y="5235818"/>
                <a:ext cx="146520" cy="21564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1315B13F-3AE3-2694-2016-5FC3A32ABFD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898655" y="5229698"/>
                  <a:ext cx="158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F433688F-393A-9EDC-D6A7-141BF23F1141}"/>
                    </a:ext>
                  </a:extLst>
                </p14:cNvPr>
                <p14:cNvContentPartPr/>
                <p14:nvPr/>
              </p14:nvContentPartPr>
              <p14:xfrm>
                <a:off x="8912695" y="5327618"/>
                <a:ext cx="87120" cy="1296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F433688F-393A-9EDC-D6A7-141BF23F114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906575" y="5321498"/>
                  <a:ext cx="993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F74B8EEA-4A81-8FAA-9E57-F4F793B5620A}"/>
                    </a:ext>
                  </a:extLst>
                </p14:cNvPr>
                <p14:cNvContentPartPr/>
                <p14:nvPr/>
              </p14:nvContentPartPr>
              <p14:xfrm>
                <a:off x="9037975" y="5268938"/>
                <a:ext cx="69840" cy="10224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F74B8EEA-4A81-8FAA-9E57-F4F793B5620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031855" y="5262818"/>
                  <a:ext cx="82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E9EFC3B7-5E4C-F94A-80BF-7005864954F5}"/>
                    </a:ext>
                  </a:extLst>
                </p14:cNvPr>
                <p14:cNvContentPartPr/>
                <p14:nvPr/>
              </p14:nvContentPartPr>
              <p14:xfrm>
                <a:off x="9154255" y="5232938"/>
                <a:ext cx="85680" cy="16992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E9EFC3B7-5E4C-F94A-80BF-7005864954F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148135" y="5226818"/>
                  <a:ext cx="979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5FA78B4E-8C89-D89A-5605-0AABD83C1CDC}"/>
                    </a:ext>
                  </a:extLst>
                </p14:cNvPr>
                <p14:cNvContentPartPr/>
                <p14:nvPr/>
              </p14:nvContentPartPr>
              <p14:xfrm>
                <a:off x="9214015" y="5280818"/>
                <a:ext cx="108720" cy="15156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5FA78B4E-8C89-D89A-5605-0AABD83C1CD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07895" y="5274698"/>
                  <a:ext cx="1209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D1E998C2-28B7-FE18-B0B0-FB8E1ACCBE58}"/>
                    </a:ext>
                  </a:extLst>
                </p14:cNvPr>
                <p14:cNvContentPartPr/>
                <p14:nvPr/>
              </p14:nvContentPartPr>
              <p14:xfrm>
                <a:off x="9333535" y="5196938"/>
                <a:ext cx="110520" cy="16344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D1E998C2-28B7-FE18-B0B0-FB8E1ACCBE5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327415" y="5190818"/>
                  <a:ext cx="122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FC8681DF-A75E-0C1E-C938-8EE578CE8909}"/>
                    </a:ext>
                  </a:extLst>
                </p14:cNvPr>
                <p14:cNvContentPartPr/>
                <p14:nvPr/>
              </p14:nvContentPartPr>
              <p14:xfrm>
                <a:off x="9388975" y="5276498"/>
                <a:ext cx="224280" cy="18936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FC8681DF-A75E-0C1E-C938-8EE578CE8909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382855" y="5270378"/>
                  <a:ext cx="236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78FED215-711D-CB43-7165-D87976EAEF84}"/>
                    </a:ext>
                  </a:extLst>
                </p14:cNvPr>
                <p14:cNvContentPartPr/>
                <p14:nvPr/>
              </p14:nvContentPartPr>
              <p14:xfrm>
                <a:off x="9751495" y="5478098"/>
                <a:ext cx="5040" cy="900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78FED215-711D-CB43-7165-D87976EAEF8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45375" y="5471978"/>
                  <a:ext cx="1728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7BE36120-E801-2931-4B96-658B906AD928}"/>
              </a:ext>
            </a:extLst>
          </p:cNvPr>
          <p:cNvGrpSpPr/>
          <p:nvPr/>
        </p:nvGrpSpPr>
        <p:grpSpPr>
          <a:xfrm>
            <a:off x="5940535" y="5147618"/>
            <a:ext cx="820800" cy="303840"/>
            <a:chOff x="5940535" y="5147618"/>
            <a:chExt cx="82080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1CB25FE7-9712-F51C-FB63-8CAB2EBFB034}"/>
                    </a:ext>
                  </a:extLst>
                </p14:cNvPr>
                <p14:cNvContentPartPr/>
                <p14:nvPr/>
              </p14:nvContentPartPr>
              <p14:xfrm>
                <a:off x="5988055" y="5269298"/>
                <a:ext cx="29160" cy="2196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1CB25FE7-9712-F51C-FB63-8CAB2EBFB03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81935" y="5263178"/>
                  <a:ext cx="414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8DD0E667-27A7-6416-57C4-6FAF57341278}"/>
                    </a:ext>
                  </a:extLst>
                </p14:cNvPr>
                <p14:cNvContentPartPr/>
                <p14:nvPr/>
              </p14:nvContentPartPr>
              <p14:xfrm>
                <a:off x="5940535" y="5147618"/>
                <a:ext cx="273960" cy="30384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8DD0E667-27A7-6416-57C4-6FAF57341278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34415" y="5141498"/>
                  <a:ext cx="2862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09D3DD05-B2BE-30BB-1D2F-8D082714A0A1}"/>
                    </a:ext>
                  </a:extLst>
                </p14:cNvPr>
                <p14:cNvContentPartPr/>
                <p14:nvPr/>
              </p14:nvContentPartPr>
              <p14:xfrm>
                <a:off x="6234295" y="5401778"/>
                <a:ext cx="360" cy="684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09D3DD05-B2BE-30BB-1D2F-8D082714A0A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228175" y="5395658"/>
                  <a:ext cx="12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5CCE123A-29CE-F112-F2E6-F4BA1D39952D}"/>
                    </a:ext>
                  </a:extLst>
                </p14:cNvPr>
                <p14:cNvContentPartPr/>
                <p14:nvPr/>
              </p14:nvContentPartPr>
              <p14:xfrm>
                <a:off x="6316375" y="5185058"/>
                <a:ext cx="358920" cy="24948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5CCE123A-29CE-F112-F2E6-F4BA1D39952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10255" y="5178938"/>
                  <a:ext cx="371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5A31C6C3-A996-A8EC-678E-A74CB1F522E1}"/>
                    </a:ext>
                  </a:extLst>
                </p14:cNvPr>
                <p14:cNvContentPartPr/>
                <p14:nvPr/>
              </p14:nvContentPartPr>
              <p14:xfrm>
                <a:off x="6760975" y="5278298"/>
                <a:ext cx="360" cy="36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5A31C6C3-A996-A8EC-678E-A74CB1F522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54855" y="52721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51" name="잉크 150">
                <a:extLst>
                  <a:ext uri="{FF2B5EF4-FFF2-40B4-BE49-F238E27FC236}">
                    <a16:creationId xmlns:a16="http://schemas.microsoft.com/office/drawing/2014/main" id="{9D7E2E36-9A54-5415-453E-CD16B013BDB0}"/>
                  </a:ext>
                </a:extLst>
              </p14:cNvPr>
              <p14:cNvContentPartPr/>
              <p14:nvPr/>
            </p14:nvContentPartPr>
            <p14:xfrm>
              <a:off x="2750215" y="5364338"/>
              <a:ext cx="20160" cy="40320"/>
            </p14:xfrm>
          </p:contentPart>
        </mc:Choice>
        <mc:Fallback xmlns="">
          <p:pic>
            <p:nvPicPr>
              <p:cNvPr id="151" name="잉크 150">
                <a:extLst>
                  <a:ext uri="{FF2B5EF4-FFF2-40B4-BE49-F238E27FC236}">
                    <a16:creationId xmlns:a16="http://schemas.microsoft.com/office/drawing/2014/main" id="{9D7E2E36-9A54-5415-453E-CD16B013BDB0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744095" y="5358218"/>
                <a:ext cx="324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52" name="잉크 151">
                <a:extLst>
                  <a:ext uri="{FF2B5EF4-FFF2-40B4-BE49-F238E27FC236}">
                    <a16:creationId xmlns:a16="http://schemas.microsoft.com/office/drawing/2014/main" id="{D6E19DA4-F0B9-F7E3-BA94-58BCC84ED71B}"/>
                  </a:ext>
                </a:extLst>
              </p14:cNvPr>
              <p14:cNvContentPartPr/>
              <p14:nvPr/>
            </p14:nvContentPartPr>
            <p14:xfrm>
              <a:off x="2815735" y="5651978"/>
              <a:ext cx="7560" cy="14760"/>
            </p14:xfrm>
          </p:contentPart>
        </mc:Choice>
        <mc:Fallback xmlns="">
          <p:pic>
            <p:nvPicPr>
              <p:cNvPr id="152" name="잉크 151">
                <a:extLst>
                  <a:ext uri="{FF2B5EF4-FFF2-40B4-BE49-F238E27FC236}">
                    <a16:creationId xmlns:a16="http://schemas.microsoft.com/office/drawing/2014/main" id="{D6E19DA4-F0B9-F7E3-BA94-58BCC84ED71B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809615" y="5645858"/>
                <a:ext cx="1980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153" name="잉크 152">
                <a:extLst>
                  <a:ext uri="{FF2B5EF4-FFF2-40B4-BE49-F238E27FC236}">
                    <a16:creationId xmlns:a16="http://schemas.microsoft.com/office/drawing/2014/main" id="{0186612B-6E4B-F607-751B-DF0851B6D695}"/>
                  </a:ext>
                </a:extLst>
              </p14:cNvPr>
              <p14:cNvContentPartPr/>
              <p14:nvPr/>
            </p14:nvContentPartPr>
            <p14:xfrm>
              <a:off x="2833375" y="5852858"/>
              <a:ext cx="5040" cy="1080"/>
            </p14:xfrm>
          </p:contentPart>
        </mc:Choice>
        <mc:Fallback xmlns="">
          <p:pic>
            <p:nvPicPr>
              <p:cNvPr id="153" name="잉크 152">
                <a:extLst>
                  <a:ext uri="{FF2B5EF4-FFF2-40B4-BE49-F238E27FC236}">
                    <a16:creationId xmlns:a16="http://schemas.microsoft.com/office/drawing/2014/main" id="{0186612B-6E4B-F607-751B-DF0851B6D69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27255" y="5846738"/>
                <a:ext cx="17280" cy="1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43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3A7B0DF2-F04D-F365-FBCE-139C9BBD185B}"/>
                  </a:ext>
                </a:extLst>
              </p14:cNvPr>
              <p14:cNvContentPartPr/>
              <p14:nvPr/>
            </p14:nvContentPartPr>
            <p14:xfrm>
              <a:off x="578695" y="365738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3A7B0DF2-F04D-F365-FBCE-139C9BBD18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575" y="35961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7440F90E-B407-30BF-F49B-17BDBB6F1C4F}"/>
                  </a:ext>
                </a:extLst>
              </p14:cNvPr>
              <p14:cNvContentPartPr/>
              <p14:nvPr/>
            </p14:nvContentPartPr>
            <p14:xfrm>
              <a:off x="1113295" y="2108138"/>
              <a:ext cx="1290960" cy="5112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7440F90E-B407-30BF-F49B-17BDBB6F1C4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7175" y="2102018"/>
                <a:ext cx="130320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그룹 41">
            <a:extLst>
              <a:ext uri="{FF2B5EF4-FFF2-40B4-BE49-F238E27FC236}">
                <a16:creationId xmlns:a16="http://schemas.microsoft.com/office/drawing/2014/main" id="{99DE2224-072C-8BAC-E6A0-980385DC6D32}"/>
              </a:ext>
            </a:extLst>
          </p:cNvPr>
          <p:cNvGrpSpPr/>
          <p:nvPr/>
        </p:nvGrpSpPr>
        <p:grpSpPr>
          <a:xfrm>
            <a:off x="850855" y="606218"/>
            <a:ext cx="3470040" cy="1354320"/>
            <a:chOff x="850855" y="606218"/>
            <a:chExt cx="3470040" cy="135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8F235CD-CCBE-2239-D71D-BE32CDC427F2}"/>
                    </a:ext>
                  </a:extLst>
                </p14:cNvPr>
                <p14:cNvContentPartPr/>
                <p14:nvPr/>
              </p14:nvContentPartPr>
              <p14:xfrm>
                <a:off x="850855" y="690098"/>
                <a:ext cx="161280" cy="1987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8F235CD-CCBE-2239-D71D-BE32CDC427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4735" y="683978"/>
                  <a:ext cx="1735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DE87D089-AC58-D140-CBA4-6030BB636263}"/>
                    </a:ext>
                  </a:extLst>
                </p14:cNvPr>
                <p14:cNvContentPartPr/>
                <p14:nvPr/>
              </p14:nvContentPartPr>
              <p14:xfrm>
                <a:off x="1043815" y="626378"/>
                <a:ext cx="77040" cy="2556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DE87D089-AC58-D140-CBA4-6030BB6362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7695" y="620258"/>
                  <a:ext cx="892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F8EA9FC-EF82-3F4B-F530-6038670D83BD}"/>
                    </a:ext>
                  </a:extLst>
                </p14:cNvPr>
                <p14:cNvContentPartPr/>
                <p14:nvPr/>
              </p14:nvContentPartPr>
              <p14:xfrm>
                <a:off x="1161175" y="759218"/>
                <a:ext cx="79560" cy="1072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F8EA9FC-EF82-3F4B-F530-6038670D83B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55055" y="753098"/>
                  <a:ext cx="91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81E28FC-9F56-E291-BB0D-8058EA355372}"/>
                    </a:ext>
                  </a:extLst>
                </p14:cNvPr>
                <p14:cNvContentPartPr/>
                <p14:nvPr/>
              </p14:nvContentPartPr>
              <p14:xfrm>
                <a:off x="1277455" y="775058"/>
                <a:ext cx="105480" cy="76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81E28FC-9F56-E291-BB0D-8058EA35537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1335" y="768938"/>
                  <a:ext cx="1177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FC807D3-DB2F-04AD-D544-2C4FD2470A8F}"/>
                    </a:ext>
                  </a:extLst>
                </p14:cNvPr>
                <p14:cNvContentPartPr/>
                <p14:nvPr/>
              </p14:nvContentPartPr>
              <p14:xfrm>
                <a:off x="1393375" y="767858"/>
                <a:ext cx="122040" cy="734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FC807D3-DB2F-04AD-D544-2C4FD2470A8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87255" y="761738"/>
                  <a:ext cx="1342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58578B5-D8A7-4847-9187-451068B8BF0B}"/>
                    </a:ext>
                  </a:extLst>
                </p14:cNvPr>
                <p14:cNvContentPartPr/>
                <p14:nvPr/>
              </p14:nvContentPartPr>
              <p14:xfrm>
                <a:off x="1514695" y="681098"/>
                <a:ext cx="123840" cy="1522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58578B5-D8A7-4847-9187-451068B8BF0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08575" y="674978"/>
                  <a:ext cx="1360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96A94BC-6CEA-1CB4-BDDE-8E8F403F0DEF}"/>
                    </a:ext>
                  </a:extLst>
                </p14:cNvPr>
                <p14:cNvContentPartPr/>
                <p14:nvPr/>
              </p14:nvContentPartPr>
              <p14:xfrm>
                <a:off x="1693975" y="629258"/>
                <a:ext cx="103320" cy="2538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96A94BC-6CEA-1CB4-BDDE-8E8F403F0D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87855" y="623138"/>
                  <a:ext cx="1155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A08D86F6-2009-E11D-AE5C-7D21D013C74F}"/>
                    </a:ext>
                  </a:extLst>
                </p14:cNvPr>
                <p14:cNvContentPartPr/>
                <p14:nvPr/>
              </p14:nvContentPartPr>
              <p14:xfrm>
                <a:off x="1890535" y="670658"/>
                <a:ext cx="10080" cy="1782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A08D86F6-2009-E11D-AE5C-7D21D013C74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84415" y="664538"/>
                  <a:ext cx="22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2C45E488-B402-0C3C-F21E-3DDD30F4187C}"/>
                    </a:ext>
                  </a:extLst>
                </p14:cNvPr>
                <p14:cNvContentPartPr/>
                <p14:nvPr/>
              </p14:nvContentPartPr>
              <p14:xfrm>
                <a:off x="1968655" y="751298"/>
                <a:ext cx="9000" cy="734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2C45E488-B402-0C3C-F21E-3DDD30F418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62535" y="745178"/>
                  <a:ext cx="212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EFD3350-5ED0-4480-031B-198954C5161D}"/>
                    </a:ext>
                  </a:extLst>
                </p14:cNvPr>
                <p14:cNvContentPartPr/>
                <p14:nvPr/>
              </p14:nvContentPartPr>
              <p14:xfrm>
                <a:off x="1958215" y="708458"/>
                <a:ext cx="38520" cy="3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EFD3350-5ED0-4480-031B-198954C516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2095" y="702338"/>
                  <a:ext cx="50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DAB1E730-F77E-C389-65A8-CF8E9284EDEC}"/>
                    </a:ext>
                  </a:extLst>
                </p14:cNvPr>
                <p14:cNvContentPartPr/>
                <p14:nvPr/>
              </p14:nvContentPartPr>
              <p14:xfrm>
                <a:off x="2028055" y="697298"/>
                <a:ext cx="277200" cy="1551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DAB1E730-F77E-C389-65A8-CF8E9284EDE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021935" y="691178"/>
                  <a:ext cx="289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0D31249-097A-5FBE-5CF8-1950655A7676}"/>
                    </a:ext>
                  </a:extLst>
                </p14:cNvPr>
                <p14:cNvContentPartPr/>
                <p14:nvPr/>
              </p14:nvContentPartPr>
              <p14:xfrm>
                <a:off x="2207695" y="642218"/>
                <a:ext cx="236520" cy="22032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0D31249-097A-5FBE-5CF8-1950655A767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01575" y="636098"/>
                  <a:ext cx="2487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EED785E6-0096-5241-D5A3-054DB57B7186}"/>
                    </a:ext>
                  </a:extLst>
                </p14:cNvPr>
                <p14:cNvContentPartPr/>
                <p14:nvPr/>
              </p14:nvContentPartPr>
              <p14:xfrm>
                <a:off x="953095" y="1130378"/>
                <a:ext cx="5760" cy="10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EED785E6-0096-5241-D5A3-054DB57B71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46975" y="1124258"/>
                  <a:ext cx="1800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DADD898-6289-FA5E-2B51-A4AF980D23C8}"/>
                    </a:ext>
                  </a:extLst>
                </p14:cNvPr>
                <p14:cNvContentPartPr/>
                <p14:nvPr/>
              </p14:nvContentPartPr>
              <p14:xfrm>
                <a:off x="2526655" y="635738"/>
                <a:ext cx="98280" cy="2379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DADD898-6289-FA5E-2B51-A4AF980D23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20535" y="629618"/>
                  <a:ext cx="110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39E17D34-1F5C-E60A-FB17-76533610B764}"/>
                    </a:ext>
                  </a:extLst>
                </p14:cNvPr>
                <p14:cNvContentPartPr/>
                <p14:nvPr/>
              </p14:nvContentPartPr>
              <p14:xfrm>
                <a:off x="2635375" y="651218"/>
                <a:ext cx="127080" cy="1929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39E17D34-1F5C-E60A-FB17-76533610B7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29255" y="645098"/>
                  <a:ext cx="1393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670D812-F1F2-8702-77DB-FDABFC087829}"/>
                    </a:ext>
                  </a:extLst>
                </p14:cNvPr>
                <p14:cNvContentPartPr/>
                <p14:nvPr/>
              </p14:nvContentPartPr>
              <p14:xfrm>
                <a:off x="2678575" y="763898"/>
                <a:ext cx="126720" cy="10008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670D812-F1F2-8702-77DB-FDABFC08782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72455" y="757778"/>
                  <a:ext cx="1389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3AA4F8B-B0B9-7E36-0766-8063E21D22CD}"/>
                    </a:ext>
                  </a:extLst>
                </p14:cNvPr>
                <p14:cNvContentPartPr/>
                <p14:nvPr/>
              </p14:nvContentPartPr>
              <p14:xfrm>
                <a:off x="2823655" y="641498"/>
                <a:ext cx="137520" cy="90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3AA4F8B-B0B9-7E36-0766-8063E21D22C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17535" y="635378"/>
                  <a:ext cx="149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B1AC9267-D325-6653-7C26-650DB393D2AC}"/>
                    </a:ext>
                  </a:extLst>
                </p14:cNvPr>
                <p14:cNvContentPartPr/>
                <p14:nvPr/>
              </p14:nvContentPartPr>
              <p14:xfrm>
                <a:off x="2856775" y="697298"/>
                <a:ext cx="98640" cy="128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B1AC9267-D325-6653-7C26-650DB393D2A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50655" y="691178"/>
                  <a:ext cx="1108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5142F9A-CC67-C21C-66EC-372B1EEA1B8D}"/>
                    </a:ext>
                  </a:extLst>
                </p14:cNvPr>
                <p14:cNvContentPartPr/>
                <p14:nvPr/>
              </p14:nvContentPartPr>
              <p14:xfrm>
                <a:off x="2852455" y="619898"/>
                <a:ext cx="292680" cy="128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5142F9A-CC67-C21C-66EC-372B1EEA1B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846335" y="613778"/>
                  <a:ext cx="3049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1FD8FA4-A218-77BB-D98B-7382493C952B}"/>
                    </a:ext>
                  </a:extLst>
                </p14:cNvPr>
                <p14:cNvContentPartPr/>
                <p14:nvPr/>
              </p14:nvContentPartPr>
              <p14:xfrm>
                <a:off x="3088975" y="629258"/>
                <a:ext cx="10800" cy="2066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1FD8FA4-A218-77BB-D98B-7382493C95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82855" y="623138"/>
                  <a:ext cx="230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D1C74AE-29D6-7F12-D3B6-F364C953B19B}"/>
                    </a:ext>
                  </a:extLst>
                </p14:cNvPr>
                <p14:cNvContentPartPr/>
                <p14:nvPr/>
              </p14:nvContentPartPr>
              <p14:xfrm>
                <a:off x="3221095" y="606218"/>
                <a:ext cx="86400" cy="3459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D1C74AE-29D6-7F12-D3B6-F364C953B19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14975" y="600098"/>
                  <a:ext cx="98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247C2049-EE88-B641-6F84-B3A127202F45}"/>
                    </a:ext>
                  </a:extLst>
                </p14:cNvPr>
                <p14:cNvContentPartPr/>
                <p14:nvPr/>
              </p14:nvContentPartPr>
              <p14:xfrm>
                <a:off x="1001695" y="1105178"/>
                <a:ext cx="143640" cy="7502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247C2049-EE88-B641-6F84-B3A127202F4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5575" y="1099058"/>
                  <a:ext cx="15588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CC7EF723-74C4-127B-3210-A432B4441B5E}"/>
                    </a:ext>
                  </a:extLst>
                </p14:cNvPr>
                <p14:cNvContentPartPr/>
                <p14:nvPr/>
              </p14:nvContentPartPr>
              <p14:xfrm>
                <a:off x="1058935" y="1120298"/>
                <a:ext cx="1576440" cy="8402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CC7EF723-74C4-127B-3210-A432B4441B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2815" y="1114178"/>
                  <a:ext cx="158868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95CF7995-7641-0764-FDF6-90B3CBBE6B11}"/>
                    </a:ext>
                  </a:extLst>
                </p14:cNvPr>
                <p14:cNvContentPartPr/>
                <p14:nvPr/>
              </p14:nvContentPartPr>
              <p14:xfrm>
                <a:off x="1222375" y="1377338"/>
                <a:ext cx="629640" cy="2988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95CF7995-7641-0764-FDF6-90B3CBBE6B1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16255" y="1371218"/>
                  <a:ext cx="641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87A210D8-A19E-894C-3AFB-D1817C3B46D4}"/>
                    </a:ext>
                  </a:extLst>
                </p14:cNvPr>
                <p14:cNvContentPartPr/>
                <p14:nvPr/>
              </p14:nvContentPartPr>
              <p14:xfrm>
                <a:off x="1345855" y="1515938"/>
                <a:ext cx="402480" cy="1872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87A210D8-A19E-894C-3AFB-D1817C3B46D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39735" y="1509818"/>
                  <a:ext cx="414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1EB6707-DCFD-E369-7395-EE1A288E223A}"/>
                    </a:ext>
                  </a:extLst>
                </p14:cNvPr>
                <p14:cNvContentPartPr/>
                <p14:nvPr/>
              </p14:nvContentPartPr>
              <p14:xfrm>
                <a:off x="1378255" y="1615658"/>
                <a:ext cx="358200" cy="212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1EB6707-DCFD-E369-7395-EE1A288E223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72135" y="1609538"/>
                  <a:ext cx="3704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4EDFCB78-6320-F2D7-A74E-AC7E70E0FA5E}"/>
                    </a:ext>
                  </a:extLst>
                </p14:cNvPr>
                <p14:cNvContentPartPr/>
                <p14:nvPr/>
              </p14:nvContentPartPr>
              <p14:xfrm>
                <a:off x="1379335" y="1720778"/>
                <a:ext cx="417240" cy="1238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4EDFCB78-6320-F2D7-A74E-AC7E70E0FA5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73215" y="1714658"/>
                  <a:ext cx="4294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88EA2780-2C66-006A-C6A3-A30CCFE8F2D1}"/>
                    </a:ext>
                  </a:extLst>
                </p14:cNvPr>
                <p14:cNvContentPartPr/>
                <p14:nvPr/>
              </p14:nvContentPartPr>
              <p14:xfrm>
                <a:off x="2320015" y="1243778"/>
                <a:ext cx="206280" cy="18036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88EA2780-2C66-006A-C6A3-A30CCFE8F2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13895" y="1237658"/>
                  <a:ext cx="218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589205D5-BC5A-EBFC-13C4-818E2DEDCAFB}"/>
                    </a:ext>
                  </a:extLst>
                </p14:cNvPr>
                <p14:cNvContentPartPr/>
                <p14:nvPr/>
              </p14:nvContentPartPr>
              <p14:xfrm>
                <a:off x="2386255" y="1329818"/>
                <a:ext cx="360" cy="36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589205D5-BC5A-EBFC-13C4-818E2DEDCAF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80135" y="13236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4E3AED0-6FC4-FF9A-AADF-59A3781AEACF}"/>
                    </a:ext>
                  </a:extLst>
                </p14:cNvPr>
                <p14:cNvContentPartPr/>
                <p14:nvPr/>
              </p14:nvContentPartPr>
              <p14:xfrm>
                <a:off x="2852455" y="740138"/>
                <a:ext cx="1398600" cy="54108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4E3AED0-6FC4-FF9A-AADF-59A3781AEA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846335" y="734018"/>
                  <a:ext cx="141084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7B6C5470-50F7-111A-F6F2-AA3AFA15AD25}"/>
                    </a:ext>
                  </a:extLst>
                </p14:cNvPr>
                <p14:cNvContentPartPr/>
                <p14:nvPr/>
              </p14:nvContentPartPr>
              <p14:xfrm>
                <a:off x="4190935" y="641498"/>
                <a:ext cx="129960" cy="21168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7B6C5470-50F7-111A-F6F2-AA3AFA15AD2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84815" y="635378"/>
                  <a:ext cx="142200" cy="22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D45B02B9-D7BD-D93E-8B5D-3BD5D7B18118}"/>
              </a:ext>
            </a:extLst>
          </p:cNvPr>
          <p:cNvGrpSpPr/>
          <p:nvPr/>
        </p:nvGrpSpPr>
        <p:grpSpPr>
          <a:xfrm>
            <a:off x="4885375" y="218138"/>
            <a:ext cx="3318120" cy="538920"/>
            <a:chOff x="4885375" y="218138"/>
            <a:chExt cx="3318120" cy="53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09EE77E9-8714-E31E-5E5D-48D4856BD02D}"/>
                    </a:ext>
                  </a:extLst>
                </p14:cNvPr>
                <p14:cNvContentPartPr/>
                <p14:nvPr/>
              </p14:nvContentPartPr>
              <p14:xfrm>
                <a:off x="4885375" y="466178"/>
                <a:ext cx="115560" cy="2314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09EE77E9-8714-E31E-5E5D-48D4856BD02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879255" y="460058"/>
                  <a:ext cx="127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D192E985-1349-299B-3496-871114BCC609}"/>
                    </a:ext>
                  </a:extLst>
                </p14:cNvPr>
                <p14:cNvContentPartPr/>
                <p14:nvPr/>
              </p14:nvContentPartPr>
              <p14:xfrm>
                <a:off x="5068255" y="411818"/>
                <a:ext cx="78840" cy="2358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D192E985-1349-299B-3496-871114BCC60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062135" y="405698"/>
                  <a:ext cx="91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5E42F54D-889C-BEEF-D554-C30EAC625E6D}"/>
                    </a:ext>
                  </a:extLst>
                </p14:cNvPr>
                <p14:cNvContentPartPr/>
                <p14:nvPr/>
              </p14:nvContentPartPr>
              <p14:xfrm>
                <a:off x="5213695" y="513698"/>
                <a:ext cx="76320" cy="9360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5E42F54D-889C-BEEF-D554-C30EAC625E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207575" y="507578"/>
                  <a:ext cx="885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67E53084-1380-ADFD-C957-D1DCEC22DF47}"/>
                    </a:ext>
                  </a:extLst>
                </p14:cNvPr>
                <p14:cNvContentPartPr/>
                <p14:nvPr/>
              </p14:nvContentPartPr>
              <p14:xfrm>
                <a:off x="5346535" y="518738"/>
                <a:ext cx="129600" cy="910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67E53084-1380-ADFD-C957-D1DCEC22DF4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40415" y="512618"/>
                  <a:ext cx="141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6124FB54-7A4F-ACD0-0576-94841D3CBC30}"/>
                    </a:ext>
                  </a:extLst>
                </p14:cNvPr>
                <p14:cNvContentPartPr/>
                <p14:nvPr/>
              </p14:nvContentPartPr>
              <p14:xfrm>
                <a:off x="5489455" y="521978"/>
                <a:ext cx="137520" cy="8676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6124FB54-7A4F-ACD0-0576-94841D3CBC3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483335" y="515858"/>
                  <a:ext cx="149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D4DA321A-1A01-A233-9F35-2C6A3FE98A73}"/>
                    </a:ext>
                  </a:extLst>
                </p14:cNvPr>
                <p14:cNvContentPartPr/>
                <p14:nvPr/>
              </p14:nvContentPartPr>
              <p14:xfrm>
                <a:off x="5638495" y="381578"/>
                <a:ext cx="133200" cy="22032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D4DA321A-1A01-A233-9F35-2C6A3FE98A7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632375" y="375458"/>
                  <a:ext cx="145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3F370E11-59AF-08EA-BCD5-EA4EA06655BA}"/>
                    </a:ext>
                  </a:extLst>
                </p14:cNvPr>
                <p14:cNvContentPartPr/>
                <p14:nvPr/>
              </p14:nvContentPartPr>
              <p14:xfrm>
                <a:off x="5835055" y="384818"/>
                <a:ext cx="72720" cy="25452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3F370E11-59AF-08EA-BCD5-EA4EA06655B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28935" y="378698"/>
                  <a:ext cx="849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2B0B210B-18F6-FA8C-6F45-F5EE04B4BBD9}"/>
                    </a:ext>
                  </a:extLst>
                </p14:cNvPr>
                <p14:cNvContentPartPr/>
                <p14:nvPr/>
              </p14:nvContentPartPr>
              <p14:xfrm>
                <a:off x="5979055" y="480218"/>
                <a:ext cx="99000" cy="10800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2B0B210B-18F6-FA8C-6F45-F5EE04B4BBD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972935" y="474098"/>
                  <a:ext cx="111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79A5E182-8F81-C436-144D-DD93E3EBFDB8}"/>
                    </a:ext>
                  </a:extLst>
                </p14:cNvPr>
                <p14:cNvContentPartPr/>
                <p14:nvPr/>
              </p14:nvContentPartPr>
              <p14:xfrm>
                <a:off x="6098575" y="471938"/>
                <a:ext cx="151560" cy="1008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79A5E182-8F81-C436-144D-DD93E3EBFDB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092455" y="465818"/>
                  <a:ext cx="163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D68B4222-37F5-AD4C-9056-F5C6BF59B19B}"/>
                    </a:ext>
                  </a:extLst>
                </p14:cNvPr>
                <p14:cNvContentPartPr/>
                <p14:nvPr/>
              </p14:nvContentPartPr>
              <p14:xfrm>
                <a:off x="6232495" y="431618"/>
                <a:ext cx="178200" cy="32544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D68B4222-37F5-AD4C-9056-F5C6BF59B19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26375" y="425498"/>
                  <a:ext cx="1904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77507F92-DEA7-B82F-6563-C7C854EB3537}"/>
                    </a:ext>
                  </a:extLst>
                </p14:cNvPr>
                <p14:cNvContentPartPr/>
                <p14:nvPr/>
              </p14:nvContentPartPr>
              <p14:xfrm>
                <a:off x="6434095" y="469058"/>
                <a:ext cx="12960" cy="2124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77507F92-DEA7-B82F-6563-C7C854EB353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427975" y="462938"/>
                  <a:ext cx="252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16A82D55-2F36-B2B9-2850-B0FBF9273E5B}"/>
                    </a:ext>
                  </a:extLst>
                </p14:cNvPr>
                <p14:cNvContentPartPr/>
                <p14:nvPr/>
              </p14:nvContentPartPr>
              <p14:xfrm>
                <a:off x="6458215" y="573818"/>
                <a:ext cx="14040" cy="3204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16A82D55-2F36-B2B9-2850-B0FBF9273E5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452095" y="567698"/>
                  <a:ext cx="26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잉크 54">
                  <a:extLst>
                    <a:ext uri="{FF2B5EF4-FFF2-40B4-BE49-F238E27FC236}">
                      <a16:creationId xmlns:a16="http://schemas.microsoft.com/office/drawing/2014/main" id="{A457C2D8-120E-6984-815E-BA11DC1B382E}"/>
                    </a:ext>
                  </a:extLst>
                </p14:cNvPr>
                <p14:cNvContentPartPr/>
                <p14:nvPr/>
              </p14:nvContentPartPr>
              <p14:xfrm>
                <a:off x="6515095" y="425498"/>
                <a:ext cx="92160" cy="146520"/>
              </p14:xfrm>
            </p:contentPart>
          </mc:Choice>
          <mc:Fallback xmlns="">
            <p:pic>
              <p:nvPicPr>
                <p:cNvPr id="55" name="잉크 54">
                  <a:extLst>
                    <a:ext uri="{FF2B5EF4-FFF2-40B4-BE49-F238E27FC236}">
                      <a16:creationId xmlns:a16="http://schemas.microsoft.com/office/drawing/2014/main" id="{A457C2D8-120E-6984-815E-BA11DC1B382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08975" y="419378"/>
                  <a:ext cx="104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010AF7E4-88DD-D0D8-5EDF-1E6F61126C56}"/>
                    </a:ext>
                  </a:extLst>
                </p14:cNvPr>
                <p14:cNvContentPartPr/>
                <p14:nvPr/>
              </p14:nvContentPartPr>
              <p14:xfrm>
                <a:off x="6649375" y="377618"/>
                <a:ext cx="147960" cy="471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010AF7E4-88DD-D0D8-5EDF-1E6F61126C5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43255" y="371498"/>
                  <a:ext cx="160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2D8AF42E-78D4-74EF-7D0C-BD98210A6335}"/>
                    </a:ext>
                  </a:extLst>
                </p14:cNvPr>
                <p14:cNvContentPartPr/>
                <p14:nvPr/>
              </p14:nvContentPartPr>
              <p14:xfrm>
                <a:off x="6739375" y="302018"/>
                <a:ext cx="40320" cy="26820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2D8AF42E-78D4-74EF-7D0C-BD98210A633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33255" y="295898"/>
                  <a:ext cx="52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잉크 57">
                  <a:extLst>
                    <a:ext uri="{FF2B5EF4-FFF2-40B4-BE49-F238E27FC236}">
                      <a16:creationId xmlns:a16="http://schemas.microsoft.com/office/drawing/2014/main" id="{F6D2395E-9BE6-3761-5896-F74B2DB2F528}"/>
                    </a:ext>
                  </a:extLst>
                </p14:cNvPr>
                <p14:cNvContentPartPr/>
                <p14:nvPr/>
              </p14:nvContentPartPr>
              <p14:xfrm>
                <a:off x="6848455" y="408578"/>
                <a:ext cx="319680" cy="123120"/>
              </p14:xfrm>
            </p:contentPart>
          </mc:Choice>
          <mc:Fallback xmlns="">
            <p:pic>
              <p:nvPicPr>
                <p:cNvPr id="58" name="잉크 57">
                  <a:extLst>
                    <a:ext uri="{FF2B5EF4-FFF2-40B4-BE49-F238E27FC236}">
                      <a16:creationId xmlns:a16="http://schemas.microsoft.com/office/drawing/2014/main" id="{F6D2395E-9BE6-3761-5896-F74B2DB2F52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842335" y="402458"/>
                  <a:ext cx="331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976FCDAA-7158-F52A-AA17-9B1F50F41E78}"/>
                    </a:ext>
                  </a:extLst>
                </p14:cNvPr>
                <p14:cNvContentPartPr/>
                <p14:nvPr/>
              </p14:nvContentPartPr>
              <p14:xfrm>
                <a:off x="7299175" y="300938"/>
                <a:ext cx="205920" cy="25236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976FCDAA-7158-F52A-AA17-9B1F50F41E7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293055" y="294818"/>
                  <a:ext cx="218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1" name="잉크 60">
                  <a:extLst>
                    <a:ext uri="{FF2B5EF4-FFF2-40B4-BE49-F238E27FC236}">
                      <a16:creationId xmlns:a16="http://schemas.microsoft.com/office/drawing/2014/main" id="{B8F7B6EE-C1B6-0AAA-759B-2E859783B60C}"/>
                    </a:ext>
                  </a:extLst>
                </p14:cNvPr>
                <p14:cNvContentPartPr/>
                <p14:nvPr/>
              </p14:nvContentPartPr>
              <p14:xfrm>
                <a:off x="7512655" y="301298"/>
                <a:ext cx="178200" cy="183240"/>
              </p14:xfrm>
            </p:contentPart>
          </mc:Choice>
          <mc:Fallback xmlns="">
            <p:pic>
              <p:nvPicPr>
                <p:cNvPr id="61" name="잉크 60">
                  <a:extLst>
                    <a:ext uri="{FF2B5EF4-FFF2-40B4-BE49-F238E27FC236}">
                      <a16:creationId xmlns:a16="http://schemas.microsoft.com/office/drawing/2014/main" id="{B8F7B6EE-C1B6-0AAA-759B-2E859783B60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06535" y="295178"/>
                  <a:ext cx="1904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0F97A0CD-2E0C-866C-22DC-E9F7FE8403BC}"/>
                    </a:ext>
                  </a:extLst>
                </p14:cNvPr>
                <p14:cNvContentPartPr/>
                <p14:nvPr/>
              </p14:nvContentPartPr>
              <p14:xfrm>
                <a:off x="7582855" y="389138"/>
                <a:ext cx="189360" cy="11700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0F97A0CD-2E0C-866C-22DC-E9F7FE8403B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76735" y="383018"/>
                  <a:ext cx="2016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FCD63C19-84F8-69B8-396C-E3BC60652D8C}"/>
                    </a:ext>
                  </a:extLst>
                </p14:cNvPr>
                <p14:cNvContentPartPr/>
                <p14:nvPr/>
              </p14:nvContentPartPr>
              <p14:xfrm>
                <a:off x="7775815" y="275738"/>
                <a:ext cx="172440" cy="21456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FCD63C19-84F8-69B8-396C-E3BC60652D8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769695" y="269618"/>
                  <a:ext cx="1846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4" name="잉크 63">
                  <a:extLst>
                    <a:ext uri="{FF2B5EF4-FFF2-40B4-BE49-F238E27FC236}">
                      <a16:creationId xmlns:a16="http://schemas.microsoft.com/office/drawing/2014/main" id="{8F343A4A-19FA-F6FF-E56B-089BEECF5041}"/>
                    </a:ext>
                  </a:extLst>
                </p14:cNvPr>
                <p14:cNvContentPartPr/>
                <p14:nvPr/>
              </p14:nvContentPartPr>
              <p14:xfrm>
                <a:off x="7860415" y="371858"/>
                <a:ext cx="141480" cy="48240"/>
              </p14:xfrm>
            </p:contentPart>
          </mc:Choice>
          <mc:Fallback xmlns="">
            <p:pic>
              <p:nvPicPr>
                <p:cNvPr id="64" name="잉크 63">
                  <a:extLst>
                    <a:ext uri="{FF2B5EF4-FFF2-40B4-BE49-F238E27FC236}">
                      <a16:creationId xmlns:a16="http://schemas.microsoft.com/office/drawing/2014/main" id="{8F343A4A-19FA-F6FF-E56B-089BEECF504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854295" y="365738"/>
                  <a:ext cx="1537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5" name="잉크 64">
                  <a:extLst>
                    <a:ext uri="{FF2B5EF4-FFF2-40B4-BE49-F238E27FC236}">
                      <a16:creationId xmlns:a16="http://schemas.microsoft.com/office/drawing/2014/main" id="{CFEE8EA1-7B11-D9DB-C1F4-C5150AF324F9}"/>
                    </a:ext>
                  </a:extLst>
                </p14:cNvPr>
                <p14:cNvContentPartPr/>
                <p14:nvPr/>
              </p14:nvContentPartPr>
              <p14:xfrm>
                <a:off x="8046895" y="218138"/>
                <a:ext cx="156600" cy="252000"/>
              </p14:xfrm>
            </p:contentPart>
          </mc:Choice>
          <mc:Fallback xmlns="">
            <p:pic>
              <p:nvPicPr>
                <p:cNvPr id="65" name="잉크 64">
                  <a:extLst>
                    <a:ext uri="{FF2B5EF4-FFF2-40B4-BE49-F238E27FC236}">
                      <a16:creationId xmlns:a16="http://schemas.microsoft.com/office/drawing/2014/main" id="{CFEE8EA1-7B11-D9DB-C1F4-C5150AF324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040775" y="212018"/>
                  <a:ext cx="168840" cy="26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226CF814-683E-DA6A-EE46-288217443F03}"/>
                  </a:ext>
                </a:extLst>
              </p14:cNvPr>
              <p14:cNvContentPartPr/>
              <p14:nvPr/>
            </p14:nvContentPartPr>
            <p14:xfrm>
              <a:off x="8375935" y="237218"/>
              <a:ext cx="105480" cy="38592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226CF814-683E-DA6A-EE46-288217443F0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369815" y="231098"/>
                <a:ext cx="117720" cy="39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그룹 92">
            <a:extLst>
              <a:ext uri="{FF2B5EF4-FFF2-40B4-BE49-F238E27FC236}">
                <a16:creationId xmlns:a16="http://schemas.microsoft.com/office/drawing/2014/main" id="{26F17A60-45C7-8855-0DD1-C3EC04CDF222}"/>
              </a:ext>
            </a:extLst>
          </p:cNvPr>
          <p:cNvGrpSpPr/>
          <p:nvPr/>
        </p:nvGrpSpPr>
        <p:grpSpPr>
          <a:xfrm>
            <a:off x="5075815" y="820778"/>
            <a:ext cx="2201400" cy="1383480"/>
            <a:chOff x="5075815" y="820778"/>
            <a:chExt cx="2201400" cy="13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8" name="잉크 67">
                  <a:extLst>
                    <a:ext uri="{FF2B5EF4-FFF2-40B4-BE49-F238E27FC236}">
                      <a16:creationId xmlns:a16="http://schemas.microsoft.com/office/drawing/2014/main" id="{E2158CFA-BEE3-F93D-5A06-BFFC23B51CAB}"/>
                    </a:ext>
                  </a:extLst>
                </p14:cNvPr>
                <p14:cNvContentPartPr/>
                <p14:nvPr/>
              </p14:nvContentPartPr>
              <p14:xfrm>
                <a:off x="5096695" y="901058"/>
                <a:ext cx="72000" cy="1190520"/>
              </p14:xfrm>
            </p:contentPart>
          </mc:Choice>
          <mc:Fallback xmlns="">
            <p:pic>
              <p:nvPicPr>
                <p:cNvPr id="68" name="잉크 67">
                  <a:extLst>
                    <a:ext uri="{FF2B5EF4-FFF2-40B4-BE49-F238E27FC236}">
                      <a16:creationId xmlns:a16="http://schemas.microsoft.com/office/drawing/2014/main" id="{E2158CFA-BEE3-F93D-5A06-BFFC23B51CA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90575" y="894938"/>
                  <a:ext cx="84240" cy="12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9" name="잉크 68">
                  <a:extLst>
                    <a:ext uri="{FF2B5EF4-FFF2-40B4-BE49-F238E27FC236}">
                      <a16:creationId xmlns:a16="http://schemas.microsoft.com/office/drawing/2014/main" id="{72EB578E-F27C-0E48-DF58-FF1457201E76}"/>
                    </a:ext>
                  </a:extLst>
                </p14:cNvPr>
                <p14:cNvContentPartPr/>
                <p14:nvPr/>
              </p14:nvContentPartPr>
              <p14:xfrm>
                <a:off x="5075815" y="820778"/>
                <a:ext cx="2021400" cy="111240"/>
              </p14:xfrm>
            </p:contentPart>
          </mc:Choice>
          <mc:Fallback xmlns="">
            <p:pic>
              <p:nvPicPr>
                <p:cNvPr id="69" name="잉크 68">
                  <a:extLst>
                    <a:ext uri="{FF2B5EF4-FFF2-40B4-BE49-F238E27FC236}">
                      <a16:creationId xmlns:a16="http://schemas.microsoft.com/office/drawing/2014/main" id="{72EB578E-F27C-0E48-DF58-FF1457201E7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69695" y="814658"/>
                  <a:ext cx="2033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0" name="잉크 69">
                  <a:extLst>
                    <a:ext uri="{FF2B5EF4-FFF2-40B4-BE49-F238E27FC236}">
                      <a16:creationId xmlns:a16="http://schemas.microsoft.com/office/drawing/2014/main" id="{6F47F1CE-90C3-13C5-ACA4-6F508AFD8D8C}"/>
                    </a:ext>
                  </a:extLst>
                </p14:cNvPr>
                <p14:cNvContentPartPr/>
                <p14:nvPr/>
              </p14:nvContentPartPr>
              <p14:xfrm>
                <a:off x="7123855" y="845978"/>
                <a:ext cx="115920" cy="994680"/>
              </p14:xfrm>
            </p:contentPart>
          </mc:Choice>
          <mc:Fallback xmlns="">
            <p:pic>
              <p:nvPicPr>
                <p:cNvPr id="70" name="잉크 69">
                  <a:extLst>
                    <a:ext uri="{FF2B5EF4-FFF2-40B4-BE49-F238E27FC236}">
                      <a16:creationId xmlns:a16="http://schemas.microsoft.com/office/drawing/2014/main" id="{6F47F1CE-90C3-13C5-ACA4-6F508AFD8D8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117735" y="839858"/>
                  <a:ext cx="128160" cy="10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1" name="잉크 70">
                  <a:extLst>
                    <a:ext uri="{FF2B5EF4-FFF2-40B4-BE49-F238E27FC236}">
                      <a16:creationId xmlns:a16="http://schemas.microsoft.com/office/drawing/2014/main" id="{88C1585A-A5E9-138E-BDD1-CD61927A1765}"/>
                    </a:ext>
                  </a:extLst>
                </p14:cNvPr>
                <p14:cNvContentPartPr/>
                <p14:nvPr/>
              </p14:nvContentPartPr>
              <p14:xfrm>
                <a:off x="5210455" y="2032538"/>
                <a:ext cx="1861560" cy="171720"/>
              </p14:xfrm>
            </p:contentPart>
          </mc:Choice>
          <mc:Fallback xmlns="">
            <p:pic>
              <p:nvPicPr>
                <p:cNvPr id="71" name="잉크 70">
                  <a:extLst>
                    <a:ext uri="{FF2B5EF4-FFF2-40B4-BE49-F238E27FC236}">
                      <a16:creationId xmlns:a16="http://schemas.microsoft.com/office/drawing/2014/main" id="{88C1585A-A5E9-138E-BDD1-CD61927A176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04335" y="2026418"/>
                  <a:ext cx="18738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2" name="잉크 71">
                  <a:extLst>
                    <a:ext uri="{FF2B5EF4-FFF2-40B4-BE49-F238E27FC236}">
                      <a16:creationId xmlns:a16="http://schemas.microsoft.com/office/drawing/2014/main" id="{6F57CD4B-EF0F-8B61-8670-ACE511C3B3BC}"/>
                    </a:ext>
                  </a:extLst>
                </p14:cNvPr>
                <p14:cNvContentPartPr/>
                <p14:nvPr/>
              </p14:nvContentPartPr>
              <p14:xfrm>
                <a:off x="5401615" y="1142978"/>
                <a:ext cx="35640" cy="187920"/>
              </p14:xfrm>
            </p:contentPart>
          </mc:Choice>
          <mc:Fallback xmlns="">
            <p:pic>
              <p:nvPicPr>
                <p:cNvPr id="72" name="잉크 71">
                  <a:extLst>
                    <a:ext uri="{FF2B5EF4-FFF2-40B4-BE49-F238E27FC236}">
                      <a16:creationId xmlns:a16="http://schemas.microsoft.com/office/drawing/2014/main" id="{6F57CD4B-EF0F-8B61-8670-ACE511C3B3B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395495" y="1136858"/>
                  <a:ext cx="47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3" name="잉크 72">
                  <a:extLst>
                    <a:ext uri="{FF2B5EF4-FFF2-40B4-BE49-F238E27FC236}">
                      <a16:creationId xmlns:a16="http://schemas.microsoft.com/office/drawing/2014/main" id="{F41B3947-0ED2-F81B-744A-571B3F406996}"/>
                    </a:ext>
                  </a:extLst>
                </p14:cNvPr>
                <p14:cNvContentPartPr/>
                <p14:nvPr/>
              </p14:nvContentPartPr>
              <p14:xfrm>
                <a:off x="5427895" y="1032458"/>
                <a:ext cx="1149480" cy="239760"/>
              </p14:xfrm>
            </p:contentPart>
          </mc:Choice>
          <mc:Fallback xmlns="">
            <p:pic>
              <p:nvPicPr>
                <p:cNvPr id="73" name="잉크 72">
                  <a:extLst>
                    <a:ext uri="{FF2B5EF4-FFF2-40B4-BE49-F238E27FC236}">
                      <a16:creationId xmlns:a16="http://schemas.microsoft.com/office/drawing/2014/main" id="{F41B3947-0ED2-F81B-744A-571B3F40699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21775" y="1026338"/>
                  <a:ext cx="11617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4" name="잉크 73">
                  <a:extLst>
                    <a:ext uri="{FF2B5EF4-FFF2-40B4-BE49-F238E27FC236}">
                      <a16:creationId xmlns:a16="http://schemas.microsoft.com/office/drawing/2014/main" id="{0659A5D3-E686-22D8-1F83-56907838F9BD}"/>
                    </a:ext>
                  </a:extLst>
                </p14:cNvPr>
                <p14:cNvContentPartPr/>
                <p14:nvPr/>
              </p14:nvContentPartPr>
              <p14:xfrm>
                <a:off x="5491615" y="1498658"/>
                <a:ext cx="48960" cy="146880"/>
              </p14:xfrm>
            </p:contentPart>
          </mc:Choice>
          <mc:Fallback xmlns="">
            <p:pic>
              <p:nvPicPr>
                <p:cNvPr id="74" name="잉크 73">
                  <a:extLst>
                    <a:ext uri="{FF2B5EF4-FFF2-40B4-BE49-F238E27FC236}">
                      <a16:creationId xmlns:a16="http://schemas.microsoft.com/office/drawing/2014/main" id="{0659A5D3-E686-22D8-1F83-56907838F9B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485495" y="1492538"/>
                  <a:ext cx="61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5" name="잉크 74">
                  <a:extLst>
                    <a:ext uri="{FF2B5EF4-FFF2-40B4-BE49-F238E27FC236}">
                      <a16:creationId xmlns:a16="http://schemas.microsoft.com/office/drawing/2014/main" id="{CC1A3A8B-D261-9B09-D234-060808504078}"/>
                    </a:ext>
                  </a:extLst>
                </p14:cNvPr>
                <p14:cNvContentPartPr/>
                <p14:nvPr/>
              </p14:nvContentPartPr>
              <p14:xfrm>
                <a:off x="5496295" y="1376618"/>
                <a:ext cx="1215000" cy="237600"/>
              </p14:xfrm>
            </p:contentPart>
          </mc:Choice>
          <mc:Fallback xmlns="">
            <p:pic>
              <p:nvPicPr>
                <p:cNvPr id="75" name="잉크 74">
                  <a:extLst>
                    <a:ext uri="{FF2B5EF4-FFF2-40B4-BE49-F238E27FC236}">
                      <a16:creationId xmlns:a16="http://schemas.microsoft.com/office/drawing/2014/main" id="{CC1A3A8B-D261-9B09-D234-06080850407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490175" y="1370498"/>
                  <a:ext cx="1227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6" name="잉크 75">
                  <a:extLst>
                    <a:ext uri="{FF2B5EF4-FFF2-40B4-BE49-F238E27FC236}">
                      <a16:creationId xmlns:a16="http://schemas.microsoft.com/office/drawing/2014/main" id="{5E967577-4721-4C63-740C-8A9482EFB85B}"/>
                    </a:ext>
                  </a:extLst>
                </p14:cNvPr>
                <p14:cNvContentPartPr/>
                <p14:nvPr/>
              </p14:nvContentPartPr>
              <p14:xfrm>
                <a:off x="5499535" y="1833098"/>
                <a:ext cx="46080" cy="185400"/>
              </p14:xfrm>
            </p:contentPart>
          </mc:Choice>
          <mc:Fallback xmlns="">
            <p:pic>
              <p:nvPicPr>
                <p:cNvPr id="76" name="잉크 75">
                  <a:extLst>
                    <a:ext uri="{FF2B5EF4-FFF2-40B4-BE49-F238E27FC236}">
                      <a16:creationId xmlns:a16="http://schemas.microsoft.com/office/drawing/2014/main" id="{5E967577-4721-4C63-740C-8A9482EFB85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493415" y="1826978"/>
                  <a:ext cx="58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7" name="잉크 76">
                  <a:extLst>
                    <a:ext uri="{FF2B5EF4-FFF2-40B4-BE49-F238E27FC236}">
                      <a16:creationId xmlns:a16="http://schemas.microsoft.com/office/drawing/2014/main" id="{25F1794D-4393-2869-9D2C-B41390D94EF9}"/>
                    </a:ext>
                  </a:extLst>
                </p14:cNvPr>
                <p14:cNvContentPartPr/>
                <p14:nvPr/>
              </p14:nvContentPartPr>
              <p14:xfrm>
                <a:off x="5448775" y="1729778"/>
                <a:ext cx="1182960" cy="300600"/>
              </p14:xfrm>
            </p:contentPart>
          </mc:Choice>
          <mc:Fallback xmlns="">
            <p:pic>
              <p:nvPicPr>
                <p:cNvPr id="77" name="잉크 76">
                  <a:extLst>
                    <a:ext uri="{FF2B5EF4-FFF2-40B4-BE49-F238E27FC236}">
                      <a16:creationId xmlns:a16="http://schemas.microsoft.com/office/drawing/2014/main" id="{25F1794D-4393-2869-9D2C-B41390D94EF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442655" y="1723658"/>
                  <a:ext cx="11952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9" name="잉크 78">
                  <a:extLst>
                    <a:ext uri="{FF2B5EF4-FFF2-40B4-BE49-F238E27FC236}">
                      <a16:creationId xmlns:a16="http://schemas.microsoft.com/office/drawing/2014/main" id="{2A645AC4-CA28-53B8-04E7-826C370E7E5A}"/>
                    </a:ext>
                  </a:extLst>
                </p14:cNvPr>
                <p14:cNvContentPartPr/>
                <p14:nvPr/>
              </p14:nvContentPartPr>
              <p14:xfrm>
                <a:off x="7084975" y="1857938"/>
                <a:ext cx="192240" cy="272880"/>
              </p14:xfrm>
            </p:contentPart>
          </mc:Choice>
          <mc:Fallback xmlns="">
            <p:pic>
              <p:nvPicPr>
                <p:cNvPr id="79" name="잉크 78">
                  <a:extLst>
                    <a:ext uri="{FF2B5EF4-FFF2-40B4-BE49-F238E27FC236}">
                      <a16:creationId xmlns:a16="http://schemas.microsoft.com/office/drawing/2014/main" id="{2A645AC4-CA28-53B8-04E7-826C370E7E5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78855" y="1851818"/>
                  <a:ext cx="204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0" name="잉크 79">
                  <a:extLst>
                    <a:ext uri="{FF2B5EF4-FFF2-40B4-BE49-F238E27FC236}">
                      <a16:creationId xmlns:a16="http://schemas.microsoft.com/office/drawing/2014/main" id="{633F6A93-35F9-E8DC-DD3C-CE2AA12AF40A}"/>
                    </a:ext>
                  </a:extLst>
                </p14:cNvPr>
                <p14:cNvContentPartPr/>
                <p14:nvPr/>
              </p14:nvContentPartPr>
              <p14:xfrm>
                <a:off x="6767095" y="1942538"/>
                <a:ext cx="22680" cy="163800"/>
              </p14:xfrm>
            </p:contentPart>
          </mc:Choice>
          <mc:Fallback xmlns="">
            <p:pic>
              <p:nvPicPr>
                <p:cNvPr id="80" name="잉크 79">
                  <a:extLst>
                    <a:ext uri="{FF2B5EF4-FFF2-40B4-BE49-F238E27FC236}">
                      <a16:creationId xmlns:a16="http://schemas.microsoft.com/office/drawing/2014/main" id="{633F6A93-35F9-E8DC-DD3C-CE2AA12AF40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760975" y="1936418"/>
                  <a:ext cx="34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1" name="잉크 80">
                  <a:extLst>
                    <a:ext uri="{FF2B5EF4-FFF2-40B4-BE49-F238E27FC236}">
                      <a16:creationId xmlns:a16="http://schemas.microsoft.com/office/drawing/2014/main" id="{539B4417-C8DB-8E3B-79C3-83A2B7CFE3C1}"/>
                    </a:ext>
                  </a:extLst>
                </p14:cNvPr>
                <p14:cNvContentPartPr/>
                <p14:nvPr/>
              </p14:nvContentPartPr>
              <p14:xfrm>
                <a:off x="6772135" y="1936778"/>
                <a:ext cx="387000" cy="211320"/>
              </p14:xfrm>
            </p:contentPart>
          </mc:Choice>
          <mc:Fallback xmlns="">
            <p:pic>
              <p:nvPicPr>
                <p:cNvPr id="81" name="잉크 80">
                  <a:extLst>
                    <a:ext uri="{FF2B5EF4-FFF2-40B4-BE49-F238E27FC236}">
                      <a16:creationId xmlns:a16="http://schemas.microsoft.com/office/drawing/2014/main" id="{539B4417-C8DB-8E3B-79C3-83A2B7CFE3C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766015" y="1930658"/>
                  <a:ext cx="3992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2" name="잉크 81">
                  <a:extLst>
                    <a:ext uri="{FF2B5EF4-FFF2-40B4-BE49-F238E27FC236}">
                      <a16:creationId xmlns:a16="http://schemas.microsoft.com/office/drawing/2014/main" id="{4804A813-0085-0DE2-5CB7-A6D4242B22CC}"/>
                    </a:ext>
                  </a:extLst>
                </p14:cNvPr>
                <p14:cNvContentPartPr/>
                <p14:nvPr/>
              </p14:nvContentPartPr>
              <p14:xfrm>
                <a:off x="6785455" y="1974218"/>
                <a:ext cx="43200" cy="101520"/>
              </p14:xfrm>
            </p:contentPart>
          </mc:Choice>
          <mc:Fallback xmlns="">
            <p:pic>
              <p:nvPicPr>
                <p:cNvPr id="82" name="잉크 81">
                  <a:extLst>
                    <a:ext uri="{FF2B5EF4-FFF2-40B4-BE49-F238E27FC236}">
                      <a16:creationId xmlns:a16="http://schemas.microsoft.com/office/drawing/2014/main" id="{4804A813-0085-0DE2-5CB7-A6D4242B22C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779335" y="1968098"/>
                  <a:ext cx="554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3" name="잉크 82">
                  <a:extLst>
                    <a:ext uri="{FF2B5EF4-FFF2-40B4-BE49-F238E27FC236}">
                      <a16:creationId xmlns:a16="http://schemas.microsoft.com/office/drawing/2014/main" id="{A52B7AF4-AF5A-5760-267B-A09CFB44B9D1}"/>
                    </a:ext>
                  </a:extLst>
                </p14:cNvPr>
                <p14:cNvContentPartPr/>
                <p14:nvPr/>
              </p14:nvContentPartPr>
              <p14:xfrm>
                <a:off x="6838735" y="1972058"/>
                <a:ext cx="75960" cy="115200"/>
              </p14:xfrm>
            </p:contentPart>
          </mc:Choice>
          <mc:Fallback xmlns="">
            <p:pic>
              <p:nvPicPr>
                <p:cNvPr id="83" name="잉크 82">
                  <a:extLst>
                    <a:ext uri="{FF2B5EF4-FFF2-40B4-BE49-F238E27FC236}">
                      <a16:creationId xmlns:a16="http://schemas.microsoft.com/office/drawing/2014/main" id="{A52B7AF4-AF5A-5760-267B-A09CFB44B9D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832615" y="1965938"/>
                  <a:ext cx="88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4" name="잉크 83">
                  <a:extLst>
                    <a:ext uri="{FF2B5EF4-FFF2-40B4-BE49-F238E27FC236}">
                      <a16:creationId xmlns:a16="http://schemas.microsoft.com/office/drawing/2014/main" id="{DAD84E2F-C569-1908-EA7D-A6F0BA58DF31}"/>
                    </a:ext>
                  </a:extLst>
                </p14:cNvPr>
                <p14:cNvContentPartPr/>
                <p14:nvPr/>
              </p14:nvContentPartPr>
              <p14:xfrm>
                <a:off x="6906775" y="2001218"/>
                <a:ext cx="53640" cy="97560"/>
              </p14:xfrm>
            </p:contentPart>
          </mc:Choice>
          <mc:Fallback xmlns="">
            <p:pic>
              <p:nvPicPr>
                <p:cNvPr id="84" name="잉크 83">
                  <a:extLst>
                    <a:ext uri="{FF2B5EF4-FFF2-40B4-BE49-F238E27FC236}">
                      <a16:creationId xmlns:a16="http://schemas.microsoft.com/office/drawing/2014/main" id="{DAD84E2F-C569-1908-EA7D-A6F0BA58DF3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900655" y="1995098"/>
                  <a:ext cx="65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5" name="잉크 84">
                  <a:extLst>
                    <a:ext uri="{FF2B5EF4-FFF2-40B4-BE49-F238E27FC236}">
                      <a16:creationId xmlns:a16="http://schemas.microsoft.com/office/drawing/2014/main" id="{0BCD21D6-4DB3-C356-FDB2-5627CC049951}"/>
                    </a:ext>
                  </a:extLst>
                </p14:cNvPr>
                <p14:cNvContentPartPr/>
                <p14:nvPr/>
              </p14:nvContentPartPr>
              <p14:xfrm>
                <a:off x="6977695" y="2042978"/>
                <a:ext cx="360" cy="360"/>
              </p14:xfrm>
            </p:contentPart>
          </mc:Choice>
          <mc:Fallback xmlns="">
            <p:pic>
              <p:nvPicPr>
                <p:cNvPr id="85" name="잉크 84">
                  <a:extLst>
                    <a:ext uri="{FF2B5EF4-FFF2-40B4-BE49-F238E27FC236}">
                      <a16:creationId xmlns:a16="http://schemas.microsoft.com/office/drawing/2014/main" id="{0BCD21D6-4DB3-C356-FDB2-5627CC04995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71575" y="20368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D462636E-6F02-3D05-7D89-BCC635A34304}"/>
                    </a:ext>
                  </a:extLst>
                </p14:cNvPr>
                <p14:cNvContentPartPr/>
                <p14:nvPr/>
              </p14:nvContentPartPr>
              <p14:xfrm>
                <a:off x="6797695" y="1721858"/>
                <a:ext cx="91080" cy="756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D462636E-6F02-3D05-7D89-BCC635A3430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791575" y="1715738"/>
                  <a:ext cx="1033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9E5C90D2-D585-06B7-7639-5826157697F3}"/>
                    </a:ext>
                  </a:extLst>
                </p14:cNvPr>
                <p14:cNvContentPartPr/>
                <p14:nvPr/>
              </p14:nvContentPartPr>
              <p14:xfrm>
                <a:off x="6826495" y="1731938"/>
                <a:ext cx="79560" cy="7308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9E5C90D2-D585-06B7-7639-5826157697F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820375" y="1725818"/>
                  <a:ext cx="918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F65C98F5-E26C-F8EE-B865-4A70DC81B235}"/>
                    </a:ext>
                  </a:extLst>
                </p14:cNvPr>
                <p14:cNvContentPartPr/>
                <p14:nvPr/>
              </p14:nvContentPartPr>
              <p14:xfrm>
                <a:off x="6823975" y="1814018"/>
                <a:ext cx="135720" cy="1872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F65C98F5-E26C-F8EE-B865-4A70DC81B23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817855" y="1807898"/>
                  <a:ext cx="1479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잉크 89">
                  <a:extLst>
                    <a:ext uri="{FF2B5EF4-FFF2-40B4-BE49-F238E27FC236}">
                      <a16:creationId xmlns:a16="http://schemas.microsoft.com/office/drawing/2014/main" id="{B2717590-72F6-B24C-A41D-6BFE6021927E}"/>
                    </a:ext>
                  </a:extLst>
                </p14:cNvPr>
                <p14:cNvContentPartPr/>
                <p14:nvPr/>
              </p14:nvContentPartPr>
              <p14:xfrm>
                <a:off x="6887695" y="1848218"/>
                <a:ext cx="93240" cy="79200"/>
              </p14:xfrm>
            </p:contentPart>
          </mc:Choice>
          <mc:Fallback xmlns="">
            <p:pic>
              <p:nvPicPr>
                <p:cNvPr id="90" name="잉크 89">
                  <a:extLst>
                    <a:ext uri="{FF2B5EF4-FFF2-40B4-BE49-F238E27FC236}">
                      <a16:creationId xmlns:a16="http://schemas.microsoft.com/office/drawing/2014/main" id="{B2717590-72F6-B24C-A41D-6BFE6021927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881575" y="1842098"/>
                  <a:ext cx="105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FDA79537-038C-8101-62EB-40DE44CBDD25}"/>
                    </a:ext>
                  </a:extLst>
                </p14:cNvPr>
                <p14:cNvContentPartPr/>
                <p14:nvPr/>
              </p14:nvContentPartPr>
              <p14:xfrm>
                <a:off x="6978415" y="1676498"/>
                <a:ext cx="89640" cy="16524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FDA79537-038C-8101-62EB-40DE44CBDD2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72295" y="1670378"/>
                  <a:ext cx="101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63B2ED7D-9922-6329-8214-695F9C2C947A}"/>
                    </a:ext>
                  </a:extLst>
                </p14:cNvPr>
                <p14:cNvContentPartPr/>
                <p14:nvPr/>
              </p14:nvContentPartPr>
              <p14:xfrm>
                <a:off x="7029175" y="1844978"/>
                <a:ext cx="123120" cy="6948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63B2ED7D-9922-6329-8214-695F9C2C947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023055" y="1838858"/>
                  <a:ext cx="13536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4" name="잉크 103">
                <a:extLst>
                  <a:ext uri="{FF2B5EF4-FFF2-40B4-BE49-F238E27FC236}">
                    <a16:creationId xmlns:a16="http://schemas.microsoft.com/office/drawing/2014/main" id="{9354575B-E83D-BB80-ED84-7091C712482E}"/>
                  </a:ext>
                </a:extLst>
              </p14:cNvPr>
              <p14:cNvContentPartPr/>
              <p14:nvPr/>
            </p14:nvContentPartPr>
            <p14:xfrm>
              <a:off x="5709415" y="2798978"/>
              <a:ext cx="1567440" cy="1029600"/>
            </p14:xfrm>
          </p:contentPart>
        </mc:Choice>
        <mc:Fallback xmlns="">
          <p:pic>
            <p:nvPicPr>
              <p:cNvPr id="104" name="잉크 103">
                <a:extLst>
                  <a:ext uri="{FF2B5EF4-FFF2-40B4-BE49-F238E27FC236}">
                    <a16:creationId xmlns:a16="http://schemas.microsoft.com/office/drawing/2014/main" id="{9354575B-E83D-BB80-ED84-7091C712482E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703295" y="2792858"/>
                <a:ext cx="1579680" cy="1041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3E47EEF1-2B3D-5155-17ED-312B72FE0CB3}"/>
              </a:ext>
            </a:extLst>
          </p:cNvPr>
          <p:cNvGrpSpPr/>
          <p:nvPr/>
        </p:nvGrpSpPr>
        <p:grpSpPr>
          <a:xfrm>
            <a:off x="1676335" y="1474898"/>
            <a:ext cx="504720" cy="293760"/>
            <a:chOff x="1676335" y="1474898"/>
            <a:chExt cx="50472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9" name="잉크 108">
                  <a:extLst>
                    <a:ext uri="{FF2B5EF4-FFF2-40B4-BE49-F238E27FC236}">
                      <a16:creationId xmlns:a16="http://schemas.microsoft.com/office/drawing/2014/main" id="{9EEE20BF-ACE8-8239-6BD1-6210D0D85A05}"/>
                    </a:ext>
                  </a:extLst>
                </p14:cNvPr>
                <p14:cNvContentPartPr/>
                <p14:nvPr/>
              </p14:nvContentPartPr>
              <p14:xfrm>
                <a:off x="1676335" y="1474898"/>
                <a:ext cx="470520" cy="293760"/>
              </p14:xfrm>
            </p:contentPart>
          </mc:Choice>
          <mc:Fallback xmlns="">
            <p:pic>
              <p:nvPicPr>
                <p:cNvPr id="109" name="잉크 108">
                  <a:extLst>
                    <a:ext uri="{FF2B5EF4-FFF2-40B4-BE49-F238E27FC236}">
                      <a16:creationId xmlns:a16="http://schemas.microsoft.com/office/drawing/2014/main" id="{9EEE20BF-ACE8-8239-6BD1-6210D0D85A0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670215" y="1468778"/>
                  <a:ext cx="4827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5450230D-032C-4BB1-AC37-A315FA194A57}"/>
                    </a:ext>
                  </a:extLst>
                </p14:cNvPr>
                <p14:cNvContentPartPr/>
                <p14:nvPr/>
              </p14:nvContentPartPr>
              <p14:xfrm>
                <a:off x="1779655" y="1617098"/>
                <a:ext cx="12600" cy="1015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5450230D-032C-4BB1-AC37-A315FA194A5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773535" y="1610978"/>
                  <a:ext cx="24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11132641-B9A7-6BD1-997E-67079021813E}"/>
                    </a:ext>
                  </a:extLst>
                </p14:cNvPr>
                <p14:cNvContentPartPr/>
                <p14:nvPr/>
              </p14:nvContentPartPr>
              <p14:xfrm>
                <a:off x="1827175" y="1628618"/>
                <a:ext cx="38880" cy="6480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11132641-B9A7-6BD1-997E-67079021813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821055" y="1622498"/>
                  <a:ext cx="511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D940A7F0-D097-F46C-F87B-869B318A43EC}"/>
                    </a:ext>
                  </a:extLst>
                </p14:cNvPr>
                <p14:cNvContentPartPr/>
                <p14:nvPr/>
              </p14:nvContentPartPr>
              <p14:xfrm>
                <a:off x="1890535" y="1610258"/>
                <a:ext cx="52920" cy="7524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D940A7F0-D097-F46C-F87B-869B318A43E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84415" y="1604138"/>
                  <a:ext cx="651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5944CF22-4F3F-2518-AD08-36EDE4FDA2C2}"/>
                    </a:ext>
                  </a:extLst>
                </p14:cNvPr>
                <p14:cNvContentPartPr/>
                <p14:nvPr/>
              </p14:nvContentPartPr>
              <p14:xfrm>
                <a:off x="1979815" y="1566338"/>
                <a:ext cx="48960" cy="11016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5944CF22-4F3F-2518-AD08-36EDE4FDA2C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73695" y="1560218"/>
                  <a:ext cx="61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A4DEE48A-A55A-4F2E-FAE9-5508D0F38AED}"/>
                    </a:ext>
                  </a:extLst>
                </p14:cNvPr>
                <p14:cNvContentPartPr/>
                <p14:nvPr/>
              </p14:nvContentPartPr>
              <p14:xfrm>
                <a:off x="1987015" y="1554098"/>
                <a:ext cx="87840" cy="7776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A4DEE48A-A55A-4F2E-FAE9-5508D0F38AE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80895" y="1547978"/>
                  <a:ext cx="1000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14D7AB50-41F9-D538-F1B0-8BDCE9DF135E}"/>
                    </a:ext>
                  </a:extLst>
                </p14:cNvPr>
                <p14:cNvContentPartPr/>
                <p14:nvPr/>
              </p14:nvContentPartPr>
              <p14:xfrm>
                <a:off x="2032375" y="1645178"/>
                <a:ext cx="75960" cy="3132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14D7AB50-41F9-D538-F1B0-8BDCE9DF135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026255" y="1639058"/>
                  <a:ext cx="88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CD363ECF-3864-5B2F-8E41-774453B9288E}"/>
                    </a:ext>
                  </a:extLst>
                </p14:cNvPr>
                <p14:cNvContentPartPr/>
                <p14:nvPr/>
              </p14:nvContentPartPr>
              <p14:xfrm>
                <a:off x="2180695" y="1683338"/>
                <a:ext cx="360" cy="36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CD363ECF-3864-5B2F-8E41-774453B9288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174575" y="16772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1B45F50B-56C0-AC2A-E33E-212915C0E219}"/>
              </a:ext>
            </a:extLst>
          </p:cNvPr>
          <p:cNvGrpSpPr/>
          <p:nvPr/>
        </p:nvGrpSpPr>
        <p:grpSpPr>
          <a:xfrm>
            <a:off x="8399695" y="728978"/>
            <a:ext cx="3129120" cy="1585080"/>
            <a:chOff x="8399695" y="728978"/>
            <a:chExt cx="3129120" cy="158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0F5C221A-8F77-AED3-32DF-643C3348C92E}"/>
                    </a:ext>
                  </a:extLst>
                </p14:cNvPr>
                <p14:cNvContentPartPr/>
                <p14:nvPr/>
              </p14:nvContentPartPr>
              <p14:xfrm>
                <a:off x="8399695" y="960098"/>
                <a:ext cx="28800" cy="49284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0F5C221A-8F77-AED3-32DF-643C3348C92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93575" y="953978"/>
                  <a:ext cx="4104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12D18EDF-A651-C670-F15B-0F84E3D7675D}"/>
                    </a:ext>
                  </a:extLst>
                </p14:cNvPr>
                <p14:cNvContentPartPr/>
                <p14:nvPr/>
              </p14:nvContentPartPr>
              <p14:xfrm>
                <a:off x="8409415" y="936698"/>
                <a:ext cx="236520" cy="44712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12D18EDF-A651-C670-F15B-0F84E3D7675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03295" y="930578"/>
                  <a:ext cx="2487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E0B7990A-2226-CAD9-5C6E-F5DBD4F998E4}"/>
                    </a:ext>
                  </a:extLst>
                </p14:cNvPr>
                <p14:cNvContentPartPr/>
                <p14:nvPr/>
              </p14:nvContentPartPr>
              <p14:xfrm>
                <a:off x="8419855" y="1384538"/>
                <a:ext cx="22320" cy="26820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E0B7990A-2226-CAD9-5C6E-F5DBD4F998E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413735" y="1378418"/>
                  <a:ext cx="345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212F2B8B-73ED-E560-0F77-07E6556D562F}"/>
                    </a:ext>
                  </a:extLst>
                </p14:cNvPr>
                <p14:cNvContentPartPr/>
                <p14:nvPr/>
              </p14:nvContentPartPr>
              <p14:xfrm>
                <a:off x="8561695" y="1508018"/>
                <a:ext cx="94680" cy="11880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212F2B8B-73ED-E560-0F77-07E6556D562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55575" y="1501898"/>
                  <a:ext cx="106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5F095752-F20F-201D-2FF1-2133E7C1C480}"/>
                    </a:ext>
                  </a:extLst>
                </p14:cNvPr>
                <p14:cNvContentPartPr/>
                <p14:nvPr/>
              </p14:nvContentPartPr>
              <p14:xfrm>
                <a:off x="8734855" y="1452578"/>
                <a:ext cx="51840" cy="16488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5F095752-F20F-201D-2FF1-2133E7C1C48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728735" y="1446458"/>
                  <a:ext cx="64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D2D545E0-F046-D68C-6A4C-7759F0E799FF}"/>
                    </a:ext>
                  </a:extLst>
                </p14:cNvPr>
                <p14:cNvContentPartPr/>
                <p14:nvPr/>
              </p14:nvContentPartPr>
              <p14:xfrm>
                <a:off x="8812975" y="1390298"/>
                <a:ext cx="135000" cy="5868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D2D545E0-F046-D68C-6A4C-7759F0E799F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06855" y="1384178"/>
                  <a:ext cx="1472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AC86246D-95D9-1129-E91C-5ADC5641745E}"/>
                    </a:ext>
                  </a:extLst>
                </p14:cNvPr>
                <p14:cNvContentPartPr/>
                <p14:nvPr/>
              </p14:nvContentPartPr>
              <p14:xfrm>
                <a:off x="8913415" y="1275458"/>
                <a:ext cx="70560" cy="29196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AC86246D-95D9-1129-E91C-5ADC5641745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907295" y="1269338"/>
                  <a:ext cx="828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46E1D4C7-A2E8-0C6F-A945-021542897C19}"/>
                    </a:ext>
                  </a:extLst>
                </p14:cNvPr>
                <p14:cNvContentPartPr/>
                <p14:nvPr/>
              </p14:nvContentPartPr>
              <p14:xfrm>
                <a:off x="9157855" y="906818"/>
                <a:ext cx="26640" cy="49968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46E1D4C7-A2E8-0C6F-A945-021542897C1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151735" y="900698"/>
                  <a:ext cx="388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1" name="잉크 160">
                  <a:extLst>
                    <a:ext uri="{FF2B5EF4-FFF2-40B4-BE49-F238E27FC236}">
                      <a16:creationId xmlns:a16="http://schemas.microsoft.com/office/drawing/2014/main" id="{E8B1FC84-C236-94EF-8C12-B1EACA0C7C64}"/>
                    </a:ext>
                  </a:extLst>
                </p14:cNvPr>
                <p14:cNvContentPartPr/>
                <p14:nvPr/>
              </p14:nvContentPartPr>
              <p14:xfrm>
                <a:off x="9205015" y="881618"/>
                <a:ext cx="205200" cy="411480"/>
              </p14:xfrm>
            </p:contentPart>
          </mc:Choice>
          <mc:Fallback xmlns="">
            <p:pic>
              <p:nvPicPr>
                <p:cNvPr id="161" name="잉크 160">
                  <a:extLst>
                    <a:ext uri="{FF2B5EF4-FFF2-40B4-BE49-F238E27FC236}">
                      <a16:creationId xmlns:a16="http://schemas.microsoft.com/office/drawing/2014/main" id="{E8B1FC84-C236-94EF-8C12-B1EACA0C7C6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98895" y="875498"/>
                  <a:ext cx="2174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D00C4715-A4AC-D8AF-FB38-DB1B9654833C}"/>
                    </a:ext>
                  </a:extLst>
                </p14:cNvPr>
                <p14:cNvContentPartPr/>
                <p14:nvPr/>
              </p14:nvContentPartPr>
              <p14:xfrm>
                <a:off x="9428935" y="1181498"/>
                <a:ext cx="144720" cy="14472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D00C4715-A4AC-D8AF-FB38-DB1B9654833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422815" y="1175378"/>
                  <a:ext cx="156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3C28D291-C1CB-4903-7BD7-92AF7844E68F}"/>
                    </a:ext>
                  </a:extLst>
                </p14:cNvPr>
                <p14:cNvContentPartPr/>
                <p14:nvPr/>
              </p14:nvContentPartPr>
              <p14:xfrm>
                <a:off x="9609295" y="981338"/>
                <a:ext cx="212040" cy="37188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3C28D291-C1CB-4903-7BD7-92AF7844E68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03175" y="975218"/>
                  <a:ext cx="22428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4" name="잉크 163">
                  <a:extLst>
                    <a:ext uri="{FF2B5EF4-FFF2-40B4-BE49-F238E27FC236}">
                      <a16:creationId xmlns:a16="http://schemas.microsoft.com/office/drawing/2014/main" id="{4FF8D392-496F-BCB1-6C61-7606476B3FDA}"/>
                    </a:ext>
                  </a:extLst>
                </p14:cNvPr>
                <p14:cNvContentPartPr/>
                <p14:nvPr/>
              </p14:nvContentPartPr>
              <p14:xfrm>
                <a:off x="9875695" y="1188698"/>
                <a:ext cx="60840" cy="90360"/>
              </p14:xfrm>
            </p:contentPart>
          </mc:Choice>
          <mc:Fallback xmlns="">
            <p:pic>
              <p:nvPicPr>
                <p:cNvPr id="164" name="잉크 163">
                  <a:extLst>
                    <a:ext uri="{FF2B5EF4-FFF2-40B4-BE49-F238E27FC236}">
                      <a16:creationId xmlns:a16="http://schemas.microsoft.com/office/drawing/2014/main" id="{4FF8D392-496F-BCB1-6C61-7606476B3FD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69215" y="1182578"/>
                  <a:ext cx="730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956168B7-705D-8821-2F7C-4F314A8B9233}"/>
                    </a:ext>
                  </a:extLst>
                </p14:cNvPr>
                <p14:cNvContentPartPr/>
                <p14:nvPr/>
              </p14:nvContentPartPr>
              <p14:xfrm>
                <a:off x="9867055" y="1024538"/>
                <a:ext cx="70560" cy="3960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956168B7-705D-8821-2F7C-4F314A8B923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860935" y="1018418"/>
                  <a:ext cx="828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421C3E23-38F9-3771-51F2-F77F5D15BDB2}"/>
                    </a:ext>
                  </a:extLst>
                </p14:cNvPr>
                <p14:cNvContentPartPr/>
                <p14:nvPr/>
              </p14:nvContentPartPr>
              <p14:xfrm>
                <a:off x="10000255" y="1094738"/>
                <a:ext cx="91080" cy="15372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421C3E23-38F9-3771-51F2-F77F5D15BDB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994135" y="1088618"/>
                  <a:ext cx="1033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EBB84984-A452-5B30-EF75-E1DA1AAFA246}"/>
                    </a:ext>
                  </a:extLst>
                </p14:cNvPr>
                <p14:cNvContentPartPr/>
                <p14:nvPr/>
              </p14:nvContentPartPr>
              <p14:xfrm>
                <a:off x="10154335" y="1125338"/>
                <a:ext cx="123120" cy="13932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EBB84984-A452-5B30-EF75-E1DA1AAFA24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48215" y="1119218"/>
                  <a:ext cx="1353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E2E396F1-5E1F-5C3F-E798-BD80F11122FE}"/>
                    </a:ext>
                  </a:extLst>
                </p14:cNvPr>
                <p14:cNvContentPartPr/>
                <p14:nvPr/>
              </p14:nvContentPartPr>
              <p14:xfrm>
                <a:off x="10380415" y="790538"/>
                <a:ext cx="165960" cy="48744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E2E396F1-5E1F-5C3F-E798-BD80F11122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374295" y="784418"/>
                  <a:ext cx="17820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9" name="잉크 168">
                  <a:extLst>
                    <a:ext uri="{FF2B5EF4-FFF2-40B4-BE49-F238E27FC236}">
                      <a16:creationId xmlns:a16="http://schemas.microsoft.com/office/drawing/2014/main" id="{A9E6464F-3C20-10E0-0A51-53CA0C81122B}"/>
                    </a:ext>
                  </a:extLst>
                </p14:cNvPr>
                <p14:cNvContentPartPr/>
                <p14:nvPr/>
              </p14:nvContentPartPr>
              <p14:xfrm>
                <a:off x="10463935" y="1047578"/>
                <a:ext cx="199440" cy="28080"/>
              </p14:xfrm>
            </p:contentPart>
          </mc:Choice>
          <mc:Fallback xmlns="">
            <p:pic>
              <p:nvPicPr>
                <p:cNvPr id="169" name="잉크 168">
                  <a:extLst>
                    <a:ext uri="{FF2B5EF4-FFF2-40B4-BE49-F238E27FC236}">
                      <a16:creationId xmlns:a16="http://schemas.microsoft.com/office/drawing/2014/main" id="{A9E6464F-3C20-10E0-0A51-53CA0C81122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57815" y="1041458"/>
                  <a:ext cx="21168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0F74C311-673B-D9CE-1C8A-DFFE4B0E3CEC}"/>
                    </a:ext>
                  </a:extLst>
                </p14:cNvPr>
                <p14:cNvContentPartPr/>
                <p14:nvPr/>
              </p14:nvContentPartPr>
              <p14:xfrm>
                <a:off x="10796215" y="807098"/>
                <a:ext cx="201240" cy="31140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0F74C311-673B-D9CE-1C8A-DFFE4B0E3CE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790095" y="800978"/>
                  <a:ext cx="213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2" name="잉크 171">
                  <a:extLst>
                    <a:ext uri="{FF2B5EF4-FFF2-40B4-BE49-F238E27FC236}">
                      <a16:creationId xmlns:a16="http://schemas.microsoft.com/office/drawing/2014/main" id="{15A5F999-D811-43CD-4B03-F434FBC16B21}"/>
                    </a:ext>
                  </a:extLst>
                </p14:cNvPr>
                <p14:cNvContentPartPr/>
                <p14:nvPr/>
              </p14:nvContentPartPr>
              <p14:xfrm>
                <a:off x="10892695" y="980618"/>
                <a:ext cx="143640" cy="236160"/>
              </p14:xfrm>
            </p:contentPart>
          </mc:Choice>
          <mc:Fallback xmlns="">
            <p:pic>
              <p:nvPicPr>
                <p:cNvPr id="172" name="잉크 171">
                  <a:extLst>
                    <a:ext uri="{FF2B5EF4-FFF2-40B4-BE49-F238E27FC236}">
                      <a16:creationId xmlns:a16="http://schemas.microsoft.com/office/drawing/2014/main" id="{15A5F999-D811-43CD-4B03-F434FBC16B21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886575" y="974498"/>
                  <a:ext cx="155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12DCBD40-6F19-C8C6-CD47-C9F1651A3F64}"/>
                    </a:ext>
                  </a:extLst>
                </p14:cNvPr>
                <p14:cNvContentPartPr/>
                <p14:nvPr/>
              </p14:nvContentPartPr>
              <p14:xfrm>
                <a:off x="11106895" y="996818"/>
                <a:ext cx="164520" cy="14616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12DCBD40-6F19-C8C6-CD47-C9F1651A3F6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100775" y="990698"/>
                  <a:ext cx="176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4" name="잉크 173">
                  <a:extLst>
                    <a:ext uri="{FF2B5EF4-FFF2-40B4-BE49-F238E27FC236}">
                      <a16:creationId xmlns:a16="http://schemas.microsoft.com/office/drawing/2014/main" id="{16D23279-E9AE-EA94-EC53-780AD49D7910}"/>
                    </a:ext>
                  </a:extLst>
                </p14:cNvPr>
                <p14:cNvContentPartPr/>
                <p14:nvPr/>
              </p14:nvContentPartPr>
              <p14:xfrm>
                <a:off x="11367535" y="728978"/>
                <a:ext cx="50760" cy="410040"/>
              </p14:xfrm>
            </p:contentPart>
          </mc:Choice>
          <mc:Fallback xmlns="">
            <p:pic>
              <p:nvPicPr>
                <p:cNvPr id="174" name="잉크 173">
                  <a:extLst>
                    <a:ext uri="{FF2B5EF4-FFF2-40B4-BE49-F238E27FC236}">
                      <a16:creationId xmlns:a16="http://schemas.microsoft.com/office/drawing/2014/main" id="{16D23279-E9AE-EA94-EC53-780AD49D791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361415" y="722858"/>
                  <a:ext cx="6300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A70E26CE-E0F5-6E81-0EA7-AF15317B37D7}"/>
                    </a:ext>
                  </a:extLst>
                </p14:cNvPr>
                <p14:cNvContentPartPr/>
                <p14:nvPr/>
              </p14:nvContentPartPr>
              <p14:xfrm>
                <a:off x="11334055" y="885938"/>
                <a:ext cx="194760" cy="2268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A70E26CE-E0F5-6E81-0EA7-AF15317B37D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27935" y="879818"/>
                  <a:ext cx="2070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7" name="잉크 176">
                  <a:extLst>
                    <a:ext uri="{FF2B5EF4-FFF2-40B4-BE49-F238E27FC236}">
                      <a16:creationId xmlns:a16="http://schemas.microsoft.com/office/drawing/2014/main" id="{3FB4D19C-ACBE-1817-000B-EAFC2535841B}"/>
                    </a:ext>
                  </a:extLst>
                </p14:cNvPr>
                <p14:cNvContentPartPr/>
                <p14:nvPr/>
              </p14:nvContentPartPr>
              <p14:xfrm>
                <a:off x="8414815" y="1796738"/>
                <a:ext cx="205200" cy="43200"/>
              </p14:xfrm>
            </p:contentPart>
          </mc:Choice>
          <mc:Fallback xmlns="">
            <p:pic>
              <p:nvPicPr>
                <p:cNvPr id="177" name="잉크 176">
                  <a:extLst>
                    <a:ext uri="{FF2B5EF4-FFF2-40B4-BE49-F238E27FC236}">
                      <a16:creationId xmlns:a16="http://schemas.microsoft.com/office/drawing/2014/main" id="{3FB4D19C-ACBE-1817-000B-EAFC2535841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408695" y="1790618"/>
                  <a:ext cx="217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8" name="잉크 177">
                  <a:extLst>
                    <a:ext uri="{FF2B5EF4-FFF2-40B4-BE49-F238E27FC236}">
                      <a16:creationId xmlns:a16="http://schemas.microsoft.com/office/drawing/2014/main" id="{ACA603AB-0121-E795-1A72-8CF72DDB43FB}"/>
                    </a:ext>
                  </a:extLst>
                </p14:cNvPr>
                <p14:cNvContentPartPr/>
                <p14:nvPr/>
              </p14:nvContentPartPr>
              <p14:xfrm>
                <a:off x="9417775" y="1540778"/>
                <a:ext cx="345960" cy="45000"/>
              </p14:xfrm>
            </p:contentPart>
          </mc:Choice>
          <mc:Fallback xmlns="">
            <p:pic>
              <p:nvPicPr>
                <p:cNvPr id="178" name="잉크 177">
                  <a:extLst>
                    <a:ext uri="{FF2B5EF4-FFF2-40B4-BE49-F238E27FC236}">
                      <a16:creationId xmlns:a16="http://schemas.microsoft.com/office/drawing/2014/main" id="{ACA603AB-0121-E795-1A72-8CF72DDB43F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11655" y="1534658"/>
                  <a:ext cx="358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9" name="잉크 178">
                  <a:extLst>
                    <a:ext uri="{FF2B5EF4-FFF2-40B4-BE49-F238E27FC236}">
                      <a16:creationId xmlns:a16="http://schemas.microsoft.com/office/drawing/2014/main" id="{447083E4-18D4-BA06-F435-07141A64D315}"/>
                    </a:ext>
                  </a:extLst>
                </p14:cNvPr>
                <p14:cNvContentPartPr/>
                <p14:nvPr/>
              </p14:nvContentPartPr>
              <p14:xfrm>
                <a:off x="10927615" y="1363298"/>
                <a:ext cx="200160" cy="5760"/>
              </p14:xfrm>
            </p:contentPart>
          </mc:Choice>
          <mc:Fallback xmlns="">
            <p:pic>
              <p:nvPicPr>
                <p:cNvPr id="179" name="잉크 178">
                  <a:extLst>
                    <a:ext uri="{FF2B5EF4-FFF2-40B4-BE49-F238E27FC236}">
                      <a16:creationId xmlns:a16="http://schemas.microsoft.com/office/drawing/2014/main" id="{447083E4-18D4-BA06-F435-07141A64D31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921495" y="1357178"/>
                  <a:ext cx="21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0" name="잉크 179">
                  <a:extLst>
                    <a:ext uri="{FF2B5EF4-FFF2-40B4-BE49-F238E27FC236}">
                      <a16:creationId xmlns:a16="http://schemas.microsoft.com/office/drawing/2014/main" id="{3913D0C0-E748-5EF6-51D0-4FE384C8A772}"/>
                    </a:ext>
                  </a:extLst>
                </p14:cNvPr>
                <p14:cNvContentPartPr/>
                <p14:nvPr/>
              </p14:nvContentPartPr>
              <p14:xfrm>
                <a:off x="9111055" y="1802498"/>
                <a:ext cx="80280" cy="455760"/>
              </p14:xfrm>
            </p:contentPart>
          </mc:Choice>
          <mc:Fallback xmlns="">
            <p:pic>
              <p:nvPicPr>
                <p:cNvPr id="180" name="잉크 179">
                  <a:extLst>
                    <a:ext uri="{FF2B5EF4-FFF2-40B4-BE49-F238E27FC236}">
                      <a16:creationId xmlns:a16="http://schemas.microsoft.com/office/drawing/2014/main" id="{3913D0C0-E748-5EF6-51D0-4FE384C8A77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104935" y="1796378"/>
                  <a:ext cx="9252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1" name="잉크 180">
                  <a:extLst>
                    <a:ext uri="{FF2B5EF4-FFF2-40B4-BE49-F238E27FC236}">
                      <a16:creationId xmlns:a16="http://schemas.microsoft.com/office/drawing/2014/main" id="{90B5DB8C-188F-2D58-C40F-10E9E13746BA}"/>
                    </a:ext>
                  </a:extLst>
                </p14:cNvPr>
                <p14:cNvContentPartPr/>
                <p14:nvPr/>
              </p14:nvContentPartPr>
              <p14:xfrm>
                <a:off x="9088375" y="1770098"/>
                <a:ext cx="259200" cy="194040"/>
              </p14:xfrm>
            </p:contentPart>
          </mc:Choice>
          <mc:Fallback xmlns="">
            <p:pic>
              <p:nvPicPr>
                <p:cNvPr id="181" name="잉크 180">
                  <a:extLst>
                    <a:ext uri="{FF2B5EF4-FFF2-40B4-BE49-F238E27FC236}">
                      <a16:creationId xmlns:a16="http://schemas.microsoft.com/office/drawing/2014/main" id="{90B5DB8C-188F-2D58-C40F-10E9E13746B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082255" y="1763978"/>
                  <a:ext cx="2714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2" name="잉크 181">
                  <a:extLst>
                    <a:ext uri="{FF2B5EF4-FFF2-40B4-BE49-F238E27FC236}">
                      <a16:creationId xmlns:a16="http://schemas.microsoft.com/office/drawing/2014/main" id="{5DAFE441-F981-4CA7-B6E3-1D435D42EEA9}"/>
                    </a:ext>
                  </a:extLst>
                </p14:cNvPr>
                <p14:cNvContentPartPr/>
                <p14:nvPr/>
              </p14:nvContentPartPr>
              <p14:xfrm>
                <a:off x="9399415" y="1814018"/>
                <a:ext cx="271080" cy="368280"/>
              </p14:xfrm>
            </p:contentPart>
          </mc:Choice>
          <mc:Fallback xmlns="">
            <p:pic>
              <p:nvPicPr>
                <p:cNvPr id="182" name="잉크 181">
                  <a:extLst>
                    <a:ext uri="{FF2B5EF4-FFF2-40B4-BE49-F238E27FC236}">
                      <a16:creationId xmlns:a16="http://schemas.microsoft.com/office/drawing/2014/main" id="{5DAFE441-F981-4CA7-B6E3-1D435D42EEA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93295" y="1807898"/>
                  <a:ext cx="2833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3" name="잉크 182">
                  <a:extLst>
                    <a:ext uri="{FF2B5EF4-FFF2-40B4-BE49-F238E27FC236}">
                      <a16:creationId xmlns:a16="http://schemas.microsoft.com/office/drawing/2014/main" id="{8F648C4C-4D89-FEC5-56E0-E2CDED23FF37}"/>
                    </a:ext>
                  </a:extLst>
                </p14:cNvPr>
                <p14:cNvContentPartPr/>
                <p14:nvPr/>
              </p14:nvContentPartPr>
              <p14:xfrm>
                <a:off x="9465295" y="1705658"/>
                <a:ext cx="56160" cy="608400"/>
              </p14:xfrm>
            </p:contentPart>
          </mc:Choice>
          <mc:Fallback xmlns="">
            <p:pic>
              <p:nvPicPr>
                <p:cNvPr id="183" name="잉크 182">
                  <a:extLst>
                    <a:ext uri="{FF2B5EF4-FFF2-40B4-BE49-F238E27FC236}">
                      <a16:creationId xmlns:a16="http://schemas.microsoft.com/office/drawing/2014/main" id="{8F648C4C-4D89-FEC5-56E0-E2CDED23FF3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459175" y="1699538"/>
                  <a:ext cx="6840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4" name="잉크 183">
                  <a:extLst>
                    <a:ext uri="{FF2B5EF4-FFF2-40B4-BE49-F238E27FC236}">
                      <a16:creationId xmlns:a16="http://schemas.microsoft.com/office/drawing/2014/main" id="{6129CA75-B18D-E3C5-BC0B-759F95B9EDB3}"/>
                    </a:ext>
                  </a:extLst>
                </p14:cNvPr>
                <p14:cNvContentPartPr/>
                <p14:nvPr/>
              </p14:nvContentPartPr>
              <p14:xfrm>
                <a:off x="9476455" y="1739858"/>
                <a:ext cx="290520" cy="507960"/>
              </p14:xfrm>
            </p:contentPart>
          </mc:Choice>
          <mc:Fallback xmlns="">
            <p:pic>
              <p:nvPicPr>
                <p:cNvPr id="184" name="잉크 183">
                  <a:extLst>
                    <a:ext uri="{FF2B5EF4-FFF2-40B4-BE49-F238E27FC236}">
                      <a16:creationId xmlns:a16="http://schemas.microsoft.com/office/drawing/2014/main" id="{6129CA75-B18D-E3C5-BC0B-759F95B9EDB3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470335" y="1733738"/>
                  <a:ext cx="30276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5" name="잉크 184">
                  <a:extLst>
                    <a:ext uri="{FF2B5EF4-FFF2-40B4-BE49-F238E27FC236}">
                      <a16:creationId xmlns:a16="http://schemas.microsoft.com/office/drawing/2014/main" id="{70ED2D3E-7FDA-7FDD-D206-F80DE2257868}"/>
                    </a:ext>
                  </a:extLst>
                </p14:cNvPr>
                <p14:cNvContentPartPr/>
                <p14:nvPr/>
              </p14:nvContentPartPr>
              <p14:xfrm>
                <a:off x="9768415" y="1771178"/>
                <a:ext cx="277920" cy="403200"/>
              </p14:xfrm>
            </p:contentPart>
          </mc:Choice>
          <mc:Fallback xmlns="">
            <p:pic>
              <p:nvPicPr>
                <p:cNvPr id="185" name="잉크 184">
                  <a:extLst>
                    <a:ext uri="{FF2B5EF4-FFF2-40B4-BE49-F238E27FC236}">
                      <a16:creationId xmlns:a16="http://schemas.microsoft.com/office/drawing/2014/main" id="{70ED2D3E-7FDA-7FDD-D206-F80DE22578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762295" y="1765058"/>
                  <a:ext cx="29016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6" name="잉크 185">
                  <a:extLst>
                    <a:ext uri="{FF2B5EF4-FFF2-40B4-BE49-F238E27FC236}">
                      <a16:creationId xmlns:a16="http://schemas.microsoft.com/office/drawing/2014/main" id="{D6276DA9-3321-C8B4-DCDF-10F83C907EBA}"/>
                    </a:ext>
                  </a:extLst>
                </p14:cNvPr>
                <p14:cNvContentPartPr/>
                <p14:nvPr/>
              </p14:nvContentPartPr>
              <p14:xfrm>
                <a:off x="9885415" y="2024618"/>
                <a:ext cx="285480" cy="187560"/>
              </p14:xfrm>
            </p:contentPart>
          </mc:Choice>
          <mc:Fallback xmlns="">
            <p:pic>
              <p:nvPicPr>
                <p:cNvPr id="186" name="잉크 185">
                  <a:extLst>
                    <a:ext uri="{FF2B5EF4-FFF2-40B4-BE49-F238E27FC236}">
                      <a16:creationId xmlns:a16="http://schemas.microsoft.com/office/drawing/2014/main" id="{D6276DA9-3321-C8B4-DCDF-10F83C907EB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79295" y="2018498"/>
                  <a:ext cx="2977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7" name="잉크 186">
                  <a:extLst>
                    <a:ext uri="{FF2B5EF4-FFF2-40B4-BE49-F238E27FC236}">
                      <a16:creationId xmlns:a16="http://schemas.microsoft.com/office/drawing/2014/main" id="{82A4D2DC-6997-B758-F089-26CCC5351FD9}"/>
                    </a:ext>
                  </a:extLst>
                </p14:cNvPr>
                <p14:cNvContentPartPr/>
                <p14:nvPr/>
              </p14:nvContentPartPr>
              <p14:xfrm>
                <a:off x="10272775" y="1630058"/>
                <a:ext cx="223560" cy="16920"/>
              </p14:xfrm>
            </p:contentPart>
          </mc:Choice>
          <mc:Fallback xmlns="">
            <p:pic>
              <p:nvPicPr>
                <p:cNvPr id="187" name="잉크 186">
                  <a:extLst>
                    <a:ext uri="{FF2B5EF4-FFF2-40B4-BE49-F238E27FC236}">
                      <a16:creationId xmlns:a16="http://schemas.microsoft.com/office/drawing/2014/main" id="{82A4D2DC-6997-B758-F089-26CCC5351FD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266655" y="1623938"/>
                  <a:ext cx="23580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8" name="잉크 187">
                  <a:extLst>
                    <a:ext uri="{FF2B5EF4-FFF2-40B4-BE49-F238E27FC236}">
                      <a16:creationId xmlns:a16="http://schemas.microsoft.com/office/drawing/2014/main" id="{7FA86115-DB7E-FC55-19C7-BCA486724D67}"/>
                    </a:ext>
                  </a:extLst>
                </p14:cNvPr>
                <p14:cNvContentPartPr/>
                <p14:nvPr/>
              </p14:nvContentPartPr>
              <p14:xfrm>
                <a:off x="10339735" y="1635818"/>
                <a:ext cx="442080" cy="420480"/>
              </p14:xfrm>
            </p:contentPart>
          </mc:Choice>
          <mc:Fallback xmlns="">
            <p:pic>
              <p:nvPicPr>
                <p:cNvPr id="188" name="잉크 187">
                  <a:extLst>
                    <a:ext uri="{FF2B5EF4-FFF2-40B4-BE49-F238E27FC236}">
                      <a16:creationId xmlns:a16="http://schemas.microsoft.com/office/drawing/2014/main" id="{7FA86115-DB7E-FC55-19C7-BCA486724D6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333615" y="1629698"/>
                  <a:ext cx="45432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9" name="잉크 188">
                  <a:extLst>
                    <a:ext uri="{FF2B5EF4-FFF2-40B4-BE49-F238E27FC236}">
                      <a16:creationId xmlns:a16="http://schemas.microsoft.com/office/drawing/2014/main" id="{4D1EC50B-AF7C-59B3-7CDF-AA6BEF8AE8AB}"/>
                    </a:ext>
                  </a:extLst>
                </p14:cNvPr>
                <p14:cNvContentPartPr/>
                <p14:nvPr/>
              </p14:nvContentPartPr>
              <p14:xfrm>
                <a:off x="10807375" y="1639418"/>
                <a:ext cx="151920" cy="209880"/>
              </p14:xfrm>
            </p:contentPart>
          </mc:Choice>
          <mc:Fallback xmlns="">
            <p:pic>
              <p:nvPicPr>
                <p:cNvPr id="189" name="잉크 188">
                  <a:extLst>
                    <a:ext uri="{FF2B5EF4-FFF2-40B4-BE49-F238E27FC236}">
                      <a16:creationId xmlns:a16="http://schemas.microsoft.com/office/drawing/2014/main" id="{4D1EC50B-AF7C-59B3-7CDF-AA6BEF8AE8AB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801255" y="1633298"/>
                  <a:ext cx="1641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0" name="잉크 189">
                  <a:extLst>
                    <a:ext uri="{FF2B5EF4-FFF2-40B4-BE49-F238E27FC236}">
                      <a16:creationId xmlns:a16="http://schemas.microsoft.com/office/drawing/2014/main" id="{A9C3167E-39D2-4E70-9CB9-EBE48DBE14BD}"/>
                    </a:ext>
                  </a:extLst>
                </p14:cNvPr>
                <p14:cNvContentPartPr/>
                <p14:nvPr/>
              </p14:nvContentPartPr>
              <p14:xfrm>
                <a:off x="10886215" y="1706738"/>
                <a:ext cx="73440" cy="18720"/>
              </p14:xfrm>
            </p:contentPart>
          </mc:Choice>
          <mc:Fallback xmlns="">
            <p:pic>
              <p:nvPicPr>
                <p:cNvPr id="190" name="잉크 189">
                  <a:extLst>
                    <a:ext uri="{FF2B5EF4-FFF2-40B4-BE49-F238E27FC236}">
                      <a16:creationId xmlns:a16="http://schemas.microsoft.com/office/drawing/2014/main" id="{A9C3167E-39D2-4E70-9CB9-EBE48DBE14B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880095" y="1700618"/>
                  <a:ext cx="85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1" name="잉크 190">
                  <a:extLst>
                    <a:ext uri="{FF2B5EF4-FFF2-40B4-BE49-F238E27FC236}">
                      <a16:creationId xmlns:a16="http://schemas.microsoft.com/office/drawing/2014/main" id="{15A74CEA-2674-528F-FD4A-C24D51D032E7}"/>
                    </a:ext>
                  </a:extLst>
                </p14:cNvPr>
                <p14:cNvContentPartPr/>
                <p14:nvPr/>
              </p14:nvContentPartPr>
              <p14:xfrm>
                <a:off x="10945975" y="1562378"/>
                <a:ext cx="259200" cy="441000"/>
              </p14:xfrm>
            </p:contentPart>
          </mc:Choice>
          <mc:Fallback xmlns="">
            <p:pic>
              <p:nvPicPr>
                <p:cNvPr id="191" name="잉크 190">
                  <a:extLst>
                    <a:ext uri="{FF2B5EF4-FFF2-40B4-BE49-F238E27FC236}">
                      <a16:creationId xmlns:a16="http://schemas.microsoft.com/office/drawing/2014/main" id="{15A74CEA-2674-528F-FD4A-C24D51D032E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939855" y="1556258"/>
                  <a:ext cx="2714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2" name="잉크 191">
                  <a:extLst>
                    <a:ext uri="{FF2B5EF4-FFF2-40B4-BE49-F238E27FC236}">
                      <a16:creationId xmlns:a16="http://schemas.microsoft.com/office/drawing/2014/main" id="{E7E17E40-2982-E547-5A72-FEC21D04023A}"/>
                    </a:ext>
                  </a:extLst>
                </p14:cNvPr>
                <p14:cNvContentPartPr/>
                <p14:nvPr/>
              </p14:nvContentPartPr>
              <p14:xfrm>
                <a:off x="11269975" y="2035418"/>
                <a:ext cx="360" cy="360"/>
              </p14:xfrm>
            </p:contentPart>
          </mc:Choice>
          <mc:Fallback xmlns="">
            <p:pic>
              <p:nvPicPr>
                <p:cNvPr id="192" name="잉크 191">
                  <a:extLst>
                    <a:ext uri="{FF2B5EF4-FFF2-40B4-BE49-F238E27FC236}">
                      <a16:creationId xmlns:a16="http://schemas.microsoft.com/office/drawing/2014/main" id="{E7E17E40-2982-E547-5A72-FEC21D04023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263855" y="20292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194" name="잉크 193">
                <a:extLst>
                  <a:ext uri="{FF2B5EF4-FFF2-40B4-BE49-F238E27FC236}">
                    <a16:creationId xmlns:a16="http://schemas.microsoft.com/office/drawing/2014/main" id="{0781FBD1-39DE-1A4B-BFA0-8FE1F3EC3B7B}"/>
                  </a:ext>
                </a:extLst>
              </p14:cNvPr>
              <p14:cNvContentPartPr/>
              <p14:nvPr/>
            </p14:nvContentPartPr>
            <p14:xfrm>
              <a:off x="7220335" y="3157178"/>
              <a:ext cx="96120" cy="10800"/>
            </p14:xfrm>
          </p:contentPart>
        </mc:Choice>
        <mc:Fallback xmlns="">
          <p:pic>
            <p:nvPicPr>
              <p:cNvPr id="194" name="잉크 193">
                <a:extLst>
                  <a:ext uri="{FF2B5EF4-FFF2-40B4-BE49-F238E27FC236}">
                    <a16:creationId xmlns:a16="http://schemas.microsoft.com/office/drawing/2014/main" id="{0781FBD1-39DE-1A4B-BFA0-8FE1F3EC3B7B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7214215" y="3151058"/>
                <a:ext cx="1083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196" name="잉크 195">
                <a:extLst>
                  <a:ext uri="{FF2B5EF4-FFF2-40B4-BE49-F238E27FC236}">
                    <a16:creationId xmlns:a16="http://schemas.microsoft.com/office/drawing/2014/main" id="{23189309-CCC2-EC13-73FF-40D36ACAAA62}"/>
                  </a:ext>
                </a:extLst>
              </p14:cNvPr>
              <p14:cNvContentPartPr/>
              <p14:nvPr/>
            </p14:nvContentPartPr>
            <p14:xfrm>
              <a:off x="487615" y="345578"/>
              <a:ext cx="360" cy="360"/>
            </p14:xfrm>
          </p:contentPart>
        </mc:Choice>
        <mc:Fallback xmlns="">
          <p:pic>
            <p:nvPicPr>
              <p:cNvPr id="196" name="잉크 195">
                <a:extLst>
                  <a:ext uri="{FF2B5EF4-FFF2-40B4-BE49-F238E27FC236}">
                    <a16:creationId xmlns:a16="http://schemas.microsoft.com/office/drawing/2014/main" id="{23189309-CCC2-EC13-73FF-40D36ACAAA6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81495" y="33945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C23944C0-50ED-3402-D0EA-D498FBAD7C8E}"/>
              </a:ext>
            </a:extLst>
          </p:cNvPr>
          <p:cNvGrpSpPr/>
          <p:nvPr/>
        </p:nvGrpSpPr>
        <p:grpSpPr>
          <a:xfrm>
            <a:off x="1188175" y="1479578"/>
            <a:ext cx="225720" cy="1377720"/>
            <a:chOff x="1188175" y="1479578"/>
            <a:chExt cx="225720" cy="137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97" name="잉크 196">
                  <a:extLst>
                    <a:ext uri="{FF2B5EF4-FFF2-40B4-BE49-F238E27FC236}">
                      <a16:creationId xmlns:a16="http://schemas.microsoft.com/office/drawing/2014/main" id="{A3F45848-336A-0DA1-0BC2-20FFCED1B7EF}"/>
                    </a:ext>
                  </a:extLst>
                </p14:cNvPr>
                <p14:cNvContentPartPr/>
                <p14:nvPr/>
              </p14:nvContentPartPr>
              <p14:xfrm>
                <a:off x="1221655" y="1479578"/>
                <a:ext cx="173880" cy="117000"/>
              </p14:xfrm>
            </p:contentPart>
          </mc:Choice>
          <mc:Fallback xmlns="">
            <p:pic>
              <p:nvPicPr>
                <p:cNvPr id="197" name="잉크 196">
                  <a:extLst>
                    <a:ext uri="{FF2B5EF4-FFF2-40B4-BE49-F238E27FC236}">
                      <a16:creationId xmlns:a16="http://schemas.microsoft.com/office/drawing/2014/main" id="{A3F45848-336A-0DA1-0BC2-20FFCED1B7E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215535" y="1473458"/>
                  <a:ext cx="1861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98" name="잉크 197">
                  <a:extLst>
                    <a:ext uri="{FF2B5EF4-FFF2-40B4-BE49-F238E27FC236}">
                      <a16:creationId xmlns:a16="http://schemas.microsoft.com/office/drawing/2014/main" id="{3D44FBA7-F686-6613-9C7E-AB64D3A1FE5C}"/>
                    </a:ext>
                  </a:extLst>
                </p14:cNvPr>
                <p14:cNvContentPartPr/>
                <p14:nvPr/>
              </p14:nvContentPartPr>
              <p14:xfrm>
                <a:off x="1269895" y="1619618"/>
                <a:ext cx="19080" cy="1106640"/>
              </p14:xfrm>
            </p:contentPart>
          </mc:Choice>
          <mc:Fallback xmlns="">
            <p:pic>
              <p:nvPicPr>
                <p:cNvPr id="198" name="잉크 197">
                  <a:extLst>
                    <a:ext uri="{FF2B5EF4-FFF2-40B4-BE49-F238E27FC236}">
                      <a16:creationId xmlns:a16="http://schemas.microsoft.com/office/drawing/2014/main" id="{3D44FBA7-F686-6613-9C7E-AB64D3A1FE5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263775" y="1613498"/>
                  <a:ext cx="31320" cy="11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99" name="잉크 198">
                  <a:extLst>
                    <a:ext uri="{FF2B5EF4-FFF2-40B4-BE49-F238E27FC236}">
                      <a16:creationId xmlns:a16="http://schemas.microsoft.com/office/drawing/2014/main" id="{5F7C79B6-CBE5-200D-3560-6412DA94031B}"/>
                    </a:ext>
                  </a:extLst>
                </p14:cNvPr>
                <p14:cNvContentPartPr/>
                <p14:nvPr/>
              </p14:nvContentPartPr>
              <p14:xfrm>
                <a:off x="1188175" y="2678378"/>
                <a:ext cx="167040" cy="178920"/>
              </p14:xfrm>
            </p:contentPart>
          </mc:Choice>
          <mc:Fallback xmlns="">
            <p:pic>
              <p:nvPicPr>
                <p:cNvPr id="199" name="잉크 198">
                  <a:extLst>
                    <a:ext uri="{FF2B5EF4-FFF2-40B4-BE49-F238E27FC236}">
                      <a16:creationId xmlns:a16="http://schemas.microsoft.com/office/drawing/2014/main" id="{5F7C79B6-CBE5-200D-3560-6412DA94031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82055" y="2672258"/>
                  <a:ext cx="179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00" name="잉크 199">
                  <a:extLst>
                    <a:ext uri="{FF2B5EF4-FFF2-40B4-BE49-F238E27FC236}">
                      <a16:creationId xmlns:a16="http://schemas.microsoft.com/office/drawing/2014/main" id="{44CDA006-B015-CCB7-49D8-2673F0B9E9FA}"/>
                    </a:ext>
                  </a:extLst>
                </p14:cNvPr>
                <p14:cNvContentPartPr/>
                <p14:nvPr/>
              </p14:nvContentPartPr>
              <p14:xfrm>
                <a:off x="1413535" y="2812298"/>
                <a:ext cx="360" cy="360"/>
              </p14:xfrm>
            </p:contentPart>
          </mc:Choice>
          <mc:Fallback xmlns="">
            <p:pic>
              <p:nvPicPr>
                <p:cNvPr id="200" name="잉크 199">
                  <a:extLst>
                    <a:ext uri="{FF2B5EF4-FFF2-40B4-BE49-F238E27FC236}">
                      <a16:creationId xmlns:a16="http://schemas.microsoft.com/office/drawing/2014/main" id="{44CDA006-B015-CCB7-49D8-2673F0B9E9F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407415" y="28061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그룹 203">
            <a:extLst>
              <a:ext uri="{FF2B5EF4-FFF2-40B4-BE49-F238E27FC236}">
                <a16:creationId xmlns:a16="http://schemas.microsoft.com/office/drawing/2014/main" id="{46923E47-5D73-6D39-A9C0-AC8A0B98FD0E}"/>
              </a:ext>
            </a:extLst>
          </p:cNvPr>
          <p:cNvGrpSpPr/>
          <p:nvPr/>
        </p:nvGrpSpPr>
        <p:grpSpPr>
          <a:xfrm>
            <a:off x="719455" y="3674498"/>
            <a:ext cx="209520" cy="260640"/>
            <a:chOff x="719455" y="3674498"/>
            <a:chExt cx="209520" cy="26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2" name="잉크 201">
                  <a:extLst>
                    <a:ext uri="{FF2B5EF4-FFF2-40B4-BE49-F238E27FC236}">
                      <a16:creationId xmlns:a16="http://schemas.microsoft.com/office/drawing/2014/main" id="{641D2732-4A68-5743-E52B-C9B67A4B96A6}"/>
                    </a:ext>
                  </a:extLst>
                </p14:cNvPr>
                <p14:cNvContentPartPr/>
                <p14:nvPr/>
              </p14:nvContentPartPr>
              <p14:xfrm>
                <a:off x="719455" y="3722378"/>
                <a:ext cx="80640" cy="207000"/>
              </p14:xfrm>
            </p:contentPart>
          </mc:Choice>
          <mc:Fallback xmlns="">
            <p:pic>
              <p:nvPicPr>
                <p:cNvPr id="202" name="잉크 201">
                  <a:extLst>
                    <a:ext uri="{FF2B5EF4-FFF2-40B4-BE49-F238E27FC236}">
                      <a16:creationId xmlns:a16="http://schemas.microsoft.com/office/drawing/2014/main" id="{641D2732-4A68-5743-E52B-C9B67A4B96A6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3335" y="3716258"/>
                  <a:ext cx="928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3" name="잉크 202">
                  <a:extLst>
                    <a:ext uri="{FF2B5EF4-FFF2-40B4-BE49-F238E27FC236}">
                      <a16:creationId xmlns:a16="http://schemas.microsoft.com/office/drawing/2014/main" id="{64BA16E9-F33D-73C4-8FA8-6ECE5A677D4B}"/>
                    </a:ext>
                  </a:extLst>
                </p14:cNvPr>
                <p14:cNvContentPartPr/>
                <p14:nvPr/>
              </p14:nvContentPartPr>
              <p14:xfrm>
                <a:off x="898375" y="3674498"/>
                <a:ext cx="30600" cy="260640"/>
              </p14:xfrm>
            </p:contentPart>
          </mc:Choice>
          <mc:Fallback xmlns="">
            <p:pic>
              <p:nvPicPr>
                <p:cNvPr id="203" name="잉크 202">
                  <a:extLst>
                    <a:ext uri="{FF2B5EF4-FFF2-40B4-BE49-F238E27FC236}">
                      <a16:creationId xmlns:a16="http://schemas.microsoft.com/office/drawing/2014/main" id="{64BA16E9-F33D-73C4-8FA8-6ECE5A677D4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92255" y="3668378"/>
                  <a:ext cx="42840" cy="27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212" name="잉크 211">
                <a:extLst>
                  <a:ext uri="{FF2B5EF4-FFF2-40B4-BE49-F238E27FC236}">
                    <a16:creationId xmlns:a16="http://schemas.microsoft.com/office/drawing/2014/main" id="{6D1AFEF8-B424-0898-C54F-EFABEC9D1E6A}"/>
                  </a:ext>
                </a:extLst>
              </p14:cNvPr>
              <p14:cNvContentPartPr/>
              <p14:nvPr/>
            </p14:nvContentPartPr>
            <p14:xfrm>
              <a:off x="1701895" y="3581978"/>
              <a:ext cx="123840" cy="340920"/>
            </p14:xfrm>
          </p:contentPart>
        </mc:Choice>
        <mc:Fallback xmlns="">
          <p:pic>
            <p:nvPicPr>
              <p:cNvPr id="212" name="잉크 211">
                <a:extLst>
                  <a:ext uri="{FF2B5EF4-FFF2-40B4-BE49-F238E27FC236}">
                    <a16:creationId xmlns:a16="http://schemas.microsoft.com/office/drawing/2014/main" id="{6D1AFEF8-B424-0898-C54F-EFABEC9D1E6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695775" y="3575858"/>
                <a:ext cx="136080" cy="35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그룹 242">
            <a:extLst>
              <a:ext uri="{FF2B5EF4-FFF2-40B4-BE49-F238E27FC236}">
                <a16:creationId xmlns:a16="http://schemas.microsoft.com/office/drawing/2014/main" id="{EE1A18E0-6DD3-A241-5528-D371425E5566}"/>
              </a:ext>
            </a:extLst>
          </p:cNvPr>
          <p:cNvGrpSpPr/>
          <p:nvPr/>
        </p:nvGrpSpPr>
        <p:grpSpPr>
          <a:xfrm>
            <a:off x="899815" y="5650178"/>
            <a:ext cx="713160" cy="345600"/>
            <a:chOff x="899815" y="5650178"/>
            <a:chExt cx="71316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38" name="잉크 237">
                  <a:extLst>
                    <a:ext uri="{FF2B5EF4-FFF2-40B4-BE49-F238E27FC236}">
                      <a16:creationId xmlns:a16="http://schemas.microsoft.com/office/drawing/2014/main" id="{774337FE-88DC-C620-F2E4-167739E19F5E}"/>
                    </a:ext>
                  </a:extLst>
                </p14:cNvPr>
                <p14:cNvContentPartPr/>
                <p14:nvPr/>
              </p14:nvContentPartPr>
              <p14:xfrm>
                <a:off x="899815" y="5690138"/>
                <a:ext cx="118800" cy="162720"/>
              </p14:xfrm>
            </p:contentPart>
          </mc:Choice>
          <mc:Fallback xmlns="">
            <p:pic>
              <p:nvPicPr>
                <p:cNvPr id="238" name="잉크 237">
                  <a:extLst>
                    <a:ext uri="{FF2B5EF4-FFF2-40B4-BE49-F238E27FC236}">
                      <a16:creationId xmlns:a16="http://schemas.microsoft.com/office/drawing/2014/main" id="{774337FE-88DC-C620-F2E4-167739E19F5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93695" y="5684018"/>
                  <a:ext cx="131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39" name="잉크 238">
                  <a:extLst>
                    <a:ext uri="{FF2B5EF4-FFF2-40B4-BE49-F238E27FC236}">
                      <a16:creationId xmlns:a16="http://schemas.microsoft.com/office/drawing/2014/main" id="{B7182D1C-F257-B97E-6021-F9C2647E68A4}"/>
                    </a:ext>
                  </a:extLst>
                </p14:cNvPr>
                <p14:cNvContentPartPr/>
                <p14:nvPr/>
              </p14:nvContentPartPr>
              <p14:xfrm>
                <a:off x="1020775" y="5788778"/>
                <a:ext cx="84960" cy="28080"/>
              </p14:xfrm>
            </p:contentPart>
          </mc:Choice>
          <mc:Fallback xmlns="">
            <p:pic>
              <p:nvPicPr>
                <p:cNvPr id="239" name="잉크 238">
                  <a:extLst>
                    <a:ext uri="{FF2B5EF4-FFF2-40B4-BE49-F238E27FC236}">
                      <a16:creationId xmlns:a16="http://schemas.microsoft.com/office/drawing/2014/main" id="{B7182D1C-F257-B97E-6021-F9C2647E68A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4655" y="5782658"/>
                  <a:ext cx="97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40" name="잉크 239">
                  <a:extLst>
                    <a:ext uri="{FF2B5EF4-FFF2-40B4-BE49-F238E27FC236}">
                      <a16:creationId xmlns:a16="http://schemas.microsoft.com/office/drawing/2014/main" id="{4B740408-6FA5-1479-10F3-6B42FDF5B6E2}"/>
                    </a:ext>
                  </a:extLst>
                </p14:cNvPr>
                <p14:cNvContentPartPr/>
                <p14:nvPr/>
              </p14:nvContentPartPr>
              <p14:xfrm>
                <a:off x="1033375" y="5869418"/>
                <a:ext cx="99360" cy="92160"/>
              </p14:xfrm>
            </p:contentPart>
          </mc:Choice>
          <mc:Fallback xmlns="">
            <p:pic>
              <p:nvPicPr>
                <p:cNvPr id="240" name="잉크 239">
                  <a:extLst>
                    <a:ext uri="{FF2B5EF4-FFF2-40B4-BE49-F238E27FC236}">
                      <a16:creationId xmlns:a16="http://schemas.microsoft.com/office/drawing/2014/main" id="{4B740408-6FA5-1479-10F3-6B42FDF5B6E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27255" y="5863298"/>
                  <a:ext cx="111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41" name="잉크 240">
                  <a:extLst>
                    <a:ext uri="{FF2B5EF4-FFF2-40B4-BE49-F238E27FC236}">
                      <a16:creationId xmlns:a16="http://schemas.microsoft.com/office/drawing/2014/main" id="{837BE2ED-E2DD-16A9-0AF0-E63888B25019}"/>
                    </a:ext>
                  </a:extLst>
                </p14:cNvPr>
                <p14:cNvContentPartPr/>
                <p14:nvPr/>
              </p14:nvContentPartPr>
              <p14:xfrm>
                <a:off x="1131295" y="5650178"/>
                <a:ext cx="370080" cy="345600"/>
              </p14:xfrm>
            </p:contentPart>
          </mc:Choice>
          <mc:Fallback xmlns="">
            <p:pic>
              <p:nvPicPr>
                <p:cNvPr id="241" name="잉크 240">
                  <a:extLst>
                    <a:ext uri="{FF2B5EF4-FFF2-40B4-BE49-F238E27FC236}">
                      <a16:creationId xmlns:a16="http://schemas.microsoft.com/office/drawing/2014/main" id="{837BE2ED-E2DD-16A9-0AF0-E63888B25019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5175" y="5644058"/>
                  <a:ext cx="382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42" name="잉크 241">
                  <a:extLst>
                    <a:ext uri="{FF2B5EF4-FFF2-40B4-BE49-F238E27FC236}">
                      <a16:creationId xmlns:a16="http://schemas.microsoft.com/office/drawing/2014/main" id="{ACEB9627-EDA3-BF01-3DC4-3D7733A604B5}"/>
                    </a:ext>
                  </a:extLst>
                </p14:cNvPr>
                <p14:cNvContentPartPr/>
                <p14:nvPr/>
              </p14:nvContentPartPr>
              <p14:xfrm>
                <a:off x="1609375" y="5890298"/>
                <a:ext cx="3600" cy="39600"/>
              </p14:xfrm>
            </p:contentPart>
          </mc:Choice>
          <mc:Fallback xmlns="">
            <p:pic>
              <p:nvPicPr>
                <p:cNvPr id="242" name="잉크 241">
                  <a:extLst>
                    <a:ext uri="{FF2B5EF4-FFF2-40B4-BE49-F238E27FC236}">
                      <a16:creationId xmlns:a16="http://schemas.microsoft.com/office/drawing/2014/main" id="{ACEB9627-EDA3-BF01-3DC4-3D7733A604B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603255" y="5884178"/>
                  <a:ext cx="15840" cy="5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245" name="잉크 244">
                <a:extLst>
                  <a:ext uri="{FF2B5EF4-FFF2-40B4-BE49-F238E27FC236}">
                    <a16:creationId xmlns:a16="http://schemas.microsoft.com/office/drawing/2014/main" id="{94C2E367-C39A-5562-B6E0-E6EB2174089E}"/>
                  </a:ext>
                </a:extLst>
              </p14:cNvPr>
              <p14:cNvContentPartPr/>
              <p14:nvPr/>
            </p14:nvContentPartPr>
            <p14:xfrm>
              <a:off x="2124895" y="5198018"/>
              <a:ext cx="229320" cy="219240"/>
            </p14:xfrm>
          </p:contentPart>
        </mc:Choice>
        <mc:Fallback xmlns="">
          <p:pic>
            <p:nvPicPr>
              <p:cNvPr id="245" name="잉크 244">
                <a:extLst>
                  <a:ext uri="{FF2B5EF4-FFF2-40B4-BE49-F238E27FC236}">
                    <a16:creationId xmlns:a16="http://schemas.microsoft.com/office/drawing/2014/main" id="{94C2E367-C39A-5562-B6E0-E6EB2174089E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2118775" y="5191898"/>
                <a:ext cx="2415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247" name="잉크 246">
                <a:extLst>
                  <a:ext uri="{FF2B5EF4-FFF2-40B4-BE49-F238E27FC236}">
                    <a16:creationId xmlns:a16="http://schemas.microsoft.com/office/drawing/2014/main" id="{8E82062C-F3E3-11E9-7C5E-F4DA18CE7177}"/>
                  </a:ext>
                </a:extLst>
              </p14:cNvPr>
              <p14:cNvContentPartPr/>
              <p14:nvPr/>
            </p14:nvContentPartPr>
            <p14:xfrm>
              <a:off x="1238935" y="5270378"/>
              <a:ext cx="25920" cy="237960"/>
            </p14:xfrm>
          </p:contentPart>
        </mc:Choice>
        <mc:Fallback xmlns="">
          <p:pic>
            <p:nvPicPr>
              <p:cNvPr id="247" name="잉크 246">
                <a:extLst>
                  <a:ext uri="{FF2B5EF4-FFF2-40B4-BE49-F238E27FC236}">
                    <a16:creationId xmlns:a16="http://schemas.microsoft.com/office/drawing/2014/main" id="{8E82062C-F3E3-11E9-7C5E-F4DA18CE7177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232815" y="5264258"/>
                <a:ext cx="38160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1" name="그룹 250">
            <a:extLst>
              <a:ext uri="{FF2B5EF4-FFF2-40B4-BE49-F238E27FC236}">
                <a16:creationId xmlns:a16="http://schemas.microsoft.com/office/drawing/2014/main" id="{A119D4A4-F8AD-6AB0-05F5-3E8198B449B5}"/>
              </a:ext>
            </a:extLst>
          </p:cNvPr>
          <p:cNvGrpSpPr/>
          <p:nvPr/>
        </p:nvGrpSpPr>
        <p:grpSpPr>
          <a:xfrm>
            <a:off x="716575" y="3607538"/>
            <a:ext cx="4860000" cy="1905120"/>
            <a:chOff x="716575" y="3607538"/>
            <a:chExt cx="4860000" cy="190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5" name="잉크 204">
                  <a:extLst>
                    <a:ext uri="{FF2B5EF4-FFF2-40B4-BE49-F238E27FC236}">
                      <a16:creationId xmlns:a16="http://schemas.microsoft.com/office/drawing/2014/main" id="{3E32108E-7603-62AD-8148-A005B023DE57}"/>
                    </a:ext>
                  </a:extLst>
                </p14:cNvPr>
                <p14:cNvContentPartPr/>
                <p14:nvPr/>
              </p14:nvContentPartPr>
              <p14:xfrm>
                <a:off x="716575" y="3744698"/>
                <a:ext cx="118080" cy="260640"/>
              </p14:xfrm>
            </p:contentPart>
          </mc:Choice>
          <mc:Fallback xmlns="">
            <p:pic>
              <p:nvPicPr>
                <p:cNvPr id="205" name="잉크 204">
                  <a:extLst>
                    <a:ext uri="{FF2B5EF4-FFF2-40B4-BE49-F238E27FC236}">
                      <a16:creationId xmlns:a16="http://schemas.microsoft.com/office/drawing/2014/main" id="{3E32108E-7603-62AD-8148-A005B023DE5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10455" y="3738578"/>
                  <a:ext cx="1303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6" name="잉크 205">
                  <a:extLst>
                    <a:ext uri="{FF2B5EF4-FFF2-40B4-BE49-F238E27FC236}">
                      <a16:creationId xmlns:a16="http://schemas.microsoft.com/office/drawing/2014/main" id="{42784673-500A-7902-5F0A-819F6157253B}"/>
                    </a:ext>
                  </a:extLst>
                </p14:cNvPr>
                <p14:cNvContentPartPr/>
                <p14:nvPr/>
              </p14:nvContentPartPr>
              <p14:xfrm>
                <a:off x="887575" y="3628058"/>
                <a:ext cx="73440" cy="353160"/>
              </p14:xfrm>
            </p:contentPart>
          </mc:Choice>
          <mc:Fallback xmlns="">
            <p:pic>
              <p:nvPicPr>
                <p:cNvPr id="206" name="잉크 205">
                  <a:extLst>
                    <a:ext uri="{FF2B5EF4-FFF2-40B4-BE49-F238E27FC236}">
                      <a16:creationId xmlns:a16="http://schemas.microsoft.com/office/drawing/2014/main" id="{42784673-500A-7902-5F0A-819F6157253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81455" y="3621938"/>
                  <a:ext cx="8568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7" name="잉크 206">
                  <a:extLst>
                    <a:ext uri="{FF2B5EF4-FFF2-40B4-BE49-F238E27FC236}">
                      <a16:creationId xmlns:a16="http://schemas.microsoft.com/office/drawing/2014/main" id="{90DDE724-8EE2-D0A3-2E2B-EC2E4A25F2BE}"/>
                    </a:ext>
                  </a:extLst>
                </p14:cNvPr>
                <p14:cNvContentPartPr/>
                <p14:nvPr/>
              </p14:nvContentPartPr>
              <p14:xfrm>
                <a:off x="1007815" y="3835778"/>
                <a:ext cx="90360" cy="135360"/>
              </p14:xfrm>
            </p:contentPart>
          </mc:Choice>
          <mc:Fallback xmlns="">
            <p:pic>
              <p:nvPicPr>
                <p:cNvPr id="207" name="잉크 206">
                  <a:extLst>
                    <a:ext uri="{FF2B5EF4-FFF2-40B4-BE49-F238E27FC236}">
                      <a16:creationId xmlns:a16="http://schemas.microsoft.com/office/drawing/2014/main" id="{90DDE724-8EE2-D0A3-2E2B-EC2E4A25F2B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01695" y="3829658"/>
                  <a:ext cx="1026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8" name="잉크 207">
                  <a:extLst>
                    <a:ext uri="{FF2B5EF4-FFF2-40B4-BE49-F238E27FC236}">
                      <a16:creationId xmlns:a16="http://schemas.microsoft.com/office/drawing/2014/main" id="{A46A9D31-4D61-B296-6C29-C94A10F039E2}"/>
                    </a:ext>
                  </a:extLst>
                </p14:cNvPr>
                <p14:cNvContentPartPr/>
                <p14:nvPr/>
              </p14:nvContentPartPr>
              <p14:xfrm>
                <a:off x="1124455" y="3803018"/>
                <a:ext cx="198000" cy="127440"/>
              </p14:xfrm>
            </p:contentPart>
          </mc:Choice>
          <mc:Fallback xmlns="">
            <p:pic>
              <p:nvPicPr>
                <p:cNvPr id="208" name="잉크 207">
                  <a:extLst>
                    <a:ext uri="{FF2B5EF4-FFF2-40B4-BE49-F238E27FC236}">
                      <a16:creationId xmlns:a16="http://schemas.microsoft.com/office/drawing/2014/main" id="{A46A9D31-4D61-B296-6C29-C94A10F039E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18335" y="3796898"/>
                  <a:ext cx="2102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9" name="잉크 208">
                  <a:extLst>
                    <a:ext uri="{FF2B5EF4-FFF2-40B4-BE49-F238E27FC236}">
                      <a16:creationId xmlns:a16="http://schemas.microsoft.com/office/drawing/2014/main" id="{CF4075ED-B24C-90D1-9265-4602E2B91FD6}"/>
                    </a:ext>
                  </a:extLst>
                </p14:cNvPr>
                <p14:cNvContentPartPr/>
                <p14:nvPr/>
              </p14:nvContentPartPr>
              <p14:xfrm>
                <a:off x="1314535" y="3805898"/>
                <a:ext cx="118440" cy="130320"/>
              </p14:xfrm>
            </p:contentPart>
          </mc:Choice>
          <mc:Fallback xmlns="">
            <p:pic>
              <p:nvPicPr>
                <p:cNvPr id="209" name="잉크 208">
                  <a:extLst>
                    <a:ext uri="{FF2B5EF4-FFF2-40B4-BE49-F238E27FC236}">
                      <a16:creationId xmlns:a16="http://schemas.microsoft.com/office/drawing/2014/main" id="{CF4075ED-B24C-90D1-9265-4602E2B91FD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308415" y="3799778"/>
                  <a:ext cx="130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0" name="잉크 209">
                  <a:extLst>
                    <a:ext uri="{FF2B5EF4-FFF2-40B4-BE49-F238E27FC236}">
                      <a16:creationId xmlns:a16="http://schemas.microsoft.com/office/drawing/2014/main" id="{DA3B48DC-9634-5C87-DA7A-617A9303174D}"/>
                    </a:ext>
                  </a:extLst>
                </p14:cNvPr>
                <p14:cNvContentPartPr/>
                <p14:nvPr/>
              </p14:nvContentPartPr>
              <p14:xfrm>
                <a:off x="1448455" y="3614018"/>
                <a:ext cx="201960" cy="290880"/>
              </p14:xfrm>
            </p:contentPart>
          </mc:Choice>
          <mc:Fallback xmlns="">
            <p:pic>
              <p:nvPicPr>
                <p:cNvPr id="210" name="잉크 209">
                  <a:extLst>
                    <a:ext uri="{FF2B5EF4-FFF2-40B4-BE49-F238E27FC236}">
                      <a16:creationId xmlns:a16="http://schemas.microsoft.com/office/drawing/2014/main" id="{DA3B48DC-9634-5C87-DA7A-617A9303174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442335" y="3607898"/>
                  <a:ext cx="2142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3" name="잉크 212">
                  <a:extLst>
                    <a:ext uri="{FF2B5EF4-FFF2-40B4-BE49-F238E27FC236}">
                      <a16:creationId xmlns:a16="http://schemas.microsoft.com/office/drawing/2014/main" id="{2E48F9AF-9E86-A566-A2E1-02B0540F9FC8}"/>
                    </a:ext>
                  </a:extLst>
                </p14:cNvPr>
                <p14:cNvContentPartPr/>
                <p14:nvPr/>
              </p14:nvContentPartPr>
              <p14:xfrm>
                <a:off x="1803415" y="3796178"/>
                <a:ext cx="101880" cy="289800"/>
              </p14:xfrm>
            </p:contentPart>
          </mc:Choice>
          <mc:Fallback xmlns="">
            <p:pic>
              <p:nvPicPr>
                <p:cNvPr id="213" name="잉크 212">
                  <a:extLst>
                    <a:ext uri="{FF2B5EF4-FFF2-40B4-BE49-F238E27FC236}">
                      <a16:creationId xmlns:a16="http://schemas.microsoft.com/office/drawing/2014/main" id="{2E48F9AF-9E86-A566-A2E1-02B0540F9FC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797295" y="3790058"/>
                  <a:ext cx="1141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4" name="잉크 213">
                  <a:extLst>
                    <a:ext uri="{FF2B5EF4-FFF2-40B4-BE49-F238E27FC236}">
                      <a16:creationId xmlns:a16="http://schemas.microsoft.com/office/drawing/2014/main" id="{00A719C1-12E7-C6D0-84CC-DF949E47074E}"/>
                    </a:ext>
                  </a:extLst>
                </p14:cNvPr>
                <p14:cNvContentPartPr/>
                <p14:nvPr/>
              </p14:nvContentPartPr>
              <p14:xfrm>
                <a:off x="1963255" y="3774218"/>
                <a:ext cx="124560" cy="134280"/>
              </p14:xfrm>
            </p:contentPart>
          </mc:Choice>
          <mc:Fallback xmlns="">
            <p:pic>
              <p:nvPicPr>
                <p:cNvPr id="214" name="잉크 213">
                  <a:extLst>
                    <a:ext uri="{FF2B5EF4-FFF2-40B4-BE49-F238E27FC236}">
                      <a16:creationId xmlns:a16="http://schemas.microsoft.com/office/drawing/2014/main" id="{00A719C1-12E7-C6D0-84CC-DF949E47074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957135" y="3768098"/>
                  <a:ext cx="136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5" name="잉크 214">
                  <a:extLst>
                    <a:ext uri="{FF2B5EF4-FFF2-40B4-BE49-F238E27FC236}">
                      <a16:creationId xmlns:a16="http://schemas.microsoft.com/office/drawing/2014/main" id="{D73BBAA9-90BC-4416-2BC0-0FA8859DC343}"/>
                    </a:ext>
                  </a:extLst>
                </p14:cNvPr>
                <p14:cNvContentPartPr/>
                <p14:nvPr/>
              </p14:nvContentPartPr>
              <p14:xfrm>
                <a:off x="2097895" y="3643538"/>
                <a:ext cx="35280" cy="225000"/>
              </p14:xfrm>
            </p:contentPart>
          </mc:Choice>
          <mc:Fallback xmlns="">
            <p:pic>
              <p:nvPicPr>
                <p:cNvPr id="215" name="잉크 214">
                  <a:extLst>
                    <a:ext uri="{FF2B5EF4-FFF2-40B4-BE49-F238E27FC236}">
                      <a16:creationId xmlns:a16="http://schemas.microsoft.com/office/drawing/2014/main" id="{D73BBAA9-90BC-4416-2BC0-0FA8859DC34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091775" y="3637418"/>
                  <a:ext cx="475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6" name="잉크 215">
                  <a:extLst>
                    <a:ext uri="{FF2B5EF4-FFF2-40B4-BE49-F238E27FC236}">
                      <a16:creationId xmlns:a16="http://schemas.microsoft.com/office/drawing/2014/main" id="{A57DF22A-A44D-D7BF-68AD-3B136BBBDE7A}"/>
                    </a:ext>
                  </a:extLst>
                </p14:cNvPr>
                <p14:cNvContentPartPr/>
                <p14:nvPr/>
              </p14:nvContentPartPr>
              <p14:xfrm>
                <a:off x="2057215" y="3729218"/>
                <a:ext cx="146880" cy="51480"/>
              </p14:xfrm>
            </p:contentPart>
          </mc:Choice>
          <mc:Fallback xmlns="">
            <p:pic>
              <p:nvPicPr>
                <p:cNvPr id="216" name="잉크 215">
                  <a:extLst>
                    <a:ext uri="{FF2B5EF4-FFF2-40B4-BE49-F238E27FC236}">
                      <a16:creationId xmlns:a16="http://schemas.microsoft.com/office/drawing/2014/main" id="{A57DF22A-A44D-D7BF-68AD-3B136BBBDE7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051095" y="3723098"/>
                  <a:ext cx="159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7" name="잉크 216">
                  <a:extLst>
                    <a:ext uri="{FF2B5EF4-FFF2-40B4-BE49-F238E27FC236}">
                      <a16:creationId xmlns:a16="http://schemas.microsoft.com/office/drawing/2014/main" id="{F10B20D2-9E78-2782-4F42-2A76A6745976}"/>
                    </a:ext>
                  </a:extLst>
                </p14:cNvPr>
                <p14:cNvContentPartPr/>
                <p14:nvPr/>
              </p14:nvContentPartPr>
              <p14:xfrm>
                <a:off x="2284375" y="3607538"/>
                <a:ext cx="64080" cy="271080"/>
              </p14:xfrm>
            </p:contentPart>
          </mc:Choice>
          <mc:Fallback xmlns="">
            <p:pic>
              <p:nvPicPr>
                <p:cNvPr id="217" name="잉크 216">
                  <a:extLst>
                    <a:ext uri="{FF2B5EF4-FFF2-40B4-BE49-F238E27FC236}">
                      <a16:creationId xmlns:a16="http://schemas.microsoft.com/office/drawing/2014/main" id="{F10B20D2-9E78-2782-4F42-2A76A674597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278255" y="3601418"/>
                  <a:ext cx="76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8" name="잉크 217">
                  <a:extLst>
                    <a:ext uri="{FF2B5EF4-FFF2-40B4-BE49-F238E27FC236}">
                      <a16:creationId xmlns:a16="http://schemas.microsoft.com/office/drawing/2014/main" id="{A5AF38BF-305C-CB46-51B7-EB7D7852BD77}"/>
                    </a:ext>
                  </a:extLst>
                </p14:cNvPr>
                <p14:cNvContentPartPr/>
                <p14:nvPr/>
              </p14:nvContentPartPr>
              <p14:xfrm>
                <a:off x="2403535" y="3679178"/>
                <a:ext cx="126360" cy="180360"/>
              </p14:xfrm>
            </p:contentPart>
          </mc:Choice>
          <mc:Fallback xmlns="">
            <p:pic>
              <p:nvPicPr>
                <p:cNvPr id="218" name="잉크 217">
                  <a:extLst>
                    <a:ext uri="{FF2B5EF4-FFF2-40B4-BE49-F238E27FC236}">
                      <a16:creationId xmlns:a16="http://schemas.microsoft.com/office/drawing/2014/main" id="{A5AF38BF-305C-CB46-51B7-EB7D7852BD7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397415" y="3673058"/>
                  <a:ext cx="1386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19" name="잉크 218">
                  <a:extLst>
                    <a:ext uri="{FF2B5EF4-FFF2-40B4-BE49-F238E27FC236}">
                      <a16:creationId xmlns:a16="http://schemas.microsoft.com/office/drawing/2014/main" id="{A0A43F2D-3B6E-5A59-D9C3-B9D2DF368C08}"/>
                    </a:ext>
                  </a:extLst>
                </p14:cNvPr>
                <p14:cNvContentPartPr/>
                <p14:nvPr/>
              </p14:nvContentPartPr>
              <p14:xfrm>
                <a:off x="2571655" y="3671978"/>
                <a:ext cx="201960" cy="136440"/>
              </p14:xfrm>
            </p:contentPart>
          </mc:Choice>
          <mc:Fallback xmlns="">
            <p:pic>
              <p:nvPicPr>
                <p:cNvPr id="219" name="잉크 218">
                  <a:extLst>
                    <a:ext uri="{FF2B5EF4-FFF2-40B4-BE49-F238E27FC236}">
                      <a16:creationId xmlns:a16="http://schemas.microsoft.com/office/drawing/2014/main" id="{A0A43F2D-3B6E-5A59-D9C3-B9D2DF368C0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565535" y="3665858"/>
                  <a:ext cx="2142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0" name="잉크 219">
                  <a:extLst>
                    <a:ext uri="{FF2B5EF4-FFF2-40B4-BE49-F238E27FC236}">
                      <a16:creationId xmlns:a16="http://schemas.microsoft.com/office/drawing/2014/main" id="{276C2E3C-5021-0F5E-C6E2-D48D95181DEB}"/>
                    </a:ext>
                  </a:extLst>
                </p14:cNvPr>
                <p14:cNvContentPartPr/>
                <p14:nvPr/>
              </p14:nvContentPartPr>
              <p14:xfrm>
                <a:off x="2817895" y="3849098"/>
                <a:ext cx="360" cy="360"/>
              </p14:xfrm>
            </p:contentPart>
          </mc:Choice>
          <mc:Fallback xmlns="">
            <p:pic>
              <p:nvPicPr>
                <p:cNvPr id="220" name="잉크 219">
                  <a:extLst>
                    <a:ext uri="{FF2B5EF4-FFF2-40B4-BE49-F238E27FC236}">
                      <a16:creationId xmlns:a16="http://schemas.microsoft.com/office/drawing/2014/main" id="{276C2E3C-5021-0F5E-C6E2-D48D95181D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11775" y="384297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1" name="잉크 220">
                  <a:extLst>
                    <a:ext uri="{FF2B5EF4-FFF2-40B4-BE49-F238E27FC236}">
                      <a16:creationId xmlns:a16="http://schemas.microsoft.com/office/drawing/2014/main" id="{6380CF9F-1B99-B923-862A-EB2BAE567032}"/>
                    </a:ext>
                  </a:extLst>
                </p14:cNvPr>
                <p14:cNvContentPartPr/>
                <p14:nvPr/>
              </p14:nvContentPartPr>
              <p14:xfrm>
                <a:off x="2438815" y="3941258"/>
                <a:ext cx="331920" cy="41760"/>
              </p14:xfrm>
            </p:contentPart>
          </mc:Choice>
          <mc:Fallback xmlns="">
            <p:pic>
              <p:nvPicPr>
                <p:cNvPr id="221" name="잉크 220">
                  <a:extLst>
                    <a:ext uri="{FF2B5EF4-FFF2-40B4-BE49-F238E27FC236}">
                      <a16:creationId xmlns:a16="http://schemas.microsoft.com/office/drawing/2014/main" id="{6380CF9F-1B99-B923-862A-EB2BAE56703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432695" y="3935138"/>
                  <a:ext cx="34416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2" name="잉크 221">
                  <a:extLst>
                    <a:ext uri="{FF2B5EF4-FFF2-40B4-BE49-F238E27FC236}">
                      <a16:creationId xmlns:a16="http://schemas.microsoft.com/office/drawing/2014/main" id="{33DB0007-6853-BE05-CC93-DD3F8A81A457}"/>
                    </a:ext>
                  </a:extLst>
                </p14:cNvPr>
                <p14:cNvContentPartPr/>
                <p14:nvPr/>
              </p14:nvContentPartPr>
              <p14:xfrm>
                <a:off x="2876215" y="3959618"/>
                <a:ext cx="360" cy="360"/>
              </p14:xfrm>
            </p:contentPart>
          </mc:Choice>
          <mc:Fallback xmlns="">
            <p:pic>
              <p:nvPicPr>
                <p:cNvPr id="222" name="잉크 221">
                  <a:extLst>
                    <a:ext uri="{FF2B5EF4-FFF2-40B4-BE49-F238E27FC236}">
                      <a16:creationId xmlns:a16="http://schemas.microsoft.com/office/drawing/2014/main" id="{33DB0007-6853-BE05-CC93-DD3F8A81A4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70095" y="39534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4" name="잉크 223">
                  <a:extLst>
                    <a:ext uri="{FF2B5EF4-FFF2-40B4-BE49-F238E27FC236}">
                      <a16:creationId xmlns:a16="http://schemas.microsoft.com/office/drawing/2014/main" id="{D0929EC6-3E56-6D53-D934-33AC27E11481}"/>
                    </a:ext>
                  </a:extLst>
                </p14:cNvPr>
                <p14:cNvContentPartPr/>
                <p14:nvPr/>
              </p14:nvContentPartPr>
              <p14:xfrm>
                <a:off x="2913295" y="3695018"/>
                <a:ext cx="146160" cy="286560"/>
              </p14:xfrm>
            </p:contentPart>
          </mc:Choice>
          <mc:Fallback xmlns="">
            <p:pic>
              <p:nvPicPr>
                <p:cNvPr id="224" name="잉크 223">
                  <a:extLst>
                    <a:ext uri="{FF2B5EF4-FFF2-40B4-BE49-F238E27FC236}">
                      <a16:creationId xmlns:a16="http://schemas.microsoft.com/office/drawing/2014/main" id="{D0929EC6-3E56-6D53-D934-33AC27E1148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907175" y="3688898"/>
                  <a:ext cx="1584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5" name="잉크 224">
                  <a:extLst>
                    <a:ext uri="{FF2B5EF4-FFF2-40B4-BE49-F238E27FC236}">
                      <a16:creationId xmlns:a16="http://schemas.microsoft.com/office/drawing/2014/main" id="{91CB2BEC-81DF-BF20-66F6-9192406FE106}"/>
                    </a:ext>
                  </a:extLst>
                </p14:cNvPr>
                <p14:cNvContentPartPr/>
                <p14:nvPr/>
              </p14:nvContentPartPr>
              <p14:xfrm>
                <a:off x="3077455" y="3731378"/>
                <a:ext cx="123840" cy="201600"/>
              </p14:xfrm>
            </p:contentPart>
          </mc:Choice>
          <mc:Fallback xmlns="">
            <p:pic>
              <p:nvPicPr>
                <p:cNvPr id="225" name="잉크 224">
                  <a:extLst>
                    <a:ext uri="{FF2B5EF4-FFF2-40B4-BE49-F238E27FC236}">
                      <a16:creationId xmlns:a16="http://schemas.microsoft.com/office/drawing/2014/main" id="{91CB2BEC-81DF-BF20-66F6-9192406FE10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071335" y="3725258"/>
                  <a:ext cx="1360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6" name="잉크 225">
                  <a:extLst>
                    <a:ext uri="{FF2B5EF4-FFF2-40B4-BE49-F238E27FC236}">
                      <a16:creationId xmlns:a16="http://schemas.microsoft.com/office/drawing/2014/main" id="{59F9C35F-1BA6-3DA1-A628-88B77F67B4D7}"/>
                    </a:ext>
                  </a:extLst>
                </p14:cNvPr>
                <p14:cNvContentPartPr/>
                <p14:nvPr/>
              </p14:nvContentPartPr>
              <p14:xfrm>
                <a:off x="3106615" y="3815618"/>
                <a:ext cx="171720" cy="150480"/>
              </p14:xfrm>
            </p:contentPart>
          </mc:Choice>
          <mc:Fallback xmlns="">
            <p:pic>
              <p:nvPicPr>
                <p:cNvPr id="226" name="잉크 225">
                  <a:extLst>
                    <a:ext uri="{FF2B5EF4-FFF2-40B4-BE49-F238E27FC236}">
                      <a16:creationId xmlns:a16="http://schemas.microsoft.com/office/drawing/2014/main" id="{59F9C35F-1BA6-3DA1-A628-88B77F67B4D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100495" y="3809498"/>
                  <a:ext cx="183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7" name="잉크 226">
                  <a:extLst>
                    <a:ext uri="{FF2B5EF4-FFF2-40B4-BE49-F238E27FC236}">
                      <a16:creationId xmlns:a16="http://schemas.microsoft.com/office/drawing/2014/main" id="{5880976E-A5BA-42DA-28C0-5979AC491D13}"/>
                    </a:ext>
                  </a:extLst>
                </p14:cNvPr>
                <p14:cNvContentPartPr/>
                <p14:nvPr/>
              </p14:nvContentPartPr>
              <p14:xfrm>
                <a:off x="3222535" y="3716618"/>
                <a:ext cx="188280" cy="9720"/>
              </p14:xfrm>
            </p:contentPart>
          </mc:Choice>
          <mc:Fallback xmlns="">
            <p:pic>
              <p:nvPicPr>
                <p:cNvPr id="227" name="잉크 226">
                  <a:extLst>
                    <a:ext uri="{FF2B5EF4-FFF2-40B4-BE49-F238E27FC236}">
                      <a16:creationId xmlns:a16="http://schemas.microsoft.com/office/drawing/2014/main" id="{5880976E-A5BA-42DA-28C0-5979AC491D1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3216415" y="3710498"/>
                  <a:ext cx="2005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8" name="잉크 227">
                  <a:extLst>
                    <a:ext uri="{FF2B5EF4-FFF2-40B4-BE49-F238E27FC236}">
                      <a16:creationId xmlns:a16="http://schemas.microsoft.com/office/drawing/2014/main" id="{E1D565CD-3C51-6076-A682-B07D9530A624}"/>
                    </a:ext>
                  </a:extLst>
                </p14:cNvPr>
                <p14:cNvContentPartPr/>
                <p14:nvPr/>
              </p14:nvContentPartPr>
              <p14:xfrm>
                <a:off x="3327295" y="3754058"/>
                <a:ext cx="77760" cy="174240"/>
              </p14:xfrm>
            </p:contentPart>
          </mc:Choice>
          <mc:Fallback xmlns="">
            <p:pic>
              <p:nvPicPr>
                <p:cNvPr id="228" name="잉크 227">
                  <a:extLst>
                    <a:ext uri="{FF2B5EF4-FFF2-40B4-BE49-F238E27FC236}">
                      <a16:creationId xmlns:a16="http://schemas.microsoft.com/office/drawing/2014/main" id="{E1D565CD-3C51-6076-A682-B07D9530A62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3321175" y="3747938"/>
                  <a:ext cx="90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29" name="잉크 228">
                  <a:extLst>
                    <a:ext uri="{FF2B5EF4-FFF2-40B4-BE49-F238E27FC236}">
                      <a16:creationId xmlns:a16="http://schemas.microsoft.com/office/drawing/2014/main" id="{3803323B-169A-83D0-87D2-72A1930579A4}"/>
                    </a:ext>
                  </a:extLst>
                </p14:cNvPr>
                <p14:cNvContentPartPr/>
                <p14:nvPr/>
              </p14:nvContentPartPr>
              <p14:xfrm>
                <a:off x="3347815" y="3936578"/>
                <a:ext cx="73800" cy="29160"/>
              </p14:xfrm>
            </p:contentPart>
          </mc:Choice>
          <mc:Fallback xmlns="">
            <p:pic>
              <p:nvPicPr>
                <p:cNvPr id="229" name="잉크 228">
                  <a:extLst>
                    <a:ext uri="{FF2B5EF4-FFF2-40B4-BE49-F238E27FC236}">
                      <a16:creationId xmlns:a16="http://schemas.microsoft.com/office/drawing/2014/main" id="{3803323B-169A-83D0-87D2-72A1930579A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341695" y="3930458"/>
                  <a:ext cx="860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0" name="잉크 229">
                  <a:extLst>
                    <a:ext uri="{FF2B5EF4-FFF2-40B4-BE49-F238E27FC236}">
                      <a16:creationId xmlns:a16="http://schemas.microsoft.com/office/drawing/2014/main" id="{FDFAB33B-80BD-0B9A-ADCA-18A1CE2EDDE4}"/>
                    </a:ext>
                  </a:extLst>
                </p14:cNvPr>
                <p14:cNvContentPartPr/>
                <p14:nvPr/>
              </p14:nvContentPartPr>
              <p14:xfrm>
                <a:off x="3427375" y="3736418"/>
                <a:ext cx="167760" cy="178920"/>
              </p14:xfrm>
            </p:contentPart>
          </mc:Choice>
          <mc:Fallback xmlns="">
            <p:pic>
              <p:nvPicPr>
                <p:cNvPr id="230" name="잉크 229">
                  <a:extLst>
                    <a:ext uri="{FF2B5EF4-FFF2-40B4-BE49-F238E27FC236}">
                      <a16:creationId xmlns:a16="http://schemas.microsoft.com/office/drawing/2014/main" id="{FDFAB33B-80BD-0B9A-ADCA-18A1CE2EDDE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421255" y="3730298"/>
                  <a:ext cx="180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1" name="잉크 230">
                  <a:extLst>
                    <a:ext uri="{FF2B5EF4-FFF2-40B4-BE49-F238E27FC236}">
                      <a16:creationId xmlns:a16="http://schemas.microsoft.com/office/drawing/2014/main" id="{9223778D-CE38-D5B3-D40E-A49C9C1BE26A}"/>
                    </a:ext>
                  </a:extLst>
                </p14:cNvPr>
                <p14:cNvContentPartPr/>
                <p14:nvPr/>
              </p14:nvContentPartPr>
              <p14:xfrm>
                <a:off x="3681535" y="3676658"/>
                <a:ext cx="79200" cy="317520"/>
              </p14:xfrm>
            </p:contentPart>
          </mc:Choice>
          <mc:Fallback xmlns="">
            <p:pic>
              <p:nvPicPr>
                <p:cNvPr id="231" name="잉크 230">
                  <a:extLst>
                    <a:ext uri="{FF2B5EF4-FFF2-40B4-BE49-F238E27FC236}">
                      <a16:creationId xmlns:a16="http://schemas.microsoft.com/office/drawing/2014/main" id="{9223778D-CE38-D5B3-D40E-A49C9C1BE26A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675415" y="3670538"/>
                  <a:ext cx="9144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3" name="잉크 232">
                  <a:extLst>
                    <a:ext uri="{FF2B5EF4-FFF2-40B4-BE49-F238E27FC236}">
                      <a16:creationId xmlns:a16="http://schemas.microsoft.com/office/drawing/2014/main" id="{AAE4A735-34D0-82DE-CA0D-372E62F0BE4C}"/>
                    </a:ext>
                  </a:extLst>
                </p14:cNvPr>
                <p14:cNvContentPartPr/>
                <p14:nvPr/>
              </p14:nvContentPartPr>
              <p14:xfrm>
                <a:off x="1090615" y="4388378"/>
                <a:ext cx="178200" cy="876240"/>
              </p14:xfrm>
            </p:contentPart>
          </mc:Choice>
          <mc:Fallback xmlns="">
            <p:pic>
              <p:nvPicPr>
                <p:cNvPr id="233" name="잉크 232">
                  <a:extLst>
                    <a:ext uri="{FF2B5EF4-FFF2-40B4-BE49-F238E27FC236}">
                      <a16:creationId xmlns:a16="http://schemas.microsoft.com/office/drawing/2014/main" id="{AAE4A735-34D0-82DE-CA0D-372E62F0BE4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84495" y="4382258"/>
                  <a:ext cx="190440" cy="88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4" name="잉크 233">
                  <a:extLst>
                    <a:ext uri="{FF2B5EF4-FFF2-40B4-BE49-F238E27FC236}">
                      <a16:creationId xmlns:a16="http://schemas.microsoft.com/office/drawing/2014/main" id="{DF4403CA-61A1-A2B6-B548-35481C1154DF}"/>
                    </a:ext>
                  </a:extLst>
                </p14:cNvPr>
                <p14:cNvContentPartPr/>
                <p14:nvPr/>
              </p14:nvContentPartPr>
              <p14:xfrm>
                <a:off x="1085935" y="4294778"/>
                <a:ext cx="1571760" cy="1217880"/>
              </p14:xfrm>
            </p:contentPart>
          </mc:Choice>
          <mc:Fallback xmlns="">
            <p:pic>
              <p:nvPicPr>
                <p:cNvPr id="234" name="잉크 233">
                  <a:extLst>
                    <a:ext uri="{FF2B5EF4-FFF2-40B4-BE49-F238E27FC236}">
                      <a16:creationId xmlns:a16="http://schemas.microsoft.com/office/drawing/2014/main" id="{DF4403CA-61A1-A2B6-B548-35481C1154D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79815" y="4288658"/>
                  <a:ext cx="1584000" cy="12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5" name="잉크 234">
                  <a:extLst>
                    <a:ext uri="{FF2B5EF4-FFF2-40B4-BE49-F238E27FC236}">
                      <a16:creationId xmlns:a16="http://schemas.microsoft.com/office/drawing/2014/main" id="{997515A2-5DF8-19CD-84EF-CBE4E75AED9A}"/>
                    </a:ext>
                  </a:extLst>
                </p14:cNvPr>
                <p14:cNvContentPartPr/>
                <p14:nvPr/>
              </p14:nvContentPartPr>
              <p14:xfrm>
                <a:off x="1399855" y="4659098"/>
                <a:ext cx="515880" cy="22680"/>
              </p14:xfrm>
            </p:contentPart>
          </mc:Choice>
          <mc:Fallback xmlns="">
            <p:pic>
              <p:nvPicPr>
                <p:cNvPr id="235" name="잉크 234">
                  <a:extLst>
                    <a:ext uri="{FF2B5EF4-FFF2-40B4-BE49-F238E27FC236}">
                      <a16:creationId xmlns:a16="http://schemas.microsoft.com/office/drawing/2014/main" id="{997515A2-5DF8-19CD-84EF-CBE4E75AED9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393735" y="4652978"/>
                  <a:ext cx="5281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6" name="잉크 235">
                  <a:extLst>
                    <a:ext uri="{FF2B5EF4-FFF2-40B4-BE49-F238E27FC236}">
                      <a16:creationId xmlns:a16="http://schemas.microsoft.com/office/drawing/2014/main" id="{DDD70F41-0C7B-A7AB-11E2-C3149737FBA5}"/>
                    </a:ext>
                  </a:extLst>
                </p14:cNvPr>
                <p14:cNvContentPartPr/>
                <p14:nvPr/>
              </p14:nvContentPartPr>
              <p14:xfrm>
                <a:off x="1503535" y="4782578"/>
                <a:ext cx="456120" cy="52920"/>
              </p14:xfrm>
            </p:contentPart>
          </mc:Choice>
          <mc:Fallback xmlns="">
            <p:pic>
              <p:nvPicPr>
                <p:cNvPr id="236" name="잉크 235">
                  <a:extLst>
                    <a:ext uri="{FF2B5EF4-FFF2-40B4-BE49-F238E27FC236}">
                      <a16:creationId xmlns:a16="http://schemas.microsoft.com/office/drawing/2014/main" id="{DDD70F41-0C7B-A7AB-11E2-C3149737FBA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497415" y="4776458"/>
                  <a:ext cx="468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37" name="잉크 236">
                  <a:extLst>
                    <a:ext uri="{FF2B5EF4-FFF2-40B4-BE49-F238E27FC236}">
                      <a16:creationId xmlns:a16="http://schemas.microsoft.com/office/drawing/2014/main" id="{0D843A37-523A-C19E-C507-7D6CAA8DC6FF}"/>
                    </a:ext>
                  </a:extLst>
                </p14:cNvPr>
                <p14:cNvContentPartPr/>
                <p14:nvPr/>
              </p14:nvContentPartPr>
              <p14:xfrm>
                <a:off x="1643575" y="4915058"/>
                <a:ext cx="359640" cy="194040"/>
              </p14:xfrm>
            </p:contentPart>
          </mc:Choice>
          <mc:Fallback xmlns="">
            <p:pic>
              <p:nvPicPr>
                <p:cNvPr id="237" name="잉크 236">
                  <a:extLst>
                    <a:ext uri="{FF2B5EF4-FFF2-40B4-BE49-F238E27FC236}">
                      <a16:creationId xmlns:a16="http://schemas.microsoft.com/office/drawing/2014/main" id="{0D843A37-523A-C19E-C507-7D6CAA8DC6FF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637455" y="4908938"/>
                  <a:ext cx="371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9" name="잉크 248">
                  <a:extLst>
                    <a:ext uri="{FF2B5EF4-FFF2-40B4-BE49-F238E27FC236}">
                      <a16:creationId xmlns:a16="http://schemas.microsoft.com/office/drawing/2014/main" id="{D12DFDF7-6BE4-2CE4-32A5-82FF1161C73F}"/>
                    </a:ext>
                  </a:extLst>
                </p14:cNvPr>
                <p14:cNvContentPartPr/>
                <p14:nvPr/>
              </p14:nvContentPartPr>
              <p14:xfrm>
                <a:off x="2671375" y="4078778"/>
                <a:ext cx="2896920" cy="1193400"/>
              </p14:xfrm>
            </p:contentPart>
          </mc:Choice>
          <mc:Fallback xmlns="">
            <p:pic>
              <p:nvPicPr>
                <p:cNvPr id="249" name="잉크 248">
                  <a:extLst>
                    <a:ext uri="{FF2B5EF4-FFF2-40B4-BE49-F238E27FC236}">
                      <a16:creationId xmlns:a16="http://schemas.microsoft.com/office/drawing/2014/main" id="{D12DFDF7-6BE4-2CE4-32A5-82FF1161C73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665255" y="4072658"/>
                  <a:ext cx="2909160" cy="12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0" name="잉크 249">
                  <a:extLst>
                    <a:ext uri="{FF2B5EF4-FFF2-40B4-BE49-F238E27FC236}">
                      <a16:creationId xmlns:a16="http://schemas.microsoft.com/office/drawing/2014/main" id="{B5CAC759-5E3C-24D0-A89A-D7D2B2355510}"/>
                    </a:ext>
                  </a:extLst>
                </p14:cNvPr>
                <p14:cNvContentPartPr/>
                <p14:nvPr/>
              </p14:nvContentPartPr>
              <p14:xfrm>
                <a:off x="5378575" y="3946298"/>
                <a:ext cx="198000" cy="342000"/>
              </p14:xfrm>
            </p:contentPart>
          </mc:Choice>
          <mc:Fallback xmlns="">
            <p:pic>
              <p:nvPicPr>
                <p:cNvPr id="250" name="잉크 249">
                  <a:extLst>
                    <a:ext uri="{FF2B5EF4-FFF2-40B4-BE49-F238E27FC236}">
                      <a16:creationId xmlns:a16="http://schemas.microsoft.com/office/drawing/2014/main" id="{B5CAC759-5E3C-24D0-A89A-D7D2B2355510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372455" y="3940178"/>
                  <a:ext cx="210240" cy="35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52" name="잉크 251">
                <a:extLst>
                  <a:ext uri="{FF2B5EF4-FFF2-40B4-BE49-F238E27FC236}">
                    <a16:creationId xmlns:a16="http://schemas.microsoft.com/office/drawing/2014/main" id="{A397FDBB-7707-D143-AD74-A5210723F006}"/>
                  </a:ext>
                </a:extLst>
              </p14:cNvPr>
              <p14:cNvContentPartPr/>
              <p14:nvPr/>
            </p14:nvContentPartPr>
            <p14:xfrm>
              <a:off x="5881135" y="4119098"/>
              <a:ext cx="121320" cy="232920"/>
            </p14:xfrm>
          </p:contentPart>
        </mc:Choice>
        <mc:Fallback xmlns="">
          <p:pic>
            <p:nvPicPr>
              <p:cNvPr id="252" name="잉크 251">
                <a:extLst>
                  <a:ext uri="{FF2B5EF4-FFF2-40B4-BE49-F238E27FC236}">
                    <a16:creationId xmlns:a16="http://schemas.microsoft.com/office/drawing/2014/main" id="{A397FDBB-7707-D143-AD74-A5210723F006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5875015" y="4112978"/>
                <a:ext cx="1335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53" name="잉크 252">
                <a:extLst>
                  <a:ext uri="{FF2B5EF4-FFF2-40B4-BE49-F238E27FC236}">
                    <a16:creationId xmlns:a16="http://schemas.microsoft.com/office/drawing/2014/main" id="{4281E8C4-C763-925F-72CD-AE9697749425}"/>
                  </a:ext>
                </a:extLst>
              </p14:cNvPr>
              <p14:cNvContentPartPr/>
              <p14:nvPr/>
            </p14:nvContentPartPr>
            <p14:xfrm>
              <a:off x="6025495" y="4027298"/>
              <a:ext cx="102600" cy="369000"/>
            </p14:xfrm>
          </p:contentPart>
        </mc:Choice>
        <mc:Fallback xmlns="">
          <p:pic>
            <p:nvPicPr>
              <p:cNvPr id="253" name="잉크 252">
                <a:extLst>
                  <a:ext uri="{FF2B5EF4-FFF2-40B4-BE49-F238E27FC236}">
                    <a16:creationId xmlns:a16="http://schemas.microsoft.com/office/drawing/2014/main" id="{4281E8C4-C763-925F-72CD-AE9697749425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6019375" y="4021178"/>
                <a:ext cx="11484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54" name="잉크 253">
                <a:extLst>
                  <a:ext uri="{FF2B5EF4-FFF2-40B4-BE49-F238E27FC236}">
                    <a16:creationId xmlns:a16="http://schemas.microsoft.com/office/drawing/2014/main" id="{CC7C1A8A-4316-29D6-FE59-EAA960E95DF4}"/>
                  </a:ext>
                </a:extLst>
              </p14:cNvPr>
              <p14:cNvContentPartPr/>
              <p14:nvPr/>
            </p14:nvContentPartPr>
            <p14:xfrm>
              <a:off x="6181735" y="4190738"/>
              <a:ext cx="96480" cy="180360"/>
            </p14:xfrm>
          </p:contentPart>
        </mc:Choice>
        <mc:Fallback xmlns="">
          <p:pic>
            <p:nvPicPr>
              <p:cNvPr id="254" name="잉크 253">
                <a:extLst>
                  <a:ext uri="{FF2B5EF4-FFF2-40B4-BE49-F238E27FC236}">
                    <a16:creationId xmlns:a16="http://schemas.microsoft.com/office/drawing/2014/main" id="{CC7C1A8A-4316-29D6-FE59-EAA960E95DF4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6175615" y="4184618"/>
                <a:ext cx="10872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8">
            <p14:nvContentPartPr>
              <p14:cNvPr id="255" name="잉크 254">
                <a:extLst>
                  <a:ext uri="{FF2B5EF4-FFF2-40B4-BE49-F238E27FC236}">
                    <a16:creationId xmlns:a16="http://schemas.microsoft.com/office/drawing/2014/main" id="{025DD461-A7B5-834B-CA55-0EF80ACE3E2B}"/>
                  </a:ext>
                </a:extLst>
              </p14:cNvPr>
              <p14:cNvContentPartPr/>
              <p14:nvPr/>
            </p14:nvContentPartPr>
            <p14:xfrm>
              <a:off x="6338335" y="4171298"/>
              <a:ext cx="169560" cy="185400"/>
            </p14:xfrm>
          </p:contentPart>
        </mc:Choice>
        <mc:Fallback xmlns="">
          <p:pic>
            <p:nvPicPr>
              <p:cNvPr id="255" name="잉크 254">
                <a:extLst>
                  <a:ext uri="{FF2B5EF4-FFF2-40B4-BE49-F238E27FC236}">
                    <a16:creationId xmlns:a16="http://schemas.microsoft.com/office/drawing/2014/main" id="{025DD461-A7B5-834B-CA55-0EF80ACE3E2B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6332215" y="4165178"/>
                <a:ext cx="1818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56" name="잉크 255">
                <a:extLst>
                  <a:ext uri="{FF2B5EF4-FFF2-40B4-BE49-F238E27FC236}">
                    <a16:creationId xmlns:a16="http://schemas.microsoft.com/office/drawing/2014/main" id="{29A88D60-492B-D9C8-B9A0-A44AFEAF643B}"/>
                  </a:ext>
                </a:extLst>
              </p14:cNvPr>
              <p14:cNvContentPartPr/>
              <p14:nvPr/>
            </p14:nvContentPartPr>
            <p14:xfrm>
              <a:off x="6536335" y="4150058"/>
              <a:ext cx="139680" cy="148680"/>
            </p14:xfrm>
          </p:contentPart>
        </mc:Choice>
        <mc:Fallback xmlns="">
          <p:pic>
            <p:nvPicPr>
              <p:cNvPr id="256" name="잉크 255">
                <a:extLst>
                  <a:ext uri="{FF2B5EF4-FFF2-40B4-BE49-F238E27FC236}">
                    <a16:creationId xmlns:a16="http://schemas.microsoft.com/office/drawing/2014/main" id="{29A88D60-492B-D9C8-B9A0-A44AFEAF643B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530215" y="4143938"/>
                <a:ext cx="1519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57" name="잉크 256">
                <a:extLst>
                  <a:ext uri="{FF2B5EF4-FFF2-40B4-BE49-F238E27FC236}">
                    <a16:creationId xmlns:a16="http://schemas.microsoft.com/office/drawing/2014/main" id="{710B8300-43DD-67F5-14A9-E643AFFE84B9}"/>
                  </a:ext>
                </a:extLst>
              </p14:cNvPr>
              <p14:cNvContentPartPr/>
              <p14:nvPr/>
            </p14:nvContentPartPr>
            <p14:xfrm>
              <a:off x="6689335" y="3973298"/>
              <a:ext cx="200880" cy="327240"/>
            </p14:xfrm>
          </p:contentPart>
        </mc:Choice>
        <mc:Fallback xmlns="">
          <p:pic>
            <p:nvPicPr>
              <p:cNvPr id="257" name="잉크 256">
                <a:extLst>
                  <a:ext uri="{FF2B5EF4-FFF2-40B4-BE49-F238E27FC236}">
                    <a16:creationId xmlns:a16="http://schemas.microsoft.com/office/drawing/2014/main" id="{710B8300-43DD-67F5-14A9-E643AFFE84B9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683215" y="3967178"/>
                <a:ext cx="2131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58" name="잉크 257">
                <a:extLst>
                  <a:ext uri="{FF2B5EF4-FFF2-40B4-BE49-F238E27FC236}">
                    <a16:creationId xmlns:a16="http://schemas.microsoft.com/office/drawing/2014/main" id="{7D65D19D-4F5E-39A3-5FA4-1483B11A3026}"/>
                  </a:ext>
                </a:extLst>
              </p14:cNvPr>
              <p14:cNvContentPartPr/>
              <p14:nvPr/>
            </p14:nvContentPartPr>
            <p14:xfrm>
              <a:off x="6966535" y="3984458"/>
              <a:ext cx="138960" cy="352440"/>
            </p14:xfrm>
          </p:contentPart>
        </mc:Choice>
        <mc:Fallback xmlns="">
          <p:pic>
            <p:nvPicPr>
              <p:cNvPr id="258" name="잉크 257">
                <a:extLst>
                  <a:ext uri="{FF2B5EF4-FFF2-40B4-BE49-F238E27FC236}">
                    <a16:creationId xmlns:a16="http://schemas.microsoft.com/office/drawing/2014/main" id="{7D65D19D-4F5E-39A3-5FA4-1483B11A3026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6960415" y="3978338"/>
                <a:ext cx="1512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59" name="잉크 258">
                <a:extLst>
                  <a:ext uri="{FF2B5EF4-FFF2-40B4-BE49-F238E27FC236}">
                    <a16:creationId xmlns:a16="http://schemas.microsoft.com/office/drawing/2014/main" id="{3C8E18CF-6426-B608-78E3-9F7FCB921247}"/>
                  </a:ext>
                </a:extLst>
              </p14:cNvPr>
              <p14:cNvContentPartPr/>
              <p14:nvPr/>
            </p14:nvContentPartPr>
            <p14:xfrm>
              <a:off x="7150855" y="4107578"/>
              <a:ext cx="260280" cy="185760"/>
            </p14:xfrm>
          </p:contentPart>
        </mc:Choice>
        <mc:Fallback xmlns="">
          <p:pic>
            <p:nvPicPr>
              <p:cNvPr id="259" name="잉크 258">
                <a:extLst>
                  <a:ext uri="{FF2B5EF4-FFF2-40B4-BE49-F238E27FC236}">
                    <a16:creationId xmlns:a16="http://schemas.microsoft.com/office/drawing/2014/main" id="{3C8E18CF-6426-B608-78E3-9F7FCB921247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7144735" y="4101458"/>
                <a:ext cx="272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60" name="잉크 259">
                <a:extLst>
                  <a:ext uri="{FF2B5EF4-FFF2-40B4-BE49-F238E27FC236}">
                    <a16:creationId xmlns:a16="http://schemas.microsoft.com/office/drawing/2014/main" id="{1974878B-5BBC-1EC8-3F0D-FA0C9717C967}"/>
                  </a:ext>
                </a:extLst>
              </p14:cNvPr>
              <p14:cNvContentPartPr/>
              <p14:nvPr/>
            </p14:nvContentPartPr>
            <p14:xfrm>
              <a:off x="7432015" y="4094978"/>
              <a:ext cx="108000" cy="158760"/>
            </p14:xfrm>
          </p:contentPart>
        </mc:Choice>
        <mc:Fallback xmlns="">
          <p:pic>
            <p:nvPicPr>
              <p:cNvPr id="260" name="잉크 259">
                <a:extLst>
                  <a:ext uri="{FF2B5EF4-FFF2-40B4-BE49-F238E27FC236}">
                    <a16:creationId xmlns:a16="http://schemas.microsoft.com/office/drawing/2014/main" id="{1974878B-5BBC-1EC8-3F0D-FA0C9717C967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7425895" y="4088858"/>
                <a:ext cx="1202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61" name="잉크 260">
                <a:extLst>
                  <a:ext uri="{FF2B5EF4-FFF2-40B4-BE49-F238E27FC236}">
                    <a16:creationId xmlns:a16="http://schemas.microsoft.com/office/drawing/2014/main" id="{95CEFA3E-3D19-3F7F-0522-AF423DC8A0B0}"/>
                  </a:ext>
                </a:extLst>
              </p14:cNvPr>
              <p14:cNvContentPartPr/>
              <p14:nvPr/>
            </p14:nvContentPartPr>
            <p14:xfrm>
              <a:off x="7575295" y="3944138"/>
              <a:ext cx="106920" cy="289080"/>
            </p14:xfrm>
          </p:contentPart>
        </mc:Choice>
        <mc:Fallback xmlns="">
          <p:pic>
            <p:nvPicPr>
              <p:cNvPr id="261" name="잉크 260">
                <a:extLst>
                  <a:ext uri="{FF2B5EF4-FFF2-40B4-BE49-F238E27FC236}">
                    <a16:creationId xmlns:a16="http://schemas.microsoft.com/office/drawing/2014/main" id="{95CEFA3E-3D19-3F7F-0522-AF423DC8A0B0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7569175" y="3938018"/>
                <a:ext cx="1191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62" name="잉크 261">
                <a:extLst>
                  <a:ext uri="{FF2B5EF4-FFF2-40B4-BE49-F238E27FC236}">
                    <a16:creationId xmlns:a16="http://schemas.microsoft.com/office/drawing/2014/main" id="{1E04D8C7-9C1E-12DE-57BE-9A869133B237}"/>
                  </a:ext>
                </a:extLst>
              </p14:cNvPr>
              <p14:cNvContentPartPr/>
              <p14:nvPr/>
            </p14:nvContentPartPr>
            <p14:xfrm>
              <a:off x="7731175" y="4024058"/>
              <a:ext cx="77040" cy="178200"/>
            </p14:xfrm>
          </p:contentPart>
        </mc:Choice>
        <mc:Fallback xmlns="">
          <p:pic>
            <p:nvPicPr>
              <p:cNvPr id="262" name="잉크 261">
                <a:extLst>
                  <a:ext uri="{FF2B5EF4-FFF2-40B4-BE49-F238E27FC236}">
                    <a16:creationId xmlns:a16="http://schemas.microsoft.com/office/drawing/2014/main" id="{1E04D8C7-9C1E-12DE-57BE-9A869133B237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7725055" y="4017938"/>
                <a:ext cx="892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63" name="잉크 262">
                <a:extLst>
                  <a:ext uri="{FF2B5EF4-FFF2-40B4-BE49-F238E27FC236}">
                    <a16:creationId xmlns:a16="http://schemas.microsoft.com/office/drawing/2014/main" id="{7855A671-0E86-2F61-F426-CAE05A8C4588}"/>
                  </a:ext>
                </a:extLst>
              </p14:cNvPr>
              <p14:cNvContentPartPr/>
              <p14:nvPr/>
            </p14:nvContentPartPr>
            <p14:xfrm>
              <a:off x="7840975" y="3895178"/>
              <a:ext cx="100080" cy="365040"/>
            </p14:xfrm>
          </p:contentPart>
        </mc:Choice>
        <mc:Fallback xmlns="">
          <p:pic>
            <p:nvPicPr>
              <p:cNvPr id="263" name="잉크 262">
                <a:extLst>
                  <a:ext uri="{FF2B5EF4-FFF2-40B4-BE49-F238E27FC236}">
                    <a16:creationId xmlns:a16="http://schemas.microsoft.com/office/drawing/2014/main" id="{7855A671-0E86-2F61-F426-CAE05A8C4588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7834855" y="3889058"/>
                <a:ext cx="1123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64" name="잉크 263">
                <a:extLst>
                  <a:ext uri="{FF2B5EF4-FFF2-40B4-BE49-F238E27FC236}">
                    <a16:creationId xmlns:a16="http://schemas.microsoft.com/office/drawing/2014/main" id="{B997D8A7-7CA7-DA62-6179-78F8C0711E26}"/>
                  </a:ext>
                </a:extLst>
              </p14:cNvPr>
              <p14:cNvContentPartPr/>
              <p14:nvPr/>
            </p14:nvContentPartPr>
            <p14:xfrm>
              <a:off x="7909735" y="4067978"/>
              <a:ext cx="177120" cy="321480"/>
            </p14:xfrm>
          </p:contentPart>
        </mc:Choice>
        <mc:Fallback xmlns="">
          <p:pic>
            <p:nvPicPr>
              <p:cNvPr id="264" name="잉크 263">
                <a:extLst>
                  <a:ext uri="{FF2B5EF4-FFF2-40B4-BE49-F238E27FC236}">
                    <a16:creationId xmlns:a16="http://schemas.microsoft.com/office/drawing/2014/main" id="{B997D8A7-7CA7-DA62-6179-78F8C0711E26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7903615" y="4061858"/>
                <a:ext cx="18936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66" name="잉크 265">
                <a:extLst>
                  <a:ext uri="{FF2B5EF4-FFF2-40B4-BE49-F238E27FC236}">
                    <a16:creationId xmlns:a16="http://schemas.microsoft.com/office/drawing/2014/main" id="{9DF4D04C-582A-0F7E-51BF-A40BA8331530}"/>
                  </a:ext>
                </a:extLst>
              </p14:cNvPr>
              <p14:cNvContentPartPr/>
              <p14:nvPr/>
            </p14:nvContentPartPr>
            <p14:xfrm>
              <a:off x="8258575" y="3810578"/>
              <a:ext cx="122040" cy="402840"/>
            </p14:xfrm>
          </p:contentPart>
        </mc:Choice>
        <mc:Fallback xmlns="">
          <p:pic>
            <p:nvPicPr>
              <p:cNvPr id="266" name="잉크 265">
                <a:extLst>
                  <a:ext uri="{FF2B5EF4-FFF2-40B4-BE49-F238E27FC236}">
                    <a16:creationId xmlns:a16="http://schemas.microsoft.com/office/drawing/2014/main" id="{9DF4D04C-582A-0F7E-51BF-A40BA8331530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8252455" y="3804458"/>
                <a:ext cx="13428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267" name="잉크 266">
                <a:extLst>
                  <a:ext uri="{FF2B5EF4-FFF2-40B4-BE49-F238E27FC236}">
                    <a16:creationId xmlns:a16="http://schemas.microsoft.com/office/drawing/2014/main" id="{FF191956-E5AA-F6F0-4A35-9F51B65D0519}"/>
                  </a:ext>
                </a:extLst>
              </p14:cNvPr>
              <p14:cNvContentPartPr/>
              <p14:nvPr/>
            </p14:nvContentPartPr>
            <p14:xfrm>
              <a:off x="8420935" y="3916418"/>
              <a:ext cx="118080" cy="232560"/>
            </p14:xfrm>
          </p:contentPart>
        </mc:Choice>
        <mc:Fallback xmlns="">
          <p:pic>
            <p:nvPicPr>
              <p:cNvPr id="267" name="잉크 266">
                <a:extLst>
                  <a:ext uri="{FF2B5EF4-FFF2-40B4-BE49-F238E27FC236}">
                    <a16:creationId xmlns:a16="http://schemas.microsoft.com/office/drawing/2014/main" id="{FF191956-E5AA-F6F0-4A35-9F51B65D0519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8414815" y="3910298"/>
                <a:ext cx="1303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68" name="잉크 267">
                <a:extLst>
                  <a:ext uri="{FF2B5EF4-FFF2-40B4-BE49-F238E27FC236}">
                    <a16:creationId xmlns:a16="http://schemas.microsoft.com/office/drawing/2014/main" id="{C0CED071-6090-4526-C95D-588E36714418}"/>
                  </a:ext>
                </a:extLst>
              </p14:cNvPr>
              <p14:cNvContentPartPr/>
              <p14:nvPr/>
            </p14:nvContentPartPr>
            <p14:xfrm>
              <a:off x="8610655" y="3961418"/>
              <a:ext cx="178920" cy="155880"/>
            </p14:xfrm>
          </p:contentPart>
        </mc:Choice>
        <mc:Fallback xmlns="">
          <p:pic>
            <p:nvPicPr>
              <p:cNvPr id="268" name="잉크 267">
                <a:extLst>
                  <a:ext uri="{FF2B5EF4-FFF2-40B4-BE49-F238E27FC236}">
                    <a16:creationId xmlns:a16="http://schemas.microsoft.com/office/drawing/2014/main" id="{C0CED071-6090-4526-C95D-588E36714418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8604535" y="3955298"/>
                <a:ext cx="1911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4">
            <p14:nvContentPartPr>
              <p14:cNvPr id="269" name="잉크 268">
                <a:extLst>
                  <a:ext uri="{FF2B5EF4-FFF2-40B4-BE49-F238E27FC236}">
                    <a16:creationId xmlns:a16="http://schemas.microsoft.com/office/drawing/2014/main" id="{07E99241-5A7F-34CD-AB2B-6D1B5FADF1C7}"/>
                  </a:ext>
                </a:extLst>
              </p14:cNvPr>
              <p14:cNvContentPartPr/>
              <p14:nvPr/>
            </p14:nvContentPartPr>
            <p14:xfrm>
              <a:off x="8845735" y="4207658"/>
              <a:ext cx="360" cy="360"/>
            </p14:xfrm>
          </p:contentPart>
        </mc:Choice>
        <mc:Fallback xmlns="">
          <p:pic>
            <p:nvPicPr>
              <p:cNvPr id="269" name="잉크 268">
                <a:extLst>
                  <a:ext uri="{FF2B5EF4-FFF2-40B4-BE49-F238E27FC236}">
                    <a16:creationId xmlns:a16="http://schemas.microsoft.com/office/drawing/2014/main" id="{07E99241-5A7F-34CD-AB2B-6D1B5FADF1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39615" y="4201538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77411146-F095-4043-7D06-3326CF3BB23E}"/>
              </a:ext>
            </a:extLst>
          </p:cNvPr>
          <p:cNvGrpSpPr/>
          <p:nvPr/>
        </p:nvGrpSpPr>
        <p:grpSpPr>
          <a:xfrm>
            <a:off x="6235015" y="4482338"/>
            <a:ext cx="1888560" cy="1466280"/>
            <a:chOff x="6235015" y="4482338"/>
            <a:chExt cx="1888560" cy="14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74" name="잉크 273">
                  <a:extLst>
                    <a:ext uri="{FF2B5EF4-FFF2-40B4-BE49-F238E27FC236}">
                      <a16:creationId xmlns:a16="http://schemas.microsoft.com/office/drawing/2014/main" id="{5626053B-C73C-93E6-48E6-006747EB680E}"/>
                    </a:ext>
                  </a:extLst>
                </p14:cNvPr>
                <p14:cNvContentPartPr/>
                <p14:nvPr/>
              </p14:nvContentPartPr>
              <p14:xfrm>
                <a:off x="6401335" y="5780138"/>
                <a:ext cx="1346760" cy="75960"/>
              </p14:xfrm>
            </p:contentPart>
          </mc:Choice>
          <mc:Fallback xmlns="">
            <p:pic>
              <p:nvPicPr>
                <p:cNvPr id="274" name="잉크 273">
                  <a:extLst>
                    <a:ext uri="{FF2B5EF4-FFF2-40B4-BE49-F238E27FC236}">
                      <a16:creationId xmlns:a16="http://schemas.microsoft.com/office/drawing/2014/main" id="{5626053B-C73C-93E6-48E6-006747EB680E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395215" y="5774018"/>
                  <a:ext cx="1359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71" name="잉크 270">
                  <a:extLst>
                    <a:ext uri="{FF2B5EF4-FFF2-40B4-BE49-F238E27FC236}">
                      <a16:creationId xmlns:a16="http://schemas.microsoft.com/office/drawing/2014/main" id="{FF8A21F4-756D-07EA-4511-EFA43C27BCE3}"/>
                    </a:ext>
                  </a:extLst>
                </p14:cNvPr>
                <p14:cNvContentPartPr/>
                <p14:nvPr/>
              </p14:nvContentPartPr>
              <p14:xfrm>
                <a:off x="6251935" y="4661618"/>
                <a:ext cx="31320" cy="879840"/>
              </p14:xfrm>
            </p:contentPart>
          </mc:Choice>
          <mc:Fallback xmlns="">
            <p:pic>
              <p:nvPicPr>
                <p:cNvPr id="271" name="잉크 270">
                  <a:extLst>
                    <a:ext uri="{FF2B5EF4-FFF2-40B4-BE49-F238E27FC236}">
                      <a16:creationId xmlns:a16="http://schemas.microsoft.com/office/drawing/2014/main" id="{FF8A21F4-756D-07EA-4511-EFA43C27BCE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245815" y="4655498"/>
                  <a:ext cx="43560" cy="8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72" name="잉크 271">
                  <a:extLst>
                    <a:ext uri="{FF2B5EF4-FFF2-40B4-BE49-F238E27FC236}">
                      <a16:creationId xmlns:a16="http://schemas.microsoft.com/office/drawing/2014/main" id="{EC9EF751-5ED4-875B-E6DE-8368A35831EE}"/>
                    </a:ext>
                  </a:extLst>
                </p14:cNvPr>
                <p14:cNvContentPartPr/>
                <p14:nvPr/>
              </p14:nvContentPartPr>
              <p14:xfrm>
                <a:off x="6235015" y="4482338"/>
                <a:ext cx="1670400" cy="139680"/>
              </p14:xfrm>
            </p:contentPart>
          </mc:Choice>
          <mc:Fallback xmlns="">
            <p:pic>
              <p:nvPicPr>
                <p:cNvPr id="272" name="잉크 271">
                  <a:extLst>
                    <a:ext uri="{FF2B5EF4-FFF2-40B4-BE49-F238E27FC236}">
                      <a16:creationId xmlns:a16="http://schemas.microsoft.com/office/drawing/2014/main" id="{EC9EF751-5ED4-875B-E6DE-8368A35831EE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228895" y="4476218"/>
                  <a:ext cx="1682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73" name="잉크 272">
                  <a:extLst>
                    <a:ext uri="{FF2B5EF4-FFF2-40B4-BE49-F238E27FC236}">
                      <a16:creationId xmlns:a16="http://schemas.microsoft.com/office/drawing/2014/main" id="{DC7C13F1-5774-22DD-43D9-B80DD4EBF79A}"/>
                    </a:ext>
                  </a:extLst>
                </p14:cNvPr>
                <p14:cNvContentPartPr/>
                <p14:nvPr/>
              </p14:nvContentPartPr>
              <p14:xfrm>
                <a:off x="7960855" y="4487018"/>
                <a:ext cx="95760" cy="1126080"/>
              </p14:xfrm>
            </p:contentPart>
          </mc:Choice>
          <mc:Fallback xmlns="">
            <p:pic>
              <p:nvPicPr>
                <p:cNvPr id="273" name="잉크 272">
                  <a:extLst>
                    <a:ext uri="{FF2B5EF4-FFF2-40B4-BE49-F238E27FC236}">
                      <a16:creationId xmlns:a16="http://schemas.microsoft.com/office/drawing/2014/main" id="{DC7C13F1-5774-22DD-43D9-B80DD4EBF79A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954735" y="4480898"/>
                  <a:ext cx="108000" cy="11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75" name="잉크 274">
                  <a:extLst>
                    <a:ext uri="{FF2B5EF4-FFF2-40B4-BE49-F238E27FC236}">
                      <a16:creationId xmlns:a16="http://schemas.microsoft.com/office/drawing/2014/main" id="{AC52B06F-5C40-E80B-2FF7-557060F241D0}"/>
                    </a:ext>
                  </a:extLst>
                </p14:cNvPr>
                <p14:cNvContentPartPr/>
                <p14:nvPr/>
              </p14:nvContentPartPr>
              <p14:xfrm>
                <a:off x="6704095" y="4821098"/>
                <a:ext cx="558360" cy="30960"/>
              </p14:xfrm>
            </p:contentPart>
          </mc:Choice>
          <mc:Fallback xmlns="">
            <p:pic>
              <p:nvPicPr>
                <p:cNvPr id="275" name="잉크 274">
                  <a:extLst>
                    <a:ext uri="{FF2B5EF4-FFF2-40B4-BE49-F238E27FC236}">
                      <a16:creationId xmlns:a16="http://schemas.microsoft.com/office/drawing/2014/main" id="{AC52B06F-5C40-E80B-2FF7-557060F241D0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697975" y="4814978"/>
                  <a:ext cx="570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76" name="잉크 275">
                  <a:extLst>
                    <a:ext uri="{FF2B5EF4-FFF2-40B4-BE49-F238E27FC236}">
                      <a16:creationId xmlns:a16="http://schemas.microsoft.com/office/drawing/2014/main" id="{6C4FD578-2586-2AD5-BE06-1C80AE1E0E96}"/>
                    </a:ext>
                  </a:extLst>
                </p14:cNvPr>
                <p14:cNvContentPartPr/>
                <p14:nvPr/>
              </p14:nvContentPartPr>
              <p14:xfrm>
                <a:off x="6659095" y="4961138"/>
                <a:ext cx="583920" cy="34560"/>
              </p14:xfrm>
            </p:contentPart>
          </mc:Choice>
          <mc:Fallback xmlns="">
            <p:pic>
              <p:nvPicPr>
                <p:cNvPr id="276" name="잉크 275">
                  <a:extLst>
                    <a:ext uri="{FF2B5EF4-FFF2-40B4-BE49-F238E27FC236}">
                      <a16:creationId xmlns:a16="http://schemas.microsoft.com/office/drawing/2014/main" id="{6C4FD578-2586-2AD5-BE06-1C80AE1E0E96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6652975" y="4955018"/>
                  <a:ext cx="596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77" name="잉크 276">
                  <a:extLst>
                    <a:ext uri="{FF2B5EF4-FFF2-40B4-BE49-F238E27FC236}">
                      <a16:creationId xmlns:a16="http://schemas.microsoft.com/office/drawing/2014/main" id="{1804D26E-49CA-5D6B-7042-172968268C24}"/>
                    </a:ext>
                  </a:extLst>
                </p14:cNvPr>
                <p14:cNvContentPartPr/>
                <p14:nvPr/>
              </p14:nvContentPartPr>
              <p14:xfrm>
                <a:off x="6722455" y="5108378"/>
                <a:ext cx="522000" cy="37080"/>
              </p14:xfrm>
            </p:contentPart>
          </mc:Choice>
          <mc:Fallback xmlns="">
            <p:pic>
              <p:nvPicPr>
                <p:cNvPr id="277" name="잉크 276">
                  <a:extLst>
                    <a:ext uri="{FF2B5EF4-FFF2-40B4-BE49-F238E27FC236}">
                      <a16:creationId xmlns:a16="http://schemas.microsoft.com/office/drawing/2014/main" id="{1804D26E-49CA-5D6B-7042-172968268C24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716335" y="5102258"/>
                  <a:ext cx="534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78" name="잉크 277">
                  <a:extLst>
                    <a:ext uri="{FF2B5EF4-FFF2-40B4-BE49-F238E27FC236}">
                      <a16:creationId xmlns:a16="http://schemas.microsoft.com/office/drawing/2014/main" id="{9D574C8E-2216-B342-AD40-854A94F42AF5}"/>
                    </a:ext>
                  </a:extLst>
                </p14:cNvPr>
                <p14:cNvContentPartPr/>
                <p14:nvPr/>
              </p14:nvContentPartPr>
              <p14:xfrm>
                <a:off x="6853135" y="5225018"/>
                <a:ext cx="369360" cy="31320"/>
              </p14:xfrm>
            </p:contentPart>
          </mc:Choice>
          <mc:Fallback xmlns="">
            <p:pic>
              <p:nvPicPr>
                <p:cNvPr id="278" name="잉크 277">
                  <a:extLst>
                    <a:ext uri="{FF2B5EF4-FFF2-40B4-BE49-F238E27FC236}">
                      <a16:creationId xmlns:a16="http://schemas.microsoft.com/office/drawing/2014/main" id="{9D574C8E-2216-B342-AD40-854A94F42AF5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847015" y="5218898"/>
                  <a:ext cx="3816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81" name="잉크 280">
                  <a:extLst>
                    <a:ext uri="{FF2B5EF4-FFF2-40B4-BE49-F238E27FC236}">
                      <a16:creationId xmlns:a16="http://schemas.microsoft.com/office/drawing/2014/main" id="{53656BC7-EAD9-3775-00DC-DB197CE2C2A1}"/>
                    </a:ext>
                  </a:extLst>
                </p14:cNvPr>
                <p14:cNvContentPartPr/>
                <p14:nvPr/>
              </p14:nvContentPartPr>
              <p14:xfrm>
                <a:off x="6709855" y="5568458"/>
                <a:ext cx="19440" cy="252720"/>
              </p14:xfrm>
            </p:contentPart>
          </mc:Choice>
          <mc:Fallback xmlns="">
            <p:pic>
              <p:nvPicPr>
                <p:cNvPr id="281" name="잉크 280">
                  <a:extLst>
                    <a:ext uri="{FF2B5EF4-FFF2-40B4-BE49-F238E27FC236}">
                      <a16:creationId xmlns:a16="http://schemas.microsoft.com/office/drawing/2014/main" id="{53656BC7-EAD9-3775-00DC-DB197CE2C2A1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703735" y="5562338"/>
                  <a:ext cx="316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82" name="잉크 281">
                  <a:extLst>
                    <a:ext uri="{FF2B5EF4-FFF2-40B4-BE49-F238E27FC236}">
                      <a16:creationId xmlns:a16="http://schemas.microsoft.com/office/drawing/2014/main" id="{4964AC49-3727-C77C-F76C-1DE75D5D0585}"/>
                    </a:ext>
                  </a:extLst>
                </p14:cNvPr>
                <p14:cNvContentPartPr/>
                <p14:nvPr/>
              </p14:nvContentPartPr>
              <p14:xfrm>
                <a:off x="6698695" y="5569538"/>
                <a:ext cx="689040" cy="276120"/>
              </p14:xfrm>
            </p:contentPart>
          </mc:Choice>
          <mc:Fallback xmlns="">
            <p:pic>
              <p:nvPicPr>
                <p:cNvPr id="282" name="잉크 281">
                  <a:extLst>
                    <a:ext uri="{FF2B5EF4-FFF2-40B4-BE49-F238E27FC236}">
                      <a16:creationId xmlns:a16="http://schemas.microsoft.com/office/drawing/2014/main" id="{4964AC49-3727-C77C-F76C-1DE75D5D058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692575" y="5563418"/>
                  <a:ext cx="7012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83" name="잉크 282">
                  <a:extLst>
                    <a:ext uri="{FF2B5EF4-FFF2-40B4-BE49-F238E27FC236}">
                      <a16:creationId xmlns:a16="http://schemas.microsoft.com/office/drawing/2014/main" id="{52AAAF76-E549-28A7-0094-D4DFC531D721}"/>
                    </a:ext>
                  </a:extLst>
                </p14:cNvPr>
                <p14:cNvContentPartPr/>
                <p14:nvPr/>
              </p14:nvContentPartPr>
              <p14:xfrm>
                <a:off x="6812455" y="5665658"/>
                <a:ext cx="48240" cy="82440"/>
              </p14:xfrm>
            </p:contentPart>
          </mc:Choice>
          <mc:Fallback xmlns="">
            <p:pic>
              <p:nvPicPr>
                <p:cNvPr id="283" name="잉크 282">
                  <a:extLst>
                    <a:ext uri="{FF2B5EF4-FFF2-40B4-BE49-F238E27FC236}">
                      <a16:creationId xmlns:a16="http://schemas.microsoft.com/office/drawing/2014/main" id="{52AAAF76-E549-28A7-0094-D4DFC531D721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806335" y="5659538"/>
                  <a:ext cx="604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84" name="잉크 283">
                  <a:extLst>
                    <a:ext uri="{FF2B5EF4-FFF2-40B4-BE49-F238E27FC236}">
                      <a16:creationId xmlns:a16="http://schemas.microsoft.com/office/drawing/2014/main" id="{32EFCBCE-C3FE-E504-8285-C0E5B31A4443}"/>
                    </a:ext>
                  </a:extLst>
                </p14:cNvPr>
                <p14:cNvContentPartPr/>
                <p14:nvPr/>
              </p14:nvContentPartPr>
              <p14:xfrm>
                <a:off x="6825415" y="5711738"/>
                <a:ext cx="154080" cy="72000"/>
              </p14:xfrm>
            </p:contentPart>
          </mc:Choice>
          <mc:Fallback xmlns="">
            <p:pic>
              <p:nvPicPr>
                <p:cNvPr id="284" name="잉크 283">
                  <a:extLst>
                    <a:ext uri="{FF2B5EF4-FFF2-40B4-BE49-F238E27FC236}">
                      <a16:creationId xmlns:a16="http://schemas.microsoft.com/office/drawing/2014/main" id="{32EFCBCE-C3FE-E504-8285-C0E5B31A4443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819295" y="5705618"/>
                  <a:ext cx="166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85" name="잉크 284">
                  <a:extLst>
                    <a:ext uri="{FF2B5EF4-FFF2-40B4-BE49-F238E27FC236}">
                      <a16:creationId xmlns:a16="http://schemas.microsoft.com/office/drawing/2014/main" id="{36D94F02-E14C-600D-5992-B6D9581FF95E}"/>
                    </a:ext>
                  </a:extLst>
                </p14:cNvPr>
                <p14:cNvContentPartPr/>
                <p14:nvPr/>
              </p14:nvContentPartPr>
              <p14:xfrm>
                <a:off x="6929095" y="5662058"/>
                <a:ext cx="158040" cy="213120"/>
              </p14:xfrm>
            </p:contentPart>
          </mc:Choice>
          <mc:Fallback xmlns="">
            <p:pic>
              <p:nvPicPr>
                <p:cNvPr id="285" name="잉크 284">
                  <a:extLst>
                    <a:ext uri="{FF2B5EF4-FFF2-40B4-BE49-F238E27FC236}">
                      <a16:creationId xmlns:a16="http://schemas.microsoft.com/office/drawing/2014/main" id="{36D94F02-E14C-600D-5992-B6D9581FF95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6922975" y="5655938"/>
                  <a:ext cx="170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86" name="잉크 285">
                  <a:extLst>
                    <a:ext uri="{FF2B5EF4-FFF2-40B4-BE49-F238E27FC236}">
                      <a16:creationId xmlns:a16="http://schemas.microsoft.com/office/drawing/2014/main" id="{E1A2C43B-79EB-0DDA-4652-923F6600B038}"/>
                    </a:ext>
                  </a:extLst>
                </p14:cNvPr>
                <p14:cNvContentPartPr/>
                <p14:nvPr/>
              </p14:nvContentPartPr>
              <p14:xfrm>
                <a:off x="7066615" y="5681498"/>
                <a:ext cx="111960" cy="95760"/>
              </p14:xfrm>
            </p:contentPart>
          </mc:Choice>
          <mc:Fallback xmlns="">
            <p:pic>
              <p:nvPicPr>
                <p:cNvPr id="286" name="잉크 285">
                  <a:extLst>
                    <a:ext uri="{FF2B5EF4-FFF2-40B4-BE49-F238E27FC236}">
                      <a16:creationId xmlns:a16="http://schemas.microsoft.com/office/drawing/2014/main" id="{E1A2C43B-79EB-0DDA-4652-923F6600B03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7060495" y="5675378"/>
                  <a:ext cx="124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87" name="잉크 286">
                  <a:extLst>
                    <a:ext uri="{FF2B5EF4-FFF2-40B4-BE49-F238E27FC236}">
                      <a16:creationId xmlns:a16="http://schemas.microsoft.com/office/drawing/2014/main" id="{28F93D53-8B54-11D4-C547-0D860E806E8A}"/>
                    </a:ext>
                  </a:extLst>
                </p14:cNvPr>
                <p14:cNvContentPartPr/>
                <p14:nvPr/>
              </p14:nvContentPartPr>
              <p14:xfrm>
                <a:off x="7183255" y="5648018"/>
                <a:ext cx="10800" cy="153360"/>
              </p14:xfrm>
            </p:contentPart>
          </mc:Choice>
          <mc:Fallback xmlns="">
            <p:pic>
              <p:nvPicPr>
                <p:cNvPr id="287" name="잉크 286">
                  <a:extLst>
                    <a:ext uri="{FF2B5EF4-FFF2-40B4-BE49-F238E27FC236}">
                      <a16:creationId xmlns:a16="http://schemas.microsoft.com/office/drawing/2014/main" id="{28F93D53-8B54-11D4-C547-0D860E806E8A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7177135" y="5641898"/>
                  <a:ext cx="230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88" name="잉크 287">
                  <a:extLst>
                    <a:ext uri="{FF2B5EF4-FFF2-40B4-BE49-F238E27FC236}">
                      <a16:creationId xmlns:a16="http://schemas.microsoft.com/office/drawing/2014/main" id="{121C67FC-A33D-67A4-3BD8-FE25175660C0}"/>
                    </a:ext>
                  </a:extLst>
                </p14:cNvPr>
                <p14:cNvContentPartPr/>
                <p14:nvPr/>
              </p14:nvContentPartPr>
              <p14:xfrm>
                <a:off x="7108015" y="5784818"/>
                <a:ext cx="100800" cy="110160"/>
              </p14:xfrm>
            </p:contentPart>
          </mc:Choice>
          <mc:Fallback xmlns="">
            <p:pic>
              <p:nvPicPr>
                <p:cNvPr id="288" name="잉크 287">
                  <a:extLst>
                    <a:ext uri="{FF2B5EF4-FFF2-40B4-BE49-F238E27FC236}">
                      <a16:creationId xmlns:a16="http://schemas.microsoft.com/office/drawing/2014/main" id="{121C67FC-A33D-67A4-3BD8-FE25175660C0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7101895" y="5778698"/>
                  <a:ext cx="1130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89" name="잉크 288">
                  <a:extLst>
                    <a:ext uri="{FF2B5EF4-FFF2-40B4-BE49-F238E27FC236}">
                      <a16:creationId xmlns:a16="http://schemas.microsoft.com/office/drawing/2014/main" id="{703B14F2-765F-05EA-ECD0-FE377EA0DC53}"/>
                    </a:ext>
                  </a:extLst>
                </p14:cNvPr>
                <p14:cNvContentPartPr/>
                <p14:nvPr/>
              </p14:nvContentPartPr>
              <p14:xfrm>
                <a:off x="7536775" y="5584298"/>
                <a:ext cx="24840" cy="209880"/>
              </p14:xfrm>
            </p:contentPart>
          </mc:Choice>
          <mc:Fallback xmlns="">
            <p:pic>
              <p:nvPicPr>
                <p:cNvPr id="289" name="잉크 288">
                  <a:extLst>
                    <a:ext uri="{FF2B5EF4-FFF2-40B4-BE49-F238E27FC236}">
                      <a16:creationId xmlns:a16="http://schemas.microsoft.com/office/drawing/2014/main" id="{703B14F2-765F-05EA-ECD0-FE377EA0DC5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7530655" y="5578178"/>
                  <a:ext cx="370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90" name="잉크 289">
                  <a:extLst>
                    <a:ext uri="{FF2B5EF4-FFF2-40B4-BE49-F238E27FC236}">
                      <a16:creationId xmlns:a16="http://schemas.microsoft.com/office/drawing/2014/main" id="{31829A14-81F5-B1B0-1223-6F297115E3EF}"/>
                    </a:ext>
                  </a:extLst>
                </p14:cNvPr>
                <p14:cNvContentPartPr/>
                <p14:nvPr/>
              </p14:nvContentPartPr>
              <p14:xfrm>
                <a:off x="7526335" y="5536418"/>
                <a:ext cx="582840" cy="311400"/>
              </p14:xfrm>
            </p:contentPart>
          </mc:Choice>
          <mc:Fallback xmlns="">
            <p:pic>
              <p:nvPicPr>
                <p:cNvPr id="290" name="잉크 289">
                  <a:extLst>
                    <a:ext uri="{FF2B5EF4-FFF2-40B4-BE49-F238E27FC236}">
                      <a16:creationId xmlns:a16="http://schemas.microsoft.com/office/drawing/2014/main" id="{31829A14-81F5-B1B0-1223-6F297115E3EF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7520215" y="5530298"/>
                  <a:ext cx="5950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1" name="잉크 290">
                  <a:extLst>
                    <a:ext uri="{FF2B5EF4-FFF2-40B4-BE49-F238E27FC236}">
                      <a16:creationId xmlns:a16="http://schemas.microsoft.com/office/drawing/2014/main" id="{9EF4C0BB-93FA-B5F3-E434-55430DAAD581}"/>
                    </a:ext>
                  </a:extLst>
                </p14:cNvPr>
                <p14:cNvContentPartPr/>
                <p14:nvPr/>
              </p14:nvContentPartPr>
              <p14:xfrm>
                <a:off x="7657735" y="5631818"/>
                <a:ext cx="84960" cy="109440"/>
              </p14:xfrm>
            </p:contentPart>
          </mc:Choice>
          <mc:Fallback xmlns="">
            <p:pic>
              <p:nvPicPr>
                <p:cNvPr id="291" name="잉크 290">
                  <a:extLst>
                    <a:ext uri="{FF2B5EF4-FFF2-40B4-BE49-F238E27FC236}">
                      <a16:creationId xmlns:a16="http://schemas.microsoft.com/office/drawing/2014/main" id="{9EF4C0BB-93FA-B5F3-E434-55430DAAD58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651615" y="5625698"/>
                  <a:ext cx="972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92" name="잉크 291">
                  <a:extLst>
                    <a:ext uri="{FF2B5EF4-FFF2-40B4-BE49-F238E27FC236}">
                      <a16:creationId xmlns:a16="http://schemas.microsoft.com/office/drawing/2014/main" id="{D56D6665-53D0-389A-F447-189A48FDDB5C}"/>
                    </a:ext>
                  </a:extLst>
                </p14:cNvPr>
                <p14:cNvContentPartPr/>
                <p14:nvPr/>
              </p14:nvContentPartPr>
              <p14:xfrm>
                <a:off x="7710655" y="5624978"/>
                <a:ext cx="162720" cy="118440"/>
              </p14:xfrm>
            </p:contentPart>
          </mc:Choice>
          <mc:Fallback xmlns="">
            <p:pic>
              <p:nvPicPr>
                <p:cNvPr id="292" name="잉크 291">
                  <a:extLst>
                    <a:ext uri="{FF2B5EF4-FFF2-40B4-BE49-F238E27FC236}">
                      <a16:creationId xmlns:a16="http://schemas.microsoft.com/office/drawing/2014/main" id="{D56D6665-53D0-389A-F447-189A48FDDB5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704535" y="5618858"/>
                  <a:ext cx="1749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93" name="잉크 292">
                  <a:extLst>
                    <a:ext uri="{FF2B5EF4-FFF2-40B4-BE49-F238E27FC236}">
                      <a16:creationId xmlns:a16="http://schemas.microsoft.com/office/drawing/2014/main" id="{157DCEC1-1C07-C18E-D940-43F149F737F2}"/>
                    </a:ext>
                  </a:extLst>
                </p14:cNvPr>
                <p14:cNvContentPartPr/>
                <p14:nvPr/>
              </p14:nvContentPartPr>
              <p14:xfrm>
                <a:off x="7729735" y="5737658"/>
                <a:ext cx="140040" cy="66600"/>
              </p14:xfrm>
            </p:contentPart>
          </mc:Choice>
          <mc:Fallback xmlns="">
            <p:pic>
              <p:nvPicPr>
                <p:cNvPr id="293" name="잉크 292">
                  <a:extLst>
                    <a:ext uri="{FF2B5EF4-FFF2-40B4-BE49-F238E27FC236}">
                      <a16:creationId xmlns:a16="http://schemas.microsoft.com/office/drawing/2014/main" id="{157DCEC1-1C07-C18E-D940-43F149F737F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723615" y="5731538"/>
                  <a:ext cx="152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94" name="잉크 293">
                  <a:extLst>
                    <a:ext uri="{FF2B5EF4-FFF2-40B4-BE49-F238E27FC236}">
                      <a16:creationId xmlns:a16="http://schemas.microsoft.com/office/drawing/2014/main" id="{21AF556F-BBC0-97D4-2FEF-ADD070B603E6}"/>
                    </a:ext>
                  </a:extLst>
                </p14:cNvPr>
                <p14:cNvContentPartPr/>
                <p14:nvPr/>
              </p14:nvContentPartPr>
              <p14:xfrm>
                <a:off x="7882735" y="5588978"/>
                <a:ext cx="95760" cy="178560"/>
              </p14:xfrm>
            </p:contentPart>
          </mc:Choice>
          <mc:Fallback xmlns="">
            <p:pic>
              <p:nvPicPr>
                <p:cNvPr id="294" name="잉크 293">
                  <a:extLst>
                    <a:ext uri="{FF2B5EF4-FFF2-40B4-BE49-F238E27FC236}">
                      <a16:creationId xmlns:a16="http://schemas.microsoft.com/office/drawing/2014/main" id="{21AF556F-BBC0-97D4-2FEF-ADD070B603E6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876615" y="5582858"/>
                  <a:ext cx="108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95" name="잉크 294">
                  <a:extLst>
                    <a:ext uri="{FF2B5EF4-FFF2-40B4-BE49-F238E27FC236}">
                      <a16:creationId xmlns:a16="http://schemas.microsoft.com/office/drawing/2014/main" id="{C07C3ECB-1A0E-D2B0-2EA0-ED05D69D7C27}"/>
                    </a:ext>
                  </a:extLst>
                </p14:cNvPr>
                <p14:cNvContentPartPr/>
                <p14:nvPr/>
              </p14:nvContentPartPr>
              <p14:xfrm>
                <a:off x="7950415" y="5684378"/>
                <a:ext cx="30600" cy="45000"/>
              </p14:xfrm>
            </p:contentPart>
          </mc:Choice>
          <mc:Fallback xmlns="">
            <p:pic>
              <p:nvPicPr>
                <p:cNvPr id="295" name="잉크 294">
                  <a:extLst>
                    <a:ext uri="{FF2B5EF4-FFF2-40B4-BE49-F238E27FC236}">
                      <a16:creationId xmlns:a16="http://schemas.microsoft.com/office/drawing/2014/main" id="{C07C3ECB-1A0E-D2B0-2EA0-ED05D69D7C27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944295" y="5678258"/>
                  <a:ext cx="428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96" name="잉크 295">
                  <a:extLst>
                    <a:ext uri="{FF2B5EF4-FFF2-40B4-BE49-F238E27FC236}">
                      <a16:creationId xmlns:a16="http://schemas.microsoft.com/office/drawing/2014/main" id="{24242081-41C8-06E8-11F6-6632D57FAB4D}"/>
                    </a:ext>
                  </a:extLst>
                </p14:cNvPr>
                <p14:cNvContentPartPr/>
                <p14:nvPr/>
              </p14:nvContentPartPr>
              <p14:xfrm>
                <a:off x="7950415" y="5628218"/>
                <a:ext cx="173160" cy="169920"/>
              </p14:xfrm>
            </p:contentPart>
          </mc:Choice>
          <mc:Fallback xmlns="">
            <p:pic>
              <p:nvPicPr>
                <p:cNvPr id="296" name="잉크 295">
                  <a:extLst>
                    <a:ext uri="{FF2B5EF4-FFF2-40B4-BE49-F238E27FC236}">
                      <a16:creationId xmlns:a16="http://schemas.microsoft.com/office/drawing/2014/main" id="{24242081-41C8-06E8-11F6-6632D57FAB4D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944295" y="5622098"/>
                  <a:ext cx="185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98" name="잉크 297">
                  <a:extLst>
                    <a:ext uri="{FF2B5EF4-FFF2-40B4-BE49-F238E27FC236}">
                      <a16:creationId xmlns:a16="http://schemas.microsoft.com/office/drawing/2014/main" id="{585EFBA9-447A-337B-541D-61A8723200A8}"/>
                    </a:ext>
                  </a:extLst>
                </p14:cNvPr>
                <p14:cNvContentPartPr/>
                <p14:nvPr/>
              </p14:nvContentPartPr>
              <p14:xfrm>
                <a:off x="6717775" y="5860058"/>
                <a:ext cx="2160" cy="20160"/>
              </p14:xfrm>
            </p:contentPart>
          </mc:Choice>
          <mc:Fallback xmlns="">
            <p:pic>
              <p:nvPicPr>
                <p:cNvPr id="298" name="잉크 297">
                  <a:extLst>
                    <a:ext uri="{FF2B5EF4-FFF2-40B4-BE49-F238E27FC236}">
                      <a16:creationId xmlns:a16="http://schemas.microsoft.com/office/drawing/2014/main" id="{585EFBA9-447A-337B-541D-61A8723200A8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6711655" y="5853938"/>
                  <a:ext cx="144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99" name="잉크 298">
                  <a:extLst>
                    <a:ext uri="{FF2B5EF4-FFF2-40B4-BE49-F238E27FC236}">
                      <a16:creationId xmlns:a16="http://schemas.microsoft.com/office/drawing/2014/main" id="{ED66C74B-01A6-6935-B85D-1D70809536F1}"/>
                    </a:ext>
                  </a:extLst>
                </p14:cNvPr>
                <p14:cNvContentPartPr/>
                <p14:nvPr/>
              </p14:nvContentPartPr>
              <p14:xfrm>
                <a:off x="7355335" y="5936378"/>
                <a:ext cx="3600" cy="360"/>
              </p14:xfrm>
            </p:contentPart>
          </mc:Choice>
          <mc:Fallback xmlns="">
            <p:pic>
              <p:nvPicPr>
                <p:cNvPr id="299" name="잉크 298">
                  <a:extLst>
                    <a:ext uri="{FF2B5EF4-FFF2-40B4-BE49-F238E27FC236}">
                      <a16:creationId xmlns:a16="http://schemas.microsoft.com/office/drawing/2014/main" id="{ED66C74B-01A6-6935-B85D-1D70809536F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349215" y="5930258"/>
                  <a:ext cx="15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00" name="잉크 299">
                  <a:extLst>
                    <a:ext uri="{FF2B5EF4-FFF2-40B4-BE49-F238E27FC236}">
                      <a16:creationId xmlns:a16="http://schemas.microsoft.com/office/drawing/2014/main" id="{433FA7F3-6A32-62BD-7043-BCE2D38739EF}"/>
                    </a:ext>
                  </a:extLst>
                </p14:cNvPr>
                <p14:cNvContentPartPr/>
                <p14:nvPr/>
              </p14:nvContentPartPr>
              <p14:xfrm>
                <a:off x="6756655" y="5916218"/>
                <a:ext cx="643320" cy="32400"/>
              </p14:xfrm>
            </p:contentPart>
          </mc:Choice>
          <mc:Fallback xmlns="">
            <p:pic>
              <p:nvPicPr>
                <p:cNvPr id="300" name="잉크 299">
                  <a:extLst>
                    <a:ext uri="{FF2B5EF4-FFF2-40B4-BE49-F238E27FC236}">
                      <a16:creationId xmlns:a16="http://schemas.microsoft.com/office/drawing/2014/main" id="{433FA7F3-6A32-62BD-7043-BCE2D38739E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6750535" y="5910098"/>
                  <a:ext cx="6555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1" name="잉크 300">
                  <a:extLst>
                    <a:ext uri="{FF2B5EF4-FFF2-40B4-BE49-F238E27FC236}">
                      <a16:creationId xmlns:a16="http://schemas.microsoft.com/office/drawing/2014/main" id="{4402F9E4-2693-2053-8CAF-E39B52DF4606}"/>
                    </a:ext>
                  </a:extLst>
                </p14:cNvPr>
                <p14:cNvContentPartPr/>
                <p14:nvPr/>
              </p14:nvContentPartPr>
              <p14:xfrm>
                <a:off x="7423735" y="5863658"/>
                <a:ext cx="360" cy="360"/>
              </p14:xfrm>
            </p:contentPart>
          </mc:Choice>
          <mc:Fallback xmlns="">
            <p:pic>
              <p:nvPicPr>
                <p:cNvPr id="301" name="잉크 300">
                  <a:extLst>
                    <a:ext uri="{FF2B5EF4-FFF2-40B4-BE49-F238E27FC236}">
                      <a16:creationId xmlns:a16="http://schemas.microsoft.com/office/drawing/2014/main" id="{4402F9E4-2693-2053-8CAF-E39B52DF460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17615" y="58575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그룹 310">
            <a:extLst>
              <a:ext uri="{FF2B5EF4-FFF2-40B4-BE49-F238E27FC236}">
                <a16:creationId xmlns:a16="http://schemas.microsoft.com/office/drawing/2014/main" id="{A1F8CCCC-0128-1332-FDEB-1F0A204E6ADF}"/>
              </a:ext>
            </a:extLst>
          </p:cNvPr>
          <p:cNvGrpSpPr/>
          <p:nvPr/>
        </p:nvGrpSpPr>
        <p:grpSpPr>
          <a:xfrm>
            <a:off x="2363215" y="2126138"/>
            <a:ext cx="5338440" cy="3652560"/>
            <a:chOff x="2363215" y="2126138"/>
            <a:chExt cx="5338440" cy="365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A757825F-CB1A-AE5C-6DC3-25235FB00176}"/>
                    </a:ext>
                  </a:extLst>
                </p14:cNvPr>
                <p14:cNvContentPartPr/>
                <p14:nvPr/>
              </p14:nvContentPartPr>
              <p14:xfrm>
                <a:off x="2402095" y="2368058"/>
                <a:ext cx="3249360" cy="118044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A757825F-CB1A-AE5C-6DC3-25235FB0017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395975" y="2361938"/>
                  <a:ext cx="3261600" cy="11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1B893FF6-40EF-B545-E721-35F4E5AEF16B}"/>
                    </a:ext>
                  </a:extLst>
                </p14:cNvPr>
                <p14:cNvContentPartPr/>
                <p14:nvPr/>
              </p14:nvContentPartPr>
              <p14:xfrm>
                <a:off x="2363215" y="2344658"/>
                <a:ext cx="156600" cy="136440"/>
              </p14:xfrm>
            </p:contentPart>
          </mc:Choice>
          <mc:Fallback xmlns=""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1B893FF6-40EF-B545-E721-35F4E5AEF16B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357095" y="2338538"/>
                  <a:ext cx="168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51DA3CF6-97D3-FE32-F450-6632D86A8771}"/>
                    </a:ext>
                  </a:extLst>
                </p14:cNvPr>
                <p14:cNvContentPartPr/>
                <p14:nvPr/>
              </p14:nvContentPartPr>
              <p14:xfrm>
                <a:off x="6749815" y="2126138"/>
                <a:ext cx="151200" cy="58608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51DA3CF6-97D3-FE32-F450-6632D86A877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743695" y="2120018"/>
                  <a:ext cx="16344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1D437E31-329D-B2D6-9676-A19401755F3F}"/>
                    </a:ext>
                  </a:extLst>
                </p14:cNvPr>
                <p14:cNvContentPartPr/>
                <p14:nvPr/>
              </p14:nvContentPartPr>
              <p14:xfrm>
                <a:off x="6672055" y="2634818"/>
                <a:ext cx="189720" cy="10872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1D437E31-329D-B2D6-9676-A19401755F3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665935" y="2628698"/>
                  <a:ext cx="201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36" name="잉크 135">
                  <a:extLst>
                    <a:ext uri="{FF2B5EF4-FFF2-40B4-BE49-F238E27FC236}">
                      <a16:creationId xmlns:a16="http://schemas.microsoft.com/office/drawing/2014/main" id="{05F38638-397B-4AB9-4EC2-29FA8238096F}"/>
                    </a:ext>
                  </a:extLst>
                </p14:cNvPr>
                <p14:cNvContentPartPr/>
                <p14:nvPr/>
              </p14:nvContentPartPr>
              <p14:xfrm>
                <a:off x="6847015" y="2479298"/>
                <a:ext cx="52920" cy="176400"/>
              </p14:xfrm>
            </p:contentPart>
          </mc:Choice>
          <mc:Fallback xmlns="">
            <p:pic>
              <p:nvPicPr>
                <p:cNvPr id="136" name="잉크 135">
                  <a:extLst>
                    <a:ext uri="{FF2B5EF4-FFF2-40B4-BE49-F238E27FC236}">
                      <a16:creationId xmlns:a16="http://schemas.microsoft.com/office/drawing/2014/main" id="{05F38638-397B-4AB9-4EC2-29FA8238096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840895" y="2473178"/>
                  <a:ext cx="65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5EF68F59-FC47-66F9-8926-E56DB8780CFC}"/>
                    </a:ext>
                  </a:extLst>
                </p14:cNvPr>
                <p14:cNvContentPartPr/>
                <p14:nvPr/>
              </p14:nvContentPartPr>
              <p14:xfrm>
                <a:off x="4241695" y="3461738"/>
                <a:ext cx="59400" cy="2088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5EF68F59-FC47-66F9-8926-E56DB8780CF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235575" y="3455618"/>
                  <a:ext cx="71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8AF5C311-CF1F-4617-F264-1BAAAAAC8403}"/>
                    </a:ext>
                  </a:extLst>
                </p14:cNvPr>
                <p14:cNvContentPartPr/>
                <p14:nvPr/>
              </p14:nvContentPartPr>
              <p14:xfrm>
                <a:off x="4170055" y="3452018"/>
                <a:ext cx="360" cy="36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8AF5C311-CF1F-4617-F264-1BAAAAAC840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163935" y="34458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D2958871-4500-376C-2573-0B648E9C0F30}"/>
                    </a:ext>
                  </a:extLst>
                </p14:cNvPr>
                <p14:cNvContentPartPr/>
                <p14:nvPr/>
              </p14:nvContentPartPr>
              <p14:xfrm>
                <a:off x="3987535" y="3195698"/>
                <a:ext cx="23400" cy="30564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D2958871-4500-376C-2573-0B648E9C0F30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981415" y="3189578"/>
                  <a:ext cx="3564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1FBD6636-037A-4875-337C-67048BBB6079}"/>
                    </a:ext>
                  </a:extLst>
                </p14:cNvPr>
                <p14:cNvContentPartPr/>
                <p14:nvPr/>
              </p14:nvContentPartPr>
              <p14:xfrm>
                <a:off x="3985735" y="3176618"/>
                <a:ext cx="140040" cy="24732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1FBD6636-037A-4875-337C-67048BBB6079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979615" y="3170498"/>
                  <a:ext cx="1522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9E969747-C11C-DA4E-CBC8-4C08AF8C7138}"/>
                    </a:ext>
                  </a:extLst>
                </p14:cNvPr>
                <p14:cNvContentPartPr/>
                <p14:nvPr/>
              </p14:nvContentPartPr>
              <p14:xfrm>
                <a:off x="4110655" y="3290018"/>
                <a:ext cx="138600" cy="12096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9E969747-C11C-DA4E-CBC8-4C08AF8C713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4104535" y="3283898"/>
                  <a:ext cx="150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DB2758E0-91EE-461F-D57D-AACD1F3E9AA4}"/>
                    </a:ext>
                  </a:extLst>
                </p14:cNvPr>
                <p14:cNvContentPartPr/>
                <p14:nvPr/>
              </p14:nvContentPartPr>
              <p14:xfrm>
                <a:off x="4229455" y="3148178"/>
                <a:ext cx="170280" cy="27504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DB2758E0-91EE-461F-D57D-AACD1F3E9AA4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4223335" y="3142058"/>
                  <a:ext cx="18252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4B532D95-8ED9-5A72-CBCA-1D246B187362}"/>
                    </a:ext>
                  </a:extLst>
                </p14:cNvPr>
                <p14:cNvContentPartPr/>
                <p14:nvPr/>
              </p14:nvContentPartPr>
              <p14:xfrm>
                <a:off x="4408015" y="3310178"/>
                <a:ext cx="20880" cy="8496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4B532D95-8ED9-5A72-CBCA-1D246B187362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4401895" y="3304058"/>
                  <a:ext cx="3312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4DCAF4F9-B7AD-FE26-DB5F-161808FC2002}"/>
                    </a:ext>
                  </a:extLst>
                </p14:cNvPr>
                <p14:cNvContentPartPr/>
                <p14:nvPr/>
              </p14:nvContentPartPr>
              <p14:xfrm>
                <a:off x="4409095" y="3212978"/>
                <a:ext cx="42480" cy="1692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4DCAF4F9-B7AD-FE26-DB5F-161808FC2002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4402975" y="3206858"/>
                  <a:ext cx="547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C20DA5E1-41EC-0BED-359A-B4D37C8E374E}"/>
                    </a:ext>
                  </a:extLst>
                </p14:cNvPr>
                <p14:cNvContentPartPr/>
                <p14:nvPr/>
              </p14:nvContentPartPr>
              <p14:xfrm>
                <a:off x="4470295" y="3300818"/>
                <a:ext cx="73440" cy="12996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C20DA5E1-41EC-0BED-359A-B4D37C8E374E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4464175" y="3294698"/>
                  <a:ext cx="856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B7E3A3B5-AE53-C76C-126A-2BE9284C1A0E}"/>
                    </a:ext>
                  </a:extLst>
                </p14:cNvPr>
                <p14:cNvContentPartPr/>
                <p14:nvPr/>
              </p14:nvContentPartPr>
              <p14:xfrm>
                <a:off x="4573975" y="3277778"/>
                <a:ext cx="256680" cy="14148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B7E3A3B5-AE53-C76C-126A-2BE9284C1A0E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4567855" y="3271658"/>
                  <a:ext cx="2689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3838D6EF-8F29-7A30-AB5D-FA9E733113DA}"/>
                    </a:ext>
                  </a:extLst>
                </p14:cNvPr>
                <p14:cNvContentPartPr/>
                <p14:nvPr/>
              </p14:nvContentPartPr>
              <p14:xfrm>
                <a:off x="4841815" y="3109658"/>
                <a:ext cx="59760" cy="34236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3838D6EF-8F29-7A30-AB5D-FA9E733113DA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835695" y="3103538"/>
                  <a:ext cx="720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39188D05-B0C0-6C64-DB05-D23B15FC2C74}"/>
                    </a:ext>
                  </a:extLst>
                </p14:cNvPr>
                <p14:cNvContentPartPr/>
                <p14:nvPr/>
              </p14:nvContentPartPr>
              <p14:xfrm>
                <a:off x="4800415" y="3213338"/>
                <a:ext cx="330840" cy="14616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39188D05-B0C0-6C64-DB05-D23B15FC2C7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4794295" y="3207218"/>
                  <a:ext cx="343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15488632-2F59-E108-AA94-FBA830712483}"/>
                    </a:ext>
                  </a:extLst>
                </p14:cNvPr>
                <p14:cNvContentPartPr/>
                <p14:nvPr/>
              </p14:nvContentPartPr>
              <p14:xfrm>
                <a:off x="6135295" y="2912738"/>
                <a:ext cx="34560" cy="314640"/>
              </p14:xfrm>
            </p:contentPart>
          </mc:Choice>
          <mc:Fallback xmlns=""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15488632-2F59-E108-AA94-FBA830712483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6129175" y="2906618"/>
                  <a:ext cx="468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F962B8A3-05A9-38FC-2FEF-E91B6981818F}"/>
                    </a:ext>
                  </a:extLst>
                </p14:cNvPr>
                <p14:cNvContentPartPr/>
                <p14:nvPr/>
              </p14:nvContentPartPr>
              <p14:xfrm>
                <a:off x="6158695" y="2942618"/>
                <a:ext cx="112680" cy="16596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F962B8A3-05A9-38FC-2FEF-E91B6981818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6152575" y="2936498"/>
                  <a:ext cx="124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47028191-0B3B-5C82-DF61-FE46C4D206EB}"/>
                    </a:ext>
                  </a:extLst>
                </p14:cNvPr>
                <p14:cNvContentPartPr/>
                <p14:nvPr/>
              </p14:nvContentPartPr>
              <p14:xfrm>
                <a:off x="6326095" y="2932538"/>
                <a:ext cx="122760" cy="22428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47028191-0B3B-5C82-DF61-FE46C4D206EB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6319975" y="2926418"/>
                  <a:ext cx="1350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15D97602-1A27-FF1F-6C6A-74321F8B518A}"/>
                    </a:ext>
                  </a:extLst>
                </p14:cNvPr>
                <p14:cNvContentPartPr/>
                <p14:nvPr/>
              </p14:nvContentPartPr>
              <p14:xfrm>
                <a:off x="6529855" y="2905538"/>
                <a:ext cx="63720" cy="20520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15D97602-1A27-FF1F-6C6A-74321F8B518A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6523375" y="2899418"/>
                  <a:ext cx="75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CD18D392-956F-687A-68BE-0EA11761B8BA}"/>
                    </a:ext>
                  </a:extLst>
                </p14:cNvPr>
                <p14:cNvContentPartPr/>
                <p14:nvPr/>
              </p14:nvContentPartPr>
              <p14:xfrm>
                <a:off x="6640375" y="2881778"/>
                <a:ext cx="171720" cy="3240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CD18D392-956F-687A-68BE-0EA11761B8BA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6634255" y="2875658"/>
                  <a:ext cx="1839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F89D4775-5B7E-6195-2F2D-51D9A3468DE4}"/>
                    </a:ext>
                  </a:extLst>
                </p14:cNvPr>
                <p14:cNvContentPartPr/>
                <p14:nvPr/>
              </p14:nvContentPartPr>
              <p14:xfrm>
                <a:off x="6732535" y="2908778"/>
                <a:ext cx="12600" cy="25272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F89D4775-5B7E-6195-2F2D-51D9A3468DE4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6726415" y="2902658"/>
                  <a:ext cx="248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4FF5AE11-696B-A467-AB5C-39241EF001C3}"/>
                    </a:ext>
                  </a:extLst>
                </p14:cNvPr>
                <p14:cNvContentPartPr/>
                <p14:nvPr/>
              </p14:nvContentPartPr>
              <p14:xfrm>
                <a:off x="6133855" y="3440858"/>
                <a:ext cx="2160" cy="828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4FF5AE11-696B-A467-AB5C-39241EF001C3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6127735" y="3434738"/>
                  <a:ext cx="14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C20E57C0-23CB-75D3-A938-612992B5DB1C}"/>
                    </a:ext>
                  </a:extLst>
                </p14:cNvPr>
                <p14:cNvContentPartPr/>
                <p14:nvPr/>
              </p14:nvContentPartPr>
              <p14:xfrm>
                <a:off x="6046015" y="3401258"/>
                <a:ext cx="39600" cy="27360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C20E57C0-23CB-75D3-A938-612992B5DB1C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6039895" y="3395138"/>
                  <a:ext cx="518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2BD5921F-9E4D-EEEF-51D0-6D6364ECE392}"/>
                    </a:ext>
                  </a:extLst>
                </p14:cNvPr>
                <p14:cNvContentPartPr/>
                <p14:nvPr/>
              </p14:nvContentPartPr>
              <p14:xfrm>
                <a:off x="6058975" y="3396938"/>
                <a:ext cx="118440" cy="21924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2BD5921F-9E4D-EEEF-51D0-6D6364ECE392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6052855" y="3390818"/>
                  <a:ext cx="1306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F0F929E4-4DC6-3143-94D1-4C7FF5E4DCD9}"/>
                    </a:ext>
                  </a:extLst>
                </p14:cNvPr>
                <p14:cNvContentPartPr/>
                <p14:nvPr/>
              </p14:nvContentPartPr>
              <p14:xfrm>
                <a:off x="6181375" y="3498458"/>
                <a:ext cx="92160" cy="12312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F0F929E4-4DC6-3143-94D1-4C7FF5E4DCD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6175255" y="3492338"/>
                  <a:ext cx="104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E0F8A84D-7B6B-B40F-7097-E044102A47A6}"/>
                    </a:ext>
                  </a:extLst>
                </p14:cNvPr>
                <p14:cNvContentPartPr/>
                <p14:nvPr/>
              </p14:nvContentPartPr>
              <p14:xfrm>
                <a:off x="6273895" y="3479378"/>
                <a:ext cx="154080" cy="13068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E0F8A84D-7B6B-B40F-7097-E044102A47A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6267775" y="3473258"/>
                  <a:ext cx="1663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00896BDF-E9FB-1C7D-B113-F3A54C7CF20D}"/>
                    </a:ext>
                  </a:extLst>
                </p14:cNvPr>
                <p14:cNvContentPartPr/>
                <p14:nvPr/>
              </p14:nvContentPartPr>
              <p14:xfrm>
                <a:off x="6400615" y="3483338"/>
                <a:ext cx="85680" cy="10188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00896BDF-E9FB-1C7D-B113-F3A54C7CF20D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6394495" y="3477218"/>
                  <a:ext cx="97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32F4792B-1272-CB8E-F6BD-068CE0372831}"/>
                    </a:ext>
                  </a:extLst>
                </p14:cNvPr>
                <p14:cNvContentPartPr/>
                <p14:nvPr/>
              </p14:nvContentPartPr>
              <p14:xfrm>
                <a:off x="6456775" y="3359498"/>
                <a:ext cx="141120" cy="25308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32F4792B-1272-CB8E-F6BD-068CE0372831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6450655" y="3353378"/>
                  <a:ext cx="153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4A3717C9-0AE3-F5D8-97DC-28665B898F88}"/>
                    </a:ext>
                  </a:extLst>
                </p14:cNvPr>
                <p14:cNvContentPartPr/>
                <p14:nvPr/>
              </p14:nvContentPartPr>
              <p14:xfrm>
                <a:off x="6647575" y="3372458"/>
                <a:ext cx="144360" cy="19188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4A3717C9-0AE3-F5D8-97DC-28665B898F88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641455" y="3366338"/>
                  <a:ext cx="156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126" name="잉크 125">
                  <a:extLst>
                    <a:ext uri="{FF2B5EF4-FFF2-40B4-BE49-F238E27FC236}">
                      <a16:creationId xmlns:a16="http://schemas.microsoft.com/office/drawing/2014/main" id="{AB21E84D-E3CF-801B-C2CD-0EE0DB225DA5}"/>
                    </a:ext>
                  </a:extLst>
                </p14:cNvPr>
                <p14:cNvContentPartPr/>
                <p14:nvPr/>
              </p14:nvContentPartPr>
              <p14:xfrm>
                <a:off x="6747295" y="3435818"/>
                <a:ext cx="98640" cy="111600"/>
              </p14:xfrm>
            </p:contentPart>
          </mc:Choice>
          <mc:Fallback xmlns="">
            <p:pic>
              <p:nvPicPr>
                <p:cNvPr id="126" name="잉크 125">
                  <a:extLst>
                    <a:ext uri="{FF2B5EF4-FFF2-40B4-BE49-F238E27FC236}">
                      <a16:creationId xmlns:a16="http://schemas.microsoft.com/office/drawing/2014/main" id="{AB21E84D-E3CF-801B-C2CD-0EE0DB225DA5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6741175" y="3429698"/>
                  <a:ext cx="1108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127" name="잉크 126">
                  <a:extLst>
                    <a:ext uri="{FF2B5EF4-FFF2-40B4-BE49-F238E27FC236}">
                      <a16:creationId xmlns:a16="http://schemas.microsoft.com/office/drawing/2014/main" id="{A1B8B67B-F42A-CD4D-78C9-2C5CEA053CC4}"/>
                    </a:ext>
                  </a:extLst>
                </p14:cNvPr>
                <p14:cNvContentPartPr/>
                <p14:nvPr/>
              </p14:nvContentPartPr>
              <p14:xfrm>
                <a:off x="6870055" y="3419978"/>
                <a:ext cx="112680" cy="96840"/>
              </p14:xfrm>
            </p:contentPart>
          </mc:Choice>
          <mc:Fallback xmlns="">
            <p:pic>
              <p:nvPicPr>
                <p:cNvPr id="127" name="잉크 126">
                  <a:extLst>
                    <a:ext uri="{FF2B5EF4-FFF2-40B4-BE49-F238E27FC236}">
                      <a16:creationId xmlns:a16="http://schemas.microsoft.com/office/drawing/2014/main" id="{A1B8B67B-F42A-CD4D-78C9-2C5CEA053CC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863935" y="3413858"/>
                  <a:ext cx="1249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2EB4EF9D-73E9-FC4F-FC18-5F80B599014E}"/>
                    </a:ext>
                  </a:extLst>
                </p14:cNvPr>
                <p14:cNvContentPartPr/>
                <p14:nvPr/>
              </p14:nvContentPartPr>
              <p14:xfrm>
                <a:off x="6994975" y="3280658"/>
                <a:ext cx="12960" cy="19872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2EB4EF9D-73E9-FC4F-FC18-5F80B599014E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988855" y="3274538"/>
                  <a:ext cx="252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DB0E5AEF-8C01-1AA7-7697-D823F1972A12}"/>
                    </a:ext>
                  </a:extLst>
                </p14:cNvPr>
                <p14:cNvContentPartPr/>
                <p14:nvPr/>
              </p14:nvContentPartPr>
              <p14:xfrm>
                <a:off x="6951055" y="3391538"/>
                <a:ext cx="119880" cy="612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DB0E5AEF-8C01-1AA7-7697-D823F1972A12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944935" y="3385418"/>
                  <a:ext cx="1321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C1857D86-E713-9FDE-E34F-AB1FB40BB437}"/>
                    </a:ext>
                  </a:extLst>
                </p14:cNvPr>
                <p14:cNvContentPartPr/>
                <p14:nvPr/>
              </p14:nvContentPartPr>
              <p14:xfrm>
                <a:off x="7069855" y="3385058"/>
                <a:ext cx="87840" cy="13104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C1857D86-E713-9FDE-E34F-AB1FB40BB437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063735" y="3378938"/>
                  <a:ext cx="100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2AD2F5F4-DE4B-72DC-20E9-2E78D1D2DEA8}"/>
                    </a:ext>
                  </a:extLst>
                </p14:cNvPr>
                <p14:cNvContentPartPr/>
                <p14:nvPr/>
              </p14:nvContentPartPr>
              <p14:xfrm>
                <a:off x="7129255" y="3377138"/>
                <a:ext cx="71640" cy="14148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2AD2F5F4-DE4B-72DC-20E9-2E78D1D2DEA8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123135" y="3371018"/>
                  <a:ext cx="83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44F43C4D-FB94-2E6C-6C12-4E32BE1A8EAE}"/>
                    </a:ext>
                  </a:extLst>
                </p14:cNvPr>
                <p14:cNvContentPartPr/>
                <p14:nvPr/>
              </p14:nvContentPartPr>
              <p14:xfrm>
                <a:off x="7231855" y="3260138"/>
                <a:ext cx="69480" cy="22572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44F43C4D-FB94-2E6C-6C12-4E32BE1A8EAE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225735" y="3254018"/>
                  <a:ext cx="817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8BD4DA7A-EF10-48DA-0370-7E9FA7266E83}"/>
                    </a:ext>
                  </a:extLst>
                </p14:cNvPr>
                <p14:cNvContentPartPr/>
                <p14:nvPr/>
              </p14:nvContentPartPr>
              <p14:xfrm>
                <a:off x="7308895" y="3360578"/>
                <a:ext cx="349200" cy="6588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8BD4DA7A-EF10-48DA-0370-7E9FA7266E83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302775" y="3354458"/>
                  <a:ext cx="361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70E33A81-FDA3-A8B3-E64B-514BFF52109A}"/>
                    </a:ext>
                  </a:extLst>
                </p14:cNvPr>
                <p14:cNvContentPartPr/>
                <p14:nvPr/>
              </p14:nvContentPartPr>
              <p14:xfrm>
                <a:off x="7688335" y="3426818"/>
                <a:ext cx="13320" cy="1728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70E33A81-FDA3-A8B3-E64B-514BFF52109A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682215" y="3420698"/>
                  <a:ext cx="255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03" name="잉크 302">
                  <a:extLst>
                    <a:ext uri="{FF2B5EF4-FFF2-40B4-BE49-F238E27FC236}">
                      <a16:creationId xmlns:a16="http://schemas.microsoft.com/office/drawing/2014/main" id="{81611E88-8BA0-C39D-1BEB-2ECE93D10E66}"/>
                    </a:ext>
                  </a:extLst>
                </p14:cNvPr>
                <p14:cNvContentPartPr/>
                <p14:nvPr/>
              </p14:nvContentPartPr>
              <p14:xfrm>
                <a:off x="5486215" y="3696098"/>
                <a:ext cx="957240" cy="2082600"/>
              </p14:xfrm>
            </p:contentPart>
          </mc:Choice>
          <mc:Fallback xmlns="">
            <p:pic>
              <p:nvPicPr>
                <p:cNvPr id="303" name="잉크 302">
                  <a:extLst>
                    <a:ext uri="{FF2B5EF4-FFF2-40B4-BE49-F238E27FC236}">
                      <a16:creationId xmlns:a16="http://schemas.microsoft.com/office/drawing/2014/main" id="{81611E88-8BA0-C39D-1BEB-2ECE93D10E66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5480095" y="3689978"/>
                  <a:ext cx="969480" cy="20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04" name="잉크 303">
                  <a:extLst>
                    <a:ext uri="{FF2B5EF4-FFF2-40B4-BE49-F238E27FC236}">
                      <a16:creationId xmlns:a16="http://schemas.microsoft.com/office/drawing/2014/main" id="{C32E3D21-071F-1846-595F-896F56F91F99}"/>
                    </a:ext>
                  </a:extLst>
                </p14:cNvPr>
                <p14:cNvContentPartPr/>
                <p14:nvPr/>
              </p14:nvContentPartPr>
              <p14:xfrm>
                <a:off x="5691055" y="3677018"/>
                <a:ext cx="172440" cy="262080"/>
              </p14:xfrm>
            </p:contentPart>
          </mc:Choice>
          <mc:Fallback xmlns="">
            <p:pic>
              <p:nvPicPr>
                <p:cNvPr id="304" name="잉크 303">
                  <a:extLst>
                    <a:ext uri="{FF2B5EF4-FFF2-40B4-BE49-F238E27FC236}">
                      <a16:creationId xmlns:a16="http://schemas.microsoft.com/office/drawing/2014/main" id="{C32E3D21-071F-1846-595F-896F56F91F99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5684935" y="3670898"/>
                  <a:ext cx="1846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06" name="잉크 305">
                  <a:extLst>
                    <a:ext uri="{FF2B5EF4-FFF2-40B4-BE49-F238E27FC236}">
                      <a16:creationId xmlns:a16="http://schemas.microsoft.com/office/drawing/2014/main" id="{9041D766-F5A3-6895-0EFC-259CCC4DF0F4}"/>
                    </a:ext>
                  </a:extLst>
                </p14:cNvPr>
                <p14:cNvContentPartPr/>
                <p14:nvPr/>
              </p14:nvContentPartPr>
              <p14:xfrm>
                <a:off x="6805255" y="3809138"/>
                <a:ext cx="888120" cy="1651320"/>
              </p14:xfrm>
            </p:contentPart>
          </mc:Choice>
          <mc:Fallback xmlns="">
            <p:pic>
              <p:nvPicPr>
                <p:cNvPr id="306" name="잉크 305">
                  <a:extLst>
                    <a:ext uri="{FF2B5EF4-FFF2-40B4-BE49-F238E27FC236}">
                      <a16:creationId xmlns:a16="http://schemas.microsoft.com/office/drawing/2014/main" id="{9041D766-F5A3-6895-0EFC-259CCC4DF0F4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6799135" y="3803018"/>
                  <a:ext cx="900360" cy="166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07" name="잉크 306">
                  <a:extLst>
                    <a:ext uri="{FF2B5EF4-FFF2-40B4-BE49-F238E27FC236}">
                      <a16:creationId xmlns:a16="http://schemas.microsoft.com/office/drawing/2014/main" id="{EDD2787B-BDBA-EC0A-0960-5862F0329622}"/>
                    </a:ext>
                  </a:extLst>
                </p14:cNvPr>
                <p14:cNvContentPartPr/>
                <p14:nvPr/>
              </p14:nvContentPartPr>
              <p14:xfrm>
                <a:off x="6737935" y="3706898"/>
                <a:ext cx="138960" cy="256680"/>
              </p14:xfrm>
            </p:contentPart>
          </mc:Choice>
          <mc:Fallback xmlns="">
            <p:pic>
              <p:nvPicPr>
                <p:cNvPr id="307" name="잉크 306">
                  <a:extLst>
                    <a:ext uri="{FF2B5EF4-FFF2-40B4-BE49-F238E27FC236}">
                      <a16:creationId xmlns:a16="http://schemas.microsoft.com/office/drawing/2014/main" id="{EDD2787B-BDBA-EC0A-0960-5862F0329622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6731815" y="3700778"/>
                  <a:ext cx="1512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09" name="잉크 308">
                  <a:extLst>
                    <a:ext uri="{FF2B5EF4-FFF2-40B4-BE49-F238E27FC236}">
                      <a16:creationId xmlns:a16="http://schemas.microsoft.com/office/drawing/2014/main" id="{48693BE9-C446-27A1-E5DE-DDB755A7090F}"/>
                    </a:ext>
                  </a:extLst>
                </p14:cNvPr>
                <p14:cNvContentPartPr/>
                <p14:nvPr/>
              </p14:nvContentPartPr>
              <p14:xfrm>
                <a:off x="2762455" y="3621218"/>
                <a:ext cx="2941560" cy="1058760"/>
              </p14:xfrm>
            </p:contentPart>
          </mc:Choice>
          <mc:Fallback xmlns="">
            <p:pic>
              <p:nvPicPr>
                <p:cNvPr id="309" name="잉크 308">
                  <a:extLst>
                    <a:ext uri="{FF2B5EF4-FFF2-40B4-BE49-F238E27FC236}">
                      <a16:creationId xmlns:a16="http://schemas.microsoft.com/office/drawing/2014/main" id="{48693BE9-C446-27A1-E5DE-DDB755A7090F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2756335" y="3615098"/>
                  <a:ext cx="2953800" cy="10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10" name="잉크 309">
                  <a:extLst>
                    <a:ext uri="{FF2B5EF4-FFF2-40B4-BE49-F238E27FC236}">
                      <a16:creationId xmlns:a16="http://schemas.microsoft.com/office/drawing/2014/main" id="{005FBAF0-92FE-7FD3-6E07-EA304CD1F33D}"/>
                    </a:ext>
                  </a:extLst>
                </p14:cNvPr>
                <p14:cNvContentPartPr/>
                <p14:nvPr/>
              </p14:nvContentPartPr>
              <p14:xfrm>
                <a:off x="2685775" y="4511858"/>
                <a:ext cx="256680" cy="267480"/>
              </p14:xfrm>
            </p:contentPart>
          </mc:Choice>
          <mc:Fallback xmlns="">
            <p:pic>
              <p:nvPicPr>
                <p:cNvPr id="310" name="잉크 309">
                  <a:extLst>
                    <a:ext uri="{FF2B5EF4-FFF2-40B4-BE49-F238E27FC236}">
                      <a16:creationId xmlns:a16="http://schemas.microsoft.com/office/drawing/2014/main" id="{005FBAF0-92FE-7FD3-6E07-EA304CD1F33D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679655" y="4505738"/>
                  <a:ext cx="26892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1">
            <p14:nvContentPartPr>
              <p14:cNvPr id="312" name="잉크 311">
                <a:extLst>
                  <a:ext uri="{FF2B5EF4-FFF2-40B4-BE49-F238E27FC236}">
                    <a16:creationId xmlns:a16="http://schemas.microsoft.com/office/drawing/2014/main" id="{E41CFC18-4EEC-13A8-539C-A7FECD6A88E6}"/>
                  </a:ext>
                </a:extLst>
              </p14:cNvPr>
              <p14:cNvContentPartPr/>
              <p14:nvPr/>
            </p14:nvContentPartPr>
            <p14:xfrm>
              <a:off x="3161335" y="2476058"/>
              <a:ext cx="360" cy="3600"/>
            </p14:xfrm>
          </p:contentPart>
        </mc:Choice>
        <mc:Fallback xmlns="">
          <p:pic>
            <p:nvPicPr>
              <p:cNvPr id="312" name="잉크 311">
                <a:extLst>
                  <a:ext uri="{FF2B5EF4-FFF2-40B4-BE49-F238E27FC236}">
                    <a16:creationId xmlns:a16="http://schemas.microsoft.com/office/drawing/2014/main" id="{E41CFC18-4EEC-13A8-539C-A7FECD6A88E6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3155215" y="2469938"/>
                <a:ext cx="12600" cy="1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120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84E63-7AA3-C4CB-5077-232002412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4ABAE-E42B-8284-E4ED-BEABA545C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en-US" altLang="ko-KR"/>
              <a:t>Part 3 </a:t>
            </a:r>
            <a:r>
              <a:rPr lang="ko-KR" altLang="en-US"/>
              <a:t>웹 게시물 관리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58B9F0-EACF-EB40-FEF4-16AAA76FD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38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B5259-BBB2-DAE4-908D-2CECF8450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00664-FD3C-DC15-8314-EE0E94E5B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ko-KR" altLang="en-US"/>
              <a:t>테이블 생성과 </a:t>
            </a:r>
            <a:r>
              <a:rPr lang="en-US" altLang="ko-KR"/>
              <a:t>Mapper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BDD93D-29BD-F86C-5B00-05E9154642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https://github.com/ckck24/spring2024_part3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571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8604-2EBD-3EC4-0877-180DFA3B1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B8D8B-5381-9611-0A86-7ACB40F4E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en-US" altLang="ko-KR"/>
              <a:t>insert</a:t>
            </a:r>
            <a:r>
              <a:rPr lang="ko-KR" altLang="en-US"/>
              <a:t>와 </a:t>
            </a:r>
            <a:r>
              <a:rPr lang="en-US" altLang="ko-KR"/>
              <a:t>select key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63C0AD-BA3A-A690-3DAB-CE7A617900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https://github.com/ckck24/spring2024_part3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1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DD0F9-869A-7AFF-987E-84D328E93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0DBFB-408A-D8E8-D561-E689149F2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ko-KR" altLang="en-US"/>
              <a:t>비지니스 계층 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0E8AF2-194B-0FF2-B20C-B047B1C41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https://github.com/ckck24/spring2024_part3</a:t>
            </a:r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3BB6AE8-54C9-C72E-DC84-090896F2D7DB}"/>
              </a:ext>
            </a:extLst>
          </p:cNvPr>
          <p:cNvGrpSpPr/>
          <p:nvPr/>
        </p:nvGrpSpPr>
        <p:grpSpPr>
          <a:xfrm>
            <a:off x="4100575" y="533858"/>
            <a:ext cx="4188960" cy="1466280"/>
            <a:chOff x="4100575" y="533858"/>
            <a:chExt cx="4188960" cy="146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B8C2A08C-E7D5-D755-985B-A1235D528E26}"/>
                    </a:ext>
                  </a:extLst>
                </p14:cNvPr>
                <p14:cNvContentPartPr/>
                <p14:nvPr/>
              </p14:nvContentPartPr>
              <p14:xfrm>
                <a:off x="4100575" y="1007618"/>
                <a:ext cx="931680" cy="8179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B8C2A08C-E7D5-D755-985B-A1235D528E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94455" y="1001498"/>
                  <a:ext cx="9439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DDFB5807-3ADD-7CFD-00CC-85BD5D591CCE}"/>
                    </a:ext>
                  </a:extLst>
                </p14:cNvPr>
                <p14:cNvContentPartPr/>
                <p14:nvPr/>
              </p14:nvContentPartPr>
              <p14:xfrm>
                <a:off x="4184455" y="1286258"/>
                <a:ext cx="160560" cy="18108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DDFB5807-3ADD-7CFD-00CC-85BD5D591C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78335" y="1280138"/>
                  <a:ext cx="1728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A7D3FDD-AF65-A2B0-5F5B-A537BBA980FC}"/>
                    </a:ext>
                  </a:extLst>
                </p14:cNvPr>
                <p14:cNvContentPartPr/>
                <p14:nvPr/>
              </p14:nvContentPartPr>
              <p14:xfrm>
                <a:off x="4389295" y="1325498"/>
                <a:ext cx="129240" cy="1447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A7D3FDD-AF65-A2B0-5F5B-A537BBA980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83175" y="1319378"/>
                  <a:ext cx="141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99A3E09-801B-4219-11FD-67FC34D5EF8E}"/>
                    </a:ext>
                  </a:extLst>
                </p14:cNvPr>
                <p14:cNvContentPartPr/>
                <p14:nvPr/>
              </p14:nvContentPartPr>
              <p14:xfrm>
                <a:off x="4474975" y="1250978"/>
                <a:ext cx="124920" cy="1749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99A3E09-801B-4219-11FD-67FC34D5EF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68855" y="1244858"/>
                  <a:ext cx="137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735106ED-F815-5006-F575-DE75CC4B00E0}"/>
                    </a:ext>
                  </a:extLst>
                </p14:cNvPr>
                <p14:cNvContentPartPr/>
                <p14:nvPr/>
              </p14:nvContentPartPr>
              <p14:xfrm>
                <a:off x="4298575" y="1576778"/>
                <a:ext cx="116640" cy="1638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735106ED-F815-5006-F575-DE75CC4B00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292455" y="1570658"/>
                  <a:ext cx="1288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F6B523DA-F04D-7ACF-965B-C64F9F4B729D}"/>
                    </a:ext>
                  </a:extLst>
                </p14:cNvPr>
                <p14:cNvContentPartPr/>
                <p14:nvPr/>
              </p14:nvContentPartPr>
              <p14:xfrm>
                <a:off x="4416295" y="1639778"/>
                <a:ext cx="58680" cy="9216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F6B523DA-F04D-7ACF-965B-C64F9F4B72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10175" y="1633658"/>
                  <a:ext cx="709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1C08CEED-7492-A225-032D-868180EEBA55}"/>
                    </a:ext>
                  </a:extLst>
                </p14:cNvPr>
                <p14:cNvContentPartPr/>
                <p14:nvPr/>
              </p14:nvContentPartPr>
              <p14:xfrm>
                <a:off x="4487935" y="1607378"/>
                <a:ext cx="104760" cy="871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1C08CEED-7492-A225-032D-868180EEBA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81815" y="1601258"/>
                  <a:ext cx="117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AF2AFF91-6B4E-12A0-F460-D73860C2A39D}"/>
                    </a:ext>
                  </a:extLst>
                </p14:cNvPr>
                <p14:cNvContentPartPr/>
                <p14:nvPr/>
              </p14:nvContentPartPr>
              <p14:xfrm>
                <a:off x="4588375" y="1478858"/>
                <a:ext cx="50760" cy="1699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AF2AFF91-6B4E-12A0-F460-D73860C2A3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582255" y="1472738"/>
                  <a:ext cx="63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FDC73CD-7C8E-451E-FBED-584C5AFF2910}"/>
                    </a:ext>
                  </a:extLst>
                </p14:cNvPr>
                <p14:cNvContentPartPr/>
                <p14:nvPr/>
              </p14:nvContentPartPr>
              <p14:xfrm>
                <a:off x="4584415" y="1551218"/>
                <a:ext cx="143640" cy="856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FDC73CD-7C8E-451E-FBED-584C5AFF291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78295" y="1545098"/>
                  <a:ext cx="1558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4D21134B-7645-2785-2C98-AF5D8A748D7A}"/>
                    </a:ext>
                  </a:extLst>
                </p14:cNvPr>
                <p14:cNvContentPartPr/>
                <p14:nvPr/>
              </p14:nvContentPartPr>
              <p14:xfrm>
                <a:off x="4739575" y="1518458"/>
                <a:ext cx="63720" cy="856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4D21134B-7645-2785-2C98-AF5D8A748D7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33455" y="1512338"/>
                  <a:ext cx="75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7303DAC4-62DF-A54E-3864-AC6D538BCA96}"/>
                    </a:ext>
                  </a:extLst>
                </p14:cNvPr>
                <p14:cNvContentPartPr/>
                <p14:nvPr/>
              </p14:nvContentPartPr>
              <p14:xfrm>
                <a:off x="4807975" y="1412618"/>
                <a:ext cx="93600" cy="18180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7303DAC4-62DF-A54E-3864-AC6D538BCA9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801855" y="1406498"/>
                  <a:ext cx="1058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D38C4945-C270-3928-724C-372BE7AC2703}"/>
                    </a:ext>
                  </a:extLst>
                </p14:cNvPr>
                <p14:cNvContentPartPr/>
                <p14:nvPr/>
              </p14:nvContentPartPr>
              <p14:xfrm>
                <a:off x="4921375" y="1444658"/>
                <a:ext cx="64080" cy="709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D38C4945-C270-3928-724C-372BE7AC27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15255" y="1438538"/>
                  <a:ext cx="763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9B246C22-EC5F-F1D4-EF39-93760B61A30E}"/>
                    </a:ext>
                  </a:extLst>
                </p14:cNvPr>
                <p14:cNvContentPartPr/>
                <p14:nvPr/>
              </p14:nvContentPartPr>
              <p14:xfrm>
                <a:off x="4999495" y="1412618"/>
                <a:ext cx="68760" cy="655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9B246C22-EC5F-F1D4-EF39-93760B61A30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993375" y="1406498"/>
                  <a:ext cx="81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A65E85BE-6D60-08A5-DFCF-8D0602A87C59}"/>
                    </a:ext>
                  </a:extLst>
                </p14:cNvPr>
                <p14:cNvContentPartPr/>
                <p14:nvPr/>
              </p14:nvContentPartPr>
              <p14:xfrm>
                <a:off x="5079775" y="1434938"/>
                <a:ext cx="360" cy="3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A65E85BE-6D60-08A5-DFCF-8D0602A87C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73655" y="14288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F4948886-A532-5413-BA74-64F203F54451}"/>
                    </a:ext>
                  </a:extLst>
                </p14:cNvPr>
                <p14:cNvContentPartPr/>
                <p14:nvPr/>
              </p14:nvContentPartPr>
              <p14:xfrm>
                <a:off x="5259055" y="545018"/>
                <a:ext cx="219240" cy="12582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F4948886-A532-5413-BA74-64F203F544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52935" y="538898"/>
                  <a:ext cx="23148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0933388D-B439-30B2-283C-5332C8334959}"/>
                    </a:ext>
                  </a:extLst>
                </p14:cNvPr>
                <p14:cNvContentPartPr/>
                <p14:nvPr/>
              </p14:nvContentPartPr>
              <p14:xfrm>
                <a:off x="5600695" y="1949738"/>
                <a:ext cx="360" cy="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0933388D-B439-30B2-283C-5332C83349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94575" y="19436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05393F72-6354-B9CB-5BF6-50CCC6062F6F}"/>
                    </a:ext>
                  </a:extLst>
                </p14:cNvPr>
                <p14:cNvContentPartPr/>
                <p14:nvPr/>
              </p14:nvContentPartPr>
              <p14:xfrm>
                <a:off x="7181455" y="764618"/>
                <a:ext cx="1108080" cy="9576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05393F72-6354-B9CB-5BF6-50CCC6062F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175335" y="758498"/>
                  <a:ext cx="1120320" cy="9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F4036707-2CB5-062B-320F-FAF1FE592380}"/>
                    </a:ext>
                  </a:extLst>
                </p14:cNvPr>
                <p14:cNvContentPartPr/>
                <p14:nvPr/>
              </p14:nvContentPartPr>
              <p14:xfrm>
                <a:off x="7361455" y="1241978"/>
                <a:ext cx="174600" cy="1429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F4036707-2CB5-062B-320F-FAF1FE59238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55335" y="1235858"/>
                  <a:ext cx="1868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A29851E-C92C-7082-6C8E-3B12713ACFEE}"/>
                    </a:ext>
                  </a:extLst>
                </p14:cNvPr>
                <p14:cNvContentPartPr/>
                <p14:nvPr/>
              </p14:nvContentPartPr>
              <p14:xfrm>
                <a:off x="7484215" y="1209218"/>
                <a:ext cx="75960" cy="1429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A29851E-C92C-7082-6C8E-3B12713ACFE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78095" y="1203098"/>
                  <a:ext cx="88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A7E814CD-6052-209F-9D11-964E11931843}"/>
                    </a:ext>
                  </a:extLst>
                </p14:cNvPr>
                <p14:cNvContentPartPr/>
                <p14:nvPr/>
              </p14:nvContentPartPr>
              <p14:xfrm>
                <a:off x="7473775" y="1400378"/>
                <a:ext cx="112680" cy="856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A7E814CD-6052-209F-9D11-964E1193184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67655" y="1394258"/>
                  <a:ext cx="124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75B4FD7-BF5B-D654-28EC-6B803CC79E94}"/>
                    </a:ext>
                  </a:extLst>
                </p14:cNvPr>
                <p14:cNvContentPartPr/>
                <p14:nvPr/>
              </p14:nvContentPartPr>
              <p14:xfrm>
                <a:off x="7588615" y="1252418"/>
                <a:ext cx="167760" cy="738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75B4FD7-BF5B-D654-28EC-6B803CC79E9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82495" y="1246298"/>
                  <a:ext cx="1800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30CE5A90-6777-BFEF-9F99-7A98BBF33EA8}"/>
                    </a:ext>
                  </a:extLst>
                </p14:cNvPr>
                <p14:cNvContentPartPr/>
                <p14:nvPr/>
              </p14:nvContentPartPr>
              <p14:xfrm>
                <a:off x="7606975" y="1340978"/>
                <a:ext cx="125280" cy="6660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30CE5A90-6777-BFEF-9F99-7A98BBF33EA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600855" y="1334858"/>
                  <a:ext cx="137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80B96A58-7C12-A75A-0A2F-2DBD55C66F6A}"/>
                    </a:ext>
                  </a:extLst>
                </p14:cNvPr>
                <p14:cNvContentPartPr/>
                <p14:nvPr/>
              </p14:nvContentPartPr>
              <p14:xfrm>
                <a:off x="7640455" y="1428818"/>
                <a:ext cx="130680" cy="756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80B96A58-7C12-A75A-0A2F-2DBD55C66F6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634335" y="1422698"/>
                  <a:ext cx="142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E0FFA67-0F39-3346-21F7-84F7729691D9}"/>
                    </a:ext>
                  </a:extLst>
                </p14:cNvPr>
                <p14:cNvContentPartPr/>
                <p14:nvPr/>
              </p14:nvContentPartPr>
              <p14:xfrm>
                <a:off x="7803895" y="1525658"/>
                <a:ext cx="360" cy="3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E0FFA67-0F39-3346-21F7-84F7729691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97775" y="151953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5EBF38E7-82C9-814B-FED9-4026B707DB0D}"/>
                    </a:ext>
                  </a:extLst>
                </p14:cNvPr>
                <p14:cNvContentPartPr/>
                <p14:nvPr/>
              </p14:nvContentPartPr>
              <p14:xfrm>
                <a:off x="7038895" y="533858"/>
                <a:ext cx="161280" cy="146628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5EBF38E7-82C9-814B-FED9-4026B707DB0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32775" y="527738"/>
                  <a:ext cx="173520" cy="14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6D0094C2-3660-F102-ABF3-18E917E58A2E}"/>
                    </a:ext>
                  </a:extLst>
                </p14:cNvPr>
                <p14:cNvContentPartPr/>
                <p14:nvPr/>
              </p14:nvContentPartPr>
              <p14:xfrm>
                <a:off x="7237255" y="1968818"/>
                <a:ext cx="360" cy="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6D0094C2-3660-F102-ABF3-18E917E58A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31135" y="19626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882B05CD-4227-2E0B-7247-BC684FA3ED99}"/>
                    </a:ext>
                  </a:extLst>
                </p14:cNvPr>
                <p14:cNvContentPartPr/>
                <p14:nvPr/>
              </p14:nvContentPartPr>
              <p14:xfrm>
                <a:off x="5095975" y="1339178"/>
                <a:ext cx="558720" cy="4752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882B05CD-4227-2E0B-7247-BC684FA3ED9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089855" y="1333058"/>
                  <a:ext cx="570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F8404083-6A42-E1D9-8E37-15FB9BBAE44F}"/>
                    </a:ext>
                  </a:extLst>
                </p14:cNvPr>
                <p14:cNvContentPartPr/>
                <p14:nvPr/>
              </p14:nvContentPartPr>
              <p14:xfrm>
                <a:off x="5577655" y="1265018"/>
                <a:ext cx="111960" cy="19728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F8404083-6A42-E1D9-8E37-15FB9BBAE44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71535" y="1258898"/>
                  <a:ext cx="1242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잉크 35">
                  <a:extLst>
                    <a:ext uri="{FF2B5EF4-FFF2-40B4-BE49-F238E27FC236}">
                      <a16:creationId xmlns:a16="http://schemas.microsoft.com/office/drawing/2014/main" id="{100AC1E0-D3D0-E018-3238-41C189CD9546}"/>
                    </a:ext>
                  </a:extLst>
                </p14:cNvPr>
                <p14:cNvContentPartPr/>
                <p14:nvPr/>
              </p14:nvContentPartPr>
              <p14:xfrm>
                <a:off x="6802375" y="1331978"/>
                <a:ext cx="341640" cy="48960"/>
              </p14:xfrm>
            </p:contentPart>
          </mc:Choice>
          <mc:Fallback xmlns="">
            <p:pic>
              <p:nvPicPr>
                <p:cNvPr id="36" name="잉크 35">
                  <a:extLst>
                    <a:ext uri="{FF2B5EF4-FFF2-40B4-BE49-F238E27FC236}">
                      <a16:creationId xmlns:a16="http://schemas.microsoft.com/office/drawing/2014/main" id="{100AC1E0-D3D0-E018-3238-41C189CD954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96255" y="1325858"/>
                  <a:ext cx="3538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잉크 36">
                  <a:extLst>
                    <a:ext uri="{FF2B5EF4-FFF2-40B4-BE49-F238E27FC236}">
                      <a16:creationId xmlns:a16="http://schemas.microsoft.com/office/drawing/2014/main" id="{71BA55FA-4F6D-9FBA-339B-2F3229624733}"/>
                    </a:ext>
                  </a:extLst>
                </p14:cNvPr>
                <p14:cNvContentPartPr/>
                <p14:nvPr/>
              </p14:nvContentPartPr>
              <p14:xfrm>
                <a:off x="6761335" y="1290578"/>
                <a:ext cx="177480" cy="143640"/>
              </p14:xfrm>
            </p:contentPart>
          </mc:Choice>
          <mc:Fallback xmlns="">
            <p:pic>
              <p:nvPicPr>
                <p:cNvPr id="37" name="잉크 36">
                  <a:extLst>
                    <a:ext uri="{FF2B5EF4-FFF2-40B4-BE49-F238E27FC236}">
                      <a16:creationId xmlns:a16="http://schemas.microsoft.com/office/drawing/2014/main" id="{71BA55FA-4F6D-9FBA-339B-2F322962473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755215" y="1284458"/>
                  <a:ext cx="1897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63E540E2-FAD9-330F-93B4-BB290E5C6C6C}"/>
                    </a:ext>
                  </a:extLst>
                </p14:cNvPr>
                <p14:cNvContentPartPr/>
                <p14:nvPr/>
              </p14:nvContentPartPr>
              <p14:xfrm>
                <a:off x="5728855" y="998978"/>
                <a:ext cx="840600" cy="69408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63E540E2-FAD9-330F-93B4-BB290E5C6C6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22735" y="992858"/>
                  <a:ext cx="852840" cy="70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82EF178-DB08-7F70-723E-11642A18D33C}"/>
              </a:ext>
            </a:extLst>
          </p:cNvPr>
          <p:cNvGrpSpPr/>
          <p:nvPr/>
        </p:nvGrpSpPr>
        <p:grpSpPr>
          <a:xfrm>
            <a:off x="5789695" y="400658"/>
            <a:ext cx="1028880" cy="381600"/>
            <a:chOff x="5789695" y="400658"/>
            <a:chExt cx="102888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잉크 39">
                  <a:extLst>
                    <a:ext uri="{FF2B5EF4-FFF2-40B4-BE49-F238E27FC236}">
                      <a16:creationId xmlns:a16="http://schemas.microsoft.com/office/drawing/2014/main" id="{F78E39AA-ADBA-DFA8-E16A-22B96A8313ED}"/>
                    </a:ext>
                  </a:extLst>
                </p14:cNvPr>
                <p14:cNvContentPartPr/>
                <p14:nvPr/>
              </p14:nvContentPartPr>
              <p14:xfrm>
                <a:off x="5789695" y="663458"/>
                <a:ext cx="107640" cy="105120"/>
              </p14:xfrm>
            </p:contentPart>
          </mc:Choice>
          <mc:Fallback xmlns="">
            <p:pic>
              <p:nvPicPr>
                <p:cNvPr id="40" name="잉크 39">
                  <a:extLst>
                    <a:ext uri="{FF2B5EF4-FFF2-40B4-BE49-F238E27FC236}">
                      <a16:creationId xmlns:a16="http://schemas.microsoft.com/office/drawing/2014/main" id="{F78E39AA-ADBA-DFA8-E16A-22B96A8313E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783575" y="657338"/>
                  <a:ext cx="119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87050AF7-CC13-025A-408C-C73AF595939E}"/>
                    </a:ext>
                  </a:extLst>
                </p14:cNvPr>
                <p14:cNvContentPartPr/>
                <p14:nvPr/>
              </p14:nvContentPartPr>
              <p14:xfrm>
                <a:off x="5932255" y="555458"/>
                <a:ext cx="46440" cy="22680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87050AF7-CC13-025A-408C-C73AF595939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926135" y="549338"/>
                  <a:ext cx="586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0DC88A5E-AEA6-286C-D5F1-895E9A8BDC6F}"/>
                    </a:ext>
                  </a:extLst>
                </p14:cNvPr>
                <p14:cNvContentPartPr/>
                <p14:nvPr/>
              </p14:nvContentPartPr>
              <p14:xfrm>
                <a:off x="5972935" y="691538"/>
                <a:ext cx="45000" cy="3240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0DC88A5E-AEA6-286C-D5F1-895E9A8BDC6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966815" y="685418"/>
                  <a:ext cx="572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E50B525A-9BB3-8D2F-CBAC-5231BFB4C894}"/>
                    </a:ext>
                  </a:extLst>
                </p14:cNvPr>
                <p14:cNvContentPartPr/>
                <p14:nvPr/>
              </p14:nvContentPartPr>
              <p14:xfrm>
                <a:off x="6048535" y="566978"/>
                <a:ext cx="84960" cy="8028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E50B525A-9BB3-8D2F-CBAC-5231BFB4C89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42415" y="560858"/>
                  <a:ext cx="97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69F80D1F-4A9A-0C9C-00C8-11799AEE73B7}"/>
                    </a:ext>
                  </a:extLst>
                </p14:cNvPr>
                <p14:cNvContentPartPr/>
                <p14:nvPr/>
              </p14:nvContentPartPr>
              <p14:xfrm>
                <a:off x="6066895" y="650858"/>
                <a:ext cx="20160" cy="6732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69F80D1F-4A9A-0C9C-00C8-11799AEE73B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060775" y="644738"/>
                  <a:ext cx="324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잉크 44">
                  <a:extLst>
                    <a:ext uri="{FF2B5EF4-FFF2-40B4-BE49-F238E27FC236}">
                      <a16:creationId xmlns:a16="http://schemas.microsoft.com/office/drawing/2014/main" id="{7CB7555A-14E9-C998-05BA-ABA43B864CB4}"/>
                    </a:ext>
                  </a:extLst>
                </p14:cNvPr>
                <p14:cNvContentPartPr/>
                <p14:nvPr/>
              </p14:nvContentPartPr>
              <p14:xfrm>
                <a:off x="6062215" y="671738"/>
                <a:ext cx="150120" cy="79560"/>
              </p14:xfrm>
            </p:contentPart>
          </mc:Choice>
          <mc:Fallback xmlns="">
            <p:pic>
              <p:nvPicPr>
                <p:cNvPr id="45" name="잉크 44">
                  <a:extLst>
                    <a:ext uri="{FF2B5EF4-FFF2-40B4-BE49-F238E27FC236}">
                      <a16:creationId xmlns:a16="http://schemas.microsoft.com/office/drawing/2014/main" id="{7CB7555A-14E9-C998-05BA-ABA43B864CB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056095" y="665618"/>
                  <a:ext cx="1623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B0BABB00-3174-DAC0-BF9F-C97CAA5BEE8E}"/>
                    </a:ext>
                  </a:extLst>
                </p14:cNvPr>
                <p14:cNvContentPartPr/>
                <p14:nvPr/>
              </p14:nvContentPartPr>
              <p14:xfrm>
                <a:off x="6274975" y="732218"/>
                <a:ext cx="6840" cy="108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B0BABB00-3174-DAC0-BF9F-C97CAA5BEE8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268855" y="726098"/>
                  <a:ext cx="19080" cy="1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잉크 47">
                  <a:extLst>
                    <a:ext uri="{FF2B5EF4-FFF2-40B4-BE49-F238E27FC236}">
                      <a16:creationId xmlns:a16="http://schemas.microsoft.com/office/drawing/2014/main" id="{40BC808D-B474-C3FC-68C4-831AEF7FCA8F}"/>
                    </a:ext>
                  </a:extLst>
                </p14:cNvPr>
                <p14:cNvContentPartPr/>
                <p14:nvPr/>
              </p14:nvContentPartPr>
              <p14:xfrm>
                <a:off x="6331495" y="480578"/>
                <a:ext cx="87120" cy="190080"/>
              </p14:xfrm>
            </p:contentPart>
          </mc:Choice>
          <mc:Fallback xmlns="">
            <p:pic>
              <p:nvPicPr>
                <p:cNvPr id="48" name="잉크 47">
                  <a:extLst>
                    <a:ext uri="{FF2B5EF4-FFF2-40B4-BE49-F238E27FC236}">
                      <a16:creationId xmlns:a16="http://schemas.microsoft.com/office/drawing/2014/main" id="{40BC808D-B474-C3FC-68C4-831AEF7FCA8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25375" y="474458"/>
                  <a:ext cx="99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804AB01E-0592-8766-627A-833A86E1A5DF}"/>
                    </a:ext>
                  </a:extLst>
                </p14:cNvPr>
                <p14:cNvContentPartPr/>
                <p14:nvPr/>
              </p14:nvContentPartPr>
              <p14:xfrm>
                <a:off x="6427975" y="465458"/>
                <a:ext cx="74160" cy="11196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804AB01E-0592-8766-627A-833A86E1A5D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421855" y="459338"/>
                  <a:ext cx="864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0" name="잉크 49">
                  <a:extLst>
                    <a:ext uri="{FF2B5EF4-FFF2-40B4-BE49-F238E27FC236}">
                      <a16:creationId xmlns:a16="http://schemas.microsoft.com/office/drawing/2014/main" id="{BC64025C-BFE9-F8A8-2C3E-E23B9B2E7FF8}"/>
                    </a:ext>
                  </a:extLst>
                </p14:cNvPr>
                <p14:cNvContentPartPr/>
                <p14:nvPr/>
              </p14:nvContentPartPr>
              <p14:xfrm>
                <a:off x="6427255" y="508298"/>
                <a:ext cx="135360" cy="140760"/>
              </p14:xfrm>
            </p:contentPart>
          </mc:Choice>
          <mc:Fallback xmlns="">
            <p:pic>
              <p:nvPicPr>
                <p:cNvPr id="50" name="잉크 49">
                  <a:extLst>
                    <a:ext uri="{FF2B5EF4-FFF2-40B4-BE49-F238E27FC236}">
                      <a16:creationId xmlns:a16="http://schemas.microsoft.com/office/drawing/2014/main" id="{BC64025C-BFE9-F8A8-2C3E-E23B9B2E7FF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421135" y="502178"/>
                  <a:ext cx="1476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잉크 50">
                  <a:extLst>
                    <a:ext uri="{FF2B5EF4-FFF2-40B4-BE49-F238E27FC236}">
                      <a16:creationId xmlns:a16="http://schemas.microsoft.com/office/drawing/2014/main" id="{DBED9FD8-A8C7-479E-90D9-4580F3BA4FCC}"/>
                    </a:ext>
                  </a:extLst>
                </p14:cNvPr>
                <p14:cNvContentPartPr/>
                <p14:nvPr/>
              </p14:nvContentPartPr>
              <p14:xfrm>
                <a:off x="6508975" y="654098"/>
                <a:ext cx="91080" cy="63000"/>
              </p14:xfrm>
            </p:contentPart>
          </mc:Choice>
          <mc:Fallback xmlns="">
            <p:pic>
              <p:nvPicPr>
                <p:cNvPr id="51" name="잉크 50">
                  <a:extLst>
                    <a:ext uri="{FF2B5EF4-FFF2-40B4-BE49-F238E27FC236}">
                      <a16:creationId xmlns:a16="http://schemas.microsoft.com/office/drawing/2014/main" id="{DBED9FD8-A8C7-479E-90D9-4580F3BA4FC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502855" y="647978"/>
                  <a:ext cx="103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잉크 51">
                  <a:extLst>
                    <a:ext uri="{FF2B5EF4-FFF2-40B4-BE49-F238E27FC236}">
                      <a16:creationId xmlns:a16="http://schemas.microsoft.com/office/drawing/2014/main" id="{FF968CDD-4F6B-5100-EEF1-C88B63AC4B47}"/>
                    </a:ext>
                  </a:extLst>
                </p14:cNvPr>
                <p14:cNvContentPartPr/>
                <p14:nvPr/>
              </p14:nvContentPartPr>
              <p14:xfrm>
                <a:off x="6568735" y="500738"/>
                <a:ext cx="110880" cy="75960"/>
              </p14:xfrm>
            </p:contentPart>
          </mc:Choice>
          <mc:Fallback xmlns="">
            <p:pic>
              <p:nvPicPr>
                <p:cNvPr id="52" name="잉크 51">
                  <a:extLst>
                    <a:ext uri="{FF2B5EF4-FFF2-40B4-BE49-F238E27FC236}">
                      <a16:creationId xmlns:a16="http://schemas.microsoft.com/office/drawing/2014/main" id="{FF968CDD-4F6B-5100-EEF1-C88B63AC4B4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62615" y="494618"/>
                  <a:ext cx="1231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3" name="잉크 52">
                  <a:extLst>
                    <a:ext uri="{FF2B5EF4-FFF2-40B4-BE49-F238E27FC236}">
                      <a16:creationId xmlns:a16="http://schemas.microsoft.com/office/drawing/2014/main" id="{84E8B18E-A9D5-3CC7-ADDC-0867BF5F1907}"/>
                    </a:ext>
                  </a:extLst>
                </p14:cNvPr>
                <p14:cNvContentPartPr/>
                <p14:nvPr/>
              </p14:nvContentPartPr>
              <p14:xfrm>
                <a:off x="6627775" y="600098"/>
                <a:ext cx="92160" cy="41760"/>
              </p14:xfrm>
            </p:contentPart>
          </mc:Choice>
          <mc:Fallback xmlns="">
            <p:pic>
              <p:nvPicPr>
                <p:cNvPr id="53" name="잉크 52">
                  <a:extLst>
                    <a:ext uri="{FF2B5EF4-FFF2-40B4-BE49-F238E27FC236}">
                      <a16:creationId xmlns:a16="http://schemas.microsoft.com/office/drawing/2014/main" id="{84E8B18E-A9D5-3CC7-ADDC-0867BF5F190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21655" y="593978"/>
                  <a:ext cx="1044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ED361C39-7272-59FA-2C61-43558C03CA54}"/>
                    </a:ext>
                  </a:extLst>
                </p14:cNvPr>
                <p14:cNvContentPartPr/>
                <p14:nvPr/>
              </p14:nvContentPartPr>
              <p14:xfrm>
                <a:off x="6732175" y="400658"/>
                <a:ext cx="86400" cy="299880"/>
              </p14:xfrm>
            </p:contentPart>
          </mc:Choice>
          <mc:Fallback xmlns=""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ED361C39-7272-59FA-2C61-43558C03CA5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26055" y="394538"/>
                  <a:ext cx="98640" cy="31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66D101F2-6E4B-F12E-13CC-49E41634A675}"/>
                  </a:ext>
                </a:extLst>
              </p14:cNvPr>
              <p14:cNvContentPartPr/>
              <p14:nvPr/>
            </p14:nvContentPartPr>
            <p14:xfrm>
              <a:off x="5733175" y="1971338"/>
              <a:ext cx="109800" cy="13464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66D101F2-6E4B-F12E-13CC-49E41634A675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727055" y="1965218"/>
                <a:ext cx="1220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F370339B-0632-D0D8-143B-1F673D36FB87}"/>
                  </a:ext>
                </a:extLst>
              </p14:cNvPr>
              <p14:cNvContentPartPr/>
              <p14:nvPr/>
            </p14:nvContentPartPr>
            <p14:xfrm>
              <a:off x="5769175" y="2097698"/>
              <a:ext cx="122400" cy="7848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F370339B-0632-D0D8-143B-1F673D36FB8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763055" y="2091578"/>
                <a:ext cx="1346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A05C36EA-FDAC-B3BA-69B1-A4F6577EC663}"/>
                  </a:ext>
                </a:extLst>
              </p14:cNvPr>
              <p14:cNvContentPartPr/>
              <p14:nvPr/>
            </p14:nvContentPartPr>
            <p14:xfrm>
              <a:off x="5894815" y="1977098"/>
              <a:ext cx="54720" cy="9468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A05C36EA-FDAC-B3BA-69B1-A4F6577EC66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888695" y="1970978"/>
                <a:ext cx="669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D978C985-5880-55CB-7652-63183A9E2D5F}"/>
                  </a:ext>
                </a:extLst>
              </p14:cNvPr>
              <p14:cNvContentPartPr/>
              <p14:nvPr/>
            </p14:nvContentPartPr>
            <p14:xfrm>
              <a:off x="5962495" y="1956938"/>
              <a:ext cx="99720" cy="11340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D978C985-5880-55CB-7652-63183A9E2D5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956375" y="1950818"/>
                <a:ext cx="1119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29017522-6D4F-5456-D954-3ED5153E91F7}"/>
                  </a:ext>
                </a:extLst>
              </p14:cNvPr>
              <p14:cNvContentPartPr/>
              <p14:nvPr/>
            </p14:nvContentPartPr>
            <p14:xfrm>
              <a:off x="6012175" y="2073218"/>
              <a:ext cx="87120" cy="6408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29017522-6D4F-5456-D954-3ED5153E91F7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006055" y="2067098"/>
                <a:ext cx="993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C887CBE3-8DEB-E537-5399-A80CB7D650AF}"/>
                  </a:ext>
                </a:extLst>
              </p14:cNvPr>
              <p14:cNvContentPartPr/>
              <p14:nvPr/>
            </p14:nvContentPartPr>
            <p14:xfrm>
              <a:off x="6137815" y="1926338"/>
              <a:ext cx="94320" cy="10404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C887CBE3-8DEB-E537-5399-A80CB7D650AF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131695" y="1920218"/>
                <a:ext cx="1065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7F40EB46-FC6D-3577-3EA6-66BCADE07D75}"/>
                  </a:ext>
                </a:extLst>
              </p14:cNvPr>
              <p14:cNvContentPartPr/>
              <p14:nvPr/>
            </p14:nvContentPartPr>
            <p14:xfrm>
              <a:off x="6167335" y="2041178"/>
              <a:ext cx="41760" cy="8496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7F40EB46-FC6D-3577-3EA6-66BCADE07D7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161215" y="2035058"/>
                <a:ext cx="540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B52ECE99-4F12-A917-A4AD-A6B96AF14683}"/>
                  </a:ext>
                </a:extLst>
              </p14:cNvPr>
              <p14:cNvContentPartPr/>
              <p14:nvPr/>
            </p14:nvContentPartPr>
            <p14:xfrm>
              <a:off x="6208015" y="2049098"/>
              <a:ext cx="125280" cy="9288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B52ECE99-4F12-A917-A4AD-A6B96AF1468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201895" y="2042978"/>
                <a:ext cx="13752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F8ADA604-B4AE-F79E-6DF1-FE4B6B5AE7B6}"/>
                  </a:ext>
                </a:extLst>
              </p14:cNvPr>
              <p14:cNvContentPartPr/>
              <p14:nvPr/>
            </p14:nvContentPartPr>
            <p14:xfrm>
              <a:off x="6291895" y="1888898"/>
              <a:ext cx="141120" cy="21564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F8ADA604-B4AE-F79E-6DF1-FE4B6B5AE7B6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285775" y="1882778"/>
                <a:ext cx="1533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5890A59D-815E-0705-D3BF-D79EBEAFE593}"/>
                  </a:ext>
                </a:extLst>
              </p14:cNvPr>
              <p14:cNvContentPartPr/>
              <p14:nvPr/>
            </p14:nvContentPartPr>
            <p14:xfrm>
              <a:off x="6466855" y="1936058"/>
              <a:ext cx="99000" cy="9756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5890A59D-815E-0705-D3BF-D79EBEAFE59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460735" y="1929938"/>
                <a:ext cx="1112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D56DEE9E-70AD-5D12-7E0A-BD5B5FE63B5F}"/>
                  </a:ext>
                </a:extLst>
              </p14:cNvPr>
              <p14:cNvContentPartPr/>
              <p14:nvPr/>
            </p14:nvContentPartPr>
            <p14:xfrm>
              <a:off x="6569815" y="1926338"/>
              <a:ext cx="74520" cy="19296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D56DEE9E-70AD-5D12-7E0A-BD5B5FE63B5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6563695" y="1920218"/>
                <a:ext cx="867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023668E5-027B-1E44-99E8-0AF6585139B6}"/>
                  </a:ext>
                </a:extLst>
              </p14:cNvPr>
              <p14:cNvContentPartPr/>
              <p14:nvPr/>
            </p14:nvContentPartPr>
            <p14:xfrm>
              <a:off x="6671695" y="1876658"/>
              <a:ext cx="114840" cy="17172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023668E5-027B-1E44-99E8-0AF6585139B6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665575" y="1870538"/>
                <a:ext cx="1270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41EED4FC-9407-257E-B6E5-482D5076CF26}"/>
                  </a:ext>
                </a:extLst>
              </p14:cNvPr>
              <p14:cNvContentPartPr/>
              <p14:nvPr/>
            </p14:nvContentPartPr>
            <p14:xfrm>
              <a:off x="6827575" y="1874858"/>
              <a:ext cx="29160" cy="11052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41EED4FC-9407-257E-B6E5-482D5076CF2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821455" y="1868738"/>
                <a:ext cx="414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E18E8AA5-93A6-3286-6D0E-4916342F5EE3}"/>
                  </a:ext>
                </a:extLst>
              </p14:cNvPr>
              <p14:cNvContentPartPr/>
              <p14:nvPr/>
            </p14:nvContentPartPr>
            <p14:xfrm>
              <a:off x="6761695" y="1914458"/>
              <a:ext cx="170640" cy="21204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E18E8AA5-93A6-3286-6D0E-4916342F5EE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6755575" y="1908338"/>
                <a:ext cx="1828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46B4BC80-6917-DEB4-BD3A-77F040840FD6}"/>
                  </a:ext>
                </a:extLst>
              </p14:cNvPr>
              <p14:cNvContentPartPr/>
              <p14:nvPr/>
            </p14:nvContentPartPr>
            <p14:xfrm>
              <a:off x="6007135" y="2224418"/>
              <a:ext cx="637920" cy="10800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46B4BC80-6917-DEB4-BD3A-77F040840FD6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001015" y="2218298"/>
                <a:ext cx="6501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C8D6D41C-4F9D-E387-A392-03D938009081}"/>
                  </a:ext>
                </a:extLst>
              </p14:cNvPr>
              <p14:cNvContentPartPr/>
              <p14:nvPr/>
            </p14:nvContentPartPr>
            <p14:xfrm>
              <a:off x="6600775" y="2252498"/>
              <a:ext cx="285120" cy="11520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C8D6D41C-4F9D-E387-A392-03D93800908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594655" y="2246378"/>
                <a:ext cx="29736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F0663135-DF12-EF29-95D9-3975D5118AB1}"/>
                  </a:ext>
                </a:extLst>
              </p14:cNvPr>
              <p14:cNvContentPartPr/>
              <p14:nvPr/>
            </p14:nvContentPartPr>
            <p14:xfrm>
              <a:off x="6851695" y="2253218"/>
              <a:ext cx="104040" cy="11268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F0663135-DF12-EF29-95D9-3975D5118AB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845575" y="2247098"/>
                <a:ext cx="1162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D75E790D-2D15-E358-EA08-C9FF02284BDF}"/>
                  </a:ext>
                </a:extLst>
              </p14:cNvPr>
              <p14:cNvContentPartPr/>
              <p14:nvPr/>
            </p14:nvContentPartPr>
            <p14:xfrm>
              <a:off x="7126735" y="2246018"/>
              <a:ext cx="50400" cy="11016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D75E790D-2D15-E358-EA08-C9FF02284BD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120615" y="2239898"/>
                <a:ext cx="626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E2EF89C4-2C26-CE83-A66B-8FFB5BEB3260}"/>
                  </a:ext>
                </a:extLst>
              </p14:cNvPr>
              <p14:cNvContentPartPr/>
              <p14:nvPr/>
            </p14:nvContentPartPr>
            <p14:xfrm>
              <a:off x="7112335" y="2196698"/>
              <a:ext cx="18000" cy="2088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E2EF89C4-2C26-CE83-A66B-8FFB5BEB326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7106215" y="2190578"/>
                <a:ext cx="3024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391C4139-71FD-C645-0AD5-880414E6C0FE}"/>
                  </a:ext>
                </a:extLst>
              </p14:cNvPr>
              <p14:cNvContentPartPr/>
              <p14:nvPr/>
            </p14:nvContentPartPr>
            <p14:xfrm>
              <a:off x="7207735" y="2231258"/>
              <a:ext cx="108720" cy="11268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391C4139-71FD-C645-0AD5-880414E6C0F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201615" y="2225138"/>
                <a:ext cx="1209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F0FBD9E4-4152-FFC8-C5DB-4CF492ECD813}"/>
                  </a:ext>
                </a:extLst>
              </p14:cNvPr>
              <p14:cNvContentPartPr/>
              <p14:nvPr/>
            </p14:nvContentPartPr>
            <p14:xfrm>
              <a:off x="7325455" y="2160698"/>
              <a:ext cx="66600" cy="14544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F0FBD9E4-4152-FFC8-C5DB-4CF492ECD81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7319335" y="2154578"/>
                <a:ext cx="788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759F5B70-58D1-0DC5-73BF-FDA38B31D037}"/>
                  </a:ext>
                </a:extLst>
              </p14:cNvPr>
              <p14:cNvContentPartPr/>
              <p14:nvPr/>
            </p14:nvContentPartPr>
            <p14:xfrm>
              <a:off x="7415815" y="2159258"/>
              <a:ext cx="91080" cy="7524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759F5B70-58D1-0DC5-73BF-FDA38B31D037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7409695" y="2153138"/>
                <a:ext cx="1033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181A9E92-DFFE-7275-78B6-EFB34171EFA3}"/>
                  </a:ext>
                </a:extLst>
              </p14:cNvPr>
              <p14:cNvContentPartPr/>
              <p14:nvPr/>
            </p14:nvContentPartPr>
            <p14:xfrm>
              <a:off x="7510495" y="2135138"/>
              <a:ext cx="83880" cy="9216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181A9E92-DFFE-7275-78B6-EFB34171EFA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7504375" y="2129018"/>
                <a:ext cx="961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E4C08BE9-BED2-902C-FDA5-52AADEEC7E84}"/>
                  </a:ext>
                </a:extLst>
              </p14:cNvPr>
              <p14:cNvContentPartPr/>
              <p14:nvPr/>
            </p14:nvContentPartPr>
            <p14:xfrm>
              <a:off x="7620295" y="2051618"/>
              <a:ext cx="83880" cy="52200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E4C08BE9-BED2-902C-FDA5-52AADEEC7E8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7614175" y="2045498"/>
                <a:ext cx="961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65950CB0-7835-A7D7-4E83-CBE21DEDF590}"/>
                  </a:ext>
                </a:extLst>
              </p14:cNvPr>
              <p14:cNvContentPartPr/>
              <p14:nvPr/>
            </p14:nvContentPartPr>
            <p14:xfrm>
              <a:off x="7639735" y="2029298"/>
              <a:ext cx="111960" cy="15156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65950CB0-7835-A7D7-4E83-CBE21DEDF590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633615" y="2023178"/>
                <a:ext cx="12420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2146AF-A4B5-B8BF-04E0-46BE80C6863D}"/>
              </a:ext>
            </a:extLst>
          </p:cNvPr>
          <p:cNvGrpSpPr/>
          <p:nvPr/>
        </p:nvGrpSpPr>
        <p:grpSpPr>
          <a:xfrm>
            <a:off x="7938535" y="916898"/>
            <a:ext cx="2627640" cy="1424160"/>
            <a:chOff x="7938535" y="916898"/>
            <a:chExt cx="2627640" cy="14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8" name="잉크 87">
                  <a:extLst>
                    <a:ext uri="{FF2B5EF4-FFF2-40B4-BE49-F238E27FC236}">
                      <a16:creationId xmlns:a16="http://schemas.microsoft.com/office/drawing/2014/main" id="{335066E3-C5AB-1CE3-A27A-68C1EF6E3499}"/>
                    </a:ext>
                  </a:extLst>
                </p14:cNvPr>
                <p14:cNvContentPartPr/>
                <p14:nvPr/>
              </p14:nvContentPartPr>
              <p14:xfrm>
                <a:off x="7938535" y="1968098"/>
                <a:ext cx="226800" cy="81360"/>
              </p14:xfrm>
            </p:contentPart>
          </mc:Choice>
          <mc:Fallback xmlns="">
            <p:pic>
              <p:nvPicPr>
                <p:cNvPr id="88" name="잉크 87">
                  <a:extLst>
                    <a:ext uri="{FF2B5EF4-FFF2-40B4-BE49-F238E27FC236}">
                      <a16:creationId xmlns:a16="http://schemas.microsoft.com/office/drawing/2014/main" id="{335066E3-C5AB-1CE3-A27A-68C1EF6E349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32415" y="1961978"/>
                  <a:ext cx="239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9" name="잉크 88">
                  <a:extLst>
                    <a:ext uri="{FF2B5EF4-FFF2-40B4-BE49-F238E27FC236}">
                      <a16:creationId xmlns:a16="http://schemas.microsoft.com/office/drawing/2014/main" id="{9032096B-2B5A-B1DB-3B1D-0BA1D45E7081}"/>
                    </a:ext>
                  </a:extLst>
                </p14:cNvPr>
                <p14:cNvContentPartPr/>
                <p14:nvPr/>
              </p14:nvContentPartPr>
              <p14:xfrm>
                <a:off x="8137615" y="1919138"/>
                <a:ext cx="67320" cy="131040"/>
              </p14:xfrm>
            </p:contentPart>
          </mc:Choice>
          <mc:Fallback xmlns="">
            <p:pic>
              <p:nvPicPr>
                <p:cNvPr id="89" name="잉크 88">
                  <a:extLst>
                    <a:ext uri="{FF2B5EF4-FFF2-40B4-BE49-F238E27FC236}">
                      <a16:creationId xmlns:a16="http://schemas.microsoft.com/office/drawing/2014/main" id="{9032096B-2B5A-B1DB-3B1D-0BA1D45E708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31495" y="1913018"/>
                  <a:ext cx="795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1" name="잉크 90">
                  <a:extLst>
                    <a:ext uri="{FF2B5EF4-FFF2-40B4-BE49-F238E27FC236}">
                      <a16:creationId xmlns:a16="http://schemas.microsoft.com/office/drawing/2014/main" id="{6D134D0E-4C71-7D63-7E99-6FC6C049F916}"/>
                    </a:ext>
                  </a:extLst>
                </p14:cNvPr>
                <p14:cNvContentPartPr/>
                <p14:nvPr/>
              </p14:nvContentPartPr>
              <p14:xfrm>
                <a:off x="8277655" y="1779818"/>
                <a:ext cx="110520" cy="83520"/>
              </p14:xfrm>
            </p:contentPart>
          </mc:Choice>
          <mc:Fallback xmlns="">
            <p:pic>
              <p:nvPicPr>
                <p:cNvPr id="91" name="잉크 90">
                  <a:extLst>
                    <a:ext uri="{FF2B5EF4-FFF2-40B4-BE49-F238E27FC236}">
                      <a16:creationId xmlns:a16="http://schemas.microsoft.com/office/drawing/2014/main" id="{6D134D0E-4C71-7D63-7E99-6FC6C049F91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71535" y="1773698"/>
                  <a:ext cx="1227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8B49F4E1-B78D-15F1-9DB4-163C2AFA7807}"/>
                    </a:ext>
                  </a:extLst>
                </p14:cNvPr>
                <p14:cNvContentPartPr/>
                <p14:nvPr/>
              </p14:nvContentPartPr>
              <p14:xfrm>
                <a:off x="8311855" y="1847498"/>
                <a:ext cx="155520" cy="52200"/>
              </p14:xfrm>
            </p:contentPart>
          </mc:Choice>
          <mc:Fallback xmlns=""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8B49F4E1-B78D-15F1-9DB4-163C2AFA780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05735" y="1841378"/>
                  <a:ext cx="1677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F850EA08-66CC-C7D5-2779-341B7030F87E}"/>
                    </a:ext>
                  </a:extLst>
                </p14:cNvPr>
                <p14:cNvContentPartPr/>
                <p14:nvPr/>
              </p14:nvContentPartPr>
              <p14:xfrm>
                <a:off x="8365495" y="1908338"/>
                <a:ext cx="106200" cy="56160"/>
              </p14:xfrm>
            </p:contentPart>
          </mc:Choice>
          <mc:Fallback xmlns=""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F850EA08-66CC-C7D5-2779-341B7030F87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359375" y="1902218"/>
                  <a:ext cx="1184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CC8DEC57-AF95-BB69-0B48-9564CE47A27A}"/>
                    </a:ext>
                  </a:extLst>
                </p14:cNvPr>
                <p14:cNvContentPartPr/>
                <p14:nvPr/>
              </p14:nvContentPartPr>
              <p14:xfrm>
                <a:off x="8496175" y="1743458"/>
                <a:ext cx="119520" cy="104400"/>
              </p14:xfrm>
            </p:contentPart>
          </mc:Choice>
          <mc:Fallback xmlns=""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CC8DEC57-AF95-BB69-0B48-9564CE47A27A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490055" y="1737338"/>
                  <a:ext cx="1317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5" name="잉크 94">
                  <a:extLst>
                    <a:ext uri="{FF2B5EF4-FFF2-40B4-BE49-F238E27FC236}">
                      <a16:creationId xmlns:a16="http://schemas.microsoft.com/office/drawing/2014/main" id="{98013812-BC68-B6C2-365C-997CD5F3C5F3}"/>
                    </a:ext>
                  </a:extLst>
                </p14:cNvPr>
                <p14:cNvContentPartPr/>
                <p14:nvPr/>
              </p14:nvContentPartPr>
              <p14:xfrm>
                <a:off x="8563855" y="1860098"/>
                <a:ext cx="73800" cy="60480"/>
              </p14:xfrm>
            </p:contentPart>
          </mc:Choice>
          <mc:Fallback xmlns="">
            <p:pic>
              <p:nvPicPr>
                <p:cNvPr id="95" name="잉크 94">
                  <a:extLst>
                    <a:ext uri="{FF2B5EF4-FFF2-40B4-BE49-F238E27FC236}">
                      <a16:creationId xmlns:a16="http://schemas.microsoft.com/office/drawing/2014/main" id="{98013812-BC68-B6C2-365C-997CD5F3C5F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557735" y="1853978"/>
                  <a:ext cx="8604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6" name="잉크 95">
                  <a:extLst>
                    <a:ext uri="{FF2B5EF4-FFF2-40B4-BE49-F238E27FC236}">
                      <a16:creationId xmlns:a16="http://schemas.microsoft.com/office/drawing/2014/main" id="{5D764251-43D3-D929-D069-C5D678894142}"/>
                    </a:ext>
                  </a:extLst>
                </p14:cNvPr>
                <p14:cNvContentPartPr/>
                <p14:nvPr/>
              </p14:nvContentPartPr>
              <p14:xfrm>
                <a:off x="8689495" y="1945418"/>
                <a:ext cx="360" cy="360"/>
              </p14:xfrm>
            </p:contentPart>
          </mc:Choice>
          <mc:Fallback xmlns="">
            <p:pic>
              <p:nvPicPr>
                <p:cNvPr id="96" name="잉크 95">
                  <a:extLst>
                    <a:ext uri="{FF2B5EF4-FFF2-40B4-BE49-F238E27FC236}">
                      <a16:creationId xmlns:a16="http://schemas.microsoft.com/office/drawing/2014/main" id="{5D764251-43D3-D929-D069-C5D67889414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683375" y="193929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B2AAF79D-1972-9B6A-2FCC-745C87BC68EE}"/>
                    </a:ext>
                  </a:extLst>
                </p14:cNvPr>
                <p14:cNvContentPartPr/>
                <p14:nvPr/>
              </p14:nvContentPartPr>
              <p14:xfrm>
                <a:off x="8057695" y="2278418"/>
                <a:ext cx="120600" cy="52200"/>
              </p14:xfrm>
            </p:contentPart>
          </mc:Choice>
          <mc:Fallback xmlns=""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B2AAF79D-1972-9B6A-2FCC-745C87BC68E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051575" y="2272298"/>
                  <a:ext cx="132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A9D707C9-3053-D8E1-E5A4-6E779594F16A}"/>
                    </a:ext>
                  </a:extLst>
                </p14:cNvPr>
                <p14:cNvContentPartPr/>
                <p14:nvPr/>
              </p14:nvContentPartPr>
              <p14:xfrm>
                <a:off x="8153455" y="2231258"/>
                <a:ext cx="79200" cy="109800"/>
              </p14:xfrm>
            </p:contentPart>
          </mc:Choice>
          <mc:Fallback xmlns=""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A9D707C9-3053-D8E1-E5A4-6E779594F16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147335" y="2225138"/>
                  <a:ext cx="91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5233A932-1257-9A13-2BFF-4C191BA78FB0}"/>
                    </a:ext>
                  </a:extLst>
                </p14:cNvPr>
                <p14:cNvContentPartPr/>
                <p14:nvPr/>
              </p14:nvContentPartPr>
              <p14:xfrm>
                <a:off x="8355775" y="2125778"/>
                <a:ext cx="190080" cy="104040"/>
              </p14:xfrm>
            </p:contentPart>
          </mc:Choice>
          <mc:Fallback xmlns=""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5233A932-1257-9A13-2BFF-4C191BA78FB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49655" y="2119658"/>
                  <a:ext cx="202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1" name="잉크 100">
                  <a:extLst>
                    <a:ext uri="{FF2B5EF4-FFF2-40B4-BE49-F238E27FC236}">
                      <a16:creationId xmlns:a16="http://schemas.microsoft.com/office/drawing/2014/main" id="{5174F46C-C435-26B9-FB94-6A117EC22BE9}"/>
                    </a:ext>
                  </a:extLst>
                </p14:cNvPr>
                <p14:cNvContentPartPr/>
                <p14:nvPr/>
              </p14:nvContentPartPr>
              <p14:xfrm>
                <a:off x="8568535" y="2093018"/>
                <a:ext cx="55440" cy="55440"/>
              </p14:xfrm>
            </p:contentPart>
          </mc:Choice>
          <mc:Fallback xmlns="">
            <p:pic>
              <p:nvPicPr>
                <p:cNvPr id="101" name="잉크 100">
                  <a:extLst>
                    <a:ext uri="{FF2B5EF4-FFF2-40B4-BE49-F238E27FC236}">
                      <a16:creationId xmlns:a16="http://schemas.microsoft.com/office/drawing/2014/main" id="{5174F46C-C435-26B9-FB94-6A117EC22BE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562415" y="2086898"/>
                  <a:ext cx="676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D70C30E2-844D-F84F-A42D-852333607BD6}"/>
                    </a:ext>
                  </a:extLst>
                </p14:cNvPr>
                <p14:cNvContentPartPr/>
                <p14:nvPr/>
              </p14:nvContentPartPr>
              <p14:xfrm>
                <a:off x="8659615" y="1969898"/>
                <a:ext cx="135360" cy="156600"/>
              </p14:xfrm>
            </p:contentPart>
          </mc:Choice>
          <mc:Fallback xmlns=""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D70C30E2-844D-F84F-A42D-852333607BD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53495" y="1963778"/>
                  <a:ext cx="147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3" name="잉크 102">
                  <a:extLst>
                    <a:ext uri="{FF2B5EF4-FFF2-40B4-BE49-F238E27FC236}">
                      <a16:creationId xmlns:a16="http://schemas.microsoft.com/office/drawing/2014/main" id="{6BA9AF26-7BAC-EE3D-C354-BC7EB4795406}"/>
                    </a:ext>
                  </a:extLst>
                </p14:cNvPr>
                <p14:cNvContentPartPr/>
                <p14:nvPr/>
              </p14:nvContentPartPr>
              <p14:xfrm>
                <a:off x="8796415" y="2052338"/>
                <a:ext cx="20160" cy="15480"/>
              </p14:xfrm>
            </p:contentPart>
          </mc:Choice>
          <mc:Fallback xmlns="">
            <p:pic>
              <p:nvPicPr>
                <p:cNvPr id="103" name="잉크 102">
                  <a:extLst>
                    <a:ext uri="{FF2B5EF4-FFF2-40B4-BE49-F238E27FC236}">
                      <a16:creationId xmlns:a16="http://schemas.microsoft.com/office/drawing/2014/main" id="{6BA9AF26-7BAC-EE3D-C354-BC7EB479540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90295" y="2046218"/>
                  <a:ext cx="32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4" name="잉크 103">
                  <a:extLst>
                    <a:ext uri="{FF2B5EF4-FFF2-40B4-BE49-F238E27FC236}">
                      <a16:creationId xmlns:a16="http://schemas.microsoft.com/office/drawing/2014/main" id="{93117F51-8A7A-7EF7-011D-140C3999F6A4}"/>
                    </a:ext>
                  </a:extLst>
                </p14:cNvPr>
                <p14:cNvContentPartPr/>
                <p14:nvPr/>
              </p14:nvContentPartPr>
              <p14:xfrm>
                <a:off x="8774815" y="1983938"/>
                <a:ext cx="360" cy="360"/>
              </p14:xfrm>
            </p:contentPart>
          </mc:Choice>
          <mc:Fallback xmlns="">
            <p:pic>
              <p:nvPicPr>
                <p:cNvPr id="104" name="잉크 103">
                  <a:extLst>
                    <a:ext uri="{FF2B5EF4-FFF2-40B4-BE49-F238E27FC236}">
                      <a16:creationId xmlns:a16="http://schemas.microsoft.com/office/drawing/2014/main" id="{93117F51-8A7A-7EF7-011D-140C3999F6A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68695" y="197781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잉크 104">
                  <a:extLst>
                    <a:ext uri="{FF2B5EF4-FFF2-40B4-BE49-F238E27FC236}">
                      <a16:creationId xmlns:a16="http://schemas.microsoft.com/office/drawing/2014/main" id="{D1821F42-3723-ED13-BA61-A359DEC44916}"/>
                    </a:ext>
                  </a:extLst>
                </p14:cNvPr>
                <p14:cNvContentPartPr/>
                <p14:nvPr/>
              </p14:nvContentPartPr>
              <p14:xfrm>
                <a:off x="8850775" y="1880978"/>
                <a:ext cx="105480" cy="203400"/>
              </p14:xfrm>
            </p:contentPart>
          </mc:Choice>
          <mc:Fallback xmlns="">
            <p:pic>
              <p:nvPicPr>
                <p:cNvPr id="105" name="잉크 104">
                  <a:extLst>
                    <a:ext uri="{FF2B5EF4-FFF2-40B4-BE49-F238E27FC236}">
                      <a16:creationId xmlns:a16="http://schemas.microsoft.com/office/drawing/2014/main" id="{D1821F42-3723-ED13-BA61-A359DEC4491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44655" y="1874858"/>
                  <a:ext cx="1177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잉크 105">
                  <a:extLst>
                    <a:ext uri="{FF2B5EF4-FFF2-40B4-BE49-F238E27FC236}">
                      <a16:creationId xmlns:a16="http://schemas.microsoft.com/office/drawing/2014/main" id="{7E102A1A-D7CE-6CF0-A6D9-15B8298D02FB}"/>
                    </a:ext>
                  </a:extLst>
                </p14:cNvPr>
                <p14:cNvContentPartPr/>
                <p14:nvPr/>
              </p14:nvContentPartPr>
              <p14:xfrm>
                <a:off x="8926375" y="1946498"/>
                <a:ext cx="159120" cy="358200"/>
              </p14:xfrm>
            </p:contentPart>
          </mc:Choice>
          <mc:Fallback xmlns="">
            <p:pic>
              <p:nvPicPr>
                <p:cNvPr id="106" name="잉크 105">
                  <a:extLst>
                    <a:ext uri="{FF2B5EF4-FFF2-40B4-BE49-F238E27FC236}">
                      <a16:creationId xmlns:a16="http://schemas.microsoft.com/office/drawing/2014/main" id="{7E102A1A-D7CE-6CF0-A6D9-15B8298D02F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920255" y="1940378"/>
                  <a:ext cx="17136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D2D8D3AF-DF50-4B7C-1CC8-D6B5534F75ED}"/>
                    </a:ext>
                  </a:extLst>
                </p14:cNvPr>
                <p14:cNvContentPartPr/>
                <p14:nvPr/>
              </p14:nvContentPartPr>
              <p14:xfrm>
                <a:off x="9048775" y="1567778"/>
                <a:ext cx="208800" cy="358920"/>
              </p14:xfrm>
            </p:contentPart>
          </mc:Choice>
          <mc:Fallback xmlns=""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D2D8D3AF-DF50-4B7C-1CC8-D6B5534F75ED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42655" y="1561658"/>
                  <a:ext cx="22104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0" name="잉크 109">
                  <a:extLst>
                    <a:ext uri="{FF2B5EF4-FFF2-40B4-BE49-F238E27FC236}">
                      <a16:creationId xmlns:a16="http://schemas.microsoft.com/office/drawing/2014/main" id="{5284DF3E-999A-5204-99FB-5E3467DA22B6}"/>
                    </a:ext>
                  </a:extLst>
                </p14:cNvPr>
                <p14:cNvContentPartPr/>
                <p14:nvPr/>
              </p14:nvContentPartPr>
              <p14:xfrm>
                <a:off x="9179095" y="1141898"/>
                <a:ext cx="148680" cy="252720"/>
              </p14:xfrm>
            </p:contentPart>
          </mc:Choice>
          <mc:Fallback xmlns="">
            <p:pic>
              <p:nvPicPr>
                <p:cNvPr id="110" name="잉크 109">
                  <a:extLst>
                    <a:ext uri="{FF2B5EF4-FFF2-40B4-BE49-F238E27FC236}">
                      <a16:creationId xmlns:a16="http://schemas.microsoft.com/office/drawing/2014/main" id="{5284DF3E-999A-5204-99FB-5E3467DA22B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172975" y="1135778"/>
                  <a:ext cx="16092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잉크 110">
                  <a:extLst>
                    <a:ext uri="{FF2B5EF4-FFF2-40B4-BE49-F238E27FC236}">
                      <a16:creationId xmlns:a16="http://schemas.microsoft.com/office/drawing/2014/main" id="{6654E799-95AE-A478-D1AF-0A69C4EC4384}"/>
                    </a:ext>
                  </a:extLst>
                </p14:cNvPr>
                <p14:cNvContentPartPr/>
                <p14:nvPr/>
              </p14:nvContentPartPr>
              <p14:xfrm>
                <a:off x="9364855" y="1147298"/>
                <a:ext cx="195120" cy="173160"/>
              </p14:xfrm>
            </p:contentPart>
          </mc:Choice>
          <mc:Fallback xmlns="">
            <p:pic>
              <p:nvPicPr>
                <p:cNvPr id="111" name="잉크 110">
                  <a:extLst>
                    <a:ext uri="{FF2B5EF4-FFF2-40B4-BE49-F238E27FC236}">
                      <a16:creationId xmlns:a16="http://schemas.microsoft.com/office/drawing/2014/main" id="{6654E799-95AE-A478-D1AF-0A69C4EC438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358735" y="1141178"/>
                  <a:ext cx="2073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53288E4F-CC68-0C7B-2332-E59CF6B2068F}"/>
                    </a:ext>
                  </a:extLst>
                </p14:cNvPr>
                <p14:cNvContentPartPr/>
                <p14:nvPr/>
              </p14:nvContentPartPr>
              <p14:xfrm>
                <a:off x="9574015" y="1119578"/>
                <a:ext cx="108720" cy="136800"/>
              </p14:xfrm>
            </p:contentPart>
          </mc:Choice>
          <mc:Fallback xmlns=""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53288E4F-CC68-0C7B-2332-E59CF6B2068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567895" y="1113458"/>
                  <a:ext cx="120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잉크 112">
                  <a:extLst>
                    <a:ext uri="{FF2B5EF4-FFF2-40B4-BE49-F238E27FC236}">
                      <a16:creationId xmlns:a16="http://schemas.microsoft.com/office/drawing/2014/main" id="{960CAAD5-28E4-4033-B652-44FA9EEA0A6C}"/>
                    </a:ext>
                  </a:extLst>
                </p14:cNvPr>
                <p14:cNvContentPartPr/>
                <p14:nvPr/>
              </p14:nvContentPartPr>
              <p14:xfrm>
                <a:off x="9687775" y="1034258"/>
                <a:ext cx="150120" cy="180360"/>
              </p14:xfrm>
            </p:contentPart>
          </mc:Choice>
          <mc:Fallback xmlns="">
            <p:pic>
              <p:nvPicPr>
                <p:cNvPr id="113" name="잉크 112">
                  <a:extLst>
                    <a:ext uri="{FF2B5EF4-FFF2-40B4-BE49-F238E27FC236}">
                      <a16:creationId xmlns:a16="http://schemas.microsoft.com/office/drawing/2014/main" id="{960CAAD5-28E4-4033-B652-44FA9EEA0A6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681655" y="1028138"/>
                  <a:ext cx="1623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" name="잉크 113">
                  <a:extLst>
                    <a:ext uri="{FF2B5EF4-FFF2-40B4-BE49-F238E27FC236}">
                      <a16:creationId xmlns:a16="http://schemas.microsoft.com/office/drawing/2014/main" id="{E46425F7-E190-6468-06DE-80D001107AB0}"/>
                    </a:ext>
                  </a:extLst>
                </p14:cNvPr>
                <p14:cNvContentPartPr/>
                <p14:nvPr/>
              </p14:nvContentPartPr>
              <p14:xfrm>
                <a:off x="9754015" y="1125698"/>
                <a:ext cx="87120" cy="42480"/>
              </p14:xfrm>
            </p:contentPart>
          </mc:Choice>
          <mc:Fallback xmlns="">
            <p:pic>
              <p:nvPicPr>
                <p:cNvPr id="114" name="잉크 113">
                  <a:extLst>
                    <a:ext uri="{FF2B5EF4-FFF2-40B4-BE49-F238E27FC236}">
                      <a16:creationId xmlns:a16="http://schemas.microsoft.com/office/drawing/2014/main" id="{E46425F7-E190-6468-06DE-80D001107AB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747895" y="1119578"/>
                  <a:ext cx="99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5" name="잉크 114">
                  <a:extLst>
                    <a:ext uri="{FF2B5EF4-FFF2-40B4-BE49-F238E27FC236}">
                      <a16:creationId xmlns:a16="http://schemas.microsoft.com/office/drawing/2014/main" id="{17A6883B-8577-E359-9BA7-C7ECD35325C8}"/>
                    </a:ext>
                  </a:extLst>
                </p14:cNvPr>
                <p14:cNvContentPartPr/>
                <p14:nvPr/>
              </p14:nvContentPartPr>
              <p14:xfrm>
                <a:off x="9858415" y="1084298"/>
                <a:ext cx="91800" cy="109440"/>
              </p14:xfrm>
            </p:contentPart>
          </mc:Choice>
          <mc:Fallback xmlns="">
            <p:pic>
              <p:nvPicPr>
                <p:cNvPr id="115" name="잉크 114">
                  <a:extLst>
                    <a:ext uri="{FF2B5EF4-FFF2-40B4-BE49-F238E27FC236}">
                      <a16:creationId xmlns:a16="http://schemas.microsoft.com/office/drawing/2014/main" id="{17A6883B-8577-E359-9BA7-C7ECD35325C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852295" y="1078178"/>
                  <a:ext cx="1040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" name="잉크 115">
                  <a:extLst>
                    <a:ext uri="{FF2B5EF4-FFF2-40B4-BE49-F238E27FC236}">
                      <a16:creationId xmlns:a16="http://schemas.microsoft.com/office/drawing/2014/main" id="{58534DF9-BA91-78EA-432A-6D70F21B78E0}"/>
                    </a:ext>
                  </a:extLst>
                </p14:cNvPr>
                <p14:cNvContentPartPr/>
                <p14:nvPr/>
              </p14:nvContentPartPr>
              <p14:xfrm>
                <a:off x="9967855" y="1058018"/>
                <a:ext cx="68400" cy="58680"/>
              </p14:xfrm>
            </p:contentPart>
          </mc:Choice>
          <mc:Fallback xmlns="">
            <p:pic>
              <p:nvPicPr>
                <p:cNvPr id="116" name="잉크 115">
                  <a:extLst>
                    <a:ext uri="{FF2B5EF4-FFF2-40B4-BE49-F238E27FC236}">
                      <a16:creationId xmlns:a16="http://schemas.microsoft.com/office/drawing/2014/main" id="{58534DF9-BA91-78EA-432A-6D70F21B78E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961735" y="1051898"/>
                  <a:ext cx="80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잉크 116">
                  <a:extLst>
                    <a:ext uri="{FF2B5EF4-FFF2-40B4-BE49-F238E27FC236}">
                      <a16:creationId xmlns:a16="http://schemas.microsoft.com/office/drawing/2014/main" id="{223EA41C-A7A4-FCB8-1CF0-7CFC0E7CD124}"/>
                    </a:ext>
                  </a:extLst>
                </p14:cNvPr>
                <p14:cNvContentPartPr/>
                <p14:nvPr/>
              </p14:nvContentPartPr>
              <p14:xfrm>
                <a:off x="10041655" y="1022378"/>
                <a:ext cx="123840" cy="96480"/>
              </p14:xfrm>
            </p:contentPart>
          </mc:Choice>
          <mc:Fallback xmlns="">
            <p:pic>
              <p:nvPicPr>
                <p:cNvPr id="117" name="잉크 116">
                  <a:extLst>
                    <a:ext uri="{FF2B5EF4-FFF2-40B4-BE49-F238E27FC236}">
                      <a16:creationId xmlns:a16="http://schemas.microsoft.com/office/drawing/2014/main" id="{223EA41C-A7A4-FCB8-1CF0-7CFC0E7CD12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035535" y="1016258"/>
                  <a:ext cx="1360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잉크 117">
                  <a:extLst>
                    <a:ext uri="{FF2B5EF4-FFF2-40B4-BE49-F238E27FC236}">
                      <a16:creationId xmlns:a16="http://schemas.microsoft.com/office/drawing/2014/main" id="{8E8272DD-0027-2BB1-0D48-FD5975B69926}"/>
                    </a:ext>
                  </a:extLst>
                </p14:cNvPr>
                <p14:cNvContentPartPr/>
                <p14:nvPr/>
              </p14:nvContentPartPr>
              <p14:xfrm>
                <a:off x="10142815" y="1000058"/>
                <a:ext cx="48240" cy="187920"/>
              </p14:xfrm>
            </p:contentPart>
          </mc:Choice>
          <mc:Fallback xmlns="">
            <p:pic>
              <p:nvPicPr>
                <p:cNvPr id="118" name="잉크 117">
                  <a:extLst>
                    <a:ext uri="{FF2B5EF4-FFF2-40B4-BE49-F238E27FC236}">
                      <a16:creationId xmlns:a16="http://schemas.microsoft.com/office/drawing/2014/main" id="{8E8272DD-0027-2BB1-0D48-FD5975B6992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136695" y="993938"/>
                  <a:ext cx="604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9" name="잉크 118">
                  <a:extLst>
                    <a:ext uri="{FF2B5EF4-FFF2-40B4-BE49-F238E27FC236}">
                      <a16:creationId xmlns:a16="http://schemas.microsoft.com/office/drawing/2014/main" id="{99C38DD1-6932-888B-35F6-CC1CFA6A0124}"/>
                    </a:ext>
                  </a:extLst>
                </p14:cNvPr>
                <p14:cNvContentPartPr/>
                <p14:nvPr/>
              </p14:nvContentPartPr>
              <p14:xfrm>
                <a:off x="10211935" y="943898"/>
                <a:ext cx="77040" cy="54720"/>
              </p14:xfrm>
            </p:contentPart>
          </mc:Choice>
          <mc:Fallback xmlns="">
            <p:pic>
              <p:nvPicPr>
                <p:cNvPr id="119" name="잉크 118">
                  <a:extLst>
                    <a:ext uri="{FF2B5EF4-FFF2-40B4-BE49-F238E27FC236}">
                      <a16:creationId xmlns:a16="http://schemas.microsoft.com/office/drawing/2014/main" id="{99C38DD1-6932-888B-35F6-CC1CFA6A012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205815" y="937778"/>
                  <a:ext cx="89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0" name="잉크 119">
                  <a:extLst>
                    <a:ext uri="{FF2B5EF4-FFF2-40B4-BE49-F238E27FC236}">
                      <a16:creationId xmlns:a16="http://schemas.microsoft.com/office/drawing/2014/main" id="{1A02CA8D-8E2F-A52D-6297-7FDFABEFD72B}"/>
                    </a:ext>
                  </a:extLst>
                </p14:cNvPr>
                <p14:cNvContentPartPr/>
                <p14:nvPr/>
              </p14:nvContentPartPr>
              <p14:xfrm>
                <a:off x="10242175" y="937058"/>
                <a:ext cx="89640" cy="130320"/>
              </p14:xfrm>
            </p:contentPart>
          </mc:Choice>
          <mc:Fallback xmlns="">
            <p:pic>
              <p:nvPicPr>
                <p:cNvPr id="120" name="잉크 119">
                  <a:extLst>
                    <a:ext uri="{FF2B5EF4-FFF2-40B4-BE49-F238E27FC236}">
                      <a16:creationId xmlns:a16="http://schemas.microsoft.com/office/drawing/2014/main" id="{1A02CA8D-8E2F-A52D-6297-7FDFABEFD72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236055" y="930938"/>
                  <a:ext cx="101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잉크 120">
                  <a:extLst>
                    <a:ext uri="{FF2B5EF4-FFF2-40B4-BE49-F238E27FC236}">
                      <a16:creationId xmlns:a16="http://schemas.microsoft.com/office/drawing/2014/main" id="{4DBAD4BB-67C6-66FD-4B60-A94FDDAE5E47}"/>
                    </a:ext>
                  </a:extLst>
                </p14:cNvPr>
                <p14:cNvContentPartPr/>
                <p14:nvPr/>
              </p14:nvContentPartPr>
              <p14:xfrm>
                <a:off x="10301935" y="916898"/>
                <a:ext cx="45720" cy="4320"/>
              </p14:xfrm>
            </p:contentPart>
          </mc:Choice>
          <mc:Fallback xmlns="">
            <p:pic>
              <p:nvPicPr>
                <p:cNvPr id="121" name="잉크 120">
                  <a:extLst>
                    <a:ext uri="{FF2B5EF4-FFF2-40B4-BE49-F238E27FC236}">
                      <a16:creationId xmlns:a16="http://schemas.microsoft.com/office/drawing/2014/main" id="{4DBAD4BB-67C6-66FD-4B60-A94FDDAE5E4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95815" y="910778"/>
                  <a:ext cx="579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2" name="잉크 121">
                  <a:extLst>
                    <a:ext uri="{FF2B5EF4-FFF2-40B4-BE49-F238E27FC236}">
                      <a16:creationId xmlns:a16="http://schemas.microsoft.com/office/drawing/2014/main" id="{AC0F749F-1127-D431-4839-9DA2F074C54F}"/>
                    </a:ext>
                  </a:extLst>
                </p14:cNvPr>
                <p14:cNvContentPartPr/>
                <p14:nvPr/>
              </p14:nvContentPartPr>
              <p14:xfrm>
                <a:off x="10390495" y="919778"/>
                <a:ext cx="175680" cy="65160"/>
              </p14:xfrm>
            </p:contentPart>
          </mc:Choice>
          <mc:Fallback xmlns="">
            <p:pic>
              <p:nvPicPr>
                <p:cNvPr id="122" name="잉크 121">
                  <a:extLst>
                    <a:ext uri="{FF2B5EF4-FFF2-40B4-BE49-F238E27FC236}">
                      <a16:creationId xmlns:a16="http://schemas.microsoft.com/office/drawing/2014/main" id="{AC0F749F-1127-D431-4839-9DA2F074C54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384375" y="913658"/>
                  <a:ext cx="187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3" name="잉크 122">
                  <a:extLst>
                    <a:ext uri="{FF2B5EF4-FFF2-40B4-BE49-F238E27FC236}">
                      <a16:creationId xmlns:a16="http://schemas.microsoft.com/office/drawing/2014/main" id="{B9C2A02D-C253-C989-FEBA-1F85D4D81EA7}"/>
                    </a:ext>
                  </a:extLst>
                </p14:cNvPr>
                <p14:cNvContentPartPr/>
                <p14:nvPr/>
              </p14:nvContentPartPr>
              <p14:xfrm>
                <a:off x="9689575" y="1476338"/>
                <a:ext cx="17280" cy="374040"/>
              </p14:xfrm>
            </p:contentPart>
          </mc:Choice>
          <mc:Fallback xmlns="">
            <p:pic>
              <p:nvPicPr>
                <p:cNvPr id="123" name="잉크 122">
                  <a:extLst>
                    <a:ext uri="{FF2B5EF4-FFF2-40B4-BE49-F238E27FC236}">
                      <a16:creationId xmlns:a16="http://schemas.microsoft.com/office/drawing/2014/main" id="{B9C2A02D-C253-C989-FEBA-1F85D4D81EA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683455" y="1470218"/>
                  <a:ext cx="2952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4" name="잉크 123">
                  <a:extLst>
                    <a:ext uri="{FF2B5EF4-FFF2-40B4-BE49-F238E27FC236}">
                      <a16:creationId xmlns:a16="http://schemas.microsoft.com/office/drawing/2014/main" id="{20AC0683-F445-AD01-EEA2-DE841D3E20B9}"/>
                    </a:ext>
                  </a:extLst>
                </p14:cNvPr>
                <p14:cNvContentPartPr/>
                <p14:nvPr/>
              </p14:nvContentPartPr>
              <p14:xfrm>
                <a:off x="9640975" y="1827698"/>
                <a:ext cx="146880" cy="71280"/>
              </p14:xfrm>
            </p:contentPart>
          </mc:Choice>
          <mc:Fallback xmlns="">
            <p:pic>
              <p:nvPicPr>
                <p:cNvPr id="124" name="잉크 123">
                  <a:extLst>
                    <a:ext uri="{FF2B5EF4-FFF2-40B4-BE49-F238E27FC236}">
                      <a16:creationId xmlns:a16="http://schemas.microsoft.com/office/drawing/2014/main" id="{20AC0683-F445-AD01-EEA2-DE841D3E20B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634855" y="1821578"/>
                  <a:ext cx="159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5" name="잉크 124">
                  <a:extLst>
                    <a:ext uri="{FF2B5EF4-FFF2-40B4-BE49-F238E27FC236}">
                      <a16:creationId xmlns:a16="http://schemas.microsoft.com/office/drawing/2014/main" id="{49BD753A-07BF-2707-FF06-00C201D1E6CE}"/>
                    </a:ext>
                  </a:extLst>
                </p14:cNvPr>
                <p14:cNvContentPartPr/>
                <p14:nvPr/>
              </p14:nvContentPartPr>
              <p14:xfrm>
                <a:off x="9891175" y="1888178"/>
                <a:ext cx="360" cy="360"/>
              </p14:xfrm>
            </p:contentPart>
          </mc:Choice>
          <mc:Fallback xmlns="">
            <p:pic>
              <p:nvPicPr>
                <p:cNvPr id="125" name="잉크 124">
                  <a:extLst>
                    <a:ext uri="{FF2B5EF4-FFF2-40B4-BE49-F238E27FC236}">
                      <a16:creationId xmlns:a16="http://schemas.microsoft.com/office/drawing/2014/main" id="{49BD753A-07BF-2707-FF06-00C201D1E6C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885055" y="188205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그룹 135">
            <a:extLst>
              <a:ext uri="{FF2B5EF4-FFF2-40B4-BE49-F238E27FC236}">
                <a16:creationId xmlns:a16="http://schemas.microsoft.com/office/drawing/2014/main" id="{CF25BE9E-B718-56DF-925B-51C584263553}"/>
              </a:ext>
            </a:extLst>
          </p:cNvPr>
          <p:cNvGrpSpPr/>
          <p:nvPr/>
        </p:nvGrpSpPr>
        <p:grpSpPr>
          <a:xfrm>
            <a:off x="9359815" y="2039378"/>
            <a:ext cx="610200" cy="263520"/>
            <a:chOff x="9359815" y="2039378"/>
            <a:chExt cx="61020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8" name="잉크 127">
                  <a:extLst>
                    <a:ext uri="{FF2B5EF4-FFF2-40B4-BE49-F238E27FC236}">
                      <a16:creationId xmlns:a16="http://schemas.microsoft.com/office/drawing/2014/main" id="{8C25186D-6095-4F17-9107-25ADF20D461F}"/>
                    </a:ext>
                  </a:extLst>
                </p14:cNvPr>
                <p14:cNvContentPartPr/>
                <p14:nvPr/>
              </p14:nvContentPartPr>
              <p14:xfrm>
                <a:off x="9359815" y="2157458"/>
                <a:ext cx="31320" cy="79920"/>
              </p14:xfrm>
            </p:contentPart>
          </mc:Choice>
          <mc:Fallback xmlns="">
            <p:pic>
              <p:nvPicPr>
                <p:cNvPr id="128" name="잉크 127">
                  <a:extLst>
                    <a:ext uri="{FF2B5EF4-FFF2-40B4-BE49-F238E27FC236}">
                      <a16:creationId xmlns:a16="http://schemas.microsoft.com/office/drawing/2014/main" id="{8C25186D-6095-4F17-9107-25ADF20D461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353695" y="2151338"/>
                  <a:ext cx="435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9" name="잉크 128">
                  <a:extLst>
                    <a:ext uri="{FF2B5EF4-FFF2-40B4-BE49-F238E27FC236}">
                      <a16:creationId xmlns:a16="http://schemas.microsoft.com/office/drawing/2014/main" id="{2D6F8ECC-F8B2-5792-E678-94EA24E35005}"/>
                    </a:ext>
                  </a:extLst>
                </p14:cNvPr>
                <p14:cNvContentPartPr/>
                <p14:nvPr/>
              </p14:nvContentPartPr>
              <p14:xfrm>
                <a:off x="9404455" y="2175098"/>
                <a:ext cx="55440" cy="45000"/>
              </p14:xfrm>
            </p:contentPart>
          </mc:Choice>
          <mc:Fallback xmlns="">
            <p:pic>
              <p:nvPicPr>
                <p:cNvPr id="129" name="잉크 128">
                  <a:extLst>
                    <a:ext uri="{FF2B5EF4-FFF2-40B4-BE49-F238E27FC236}">
                      <a16:creationId xmlns:a16="http://schemas.microsoft.com/office/drawing/2014/main" id="{2D6F8ECC-F8B2-5792-E678-94EA24E3500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398335" y="2168978"/>
                  <a:ext cx="676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0" name="잉크 129">
                  <a:extLst>
                    <a:ext uri="{FF2B5EF4-FFF2-40B4-BE49-F238E27FC236}">
                      <a16:creationId xmlns:a16="http://schemas.microsoft.com/office/drawing/2014/main" id="{7D16D7A9-D469-CC24-7983-98A0154BA778}"/>
                    </a:ext>
                  </a:extLst>
                </p14:cNvPr>
                <p14:cNvContentPartPr/>
                <p14:nvPr/>
              </p14:nvContentPartPr>
              <p14:xfrm>
                <a:off x="9480775" y="2116778"/>
                <a:ext cx="131760" cy="154800"/>
              </p14:xfrm>
            </p:contentPart>
          </mc:Choice>
          <mc:Fallback xmlns="">
            <p:pic>
              <p:nvPicPr>
                <p:cNvPr id="130" name="잉크 129">
                  <a:extLst>
                    <a:ext uri="{FF2B5EF4-FFF2-40B4-BE49-F238E27FC236}">
                      <a16:creationId xmlns:a16="http://schemas.microsoft.com/office/drawing/2014/main" id="{7D16D7A9-D469-CC24-7983-98A0154BA778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474655" y="2110658"/>
                  <a:ext cx="1440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1" name="잉크 130">
                  <a:extLst>
                    <a:ext uri="{FF2B5EF4-FFF2-40B4-BE49-F238E27FC236}">
                      <a16:creationId xmlns:a16="http://schemas.microsoft.com/office/drawing/2014/main" id="{9DC2ECC6-CB5B-5473-A431-C4D610EF4F1F}"/>
                    </a:ext>
                  </a:extLst>
                </p14:cNvPr>
                <p14:cNvContentPartPr/>
                <p14:nvPr/>
              </p14:nvContentPartPr>
              <p14:xfrm>
                <a:off x="9601735" y="2073578"/>
                <a:ext cx="74160" cy="61560"/>
              </p14:xfrm>
            </p:contentPart>
          </mc:Choice>
          <mc:Fallback xmlns="">
            <p:pic>
              <p:nvPicPr>
                <p:cNvPr id="131" name="잉크 130">
                  <a:extLst>
                    <a:ext uri="{FF2B5EF4-FFF2-40B4-BE49-F238E27FC236}">
                      <a16:creationId xmlns:a16="http://schemas.microsoft.com/office/drawing/2014/main" id="{9DC2ECC6-CB5B-5473-A431-C4D610EF4F1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95615" y="2067458"/>
                  <a:ext cx="86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2" name="잉크 131">
                  <a:extLst>
                    <a:ext uri="{FF2B5EF4-FFF2-40B4-BE49-F238E27FC236}">
                      <a16:creationId xmlns:a16="http://schemas.microsoft.com/office/drawing/2014/main" id="{FCA03B63-10AD-4633-48CC-24B99077D422}"/>
                    </a:ext>
                  </a:extLst>
                </p14:cNvPr>
                <p14:cNvContentPartPr/>
                <p14:nvPr/>
              </p14:nvContentPartPr>
              <p14:xfrm>
                <a:off x="9638455" y="2140178"/>
                <a:ext cx="35280" cy="75960"/>
              </p14:xfrm>
            </p:contentPart>
          </mc:Choice>
          <mc:Fallback xmlns="">
            <p:pic>
              <p:nvPicPr>
                <p:cNvPr id="132" name="잉크 131">
                  <a:extLst>
                    <a:ext uri="{FF2B5EF4-FFF2-40B4-BE49-F238E27FC236}">
                      <a16:creationId xmlns:a16="http://schemas.microsoft.com/office/drawing/2014/main" id="{FCA03B63-10AD-4633-48CC-24B99077D42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632335" y="2134058"/>
                  <a:ext cx="47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3" name="잉크 132">
                  <a:extLst>
                    <a:ext uri="{FF2B5EF4-FFF2-40B4-BE49-F238E27FC236}">
                      <a16:creationId xmlns:a16="http://schemas.microsoft.com/office/drawing/2014/main" id="{2A87CFE7-D330-944A-A32D-9EAF5C51ABFC}"/>
                    </a:ext>
                  </a:extLst>
                </p14:cNvPr>
                <p14:cNvContentPartPr/>
                <p14:nvPr/>
              </p14:nvContentPartPr>
              <p14:xfrm>
                <a:off x="9627295" y="2185538"/>
                <a:ext cx="122400" cy="117360"/>
              </p14:xfrm>
            </p:contentPart>
          </mc:Choice>
          <mc:Fallback xmlns="">
            <p:pic>
              <p:nvPicPr>
                <p:cNvPr id="133" name="잉크 132">
                  <a:extLst>
                    <a:ext uri="{FF2B5EF4-FFF2-40B4-BE49-F238E27FC236}">
                      <a16:creationId xmlns:a16="http://schemas.microsoft.com/office/drawing/2014/main" id="{2A87CFE7-D330-944A-A32D-9EAF5C51ABF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621175" y="2179418"/>
                  <a:ext cx="1346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4" name="잉크 133">
                  <a:extLst>
                    <a:ext uri="{FF2B5EF4-FFF2-40B4-BE49-F238E27FC236}">
                      <a16:creationId xmlns:a16="http://schemas.microsoft.com/office/drawing/2014/main" id="{618EDEE6-D931-4D84-3304-8CCFEBA953B8}"/>
                    </a:ext>
                  </a:extLst>
                </p14:cNvPr>
                <p14:cNvContentPartPr/>
                <p14:nvPr/>
              </p14:nvContentPartPr>
              <p14:xfrm>
                <a:off x="9773095" y="2062778"/>
                <a:ext cx="118440" cy="91080"/>
              </p14:xfrm>
            </p:contentPart>
          </mc:Choice>
          <mc:Fallback xmlns="">
            <p:pic>
              <p:nvPicPr>
                <p:cNvPr id="134" name="잉크 133">
                  <a:extLst>
                    <a:ext uri="{FF2B5EF4-FFF2-40B4-BE49-F238E27FC236}">
                      <a16:creationId xmlns:a16="http://schemas.microsoft.com/office/drawing/2014/main" id="{618EDEE6-D931-4D84-3304-8CCFEBA953B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766975" y="2056658"/>
                  <a:ext cx="1306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5" name="잉크 134">
                  <a:extLst>
                    <a:ext uri="{FF2B5EF4-FFF2-40B4-BE49-F238E27FC236}">
                      <a16:creationId xmlns:a16="http://schemas.microsoft.com/office/drawing/2014/main" id="{07444A44-A582-DEB8-C539-E4D24FF456D0}"/>
                    </a:ext>
                  </a:extLst>
                </p14:cNvPr>
                <p14:cNvContentPartPr/>
                <p14:nvPr/>
              </p14:nvContentPartPr>
              <p14:xfrm>
                <a:off x="9901255" y="2039378"/>
                <a:ext cx="68760" cy="142920"/>
              </p14:xfrm>
            </p:contentPart>
          </mc:Choice>
          <mc:Fallback xmlns="">
            <p:pic>
              <p:nvPicPr>
                <p:cNvPr id="135" name="잉크 134">
                  <a:extLst>
                    <a:ext uri="{FF2B5EF4-FFF2-40B4-BE49-F238E27FC236}">
                      <a16:creationId xmlns:a16="http://schemas.microsoft.com/office/drawing/2014/main" id="{07444A44-A582-DEB8-C539-E4D24FF456D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895135" y="2033258"/>
                  <a:ext cx="8100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1EF30C9-6341-A639-659D-9129049DC5F6}"/>
              </a:ext>
            </a:extLst>
          </p:cNvPr>
          <p:cNvGrpSpPr/>
          <p:nvPr/>
        </p:nvGrpSpPr>
        <p:grpSpPr>
          <a:xfrm>
            <a:off x="4877455" y="255938"/>
            <a:ext cx="305640" cy="192240"/>
            <a:chOff x="4877455" y="255938"/>
            <a:chExt cx="305640" cy="19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01A2635E-AE60-0AA0-E5DF-B68A037034B4}"/>
                    </a:ext>
                  </a:extLst>
                </p14:cNvPr>
                <p14:cNvContentPartPr/>
                <p14:nvPr/>
              </p14:nvContentPartPr>
              <p14:xfrm>
                <a:off x="4877455" y="316418"/>
                <a:ext cx="248040" cy="2700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01A2635E-AE60-0AA0-E5DF-B68A037034B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871335" y="310298"/>
                  <a:ext cx="260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3" name="잉크 152">
                  <a:extLst>
                    <a:ext uri="{FF2B5EF4-FFF2-40B4-BE49-F238E27FC236}">
                      <a16:creationId xmlns:a16="http://schemas.microsoft.com/office/drawing/2014/main" id="{C3411CCA-DD49-975B-4AD0-851C9D39DB57}"/>
                    </a:ext>
                  </a:extLst>
                </p14:cNvPr>
                <p14:cNvContentPartPr/>
                <p14:nvPr/>
              </p14:nvContentPartPr>
              <p14:xfrm>
                <a:off x="5095615" y="255938"/>
                <a:ext cx="87480" cy="192240"/>
              </p14:xfrm>
            </p:contentPart>
          </mc:Choice>
          <mc:Fallback xmlns="">
            <p:pic>
              <p:nvPicPr>
                <p:cNvPr id="153" name="잉크 152">
                  <a:extLst>
                    <a:ext uri="{FF2B5EF4-FFF2-40B4-BE49-F238E27FC236}">
                      <a16:creationId xmlns:a16="http://schemas.microsoft.com/office/drawing/2014/main" id="{C3411CCA-DD49-975B-4AD0-851C9D39DB5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089495" y="249818"/>
                  <a:ext cx="9972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그룹 160">
            <a:extLst>
              <a:ext uri="{FF2B5EF4-FFF2-40B4-BE49-F238E27FC236}">
                <a16:creationId xmlns:a16="http://schemas.microsoft.com/office/drawing/2014/main" id="{FF3DFB5B-4C41-6851-081E-CD1E301B239D}"/>
              </a:ext>
            </a:extLst>
          </p:cNvPr>
          <p:cNvGrpSpPr/>
          <p:nvPr/>
        </p:nvGrpSpPr>
        <p:grpSpPr>
          <a:xfrm>
            <a:off x="3899695" y="217058"/>
            <a:ext cx="674640" cy="444600"/>
            <a:chOff x="3899695" y="217058"/>
            <a:chExt cx="674640" cy="44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5" name="잉크 154">
                  <a:extLst>
                    <a:ext uri="{FF2B5EF4-FFF2-40B4-BE49-F238E27FC236}">
                      <a16:creationId xmlns:a16="http://schemas.microsoft.com/office/drawing/2014/main" id="{0C621110-A070-14A6-A065-82752D921A03}"/>
                    </a:ext>
                  </a:extLst>
                </p14:cNvPr>
                <p14:cNvContentPartPr/>
                <p14:nvPr/>
              </p14:nvContentPartPr>
              <p14:xfrm>
                <a:off x="3899695" y="320378"/>
                <a:ext cx="102960" cy="235440"/>
              </p14:xfrm>
            </p:contentPart>
          </mc:Choice>
          <mc:Fallback xmlns="">
            <p:pic>
              <p:nvPicPr>
                <p:cNvPr id="155" name="잉크 154">
                  <a:extLst>
                    <a:ext uri="{FF2B5EF4-FFF2-40B4-BE49-F238E27FC236}">
                      <a16:creationId xmlns:a16="http://schemas.microsoft.com/office/drawing/2014/main" id="{0C621110-A070-14A6-A065-82752D921A0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893575" y="314258"/>
                  <a:ext cx="115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6" name="잉크 155">
                  <a:extLst>
                    <a:ext uri="{FF2B5EF4-FFF2-40B4-BE49-F238E27FC236}">
                      <a16:creationId xmlns:a16="http://schemas.microsoft.com/office/drawing/2014/main" id="{A1CDFAD3-2E1B-6315-0AAE-7542A710D502}"/>
                    </a:ext>
                  </a:extLst>
                </p14:cNvPr>
                <p14:cNvContentPartPr/>
                <p14:nvPr/>
              </p14:nvContentPartPr>
              <p14:xfrm>
                <a:off x="4016335" y="351338"/>
                <a:ext cx="117360" cy="46440"/>
              </p14:xfrm>
            </p:contentPart>
          </mc:Choice>
          <mc:Fallback xmlns="">
            <p:pic>
              <p:nvPicPr>
                <p:cNvPr id="156" name="잉크 155">
                  <a:extLst>
                    <a:ext uri="{FF2B5EF4-FFF2-40B4-BE49-F238E27FC236}">
                      <a16:creationId xmlns:a16="http://schemas.microsoft.com/office/drawing/2014/main" id="{A1CDFAD3-2E1B-6315-0AAE-7542A710D502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010215" y="345218"/>
                  <a:ext cx="129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7" name="잉크 156">
                  <a:extLst>
                    <a:ext uri="{FF2B5EF4-FFF2-40B4-BE49-F238E27FC236}">
                      <a16:creationId xmlns:a16="http://schemas.microsoft.com/office/drawing/2014/main" id="{61F7E1BA-6D2B-D524-6F56-CDD2EC3B3632}"/>
                    </a:ext>
                  </a:extLst>
                </p14:cNvPr>
                <p14:cNvContentPartPr/>
                <p14:nvPr/>
              </p14:nvContentPartPr>
              <p14:xfrm>
                <a:off x="4108495" y="288338"/>
                <a:ext cx="60840" cy="204480"/>
              </p14:xfrm>
            </p:contentPart>
          </mc:Choice>
          <mc:Fallback xmlns="">
            <p:pic>
              <p:nvPicPr>
                <p:cNvPr id="157" name="잉크 156">
                  <a:extLst>
                    <a:ext uri="{FF2B5EF4-FFF2-40B4-BE49-F238E27FC236}">
                      <a16:creationId xmlns:a16="http://schemas.microsoft.com/office/drawing/2014/main" id="{61F7E1BA-6D2B-D524-6F56-CDD2EC3B3632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102375" y="282218"/>
                  <a:ext cx="730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8" name="잉크 157">
                  <a:extLst>
                    <a:ext uri="{FF2B5EF4-FFF2-40B4-BE49-F238E27FC236}">
                      <a16:creationId xmlns:a16="http://schemas.microsoft.com/office/drawing/2014/main" id="{20219227-0516-6DAA-6EF6-5399C23F4484}"/>
                    </a:ext>
                  </a:extLst>
                </p14:cNvPr>
                <p14:cNvContentPartPr/>
                <p14:nvPr/>
              </p14:nvContentPartPr>
              <p14:xfrm>
                <a:off x="4164295" y="217058"/>
                <a:ext cx="335160" cy="243720"/>
              </p14:xfrm>
            </p:contentPart>
          </mc:Choice>
          <mc:Fallback xmlns="">
            <p:pic>
              <p:nvPicPr>
                <p:cNvPr id="158" name="잉크 157">
                  <a:extLst>
                    <a:ext uri="{FF2B5EF4-FFF2-40B4-BE49-F238E27FC236}">
                      <a16:creationId xmlns:a16="http://schemas.microsoft.com/office/drawing/2014/main" id="{20219227-0516-6DAA-6EF6-5399C23F448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158175" y="210938"/>
                  <a:ext cx="3474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9" name="잉크 158">
                  <a:extLst>
                    <a:ext uri="{FF2B5EF4-FFF2-40B4-BE49-F238E27FC236}">
                      <a16:creationId xmlns:a16="http://schemas.microsoft.com/office/drawing/2014/main" id="{B0BCEFB7-EEAB-C379-5684-076C33EE5178}"/>
                    </a:ext>
                  </a:extLst>
                </p14:cNvPr>
                <p14:cNvContentPartPr/>
                <p14:nvPr/>
              </p14:nvContentPartPr>
              <p14:xfrm>
                <a:off x="4566055" y="408578"/>
                <a:ext cx="8280" cy="19440"/>
              </p14:xfrm>
            </p:contentPart>
          </mc:Choice>
          <mc:Fallback xmlns="">
            <p:pic>
              <p:nvPicPr>
                <p:cNvPr id="159" name="잉크 158">
                  <a:extLst>
                    <a:ext uri="{FF2B5EF4-FFF2-40B4-BE49-F238E27FC236}">
                      <a16:creationId xmlns:a16="http://schemas.microsoft.com/office/drawing/2014/main" id="{B0BCEFB7-EEAB-C379-5684-076C33EE517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559935" y="402458"/>
                  <a:ext cx="20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0" name="잉크 159">
                  <a:extLst>
                    <a:ext uri="{FF2B5EF4-FFF2-40B4-BE49-F238E27FC236}">
                      <a16:creationId xmlns:a16="http://schemas.microsoft.com/office/drawing/2014/main" id="{92F6AA85-B18F-3F1F-1A64-54658E2FDD81}"/>
                    </a:ext>
                  </a:extLst>
                </p14:cNvPr>
                <p14:cNvContentPartPr/>
                <p14:nvPr/>
              </p14:nvContentPartPr>
              <p14:xfrm>
                <a:off x="4046575" y="577058"/>
                <a:ext cx="396360" cy="84600"/>
              </p14:xfrm>
            </p:contentPart>
          </mc:Choice>
          <mc:Fallback xmlns="">
            <p:pic>
              <p:nvPicPr>
                <p:cNvPr id="160" name="잉크 159">
                  <a:extLst>
                    <a:ext uri="{FF2B5EF4-FFF2-40B4-BE49-F238E27FC236}">
                      <a16:creationId xmlns:a16="http://schemas.microsoft.com/office/drawing/2014/main" id="{92F6AA85-B18F-3F1F-1A64-54658E2FDD8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040455" y="570938"/>
                  <a:ext cx="408600" cy="9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232D8070-8416-7438-AFC0-595DB7638DF9}"/>
              </a:ext>
            </a:extLst>
          </p:cNvPr>
          <p:cNvGrpSpPr/>
          <p:nvPr/>
        </p:nvGrpSpPr>
        <p:grpSpPr>
          <a:xfrm>
            <a:off x="5301175" y="136418"/>
            <a:ext cx="2072880" cy="933840"/>
            <a:chOff x="5301175" y="136418"/>
            <a:chExt cx="2072880" cy="93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7" name="잉크 136">
                  <a:extLst>
                    <a:ext uri="{FF2B5EF4-FFF2-40B4-BE49-F238E27FC236}">
                      <a16:creationId xmlns:a16="http://schemas.microsoft.com/office/drawing/2014/main" id="{2E1BC0C5-DBB1-1BEE-AA7C-7E4CD79F83F2}"/>
                    </a:ext>
                  </a:extLst>
                </p14:cNvPr>
                <p14:cNvContentPartPr/>
                <p14:nvPr/>
              </p14:nvContentPartPr>
              <p14:xfrm>
                <a:off x="5513935" y="603338"/>
                <a:ext cx="216720" cy="264960"/>
              </p14:xfrm>
            </p:contentPart>
          </mc:Choice>
          <mc:Fallback xmlns="">
            <p:pic>
              <p:nvPicPr>
                <p:cNvPr id="137" name="잉크 136">
                  <a:extLst>
                    <a:ext uri="{FF2B5EF4-FFF2-40B4-BE49-F238E27FC236}">
                      <a16:creationId xmlns:a16="http://schemas.microsoft.com/office/drawing/2014/main" id="{2E1BC0C5-DBB1-1BEE-AA7C-7E4CD79F83F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507815" y="597218"/>
                  <a:ext cx="2289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8" name="잉크 137">
                  <a:extLst>
                    <a:ext uri="{FF2B5EF4-FFF2-40B4-BE49-F238E27FC236}">
                      <a16:creationId xmlns:a16="http://schemas.microsoft.com/office/drawing/2014/main" id="{5C11EF9D-FEFD-3D17-9D6D-AF44D1E18709}"/>
                    </a:ext>
                  </a:extLst>
                </p14:cNvPr>
                <p14:cNvContentPartPr/>
                <p14:nvPr/>
              </p14:nvContentPartPr>
              <p14:xfrm>
                <a:off x="5742895" y="864338"/>
                <a:ext cx="79200" cy="153360"/>
              </p14:xfrm>
            </p:contentPart>
          </mc:Choice>
          <mc:Fallback xmlns="">
            <p:pic>
              <p:nvPicPr>
                <p:cNvPr id="138" name="잉크 137">
                  <a:extLst>
                    <a:ext uri="{FF2B5EF4-FFF2-40B4-BE49-F238E27FC236}">
                      <a16:creationId xmlns:a16="http://schemas.microsoft.com/office/drawing/2014/main" id="{5C11EF9D-FEFD-3D17-9D6D-AF44D1E1870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736775" y="858218"/>
                  <a:ext cx="914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9" name="잉크 138">
                  <a:extLst>
                    <a:ext uri="{FF2B5EF4-FFF2-40B4-BE49-F238E27FC236}">
                      <a16:creationId xmlns:a16="http://schemas.microsoft.com/office/drawing/2014/main" id="{44EA5D54-1FB4-2D7C-D370-876DBEF05F3A}"/>
                    </a:ext>
                  </a:extLst>
                </p14:cNvPr>
                <p14:cNvContentPartPr/>
                <p14:nvPr/>
              </p14:nvContentPartPr>
              <p14:xfrm>
                <a:off x="5301175" y="282218"/>
                <a:ext cx="159840" cy="87840"/>
              </p14:xfrm>
            </p:contentPart>
          </mc:Choice>
          <mc:Fallback xmlns="">
            <p:pic>
              <p:nvPicPr>
                <p:cNvPr id="139" name="잉크 138">
                  <a:extLst>
                    <a:ext uri="{FF2B5EF4-FFF2-40B4-BE49-F238E27FC236}">
                      <a16:creationId xmlns:a16="http://schemas.microsoft.com/office/drawing/2014/main" id="{44EA5D54-1FB4-2D7C-D370-876DBEF05F3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295055" y="276098"/>
                  <a:ext cx="172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0" name="잉크 139">
                  <a:extLst>
                    <a:ext uri="{FF2B5EF4-FFF2-40B4-BE49-F238E27FC236}">
                      <a16:creationId xmlns:a16="http://schemas.microsoft.com/office/drawing/2014/main" id="{1B913584-5151-902D-51BC-A7C37CC1F52F}"/>
                    </a:ext>
                  </a:extLst>
                </p14:cNvPr>
                <p14:cNvContentPartPr/>
                <p14:nvPr/>
              </p14:nvContentPartPr>
              <p14:xfrm>
                <a:off x="5410255" y="313178"/>
                <a:ext cx="64080" cy="42480"/>
              </p14:xfrm>
            </p:contentPart>
          </mc:Choice>
          <mc:Fallback xmlns="">
            <p:pic>
              <p:nvPicPr>
                <p:cNvPr id="140" name="잉크 139">
                  <a:extLst>
                    <a:ext uri="{FF2B5EF4-FFF2-40B4-BE49-F238E27FC236}">
                      <a16:creationId xmlns:a16="http://schemas.microsoft.com/office/drawing/2014/main" id="{1B913584-5151-902D-51BC-A7C37CC1F52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404135" y="307058"/>
                  <a:ext cx="76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1" name="잉크 140">
                  <a:extLst>
                    <a:ext uri="{FF2B5EF4-FFF2-40B4-BE49-F238E27FC236}">
                      <a16:creationId xmlns:a16="http://schemas.microsoft.com/office/drawing/2014/main" id="{85DD63FF-89C0-052B-2D49-F5BEA6DAC42D}"/>
                    </a:ext>
                  </a:extLst>
                </p14:cNvPr>
                <p14:cNvContentPartPr/>
                <p14:nvPr/>
              </p14:nvContentPartPr>
              <p14:xfrm>
                <a:off x="5466055" y="405338"/>
                <a:ext cx="62640" cy="41040"/>
              </p14:xfrm>
            </p:contentPart>
          </mc:Choice>
          <mc:Fallback xmlns="">
            <p:pic>
              <p:nvPicPr>
                <p:cNvPr id="141" name="잉크 140">
                  <a:extLst>
                    <a:ext uri="{FF2B5EF4-FFF2-40B4-BE49-F238E27FC236}">
                      <a16:creationId xmlns:a16="http://schemas.microsoft.com/office/drawing/2014/main" id="{85DD63FF-89C0-052B-2D49-F5BEA6DAC42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459935" y="399218"/>
                  <a:ext cx="74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2" name="잉크 141">
                  <a:extLst>
                    <a:ext uri="{FF2B5EF4-FFF2-40B4-BE49-F238E27FC236}">
                      <a16:creationId xmlns:a16="http://schemas.microsoft.com/office/drawing/2014/main" id="{E091FF04-D378-A4B6-D8CC-34CB42E97563}"/>
                    </a:ext>
                  </a:extLst>
                </p14:cNvPr>
                <p14:cNvContentPartPr/>
                <p14:nvPr/>
              </p14:nvContentPartPr>
              <p14:xfrm>
                <a:off x="5513215" y="208418"/>
                <a:ext cx="204480" cy="124560"/>
              </p14:xfrm>
            </p:contentPart>
          </mc:Choice>
          <mc:Fallback xmlns="">
            <p:pic>
              <p:nvPicPr>
                <p:cNvPr id="142" name="잉크 141">
                  <a:extLst>
                    <a:ext uri="{FF2B5EF4-FFF2-40B4-BE49-F238E27FC236}">
                      <a16:creationId xmlns:a16="http://schemas.microsoft.com/office/drawing/2014/main" id="{E091FF04-D378-A4B6-D8CC-34CB42E9756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507095" y="202298"/>
                  <a:ext cx="216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3" name="잉크 142">
                  <a:extLst>
                    <a:ext uri="{FF2B5EF4-FFF2-40B4-BE49-F238E27FC236}">
                      <a16:creationId xmlns:a16="http://schemas.microsoft.com/office/drawing/2014/main" id="{4955F265-A6B0-FBD6-984B-2D537694E93B}"/>
                    </a:ext>
                  </a:extLst>
                </p14:cNvPr>
                <p14:cNvContentPartPr/>
                <p14:nvPr/>
              </p14:nvContentPartPr>
              <p14:xfrm>
                <a:off x="5679535" y="330458"/>
                <a:ext cx="106200" cy="62640"/>
              </p14:xfrm>
            </p:contentPart>
          </mc:Choice>
          <mc:Fallback xmlns="">
            <p:pic>
              <p:nvPicPr>
                <p:cNvPr id="143" name="잉크 142">
                  <a:extLst>
                    <a:ext uri="{FF2B5EF4-FFF2-40B4-BE49-F238E27FC236}">
                      <a16:creationId xmlns:a16="http://schemas.microsoft.com/office/drawing/2014/main" id="{4955F265-A6B0-FBD6-984B-2D537694E93B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673415" y="324338"/>
                  <a:ext cx="118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4" name="잉크 143">
                  <a:extLst>
                    <a:ext uri="{FF2B5EF4-FFF2-40B4-BE49-F238E27FC236}">
                      <a16:creationId xmlns:a16="http://schemas.microsoft.com/office/drawing/2014/main" id="{430D64D1-52E3-5DCA-8AD3-0F2276C4B6D1}"/>
                    </a:ext>
                  </a:extLst>
                </p14:cNvPr>
                <p14:cNvContentPartPr/>
                <p14:nvPr/>
              </p14:nvContentPartPr>
              <p14:xfrm>
                <a:off x="5774575" y="191138"/>
                <a:ext cx="90360" cy="84600"/>
              </p14:xfrm>
            </p:contentPart>
          </mc:Choice>
          <mc:Fallback xmlns="">
            <p:pic>
              <p:nvPicPr>
                <p:cNvPr id="144" name="잉크 143">
                  <a:extLst>
                    <a:ext uri="{FF2B5EF4-FFF2-40B4-BE49-F238E27FC236}">
                      <a16:creationId xmlns:a16="http://schemas.microsoft.com/office/drawing/2014/main" id="{430D64D1-52E3-5DCA-8AD3-0F2276C4B6D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768455" y="185018"/>
                  <a:ext cx="102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19D54AD7-AB96-DBC3-6868-8BC1BA0B4506}"/>
                    </a:ext>
                  </a:extLst>
                </p14:cNvPr>
                <p14:cNvContentPartPr/>
                <p14:nvPr/>
              </p14:nvContentPartPr>
              <p14:xfrm>
                <a:off x="5878255" y="161258"/>
                <a:ext cx="110520" cy="18468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19D54AD7-AB96-DBC3-6868-8BC1BA0B450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872135" y="155138"/>
                  <a:ext cx="1227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E2D1DA50-60FE-D3C3-5F35-B5927C9CEBC3}"/>
                    </a:ext>
                  </a:extLst>
                </p14:cNvPr>
                <p14:cNvContentPartPr/>
                <p14:nvPr/>
              </p14:nvContentPartPr>
              <p14:xfrm>
                <a:off x="6039895" y="149018"/>
                <a:ext cx="25920" cy="9684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E2D1DA50-60FE-D3C3-5F35-B5927C9CEBC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033775" y="142898"/>
                  <a:ext cx="38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861A6F52-2505-85D2-421E-13FB1930C6B4}"/>
                    </a:ext>
                  </a:extLst>
                </p14:cNvPr>
                <p14:cNvContentPartPr/>
                <p14:nvPr/>
              </p14:nvContentPartPr>
              <p14:xfrm>
                <a:off x="6058975" y="162338"/>
                <a:ext cx="103320" cy="10476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861A6F52-2505-85D2-421E-13FB1930C6B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052855" y="156218"/>
                  <a:ext cx="1155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8" name="잉크 147">
                  <a:extLst>
                    <a:ext uri="{FF2B5EF4-FFF2-40B4-BE49-F238E27FC236}">
                      <a16:creationId xmlns:a16="http://schemas.microsoft.com/office/drawing/2014/main" id="{684392D4-CBE1-992D-969C-6A625E75D4E3}"/>
                    </a:ext>
                  </a:extLst>
                </p14:cNvPr>
                <p14:cNvContentPartPr/>
                <p14:nvPr/>
              </p14:nvContentPartPr>
              <p14:xfrm>
                <a:off x="6116935" y="142538"/>
                <a:ext cx="91800" cy="120600"/>
              </p14:xfrm>
            </p:contentPart>
          </mc:Choice>
          <mc:Fallback xmlns="">
            <p:pic>
              <p:nvPicPr>
                <p:cNvPr id="148" name="잉크 147">
                  <a:extLst>
                    <a:ext uri="{FF2B5EF4-FFF2-40B4-BE49-F238E27FC236}">
                      <a16:creationId xmlns:a16="http://schemas.microsoft.com/office/drawing/2014/main" id="{684392D4-CBE1-992D-969C-6A625E75D4E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110815" y="136418"/>
                  <a:ext cx="1040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A6290D1A-D7B7-1757-51E0-5A2F7628431C}"/>
                    </a:ext>
                  </a:extLst>
                </p14:cNvPr>
                <p14:cNvContentPartPr/>
                <p14:nvPr/>
              </p14:nvContentPartPr>
              <p14:xfrm>
                <a:off x="6192895" y="254858"/>
                <a:ext cx="96840" cy="5616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A6290D1A-D7B7-1757-51E0-5A2F7628431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186775" y="248738"/>
                  <a:ext cx="109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2" name="잉크 161">
                  <a:extLst>
                    <a:ext uri="{FF2B5EF4-FFF2-40B4-BE49-F238E27FC236}">
                      <a16:creationId xmlns:a16="http://schemas.microsoft.com/office/drawing/2014/main" id="{4803D7B7-8735-B67A-BA6E-3ECE3113A8BC}"/>
                    </a:ext>
                  </a:extLst>
                </p14:cNvPr>
                <p14:cNvContentPartPr/>
                <p14:nvPr/>
              </p14:nvContentPartPr>
              <p14:xfrm>
                <a:off x="6591055" y="746618"/>
                <a:ext cx="367920" cy="264240"/>
              </p14:xfrm>
            </p:contentPart>
          </mc:Choice>
          <mc:Fallback xmlns="">
            <p:pic>
              <p:nvPicPr>
                <p:cNvPr id="162" name="잉크 161">
                  <a:extLst>
                    <a:ext uri="{FF2B5EF4-FFF2-40B4-BE49-F238E27FC236}">
                      <a16:creationId xmlns:a16="http://schemas.microsoft.com/office/drawing/2014/main" id="{4803D7B7-8735-B67A-BA6E-3ECE3113A8B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584935" y="740498"/>
                  <a:ext cx="3801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3" name="잉크 162">
                  <a:extLst>
                    <a:ext uri="{FF2B5EF4-FFF2-40B4-BE49-F238E27FC236}">
                      <a16:creationId xmlns:a16="http://schemas.microsoft.com/office/drawing/2014/main" id="{3BD641C0-60C9-9AD2-155B-FBD8CE933F68}"/>
                    </a:ext>
                  </a:extLst>
                </p14:cNvPr>
                <p14:cNvContentPartPr/>
                <p14:nvPr/>
              </p14:nvContentPartPr>
              <p14:xfrm>
                <a:off x="6562615" y="915458"/>
                <a:ext cx="177120" cy="120600"/>
              </p14:xfrm>
            </p:contentPart>
          </mc:Choice>
          <mc:Fallback xmlns="">
            <p:pic>
              <p:nvPicPr>
                <p:cNvPr id="163" name="잉크 162">
                  <a:extLst>
                    <a:ext uri="{FF2B5EF4-FFF2-40B4-BE49-F238E27FC236}">
                      <a16:creationId xmlns:a16="http://schemas.microsoft.com/office/drawing/2014/main" id="{3BD641C0-60C9-9AD2-155B-FBD8CE933F6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56495" y="909338"/>
                  <a:ext cx="1893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5" name="잉크 164">
                  <a:extLst>
                    <a:ext uri="{FF2B5EF4-FFF2-40B4-BE49-F238E27FC236}">
                      <a16:creationId xmlns:a16="http://schemas.microsoft.com/office/drawing/2014/main" id="{01864E20-9FAE-A20D-8B7F-DC42B83E24D7}"/>
                    </a:ext>
                  </a:extLst>
                </p14:cNvPr>
                <p14:cNvContentPartPr/>
                <p14:nvPr/>
              </p14:nvContentPartPr>
              <p14:xfrm>
                <a:off x="6359575" y="893138"/>
                <a:ext cx="101520" cy="177120"/>
              </p14:xfrm>
            </p:contentPart>
          </mc:Choice>
          <mc:Fallback xmlns="">
            <p:pic>
              <p:nvPicPr>
                <p:cNvPr id="165" name="잉크 164">
                  <a:extLst>
                    <a:ext uri="{FF2B5EF4-FFF2-40B4-BE49-F238E27FC236}">
                      <a16:creationId xmlns:a16="http://schemas.microsoft.com/office/drawing/2014/main" id="{01864E20-9FAE-A20D-8B7F-DC42B83E24D7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53455" y="887018"/>
                  <a:ext cx="113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66" name="잉크 165">
                  <a:extLst>
                    <a:ext uri="{FF2B5EF4-FFF2-40B4-BE49-F238E27FC236}">
                      <a16:creationId xmlns:a16="http://schemas.microsoft.com/office/drawing/2014/main" id="{A94EE1D2-D2FD-CD74-6B6A-5F48BD7FC5ED}"/>
                    </a:ext>
                  </a:extLst>
                </p14:cNvPr>
                <p14:cNvContentPartPr/>
                <p14:nvPr/>
              </p14:nvContentPartPr>
              <p14:xfrm>
                <a:off x="6384775" y="547178"/>
                <a:ext cx="312840" cy="462240"/>
              </p14:xfrm>
            </p:contentPart>
          </mc:Choice>
          <mc:Fallback xmlns="">
            <p:pic>
              <p:nvPicPr>
                <p:cNvPr id="166" name="잉크 165">
                  <a:extLst>
                    <a:ext uri="{FF2B5EF4-FFF2-40B4-BE49-F238E27FC236}">
                      <a16:creationId xmlns:a16="http://schemas.microsoft.com/office/drawing/2014/main" id="{A94EE1D2-D2FD-CD74-6B6A-5F48BD7FC5E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378655" y="541058"/>
                  <a:ext cx="3250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7" name="잉크 166">
                  <a:extLst>
                    <a:ext uri="{FF2B5EF4-FFF2-40B4-BE49-F238E27FC236}">
                      <a16:creationId xmlns:a16="http://schemas.microsoft.com/office/drawing/2014/main" id="{FF41BA99-04E2-7492-E55A-33C05B9E4E5E}"/>
                    </a:ext>
                  </a:extLst>
                </p14:cNvPr>
                <p14:cNvContentPartPr/>
                <p14:nvPr/>
              </p14:nvContentPartPr>
              <p14:xfrm>
                <a:off x="6873655" y="223178"/>
                <a:ext cx="283680" cy="309240"/>
              </p14:xfrm>
            </p:contentPart>
          </mc:Choice>
          <mc:Fallback xmlns="">
            <p:pic>
              <p:nvPicPr>
                <p:cNvPr id="167" name="잉크 166">
                  <a:extLst>
                    <a:ext uri="{FF2B5EF4-FFF2-40B4-BE49-F238E27FC236}">
                      <a16:creationId xmlns:a16="http://schemas.microsoft.com/office/drawing/2014/main" id="{FF41BA99-04E2-7492-E55A-33C05B9E4E5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867535" y="217058"/>
                  <a:ext cx="2959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8" name="잉크 167">
                  <a:extLst>
                    <a:ext uri="{FF2B5EF4-FFF2-40B4-BE49-F238E27FC236}">
                      <a16:creationId xmlns:a16="http://schemas.microsoft.com/office/drawing/2014/main" id="{37AF799D-59B0-0AF2-A108-7FB6044C67B5}"/>
                    </a:ext>
                  </a:extLst>
                </p14:cNvPr>
                <p14:cNvContentPartPr/>
                <p14:nvPr/>
              </p14:nvContentPartPr>
              <p14:xfrm>
                <a:off x="7085335" y="535658"/>
                <a:ext cx="288720" cy="219600"/>
              </p14:xfrm>
            </p:contentPart>
          </mc:Choice>
          <mc:Fallback xmlns="">
            <p:pic>
              <p:nvPicPr>
                <p:cNvPr id="168" name="잉크 167">
                  <a:extLst>
                    <a:ext uri="{FF2B5EF4-FFF2-40B4-BE49-F238E27FC236}">
                      <a16:creationId xmlns:a16="http://schemas.microsoft.com/office/drawing/2014/main" id="{37AF799D-59B0-0AF2-A108-7FB6044C67B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079215" y="529538"/>
                  <a:ext cx="300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0" name="잉크 169">
                  <a:extLst>
                    <a:ext uri="{FF2B5EF4-FFF2-40B4-BE49-F238E27FC236}">
                      <a16:creationId xmlns:a16="http://schemas.microsoft.com/office/drawing/2014/main" id="{564039EE-92E8-3581-4109-D94176F61902}"/>
                    </a:ext>
                  </a:extLst>
                </p14:cNvPr>
                <p14:cNvContentPartPr/>
                <p14:nvPr/>
              </p14:nvContentPartPr>
              <p14:xfrm>
                <a:off x="6191095" y="914018"/>
                <a:ext cx="88920" cy="125280"/>
              </p14:xfrm>
            </p:contentPart>
          </mc:Choice>
          <mc:Fallback xmlns="">
            <p:pic>
              <p:nvPicPr>
                <p:cNvPr id="170" name="잉크 169">
                  <a:extLst>
                    <a:ext uri="{FF2B5EF4-FFF2-40B4-BE49-F238E27FC236}">
                      <a16:creationId xmlns:a16="http://schemas.microsoft.com/office/drawing/2014/main" id="{564039EE-92E8-3581-4109-D94176F6190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184975" y="907898"/>
                  <a:ext cx="1011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1" name="잉크 170">
                  <a:extLst>
                    <a:ext uri="{FF2B5EF4-FFF2-40B4-BE49-F238E27FC236}">
                      <a16:creationId xmlns:a16="http://schemas.microsoft.com/office/drawing/2014/main" id="{5063F150-A017-CCA9-94D9-A1A524D73BAF}"/>
                    </a:ext>
                  </a:extLst>
                </p14:cNvPr>
                <p14:cNvContentPartPr/>
                <p14:nvPr/>
              </p14:nvContentPartPr>
              <p14:xfrm>
                <a:off x="6215215" y="403178"/>
                <a:ext cx="310320" cy="534240"/>
              </p14:xfrm>
            </p:contentPart>
          </mc:Choice>
          <mc:Fallback xmlns="">
            <p:pic>
              <p:nvPicPr>
                <p:cNvPr id="171" name="잉크 170">
                  <a:extLst>
                    <a:ext uri="{FF2B5EF4-FFF2-40B4-BE49-F238E27FC236}">
                      <a16:creationId xmlns:a16="http://schemas.microsoft.com/office/drawing/2014/main" id="{5063F150-A017-CCA9-94D9-A1A524D73BA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209095" y="397058"/>
                  <a:ext cx="32256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3" name="잉크 172">
                  <a:extLst>
                    <a:ext uri="{FF2B5EF4-FFF2-40B4-BE49-F238E27FC236}">
                      <a16:creationId xmlns:a16="http://schemas.microsoft.com/office/drawing/2014/main" id="{BD5A8972-CA9D-CF44-0447-D8C89033A181}"/>
                    </a:ext>
                  </a:extLst>
                </p14:cNvPr>
                <p14:cNvContentPartPr/>
                <p14:nvPr/>
              </p14:nvContentPartPr>
              <p14:xfrm>
                <a:off x="6527335" y="136418"/>
                <a:ext cx="211680" cy="204840"/>
              </p14:xfrm>
            </p:contentPart>
          </mc:Choice>
          <mc:Fallback xmlns="">
            <p:pic>
              <p:nvPicPr>
                <p:cNvPr id="173" name="잉크 172">
                  <a:extLst>
                    <a:ext uri="{FF2B5EF4-FFF2-40B4-BE49-F238E27FC236}">
                      <a16:creationId xmlns:a16="http://schemas.microsoft.com/office/drawing/2014/main" id="{BD5A8972-CA9D-CF44-0447-D8C89033A18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521215" y="130298"/>
                  <a:ext cx="22392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9B706B37-8329-1079-4632-B68D512BE43D}"/>
              </a:ext>
            </a:extLst>
          </p:cNvPr>
          <p:cNvGrpSpPr/>
          <p:nvPr/>
        </p:nvGrpSpPr>
        <p:grpSpPr>
          <a:xfrm>
            <a:off x="5874655" y="1100498"/>
            <a:ext cx="284400" cy="697320"/>
            <a:chOff x="5874655" y="1100498"/>
            <a:chExt cx="284400" cy="69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F50B6E20-D87C-64E2-6B3C-39B8EACA907C}"/>
                    </a:ext>
                  </a:extLst>
                </p14:cNvPr>
                <p14:cNvContentPartPr/>
                <p14:nvPr/>
              </p14:nvContentPartPr>
              <p14:xfrm>
                <a:off x="5945935" y="1400378"/>
                <a:ext cx="171360" cy="16020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F50B6E20-D87C-64E2-6B3C-39B8EACA907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939815" y="1394258"/>
                  <a:ext cx="1836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57" name="잉크 56">
                  <a:extLst>
                    <a:ext uri="{FF2B5EF4-FFF2-40B4-BE49-F238E27FC236}">
                      <a16:creationId xmlns:a16="http://schemas.microsoft.com/office/drawing/2014/main" id="{7EA0D5E9-C7E0-AA01-6185-C2B1F33EEAAC}"/>
                    </a:ext>
                  </a:extLst>
                </p14:cNvPr>
                <p14:cNvContentPartPr/>
                <p14:nvPr/>
              </p14:nvContentPartPr>
              <p14:xfrm>
                <a:off x="6038095" y="1448258"/>
                <a:ext cx="49320" cy="349560"/>
              </p14:xfrm>
            </p:contentPart>
          </mc:Choice>
          <mc:Fallback xmlns="">
            <p:pic>
              <p:nvPicPr>
                <p:cNvPr id="57" name="잉크 56">
                  <a:extLst>
                    <a:ext uri="{FF2B5EF4-FFF2-40B4-BE49-F238E27FC236}">
                      <a16:creationId xmlns:a16="http://schemas.microsoft.com/office/drawing/2014/main" id="{7EA0D5E9-C7E0-AA01-6185-C2B1F33EEAA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031975" y="1442138"/>
                  <a:ext cx="6156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5" name="잉크 174">
                  <a:extLst>
                    <a:ext uri="{FF2B5EF4-FFF2-40B4-BE49-F238E27FC236}">
                      <a16:creationId xmlns:a16="http://schemas.microsoft.com/office/drawing/2014/main" id="{07DFBBA4-07D1-57EB-6DA6-7C26CC27B04A}"/>
                    </a:ext>
                  </a:extLst>
                </p14:cNvPr>
                <p14:cNvContentPartPr/>
                <p14:nvPr/>
              </p14:nvContentPartPr>
              <p14:xfrm>
                <a:off x="5874655" y="1100498"/>
                <a:ext cx="284400" cy="321840"/>
              </p14:xfrm>
            </p:contentPart>
          </mc:Choice>
          <mc:Fallback xmlns="">
            <p:pic>
              <p:nvPicPr>
                <p:cNvPr id="175" name="잉크 174">
                  <a:extLst>
                    <a:ext uri="{FF2B5EF4-FFF2-40B4-BE49-F238E27FC236}">
                      <a16:creationId xmlns:a16="http://schemas.microsoft.com/office/drawing/2014/main" id="{07DFBBA4-07D1-57EB-6DA6-7C26CC27B04A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868535" y="1094378"/>
                  <a:ext cx="296640" cy="33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77" name="잉크 176">
                <a:extLst>
                  <a:ext uri="{FF2B5EF4-FFF2-40B4-BE49-F238E27FC236}">
                    <a16:creationId xmlns:a16="http://schemas.microsoft.com/office/drawing/2014/main" id="{A3D304C5-C1FC-B919-D301-A6AB3EED0AA4}"/>
                  </a:ext>
                </a:extLst>
              </p14:cNvPr>
              <p14:cNvContentPartPr/>
              <p14:nvPr/>
            </p14:nvContentPartPr>
            <p14:xfrm>
              <a:off x="4835335" y="1359338"/>
              <a:ext cx="8280" cy="5760"/>
            </p14:xfrm>
          </p:contentPart>
        </mc:Choice>
        <mc:Fallback xmlns="">
          <p:pic>
            <p:nvPicPr>
              <p:cNvPr id="177" name="잉크 176">
                <a:extLst>
                  <a:ext uri="{FF2B5EF4-FFF2-40B4-BE49-F238E27FC236}">
                    <a16:creationId xmlns:a16="http://schemas.microsoft.com/office/drawing/2014/main" id="{A3D304C5-C1FC-B919-D301-A6AB3EED0AA4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4829215" y="1353218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78" name="잉크 177">
                <a:extLst>
                  <a:ext uri="{FF2B5EF4-FFF2-40B4-BE49-F238E27FC236}">
                    <a16:creationId xmlns:a16="http://schemas.microsoft.com/office/drawing/2014/main" id="{7514F3BD-2DA8-9540-3BA4-080B17C4CE96}"/>
                  </a:ext>
                </a:extLst>
              </p14:cNvPr>
              <p14:cNvContentPartPr/>
              <p14:nvPr/>
            </p14:nvContentPartPr>
            <p14:xfrm>
              <a:off x="4836055" y="1101938"/>
              <a:ext cx="76320" cy="87120"/>
            </p14:xfrm>
          </p:contentPart>
        </mc:Choice>
        <mc:Fallback xmlns="">
          <p:pic>
            <p:nvPicPr>
              <p:cNvPr id="178" name="잉크 177">
                <a:extLst>
                  <a:ext uri="{FF2B5EF4-FFF2-40B4-BE49-F238E27FC236}">
                    <a16:creationId xmlns:a16="http://schemas.microsoft.com/office/drawing/2014/main" id="{7514F3BD-2DA8-9540-3BA4-080B17C4CE96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4829935" y="1095818"/>
                <a:ext cx="885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79" name="잉크 178">
                <a:extLst>
                  <a:ext uri="{FF2B5EF4-FFF2-40B4-BE49-F238E27FC236}">
                    <a16:creationId xmlns:a16="http://schemas.microsoft.com/office/drawing/2014/main" id="{7A540DF7-CFE2-3B4F-34C8-7033C6ECE213}"/>
                  </a:ext>
                </a:extLst>
              </p14:cNvPr>
              <p14:cNvContentPartPr/>
              <p14:nvPr/>
            </p14:nvContentPartPr>
            <p14:xfrm>
              <a:off x="6154735" y="1135418"/>
              <a:ext cx="20880" cy="138240"/>
            </p14:xfrm>
          </p:contentPart>
        </mc:Choice>
        <mc:Fallback xmlns="">
          <p:pic>
            <p:nvPicPr>
              <p:cNvPr id="179" name="잉크 178">
                <a:extLst>
                  <a:ext uri="{FF2B5EF4-FFF2-40B4-BE49-F238E27FC236}">
                    <a16:creationId xmlns:a16="http://schemas.microsoft.com/office/drawing/2014/main" id="{7A540DF7-CFE2-3B4F-34C8-7033C6ECE213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6148615" y="1129298"/>
                <a:ext cx="33120" cy="1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77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453D9-68E1-31C9-4B7F-167F989D4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C5901-38FE-A94C-E26C-45A539DFB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7" y="1122363"/>
            <a:ext cx="10158153" cy="2387600"/>
          </a:xfrm>
        </p:spPr>
        <p:txBody>
          <a:bodyPr/>
          <a:lstStyle/>
          <a:p>
            <a:r>
              <a:rPr lang="en-US" altLang="ko-KR"/>
              <a:t>Spring Web</a:t>
            </a:r>
            <a:r>
              <a:rPr lang="ko-KR" altLang="en-US"/>
              <a:t> 계층처리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F15F7B-0BF6-4BA0-ECAA-D2E6A9E8A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https://github.com/ckck24/spring2024_part3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972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184</Words>
  <Application>Microsoft Office PowerPoint</Application>
  <PresentationFormat>와이드스크린</PresentationFormat>
  <Paragraphs>39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Part 3 웹 게시물 관리 </vt:lpstr>
      <vt:lpstr>PowerPoint 프레젠테이션</vt:lpstr>
      <vt:lpstr>PowerPoint 프레젠테이션</vt:lpstr>
      <vt:lpstr>Part 3 웹 게시물 관리 </vt:lpstr>
      <vt:lpstr>테이블 생성과 Mapper</vt:lpstr>
      <vt:lpstr>insert와 select key</vt:lpstr>
      <vt:lpstr>비지니스 계층 처리</vt:lpstr>
      <vt:lpstr>Spring Web 계층처리</vt:lpstr>
      <vt:lpstr>접근 순서</vt:lpstr>
      <vt:lpstr>PowerPoint 프레젠테이션</vt:lpstr>
      <vt:lpstr>/board/list 개발 완성 </vt:lpstr>
      <vt:lpstr>게시물 등록</vt:lpstr>
      <vt:lpstr>게시물 등록</vt:lpstr>
      <vt:lpstr>게시물 조회  @PathVariable</vt:lpstr>
      <vt:lpstr>게시물 수정/삭제</vt:lpstr>
      <vt:lpstr>PowerPoint 프레젠테이션</vt:lpstr>
      <vt:lpstr>MariaDB/MySQL 페이징 처리 </vt:lpstr>
      <vt:lpstr>MyBatis 페이징 처리-Service/Controller </vt:lpstr>
      <vt:lpstr>페이징 화면 처리 </vt:lpstr>
      <vt:lpstr>페이지 번호 </vt:lpstr>
      <vt:lpstr>PowerPoint 프레젠테이션</vt:lpstr>
      <vt:lpstr>전체 데이터 개수 구하기</vt:lpstr>
      <vt:lpstr>조회 -&gt; 목록 화면 이벤트 처리  수정 -&gt; 목록 화면 이벤트 처리 </vt:lpstr>
      <vt:lpstr>검색 처리</vt:lpstr>
      <vt:lpstr>PowerPoint 프레젠테이션</vt:lpstr>
      <vt:lpstr>PowerPoint 프레젠테이션</vt:lpstr>
      <vt:lpstr>Spring Web 계층처리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Wallter Kang</dc:creator>
  <cp:lastModifiedBy>Wallter Kang</cp:lastModifiedBy>
  <cp:revision>2</cp:revision>
  <dcterms:created xsi:type="dcterms:W3CDTF">2024-02-21T01:51:34Z</dcterms:created>
  <dcterms:modified xsi:type="dcterms:W3CDTF">2024-03-13T23:37:26Z</dcterms:modified>
</cp:coreProperties>
</file>