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0" r:id="rId5"/>
    <p:sldId id="284" r:id="rId6"/>
    <p:sldId id="283" r:id="rId7"/>
    <p:sldId id="281" r:id="rId8"/>
    <p:sldId id="285" r:id="rId9"/>
    <p:sldId id="286" r:id="rId10"/>
    <p:sldId id="287" r:id="rId11"/>
    <p:sldId id="288" r:id="rId12"/>
    <p:sldId id="282" r:id="rId13"/>
    <p:sldId id="290" r:id="rId14"/>
    <p:sldId id="291" r:id="rId15"/>
    <p:sldId id="293" r:id="rId16"/>
    <p:sldId id="294" r:id="rId17"/>
    <p:sldId id="296" r:id="rId18"/>
    <p:sldId id="297" r:id="rId19"/>
    <p:sldId id="295" r:id="rId20"/>
    <p:sldId id="292" r:id="rId21"/>
    <p:sldId id="28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412A2-1EDC-45D4-A97B-63DA0CD77FB8}" v="325" dt="2024-03-20T23:20:55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9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AF7412A2-1EDC-45D4-A97B-63DA0CD77FB8}"/>
    <pc:docChg chg="custSel addSld delSld modSld">
      <pc:chgData name="Wallter Kang" userId="d5c269cbe9dbe8bc" providerId="LiveId" clId="{AF7412A2-1EDC-45D4-A97B-63DA0CD77FB8}" dt="2024-03-20T23:20:55.734" v="3030"/>
      <pc:docMkLst>
        <pc:docMk/>
      </pc:docMkLst>
      <pc:sldChg chg="addSp delSp modSp mod">
        <pc:chgData name="Wallter Kang" userId="d5c269cbe9dbe8bc" providerId="LiveId" clId="{AF7412A2-1EDC-45D4-A97B-63DA0CD77FB8}" dt="2024-03-13T23:57:41.862" v="290" actId="9405"/>
        <pc:sldMkLst>
          <pc:docMk/>
          <pc:sldMk cId="2613600747" sldId="277"/>
        </pc:sldMkLst>
        <pc:spChg chg="mod">
          <ac:chgData name="Wallter Kang" userId="d5c269cbe9dbe8bc" providerId="LiveId" clId="{AF7412A2-1EDC-45D4-A97B-63DA0CD77FB8}" dt="2024-03-13T23:49:07.402" v="18" actId="20577"/>
          <ac:spMkLst>
            <pc:docMk/>
            <pc:sldMk cId="2613600747" sldId="277"/>
            <ac:spMk id="2" creationId="{13B00664-FD3C-DC15-8314-EE0E94E5B139}"/>
          </ac:spMkLst>
        </pc:spChg>
        <pc:grpChg chg="del mod">
          <ac:chgData name="Wallter Kang" userId="d5c269cbe9dbe8bc" providerId="LiveId" clId="{AF7412A2-1EDC-45D4-A97B-63DA0CD77FB8}" dt="2024-03-13T23:53:54.415" v="117"/>
          <ac:grpSpMkLst>
            <pc:docMk/>
            <pc:sldMk cId="2613600747" sldId="277"/>
            <ac:grpSpMk id="11" creationId="{8B1F8173-E2F8-59F8-F091-A85887C9B1BD}"/>
          </ac:grpSpMkLst>
        </pc:grpChg>
        <pc:grpChg chg="del mod">
          <ac:chgData name="Wallter Kang" userId="d5c269cbe9dbe8bc" providerId="LiveId" clId="{AF7412A2-1EDC-45D4-A97B-63DA0CD77FB8}" dt="2024-03-13T23:54:02.182" v="120"/>
          <ac:grpSpMkLst>
            <pc:docMk/>
            <pc:sldMk cId="2613600747" sldId="277"/>
            <ac:grpSpMk id="25" creationId="{0E4F4796-A6E7-9036-45E2-2A315C8029CE}"/>
          </ac:grpSpMkLst>
        </pc:grpChg>
        <pc:grpChg chg="del mod">
          <ac:chgData name="Wallter Kang" userId="d5c269cbe9dbe8bc" providerId="LiveId" clId="{AF7412A2-1EDC-45D4-A97B-63DA0CD77FB8}" dt="2024-03-13T23:54:04.683" v="123"/>
          <ac:grpSpMkLst>
            <pc:docMk/>
            <pc:sldMk cId="2613600747" sldId="277"/>
            <ac:grpSpMk id="28" creationId="{9D89CE17-ABF4-2E73-FAE9-B5D1FA9B70EF}"/>
          </ac:grpSpMkLst>
        </pc:grpChg>
        <pc:grpChg chg="del mod">
          <ac:chgData name="Wallter Kang" userId="d5c269cbe9dbe8bc" providerId="LiveId" clId="{AF7412A2-1EDC-45D4-A97B-63DA0CD77FB8}" dt="2024-03-13T23:54:09.632" v="131"/>
          <ac:grpSpMkLst>
            <pc:docMk/>
            <pc:sldMk cId="2613600747" sldId="277"/>
            <ac:grpSpMk id="31" creationId="{6E204C1D-AED6-8E99-A829-FCA64341545E}"/>
          </ac:grpSpMkLst>
        </pc:grpChg>
        <pc:grpChg chg="del mod">
          <ac:chgData name="Wallter Kang" userId="d5c269cbe9dbe8bc" providerId="LiveId" clId="{AF7412A2-1EDC-45D4-A97B-63DA0CD77FB8}" dt="2024-03-13T23:54:16.939" v="144"/>
          <ac:grpSpMkLst>
            <pc:docMk/>
            <pc:sldMk cId="2613600747" sldId="277"/>
            <ac:grpSpMk id="39" creationId="{62C59196-BD37-2130-7E1A-070626FC5E63}"/>
          </ac:grpSpMkLst>
        </pc:grpChg>
        <pc:grpChg chg="del mod">
          <ac:chgData name="Wallter Kang" userId="d5c269cbe9dbe8bc" providerId="LiveId" clId="{AF7412A2-1EDC-45D4-A97B-63DA0CD77FB8}" dt="2024-03-13T23:54:16.939" v="144"/>
          <ac:grpSpMkLst>
            <pc:docMk/>
            <pc:sldMk cId="2613600747" sldId="277"/>
            <ac:grpSpMk id="45" creationId="{EDB2705D-891A-A8A7-A136-583C67853978}"/>
          </ac:grpSpMkLst>
        </pc:grpChg>
        <pc:grpChg chg="del mod">
          <ac:chgData name="Wallter Kang" userId="d5c269cbe9dbe8bc" providerId="LiveId" clId="{AF7412A2-1EDC-45D4-A97B-63DA0CD77FB8}" dt="2024-03-13T23:54:38.967" v="163"/>
          <ac:grpSpMkLst>
            <pc:docMk/>
            <pc:sldMk cId="2613600747" sldId="277"/>
            <ac:grpSpMk id="52" creationId="{007A6C62-23A3-7DC7-2D19-840AFC21D63D}"/>
          </ac:grpSpMkLst>
        </pc:grpChg>
        <pc:grpChg chg="del mod">
          <ac:chgData name="Wallter Kang" userId="d5c269cbe9dbe8bc" providerId="LiveId" clId="{AF7412A2-1EDC-45D4-A97B-63DA0CD77FB8}" dt="2024-03-13T23:55:04.385" v="176"/>
          <ac:grpSpMkLst>
            <pc:docMk/>
            <pc:sldMk cId="2613600747" sldId="277"/>
            <ac:grpSpMk id="68" creationId="{7821F69E-A0DB-D822-87D9-DE7E637EC84D}"/>
          </ac:grpSpMkLst>
        </pc:grpChg>
        <pc:grpChg chg="del mod">
          <ac:chgData name="Wallter Kang" userId="d5c269cbe9dbe8bc" providerId="LiveId" clId="{AF7412A2-1EDC-45D4-A97B-63DA0CD77FB8}" dt="2024-03-13T23:55:04.385" v="176"/>
          <ac:grpSpMkLst>
            <pc:docMk/>
            <pc:sldMk cId="2613600747" sldId="277"/>
            <ac:grpSpMk id="71" creationId="{C4A8225D-9A95-1114-629B-AD7B37980272}"/>
          </ac:grpSpMkLst>
        </pc:grpChg>
        <pc:grpChg chg="mod">
          <ac:chgData name="Wallter Kang" userId="d5c269cbe9dbe8bc" providerId="LiveId" clId="{AF7412A2-1EDC-45D4-A97B-63DA0CD77FB8}" dt="2024-03-13T23:55:04.385" v="176"/>
          <ac:grpSpMkLst>
            <pc:docMk/>
            <pc:sldMk cId="2613600747" sldId="277"/>
            <ac:grpSpMk id="84" creationId="{9D5542C2-45FE-7F7F-A35F-DDF88ED6F05D}"/>
          </ac:grpSpMkLst>
        </pc:grpChg>
        <pc:grpChg chg="del mod">
          <ac:chgData name="Wallter Kang" userId="d5c269cbe9dbe8bc" providerId="LiveId" clId="{AF7412A2-1EDC-45D4-A97B-63DA0CD77FB8}" dt="2024-03-13T23:55:41.792" v="188"/>
          <ac:grpSpMkLst>
            <pc:docMk/>
            <pc:sldMk cId="2613600747" sldId="277"/>
            <ac:grpSpMk id="93" creationId="{1909B156-2CDA-3BF8-E3E9-A4CCF90F0D1C}"/>
          </ac:grpSpMkLst>
        </pc:grpChg>
        <pc:grpChg chg="mod">
          <ac:chgData name="Wallter Kang" userId="d5c269cbe9dbe8bc" providerId="LiveId" clId="{AF7412A2-1EDC-45D4-A97B-63DA0CD77FB8}" dt="2024-03-13T23:55:41.792" v="188"/>
          <ac:grpSpMkLst>
            <pc:docMk/>
            <pc:sldMk cId="2613600747" sldId="277"/>
            <ac:grpSpMk id="96" creationId="{F6938639-DCBB-8D00-09A4-49827A88A94B}"/>
          </ac:grpSpMkLst>
        </pc:grpChg>
        <pc:grpChg chg="del mod">
          <ac:chgData name="Wallter Kang" userId="d5c269cbe9dbe8bc" providerId="LiveId" clId="{AF7412A2-1EDC-45D4-A97B-63DA0CD77FB8}" dt="2024-03-13T23:56:05.828" v="207"/>
          <ac:grpSpMkLst>
            <pc:docMk/>
            <pc:sldMk cId="2613600747" sldId="277"/>
            <ac:grpSpMk id="105" creationId="{1D916509-FAED-0439-1054-4293E5F5E005}"/>
          </ac:grpSpMkLst>
        </pc:grpChg>
        <pc:grpChg chg="del mod">
          <ac:chgData name="Wallter Kang" userId="d5c269cbe9dbe8bc" providerId="LiveId" clId="{AF7412A2-1EDC-45D4-A97B-63DA0CD77FB8}" dt="2024-03-13T23:56:15.797" v="212"/>
          <ac:grpSpMkLst>
            <pc:docMk/>
            <pc:sldMk cId="2613600747" sldId="277"/>
            <ac:grpSpMk id="115" creationId="{A24AE442-252B-FC8F-D67C-38032BD41D74}"/>
          </ac:grpSpMkLst>
        </pc:grpChg>
        <pc:grpChg chg="mod">
          <ac:chgData name="Wallter Kang" userId="d5c269cbe9dbe8bc" providerId="LiveId" clId="{AF7412A2-1EDC-45D4-A97B-63DA0CD77FB8}" dt="2024-03-13T23:56:15.797" v="212"/>
          <ac:grpSpMkLst>
            <pc:docMk/>
            <pc:sldMk cId="2613600747" sldId="277"/>
            <ac:grpSpMk id="120" creationId="{012FBF12-5291-3167-D5AC-651F684DA294}"/>
          </ac:grpSpMkLst>
        </pc:grpChg>
        <pc:grpChg chg="mod">
          <ac:chgData name="Wallter Kang" userId="d5c269cbe9dbe8bc" providerId="LiveId" clId="{AF7412A2-1EDC-45D4-A97B-63DA0CD77FB8}" dt="2024-03-13T23:56:23.046" v="231"/>
          <ac:grpSpMkLst>
            <pc:docMk/>
            <pc:sldMk cId="2613600747" sldId="277"/>
            <ac:grpSpMk id="139" creationId="{4752197E-463D-EE2E-4CE8-73F68C3C46EA}"/>
          </ac:grpSpMkLst>
        </pc:grpChg>
        <pc:grpChg chg="mod">
          <ac:chgData name="Wallter Kang" userId="d5c269cbe9dbe8bc" providerId="LiveId" clId="{AF7412A2-1EDC-45D4-A97B-63DA0CD77FB8}" dt="2024-03-13T23:56:23.046" v="231"/>
          <ac:grpSpMkLst>
            <pc:docMk/>
            <pc:sldMk cId="2613600747" sldId="277"/>
            <ac:grpSpMk id="140" creationId="{ED91A9BF-2125-73E4-4031-AB626403F74A}"/>
          </ac:grpSpMkLst>
        </pc:grpChg>
        <pc:grpChg chg="mod">
          <ac:chgData name="Wallter Kang" userId="d5c269cbe9dbe8bc" providerId="LiveId" clId="{AF7412A2-1EDC-45D4-A97B-63DA0CD77FB8}" dt="2024-03-13T23:56:27.548" v="241"/>
          <ac:grpSpMkLst>
            <pc:docMk/>
            <pc:sldMk cId="2613600747" sldId="277"/>
            <ac:grpSpMk id="150" creationId="{1D9024DF-0CB1-5404-25CD-28BF7D12AB2C}"/>
          </ac:grpSpMkLst>
        </pc:grpChg>
        <pc:grpChg chg="mod">
          <ac:chgData name="Wallter Kang" userId="d5c269cbe9dbe8bc" providerId="LiveId" clId="{AF7412A2-1EDC-45D4-A97B-63DA0CD77FB8}" dt="2024-03-13T23:56:27.548" v="241"/>
          <ac:grpSpMkLst>
            <pc:docMk/>
            <pc:sldMk cId="2613600747" sldId="277"/>
            <ac:grpSpMk id="151" creationId="{6548E58E-C3C5-4DAF-A4B6-844128EA1621}"/>
          </ac:grpSpMkLst>
        </pc:grpChg>
        <pc:grpChg chg="del mod">
          <ac:chgData name="Wallter Kang" userId="d5c269cbe9dbe8bc" providerId="LiveId" clId="{AF7412A2-1EDC-45D4-A97B-63DA0CD77FB8}" dt="2024-03-13T23:56:50.998" v="260"/>
          <ac:grpSpMkLst>
            <pc:docMk/>
            <pc:sldMk cId="2613600747" sldId="277"/>
            <ac:grpSpMk id="156" creationId="{050B81CB-F514-A386-C588-A2CE2A408C0B}"/>
          </ac:grpSpMkLst>
        </pc:grpChg>
        <pc:grpChg chg="mod">
          <ac:chgData name="Wallter Kang" userId="d5c269cbe9dbe8bc" providerId="LiveId" clId="{AF7412A2-1EDC-45D4-A97B-63DA0CD77FB8}" dt="2024-03-13T23:56:50.998" v="260"/>
          <ac:grpSpMkLst>
            <pc:docMk/>
            <pc:sldMk cId="2613600747" sldId="277"/>
            <ac:grpSpMk id="170" creationId="{4E5FB49F-EA95-45AB-7CEB-D1F5DD141210}"/>
          </ac:grpSpMkLst>
        </pc:grpChg>
        <pc:grpChg chg="mod">
          <ac:chgData name="Wallter Kang" userId="d5c269cbe9dbe8bc" providerId="LiveId" clId="{AF7412A2-1EDC-45D4-A97B-63DA0CD77FB8}" dt="2024-03-13T23:56:50.998" v="260"/>
          <ac:grpSpMkLst>
            <pc:docMk/>
            <pc:sldMk cId="2613600747" sldId="277"/>
            <ac:grpSpMk id="171" creationId="{2649BA25-03B2-2D3D-4534-778BA3F11813}"/>
          </ac:grpSpMkLst>
        </pc:grpChg>
        <pc:grpChg chg="mod">
          <ac:chgData name="Wallter Kang" userId="d5c269cbe9dbe8bc" providerId="LiveId" clId="{AF7412A2-1EDC-45D4-A97B-63DA0CD77FB8}" dt="2024-03-13T23:57:03.046" v="277"/>
          <ac:grpSpMkLst>
            <pc:docMk/>
            <pc:sldMk cId="2613600747" sldId="277"/>
            <ac:grpSpMk id="188" creationId="{A34F3D2E-C9B8-D1E7-0470-2675D95DDC4F}"/>
          </ac:grpSpMkLst>
        </pc:grpChg>
        <pc:grpChg chg="mod">
          <ac:chgData name="Wallter Kang" userId="d5c269cbe9dbe8bc" providerId="LiveId" clId="{AF7412A2-1EDC-45D4-A97B-63DA0CD77FB8}" dt="2024-03-13T23:57:03.046" v="277"/>
          <ac:grpSpMkLst>
            <pc:docMk/>
            <pc:sldMk cId="2613600747" sldId="277"/>
            <ac:grpSpMk id="189" creationId="{6EFAAF22-924C-D436-0054-8D491DBF10D5}"/>
          </ac:grpSpMkLst>
        </pc:grpChg>
        <pc:grpChg chg="mod">
          <ac:chgData name="Wallter Kang" userId="d5c269cbe9dbe8bc" providerId="LiveId" clId="{AF7412A2-1EDC-45D4-A97B-63DA0CD77FB8}" dt="2024-03-13T23:57:13.167" v="289"/>
          <ac:grpSpMkLst>
            <pc:docMk/>
            <pc:sldMk cId="2613600747" sldId="277"/>
            <ac:grpSpMk id="201" creationId="{C4BA2EED-4B81-684F-FB23-16941BD80897}"/>
          </ac:grpSpMkLst>
        </pc:grpChg>
        <pc:grpChg chg="mod">
          <ac:chgData name="Wallter Kang" userId="d5c269cbe9dbe8bc" providerId="LiveId" clId="{AF7412A2-1EDC-45D4-A97B-63DA0CD77FB8}" dt="2024-03-13T23:57:13.167" v="289"/>
          <ac:grpSpMkLst>
            <pc:docMk/>
            <pc:sldMk cId="2613600747" sldId="277"/>
            <ac:grpSpMk id="202" creationId="{A2C3C966-018F-071E-EE81-CCEF3FA0A285}"/>
          </ac:grpSpMkLst>
        </pc:grpChg>
        <pc:grpChg chg="mod">
          <ac:chgData name="Wallter Kang" userId="d5c269cbe9dbe8bc" providerId="LiveId" clId="{AF7412A2-1EDC-45D4-A97B-63DA0CD77FB8}" dt="2024-03-13T23:57:13.167" v="289"/>
          <ac:grpSpMkLst>
            <pc:docMk/>
            <pc:sldMk cId="2613600747" sldId="277"/>
            <ac:grpSpMk id="203" creationId="{5EEF09CA-46D4-EC57-FC13-26962C951D4E}"/>
          </ac:grpSpMkLst>
        </pc:grp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" creationId="{BA59D0C3-940F-BFF4-2C8D-AF9E1E0F9E9F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" creationId="{2CBE567D-20AF-2793-C317-E79181C9761D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" creationId="{391DDDD5-7579-6DC6-0DC2-6E84A570550D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" creationId="{DF2EF300-A664-53C7-1B31-45409AAD836B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8" creationId="{9CFF9003-C402-F1C4-B9D4-EC3CDE346AD3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9" creationId="{B26675E6-656B-77BB-371A-929A0100B4B3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0" creationId="{63FCA5E8-5B67-D541-D7DB-6E50CBFE915F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2" creationId="{6247AD87-2E97-6E4B-BC39-BF8BCF1D2335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3" creationId="{2F96111C-DE12-2413-C3D8-04B48EC02BBA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4" creationId="{AF24CB41-56BA-D3D1-3F4C-0BBBEEFBA36E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5" creationId="{00ABBF28-8AD4-0EDC-BD79-ED86D1F2C6AB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6" creationId="{0E14BDA4-5663-3D76-AAFA-6A046F8BC56B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7" creationId="{FEFC25CD-E8A4-E4FA-26B9-A4317B8B8533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8" creationId="{2AA7F703-7353-0EF7-C564-DFECD49DA753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19" creationId="{FD5FA7BB-4179-91D4-0F0C-96E3C2401438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20" creationId="{D11732D8-696F-7536-0AE2-5A4AAD24C3B9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21" creationId="{B69B4B28-D841-6473-0BCA-3A4006964104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22" creationId="{19A4C225-683F-E103-55DB-4DF51104D5ED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23" creationId="{BF4C2898-D9A4-5902-8F55-D2F810228D17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24" creationId="{900B355B-6429-CA43-FBCD-57D98964F712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26" creationId="{3096E5D5-54DF-8559-5A5F-17072C04547F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27" creationId="{9CEEA642-A880-D236-2D23-8CEFF75AB9A4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29" creationId="{85B25C2E-0F92-DD33-4F9F-E23C00FE2BFC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30" creationId="{D30E4F8F-22F2-4CC7-C7F1-526ED90ABA8A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32" creationId="{2A41DA6E-ABF9-771C-EF2D-E7141747E843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33" creationId="{BBA9A122-EB18-84C9-432A-22F82F1C9B72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34" creationId="{36C6EC09-912C-7A32-215B-D8202C7A2A57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35" creationId="{EF1BCEF6-FBAE-937B-344C-21831EE021DB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36" creationId="{2EB821B2-2FB6-E86A-D9EA-AEA0C35981A5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37" creationId="{53FA255F-A3E8-D0FA-0453-2EDF7D5CA462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38" creationId="{F42F89FE-4A90-570F-F940-84B54EA29689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0" creationId="{416AE119-B10A-950E-D7BA-F4A354091BB0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1" creationId="{2DE799C7-1329-B3DE-2D20-15C4D2BF6DF8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2" creationId="{2CFF8FCF-323E-EC32-FFBE-EF6BD24CC13A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3" creationId="{A6DD7CC3-34C5-AE12-FD9C-BDC4550D2BC0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4" creationId="{8A6801A6-B4D9-4E81-D3D0-0D9BCF8842F1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6" creationId="{36379341-3F6A-EC9A-CC6B-317E8E18D515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7" creationId="{EBBA1FD4-A499-7210-A226-E65BAD264772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8" creationId="{A3A7DDDF-C896-BBE2-EDE4-1E49DF95279F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49" creationId="{6A5BF623-B0BD-C618-9B6C-062056310536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0" creationId="{2C0146B6-9762-F8F8-D4DC-619B3BA5A84F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1" creationId="{2C3958AD-5FC9-E2B4-811E-9C1864C6D20D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3" creationId="{0FBB5016-4C26-EF43-0D89-9874AE7AA136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4" creationId="{8B8ABFD5-2EE9-7291-5B10-E596B2451372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5" creationId="{97D3BA20-2184-EDBB-E0C5-91694C77EB87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6" creationId="{6B4FF099-DEFD-5C0E-F0AA-2D0E31C4D9FD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7" creationId="{05C91807-8C8C-9870-9C72-F3CED16F4D8F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8" creationId="{B7F27660-4B43-979E-E162-618760D7AD68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59" creationId="{26676C29-1474-AC22-E50F-66BD306441F8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0" creationId="{37060B7C-4B1E-1FE3-9047-288489B6F8A1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1" creationId="{AD28AF24-5485-9D41-786C-CCEE566F48EC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2" creationId="{3CAAD8FD-4C89-B5B9-C522-DC169A785EFB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3" creationId="{F8030E76-2B06-8387-1688-2637534B3A73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4" creationId="{133BB28F-DF82-31E1-DCE8-6E1DDD1FF4D5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5" creationId="{43C058F7-2DBB-911C-D075-D8F40D35C34B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6" creationId="{D8C3963B-9182-4DAF-5015-A34769C2DBBA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7" creationId="{3F1FCF63-5511-E59E-37BC-AD6018E53B97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69" creationId="{7B2DE30E-F665-B884-697C-FAFEE278A1AA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0" creationId="{D452A691-9D69-F2BA-8116-0730685A6792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2" creationId="{BAD3065C-4876-371C-93A6-8A35FC38BC88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3" creationId="{7F97CC01-7686-B592-7807-4A69585F8474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4" creationId="{26354722-84D8-E377-1679-22541F7F8B79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5" creationId="{BFDF2A81-697F-45A5-51FE-42F3622A2E12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6" creationId="{C6D56F1D-D3C5-CDD5-15AB-0472583CE55B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7" creationId="{10F224F5-ABD2-7BBB-F861-30653312AD18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8" creationId="{5665548B-D8FA-2934-EA36-9501F22983F1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79" creationId="{AC8D4A32-4C71-B8AE-B004-97C160A71B37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80" creationId="{34BF8FF9-325C-7E47-5B1E-819BC7375A5A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81" creationId="{1CD844F4-EDC0-D44E-0EFD-5FB9D1B89FC9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82" creationId="{95E8943D-3E22-B2F5-8B45-8CEEFE18CA8B}"/>
          </ac:inkMkLst>
        </pc:inkChg>
        <pc:inkChg chg="add mod">
          <ac:chgData name="Wallter Kang" userId="d5c269cbe9dbe8bc" providerId="LiveId" clId="{AF7412A2-1EDC-45D4-A97B-63DA0CD77FB8}" dt="2024-03-13T23:55:04.385" v="176"/>
          <ac:inkMkLst>
            <pc:docMk/>
            <pc:sldMk cId="2613600747" sldId="277"/>
            <ac:inkMk id="83" creationId="{42C4B22A-B4E8-8C6C-5410-157FA4FEA8FB}"/>
          </ac:inkMkLst>
        </pc:inkChg>
        <pc:inkChg chg="add">
          <ac:chgData name="Wallter Kang" userId="d5c269cbe9dbe8bc" providerId="LiveId" clId="{AF7412A2-1EDC-45D4-A97B-63DA0CD77FB8}" dt="2024-03-13T23:55:16.718" v="177" actId="9405"/>
          <ac:inkMkLst>
            <pc:docMk/>
            <pc:sldMk cId="2613600747" sldId="277"/>
            <ac:inkMk id="85" creationId="{979D755B-820A-8195-8CEF-37F9F232CC7C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86" creationId="{F992C2F8-2BD8-EB80-DD94-0835FD1D13CD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87" creationId="{34481BA8-9186-D57D-5909-D7D539F6387C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88" creationId="{4565CDC6-CE90-A44D-5DA2-394D28B20370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89" creationId="{67103D40-FE56-AA7C-E41E-F8917EB4FAFC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90" creationId="{D56E41BA-154F-6E70-DEB5-1752B8C4951F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91" creationId="{E409ABEA-D327-AF29-C125-6C2B1F1D730D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92" creationId="{7CBFA040-2962-D4B7-4E8C-E140AC42B318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94" creationId="{DA87E99A-B6B9-DF37-A6F4-63F45B20B2F0}"/>
          </ac:inkMkLst>
        </pc:inkChg>
        <pc:inkChg chg="add mod">
          <ac:chgData name="Wallter Kang" userId="d5c269cbe9dbe8bc" providerId="LiveId" clId="{AF7412A2-1EDC-45D4-A97B-63DA0CD77FB8}" dt="2024-03-13T23:55:41.792" v="188"/>
          <ac:inkMkLst>
            <pc:docMk/>
            <pc:sldMk cId="2613600747" sldId="277"/>
            <ac:inkMk id="95" creationId="{8DB72C6B-3004-9F2C-ABC1-403F6D3F5C43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97" creationId="{07605918-969E-3358-6E4A-9D9E6291CF60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98" creationId="{DDAB9BE4-15D5-C06B-E330-F5680E304D0D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99" creationId="{E8D2E5CF-EEFD-2B10-6A63-7D78DBF402BA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0" creationId="{CC6E2002-E27C-2623-86A6-4ECA162182D2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1" creationId="{A702F4C7-68CE-ED8A-E021-877CB422405D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2" creationId="{8628D2ED-7F0A-7524-D333-159FDE053F20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3" creationId="{1A1E31E0-9410-5B3A-DCFC-756781818A23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4" creationId="{8A1A4E3F-8CDC-8A62-8B02-1D351CD73CB8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6" creationId="{BE5D5255-475A-EA8C-1F5E-D8CFCD6C1952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7" creationId="{5FA8F36B-B556-440D-5E4E-83EB6E8CFE5B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8" creationId="{1D350498-6868-409C-81AA-D7EDAAB13619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09" creationId="{7F3B0A9A-B842-8A36-F0A3-44ABCBE1FDD2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0" creationId="{331B1D5E-08B2-3EE8-014E-7BF06B5D927F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1" creationId="{67CDA2B2-6486-80E9-8CAA-FACF6C0D2EEA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2" creationId="{BDBFB065-7D7A-FEAC-64A2-B7D856591A2C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3" creationId="{701172A5-4CE7-F415-AFED-855A445420A1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4" creationId="{F5CE1C6F-5C94-751D-A1AB-6C299FDAD1CB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6" creationId="{9D6C2AFB-9A97-8404-F3D7-0453B7FA073F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7" creationId="{40B70BD8-9BA7-6DA8-3934-C4AE4D7F2368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8" creationId="{B4459836-AB81-47B9-0460-BA5B2544C866}"/>
          </ac:inkMkLst>
        </pc:inkChg>
        <pc:inkChg chg="add mod">
          <ac:chgData name="Wallter Kang" userId="d5c269cbe9dbe8bc" providerId="LiveId" clId="{AF7412A2-1EDC-45D4-A97B-63DA0CD77FB8}" dt="2024-03-13T23:56:15.797" v="212"/>
          <ac:inkMkLst>
            <pc:docMk/>
            <pc:sldMk cId="2613600747" sldId="277"/>
            <ac:inkMk id="119" creationId="{C33E4494-4971-8F5A-257C-B863BC54142F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1" creationId="{E0687B69-4ABE-91AF-D152-8D107B1531C1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2" creationId="{BAD4A287-21BF-EBFA-53BB-CED9986E1784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3" creationId="{D99C2FC9-9551-AF8A-6871-0C203FBC9DEC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4" creationId="{673D51CB-69A9-D106-60A0-815202067F23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5" creationId="{B3FE98AD-2633-056C-3EE3-682DD2B53FC2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6" creationId="{0198B322-7587-AF5B-3662-590656FD6B2F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7" creationId="{36054B98-F810-9E69-D4C3-4687EF5C0CCB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8" creationId="{E7AF4F89-3A35-0DC6-2B60-E2449BB6289C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29" creationId="{DB9DEADD-1877-93E0-0E9E-D0BC3F414730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0" creationId="{4A657739-1441-F9AC-43AC-96457492A899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1" creationId="{20757CFE-A2CC-2621-6D89-F9932FE7B942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2" creationId="{DB77064E-7AE3-7885-1642-2D233E594AA3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3" creationId="{D3CDCFF8-3499-1DFA-BD0D-E5E6788ED4C0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4" creationId="{76E3E083-EEE7-B202-8B79-EFB7978247E6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5" creationId="{B2991F0D-B36F-D2DF-6ED3-D81570495A0F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6" creationId="{A2D04214-BACB-CDB1-70E7-F828062A94EF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7" creationId="{FCB025C4-76E3-16FA-2F1C-9DDD8BAC2C2C}"/>
          </ac:inkMkLst>
        </pc:inkChg>
        <pc:inkChg chg="add mod">
          <ac:chgData name="Wallter Kang" userId="d5c269cbe9dbe8bc" providerId="LiveId" clId="{AF7412A2-1EDC-45D4-A97B-63DA0CD77FB8}" dt="2024-03-13T23:56:23.046" v="231"/>
          <ac:inkMkLst>
            <pc:docMk/>
            <pc:sldMk cId="2613600747" sldId="277"/>
            <ac:inkMk id="138" creationId="{1D961816-467C-AB23-4AC1-A563BF3FECC7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1" creationId="{BCB202F0-823D-02DA-C158-C81B63416401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2" creationId="{EA9C7888-8835-45F1-A6BE-3A727FBD7E42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3" creationId="{4C6DB784-A418-AB97-98E8-05A3AA72184A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4" creationId="{09E06B6E-484C-E525-9360-50355C25F664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5" creationId="{AC96F99C-2A2F-A615-C8E5-2FDB1812CC18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6" creationId="{0540C2F4-FB03-2D7E-EFF6-A598E3A4F074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7" creationId="{7CB43D4F-76CC-0B20-07E1-E233FCB4561D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8" creationId="{959A337C-E857-5722-4AFC-5CB5D0988625}"/>
          </ac:inkMkLst>
        </pc:inkChg>
        <pc:inkChg chg="add mod">
          <ac:chgData name="Wallter Kang" userId="d5c269cbe9dbe8bc" providerId="LiveId" clId="{AF7412A2-1EDC-45D4-A97B-63DA0CD77FB8}" dt="2024-03-13T23:56:27.548" v="241"/>
          <ac:inkMkLst>
            <pc:docMk/>
            <pc:sldMk cId="2613600747" sldId="277"/>
            <ac:inkMk id="149" creationId="{76A1FC43-0B0B-8F47-A7A2-C6E77E7FCEDC}"/>
          </ac:inkMkLst>
        </pc:inkChg>
        <pc:inkChg chg="add">
          <ac:chgData name="Wallter Kang" userId="d5c269cbe9dbe8bc" providerId="LiveId" clId="{AF7412A2-1EDC-45D4-A97B-63DA0CD77FB8}" dt="2024-03-13T23:56:31.426" v="242" actId="9405"/>
          <ac:inkMkLst>
            <pc:docMk/>
            <pc:sldMk cId="2613600747" sldId="277"/>
            <ac:inkMk id="152" creationId="{A72212D8-4742-7F85-4285-98487B1859F5}"/>
          </ac:inkMkLst>
        </pc:inkChg>
        <pc:inkChg chg="add">
          <ac:chgData name="Wallter Kang" userId="d5c269cbe9dbe8bc" providerId="LiveId" clId="{AF7412A2-1EDC-45D4-A97B-63DA0CD77FB8}" dt="2024-03-13T23:56:31.790" v="243" actId="9405"/>
          <ac:inkMkLst>
            <pc:docMk/>
            <pc:sldMk cId="2613600747" sldId="277"/>
            <ac:inkMk id="153" creationId="{99D3DBA6-D317-B1FF-D57E-185E4AE3E8FA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54" creationId="{7234F562-CBC6-5D23-46E2-AB9E51A16AF1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55" creationId="{A224B7F3-A455-3D4A-BEAA-15A2A1F55BCE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57" creationId="{598A0095-59E1-C38D-C8DD-8BDF32FE25DF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58" creationId="{A26CD248-3E5D-0E17-7C44-C5FF1A6FC10E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59" creationId="{F5932264-75BB-F7FB-72AB-875347FB0BC3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0" creationId="{7170E73B-6376-C0A1-4573-DAA3F50297FB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1" creationId="{2FCACF82-3776-F59B-8026-AEF1EA8CEBFE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2" creationId="{A21CC4CA-C47C-2005-7136-DC23F7F7A39A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3" creationId="{D718E220-48BB-ECE7-CDAA-12FEAB3FE0BE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4" creationId="{F57E632F-B8FD-4D1F-927C-4A93F3C75450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5" creationId="{8F3250E7-3B44-8BC4-4FCF-8F1AF0531DC1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6" creationId="{5ACC0966-5B90-6FF1-5F60-C985CB6D8C5C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7" creationId="{B958D61F-1A0F-E889-EBF0-627FB9C62DEC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8" creationId="{F5675503-6CFD-1255-F586-8575BDB7A63A}"/>
          </ac:inkMkLst>
        </pc:inkChg>
        <pc:inkChg chg="add mod">
          <ac:chgData name="Wallter Kang" userId="d5c269cbe9dbe8bc" providerId="LiveId" clId="{AF7412A2-1EDC-45D4-A97B-63DA0CD77FB8}" dt="2024-03-13T23:56:50.998" v="260"/>
          <ac:inkMkLst>
            <pc:docMk/>
            <pc:sldMk cId="2613600747" sldId="277"/>
            <ac:inkMk id="169" creationId="{C89DC02D-BE3E-D582-A775-E4390EE94AA4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72" creationId="{6986C27B-628B-0801-5257-7112646938E7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73" creationId="{14159873-B893-63DD-397A-1A0260F016E0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74" creationId="{2CD638E2-F640-FC78-D37F-F59C0639E360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75" creationId="{27C8B125-E611-ABB0-D540-1A776323E782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76" creationId="{11EFC935-09B2-C027-2F2A-8D59F1DFD849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77" creationId="{69933D59-E397-A8F8-AAF0-4948DA135871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78" creationId="{02EBBC0B-85D8-39B7-3102-B5819B2B5B5D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79" creationId="{DA33FF9C-46B8-065E-E306-744450C3532D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80" creationId="{9D035970-E782-A267-28F2-71DC1BC762A9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81" creationId="{E214EA56-295A-A0E4-1937-224BEDC31C5C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82" creationId="{0A74D2B7-49C8-73F4-2C0A-A35A8058300D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83" creationId="{CA607630-ED90-FD1B-641E-BD50EE347082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84" creationId="{E4DF80D8-6FBB-4B15-ED91-3FE36453A649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85" creationId="{D04B1376-5FC2-2C74-208D-AA05F6E8340F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86" creationId="{8E25A217-C732-6B82-AAC5-1863BE1BBDDC}"/>
          </ac:inkMkLst>
        </pc:inkChg>
        <pc:inkChg chg="add mod">
          <ac:chgData name="Wallter Kang" userId="d5c269cbe9dbe8bc" providerId="LiveId" clId="{AF7412A2-1EDC-45D4-A97B-63DA0CD77FB8}" dt="2024-03-13T23:57:03.046" v="277"/>
          <ac:inkMkLst>
            <pc:docMk/>
            <pc:sldMk cId="2613600747" sldId="277"/>
            <ac:inkMk id="187" creationId="{513DAF8A-2274-6BC9-8682-8AD70F5121F5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0" creationId="{42E0FA23-3E9F-CF81-5443-B17A188BECCA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1" creationId="{AD2B5B08-8680-BF1F-4D9A-C0A599275D5E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2" creationId="{E70844CC-7831-464E-0301-73F230464F15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3" creationId="{B6EF0E07-E707-0948-2E36-FB765A26A722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4" creationId="{B26C090E-7FEB-817F-870D-E517987A9A48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5" creationId="{BB32D6EC-B7BF-05B4-5FEB-F04E93FD6E69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6" creationId="{5FFF6DF8-8533-25D6-7A66-1B9098F05217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7" creationId="{E5AEF7AF-C01B-687E-8BB3-C5B5735EA2BA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8" creationId="{4651CEDD-1670-EC86-1061-6B641CB00A17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199" creationId="{41B19E68-DF3B-D322-82C2-447054596889}"/>
          </ac:inkMkLst>
        </pc:inkChg>
        <pc:inkChg chg="add mod">
          <ac:chgData name="Wallter Kang" userId="d5c269cbe9dbe8bc" providerId="LiveId" clId="{AF7412A2-1EDC-45D4-A97B-63DA0CD77FB8}" dt="2024-03-13T23:57:13.167" v="289"/>
          <ac:inkMkLst>
            <pc:docMk/>
            <pc:sldMk cId="2613600747" sldId="277"/>
            <ac:inkMk id="200" creationId="{A14F8257-AC4C-713C-0ABE-C215E1BFFFC6}"/>
          </ac:inkMkLst>
        </pc:inkChg>
        <pc:inkChg chg="add">
          <ac:chgData name="Wallter Kang" userId="d5c269cbe9dbe8bc" providerId="LiveId" clId="{AF7412A2-1EDC-45D4-A97B-63DA0CD77FB8}" dt="2024-03-13T23:57:41.862" v="290" actId="9405"/>
          <ac:inkMkLst>
            <pc:docMk/>
            <pc:sldMk cId="2613600747" sldId="277"/>
            <ac:inkMk id="204" creationId="{64B2484C-54E0-87F5-EBA2-D8DD4D3C4589}"/>
          </ac:inkMkLst>
        </pc:inkChg>
      </pc:sldChg>
      <pc:sldChg chg="addSp delSp modSp mod">
        <pc:chgData name="Wallter Kang" userId="d5c269cbe9dbe8bc" providerId="LiveId" clId="{AF7412A2-1EDC-45D4-A97B-63DA0CD77FB8}" dt="2024-03-14T00:04:21.517" v="581"/>
        <pc:sldMkLst>
          <pc:docMk/>
          <pc:sldMk cId="2510434186" sldId="278"/>
        </pc:sldMkLst>
        <pc:spChg chg="add mod">
          <ac:chgData name="Wallter Kang" userId="d5c269cbe9dbe8bc" providerId="LiveId" clId="{AF7412A2-1EDC-45D4-A97B-63DA0CD77FB8}" dt="2024-03-13T23:50:33.458" v="95" actId="20577"/>
          <ac:spMkLst>
            <pc:docMk/>
            <pc:sldMk cId="2510434186" sldId="278"/>
            <ac:spMk id="2" creationId="{466F15FB-D28B-909D-0F37-2E939FC7F017}"/>
          </ac:spMkLst>
        </pc:s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22" creationId="{EB50C9F2-2600-396F-75BA-633B3ACA2472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35" creationId="{97530B26-7559-F3FB-369B-0F315E846975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51" creationId="{76B922CD-C76F-0959-51CF-453B83B3A04A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64" creationId="{CFF1866B-B6BA-2631-BF41-54D503B598DE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77" creationId="{0957ECAB-1CD6-2470-D623-DFE056344029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89" creationId="{CA943A8B-A3AB-3C24-5542-6227FA5A966A}"/>
          </ac:grpSpMkLst>
        </pc:grpChg>
        <pc:grpChg chg="del">
          <ac:chgData name="Wallter Kang" userId="d5c269cbe9dbe8bc" providerId="LiveId" clId="{AF7412A2-1EDC-45D4-A97B-63DA0CD77FB8}" dt="2024-03-13T23:49:17.063" v="20" actId="478"/>
          <ac:grpSpMkLst>
            <pc:docMk/>
            <pc:sldMk cId="2510434186" sldId="278"/>
            <ac:grpSpMk id="90" creationId="{56AC0EC0-236D-2505-36DD-ABC82C2D03A9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101" creationId="{696751A1-AC5D-1A68-2D66-472E53712553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106" creationId="{398CF4B7-8F8A-CFE6-07F1-3AF8492585EB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115" creationId="{95A703EB-C107-D460-2CC9-63ABDCFF3584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129" creationId="{B10A24AE-F69C-2678-0836-BFCC16362C10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143" creationId="{416F49EB-0405-FD15-675B-2BDB6A0A785A}"/>
          </ac:grpSpMkLst>
        </pc:grpChg>
        <pc:grpChg chg="del">
          <ac:chgData name="Wallter Kang" userId="d5c269cbe9dbe8bc" providerId="LiveId" clId="{AF7412A2-1EDC-45D4-A97B-63DA0CD77FB8}" dt="2024-03-13T23:49:14.305" v="19" actId="478"/>
          <ac:grpSpMkLst>
            <pc:docMk/>
            <pc:sldMk cId="2510434186" sldId="278"/>
            <ac:grpSpMk id="150" creationId="{7BE36120-E801-2931-4B96-658B906AD928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163" creationId="{2910ACF8-2C24-D967-32DC-0860F2FE62C7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174" creationId="{C4E2175B-6119-9148-2378-77D57C6F35B1}"/>
          </ac:grpSpMkLst>
        </pc:grpChg>
        <pc:grpChg chg="del mod">
          <ac:chgData name="Wallter Kang" userId="d5c269cbe9dbe8bc" providerId="LiveId" clId="{AF7412A2-1EDC-45D4-A97B-63DA0CD77FB8}" dt="2024-03-13T23:59:00.936" v="336"/>
          <ac:grpSpMkLst>
            <pc:docMk/>
            <pc:sldMk cId="2510434186" sldId="278"/>
            <ac:grpSpMk id="180" creationId="{32A6BC83-5B61-EEED-C6EB-FA6F62326F24}"/>
          </ac:grpSpMkLst>
        </pc:grpChg>
        <pc:grpChg chg="del mod">
          <ac:chgData name="Wallter Kang" userId="d5c269cbe9dbe8bc" providerId="LiveId" clId="{AF7412A2-1EDC-45D4-A97B-63DA0CD77FB8}" dt="2024-03-13T23:59:04.054" v="343"/>
          <ac:grpSpMkLst>
            <pc:docMk/>
            <pc:sldMk cId="2510434186" sldId="278"/>
            <ac:grpSpMk id="195" creationId="{F26D9124-0208-8D10-7B73-67E23919195B}"/>
          </ac:grpSpMkLst>
        </pc:grpChg>
        <pc:grpChg chg="del mod">
          <ac:chgData name="Wallter Kang" userId="d5c269cbe9dbe8bc" providerId="LiveId" clId="{AF7412A2-1EDC-45D4-A97B-63DA0CD77FB8}" dt="2024-03-13T23:59:44.018" v="382"/>
          <ac:grpSpMkLst>
            <pc:docMk/>
            <pc:sldMk cId="2510434186" sldId="278"/>
            <ac:grpSpMk id="202" creationId="{33615177-056E-86EC-CA2F-44A814763EF1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206" creationId="{7FB7090A-FCBF-1005-5B1D-457BAF102627}"/>
          </ac:grpSpMkLst>
        </pc:grpChg>
        <pc:grpChg chg="del mod">
          <ac:chgData name="Wallter Kang" userId="d5c269cbe9dbe8bc" providerId="LiveId" clId="{AF7412A2-1EDC-45D4-A97B-63DA0CD77FB8}" dt="2024-03-13T23:59:30.837" v="355"/>
          <ac:grpSpMkLst>
            <pc:docMk/>
            <pc:sldMk cId="2510434186" sldId="278"/>
            <ac:grpSpMk id="209" creationId="{3F272545-3250-639D-EFB9-791BA1FC094C}"/>
          </ac:grpSpMkLst>
        </pc:grpChg>
        <pc:grpChg chg="del mod">
          <ac:chgData name="Wallter Kang" userId="d5c269cbe9dbe8bc" providerId="LiveId" clId="{AF7412A2-1EDC-45D4-A97B-63DA0CD77FB8}" dt="2024-03-13T23:59:33.642" v="361"/>
          <ac:grpSpMkLst>
            <pc:docMk/>
            <pc:sldMk cId="2510434186" sldId="278"/>
            <ac:grpSpMk id="214" creationId="{08CF7DBF-7635-B17A-C57A-B02ABF6957DD}"/>
          </ac:grpSpMkLst>
        </pc:grpChg>
        <pc:grpChg chg="del mod">
          <ac:chgData name="Wallter Kang" userId="d5c269cbe9dbe8bc" providerId="LiveId" clId="{AF7412A2-1EDC-45D4-A97B-63DA0CD77FB8}" dt="2024-03-13T23:59:34.469" v="363"/>
          <ac:grpSpMkLst>
            <pc:docMk/>
            <pc:sldMk cId="2510434186" sldId="278"/>
            <ac:grpSpMk id="220" creationId="{853B4F9E-60FC-43FF-0173-4FF40597EBEE}"/>
          </ac:grpSpMkLst>
        </pc:grpChg>
        <pc:grpChg chg="del mod">
          <ac:chgData name="Wallter Kang" userId="d5c269cbe9dbe8bc" providerId="LiveId" clId="{AF7412A2-1EDC-45D4-A97B-63DA0CD77FB8}" dt="2024-03-13T23:59:35.423" v="365"/>
          <ac:grpSpMkLst>
            <pc:docMk/>
            <pc:sldMk cId="2510434186" sldId="278"/>
            <ac:grpSpMk id="222" creationId="{F095E1D0-1991-4983-C9E9-AEEBC43DF740}"/>
          </ac:grpSpMkLst>
        </pc:grpChg>
        <pc:grpChg chg="del mod">
          <ac:chgData name="Wallter Kang" userId="d5c269cbe9dbe8bc" providerId="LiveId" clId="{AF7412A2-1EDC-45D4-A97B-63DA0CD77FB8}" dt="2024-03-13T23:59:38.258" v="369"/>
          <ac:grpSpMkLst>
            <pc:docMk/>
            <pc:sldMk cId="2510434186" sldId="278"/>
            <ac:grpSpMk id="224" creationId="{1BE95832-6516-C463-99E5-745A3388C380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228" creationId="{24E1281E-D147-DDC9-A024-E9787F8B467C}"/>
          </ac:grpSpMkLst>
        </pc:grpChg>
        <pc:grpChg chg="del mod">
          <ac:chgData name="Wallter Kang" userId="d5c269cbe9dbe8bc" providerId="LiveId" clId="{AF7412A2-1EDC-45D4-A97B-63DA0CD77FB8}" dt="2024-03-13T23:59:44.018" v="382"/>
          <ac:grpSpMkLst>
            <pc:docMk/>
            <pc:sldMk cId="2510434186" sldId="278"/>
            <ac:grpSpMk id="232" creationId="{137D6E12-9262-E10A-3D61-EA1DA9647A22}"/>
          </ac:grpSpMkLst>
        </pc:grpChg>
        <pc:grpChg chg="del mod">
          <ac:chgData name="Wallter Kang" userId="d5c269cbe9dbe8bc" providerId="LiveId" clId="{AF7412A2-1EDC-45D4-A97B-63DA0CD77FB8}" dt="2024-03-13T23:59:45.714" v="385"/>
          <ac:grpSpMkLst>
            <pc:docMk/>
            <pc:sldMk cId="2510434186" sldId="278"/>
            <ac:grpSpMk id="241" creationId="{04D2AA42-FCD8-E269-A7DE-4C597A143DFD}"/>
          </ac:grpSpMkLst>
        </pc:grpChg>
        <pc:grpChg chg="del mod">
          <ac:chgData name="Wallter Kang" userId="d5c269cbe9dbe8bc" providerId="LiveId" clId="{AF7412A2-1EDC-45D4-A97B-63DA0CD77FB8}" dt="2024-03-13T23:59:50.516" v="396"/>
          <ac:grpSpMkLst>
            <pc:docMk/>
            <pc:sldMk cId="2510434186" sldId="278"/>
            <ac:grpSpMk id="244" creationId="{7E112336-C2AD-EA92-B209-1AD1AAEE5533}"/>
          </ac:grpSpMkLst>
        </pc:grpChg>
        <pc:grpChg chg="del mod">
          <ac:chgData name="Wallter Kang" userId="d5c269cbe9dbe8bc" providerId="LiveId" clId="{AF7412A2-1EDC-45D4-A97B-63DA0CD77FB8}" dt="2024-03-13T23:59:57.561" v="399"/>
          <ac:grpSpMkLst>
            <pc:docMk/>
            <pc:sldMk cId="2510434186" sldId="278"/>
            <ac:grpSpMk id="255" creationId="{C1E4E960-18BB-165A-59AD-4A7B04F544A4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258" creationId="{20C3BDA0-8018-9D8A-4861-747BFF609617}"/>
          </ac:grpSpMkLst>
        </pc:grpChg>
        <pc:grpChg chg="del mod">
          <ac:chgData name="Wallter Kang" userId="d5c269cbe9dbe8bc" providerId="LiveId" clId="{AF7412A2-1EDC-45D4-A97B-63DA0CD77FB8}" dt="2024-03-14T00:00:13.808" v="413"/>
          <ac:grpSpMkLst>
            <pc:docMk/>
            <pc:sldMk cId="2510434186" sldId="278"/>
            <ac:grpSpMk id="267" creationId="{1B220B0B-F514-3FA9-7F63-39222A2525BF}"/>
          </ac:grpSpMkLst>
        </pc:grpChg>
        <pc:grpChg chg="del mod">
          <ac:chgData name="Wallter Kang" userId="d5c269cbe9dbe8bc" providerId="LiveId" clId="{AF7412A2-1EDC-45D4-A97B-63DA0CD77FB8}" dt="2024-03-14T00:01:18.098" v="458"/>
          <ac:grpSpMkLst>
            <pc:docMk/>
            <pc:sldMk cId="2510434186" sldId="278"/>
            <ac:grpSpMk id="272" creationId="{0AD324FB-ACA3-8DF6-5071-B08F91E78AFC}"/>
          </ac:grpSpMkLst>
        </pc:grpChg>
        <pc:grpChg chg="del mod">
          <ac:chgData name="Wallter Kang" userId="d5c269cbe9dbe8bc" providerId="LiveId" clId="{AF7412A2-1EDC-45D4-A97B-63DA0CD77FB8}" dt="2024-03-14T00:00:30.958" v="430"/>
          <ac:grpSpMkLst>
            <pc:docMk/>
            <pc:sldMk cId="2510434186" sldId="278"/>
            <ac:grpSpMk id="275" creationId="{649C0B68-9250-92E6-1F5E-B8EE9CEA102A}"/>
          </ac:grpSpMkLst>
        </pc:grpChg>
        <pc:grpChg chg="del mod">
          <ac:chgData name="Wallter Kang" userId="d5c269cbe9dbe8bc" providerId="LiveId" clId="{AF7412A2-1EDC-45D4-A97B-63DA0CD77FB8}" dt="2024-03-14T00:00:30.958" v="430"/>
          <ac:grpSpMkLst>
            <pc:docMk/>
            <pc:sldMk cId="2510434186" sldId="278"/>
            <ac:grpSpMk id="289" creationId="{92C2D8B0-8AA4-A8E6-BDBA-CC09463CE697}"/>
          </ac:grpSpMkLst>
        </pc:grpChg>
        <pc:grpChg chg="del mod">
          <ac:chgData name="Wallter Kang" userId="d5c269cbe9dbe8bc" providerId="LiveId" clId="{AF7412A2-1EDC-45D4-A97B-63DA0CD77FB8}" dt="2024-03-14T00:00:36.628" v="440"/>
          <ac:grpSpMkLst>
            <pc:docMk/>
            <pc:sldMk cId="2510434186" sldId="278"/>
            <ac:grpSpMk id="290" creationId="{29331F3A-512A-EC39-2924-F519D0558496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300" creationId="{041E895F-B17F-3BAD-1414-6DA41A438360}"/>
          </ac:grpSpMkLst>
        </pc:grpChg>
        <pc:grpChg chg="del mod">
          <ac:chgData name="Wallter Kang" userId="d5c269cbe9dbe8bc" providerId="LiveId" clId="{AF7412A2-1EDC-45D4-A97B-63DA0CD77FB8}" dt="2024-03-14T00:01:01.440" v="456"/>
          <ac:grpSpMkLst>
            <pc:docMk/>
            <pc:sldMk cId="2510434186" sldId="278"/>
            <ac:grpSpMk id="313" creationId="{4374DC57-5C8A-F5E6-2D7B-9097AE69ADE2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316" creationId="{1CB4BCE4-2426-EEBA-AA68-62C6020F9850}"/>
          </ac:grpSpMkLst>
        </pc:grpChg>
        <pc:grpChg chg="del mod">
          <ac:chgData name="Wallter Kang" userId="d5c269cbe9dbe8bc" providerId="LiveId" clId="{AF7412A2-1EDC-45D4-A97B-63DA0CD77FB8}" dt="2024-03-14T00:01:24.159" v="471"/>
          <ac:grpSpMkLst>
            <pc:docMk/>
            <pc:sldMk cId="2510434186" sldId="278"/>
            <ac:grpSpMk id="318" creationId="{36620A19-DABE-8822-B8CE-DE88DBAED0C3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331" creationId="{57829C47-F47F-9AAA-F74B-FA0F620F85F8}"/>
          </ac:grpSpMkLst>
        </pc:grpChg>
        <pc:grpChg chg="del mod">
          <ac:chgData name="Wallter Kang" userId="d5c269cbe9dbe8bc" providerId="LiveId" clId="{AF7412A2-1EDC-45D4-A97B-63DA0CD77FB8}" dt="2024-03-14T00:01:34.239" v="498"/>
          <ac:grpSpMkLst>
            <pc:docMk/>
            <pc:sldMk cId="2510434186" sldId="278"/>
            <ac:grpSpMk id="358" creationId="{1828D332-2458-2B5A-CB70-1FC32F00B049}"/>
          </ac:grpSpMkLst>
        </pc:grpChg>
        <pc:grpChg chg="del mod">
          <ac:chgData name="Wallter Kang" userId="d5c269cbe9dbe8bc" providerId="LiveId" clId="{AF7412A2-1EDC-45D4-A97B-63DA0CD77FB8}" dt="2024-03-14T00:01:49.188" v="500"/>
          <ac:grpSpMkLst>
            <pc:docMk/>
            <pc:sldMk cId="2510434186" sldId="278"/>
            <ac:grpSpMk id="359" creationId="{20CA0888-BC2A-680A-2DC0-BCC5231C0196}"/>
          </ac:grpSpMkLst>
        </pc:grpChg>
        <pc:grpChg chg="del mod">
          <ac:chgData name="Wallter Kang" userId="d5c269cbe9dbe8bc" providerId="LiveId" clId="{AF7412A2-1EDC-45D4-A97B-63DA0CD77FB8}" dt="2024-03-14T00:01:55.838" v="502"/>
          <ac:grpSpMkLst>
            <pc:docMk/>
            <pc:sldMk cId="2510434186" sldId="278"/>
            <ac:grpSpMk id="361" creationId="{227CB22F-D1B5-9F4A-5190-4C70575C5A7F}"/>
          </ac:grpSpMkLst>
        </pc:grpChg>
        <pc:grpChg chg="del mod">
          <ac:chgData name="Wallter Kang" userId="d5c269cbe9dbe8bc" providerId="LiveId" clId="{AF7412A2-1EDC-45D4-A97B-63DA0CD77FB8}" dt="2024-03-14T00:02:03.031" v="508"/>
          <ac:grpSpMkLst>
            <pc:docMk/>
            <pc:sldMk cId="2510434186" sldId="278"/>
            <ac:grpSpMk id="363" creationId="{2BADA54E-DF5E-19C4-F3A1-4C691803F5DD}"/>
          </ac:grpSpMkLst>
        </pc:grpChg>
        <pc:grpChg chg="del mod">
          <ac:chgData name="Wallter Kang" userId="d5c269cbe9dbe8bc" providerId="LiveId" clId="{AF7412A2-1EDC-45D4-A97B-63DA0CD77FB8}" dt="2024-03-14T00:02:03.031" v="508"/>
          <ac:grpSpMkLst>
            <pc:docMk/>
            <pc:sldMk cId="2510434186" sldId="278"/>
            <ac:grpSpMk id="366" creationId="{A534AFAF-C0ED-84CB-2157-FB2F40FF1FEF}"/>
          </ac:grpSpMkLst>
        </pc:grpChg>
        <pc:grpChg chg="mod">
          <ac:chgData name="Wallter Kang" userId="d5c269cbe9dbe8bc" providerId="LiveId" clId="{AF7412A2-1EDC-45D4-A97B-63DA0CD77FB8}" dt="2024-03-14T00:02:03.031" v="508"/>
          <ac:grpSpMkLst>
            <pc:docMk/>
            <pc:sldMk cId="2510434186" sldId="278"/>
            <ac:grpSpMk id="369" creationId="{A410FB51-113E-A7D7-A340-27ABA63B6965}"/>
          </ac:grpSpMkLst>
        </pc:grpChg>
        <pc:grpChg chg="del mod">
          <ac:chgData name="Wallter Kang" userId="d5c269cbe9dbe8bc" providerId="LiveId" clId="{AF7412A2-1EDC-45D4-A97B-63DA0CD77FB8}" dt="2024-03-14T00:02:22.943" v="514"/>
          <ac:grpSpMkLst>
            <pc:docMk/>
            <pc:sldMk cId="2510434186" sldId="278"/>
            <ac:grpSpMk id="372" creationId="{83AA143E-0E18-2286-739E-B67F9EC7DE44}"/>
          </ac:grpSpMkLst>
        </pc:grpChg>
        <pc:grpChg chg="del mod">
          <ac:chgData name="Wallter Kang" userId="d5c269cbe9dbe8bc" providerId="LiveId" clId="{AF7412A2-1EDC-45D4-A97B-63DA0CD77FB8}" dt="2024-03-14T00:02:34.112" v="531"/>
          <ac:grpSpMkLst>
            <pc:docMk/>
            <pc:sldMk cId="2510434186" sldId="278"/>
            <ac:grpSpMk id="375" creationId="{4A384FBF-11E6-F190-4077-53CAE544FDAE}"/>
          </ac:grpSpMkLst>
        </pc:grpChg>
        <pc:grpChg chg="del mod">
          <ac:chgData name="Wallter Kang" userId="d5c269cbe9dbe8bc" providerId="LiveId" clId="{AF7412A2-1EDC-45D4-A97B-63DA0CD77FB8}" dt="2024-03-14T00:02:34.112" v="531"/>
          <ac:grpSpMkLst>
            <pc:docMk/>
            <pc:sldMk cId="2510434186" sldId="278"/>
            <ac:grpSpMk id="379" creationId="{E9451603-46BC-7B67-02F6-AD2894BA11E7}"/>
          </ac:grpSpMkLst>
        </pc:grpChg>
        <pc:grpChg chg="del mod">
          <ac:chgData name="Wallter Kang" userId="d5c269cbe9dbe8bc" providerId="LiveId" clId="{AF7412A2-1EDC-45D4-A97B-63DA0CD77FB8}" dt="2024-03-14T00:02:43.765" v="533"/>
          <ac:grpSpMkLst>
            <pc:docMk/>
            <pc:sldMk cId="2510434186" sldId="278"/>
            <ac:grpSpMk id="392" creationId="{027E16F9-EACE-F957-A63D-ADDE27BC2562}"/>
          </ac:grpSpMkLst>
        </pc:grpChg>
        <pc:grpChg chg="mod">
          <ac:chgData name="Wallter Kang" userId="d5c269cbe9dbe8bc" providerId="LiveId" clId="{AF7412A2-1EDC-45D4-A97B-63DA0CD77FB8}" dt="2024-03-14T00:02:43.765" v="533"/>
          <ac:grpSpMkLst>
            <pc:docMk/>
            <pc:sldMk cId="2510434186" sldId="278"/>
            <ac:grpSpMk id="394" creationId="{28F6B087-D63C-42F7-83A3-714B6336D198}"/>
          </ac:grpSpMkLst>
        </pc:grpChg>
        <pc:grpChg chg="del mod">
          <ac:chgData name="Wallter Kang" userId="d5c269cbe9dbe8bc" providerId="LiveId" clId="{AF7412A2-1EDC-45D4-A97B-63DA0CD77FB8}" dt="2024-03-14T00:03:02.343" v="545"/>
          <ac:grpSpMkLst>
            <pc:docMk/>
            <pc:sldMk cId="2510434186" sldId="278"/>
            <ac:grpSpMk id="401" creationId="{E70F4F2E-5B17-9FD7-A2D3-60B2D8635899}"/>
          </ac:grpSpMkLst>
        </pc:grpChg>
        <pc:grpChg chg="del mod">
          <ac:chgData name="Wallter Kang" userId="d5c269cbe9dbe8bc" providerId="LiveId" clId="{AF7412A2-1EDC-45D4-A97B-63DA0CD77FB8}" dt="2024-03-14T00:03:56.429" v="559"/>
          <ac:grpSpMkLst>
            <pc:docMk/>
            <pc:sldMk cId="2510434186" sldId="278"/>
            <ac:grpSpMk id="406" creationId="{C49543B5-5E49-4654-EEBB-E7E182879949}"/>
          </ac:grpSpMkLst>
        </pc:grpChg>
        <pc:grpChg chg="mod">
          <ac:chgData name="Wallter Kang" userId="d5c269cbe9dbe8bc" providerId="LiveId" clId="{AF7412A2-1EDC-45D4-A97B-63DA0CD77FB8}" dt="2024-03-14T00:03:07.329" v="548"/>
          <ac:grpSpMkLst>
            <pc:docMk/>
            <pc:sldMk cId="2510434186" sldId="278"/>
            <ac:grpSpMk id="409" creationId="{26D9AE4E-B62E-A3E4-2059-B2D58DA1FE54}"/>
          </ac:grpSpMkLst>
        </pc:grpChg>
        <pc:grpChg chg="del mod">
          <ac:chgData name="Wallter Kang" userId="d5c269cbe9dbe8bc" providerId="LiveId" clId="{AF7412A2-1EDC-45D4-A97B-63DA0CD77FB8}" dt="2024-03-14T00:04:08.587" v="569"/>
          <ac:grpSpMkLst>
            <pc:docMk/>
            <pc:sldMk cId="2510434186" sldId="278"/>
            <ac:grpSpMk id="420" creationId="{6C6F99C9-F87A-6C3E-9C4C-D243595921BF}"/>
          </ac:grpSpMkLst>
        </pc:grpChg>
        <pc:grpChg chg="del mod">
          <ac:chgData name="Wallter Kang" userId="d5c269cbe9dbe8bc" providerId="LiveId" clId="{AF7412A2-1EDC-45D4-A97B-63DA0CD77FB8}" dt="2024-03-14T00:04:16.695" v="571"/>
          <ac:grpSpMkLst>
            <pc:docMk/>
            <pc:sldMk cId="2510434186" sldId="278"/>
            <ac:grpSpMk id="430" creationId="{6F1CF0F9-FED5-5941-E4B9-6ED9A047D846}"/>
          </ac:grpSpMkLst>
        </pc:grpChg>
        <pc:grpChg chg="del mod">
          <ac:chgData name="Wallter Kang" userId="d5c269cbe9dbe8bc" providerId="LiveId" clId="{AF7412A2-1EDC-45D4-A97B-63DA0CD77FB8}" dt="2024-03-14T00:04:21.517" v="581"/>
          <ac:grpSpMkLst>
            <pc:docMk/>
            <pc:sldMk cId="2510434186" sldId="278"/>
            <ac:grpSpMk id="432" creationId="{627C1A7E-9EED-BA0E-C0CE-5B6C3D36DFAE}"/>
          </ac:grpSpMkLst>
        </pc:grpChg>
        <pc:grpChg chg="mod">
          <ac:chgData name="Wallter Kang" userId="d5c269cbe9dbe8bc" providerId="LiveId" clId="{AF7412A2-1EDC-45D4-A97B-63DA0CD77FB8}" dt="2024-03-14T00:04:21.517" v="581"/>
          <ac:grpSpMkLst>
            <pc:docMk/>
            <pc:sldMk cId="2510434186" sldId="278"/>
            <ac:grpSpMk id="442" creationId="{28D24ADD-EA02-F864-F628-1A4F1A44B707}"/>
          </ac:grpSpMkLst>
        </pc:grp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" creationId="{EBA05B9D-467A-82E7-1559-322E596CFAE4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4" creationId="{BFF6D678-CA7F-932C-0C29-C0B1943D09FF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5" creationId="{4F4B0E5D-D2DF-2289-8867-BD445F67A19C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6" creationId="{62F83B8A-3536-74FD-6CC9-1EF32A7F34F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" creationId="{72CFEC4E-4BB9-F86F-1A16-65F411B0BBD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" creationId="{35DDA565-D9B3-C80E-2228-0C70CD907EAF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78" creationId="{370096DF-EF16-364B-DFCD-5BE21A7E419F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81" creationId="{8E5A76AF-9A09-365E-90C5-ABF0C6D3A87C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82" creationId="{67F7D4A4-5A86-62F1-6CFF-D4539DA86261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83" creationId="{A89F8813-450D-8EE5-7220-D559E41628AD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84" creationId="{D17A6B5C-5B71-7282-50C3-147AD9F274A6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132" creationId="{EDE48B3B-15FC-2D83-B723-433ED548B1CB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133" creationId="{5F4129E2-3A4D-1C17-6EAD-65A4BB72B74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47" creationId="{C15CB2FB-EDD5-7126-41B9-3F34B084D5ED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151" creationId="{9D7E2E36-9A54-5415-453E-CD16B013BDB0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152" creationId="{D6E19DA4-F0B9-F7E3-BA94-58BCC84ED71B}"/>
          </ac:inkMkLst>
        </pc:inkChg>
        <pc:inkChg chg="del">
          <ac:chgData name="Wallter Kang" userId="d5c269cbe9dbe8bc" providerId="LiveId" clId="{AF7412A2-1EDC-45D4-A97B-63DA0CD77FB8}" dt="2024-03-13T23:49:14.305" v="19" actId="478"/>
          <ac:inkMkLst>
            <pc:docMk/>
            <pc:sldMk cId="2510434186" sldId="278"/>
            <ac:inkMk id="153" creationId="{0186612B-6E4B-F607-751B-DF0851B6D69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54" creationId="{7803BE85-80A5-043F-97FF-4995A1DA54D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55" creationId="{5FE9352B-3389-7F1A-14CF-4D6C3A52BE8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56" creationId="{55F5F7EB-7307-8968-0A57-7B0F592D641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57" creationId="{F3A88833-6D33-069F-920C-F282FD54A2F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58" creationId="{ACAE2948-77C7-18D9-6ED0-764FA157C21B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59" creationId="{7E11F131-56D1-8A6A-3FDE-893C2F0113C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0" creationId="{C42E8BF7-9461-9DFC-FECB-F0BBB9E6FCF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1" creationId="{4194BAD2-68AE-A431-6FD8-A6CDD00686FB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2" creationId="{FF8DC2B3-9219-CA11-1971-85AB542EE36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4" creationId="{09BC3381-52D8-6F34-73D6-76C7C96AEC8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5" creationId="{5F36386B-ECA0-CE71-498F-F7588762D547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6" creationId="{06988303-D61E-6EF8-F592-FC10B0DD573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7" creationId="{39AD008A-1A2E-2348-363C-62EAA01A1E0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8" creationId="{0DF4045B-6FB6-FD6A-2FAC-699E1880A59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69" creationId="{B0E34A4D-E460-E8C2-B336-FBD6CA1FD1E6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0" creationId="{E0C71AF9-9B63-E946-735C-B7A31F27C4B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1" creationId="{F15AC948-EA94-01C0-0242-CDB7E250ED3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2" creationId="{177FB0AC-BFC0-F9DA-4F0D-7677699D8D8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3" creationId="{F2020597-749D-6BCD-1457-32D325B682A8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5" creationId="{E263064E-FC94-0682-4EA5-19FF154F8C1C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6" creationId="{61F7C7F6-6668-D32E-A59D-A3ADDAB77DF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7" creationId="{F7B5A587-0C66-F2C0-F431-2302F61E152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8" creationId="{7B755D2D-6E3B-D640-DF61-4E6738D6017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79" creationId="{5CBC5EBD-7724-7DA6-E606-D1B5E6FEC70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1" creationId="{EB80FC48-ECA8-3A77-C8E0-7B735A87B5E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2" creationId="{08F1A74D-A7B4-021F-8CF9-D7E7D8EF097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3" creationId="{1FAD9FFF-A5B0-FB3D-44CD-3475DC738486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4" creationId="{5103B37D-FF2A-8199-5D31-6ED79051AD9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5" creationId="{CC6D5D88-917D-C87F-5917-D15AE07FBE4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6" creationId="{F5DD512B-8097-D21D-D8DF-7FE89D0A875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7" creationId="{D91C14DE-979E-F4B8-6E2C-28952CCE7E9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8" creationId="{777EDDFC-86F6-F0CF-BFD6-0E909142F38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89" creationId="{89B6EA2F-2983-7C59-EEE5-94749C842F5C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0" creationId="{9F12E83C-CAA4-23D5-011C-7BE7563253F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1" creationId="{9CE202AF-C092-90C0-269B-C5D84BDFC35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2" creationId="{6EE7E447-D5F6-0B02-3438-C12E31BE6BD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3" creationId="{720B3065-0ADD-74B1-0EB5-FBD4DB56985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4" creationId="{A9BD5B11-9BA3-51DE-8120-023693A9567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6" creationId="{6B9842FC-05E8-959A-73FF-BBD1ED887E2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7" creationId="{83EE898C-E284-D135-5A3E-088225CF78D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8" creationId="{86219055-D461-F7B0-812C-7DC638A28ED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199" creationId="{20E3652F-869C-F62D-DFE7-2A0F1CBEF89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00" creationId="{A6863015-AAA5-8979-C05D-06DE4BA94EF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01" creationId="{111C624C-5E54-EB11-E46C-BFE30FA1FF0C}"/>
          </ac:inkMkLst>
        </pc:inkChg>
        <pc:inkChg chg="add">
          <ac:chgData name="Wallter Kang" userId="d5c269cbe9dbe8bc" providerId="LiveId" clId="{AF7412A2-1EDC-45D4-A97B-63DA0CD77FB8}" dt="2024-03-13T23:59:07.530" v="344" actId="9405"/>
          <ac:inkMkLst>
            <pc:docMk/>
            <pc:sldMk cId="2510434186" sldId="278"/>
            <ac:inkMk id="203" creationId="{FB1764AD-CE17-1794-EF0D-3EB865ABB73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04" creationId="{C0CF9843-AD97-933F-0FE5-AF26B30F412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05" creationId="{35A8F1FA-2AF5-0DA0-457F-CACEB85518B7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07" creationId="{2A59B55E-D2B4-60C9-BE69-8F942A43DC2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08" creationId="{EEC25DA6-30E2-AA27-9DAF-9C94D4347D2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0" creationId="{C64539AF-9A0F-189E-76CB-8632E445227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1" creationId="{530D2667-733D-F74B-ACA7-E82FCC180FE8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2" creationId="{82B8841A-A076-9F9F-83C6-1C71D1560577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3" creationId="{209CD862-C765-1822-2427-10FECCF6E51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5" creationId="{C2EE1395-861E-6ABE-A367-B377CBA85CC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6" creationId="{B52C94D2-C262-5B83-7443-02EC7C858A37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7" creationId="{21C80943-D0C5-D7D5-F848-C2E2896666F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8" creationId="{ECC8B638-823A-2F56-0D29-F3D1F530E1D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19" creationId="{6B98B9B1-FFF0-ADA7-EC30-B2C3CB0942C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21" creationId="{BD97F94C-D308-D27F-DE1A-D32F49C4D3F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23" creationId="{E0B9A44B-5E89-5E29-3E46-F545730BD38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25" creationId="{D62D59D5-3057-551C-8902-1A7C2D5E190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26" creationId="{FC0D1739-A96B-20B1-5925-80A16A336C7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27" creationId="{4C6FC546-C1C6-C9D7-D19F-FBC6FDB52C1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29" creationId="{CF90B51D-4B18-54B9-7D43-613AA22B5DA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0" creationId="{6B3DEC74-DA4E-529D-57A3-18D3615AD9A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1" creationId="{FB499B82-BB61-EFF6-0730-957DD3127E9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3" creationId="{620079D5-B220-11A1-AE30-184F99731646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4" creationId="{1F24EDA2-ABE2-30C6-A3F1-CCB9DFC806B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5" creationId="{D17A9A8C-28E7-16DE-A1E4-98596D7B62A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6" creationId="{87E82D65-5559-930D-8E55-EB1B83BF0AE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7" creationId="{C91BEA26-7176-2D08-44CE-3197D5EFBDA8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8" creationId="{62E712E8-EC2E-FEB7-AC65-D80A941DFB0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39" creationId="{5886F64E-12F0-0DF4-A0C3-6F4F7F2A2EDE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40" creationId="{4BAA7123-0470-AE1D-D647-3186D4AD119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42" creationId="{47DB45E6-A6AE-6461-FC28-C08F3BB2311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43" creationId="{ACF21686-3E79-4315-DAC8-716A6FB8E9E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45" creationId="{BCB4C101-F691-A8DF-3175-BE6597CBA74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46" creationId="{A66D263C-EB32-FE42-2586-4A03BFAB1337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47" creationId="{89953E67-EDE6-DD81-DB5F-F560F367CABC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48" creationId="{15A95342-66CB-99F5-B0D3-1D2E272B0498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49" creationId="{83038D47-625E-EB93-C7C6-355984BD7DD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50" creationId="{7E5EA460-571B-C583-DEB4-62880CFBC57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51" creationId="{6F0F0B3B-7781-EC93-75C9-7650A2473F9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52" creationId="{7B03BC06-BB44-2352-434F-652EC211D48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53" creationId="{BAE7B216-20DD-D61F-B4C0-DADB5AA347A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54" creationId="{353140FF-4173-E223-0C84-422D32D1F9C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56" creationId="{C82D7C89-EC5E-9E53-1599-95B934441F8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57" creationId="{0FCDF5AC-C556-0420-0F8F-41B212EAF887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59" creationId="{957822EB-40B6-B6B8-B255-0FE1FB7C3C7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0" creationId="{167FA9D1-229F-215D-AD13-A90262EEACD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1" creationId="{53DFCEEA-1785-2E65-4E62-3C2A36A5CD7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2" creationId="{C44C2B38-52EB-72C6-8D85-8069F2C6631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3" creationId="{3D5C67B6-A327-E35C-52BA-246667FC040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4" creationId="{0D6C7E0C-B4AF-34D4-57AF-2C4FACDF758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5" creationId="{CD9D70A4-6F53-0D9A-96A6-8154D62AF20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6" creationId="{BCDB4B98-5F31-6582-60A5-FD8F79FD2ECC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8" creationId="{D47619A2-4AD9-0D32-50EB-AC164D54964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69" creationId="{D42A8BDC-EFFF-580B-4DB1-69B4007C747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70" creationId="{BC5FC5A8-D5DD-3BAD-7529-64864672E6CE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71" creationId="{4EB3CFEF-168A-EA78-F8CB-8718683199B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73" creationId="{C5E7C198-EF03-67BA-2394-B53D00E33EA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74" creationId="{FE317740-1EA0-DF4E-4690-B3FAD591798B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76" creationId="{BFCF32F6-A72A-9C57-E938-D181A1943CB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77" creationId="{760A6739-C612-DAD9-6112-33CE596AE94C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78" creationId="{BB486FBA-2CAD-CB22-B4C6-1A6BF1FDC21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79" creationId="{2F00D2D9-19F3-6148-DEA3-94ADB43B286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0" creationId="{73E6720E-C17F-B826-7190-F2C73E7732B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1" creationId="{8C2AE402-688A-9D0E-65A9-F388B3D5FC0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2" creationId="{1479D322-94C6-46FB-2303-790C4597E66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3" creationId="{3937179C-672F-81CA-2C9D-C87B615A21F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4" creationId="{BD73AC02-0563-1779-3055-392355B7586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5" creationId="{3DDFAA92-3AD7-1A2E-16B7-FF4CAFFAE61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6" creationId="{B6240555-69DB-60A8-9A05-A0B769C9835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7" creationId="{3038BA41-CC00-8BB6-CF6F-DEAB84916D3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88" creationId="{544A7449-70DF-8014-5361-4C32EA285DF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1" creationId="{898EBE25-BBBC-98DD-9CED-EDEF037976C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2" creationId="{4A057F99-A6E8-9B0F-B559-D77EE8486F4B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3" creationId="{0B5BF394-417B-15D5-C62C-BFFB03DE6CE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4" creationId="{7F17A69F-3B18-7555-1725-2D36B3E2381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5" creationId="{D66097B8-6A37-1E80-F7EA-00130639C7B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6" creationId="{68B425AD-5152-CB4A-AFAC-9981F47E462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7" creationId="{FA8E6CA7-2098-06ED-0C16-66540C3B7E2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8" creationId="{07CA58FD-760C-0E23-1FA9-D57FD46200F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299" creationId="{84470C33-E9B8-FB38-3FE5-441E0BBC6FD8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1" creationId="{BD666DA2-C520-C2D6-CD8C-289A75B57AB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2" creationId="{76D89CE7-9479-E273-E292-87D835CE17C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3" creationId="{E74757AF-5AD5-E7EE-4081-72610B125E8C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4" creationId="{510E1660-3614-AB86-4091-52B442D6E50E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5" creationId="{C292E3A7-D1A7-5048-94D4-C4543854E1C6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6" creationId="{8332F2A7-AA07-B386-F771-03F14D2CF36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7" creationId="{793DA373-C08C-B915-CFA9-6D947D89B2A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8" creationId="{E5ABDBB9-3887-BAF7-D0D8-49704A008FBE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09" creationId="{3FEA8018-FDD8-2677-8586-67BF0FDBF1EB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10" creationId="{A7751B18-5644-6E1E-DFF3-A81BFB7BB11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11" creationId="{B376EC33-9D06-1BA1-D7F9-31458FA329F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12" creationId="{E0C3F243-23E6-195E-87B7-193F83803F2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14" creationId="{BCCFA502-93CD-D054-588D-A6A30486314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15" creationId="{1FF276BE-FDCF-C7EC-4ADF-D9A643D8E6D7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17" creationId="{AFBFFDB5-BECD-35E6-A146-44B439BEB1D8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19" creationId="{B9DD1B72-9BD9-E0E7-832B-0E9C4B31D65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0" creationId="{30DCAD07-58F5-DFDC-AA31-5A5AEBA5132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1" creationId="{5A27D8B7-E4A8-8733-A0C9-E1CA929B2BB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2" creationId="{206B8D62-C540-574B-E3E3-C94A37114C4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3" creationId="{DEAC53FD-C2AE-B716-1F1E-98609E6F0C2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4" creationId="{618FD8F6-46EA-4230-F1B6-13B8B6360D0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5" creationId="{DD80316C-A70B-D127-8E97-8CAA4D23023B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6" creationId="{48BB6D35-09F0-63DA-4699-32C43EDF759E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7" creationId="{FD16BCB5-AF7D-D601-AEC2-7010FBBEA3D8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8" creationId="{4F759649-F955-C0E9-A7AF-10C043FEA0F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29" creationId="{5D389B92-F003-0B56-05C5-34FF08F1E58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0" creationId="{586291D8-78B3-9734-B453-5515FB7AE6C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2" creationId="{61BE8A22-F9B2-03A6-6996-82C8683CC77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3" creationId="{0A8BAC62-1511-92C4-6654-4C73DC3FCB39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4" creationId="{F9C051C9-A6CC-F07D-2552-4BFE74C41F0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5" creationId="{D873950A-88C1-1345-6737-8E87FF9105FB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6" creationId="{56F3D67C-F035-FA37-E0E5-9FC3D71AD0F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7" creationId="{D797DAEC-0625-1DE3-5FD0-0C260657D38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8" creationId="{C28086D7-ECB3-A127-6AC3-8E0EB5A197F6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39" creationId="{90A2CD2E-5FDB-7D7C-7166-E7E4E88B142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0" creationId="{EDC2414B-BC2E-C687-8FC9-090117D40FA6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1" creationId="{D8456072-9090-2279-5D80-D209E60DB765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2" creationId="{3A78F9B1-C611-6404-8FB5-2565E89E960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3" creationId="{C9421118-26F2-FA97-331D-2977114A650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4" creationId="{1FF07C44-3FD4-E9BE-A459-59F98AF321C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5" creationId="{DBE26A53-1AB9-CEAA-4928-818DA47A2C61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6" creationId="{24B2A604-32F3-C519-28F2-4DCE46C7540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7" creationId="{0AC8C4A9-C727-EBA4-A4FB-6F20B1948E62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8" creationId="{750778A3-E059-7D2C-E591-AB5377AE20E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49" creationId="{17105DCB-E1A6-F0DB-459C-17B86EBFCE8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50" creationId="{B0F9BCC1-CB4A-15A6-ABA7-61F63E2FE33F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51" creationId="{E0F473FA-4287-8C2F-7D0E-99E3B8747740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52" creationId="{ABBEE44B-9A8C-5173-7216-D425E9220FDB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53" creationId="{98F12A35-C728-3329-751C-4764624CF906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54" creationId="{A255EF17-A706-1841-6193-902DCDFF373A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55" creationId="{83703B3F-0BF0-3C2F-4891-7D3B24F6CB3E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56" creationId="{8ABC7933-E126-2682-7BA1-46C93279057D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57" creationId="{74ECA6C2-2317-6799-0208-304DB87D9D3A}"/>
          </ac:inkMkLst>
        </pc:inkChg>
        <pc:inkChg chg="add mod">
          <ac:chgData name="Wallter Kang" userId="d5c269cbe9dbe8bc" providerId="LiveId" clId="{AF7412A2-1EDC-45D4-A97B-63DA0CD77FB8}" dt="2024-03-14T00:01:55.838" v="502"/>
          <ac:inkMkLst>
            <pc:docMk/>
            <pc:sldMk cId="2510434186" sldId="278"/>
            <ac:inkMk id="360" creationId="{1D26FAA1-C1FB-2A5A-6DEF-8CF17B332E2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62" creationId="{17709A4C-974B-D9F5-E7ED-86035D550828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64" creationId="{F0C72A31-46DB-48DD-34E7-EED3E50B6AE3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65" creationId="{BDA396EC-9CFB-77A6-B7C7-AFA68021C496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67" creationId="{6B32D1C0-5C40-BBDF-43C3-9D5E284D1AD4}"/>
          </ac:inkMkLst>
        </pc:inkChg>
        <pc:inkChg chg="add mod">
          <ac:chgData name="Wallter Kang" userId="d5c269cbe9dbe8bc" providerId="LiveId" clId="{AF7412A2-1EDC-45D4-A97B-63DA0CD77FB8}" dt="2024-03-14T00:02:03.031" v="508"/>
          <ac:inkMkLst>
            <pc:docMk/>
            <pc:sldMk cId="2510434186" sldId="278"/>
            <ac:inkMk id="368" creationId="{7630198B-7D52-54C9-999E-31745E2FD155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70" creationId="{182B8E4D-7DF3-176A-7CAB-BC76034592C3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71" creationId="{F7ECB93E-E082-D046-89C9-18899FAF87E3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73" creationId="{05E60BB4-A232-8357-6287-9A188438B69F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74" creationId="{0C68DDB2-37B0-15A6-37A9-A800DE5BACE0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76" creationId="{78368DD5-D537-3136-BEAA-8290E6ECAE90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77" creationId="{DEBAC3E3-FA6C-D755-36CC-1D71EC90368E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78" creationId="{66D95DB3-E971-C2B3-A7C3-4E5A85D6C20F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0" creationId="{0A898F81-94F7-2CA9-260C-D4396915717F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1" creationId="{956C4A5E-B99D-4A31-CB33-A1D1F522015B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2" creationId="{0E48C107-44CF-DF88-1A22-BC1ABAD000E0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3" creationId="{BA85CC82-79A6-FF49-37F7-74D92160D047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4" creationId="{F34D4294-00A3-BFF3-08D6-C7A9A724F978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5" creationId="{955820A9-2BC9-C83B-72B9-2E3C93ED49C7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6" creationId="{22D1B1EF-A0B0-14A9-CACF-4563D2A6E175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7" creationId="{33ACBFB6-8403-FF67-2E44-FF9590740890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8" creationId="{66D457B1-7EDF-B89B-3CA1-5C6E033A690E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89" creationId="{180C5357-5B4F-177B-8B91-E312A3840326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90" creationId="{8D61C214-5E98-BF5E-A29A-BA5CDF2067ED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91" creationId="{ECFF6C52-8336-6E9E-FAF8-815792792DFD}"/>
          </ac:inkMkLst>
        </pc:inkChg>
        <pc:inkChg chg="add mod">
          <ac:chgData name="Wallter Kang" userId="d5c269cbe9dbe8bc" providerId="LiveId" clId="{AF7412A2-1EDC-45D4-A97B-63DA0CD77FB8}" dt="2024-03-14T00:02:43.765" v="533"/>
          <ac:inkMkLst>
            <pc:docMk/>
            <pc:sldMk cId="2510434186" sldId="278"/>
            <ac:inkMk id="393" creationId="{E4A5F8DC-D198-C538-2D11-1EF32391E871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395" creationId="{32F172E8-964B-1B9A-DC41-697D8075F75B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396" creationId="{AA6A1DC6-8F4B-DFE8-1A7C-6A7F3567FA43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397" creationId="{C3E9540B-73C1-2367-214F-6DB577426EAB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398" creationId="{3FAFD672-0C85-8A6A-8EC1-69C926830B2B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399" creationId="{505F5C81-3AD9-AD6D-ACE9-DADBFAA34779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00" creationId="{6E2A8011-FEED-0C65-4F98-FCB561ADF9F2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02" creationId="{FD682EA3-C771-AF16-827C-D50F5FA195B0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03" creationId="{78E39A73-E362-F625-326C-2B12DB20B745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04" creationId="{719ED104-06AF-DE00-BCB2-D54EC29448C9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05" creationId="{5E242058-127A-2AEA-F009-F5C9D9283570}"/>
          </ac:inkMkLst>
        </pc:inkChg>
        <pc:inkChg chg="add mod">
          <ac:chgData name="Wallter Kang" userId="d5c269cbe9dbe8bc" providerId="LiveId" clId="{AF7412A2-1EDC-45D4-A97B-63DA0CD77FB8}" dt="2024-03-14T00:03:07.329" v="548"/>
          <ac:inkMkLst>
            <pc:docMk/>
            <pc:sldMk cId="2510434186" sldId="278"/>
            <ac:inkMk id="407" creationId="{467E32BB-2E6B-E2CA-B9FB-6FF0C0E5795F}"/>
          </ac:inkMkLst>
        </pc:inkChg>
        <pc:inkChg chg="add mod">
          <ac:chgData name="Wallter Kang" userId="d5c269cbe9dbe8bc" providerId="LiveId" clId="{AF7412A2-1EDC-45D4-A97B-63DA0CD77FB8}" dt="2024-03-14T00:03:07.329" v="548"/>
          <ac:inkMkLst>
            <pc:docMk/>
            <pc:sldMk cId="2510434186" sldId="278"/>
            <ac:inkMk id="408" creationId="{1964B6F1-AE72-B049-EEAF-6A009E72DF85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0" creationId="{4887E20F-AB42-E7F5-AEED-6885D4D169B9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1" creationId="{16AA6238-C183-3472-209F-683B9CCE1CE0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2" creationId="{818F500B-097E-75A6-2DB8-3E7F3C0FFDB3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3" creationId="{440745B2-D454-626D-E26C-9ABD1935CED0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4" creationId="{010445E3-8F55-7302-7632-2B47A4300430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5" creationId="{E5D3D7C7-DC39-F304-078F-AA9259A083D0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6" creationId="{C76ED455-3C8D-B7AF-B60E-69271A870DE1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7" creationId="{75F4FCAC-F6C7-E090-B608-45FB6A5C2DE8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8" creationId="{00512328-BBF2-A907-EE59-5ADBAE1D1850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19" creationId="{1B2764A4-65DE-390F-4EEC-471812ACF72D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1" creationId="{EC475231-B92F-0E36-1C3E-15166A274FCF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2" creationId="{1C0162E8-EA74-43B4-C938-B9B533863D24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3" creationId="{7CC3598C-F9C5-C254-D354-3BB5F2AF92D8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4" creationId="{DC02BAF1-FABA-2D9E-080D-2F516F13C050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5" creationId="{E848DAF4-1242-1EB6-1257-555305EDE42A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6" creationId="{78730906-C183-1906-A1FC-66254743BEFC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7" creationId="{3D48E1E7-19F8-2207-A7FE-D44B39A65251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8" creationId="{77818221-8C90-5E41-9DC9-E84172D3DB42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29" creationId="{80966068-9792-5C9C-4542-4CE230142ADC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31" creationId="{94758DFE-5DFA-394D-CDFC-61E7B8E122A1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33" creationId="{9C17DF35-5417-1553-D63A-92D3FDDC0A13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34" creationId="{215C8251-B08E-1FAD-B1DF-C1FEE08C2578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35" creationId="{8C57F81E-EB67-A129-9264-77FE289BCE7E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36" creationId="{69A7BDB1-2B77-9A73-B35B-78BA432FA08C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37" creationId="{E5D412BC-7A02-6F7A-C31A-1E5C1BA2D88B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38" creationId="{F366E45B-BF38-91C0-E181-13CB4A55589A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39" creationId="{11A4E57E-FB38-6A16-CC4E-47EB26CFDDF3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40" creationId="{1CB1441B-5D2B-BE99-072F-05914E131386}"/>
          </ac:inkMkLst>
        </pc:inkChg>
        <pc:inkChg chg="add mod">
          <ac:chgData name="Wallter Kang" userId="d5c269cbe9dbe8bc" providerId="LiveId" clId="{AF7412A2-1EDC-45D4-A97B-63DA0CD77FB8}" dt="2024-03-14T00:04:21.517" v="581"/>
          <ac:inkMkLst>
            <pc:docMk/>
            <pc:sldMk cId="2510434186" sldId="278"/>
            <ac:inkMk id="441" creationId="{F75F4249-11CB-CBFC-D405-C75537074A36}"/>
          </ac:inkMkLst>
        </pc:inkChg>
      </pc:sldChg>
      <pc:sldChg chg="del">
        <pc:chgData name="Wallter Kang" userId="d5c269cbe9dbe8bc" providerId="LiveId" clId="{AF7412A2-1EDC-45D4-A97B-63DA0CD77FB8}" dt="2024-03-13T23:49:22.466" v="21" actId="47"/>
        <pc:sldMkLst>
          <pc:docMk/>
          <pc:sldMk cId="3629120738" sldId="279"/>
        </pc:sldMkLst>
      </pc:sldChg>
      <pc:sldChg chg="delSp modSp mod">
        <pc:chgData name="Wallter Kang" userId="d5c269cbe9dbe8bc" providerId="LiveId" clId="{AF7412A2-1EDC-45D4-A97B-63DA0CD77FB8}" dt="2024-03-14T00:29:14.979" v="668" actId="478"/>
        <pc:sldMkLst>
          <pc:docMk/>
          <pc:sldMk cId="2506383405" sldId="280"/>
        </pc:sldMkLst>
        <pc:spChg chg="mod">
          <ac:chgData name="Wallter Kang" userId="d5c269cbe9dbe8bc" providerId="LiveId" clId="{AF7412A2-1EDC-45D4-A97B-63DA0CD77FB8}" dt="2024-03-14T00:29:10.976" v="667" actId="20577"/>
          <ac:spMkLst>
            <pc:docMk/>
            <pc:sldMk cId="2506383405" sldId="280"/>
            <ac:spMk id="2" creationId="{FE54ABAE-E42B-8284-E4ED-BEABA545C2CB}"/>
          </ac:spMkLst>
        </pc:spChg>
        <pc:spChg chg="del">
          <ac:chgData name="Wallter Kang" userId="d5c269cbe9dbe8bc" providerId="LiveId" clId="{AF7412A2-1EDC-45D4-A97B-63DA0CD77FB8}" dt="2024-03-14T00:29:14.979" v="668" actId="478"/>
          <ac:spMkLst>
            <pc:docMk/>
            <pc:sldMk cId="2506383405" sldId="280"/>
            <ac:spMk id="3" creationId="{CF58B9F0-EACF-EB40-FEF4-16AAA76FD6AE}"/>
          </ac:spMkLst>
        </pc:spChg>
      </pc:sldChg>
      <pc:sldChg chg="addSp delSp modSp new mod">
        <pc:chgData name="Wallter Kang" userId="d5c269cbe9dbe8bc" providerId="LiveId" clId="{AF7412A2-1EDC-45D4-A97B-63DA0CD77FB8}" dt="2024-03-14T01:39:40.719" v="1440"/>
        <pc:sldMkLst>
          <pc:docMk/>
          <pc:sldMk cId="3028512103" sldId="283"/>
        </pc:sldMkLst>
        <pc:spChg chg="del">
          <ac:chgData name="Wallter Kang" userId="d5c269cbe9dbe8bc" providerId="LiveId" clId="{AF7412A2-1EDC-45D4-A97B-63DA0CD77FB8}" dt="2024-03-14T00:55:48.243" v="1173" actId="478"/>
          <ac:spMkLst>
            <pc:docMk/>
            <pc:sldMk cId="3028512103" sldId="283"/>
            <ac:spMk id="2" creationId="{1E9AC8B7-AA8E-AF4A-805F-FC7AEFDD24FB}"/>
          </ac:spMkLst>
        </pc:spChg>
        <pc:spChg chg="del">
          <ac:chgData name="Wallter Kang" userId="d5c269cbe9dbe8bc" providerId="LiveId" clId="{AF7412A2-1EDC-45D4-A97B-63DA0CD77FB8}" dt="2024-03-14T00:55:48.243" v="1173" actId="478"/>
          <ac:spMkLst>
            <pc:docMk/>
            <pc:sldMk cId="3028512103" sldId="283"/>
            <ac:spMk id="3" creationId="{4B985E62-0AB9-69CF-FC45-3C4B22297E25}"/>
          </ac:spMkLst>
        </pc:spChg>
        <pc:spChg chg="add mod">
          <ac:chgData name="Wallter Kang" userId="d5c269cbe9dbe8bc" providerId="LiveId" clId="{AF7412A2-1EDC-45D4-A97B-63DA0CD77FB8}" dt="2024-03-14T01:35:09.465" v="1270" actId="20577"/>
          <ac:spMkLst>
            <pc:docMk/>
            <pc:sldMk cId="3028512103" sldId="283"/>
            <ac:spMk id="4" creationId="{87DDA66D-2022-4CA6-2E87-465F1C8925E3}"/>
          </ac:spMkLst>
        </pc:spChg>
        <pc:grpChg chg="del mod">
          <ac:chgData name="Wallter Kang" userId="d5c269cbe9dbe8bc" providerId="LiveId" clId="{AF7412A2-1EDC-45D4-A97B-63DA0CD77FB8}" dt="2024-03-14T01:36:41.909" v="1289"/>
          <ac:grpSpMkLst>
            <pc:docMk/>
            <pc:sldMk cId="3028512103" sldId="283"/>
            <ac:grpSpMk id="16" creationId="{8721EBB5-B86D-BEC7-B6E8-936D7C72857A}"/>
          </ac:grpSpMkLst>
        </pc:grpChg>
        <pc:grpChg chg="mod">
          <ac:chgData name="Wallter Kang" userId="d5c269cbe9dbe8bc" providerId="LiveId" clId="{AF7412A2-1EDC-45D4-A97B-63DA0CD77FB8}" dt="2024-03-14T01:36:41.909" v="1289"/>
          <ac:grpSpMkLst>
            <pc:docMk/>
            <pc:sldMk cId="3028512103" sldId="283"/>
            <ac:grpSpMk id="23" creationId="{24DB9BAD-44BA-8F26-74C7-A18695C59584}"/>
          </ac:grpSpMkLst>
        </pc:grpChg>
        <pc:grpChg chg="del mod">
          <ac:chgData name="Wallter Kang" userId="d5c269cbe9dbe8bc" providerId="LiveId" clId="{AF7412A2-1EDC-45D4-A97B-63DA0CD77FB8}" dt="2024-03-14T01:37:26.298" v="1334"/>
          <ac:grpSpMkLst>
            <pc:docMk/>
            <pc:sldMk cId="3028512103" sldId="283"/>
            <ac:grpSpMk id="34" creationId="{FA015446-5E42-98B0-D711-B4E3BB1D3E3C}"/>
          </ac:grpSpMkLst>
        </pc:grpChg>
        <pc:grpChg chg="del mod">
          <ac:chgData name="Wallter Kang" userId="d5c269cbe9dbe8bc" providerId="LiveId" clId="{AF7412A2-1EDC-45D4-A97B-63DA0CD77FB8}" dt="2024-03-14T01:36:57.523" v="1312"/>
          <ac:grpSpMkLst>
            <pc:docMk/>
            <pc:sldMk cId="3028512103" sldId="283"/>
            <ac:grpSpMk id="39" creationId="{5147BF22-73F5-A6CA-F0A3-C5FBD63E88D7}"/>
          </ac:grpSpMkLst>
        </pc:grpChg>
        <pc:grpChg chg="del mod">
          <ac:chgData name="Wallter Kang" userId="d5c269cbe9dbe8bc" providerId="LiveId" clId="{AF7412A2-1EDC-45D4-A97B-63DA0CD77FB8}" dt="2024-03-14T01:37:42.151" v="1342"/>
          <ac:grpSpMkLst>
            <pc:docMk/>
            <pc:sldMk cId="3028512103" sldId="283"/>
            <ac:grpSpMk id="46" creationId="{DB0B4102-E2BE-2884-2C21-AAB675EF2D9B}"/>
          </ac:grpSpMkLst>
        </pc:grpChg>
        <pc:grpChg chg="mod">
          <ac:chgData name="Wallter Kang" userId="d5c269cbe9dbe8bc" providerId="LiveId" clId="{AF7412A2-1EDC-45D4-A97B-63DA0CD77FB8}" dt="2024-03-14T01:37:03.587" v="1319"/>
          <ac:grpSpMkLst>
            <pc:docMk/>
            <pc:sldMk cId="3028512103" sldId="283"/>
            <ac:grpSpMk id="53" creationId="{DC2B9BC6-AEC3-D00B-2127-2A652DFCFCF3}"/>
          </ac:grpSpMkLst>
        </pc:grpChg>
        <pc:grpChg chg="del mod">
          <ac:chgData name="Wallter Kang" userId="d5c269cbe9dbe8bc" providerId="LiveId" clId="{AF7412A2-1EDC-45D4-A97B-63DA0CD77FB8}" dt="2024-03-14T01:37:26.298" v="1334"/>
          <ac:grpSpMkLst>
            <pc:docMk/>
            <pc:sldMk cId="3028512103" sldId="283"/>
            <ac:grpSpMk id="57" creationId="{00DFA83E-AFF6-B933-91D0-A049100FD196}"/>
          </ac:grpSpMkLst>
        </pc:grpChg>
        <pc:grpChg chg="del mod">
          <ac:chgData name="Wallter Kang" userId="d5c269cbe9dbe8bc" providerId="LiveId" clId="{AF7412A2-1EDC-45D4-A97B-63DA0CD77FB8}" dt="2024-03-14T01:37:26.298" v="1334"/>
          <ac:grpSpMkLst>
            <pc:docMk/>
            <pc:sldMk cId="3028512103" sldId="283"/>
            <ac:grpSpMk id="63" creationId="{E9DBBB9A-2FDB-66D4-C8E5-1818B6172601}"/>
          </ac:grpSpMkLst>
        </pc:grpChg>
        <pc:grpChg chg="mod">
          <ac:chgData name="Wallter Kang" userId="d5c269cbe9dbe8bc" providerId="LiveId" clId="{AF7412A2-1EDC-45D4-A97B-63DA0CD77FB8}" dt="2024-03-14T01:37:26.298" v="1334"/>
          <ac:grpSpMkLst>
            <pc:docMk/>
            <pc:sldMk cId="3028512103" sldId="283"/>
            <ac:grpSpMk id="68" creationId="{BD7F7491-2668-B46B-D6AF-9E59828A5CA7}"/>
          </ac:grpSpMkLst>
        </pc:grpChg>
        <pc:grpChg chg="mod">
          <ac:chgData name="Wallter Kang" userId="d5c269cbe9dbe8bc" providerId="LiveId" clId="{AF7412A2-1EDC-45D4-A97B-63DA0CD77FB8}" dt="2024-03-14T01:37:27.953" v="1337"/>
          <ac:grpSpMkLst>
            <pc:docMk/>
            <pc:sldMk cId="3028512103" sldId="283"/>
            <ac:grpSpMk id="71" creationId="{213C3BAF-B0C9-23A5-3A0B-B664B86E594E}"/>
          </ac:grpSpMkLst>
        </pc:grpChg>
        <pc:grpChg chg="mod">
          <ac:chgData name="Wallter Kang" userId="d5c269cbe9dbe8bc" providerId="LiveId" clId="{AF7412A2-1EDC-45D4-A97B-63DA0CD77FB8}" dt="2024-03-14T01:37:42.151" v="1342"/>
          <ac:grpSpMkLst>
            <pc:docMk/>
            <pc:sldMk cId="3028512103" sldId="283"/>
            <ac:grpSpMk id="76" creationId="{1A233B9A-E90F-68E9-68BF-9461BCD9D2B1}"/>
          </ac:grpSpMkLst>
        </pc:grpChg>
        <pc:grpChg chg="del mod">
          <ac:chgData name="Wallter Kang" userId="d5c269cbe9dbe8bc" providerId="LiveId" clId="{AF7412A2-1EDC-45D4-A97B-63DA0CD77FB8}" dt="2024-03-14T01:38:04.280" v="1364"/>
          <ac:grpSpMkLst>
            <pc:docMk/>
            <pc:sldMk cId="3028512103" sldId="283"/>
            <ac:grpSpMk id="84" creationId="{FB438631-91C3-7032-2440-7300ADB48289}"/>
          </ac:grpSpMkLst>
        </pc:grpChg>
        <pc:grpChg chg="mod">
          <ac:chgData name="Wallter Kang" userId="d5c269cbe9dbe8bc" providerId="LiveId" clId="{AF7412A2-1EDC-45D4-A97B-63DA0CD77FB8}" dt="2024-03-14T01:38:04.280" v="1364"/>
          <ac:grpSpMkLst>
            <pc:docMk/>
            <pc:sldMk cId="3028512103" sldId="283"/>
            <ac:grpSpMk id="98" creationId="{7DA0A5AD-0964-8227-84C8-8AB54A3BDD48}"/>
          </ac:grpSpMkLst>
        </pc:grpChg>
        <pc:grpChg chg="mod">
          <ac:chgData name="Wallter Kang" userId="d5c269cbe9dbe8bc" providerId="LiveId" clId="{AF7412A2-1EDC-45D4-A97B-63DA0CD77FB8}" dt="2024-03-14T01:38:04.280" v="1364"/>
          <ac:grpSpMkLst>
            <pc:docMk/>
            <pc:sldMk cId="3028512103" sldId="283"/>
            <ac:grpSpMk id="99" creationId="{F3292566-FA9B-DED7-3213-5CA166647168}"/>
          </ac:grpSpMkLst>
        </pc:grpChg>
        <pc:grpChg chg="mod">
          <ac:chgData name="Wallter Kang" userId="d5c269cbe9dbe8bc" providerId="LiveId" clId="{AF7412A2-1EDC-45D4-A97B-63DA0CD77FB8}" dt="2024-03-14T01:38:04.280" v="1364"/>
          <ac:grpSpMkLst>
            <pc:docMk/>
            <pc:sldMk cId="3028512103" sldId="283"/>
            <ac:grpSpMk id="100" creationId="{30FAD385-F4F8-A2CD-A312-8BA541B8783D}"/>
          </ac:grpSpMkLst>
        </pc:grpChg>
        <pc:grpChg chg="mod">
          <ac:chgData name="Wallter Kang" userId="d5c269cbe9dbe8bc" providerId="LiveId" clId="{AF7412A2-1EDC-45D4-A97B-63DA0CD77FB8}" dt="2024-03-14T01:38:25.502" v="1368"/>
          <ac:grpSpMkLst>
            <pc:docMk/>
            <pc:sldMk cId="3028512103" sldId="283"/>
            <ac:grpSpMk id="104" creationId="{3DB49CAC-AB3C-A6F5-499E-5CC73C80AD44}"/>
          </ac:grpSpMkLst>
        </pc:grpChg>
        <pc:grpChg chg="mod">
          <ac:chgData name="Wallter Kang" userId="d5c269cbe9dbe8bc" providerId="LiveId" clId="{AF7412A2-1EDC-45D4-A97B-63DA0CD77FB8}" dt="2024-03-14T01:38:30.285" v="1373"/>
          <ac:grpSpMkLst>
            <pc:docMk/>
            <pc:sldMk cId="3028512103" sldId="283"/>
            <ac:grpSpMk id="109" creationId="{8DAEC5B6-CB01-2EB5-AD74-DE8E278FADE1}"/>
          </ac:grpSpMkLst>
        </pc:grpChg>
        <pc:grpChg chg="mod">
          <ac:chgData name="Wallter Kang" userId="d5c269cbe9dbe8bc" providerId="LiveId" clId="{AF7412A2-1EDC-45D4-A97B-63DA0CD77FB8}" dt="2024-03-14T01:38:50.800" v="1380"/>
          <ac:grpSpMkLst>
            <pc:docMk/>
            <pc:sldMk cId="3028512103" sldId="283"/>
            <ac:grpSpMk id="116" creationId="{F44D56C7-8831-B9F3-682A-4538B3B09D94}"/>
          </ac:grpSpMkLst>
        </pc:grpChg>
        <pc:grpChg chg="del mod">
          <ac:chgData name="Wallter Kang" userId="d5c269cbe9dbe8bc" providerId="LiveId" clId="{AF7412A2-1EDC-45D4-A97B-63DA0CD77FB8}" dt="2024-03-14T01:39:04.239" v="1396"/>
          <ac:grpSpMkLst>
            <pc:docMk/>
            <pc:sldMk cId="3028512103" sldId="283"/>
            <ac:grpSpMk id="129" creationId="{CF3A0C57-2450-24C3-BF66-3CAAD2DFB477}"/>
          </ac:grpSpMkLst>
        </pc:grpChg>
        <pc:grpChg chg="del mod">
          <ac:chgData name="Wallter Kang" userId="d5c269cbe9dbe8bc" providerId="LiveId" clId="{AF7412A2-1EDC-45D4-A97B-63DA0CD77FB8}" dt="2024-03-14T01:39:11.056" v="1408"/>
          <ac:grpSpMkLst>
            <pc:docMk/>
            <pc:sldMk cId="3028512103" sldId="283"/>
            <ac:grpSpMk id="132" creationId="{6F735C61-AA7C-3EB7-B6C8-5DF7B9EE860E}"/>
          </ac:grpSpMkLst>
        </pc:grpChg>
        <pc:grpChg chg="del mod">
          <ac:chgData name="Wallter Kang" userId="d5c269cbe9dbe8bc" providerId="LiveId" clId="{AF7412A2-1EDC-45D4-A97B-63DA0CD77FB8}" dt="2024-03-14T01:39:17.414" v="1419"/>
          <ac:grpSpMkLst>
            <pc:docMk/>
            <pc:sldMk cId="3028512103" sldId="283"/>
            <ac:grpSpMk id="144" creationId="{D2CE0639-C896-06F5-402C-9DD831A60F8F}"/>
          </ac:grpSpMkLst>
        </pc:grpChg>
        <pc:grpChg chg="del mod">
          <ac:chgData name="Wallter Kang" userId="d5c269cbe9dbe8bc" providerId="LiveId" clId="{AF7412A2-1EDC-45D4-A97B-63DA0CD77FB8}" dt="2024-03-14T01:39:26.316" v="1424"/>
          <ac:grpSpMkLst>
            <pc:docMk/>
            <pc:sldMk cId="3028512103" sldId="283"/>
            <ac:grpSpMk id="155" creationId="{C5044EAC-7E24-780D-331A-205292A53463}"/>
          </ac:grpSpMkLst>
        </pc:grpChg>
        <pc:grpChg chg="del mod">
          <ac:chgData name="Wallter Kang" userId="d5c269cbe9dbe8bc" providerId="LiveId" clId="{AF7412A2-1EDC-45D4-A97B-63DA0CD77FB8}" dt="2024-03-14T01:39:26.316" v="1424"/>
          <ac:grpSpMkLst>
            <pc:docMk/>
            <pc:sldMk cId="3028512103" sldId="283"/>
            <ac:grpSpMk id="158" creationId="{76BE41DF-0260-F701-C258-E7170449C45B}"/>
          </ac:grpSpMkLst>
        </pc:grpChg>
        <pc:grpChg chg="del mod">
          <ac:chgData name="Wallter Kang" userId="d5c269cbe9dbe8bc" providerId="LiveId" clId="{AF7412A2-1EDC-45D4-A97B-63DA0CD77FB8}" dt="2024-03-14T01:39:36.657" v="1434"/>
          <ac:grpSpMkLst>
            <pc:docMk/>
            <pc:sldMk cId="3028512103" sldId="283"/>
            <ac:grpSpMk id="160" creationId="{4F46EA94-F2A3-2FB1-04C8-7C38158016B1}"/>
          </ac:grpSpMkLst>
        </pc:grpChg>
        <pc:grpChg chg="del mod">
          <ac:chgData name="Wallter Kang" userId="d5c269cbe9dbe8bc" providerId="LiveId" clId="{AF7412A2-1EDC-45D4-A97B-63DA0CD77FB8}" dt="2024-03-14T01:39:40.719" v="1440"/>
          <ac:grpSpMkLst>
            <pc:docMk/>
            <pc:sldMk cId="3028512103" sldId="283"/>
            <ac:grpSpMk id="170" creationId="{4E1E280E-E64B-C7C7-4C77-6B1002F14610}"/>
          </ac:grpSpMkLst>
        </pc:grpChg>
        <pc:grpChg chg="mod">
          <ac:chgData name="Wallter Kang" userId="d5c269cbe9dbe8bc" providerId="LiveId" clId="{AF7412A2-1EDC-45D4-A97B-63DA0CD77FB8}" dt="2024-03-14T01:39:40.719" v="1440"/>
          <ac:grpSpMkLst>
            <pc:docMk/>
            <pc:sldMk cId="3028512103" sldId="283"/>
            <ac:grpSpMk id="176" creationId="{5263CAF0-5992-E940-0553-B29897D56572}"/>
          </ac:grpSpMkLst>
        </pc:grp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5" creationId="{E3AA4BAD-500C-3DEE-7DA5-50614B066B8A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6" creationId="{53C84DD5-AE66-4EB0-070F-85E48B4E85D6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7" creationId="{9A475CFD-615A-A91E-4224-34EC25630E52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8" creationId="{B81A9217-9613-F36E-54C6-02A611F7EE56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9" creationId="{E3946A8C-B8AE-EDB6-240C-3049D2A5BBC5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0" creationId="{29CD006C-26AD-B195-3FE1-CCF777E4F632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1" creationId="{4B8F4DC4-7CCE-1CF5-C6A4-6FA5694DB5FE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2" creationId="{D422C528-3196-7063-508D-86BE15234D11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3" creationId="{792F7C54-4C6C-AF21-CC13-1E21A62BF2D0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4" creationId="{BC77E22D-0BD7-96F3-FCA9-238F67D65B44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5" creationId="{A70FC8E3-3170-C4D5-06EB-19E9F3161BC9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7" creationId="{0CA17AC9-1D15-AED2-52DC-6B58C7B0B4CF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8" creationId="{B293ADEE-2762-8F22-D067-40D8D114CB28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19" creationId="{A5336264-07C6-1CBB-3F3F-562A2650719B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20" creationId="{4C97906F-9C99-B3E9-FEFF-4A7517BE58AE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21" creationId="{FC5D3BF2-ED4B-F95D-317E-95646079E1DC}"/>
          </ac:inkMkLst>
        </pc:inkChg>
        <pc:inkChg chg="add mod">
          <ac:chgData name="Wallter Kang" userId="d5c269cbe9dbe8bc" providerId="LiveId" clId="{AF7412A2-1EDC-45D4-A97B-63DA0CD77FB8}" dt="2024-03-14T01:36:41.909" v="1289"/>
          <ac:inkMkLst>
            <pc:docMk/>
            <pc:sldMk cId="3028512103" sldId="283"/>
            <ac:inkMk id="22" creationId="{3E7BB3CF-4FD4-71A2-C524-40DA5253DC9E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24" creationId="{A446967E-CC96-C2D4-6EF2-9EEE924EE8F6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25" creationId="{8AD11AD0-7AB5-C79D-D660-6F8617AD1744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26" creationId="{072BD4D9-54A1-9D6F-EE72-A614F7EB1847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27" creationId="{DC2DBB90-24AC-5947-64BF-6DBF0EA0E2E1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28" creationId="{AE5329B2-2EF2-5DA8-4818-90940581369C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29" creationId="{ACA44016-8E20-EF5E-A4C4-BD1277CF10C5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30" creationId="{D337C6E9-8FD0-A65B-AEF9-2712C023E03B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31" creationId="{8BEE74A1-7543-3EF9-3CE5-CE84D169BE9D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32" creationId="{D114B0F8-9286-9AF4-89D4-910CEF5DC7BA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33" creationId="{B666113F-903E-EF95-F851-DFBE4938BA43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35" creationId="{3426D4C4-796C-5B60-AD25-9991DA9BACA5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36" creationId="{9D19BEEF-C37F-C3E5-863B-AACF7D963A87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37" creationId="{9DF3072C-0C0B-E64B-191E-0771AF9AF67A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38" creationId="{05774C14-AF32-F5A0-FBD2-9852E392903F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40" creationId="{00180BD2-845E-5145-2B73-5F7FDB3AB94F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41" creationId="{19A218AD-341C-12A1-0BBD-1900D596A6D3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42" creationId="{475B1BD7-469A-4B73-C945-E6B3AEE53302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43" creationId="{6B8633BE-54AB-76AD-16F9-613CE0AE5367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44" creationId="{3A85F68B-980C-244C-546D-83E1615338DD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45" creationId="{989E36D4-8447-E821-FC2C-7AD5998601DC}"/>
          </ac:inkMkLst>
        </pc:inkChg>
        <pc:inkChg chg="add mod">
          <ac:chgData name="Wallter Kang" userId="d5c269cbe9dbe8bc" providerId="LiveId" clId="{AF7412A2-1EDC-45D4-A97B-63DA0CD77FB8}" dt="2024-03-14T01:37:03.587" v="1319"/>
          <ac:inkMkLst>
            <pc:docMk/>
            <pc:sldMk cId="3028512103" sldId="283"/>
            <ac:inkMk id="47" creationId="{2141B761-9F0C-7E91-FC17-044B59260065}"/>
          </ac:inkMkLst>
        </pc:inkChg>
        <pc:inkChg chg="add mod">
          <ac:chgData name="Wallter Kang" userId="d5c269cbe9dbe8bc" providerId="LiveId" clId="{AF7412A2-1EDC-45D4-A97B-63DA0CD77FB8}" dt="2024-03-14T01:37:03.587" v="1319"/>
          <ac:inkMkLst>
            <pc:docMk/>
            <pc:sldMk cId="3028512103" sldId="283"/>
            <ac:inkMk id="48" creationId="{20312E9B-FADA-7155-67EE-606F66669C8C}"/>
          </ac:inkMkLst>
        </pc:inkChg>
        <pc:inkChg chg="add mod">
          <ac:chgData name="Wallter Kang" userId="d5c269cbe9dbe8bc" providerId="LiveId" clId="{AF7412A2-1EDC-45D4-A97B-63DA0CD77FB8}" dt="2024-03-14T01:37:03.587" v="1319"/>
          <ac:inkMkLst>
            <pc:docMk/>
            <pc:sldMk cId="3028512103" sldId="283"/>
            <ac:inkMk id="49" creationId="{0E7DED8E-08F2-DA31-1A21-3AA6C42527BD}"/>
          </ac:inkMkLst>
        </pc:inkChg>
        <pc:inkChg chg="add mod">
          <ac:chgData name="Wallter Kang" userId="d5c269cbe9dbe8bc" providerId="LiveId" clId="{AF7412A2-1EDC-45D4-A97B-63DA0CD77FB8}" dt="2024-03-14T01:37:03.587" v="1319"/>
          <ac:inkMkLst>
            <pc:docMk/>
            <pc:sldMk cId="3028512103" sldId="283"/>
            <ac:inkMk id="50" creationId="{F5648716-2EB5-6912-F1ED-2B5BE97F6F70}"/>
          </ac:inkMkLst>
        </pc:inkChg>
        <pc:inkChg chg="add mod">
          <ac:chgData name="Wallter Kang" userId="d5c269cbe9dbe8bc" providerId="LiveId" clId="{AF7412A2-1EDC-45D4-A97B-63DA0CD77FB8}" dt="2024-03-14T01:37:03.587" v="1319"/>
          <ac:inkMkLst>
            <pc:docMk/>
            <pc:sldMk cId="3028512103" sldId="283"/>
            <ac:inkMk id="51" creationId="{7EFB63FB-FC8A-6907-21F4-20F3EA8829C5}"/>
          </ac:inkMkLst>
        </pc:inkChg>
        <pc:inkChg chg="add mod">
          <ac:chgData name="Wallter Kang" userId="d5c269cbe9dbe8bc" providerId="LiveId" clId="{AF7412A2-1EDC-45D4-A97B-63DA0CD77FB8}" dt="2024-03-14T01:37:03.587" v="1319"/>
          <ac:inkMkLst>
            <pc:docMk/>
            <pc:sldMk cId="3028512103" sldId="283"/>
            <ac:inkMk id="52" creationId="{45B24236-461E-754C-4379-01596990570A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54" creationId="{74EAA482-1712-6B0D-E440-6CD755FE60D4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55" creationId="{7DD5ED65-F8B6-AE52-FC8A-6D116B510ACE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56" creationId="{AEB5F1ED-70DD-F4AC-7304-707990323D39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58" creationId="{7C35C882-8262-7353-6122-0DB054F9726B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59" creationId="{B2753937-D166-AFE9-1655-708134691FC4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60" creationId="{DFC9D076-1C91-D158-AB19-9B84C4129543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61" creationId="{A38FFCA9-E549-D690-C458-A2E2941F88C9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62" creationId="{2D988296-A695-0CEE-0232-C66A6E95607C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64" creationId="{012D77B5-CD7A-A944-E7A9-FE4B135A4691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65" creationId="{2EA3282A-5595-3A3C-14AD-E94DCF9B7906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66" creationId="{4381F9D0-9FDA-10D4-134B-24388AC391FD}"/>
          </ac:inkMkLst>
        </pc:inkChg>
        <pc:inkChg chg="add mod">
          <ac:chgData name="Wallter Kang" userId="d5c269cbe9dbe8bc" providerId="LiveId" clId="{AF7412A2-1EDC-45D4-A97B-63DA0CD77FB8}" dt="2024-03-14T01:37:26.298" v="1334"/>
          <ac:inkMkLst>
            <pc:docMk/>
            <pc:sldMk cId="3028512103" sldId="283"/>
            <ac:inkMk id="67" creationId="{E2F06EBD-6332-B614-B243-1802A3BC1163}"/>
          </ac:inkMkLst>
        </pc:inkChg>
        <pc:inkChg chg="add mod">
          <ac:chgData name="Wallter Kang" userId="d5c269cbe9dbe8bc" providerId="LiveId" clId="{AF7412A2-1EDC-45D4-A97B-63DA0CD77FB8}" dt="2024-03-14T01:37:27.953" v="1337"/>
          <ac:inkMkLst>
            <pc:docMk/>
            <pc:sldMk cId="3028512103" sldId="283"/>
            <ac:inkMk id="69" creationId="{C25CBB2C-4359-8366-33D6-143644E533EA}"/>
          </ac:inkMkLst>
        </pc:inkChg>
        <pc:inkChg chg="add mod">
          <ac:chgData name="Wallter Kang" userId="d5c269cbe9dbe8bc" providerId="LiveId" clId="{AF7412A2-1EDC-45D4-A97B-63DA0CD77FB8}" dt="2024-03-14T01:37:27.953" v="1337"/>
          <ac:inkMkLst>
            <pc:docMk/>
            <pc:sldMk cId="3028512103" sldId="283"/>
            <ac:inkMk id="70" creationId="{3566D7F2-2BBD-B719-768A-8A4D5B913653}"/>
          </ac:inkMkLst>
        </pc:inkChg>
        <pc:inkChg chg="add">
          <ac:chgData name="Wallter Kang" userId="d5c269cbe9dbe8bc" providerId="LiveId" clId="{AF7412A2-1EDC-45D4-A97B-63DA0CD77FB8}" dt="2024-03-14T01:37:28.696" v="1338" actId="9405"/>
          <ac:inkMkLst>
            <pc:docMk/>
            <pc:sldMk cId="3028512103" sldId="283"/>
            <ac:inkMk id="72" creationId="{0CAEA66B-7D92-E3B6-A971-F20DDC62A955}"/>
          </ac:inkMkLst>
        </pc:inkChg>
        <pc:inkChg chg="add">
          <ac:chgData name="Wallter Kang" userId="d5c269cbe9dbe8bc" providerId="LiveId" clId="{AF7412A2-1EDC-45D4-A97B-63DA0CD77FB8}" dt="2024-03-14T01:37:30.042" v="1339" actId="9405"/>
          <ac:inkMkLst>
            <pc:docMk/>
            <pc:sldMk cId="3028512103" sldId="283"/>
            <ac:inkMk id="73" creationId="{90690242-02FE-291A-0D8C-85D21B91534B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74" creationId="{9C76F786-3344-E94A-6A02-AA8830FACE1D}"/>
          </ac:inkMkLst>
        </pc:inkChg>
        <pc:inkChg chg="add mod">
          <ac:chgData name="Wallter Kang" userId="d5c269cbe9dbe8bc" providerId="LiveId" clId="{AF7412A2-1EDC-45D4-A97B-63DA0CD77FB8}" dt="2024-03-14T01:37:42.151" v="1342"/>
          <ac:inkMkLst>
            <pc:docMk/>
            <pc:sldMk cId="3028512103" sldId="283"/>
            <ac:inkMk id="75" creationId="{2B41E663-0062-F8EB-7341-1768DF5A1DAF}"/>
          </ac:inkMkLst>
        </pc:inkChg>
        <pc:inkChg chg="add">
          <ac:chgData name="Wallter Kang" userId="d5c269cbe9dbe8bc" providerId="LiveId" clId="{AF7412A2-1EDC-45D4-A97B-63DA0CD77FB8}" dt="2024-03-14T01:37:46.511" v="1343" actId="9405"/>
          <ac:inkMkLst>
            <pc:docMk/>
            <pc:sldMk cId="3028512103" sldId="283"/>
            <ac:inkMk id="77" creationId="{F04F23B2-8C0F-86DE-36CA-2E24A14CB501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78" creationId="{2514C7DD-B3A5-D2EB-650D-8FDB969C2C70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79" creationId="{F22F6958-2CEA-A74D-EDA8-65625D614D8F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0" creationId="{BE596E54-7EB6-ECC4-599A-838BDA632845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1" creationId="{72352908-DF4C-E608-7B08-DE239F62DF64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2" creationId="{996322B0-9B5E-F893-E832-D6500D3F21E9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3" creationId="{01019321-794F-1434-A6E8-87719F438147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5" creationId="{1F3DF44F-27E5-AF99-0E79-973CD3A9E700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6" creationId="{5E5D9FCB-C19D-243E-30C9-1FB9B5DAA6FB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7" creationId="{20351269-DD7D-2F8D-1802-299593D0199F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8" creationId="{9A3599FC-FDF7-9959-FD20-D22BAAEC9F34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89" creationId="{FC7E6D1C-3608-9E26-CF14-8F6809A42A76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90" creationId="{3935F0E7-4B94-9FCB-C41D-FD26E78DCD82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91" creationId="{E4AFE838-9753-4C4E-14F5-F80EE413529D}"/>
          </ac:inkMkLst>
        </pc:inkChg>
        <pc:inkChg chg="add">
          <ac:chgData name="Wallter Kang" userId="d5c269cbe9dbe8bc" providerId="LiveId" clId="{AF7412A2-1EDC-45D4-A97B-63DA0CD77FB8}" dt="2024-03-14T01:38:01.840" v="1358" actId="9405"/>
          <ac:inkMkLst>
            <pc:docMk/>
            <pc:sldMk cId="3028512103" sldId="283"/>
            <ac:inkMk id="92" creationId="{BC0BB876-C8AE-859B-6A04-25EE98B0A6AB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93" creationId="{48BA1557-314A-F005-7FEE-597DFC8D5F27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94" creationId="{2FE840BF-8FCD-ADD7-7BA9-DE2B8F74054C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95" creationId="{55B7795C-B911-6046-D0E5-931A5CC0D345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96" creationId="{AE28BAB8-949B-3900-9EE5-BC9F7739051B}"/>
          </ac:inkMkLst>
        </pc:inkChg>
        <pc:inkChg chg="add mod">
          <ac:chgData name="Wallter Kang" userId="d5c269cbe9dbe8bc" providerId="LiveId" clId="{AF7412A2-1EDC-45D4-A97B-63DA0CD77FB8}" dt="2024-03-14T01:38:04.280" v="1364"/>
          <ac:inkMkLst>
            <pc:docMk/>
            <pc:sldMk cId="3028512103" sldId="283"/>
            <ac:inkMk id="97" creationId="{CDE419B4-5F5B-A8DB-FBEE-EE696703FD92}"/>
          </ac:inkMkLst>
        </pc:inkChg>
        <pc:inkChg chg="add mod">
          <ac:chgData name="Wallter Kang" userId="d5c269cbe9dbe8bc" providerId="LiveId" clId="{AF7412A2-1EDC-45D4-A97B-63DA0CD77FB8}" dt="2024-03-14T01:38:25.502" v="1368"/>
          <ac:inkMkLst>
            <pc:docMk/>
            <pc:sldMk cId="3028512103" sldId="283"/>
            <ac:inkMk id="101" creationId="{037EE974-FE64-A2DE-4F3C-E18B0FE978F2}"/>
          </ac:inkMkLst>
        </pc:inkChg>
        <pc:inkChg chg="add mod">
          <ac:chgData name="Wallter Kang" userId="d5c269cbe9dbe8bc" providerId="LiveId" clId="{AF7412A2-1EDC-45D4-A97B-63DA0CD77FB8}" dt="2024-03-14T01:38:25.502" v="1368"/>
          <ac:inkMkLst>
            <pc:docMk/>
            <pc:sldMk cId="3028512103" sldId="283"/>
            <ac:inkMk id="102" creationId="{4C914505-70E0-E26C-3E8C-F46EE393EAE2}"/>
          </ac:inkMkLst>
        </pc:inkChg>
        <pc:inkChg chg="add mod">
          <ac:chgData name="Wallter Kang" userId="d5c269cbe9dbe8bc" providerId="LiveId" clId="{AF7412A2-1EDC-45D4-A97B-63DA0CD77FB8}" dt="2024-03-14T01:38:25.502" v="1368"/>
          <ac:inkMkLst>
            <pc:docMk/>
            <pc:sldMk cId="3028512103" sldId="283"/>
            <ac:inkMk id="103" creationId="{714A971D-19CB-00EF-5CEB-E6BE4F945B5A}"/>
          </ac:inkMkLst>
        </pc:inkChg>
        <pc:inkChg chg="add mod">
          <ac:chgData name="Wallter Kang" userId="d5c269cbe9dbe8bc" providerId="LiveId" clId="{AF7412A2-1EDC-45D4-A97B-63DA0CD77FB8}" dt="2024-03-14T01:38:30.285" v="1373"/>
          <ac:inkMkLst>
            <pc:docMk/>
            <pc:sldMk cId="3028512103" sldId="283"/>
            <ac:inkMk id="105" creationId="{DB65171A-BEFE-78A3-1364-473AFB71AC71}"/>
          </ac:inkMkLst>
        </pc:inkChg>
        <pc:inkChg chg="add mod">
          <ac:chgData name="Wallter Kang" userId="d5c269cbe9dbe8bc" providerId="LiveId" clId="{AF7412A2-1EDC-45D4-A97B-63DA0CD77FB8}" dt="2024-03-14T01:38:30.285" v="1373"/>
          <ac:inkMkLst>
            <pc:docMk/>
            <pc:sldMk cId="3028512103" sldId="283"/>
            <ac:inkMk id="106" creationId="{667B21E0-A3C6-0D2D-F8CA-75F152FB16E2}"/>
          </ac:inkMkLst>
        </pc:inkChg>
        <pc:inkChg chg="add">
          <ac:chgData name="Wallter Kang" userId="d5c269cbe9dbe8bc" providerId="LiveId" clId="{AF7412A2-1EDC-45D4-A97B-63DA0CD77FB8}" dt="2024-03-14T01:38:29.156" v="1371" actId="9405"/>
          <ac:inkMkLst>
            <pc:docMk/>
            <pc:sldMk cId="3028512103" sldId="283"/>
            <ac:inkMk id="107" creationId="{17439353-5AA8-238A-B2A8-3EB2AC9A8117}"/>
          </ac:inkMkLst>
        </pc:inkChg>
        <pc:inkChg chg="add">
          <ac:chgData name="Wallter Kang" userId="d5c269cbe9dbe8bc" providerId="LiveId" clId="{AF7412A2-1EDC-45D4-A97B-63DA0CD77FB8}" dt="2024-03-14T01:38:29.594" v="1372" actId="9405"/>
          <ac:inkMkLst>
            <pc:docMk/>
            <pc:sldMk cId="3028512103" sldId="283"/>
            <ac:inkMk id="108" creationId="{0FC01886-5ECD-046A-08EE-F6D2228F7B72}"/>
          </ac:inkMkLst>
        </pc:inkChg>
        <pc:inkChg chg="add">
          <ac:chgData name="Wallter Kang" userId="d5c269cbe9dbe8bc" providerId="LiveId" clId="{AF7412A2-1EDC-45D4-A97B-63DA0CD77FB8}" dt="2024-03-14T01:38:42.681" v="1374" actId="9405"/>
          <ac:inkMkLst>
            <pc:docMk/>
            <pc:sldMk cId="3028512103" sldId="283"/>
            <ac:inkMk id="110" creationId="{E11B68E1-AF60-0CDD-2FFC-9CC2C5022F43}"/>
          </ac:inkMkLst>
        </pc:inkChg>
        <pc:inkChg chg="add mod">
          <ac:chgData name="Wallter Kang" userId="d5c269cbe9dbe8bc" providerId="LiveId" clId="{AF7412A2-1EDC-45D4-A97B-63DA0CD77FB8}" dt="2024-03-14T01:38:50.800" v="1380"/>
          <ac:inkMkLst>
            <pc:docMk/>
            <pc:sldMk cId="3028512103" sldId="283"/>
            <ac:inkMk id="111" creationId="{1F45BCBE-2920-08E1-6FAD-F7AD9F4848B1}"/>
          </ac:inkMkLst>
        </pc:inkChg>
        <pc:inkChg chg="add mod">
          <ac:chgData name="Wallter Kang" userId="d5c269cbe9dbe8bc" providerId="LiveId" clId="{AF7412A2-1EDC-45D4-A97B-63DA0CD77FB8}" dt="2024-03-14T01:38:50.800" v="1380"/>
          <ac:inkMkLst>
            <pc:docMk/>
            <pc:sldMk cId="3028512103" sldId="283"/>
            <ac:inkMk id="112" creationId="{15B550BE-38B8-8632-598F-D15BF9DB99A6}"/>
          </ac:inkMkLst>
        </pc:inkChg>
        <pc:inkChg chg="add mod">
          <ac:chgData name="Wallter Kang" userId="d5c269cbe9dbe8bc" providerId="LiveId" clId="{AF7412A2-1EDC-45D4-A97B-63DA0CD77FB8}" dt="2024-03-14T01:38:50.800" v="1380"/>
          <ac:inkMkLst>
            <pc:docMk/>
            <pc:sldMk cId="3028512103" sldId="283"/>
            <ac:inkMk id="113" creationId="{F6CFE52C-4AD0-0A68-7642-155698526569}"/>
          </ac:inkMkLst>
        </pc:inkChg>
        <pc:inkChg chg="add mod">
          <ac:chgData name="Wallter Kang" userId="d5c269cbe9dbe8bc" providerId="LiveId" clId="{AF7412A2-1EDC-45D4-A97B-63DA0CD77FB8}" dt="2024-03-14T01:38:50.800" v="1380"/>
          <ac:inkMkLst>
            <pc:docMk/>
            <pc:sldMk cId="3028512103" sldId="283"/>
            <ac:inkMk id="114" creationId="{2454BFA1-E6FE-567C-0067-11AB005B230F}"/>
          </ac:inkMkLst>
        </pc:inkChg>
        <pc:inkChg chg="add mod">
          <ac:chgData name="Wallter Kang" userId="d5c269cbe9dbe8bc" providerId="LiveId" clId="{AF7412A2-1EDC-45D4-A97B-63DA0CD77FB8}" dt="2024-03-14T01:38:50.800" v="1380"/>
          <ac:inkMkLst>
            <pc:docMk/>
            <pc:sldMk cId="3028512103" sldId="283"/>
            <ac:inkMk id="115" creationId="{E01A0112-E0CF-606A-7493-B9AD4815CA58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17" creationId="{EE769B15-8B7F-6C7C-337F-92C01E3877AA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18" creationId="{A5AB7C90-C3DB-5757-941D-5D21F189D308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19" creationId="{EC2260AF-44C3-4B85-2207-F392721DBD80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0" creationId="{104FA7F6-5B5E-94C4-2C54-36410C2D2D9E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1" creationId="{76490DDA-691A-0ED4-A4CA-56F8577C1969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2" creationId="{F1D1D65B-1AFF-CA7A-39E9-BA7B75DFA001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3" creationId="{FC2A89D2-7CB8-B466-F605-3883CAB0CC9D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4" creationId="{CF760024-3ECF-7676-DE6A-E7EA3E315E12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5" creationId="{E01B10D6-5EE7-CA77-D048-CE900AEEA1B2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6" creationId="{E486C3AB-945C-0302-D3C3-2DEF122DB19F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7" creationId="{A72EC748-E85E-8F24-874D-B257194B7A47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28" creationId="{DF1CA3B6-DE91-7F6D-F4C9-152022997545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0" creationId="{E1D527A8-0AD9-C983-CE5B-98F4C4E38733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1" creationId="{18DC436D-F99C-5288-6724-8D9956739FC7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3" creationId="{AE816E1F-DCC2-DAC3-9285-CC05AB9574FA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4" creationId="{CE7FB3DD-FDE4-9976-A744-94B45204D8E5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5" creationId="{1DBFFB14-0BE8-FE08-D8A0-F59DCA53274D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6" creationId="{F46F9A51-E9EE-5987-314D-DB5F58A751CD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7" creationId="{D477FA55-BB16-EA1A-8C3F-B71F0EC7534E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8" creationId="{9EB91AED-F344-BE84-8BD4-DF2C08E0A611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39" creationId="{90FF1A97-99C1-A691-CFC4-DDD6228E610D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0" creationId="{45ED4DAA-1DA1-1A77-3199-9FE059954648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1" creationId="{16C39B69-9187-03F9-AD3E-D59DAF3B4225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2" creationId="{6643DF36-A108-2B87-900E-C92787E62F8C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3" creationId="{22376580-6995-15FC-E9E8-F5E24306DE1B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5" creationId="{4CB4A1F7-6206-8E8C-258A-7E95586C6049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6" creationId="{9552FCBA-4A23-C00D-4DD0-7D5AF4FB30B4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7" creationId="{F9778F32-F52F-A008-8347-F064F95CEAAC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8" creationId="{56584D51-EE71-9830-9EEC-7EA24175396F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49" creationId="{F35B7D6F-566E-26D1-4562-10CB59D1A30E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50" creationId="{C3FE4173-DDB4-DB18-E738-B006A6E540EC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51" creationId="{46FF40A8-7F38-C426-5CE0-74DF679062C5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52" creationId="{4DBE7C4C-9633-641E-D983-0864E2E0EE07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53" creationId="{52E0D406-0C45-1B55-46DB-590554077853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54" creationId="{338B5336-4997-A13C-4A07-7EF8CD860FB3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56" creationId="{93B54961-F696-9220-B9AC-06DFA29C29AA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57" creationId="{4B0E9760-67A0-ED0B-6869-F31429F85D99}"/>
          </ac:inkMkLst>
        </pc:inkChg>
        <pc:inkChg chg="add mod">
          <ac:chgData name="Wallter Kang" userId="d5c269cbe9dbe8bc" providerId="LiveId" clId="{AF7412A2-1EDC-45D4-A97B-63DA0CD77FB8}" dt="2024-03-14T01:39:36.657" v="1434"/>
          <ac:inkMkLst>
            <pc:docMk/>
            <pc:sldMk cId="3028512103" sldId="283"/>
            <ac:inkMk id="159" creationId="{2F02F7D6-845B-919B-56F9-D70474D43012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1" creationId="{A7C4188D-A294-E36D-FD31-103EC3DFE969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2" creationId="{0CBDD9C0-0FFB-9013-0F4D-4122B683D6E0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3" creationId="{A3FB6C20-A46C-7C5F-EDBC-FE12CC9F34B6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4" creationId="{5BAD3F13-E4F3-A820-6DA7-29D2E2E27DFA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5" creationId="{27B65105-D168-F901-646C-02FFEFCE6A9E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6" creationId="{D9DBA8AA-52E3-F097-7A2B-E0EDD1126F73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7" creationId="{AE106A06-7A57-84F4-767A-228F757C6B34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8" creationId="{E3AA1F06-76CF-6452-A7BE-ED867E01E3A9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69" creationId="{C90127B5-0988-3B04-D9DA-8F2634AB4972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71" creationId="{A53DA381-DA40-0A94-8AE9-07DA5615C90F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72" creationId="{F8B5954A-3E08-823F-C4FF-F3994550E587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73" creationId="{DA282513-314A-5C48-E418-4CED4FA00493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74" creationId="{8F60E5F6-2EAF-91B6-4E2C-050BE03DC7A2}"/>
          </ac:inkMkLst>
        </pc:inkChg>
        <pc:inkChg chg="add mod">
          <ac:chgData name="Wallter Kang" userId="d5c269cbe9dbe8bc" providerId="LiveId" clId="{AF7412A2-1EDC-45D4-A97B-63DA0CD77FB8}" dt="2024-03-14T01:39:40.719" v="1440"/>
          <ac:inkMkLst>
            <pc:docMk/>
            <pc:sldMk cId="3028512103" sldId="283"/>
            <ac:inkMk id="175" creationId="{0A67676C-2F3B-2312-99A5-1715492720AB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3046770298" sldId="283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4067972166" sldId="284"/>
        </pc:sldMkLst>
      </pc:sldChg>
      <pc:sldChg chg="addSp delSp modSp add mod">
        <pc:chgData name="Wallter Kang" userId="d5c269cbe9dbe8bc" providerId="LiveId" clId="{AF7412A2-1EDC-45D4-A97B-63DA0CD77FB8}" dt="2024-03-14T00:51:01.993" v="1172"/>
        <pc:sldMkLst>
          <pc:docMk/>
          <pc:sldMk cId="4246406935" sldId="284"/>
        </pc:sldMkLst>
        <pc:spChg chg="mod">
          <ac:chgData name="Wallter Kang" userId="d5c269cbe9dbe8bc" providerId="LiveId" clId="{AF7412A2-1EDC-45D4-A97B-63DA0CD77FB8}" dt="2024-03-14T00:42:09.625" v="712" actId="20577"/>
          <ac:spMkLst>
            <pc:docMk/>
            <pc:sldMk cId="4246406935" sldId="284"/>
            <ac:spMk id="2" creationId="{FE54ABAE-E42B-8284-E4ED-BEABA545C2CB}"/>
          </ac:spMkLst>
        </pc:s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5" creationId="{916D91F8-AA77-AC33-B4B9-67D037367A08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16" creationId="{C0E7FD96-475C-6A39-4B08-4F88C3FFCE22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33" creationId="{BADFD64E-C279-D717-1C5D-71C21461DBD5}"/>
          </ac:grpSpMkLst>
        </pc:grpChg>
        <pc:grpChg chg="del mod">
          <ac:chgData name="Wallter Kang" userId="d5c269cbe9dbe8bc" providerId="LiveId" clId="{AF7412A2-1EDC-45D4-A97B-63DA0CD77FB8}" dt="2024-03-14T00:43:17.658" v="754"/>
          <ac:grpSpMkLst>
            <pc:docMk/>
            <pc:sldMk cId="4246406935" sldId="284"/>
            <ac:grpSpMk id="44" creationId="{DFA3146C-D580-B09D-53CF-CC486D9579D7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45" creationId="{8AFB131A-4556-A321-4B61-A10FFE60C394}"/>
          </ac:grpSpMkLst>
        </pc:grpChg>
        <pc:grpChg chg="del mod">
          <ac:chgData name="Wallter Kang" userId="d5c269cbe9dbe8bc" providerId="LiveId" clId="{AF7412A2-1EDC-45D4-A97B-63DA0CD77FB8}" dt="2024-03-14T00:43:25" v="765"/>
          <ac:grpSpMkLst>
            <pc:docMk/>
            <pc:sldMk cId="4246406935" sldId="284"/>
            <ac:grpSpMk id="48" creationId="{508F3292-AA4F-B2AA-4411-5A977CF0F26F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56" creationId="{9880DC16-F23B-4938-AD66-0F599522C071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61" creationId="{5C1F459F-AA16-667D-7747-48B1362CF5F0}"/>
          </ac:grpSpMkLst>
        </pc:grpChg>
        <pc:grpChg chg="del mod">
          <ac:chgData name="Wallter Kang" userId="d5c269cbe9dbe8bc" providerId="LiveId" clId="{AF7412A2-1EDC-45D4-A97B-63DA0CD77FB8}" dt="2024-03-14T00:43:46.544" v="782"/>
          <ac:grpSpMkLst>
            <pc:docMk/>
            <pc:sldMk cId="4246406935" sldId="284"/>
            <ac:grpSpMk id="64" creationId="{6F2BC8B8-E7FB-41D7-11A9-5C014EA0C0BE}"/>
          </ac:grpSpMkLst>
        </pc:grpChg>
        <pc:grpChg chg="del mod">
          <ac:chgData name="Wallter Kang" userId="d5c269cbe9dbe8bc" providerId="LiveId" clId="{AF7412A2-1EDC-45D4-A97B-63DA0CD77FB8}" dt="2024-03-14T00:46:44.434" v="950"/>
          <ac:grpSpMkLst>
            <pc:docMk/>
            <pc:sldMk cId="4246406935" sldId="284"/>
            <ac:grpSpMk id="73" creationId="{B69B8C00-5AEE-5BAC-0663-C4A267F01953}"/>
          </ac:grpSpMkLst>
        </pc:grpChg>
        <pc:grpChg chg="del mod">
          <ac:chgData name="Wallter Kang" userId="d5c269cbe9dbe8bc" providerId="LiveId" clId="{AF7412A2-1EDC-45D4-A97B-63DA0CD77FB8}" dt="2024-03-14T00:46:44.434" v="950"/>
          <ac:grpSpMkLst>
            <pc:docMk/>
            <pc:sldMk cId="4246406935" sldId="284"/>
            <ac:grpSpMk id="79" creationId="{C162BFA5-112C-B398-E824-0A74A2081C3D}"/>
          </ac:grpSpMkLst>
        </pc:grpChg>
        <pc:grpChg chg="del mod">
          <ac:chgData name="Wallter Kang" userId="d5c269cbe9dbe8bc" providerId="LiveId" clId="{AF7412A2-1EDC-45D4-A97B-63DA0CD77FB8}" dt="2024-03-14T00:46:44.434" v="950"/>
          <ac:grpSpMkLst>
            <pc:docMk/>
            <pc:sldMk cId="4246406935" sldId="284"/>
            <ac:grpSpMk id="88" creationId="{F2837C2F-BB4B-BAA5-B99B-B4272CF46ABE}"/>
          </ac:grpSpMkLst>
        </pc:grpChg>
        <pc:grpChg chg="del mod">
          <ac:chgData name="Wallter Kang" userId="d5c269cbe9dbe8bc" providerId="LiveId" clId="{AF7412A2-1EDC-45D4-A97B-63DA0CD77FB8}" dt="2024-03-14T00:47:40.968" v="1023"/>
          <ac:grpSpMkLst>
            <pc:docMk/>
            <pc:sldMk cId="4246406935" sldId="284"/>
            <ac:grpSpMk id="95" creationId="{51E0C11E-ECC6-ECD7-B834-420F22962726}"/>
          </ac:grpSpMkLst>
        </pc:grpChg>
        <pc:grpChg chg="del mod">
          <ac:chgData name="Wallter Kang" userId="d5c269cbe9dbe8bc" providerId="LiveId" clId="{AF7412A2-1EDC-45D4-A97B-63DA0CD77FB8}" dt="2024-03-14T00:47:40.968" v="1023"/>
          <ac:grpSpMkLst>
            <pc:docMk/>
            <pc:sldMk cId="4246406935" sldId="284"/>
            <ac:grpSpMk id="104" creationId="{50B3C515-3200-D9F4-6AE0-F2F576130E12}"/>
          </ac:grpSpMkLst>
        </pc:grpChg>
        <pc:grpChg chg="del mod">
          <ac:chgData name="Wallter Kang" userId="d5c269cbe9dbe8bc" providerId="LiveId" clId="{AF7412A2-1EDC-45D4-A97B-63DA0CD77FB8}" dt="2024-03-14T00:44:54.211" v="830"/>
          <ac:grpSpMkLst>
            <pc:docMk/>
            <pc:sldMk cId="4246406935" sldId="284"/>
            <ac:grpSpMk id="115" creationId="{5B943B0D-85B0-5E77-977E-BCDBA242FE7B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116" creationId="{8917316C-5E18-E7E5-2F02-CD4849FB3BBD}"/>
          </ac:grpSpMkLst>
        </pc:grpChg>
        <pc:grpChg chg="del mod">
          <ac:chgData name="Wallter Kang" userId="d5c269cbe9dbe8bc" providerId="LiveId" clId="{AF7412A2-1EDC-45D4-A97B-63DA0CD77FB8}" dt="2024-03-14T00:44:58.825" v="839"/>
          <ac:grpSpMkLst>
            <pc:docMk/>
            <pc:sldMk cId="4246406935" sldId="284"/>
            <ac:grpSpMk id="122" creationId="{1802AF64-06BB-86A4-99CA-D3220B0AFC39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131" creationId="{35F4EAA8-ECE0-1708-40F6-93703E8FDC65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132" creationId="{4F5789D3-4892-F0A9-3559-252EADFE3E13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140" creationId="{164536F3-189A-5F95-B929-E2EE4E4CD138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154" creationId="{F4900CE7-E252-F4D1-721B-28C8FEF85B93}"/>
          </ac:grpSpMkLst>
        </pc:grpChg>
        <pc:grpChg chg="del mod">
          <ac:chgData name="Wallter Kang" userId="d5c269cbe9dbe8bc" providerId="LiveId" clId="{AF7412A2-1EDC-45D4-A97B-63DA0CD77FB8}" dt="2024-03-14T00:46:44.434" v="950"/>
          <ac:grpSpMkLst>
            <pc:docMk/>
            <pc:sldMk cId="4246406935" sldId="284"/>
            <ac:grpSpMk id="159" creationId="{025CEC8D-0FCC-72B8-6DAB-BA0EAD360009}"/>
          </ac:grpSpMkLst>
        </pc:grpChg>
        <pc:grpChg chg="del mod">
          <ac:chgData name="Wallter Kang" userId="d5c269cbe9dbe8bc" providerId="LiveId" clId="{AF7412A2-1EDC-45D4-A97B-63DA0CD77FB8}" dt="2024-03-14T00:46:04.217" v="876"/>
          <ac:grpSpMkLst>
            <pc:docMk/>
            <pc:sldMk cId="4246406935" sldId="284"/>
            <ac:grpSpMk id="167" creationId="{45826C2A-DDDA-FAC2-4371-A177CE307D9F}"/>
          </ac:grpSpMkLst>
        </pc:grpChg>
        <pc:grpChg chg="del mod">
          <ac:chgData name="Wallter Kang" userId="d5c269cbe9dbe8bc" providerId="LiveId" clId="{AF7412A2-1EDC-45D4-A97B-63DA0CD77FB8}" dt="2024-03-14T00:46:05.609" v="879"/>
          <ac:grpSpMkLst>
            <pc:docMk/>
            <pc:sldMk cId="4246406935" sldId="284"/>
            <ac:grpSpMk id="169" creationId="{0135498E-67C6-FA06-61FC-F6611DC05840}"/>
          </ac:grpSpMkLst>
        </pc:grpChg>
        <pc:grpChg chg="del mod">
          <ac:chgData name="Wallter Kang" userId="d5c269cbe9dbe8bc" providerId="LiveId" clId="{AF7412A2-1EDC-45D4-A97B-63DA0CD77FB8}" dt="2024-03-14T00:46:07.922" v="882"/>
          <ac:grpSpMkLst>
            <pc:docMk/>
            <pc:sldMk cId="4246406935" sldId="284"/>
            <ac:grpSpMk id="172" creationId="{D8F3F87A-9D4E-D586-D7EB-CE55496E6D90}"/>
          </ac:grpSpMkLst>
        </pc:grpChg>
        <pc:grpChg chg="del mod">
          <ac:chgData name="Wallter Kang" userId="d5c269cbe9dbe8bc" providerId="LiveId" clId="{AF7412A2-1EDC-45D4-A97B-63DA0CD77FB8}" dt="2024-03-14T00:46:12.796" v="891"/>
          <ac:grpSpMkLst>
            <pc:docMk/>
            <pc:sldMk cId="4246406935" sldId="284"/>
            <ac:grpSpMk id="175" creationId="{7495F628-3DCF-33E3-551B-DCC3B2A27B3B}"/>
          </ac:grpSpMkLst>
        </pc:grpChg>
        <pc:grpChg chg="del mod">
          <ac:chgData name="Wallter Kang" userId="d5c269cbe9dbe8bc" providerId="LiveId" clId="{AF7412A2-1EDC-45D4-A97B-63DA0CD77FB8}" dt="2024-03-14T00:46:30.033" v="920"/>
          <ac:grpSpMkLst>
            <pc:docMk/>
            <pc:sldMk cId="4246406935" sldId="284"/>
            <ac:grpSpMk id="184" creationId="{D0F330BB-7942-08E6-856B-0B8DEB9B75E4}"/>
          </ac:grpSpMkLst>
        </pc:grpChg>
        <pc:grpChg chg="del mod">
          <ac:chgData name="Wallter Kang" userId="d5c269cbe9dbe8bc" providerId="LiveId" clId="{AF7412A2-1EDC-45D4-A97B-63DA0CD77FB8}" dt="2024-03-14T00:46:28.390" v="917"/>
          <ac:grpSpMkLst>
            <pc:docMk/>
            <pc:sldMk cId="4246406935" sldId="284"/>
            <ac:grpSpMk id="206" creationId="{CF7A0175-AEC7-80C2-1C9C-31525773BDC9}"/>
          </ac:grpSpMkLst>
        </pc:grpChg>
        <pc:grpChg chg="del mod">
          <ac:chgData name="Wallter Kang" userId="d5c269cbe9dbe8bc" providerId="LiveId" clId="{AF7412A2-1EDC-45D4-A97B-63DA0CD77FB8}" dt="2024-03-14T00:47:40.968" v="1023"/>
          <ac:grpSpMkLst>
            <pc:docMk/>
            <pc:sldMk cId="4246406935" sldId="284"/>
            <ac:grpSpMk id="207" creationId="{FA263A06-19FC-4699-8AFA-66F47DE267F5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211" creationId="{A14125A8-9D9B-B827-2368-7838F98205F2}"/>
          </ac:grpSpMkLst>
        </pc:grpChg>
        <pc:grpChg chg="del mod">
          <ac:chgData name="Wallter Kang" userId="d5c269cbe9dbe8bc" providerId="LiveId" clId="{AF7412A2-1EDC-45D4-A97B-63DA0CD77FB8}" dt="2024-03-14T00:46:44.434" v="950"/>
          <ac:grpSpMkLst>
            <pc:docMk/>
            <pc:sldMk cId="4246406935" sldId="284"/>
            <ac:grpSpMk id="214" creationId="{DA143C78-73F9-61B8-CE8B-45298BFD2C42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230" creationId="{23947DCE-3BE0-EA65-DD62-96B78A670CB5}"/>
          </ac:grpSpMkLst>
        </pc:grpChg>
        <pc:grpChg chg="del mod">
          <ac:chgData name="Wallter Kang" userId="d5c269cbe9dbe8bc" providerId="LiveId" clId="{AF7412A2-1EDC-45D4-A97B-63DA0CD77FB8}" dt="2024-03-14T00:46:47.545" v="956"/>
          <ac:grpSpMkLst>
            <pc:docMk/>
            <pc:sldMk cId="4246406935" sldId="284"/>
            <ac:grpSpMk id="244" creationId="{8542945A-19F3-2D13-DCF2-5CA6284C5EC2}"/>
          </ac:grpSpMkLst>
        </pc:grpChg>
        <pc:grpChg chg="del mod">
          <ac:chgData name="Wallter Kang" userId="d5c269cbe9dbe8bc" providerId="LiveId" clId="{AF7412A2-1EDC-45D4-A97B-63DA0CD77FB8}" dt="2024-03-14T00:47:33.122" v="1015"/>
          <ac:grpSpMkLst>
            <pc:docMk/>
            <pc:sldMk cId="4246406935" sldId="284"/>
            <ac:grpSpMk id="250" creationId="{A4FAC19C-FD60-E3BB-C592-3BB86DD2B949}"/>
          </ac:grpSpMkLst>
        </pc:grpChg>
        <pc:grpChg chg="del mod">
          <ac:chgData name="Wallter Kang" userId="d5c269cbe9dbe8bc" providerId="LiveId" clId="{AF7412A2-1EDC-45D4-A97B-63DA0CD77FB8}" dt="2024-03-14T00:47:40.968" v="1023"/>
          <ac:grpSpMkLst>
            <pc:docMk/>
            <pc:sldMk cId="4246406935" sldId="284"/>
            <ac:grpSpMk id="256" creationId="{24A867F8-733B-7D14-0A3C-E25C35DB1169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272" creationId="{A7D3155D-7603-EBDE-513A-6F50B40204EA}"/>
          </ac:grpSpMkLst>
        </pc:grpChg>
        <pc:grpChg chg="del mod">
          <ac:chgData name="Wallter Kang" userId="d5c269cbe9dbe8bc" providerId="LiveId" clId="{AF7412A2-1EDC-45D4-A97B-63DA0CD77FB8}" dt="2024-03-14T00:47:16.066" v="998"/>
          <ac:grpSpMkLst>
            <pc:docMk/>
            <pc:sldMk cId="4246406935" sldId="284"/>
            <ac:grpSpMk id="286" creationId="{02E4F513-7403-2651-AD3F-4A66EF4BF94A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292" creationId="{01AACFC4-D3B6-2FB2-A3B0-1C1B2F271A52}"/>
          </ac:grpSpMkLst>
        </pc:grpChg>
        <pc:grpChg chg="del mod">
          <ac:chgData name="Wallter Kang" userId="d5c269cbe9dbe8bc" providerId="LiveId" clId="{AF7412A2-1EDC-45D4-A97B-63DA0CD77FB8}" dt="2024-03-14T00:47:40.968" v="1023"/>
          <ac:grpSpMkLst>
            <pc:docMk/>
            <pc:sldMk cId="4246406935" sldId="284"/>
            <ac:grpSpMk id="309" creationId="{3A3F3F5F-85D9-195A-886B-2CD3915517CC}"/>
          </ac:grpSpMkLst>
        </pc:grpChg>
        <pc:grpChg chg="del mod">
          <ac:chgData name="Wallter Kang" userId="d5c269cbe9dbe8bc" providerId="LiveId" clId="{AF7412A2-1EDC-45D4-A97B-63DA0CD77FB8}" dt="2024-03-14T00:47:40.968" v="1023"/>
          <ac:grpSpMkLst>
            <pc:docMk/>
            <pc:sldMk cId="4246406935" sldId="284"/>
            <ac:grpSpMk id="314" creationId="{B7AE0DEA-AFC8-778B-F783-E8F9F4094C67}"/>
          </ac:grpSpMkLst>
        </pc:grpChg>
        <pc:grpChg chg="del mod">
          <ac:chgData name="Wallter Kang" userId="d5c269cbe9dbe8bc" providerId="LiveId" clId="{AF7412A2-1EDC-45D4-A97B-63DA0CD77FB8}" dt="2024-03-14T00:48:22.588" v="1067"/>
          <ac:grpSpMkLst>
            <pc:docMk/>
            <pc:sldMk cId="4246406935" sldId="284"/>
            <ac:grpSpMk id="317" creationId="{04EE03DB-42C1-A365-8623-F03DB95B1EB1}"/>
          </ac:grpSpMkLst>
        </pc:grpChg>
        <pc:grpChg chg="del mod">
          <ac:chgData name="Wallter Kang" userId="d5c269cbe9dbe8bc" providerId="LiveId" clId="{AF7412A2-1EDC-45D4-A97B-63DA0CD77FB8}" dt="2024-03-14T00:47:49.412" v="1038"/>
          <ac:grpSpMkLst>
            <pc:docMk/>
            <pc:sldMk cId="4246406935" sldId="284"/>
            <ac:grpSpMk id="323" creationId="{EAD554CC-C8CB-53EA-D07F-9C34B1CB774B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332" creationId="{4A48AEEE-69E5-CF7D-A83D-364F6EE9FAAB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337" creationId="{1768949F-7C68-6FC8-B56E-BAE8CCD4E621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352" creationId="{335EBBC8-60CA-7339-3896-4E911A3D1B4D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353" creationId="{78759B3C-69C4-E580-CF3D-27D57F446890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354" creationId="{F290D05D-FC78-9A70-3995-286D9E9C43A4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361" creationId="{39D9DE8B-75E3-B50C-57C6-56DAE132423D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363" creationId="{6EE82851-8091-3ABB-F696-F13225D0B4CB}"/>
          </ac:grpSpMkLst>
        </pc:grpChg>
        <pc:grpChg chg="del mod">
          <ac:chgData name="Wallter Kang" userId="d5c269cbe9dbe8bc" providerId="LiveId" clId="{AF7412A2-1EDC-45D4-A97B-63DA0CD77FB8}" dt="2024-03-14T00:48:45.558" v="1085"/>
          <ac:grpSpMkLst>
            <pc:docMk/>
            <pc:sldMk cId="4246406935" sldId="284"/>
            <ac:grpSpMk id="372" creationId="{0CA0703F-05D4-2C1C-AB83-3B3DB4FE5A2B}"/>
          </ac:grpSpMkLst>
        </pc:grpChg>
        <pc:grpChg chg="del mod">
          <ac:chgData name="Wallter Kang" userId="d5c269cbe9dbe8bc" providerId="LiveId" clId="{AF7412A2-1EDC-45D4-A97B-63DA0CD77FB8}" dt="2024-03-14T00:48:51.963" v="1091"/>
          <ac:grpSpMkLst>
            <pc:docMk/>
            <pc:sldMk cId="4246406935" sldId="284"/>
            <ac:grpSpMk id="381" creationId="{CE583145-D069-9739-3F7F-B0B9A309A576}"/>
          </ac:grpSpMkLst>
        </pc:grpChg>
        <pc:grpChg chg="del mod">
          <ac:chgData name="Wallter Kang" userId="d5c269cbe9dbe8bc" providerId="LiveId" clId="{AF7412A2-1EDC-45D4-A97B-63DA0CD77FB8}" dt="2024-03-14T00:48:57.109" v="1097"/>
          <ac:grpSpMkLst>
            <pc:docMk/>
            <pc:sldMk cId="4246406935" sldId="284"/>
            <ac:grpSpMk id="387" creationId="{6B953BF1-D219-2A9F-772A-5CE0EF8C8C51}"/>
          </ac:grpSpMkLst>
        </pc:grpChg>
        <pc:grpChg chg="del mod">
          <ac:chgData name="Wallter Kang" userId="d5c269cbe9dbe8bc" providerId="LiveId" clId="{AF7412A2-1EDC-45D4-A97B-63DA0CD77FB8}" dt="2024-03-14T00:49:15.027" v="1113"/>
          <ac:grpSpMkLst>
            <pc:docMk/>
            <pc:sldMk cId="4246406935" sldId="284"/>
            <ac:grpSpMk id="393" creationId="{A2E2B90F-4F11-BC66-03A2-4D2A41C3123D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409" creationId="{33B592C2-A08D-C45E-9934-388B4A8E47D2}"/>
          </ac:grpSpMkLst>
        </pc:grpChg>
        <pc:grpChg chg="del mod">
          <ac:chgData name="Wallter Kang" userId="d5c269cbe9dbe8bc" providerId="LiveId" clId="{AF7412A2-1EDC-45D4-A97B-63DA0CD77FB8}" dt="2024-03-14T00:49:21.540" v="1116"/>
          <ac:grpSpMkLst>
            <pc:docMk/>
            <pc:sldMk cId="4246406935" sldId="284"/>
            <ac:grpSpMk id="412" creationId="{52C5C9E6-DA6F-FE1E-C5A8-1E5731A9ECB1}"/>
          </ac:grpSpMkLst>
        </pc:grpChg>
        <pc:grpChg chg="del mod">
          <ac:chgData name="Wallter Kang" userId="d5c269cbe9dbe8bc" providerId="LiveId" clId="{AF7412A2-1EDC-45D4-A97B-63DA0CD77FB8}" dt="2024-03-14T00:50:22.019" v="1138"/>
          <ac:grpSpMkLst>
            <pc:docMk/>
            <pc:sldMk cId="4246406935" sldId="284"/>
            <ac:grpSpMk id="413" creationId="{DE7EFE1E-DD54-93B5-E9E3-089171FE8D4A}"/>
          </ac:grpSpMkLst>
        </pc:grpChg>
        <pc:grpChg chg="del mod">
          <ac:chgData name="Wallter Kang" userId="d5c269cbe9dbe8bc" providerId="LiveId" clId="{AF7412A2-1EDC-45D4-A97B-63DA0CD77FB8}" dt="2024-03-14T00:50:22.019" v="1138"/>
          <ac:grpSpMkLst>
            <pc:docMk/>
            <pc:sldMk cId="4246406935" sldId="284"/>
            <ac:grpSpMk id="427" creationId="{BD618796-8290-DA40-1FD6-6EF07748031C}"/>
          </ac:grpSpMkLst>
        </pc:grpChg>
        <pc:grpChg chg="del mod">
          <ac:chgData name="Wallter Kang" userId="d5c269cbe9dbe8bc" providerId="LiveId" clId="{AF7412A2-1EDC-45D4-A97B-63DA0CD77FB8}" dt="2024-03-14T00:50:48.135" v="1143"/>
          <ac:grpSpMkLst>
            <pc:docMk/>
            <pc:sldMk cId="4246406935" sldId="284"/>
            <ac:grpSpMk id="435" creationId="{B7019490-A283-C990-3CF6-23B60F69ED00}"/>
          </ac:grpSpMkLst>
        </pc:grpChg>
        <pc:grpChg chg="del mod">
          <ac:chgData name="Wallter Kang" userId="d5c269cbe9dbe8bc" providerId="LiveId" clId="{AF7412A2-1EDC-45D4-A97B-63DA0CD77FB8}" dt="2024-03-14T00:50:50.528" v="1145"/>
          <ac:grpSpMkLst>
            <pc:docMk/>
            <pc:sldMk cId="4246406935" sldId="284"/>
            <ac:grpSpMk id="440" creationId="{57D19C25-0EF5-1AB7-6001-1AD3EAC9B285}"/>
          </ac:grpSpMkLst>
        </pc:grpChg>
        <pc:grpChg chg="mod">
          <ac:chgData name="Wallter Kang" userId="d5c269cbe9dbe8bc" providerId="LiveId" clId="{AF7412A2-1EDC-45D4-A97B-63DA0CD77FB8}" dt="2024-03-14T00:50:50.528" v="1145"/>
          <ac:grpSpMkLst>
            <pc:docMk/>
            <pc:sldMk cId="4246406935" sldId="284"/>
            <ac:grpSpMk id="442" creationId="{BB829A93-0D03-A218-730D-9C5BD9EDD2C7}"/>
          </ac:grpSpMkLst>
        </pc:grpChg>
        <pc:grpChg chg="del mod">
          <ac:chgData name="Wallter Kang" userId="d5c269cbe9dbe8bc" providerId="LiveId" clId="{AF7412A2-1EDC-45D4-A97B-63DA0CD77FB8}" dt="2024-03-14T00:51:01.993" v="1172"/>
          <ac:grpSpMkLst>
            <pc:docMk/>
            <pc:sldMk cId="4246406935" sldId="284"/>
            <ac:grpSpMk id="469" creationId="{91BAC0C0-F6C5-519B-8893-4C2CCE45D7EE}"/>
          </ac:grpSpMkLst>
        </pc:grpChg>
        <pc:grpChg chg="del mod">
          <ac:chgData name="Wallter Kang" userId="d5c269cbe9dbe8bc" providerId="LiveId" clId="{AF7412A2-1EDC-45D4-A97B-63DA0CD77FB8}" dt="2024-03-14T00:51:01.993" v="1172"/>
          <ac:grpSpMkLst>
            <pc:docMk/>
            <pc:sldMk cId="4246406935" sldId="284"/>
            <ac:grpSpMk id="470" creationId="{FB14633F-F2A8-EEFB-D9D6-B475D667AEAF}"/>
          </ac:grpSpMkLst>
        </pc:grpChg>
        <pc:grpChg chg="mod">
          <ac:chgData name="Wallter Kang" userId="d5c269cbe9dbe8bc" providerId="LiveId" clId="{AF7412A2-1EDC-45D4-A97B-63DA0CD77FB8}" dt="2024-03-14T00:51:01.993" v="1172"/>
          <ac:grpSpMkLst>
            <pc:docMk/>
            <pc:sldMk cId="4246406935" sldId="284"/>
            <ac:grpSpMk id="471" creationId="{67DD8968-7DFC-89D5-A714-B58D7DDD22C4}"/>
          </ac:grpSpMkLst>
        </pc:grp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" creationId="{402CBF7D-45AB-8D27-CBAA-942B425812F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" creationId="{87421972-7E60-4FDD-9F27-6ECB45AEFAC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" creationId="{ACB05502-67E4-BF32-7545-A6583CE00FA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" creationId="{F6ADBA18-8DB6-38E0-05E6-09365F946ED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" creationId="{3EDB4ABA-2005-553F-2E4F-5220E5CB144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" creationId="{CCBEBC67-FF0E-556D-3634-BADB38BC825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" creationId="{0C8C667C-58A4-2E26-D32C-11A0F6518CE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" creationId="{8445F09D-5EB2-1B9D-0322-584BD3ECD5A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" creationId="{0C261A8A-183C-38CA-E5FB-E5F2816D3AC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" creationId="{D6146F40-C49E-E82C-3457-6BBCFA2D78C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" creationId="{6F5C459B-EE59-6237-456D-B86ABC5CD4B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" creationId="{AC44987F-FB8D-A7C7-87DC-C5E1F1BA9BF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" creationId="{95964D19-D0F8-6568-D138-DC6CB1AA154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" creationId="{9F633A44-1B20-1CCD-A9EE-782B36AE715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" creationId="{B1D199A8-B6B4-28A9-EA78-CE85882CC5A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" creationId="{7B59007C-0453-4365-B136-5BFD5D10A37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" creationId="{60D2B71A-0C5F-40EE-3D09-D9EC7DE8262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" creationId="{7BB8D213-F391-F66B-E3F0-B1FC9592155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" creationId="{8B01289B-8CC4-0C53-C8DC-AD9B8A5C634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" creationId="{634A2760-150A-2FE1-10F4-0623E90FCF8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" creationId="{C5551819-6E56-9C79-0DEC-67588D3CEE2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" creationId="{B2E2EC93-B8CD-854A-86AC-27B8D5D750E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" creationId="{0832451A-3C29-9193-1461-514A219F902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" creationId="{DE857CE3-CB58-C6F5-1844-BC130E270A6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" creationId="{A7036DE7-B22E-98BA-42FF-478F92A5C4F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" creationId="{18564C46-B50E-5724-EB02-2E52975B7B9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" creationId="{9E60E7F6-507B-BB4E-5814-7532CC6781B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" creationId="{7CF30F2E-BC60-E972-24F9-865006B08D1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" creationId="{D808B293-1BCC-433F-0F5D-BAB506B5F2C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5" creationId="{9655CD0A-F4B3-0E1C-D720-9EBABCAB838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" creationId="{A5BD20BF-26C3-E8DE-E6E6-6E551E82E87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" creationId="{668A2279-8D9B-9E08-BCFD-C4568EBB8D7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" creationId="{D2CDB5D8-1847-6479-2FE3-9099DA88F91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" creationId="{7C26259D-0BEB-98F6-DC21-0FD8AEC1C23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" creationId="{144A423D-FB15-DA3D-38CC-A633E0094A8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" creationId="{91F9E3FA-2F75-9DED-2EF8-E5B57993F0C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" creationId="{444B5622-B984-1D28-4668-F3F54BEE498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" creationId="{2EEC11B2-CDDB-BFA5-ACF9-00140B8C64A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6" creationId="{82C39A0C-411C-778D-5BB8-9E4368F7505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7" creationId="{F543B3F0-727E-D54E-D315-C4DE09AFE1B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9" creationId="{B49B2E74-2EA3-9002-9C92-22ABE7129D3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0" creationId="{07826F03-9C31-5AAB-C42B-46C8E7B3B35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1" creationId="{15B9F81E-9E5B-BAE1-13DB-7E4DFF5FCB4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2" creationId="{5F5C4EB6-DE25-1FBA-91E4-418C60141B3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3" creationId="{FBEDD472-BE90-AF3C-171E-2F7D498164C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4" creationId="{7F0972AF-EB6F-F04A-0F97-5F627514B11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5" creationId="{0859D9DA-2DDF-3D9C-7B92-0C74C6599DA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7" creationId="{50C4DD84-3703-FB3C-73DF-74EBF596F4B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8" creationId="{8F44ED9B-0DBF-57D3-9302-07BBE01A0C7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59" creationId="{1E20F34B-F13B-CCA2-402A-96327719B4F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0" creationId="{827942AE-8DA3-239A-DC94-51CD5E86A45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2" creationId="{F823CA3F-0F18-002A-43F3-D3B00B74D94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3" creationId="{2CAA663B-6AFE-2206-9F65-745D7A56E1C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5" creationId="{9C717237-0D1D-1EF6-B152-592D652C343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6" creationId="{54539DA8-771C-6E84-3DBA-6FB9B3F0D3A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7" creationId="{5A5A6E92-E4BB-A660-1181-11128AA135A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8" creationId="{E7E7C46A-0EF3-33F7-2394-39CBD4DCD62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69" creationId="{AAA5820E-88E6-9AA3-C1BF-51340EFA3F4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0" creationId="{83F537EA-1CDF-A7B8-0ED1-0A5EBE6CA4A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1" creationId="{F695EBE8-D8C6-EE43-4FAA-660133CF1EE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2" creationId="{B0C6D7BA-F3EA-597C-7820-CB52BBEAB5E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4" creationId="{056024F6-75BA-A488-769A-794E770344C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5" creationId="{79F0A83F-8991-03D7-D51D-6A1DD80588E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6" creationId="{7BE448DB-3D1A-3DB5-1DCF-ACBF9365961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7" creationId="{007A1C06-6C95-EADC-10E8-6F74E2D8942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78" creationId="{1D7A7E28-8F32-DC3E-2814-A4D38A1307C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0" creationId="{510E5D34-C08E-9B7B-80DE-16D43281473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1" creationId="{99B3A82B-EBC7-EE1E-66ED-CE3C7068D68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2" creationId="{DA9F9AE5-70DA-4931-F89B-07395A19576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3" creationId="{952EF073-10B3-26EE-2A71-C179E59B7FC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4" creationId="{D35F1497-5B93-568B-FE79-E45699E071B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5" creationId="{39930DEA-FB91-4261-FB1E-ED2C7DF04EB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6" creationId="{807F1174-6944-C0C1-AA30-0CD910DE57E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7" creationId="{93E66E72-8D29-5BC5-907E-CDCE4383A2D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89" creationId="{A35C3D14-D1AA-2E1A-E90C-5A3A4782D12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0" creationId="{A83FF8C8-299C-F170-E968-20DD3759F9F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1" creationId="{0026E362-E03D-15CE-1A40-6C4014396CB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2" creationId="{F2C38D71-9275-DB02-122F-32AFC6D942A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3" creationId="{249354B2-56AB-56A4-836C-E7E05F33309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4" creationId="{5B79D0D8-4AF8-C039-7BF4-02167A02A4F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6" creationId="{4FE8CC2E-B167-99E7-CAC3-8595A026D5C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7" creationId="{6AD04E49-6E7D-E352-2A8E-F875C1CBC0B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8" creationId="{AF4D469A-38A1-C1FA-41EF-032DACCD041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99" creationId="{EE977E35-A8B7-570E-3ADF-A2E01873D15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0" creationId="{932D650B-3623-6363-8579-829BC8C12E7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1" creationId="{D1B03966-12E4-D503-8791-8D2283D799E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2" creationId="{3F21F004-8952-58DF-52A5-29430DCA39B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3" creationId="{1937043B-36F5-FC7A-60A1-B14A85C39B6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5" creationId="{CBA448BB-CFC9-131C-C869-7DE1154F06C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6" creationId="{F84766D2-E185-1FBD-A09D-BF3077B2034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7" creationId="{74AF500F-2678-DA60-600C-10C9F693A3E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8" creationId="{5B0F0106-6FB5-F589-A13E-8EA1FBB3E1D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09" creationId="{2FF836B1-A9BC-4843-DECF-267E622F78B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0" creationId="{179AE9DA-0DA5-2713-E462-7C81B4511CF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1" creationId="{82CBFAE7-F3D6-F8BA-B7DC-A7A0A2D2B19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2" creationId="{6DD133A5-115D-EBAD-F63C-51D53DB4725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3" creationId="{6CB64C20-DF3F-EEB8-4332-7A1816C97D8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4" creationId="{78C5D83F-598E-A051-4C63-B38193961D8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7" creationId="{B693E56E-8AD7-F3B8-9831-4F5E7D708F2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8" creationId="{D7F7FE0C-394D-B61E-0997-D3059E134EE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19" creationId="{71B19403-60C6-E5DF-FDC1-37A4E45AD0C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0" creationId="{B707DC1E-7360-64F1-2358-BE1AEF8FBC5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1" creationId="{745F0557-C42F-C3D8-C652-30C5AF635B2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3" creationId="{883BF7C1-2FC8-7730-54F6-D76003028EC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4" creationId="{6163AF15-C2DA-F916-369B-07448F3F77B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5" creationId="{4E240ABB-0AEE-B42C-EDC0-6CA415BE64E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6" creationId="{D13CE952-32D3-B863-2DE0-F151E7FC2AE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7" creationId="{C4BA7004-ABCB-118D-D068-B30B4FFE8ED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8" creationId="{B840E148-EFDE-5B62-84E0-A1FC62E4DAA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29" creationId="{0BF0C690-A217-110D-8F2B-17E1C148135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0" creationId="{99E28F8F-9C59-1B2D-8445-67C7F220595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3" creationId="{FE8A2ADC-4096-E2FA-191C-37B6DEA1164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4" creationId="{EB57D6CF-9F18-CF98-D377-9380B9F6CEA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5" creationId="{6E9ED0E2-9D5F-AEB7-02AA-46015AF06BD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6" creationId="{C18F1D1B-77AC-9CE6-7C0E-C963E20B5B5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7" creationId="{A8875201-17EF-38E2-C4D0-B782026C857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8" creationId="{BFB25020-6890-8FC4-FFA5-74EEE9650B3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39" creationId="{67D5833C-F430-07FB-A394-F6041E38255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1" creationId="{0B1C44F6-EB31-F977-19C8-4044CB64301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2" creationId="{F8C60E48-7AE5-1492-6F30-5DFF35B23FD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3" creationId="{0B5C0E5B-DEFA-F762-2C79-9EC04FEC0A7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4" creationId="{9D997309-CA1C-A7E9-AB4E-C41A067E164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5" creationId="{37DFB1A0-15BC-7CC8-FE92-0436F992BB6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6" creationId="{C54D28A8-303C-A576-F6DE-7DCCF282E59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7" creationId="{20EB2509-4932-463E-EC09-99B6E4D6D45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8" creationId="{AF859DBD-0952-211F-2341-B2D4210A7C8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49" creationId="{98232F58-AE10-7047-FF27-638FDB6E13C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0" creationId="{051BD7DC-53C4-08E9-8210-968C6E4BCED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1" creationId="{1D441400-7718-1EC2-A5BB-CFF5C46DA41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2" creationId="{0CAE345C-E061-F032-174F-F2ACC97AE12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3" creationId="{EF5542BB-B5FB-1FE6-CCA2-849C0C2A742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5" creationId="{DA786E1E-9503-AEB8-9560-25C6BF222F2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6" creationId="{D183B8CA-96C5-C4FE-445C-2EDDE9374B0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7" creationId="{9855AB16-D817-F49C-8C8A-38A57BCAA68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58" creationId="{FFA924EE-8432-EB06-96F7-65A04A10FF5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60" creationId="{35E7BBD3-31F2-EF73-B4C0-C700FF6BA66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61" creationId="{B74C6620-D371-77C4-8980-AEE1CB1C15F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62" creationId="{11A20D90-FD09-69C9-F3C0-FEC5E414E0E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63" creationId="{F2F56218-D6BE-D9AA-F7F6-78D095862AE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64" creationId="{40F3CB45-D070-6DC7-D5B6-1CE17692083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65" creationId="{683F41C9-B638-ECED-6CF7-ACD2F382982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66" creationId="{ED598518-C012-1ED4-A4C9-F5F91BEA04F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68" creationId="{37C1E9FF-196F-6F49-198C-F4D056810A4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0" creationId="{84494985-7649-CF05-93FD-E86F2CCCB4B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1" creationId="{2745C7E5-DBC7-9E96-7B20-1E64C1D1CB9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3" creationId="{FB6F4012-5F17-A3A1-F88C-4E7FEF8160A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4" creationId="{C4FD8D37-E33C-4BE0-B7B0-E7BC07C2816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6" creationId="{0CAB8342-FE34-C4A3-9A7B-7B0585BF356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7" creationId="{C4D7C049-0EBD-CCEB-66E2-74C5EFFCEC7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8" creationId="{53C6D4ED-7A84-F9D9-E183-389A34A3178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79" creationId="{8BE3C263-4C7F-BCB5-27E9-2F1CBDC0B41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0" creationId="{C78C53C0-6773-4888-1144-192B69E78A2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1" creationId="{E91EAB28-203A-3481-C457-E2EB98C302D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2" creationId="{7AED1B8B-ADCC-3D56-0BD7-B3ED2AB9758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3" creationId="{77DF3498-2612-C819-5C04-1C6B34E11CD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5" creationId="{C29F5FA7-A831-52E1-B299-85D145136EC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6" creationId="{A3604E55-DA3F-D32E-8451-018D39B45EF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7" creationId="{5B41F8DB-F13E-6BDF-9DB7-0A13D58A385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8" creationId="{72B3FFE7-00C1-2806-8B37-9F48E9A5A9C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89" creationId="{5013410C-B02B-50B5-2FBE-DD34A2CAA0B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0" creationId="{9C39F01C-C9C6-D965-81F5-325FBAB691A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1" creationId="{35E4159A-6E32-0BB0-9617-A6717C43044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2" creationId="{BCF94775-902B-F649-DEB6-36CB8E2C895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3" creationId="{22E7109A-85D1-5F1B-30F1-3E0C7D51E47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4" creationId="{79C3DE1A-083B-F90B-35EB-E1B5F8BBF54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5" creationId="{D902B970-85FC-2B8B-34F8-BDECC9400B3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6" creationId="{78BA820E-A9FD-66A0-41DD-A45C39A9231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7" creationId="{4C8D8190-A43D-064A-5F7A-35B72DCD49D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8" creationId="{CDE5D8DA-4F77-7518-5E30-0B56285285B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199" creationId="{ECA5C77B-D7CF-9A8E-61A8-6184054930A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0" creationId="{7819394D-84A3-826E-C018-2A2F3C9A669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1" creationId="{8AD407DC-B6E7-35C6-9C29-F94EEDF112C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2" creationId="{399808D9-8251-F785-FB73-7686B234FBA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3" creationId="{F815827F-FFBE-9343-E057-CD514AA15B9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4" creationId="{5122CF7A-ED51-B6E0-0C89-C628D4FD3A3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5" creationId="{5BF0AA32-9832-08FD-DF36-D5A4691C009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8" creationId="{A3E69FC5-6779-81EF-D5F4-0184D4984B6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09" creationId="{5C81221A-5E76-8C2A-81D7-E88342AD8D0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0" creationId="{A2EC7388-BF07-4581-E8A8-4E4D39717AF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2" creationId="{9EEECEE0-5F18-BA00-6037-50A9FA6C9E7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3" creationId="{ED635067-BF03-3834-16D0-FD4D717BFA1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5" creationId="{013B75D3-A49E-0BE3-0BEB-439C324FCCB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6" creationId="{2EE019E8-DBA3-0B92-4B00-3BF3CFE4480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7" creationId="{B6F77278-3E16-3025-C0A2-B624D386786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8" creationId="{3A7FBD24-55F9-CD12-1F18-780D9DB142C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19" creationId="{3672786C-83AD-AAEA-DA52-A02F998DA51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0" creationId="{9A2BEF3F-2E01-229F-B815-F9848BAABE3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1" creationId="{90E3DF9D-DFF5-2450-FF5A-686A7A10DB4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2" creationId="{3CAB4D45-4A4A-61A5-860B-60083B61431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3" creationId="{523BE77F-108F-B6C5-0A41-26781BE45B2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4" creationId="{15C589E2-FD5F-F88A-266B-34534FFC8DA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5" creationId="{CAD980B5-D907-0741-F693-613325D80B7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6" creationId="{F67D1872-7226-1EF6-8F15-EE275C63311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7" creationId="{F1F67222-B9A1-B6D0-883A-1FA953B6EC7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8" creationId="{7610840A-6109-D75A-6A83-B541D177036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29" creationId="{844CA202-812A-701C-410F-AE61D16B2D4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1" creationId="{8D762A53-B2F0-617C-9F38-1B042AB2FF5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2" creationId="{ED04747C-5D04-B1DB-9464-8E9BED7C90B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3" creationId="{35093CE7-F8DD-0513-1569-3D2D5503768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4" creationId="{A88A687B-8B07-411E-DDB6-D4D3163101F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5" creationId="{61CF7FDF-5A7A-9226-7B2B-DC6275B3962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6" creationId="{FD6C65C0-D7EF-7911-EC5B-4468FF11FF9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7" creationId="{F306A8FD-BBFF-A4D6-7E3B-0495D50EDE9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8" creationId="{7EAF0523-8F07-FF14-A0B0-E0414E49471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39" creationId="{CA38C1DC-50A1-7CF8-6276-717808B15CB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0" creationId="{C00CDE63-8CF9-4AF9-3D00-28DD14CEC2C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1" creationId="{B90F89FB-E973-37ED-4C07-0607FC4B766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2" creationId="{0138E997-C7A6-AAB2-C0B7-DD0DAD732B9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3" creationId="{F901BF4A-8925-0D02-0E3C-81E640D389E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5" creationId="{CBBFF481-6874-30C3-F11B-4883C6F399D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6" creationId="{20BD753D-CE71-181D-E97C-F862319DE14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7" creationId="{94889BD4-CE7F-FEC7-939F-F870D04A6AB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8" creationId="{23971968-0A42-8BD2-5A12-C4A0757AA04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49" creationId="{C490DD95-8852-F371-B27C-9CC6903DCBF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1" creationId="{F3B0C822-D90E-7ABE-C726-161A71C3E6A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2" creationId="{3139929B-5A62-2F30-7245-88F118320C5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3" creationId="{F2E2991E-DC0C-DD83-EC5B-0A464C1B802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4" creationId="{BDFA8B7D-7111-C872-AE34-D22FF52CF18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5" creationId="{A7C1941E-3154-CA8D-8CD0-8FB5015BFFE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7" creationId="{DED8C8CE-2F12-74CA-CE15-214FD7BA8F4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8" creationId="{C00BA375-3EB6-4115-7D45-38C7B7256AA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59" creationId="{A2F0CBF7-E514-E9A3-2626-328A2150C88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0" creationId="{23938CC9-80D8-9AF7-6FE3-34EDABE1C07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1" creationId="{7AD96EE1-C6E7-FD42-38C0-134EB0786E6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2" creationId="{76C289B2-1AA1-B923-7C0F-7C602875F06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3" creationId="{9597C9B1-8881-A85B-D309-4CAD6F89485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4" creationId="{66660547-45A9-0F60-B725-BC415B3479D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5" creationId="{A8FF019F-D107-E531-4CFB-86AD0781285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6" creationId="{D5798F0C-2F5D-0BDF-6570-A99B5ED6E33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7" creationId="{7532286F-FE39-1E3F-722C-4AAB8E0FFE7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8" creationId="{F7597A34-FFBD-89AE-EE23-5FB49CAB9BA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69" creationId="{AFBC3812-E907-1891-9C1F-5F1497B1A60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0" creationId="{966DA974-97DC-2E9C-9228-2E8DF9D69C5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1" creationId="{EC469ED6-73AC-AAA0-5DF9-B9A25D68D23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3" creationId="{3CFBA748-81FA-4FC4-E7A7-B3B2B353310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4" creationId="{7B0FBAB4-0F08-F947-3E72-E938639D068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5" creationId="{61039A31-7628-D6E2-95B0-0F11B4B4E4E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6" creationId="{7940DC30-186C-3484-D4C8-74A92FC3A5D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7" creationId="{B947D343-8106-6007-8CC9-3FC6C1BBDD9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8" creationId="{0E87A1B8-509D-95E4-51DA-9A94F895C4D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79" creationId="{907D3024-1DDF-3D87-D8CF-D96C3D61649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0" creationId="{3A539C51-3DA6-088E-4CDB-7924C1477BD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1" creationId="{4B891B0B-E286-C367-FDDA-0C4352EA2EA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2" creationId="{5B2D7B9E-4F01-1699-083F-C9D1268B1AD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3" creationId="{CA6C8EDC-6D5B-BA95-8833-6C5C5348ABE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4" creationId="{A83E9F87-3338-D927-FC13-E1D167252F3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5" creationId="{EB5CF167-5BE9-A0CA-7100-13484A5891E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7" creationId="{273AE261-CADA-0F87-8A38-F87012C96BC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8" creationId="{149BEDEC-5579-AE79-C0E8-3E5FFA3FF9F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89" creationId="{AF5AFE16-7CFD-CE98-661A-41CCAB89196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0" creationId="{EA980AA5-E9E7-2C54-4B80-A48FDBB91FC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1" creationId="{874F8E26-78E4-504F-DEA3-F39008B23F5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3" creationId="{C5C3BCEA-A44A-C5DB-387C-9BB0D19B0BA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4" creationId="{A6FE227E-7C8A-8BE6-D6BC-14004E9B439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5" creationId="{B6CAC037-BF3D-92B1-98D8-6C094D0E1BC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6" creationId="{867BC691-4B53-EE99-3CA5-78117B75E20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7" creationId="{B030FC59-D689-A478-02E5-25F6C477379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8" creationId="{056AB5A4-9D88-FDCC-23DB-FF58B57B2B6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299" creationId="{37DDA993-8666-483A-B50A-DBE5A8AB405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0" creationId="{369767A1-5FA3-F93B-60FE-0D7092A7A95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1" creationId="{8CD95CB5-B4D0-2A99-520F-B4B885AEDBE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2" creationId="{B1DEF7A9-395A-1865-9497-D17B2C33B87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3" creationId="{AA155B7E-D07C-9F0A-150A-989DEC53A8D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4" creationId="{C6761DA3-27A3-21EA-2440-06F0BF835CC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5" creationId="{FF811310-EEB2-E72C-0835-A27AAC9E7CD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6" creationId="{EDE043EB-EF90-1583-19F1-9F5F94E96B5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7" creationId="{76E48883-EA6C-DF68-85A4-81F5B2C32AA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08" creationId="{BAD96525-C1A6-48CE-5C15-6467ECBCDA9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0" creationId="{848AAC06-6D0D-4810-807B-C78CC3696C5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1" creationId="{D5BFBF96-2766-8961-72B5-8C4A25734BB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2" creationId="{FB124016-2100-471C-0C2F-FAA3048BEA4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3" creationId="{8CB8FDA3-8581-9A42-CD6C-4757F38A89C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5" creationId="{F109091A-E953-B1DC-6E9F-90A6D5A1DDA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6" creationId="{04D267E6-4F52-7B81-F89C-5905FC4C5DA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8" creationId="{E99F12B8-3A61-E882-310E-060F066257E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19" creationId="{2FD8219E-35EB-60C7-6230-F04BFFFB7BC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0" creationId="{69E0747D-4C34-FE95-FEE2-D8660591A54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1" creationId="{7FBEA8DE-B63B-AD1C-AADD-9DD976BCAD7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2" creationId="{3FE42CFE-F3B6-1F1F-026F-010F886FFF2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4" creationId="{5105928A-B1D1-FA2C-56A7-07148FDFFCB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5" creationId="{73385CED-74E7-13B1-EA56-D76D2CE6236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6" creationId="{8487EEC1-BFC1-185F-0843-118AC6CF010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7" creationId="{00397D7D-731C-6558-B1CC-6225A3AD84D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8" creationId="{A2418EF5-45D5-B253-E78E-B301EDBB667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29" creationId="{F1D5DF74-D258-5DE8-B006-7A04CE8C394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30" creationId="{E45EE5F3-D785-DE84-88B4-1CE1DA66E66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31" creationId="{59EFC7F7-A536-ABDE-6917-C0DA63E8EA2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33" creationId="{462B3D23-E0A9-C276-FB58-73E4AD363B4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34" creationId="{FC1E48D9-D461-DB6D-28DE-C0CAB8BCBCC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35" creationId="{87BA6EC9-7075-013B-0576-08E0DBADD9A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36" creationId="{4AE1219B-5498-ADF7-A4F4-9C83497C6D2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38" creationId="{D7789F62-43C0-B10A-043B-F07431D0521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39" creationId="{6252AC5D-8D26-4AD5-3D13-E18B59071F9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0" creationId="{15094E4D-44A3-9986-DBE2-CE7D69EAD0F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1" creationId="{0DA99BDA-4D8E-9A6B-9E93-6B9A04427F9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2" creationId="{B240AAF1-0942-07D8-A9DF-724021CB9E6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3" creationId="{51879D34-06CD-385B-2A59-6CA5998AF4F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4" creationId="{4D0F268E-E359-C597-5C7B-1969850C6A0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5" creationId="{CBB9DCC4-12D7-1E25-9920-6A9BF615D9B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6" creationId="{7D0DFB5C-0E8A-6271-0486-D4B58EBDA78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7" creationId="{8A17E1C3-03E3-31C9-9F4F-44259185FB7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8" creationId="{0B833F52-7908-CC59-F5AF-7D8049B90E9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49" creationId="{F7A5541B-A592-7473-83E0-CE95807F970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50" creationId="{6623193D-48D2-259B-A118-7920A6E2045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51" creationId="{DBE1188E-C872-E353-F1DB-C93BE932EB9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55" creationId="{999D2773-EFFB-ACA9-8904-A67767D2C98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56" creationId="{C553ACA7-48BE-7415-BE05-CDB898F0E04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57" creationId="{722F6723-E7D2-A850-315C-E256273B0E6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58" creationId="{E4E8BF6B-5A2C-87C2-70A3-79E3A2A70A5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59" creationId="{F0CDB329-C73E-D18B-50DC-A9EEB0D4508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0" creationId="{9F55631E-1C1B-26AB-F990-2CABE27BD6A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2" creationId="{6AE2EA9A-2A49-F26C-B8F2-4A5EC9F4F06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4" creationId="{20F97124-F9E2-BBBF-B0CC-5A4DB824ECA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5" creationId="{B27D5D2A-2E93-BA4A-1688-9C7691EB0E6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6" creationId="{412270F3-B000-55A3-E704-DD8A89FBE2E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7" creationId="{344CBDB3-6D63-5C9D-560C-5C6648D5068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8" creationId="{20D68687-F8BD-97A1-0922-7DC5EE1B2AF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69" creationId="{07C03CD6-B2E2-AF60-30BC-EE2C05DA383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0" creationId="{54ACD06D-1625-AC75-303B-DEF055A0B1C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1" creationId="{C9C7A2AD-0565-8D06-724F-7B874A27799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3" creationId="{D5B73FAB-E353-A9F2-3255-53CD0C3E146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4" creationId="{504023BC-55EF-CCBF-A8E2-1E548253B88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5" creationId="{667BA963-C1C4-7B06-4EF9-F4BF4F5C116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6" creationId="{B6FC8FB8-2B63-4411-1818-5CA75F14CC0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7" creationId="{6339BA4D-C2C4-4DB6-731E-296191B0B12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8" creationId="{20C0EA69-084D-8472-9840-35A4A44ADA3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79" creationId="{76DDF48D-9A90-4FEA-7CB1-6CC96974D31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0" creationId="{003A9C6B-9D7F-4238-DC86-7900F0604DC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2" creationId="{81C478F5-069A-8C36-25AF-D738B95EE09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3" creationId="{D43992B4-FD66-77CF-3A57-868E1FB8B5B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4" creationId="{D0CC0D2C-DBAF-2E7D-1D63-00B296CD386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5" creationId="{7047B73B-58AD-05CA-364D-AF7581517BF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6" creationId="{860F10E5-A127-9D3E-1182-8D317D36C447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8" creationId="{E94DCE4C-1F98-01F0-AC96-C0F65B688FF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89" creationId="{E77A8DE7-8264-840B-17A6-D516F02649C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0" creationId="{59C5E34B-D4DA-8C83-2047-3E4FAFC9855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1" creationId="{6A6B7C42-5D27-377F-E2D9-9AABF2374C2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2" creationId="{34CC9C49-5D2E-3A3C-6EF6-EBBE43AF738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4" creationId="{DBF02C67-2566-DC0F-216A-EC866D01B1D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5" creationId="{B7AE160B-7DB1-17CF-D130-D05489F289F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6" creationId="{FA5C11DF-0992-D17D-4EAE-A8392654DF5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7" creationId="{C0C20E1A-157E-7ABC-D842-9DFD20AE5DF2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8" creationId="{E5B25CAD-7472-5455-026C-8777E170484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399" creationId="{B6BE0A03-7593-A37C-77F8-BDF6BCCB823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0" creationId="{BEB785B5-C5A3-36D1-3330-C7625C1A84E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1" creationId="{1FE495C6-565C-A2D1-C42C-6E47045669F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2" creationId="{DB9DC381-029C-F27C-1BB9-22DF77CFD3B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3" creationId="{14DB1C90-0C5C-BD21-D7C3-C68115065D74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4" creationId="{DCFA650D-56FE-10DE-1415-B40CF2EF01AF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5" creationId="{A65AA86F-C780-B69B-564E-F753C5205BD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6" creationId="{992D1E0C-FB61-D5FF-260B-C959034747B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7" creationId="{659C3A68-D32D-0761-F04C-9B89F4DDD01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08" creationId="{2609A570-11C9-F278-816F-932AF4A8168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0" creationId="{91DA0387-B74E-F3FF-6604-2456682AEF1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1" creationId="{15EBB937-7C74-E361-BB96-3CD9878C48C8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4" creationId="{8D8B5A2D-AD19-94EA-EC06-F6C47C9E80F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5" creationId="{B9A58DEB-2F86-611E-B7D7-6B5D5094A94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6" creationId="{29E97852-4344-7036-BED7-00FBB2162A0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7" creationId="{943BB7D6-B849-BBFF-E9E5-70920B9C7A3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8" creationId="{C8711434-8899-8F66-C737-C5324E9BC64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19" creationId="{008139A7-A688-D0E0-0743-B1A1B724B69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0" creationId="{5E08CD71-3DE3-FE3F-4DB7-C591818FAA3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1" creationId="{2BDA6798-9EA9-1E1C-16B7-2D1F016CF9A6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2" creationId="{3CB2B7D7-4FDC-1618-D588-D511EF82962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3" creationId="{95107A42-CA4E-37E3-6828-E21B3E84E2B3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4" creationId="{D538E4F6-8BBC-A56F-42B8-EB73E0B879F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5" creationId="{A43CDB5C-E129-564C-61E5-2A48D62B3A09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6" creationId="{BE41EBA1-4E7C-816C-7218-ADE3C264373E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8" creationId="{6E5D5C15-FBAE-D78A-83C8-1465EBF8A8FA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29" creationId="{9DD1B72F-FE1D-1F2D-F1E0-EC24BCA756E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0" creationId="{1AFABDD0-C06D-6BBF-CAE0-A103584099A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1" creationId="{3E29CBD2-F9A2-36EB-0604-C642B68973BC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2" creationId="{C9AC7FB4-ECD0-AFE2-FA48-3FC71119E33D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3" creationId="{3592DB18-5EB1-84CD-8244-6F75A8D233D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4" creationId="{F0211B34-1464-EBD6-2E4B-3FE1F75C6C0B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6" creationId="{06FD0F6F-95BF-F55D-470B-7182E50FA932}"/>
          </ac:inkMkLst>
        </pc:inkChg>
        <pc:inkChg chg="add">
          <ac:chgData name="Wallter Kang" userId="d5c269cbe9dbe8bc" providerId="LiveId" clId="{AF7412A2-1EDC-45D4-A97B-63DA0CD77FB8}" dt="2024-03-14T00:50:44.042" v="1140" actId="9405"/>
          <ac:inkMkLst>
            <pc:docMk/>
            <pc:sldMk cId="4246406935" sldId="284"/>
            <ac:inkMk id="437" creationId="{DD255A5B-F5BE-23CF-DB85-90CE5A6545B1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8" creationId="{EAA2013C-0B8E-4F0B-9BF9-F37B635113C0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39" creationId="{F14B0233-2807-7251-32AF-C64A66ACFC25}"/>
          </ac:inkMkLst>
        </pc:inkChg>
        <pc:inkChg chg="add mod">
          <ac:chgData name="Wallter Kang" userId="d5c269cbe9dbe8bc" providerId="LiveId" clId="{AF7412A2-1EDC-45D4-A97B-63DA0CD77FB8}" dt="2024-03-14T00:50:50.528" v="1145"/>
          <ac:inkMkLst>
            <pc:docMk/>
            <pc:sldMk cId="4246406935" sldId="284"/>
            <ac:inkMk id="441" creationId="{37A8528B-39FD-0657-3249-5B74FF9564D1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43" creationId="{6316496D-6039-6C23-E629-9FA6A78F1AA6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44" creationId="{CAEFC1AA-25C2-9D1E-DDA9-1C49D3E12B53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45" creationId="{B89CD52F-14E8-83F2-0030-7E725A62FDF2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46" creationId="{C802952B-F65B-BA77-C327-0F2A1CB54245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47" creationId="{1E257A54-473B-5212-388D-4F2726E70524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48" creationId="{CE3F4079-3BFD-830B-12EB-46FCE2DC3EBA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49" creationId="{C8F724E9-3049-70E2-5031-702C83CC47C0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0" creationId="{28269697-585E-752B-7290-A8E129AEAFB6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1" creationId="{DFEAC869-2579-8D65-20FC-D34CE59E6336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2" creationId="{03709EC1-CBE3-BF03-81DD-739A87A77DF6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3" creationId="{63C8247F-E786-1A28-71FB-AEF3CA6490EA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4" creationId="{562D1A73-DE33-71F4-3B70-16F78D53F8A8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5" creationId="{3E24C866-D374-0382-8D48-0DB9190EC9E1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6" creationId="{E6474248-BCB8-F5DB-1CCC-76DE15D016BC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7" creationId="{60111274-13A0-681C-F7A6-E06515507199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8" creationId="{4CF1F77E-DD3C-C7FF-F65A-A9CB12A21919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59" creationId="{889122E9-E13C-C09A-D15D-19C55F63A0FE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0" creationId="{8BCF78AF-78E8-B9BB-CEDE-6B49B20A370F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1" creationId="{82CD90F7-1A17-8EBE-C71A-0B70AD6E8227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2" creationId="{6C10FC3B-F568-C087-3872-2C3B4EE2E27A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3" creationId="{CECA8CF3-13DC-889E-F3FB-7C61AF951D3D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4" creationId="{F22E022E-9BD8-7674-E274-CF759919639E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5" creationId="{A5DB255E-8FEE-BFF9-5CCA-DCB00E988455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6" creationId="{8F8F3C3C-2984-2404-E6AF-895C1CF650F1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7" creationId="{8D68F0FB-4D9A-7922-FE30-60C79CC905FA}"/>
          </ac:inkMkLst>
        </pc:inkChg>
        <pc:inkChg chg="add mod">
          <ac:chgData name="Wallter Kang" userId="d5c269cbe9dbe8bc" providerId="LiveId" clId="{AF7412A2-1EDC-45D4-A97B-63DA0CD77FB8}" dt="2024-03-14T00:51:01.993" v="1172"/>
          <ac:inkMkLst>
            <pc:docMk/>
            <pc:sldMk cId="4246406935" sldId="284"/>
            <ac:inkMk id="468" creationId="{8CB13D78-F3F9-0914-21F6-B439CC294176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50836428" sldId="285"/>
        </pc:sldMkLst>
      </pc:sldChg>
      <pc:sldChg chg="addSp delSp modSp new mod">
        <pc:chgData name="Wallter Kang" userId="d5c269cbe9dbe8bc" providerId="LiveId" clId="{AF7412A2-1EDC-45D4-A97B-63DA0CD77FB8}" dt="2024-03-18T01:08:47.828" v="1657"/>
        <pc:sldMkLst>
          <pc:docMk/>
          <pc:sldMk cId="3460305903" sldId="285"/>
        </pc:sldMkLst>
        <pc:spChg chg="mod">
          <ac:chgData name="Wallter Kang" userId="d5c269cbe9dbe8bc" providerId="LiveId" clId="{AF7412A2-1EDC-45D4-A97B-63DA0CD77FB8}" dt="2024-03-18T00:53:55.361" v="1481" actId="20577"/>
          <ac:spMkLst>
            <pc:docMk/>
            <pc:sldMk cId="3460305903" sldId="285"/>
            <ac:spMk id="2" creationId="{5AD89FB3-44D7-20D8-1926-C1D997CA3A11}"/>
          </ac:spMkLst>
        </pc:spChg>
        <pc:spChg chg="del">
          <ac:chgData name="Wallter Kang" userId="d5c269cbe9dbe8bc" providerId="LiveId" clId="{AF7412A2-1EDC-45D4-A97B-63DA0CD77FB8}" dt="2024-03-18T00:53:45.557" v="1442" actId="478"/>
          <ac:spMkLst>
            <pc:docMk/>
            <pc:sldMk cId="3460305903" sldId="285"/>
            <ac:spMk id="3" creationId="{3B6FB55A-CD62-8FBB-0E94-F3C735A1262D}"/>
          </ac:spMkLst>
        </pc:spChg>
        <pc:grpChg chg="del mod">
          <ac:chgData name="Wallter Kang" userId="d5c269cbe9dbe8bc" providerId="LiveId" clId="{AF7412A2-1EDC-45D4-A97B-63DA0CD77FB8}" dt="2024-03-18T00:54:32.925" v="1492"/>
          <ac:grpSpMkLst>
            <pc:docMk/>
            <pc:sldMk cId="3460305903" sldId="285"/>
            <ac:grpSpMk id="11" creationId="{923BC6AF-7DAB-312D-7416-59EAA12053A1}"/>
          </ac:grpSpMkLst>
        </pc:grpChg>
        <pc:grpChg chg="del mod">
          <ac:chgData name="Wallter Kang" userId="d5c269cbe9dbe8bc" providerId="LiveId" clId="{AF7412A2-1EDC-45D4-A97B-63DA0CD77FB8}" dt="2024-03-18T00:54:36.541" v="1499"/>
          <ac:grpSpMkLst>
            <pc:docMk/>
            <pc:sldMk cId="3460305903" sldId="285"/>
            <ac:grpSpMk id="14" creationId="{2F769B2C-CEB5-7EF4-99D3-DD02AF8DB5B3}"/>
          </ac:grpSpMkLst>
        </pc:grpChg>
        <pc:grpChg chg="del mod">
          <ac:chgData name="Wallter Kang" userId="d5c269cbe9dbe8bc" providerId="LiveId" clId="{AF7412A2-1EDC-45D4-A97B-63DA0CD77FB8}" dt="2024-03-18T00:54:38.543" v="1502"/>
          <ac:grpSpMkLst>
            <pc:docMk/>
            <pc:sldMk cId="3460305903" sldId="285"/>
            <ac:grpSpMk id="21" creationId="{8DAB8E0A-1FEB-6B5B-535E-DC8F3ECDBB42}"/>
          </ac:grpSpMkLst>
        </pc:grpChg>
        <pc:grpChg chg="del mod">
          <ac:chgData name="Wallter Kang" userId="d5c269cbe9dbe8bc" providerId="LiveId" clId="{AF7412A2-1EDC-45D4-A97B-63DA0CD77FB8}" dt="2024-03-18T00:54:49.496" v="1514"/>
          <ac:grpSpMkLst>
            <pc:docMk/>
            <pc:sldMk cId="3460305903" sldId="285"/>
            <ac:grpSpMk id="24" creationId="{92C4EF1F-6A20-EA87-DDCC-F0D1318A588E}"/>
          </ac:grpSpMkLst>
        </pc:grpChg>
        <pc:grpChg chg="del mod">
          <ac:chgData name="Wallter Kang" userId="d5c269cbe9dbe8bc" providerId="LiveId" clId="{AF7412A2-1EDC-45D4-A97B-63DA0CD77FB8}" dt="2024-03-18T00:54:58.931" v="1522"/>
          <ac:grpSpMkLst>
            <pc:docMk/>
            <pc:sldMk cId="3460305903" sldId="285"/>
            <ac:grpSpMk id="27" creationId="{7B5C967D-2E29-4179-1589-F23B314D861D}"/>
          </ac:grpSpMkLst>
        </pc:grpChg>
        <pc:grpChg chg="del mod">
          <ac:chgData name="Wallter Kang" userId="d5c269cbe9dbe8bc" providerId="LiveId" clId="{AF7412A2-1EDC-45D4-A97B-63DA0CD77FB8}" dt="2024-03-18T01:06:54.597" v="1531" actId="478"/>
          <ac:grpSpMkLst>
            <pc:docMk/>
            <pc:sldMk cId="3460305903" sldId="285"/>
            <ac:grpSpMk id="36" creationId="{840AAC99-A628-D484-72C7-FF67D210BC1E}"/>
          </ac:grpSpMkLst>
        </pc:grpChg>
        <pc:grpChg chg="del mod">
          <ac:chgData name="Wallter Kang" userId="d5c269cbe9dbe8bc" providerId="LiveId" clId="{AF7412A2-1EDC-45D4-A97B-63DA0CD77FB8}" dt="2024-03-18T00:54:58.931" v="1522"/>
          <ac:grpSpMkLst>
            <pc:docMk/>
            <pc:sldMk cId="3460305903" sldId="285"/>
            <ac:grpSpMk id="41" creationId="{D7270949-E1B5-A3BC-ABFB-DF76797C1C4B}"/>
          </ac:grpSpMkLst>
        </pc:grpChg>
        <pc:grpChg chg="del mod">
          <ac:chgData name="Wallter Kang" userId="d5c269cbe9dbe8bc" providerId="LiveId" clId="{AF7412A2-1EDC-45D4-A97B-63DA0CD77FB8}" dt="2024-03-18T00:55:02.197" v="1530"/>
          <ac:grpSpMkLst>
            <pc:docMk/>
            <pc:sldMk cId="3460305903" sldId="285"/>
            <ac:grpSpMk id="44" creationId="{44CEF61F-094E-270C-552D-E4B88628E3D1}"/>
          </ac:grpSpMkLst>
        </pc:grpChg>
        <pc:grpChg chg="del mod">
          <ac:chgData name="Wallter Kang" userId="d5c269cbe9dbe8bc" providerId="LiveId" clId="{AF7412A2-1EDC-45D4-A97B-63DA0CD77FB8}" dt="2024-03-18T01:06:54.597" v="1531" actId="478"/>
          <ac:grpSpMkLst>
            <pc:docMk/>
            <pc:sldMk cId="3460305903" sldId="285"/>
            <ac:grpSpMk id="52" creationId="{809F0813-D9C3-9CCE-BC5A-FCD7B35C3F13}"/>
          </ac:grpSpMkLst>
        </pc:grpChg>
        <pc:grpChg chg="del mod">
          <ac:chgData name="Wallter Kang" userId="d5c269cbe9dbe8bc" providerId="LiveId" clId="{AF7412A2-1EDC-45D4-A97B-63DA0CD77FB8}" dt="2024-03-18T01:07:26.624" v="1555"/>
          <ac:grpSpMkLst>
            <pc:docMk/>
            <pc:sldMk cId="3460305903" sldId="285"/>
            <ac:grpSpMk id="58" creationId="{711993FF-C119-3863-D608-D52708FABDD3}"/>
          </ac:grpSpMkLst>
        </pc:grpChg>
        <pc:grpChg chg="del mod">
          <ac:chgData name="Wallter Kang" userId="d5c269cbe9dbe8bc" providerId="LiveId" clId="{AF7412A2-1EDC-45D4-A97B-63DA0CD77FB8}" dt="2024-03-18T01:07:26.624" v="1555"/>
          <ac:grpSpMkLst>
            <pc:docMk/>
            <pc:sldMk cId="3460305903" sldId="285"/>
            <ac:grpSpMk id="69" creationId="{818E9615-7FE2-A5A6-0404-FDE878DD31CB}"/>
          </ac:grpSpMkLst>
        </pc:grpChg>
        <pc:grpChg chg="del mod">
          <ac:chgData name="Wallter Kang" userId="d5c269cbe9dbe8bc" providerId="LiveId" clId="{AF7412A2-1EDC-45D4-A97B-63DA0CD77FB8}" dt="2024-03-18T01:07:26.624" v="1555"/>
          <ac:grpSpMkLst>
            <pc:docMk/>
            <pc:sldMk cId="3460305903" sldId="285"/>
            <ac:grpSpMk id="70" creationId="{5DA5EBDB-506C-B890-7205-A3DC3884B7D1}"/>
          </ac:grpSpMkLst>
        </pc:grpChg>
        <pc:grpChg chg="del mod">
          <ac:chgData name="Wallter Kang" userId="d5c269cbe9dbe8bc" providerId="LiveId" clId="{AF7412A2-1EDC-45D4-A97B-63DA0CD77FB8}" dt="2024-03-18T01:08:07.630" v="1610"/>
          <ac:grpSpMkLst>
            <pc:docMk/>
            <pc:sldMk cId="3460305903" sldId="285"/>
            <ac:grpSpMk id="77" creationId="{17C02DD1-8A3E-D7A8-FBF4-D698491933DE}"/>
          </ac:grpSpMkLst>
        </pc:grpChg>
        <pc:grpChg chg="mod">
          <ac:chgData name="Wallter Kang" userId="d5c269cbe9dbe8bc" providerId="LiveId" clId="{AF7412A2-1EDC-45D4-A97B-63DA0CD77FB8}" dt="2024-03-18T01:07:31.220" v="1562"/>
          <ac:grpSpMkLst>
            <pc:docMk/>
            <pc:sldMk cId="3460305903" sldId="285"/>
            <ac:grpSpMk id="84" creationId="{FC0397BF-4CDA-9670-6CEE-3C92536D049E}"/>
          </ac:grpSpMkLst>
        </pc:grpChg>
        <pc:grpChg chg="del mod">
          <ac:chgData name="Wallter Kang" userId="d5c269cbe9dbe8bc" providerId="LiveId" clId="{AF7412A2-1EDC-45D4-A97B-63DA0CD77FB8}" dt="2024-03-18T01:07:36.852" v="1571"/>
          <ac:grpSpMkLst>
            <pc:docMk/>
            <pc:sldMk cId="3460305903" sldId="285"/>
            <ac:grpSpMk id="87" creationId="{AB393A4D-FD21-8D31-0E9F-B1EFD7C94130}"/>
          </ac:grpSpMkLst>
        </pc:grpChg>
        <pc:grpChg chg="del mod">
          <ac:chgData name="Wallter Kang" userId="d5c269cbe9dbe8bc" providerId="LiveId" clId="{AF7412A2-1EDC-45D4-A97B-63DA0CD77FB8}" dt="2024-03-18T01:07:36.852" v="1571"/>
          <ac:grpSpMkLst>
            <pc:docMk/>
            <pc:sldMk cId="3460305903" sldId="285"/>
            <ac:grpSpMk id="93" creationId="{45A7FA6D-B1BA-48F9-0EFC-7DA24979EBB5}"/>
          </ac:grpSpMkLst>
        </pc:grpChg>
        <pc:grpChg chg="del mod">
          <ac:chgData name="Wallter Kang" userId="d5c269cbe9dbe8bc" providerId="LiveId" clId="{AF7412A2-1EDC-45D4-A97B-63DA0CD77FB8}" dt="2024-03-18T01:07:41.992" v="1578"/>
          <ac:grpSpMkLst>
            <pc:docMk/>
            <pc:sldMk cId="3460305903" sldId="285"/>
            <ac:grpSpMk id="94" creationId="{3F591CF7-6350-E4C4-6BAD-1317BC17EA4F}"/>
          </ac:grpSpMkLst>
        </pc:grpChg>
        <pc:grpChg chg="del mod">
          <ac:chgData name="Wallter Kang" userId="d5c269cbe9dbe8bc" providerId="LiveId" clId="{AF7412A2-1EDC-45D4-A97B-63DA0CD77FB8}" dt="2024-03-18T01:07:50.678" v="1592"/>
          <ac:grpSpMkLst>
            <pc:docMk/>
            <pc:sldMk cId="3460305903" sldId="285"/>
            <ac:grpSpMk id="101" creationId="{AF2EF326-B362-BAC2-2F7A-22347EB3E832}"/>
          </ac:grpSpMkLst>
        </pc:grpChg>
        <pc:grpChg chg="del mod">
          <ac:chgData name="Wallter Kang" userId="d5c269cbe9dbe8bc" providerId="LiveId" clId="{AF7412A2-1EDC-45D4-A97B-63DA0CD77FB8}" dt="2024-03-18T01:07:50.678" v="1592"/>
          <ac:grpSpMkLst>
            <pc:docMk/>
            <pc:sldMk cId="3460305903" sldId="285"/>
            <ac:grpSpMk id="115" creationId="{8FDBCFE3-A30B-FC68-4C26-F93A32B2D293}"/>
          </ac:grpSpMkLst>
        </pc:grpChg>
        <pc:grpChg chg="del mod">
          <ac:chgData name="Wallter Kang" userId="d5c269cbe9dbe8bc" providerId="LiveId" clId="{AF7412A2-1EDC-45D4-A97B-63DA0CD77FB8}" dt="2024-03-18T01:07:50.678" v="1592"/>
          <ac:grpSpMkLst>
            <pc:docMk/>
            <pc:sldMk cId="3460305903" sldId="285"/>
            <ac:grpSpMk id="116" creationId="{BF763D9C-6194-83B9-1DC1-33D610D39C26}"/>
          </ac:grpSpMkLst>
        </pc:grpChg>
        <pc:grpChg chg="del mod">
          <ac:chgData name="Wallter Kang" userId="d5c269cbe9dbe8bc" providerId="LiveId" clId="{AF7412A2-1EDC-45D4-A97B-63DA0CD77FB8}" dt="2024-03-18T01:08:42.300" v="1644"/>
          <ac:grpSpMkLst>
            <pc:docMk/>
            <pc:sldMk cId="3460305903" sldId="285"/>
            <ac:grpSpMk id="117" creationId="{F9F9895A-953D-B572-5924-8F79A9BFC2AC}"/>
          </ac:grpSpMkLst>
        </pc:grpChg>
        <pc:grpChg chg="del mod">
          <ac:chgData name="Wallter Kang" userId="d5c269cbe9dbe8bc" providerId="LiveId" clId="{AF7412A2-1EDC-45D4-A97B-63DA0CD77FB8}" dt="2024-03-18T01:08:02.039" v="1607"/>
          <ac:grpSpMkLst>
            <pc:docMk/>
            <pc:sldMk cId="3460305903" sldId="285"/>
            <ac:grpSpMk id="124" creationId="{BF3BF1CE-2470-7181-DDD0-2F37855D89CC}"/>
          </ac:grpSpMkLst>
        </pc:grpChg>
        <pc:grpChg chg="del mod">
          <ac:chgData name="Wallter Kang" userId="d5c269cbe9dbe8bc" providerId="LiveId" clId="{AF7412A2-1EDC-45D4-A97B-63DA0CD77FB8}" dt="2024-03-18T01:08:34.611" v="1640"/>
          <ac:grpSpMkLst>
            <pc:docMk/>
            <pc:sldMk cId="3460305903" sldId="285"/>
            <ac:grpSpMk id="132" creationId="{E81F058F-F1A0-3A0A-E4F3-32B298F0C3FD}"/>
          </ac:grpSpMkLst>
        </pc:grpChg>
        <pc:grpChg chg="del mod">
          <ac:chgData name="Wallter Kang" userId="d5c269cbe9dbe8bc" providerId="LiveId" clId="{AF7412A2-1EDC-45D4-A97B-63DA0CD77FB8}" dt="2024-03-18T01:08:42.300" v="1644"/>
          <ac:grpSpMkLst>
            <pc:docMk/>
            <pc:sldMk cId="3460305903" sldId="285"/>
            <ac:grpSpMk id="133" creationId="{7985921E-0087-E157-213A-70E2E300BB4B}"/>
          </ac:grpSpMkLst>
        </pc:grpChg>
        <pc:grpChg chg="mod">
          <ac:chgData name="Wallter Kang" userId="d5c269cbe9dbe8bc" providerId="LiveId" clId="{AF7412A2-1EDC-45D4-A97B-63DA0CD77FB8}" dt="2024-03-18T01:08:07.630" v="1610"/>
          <ac:grpSpMkLst>
            <pc:docMk/>
            <pc:sldMk cId="3460305903" sldId="285"/>
            <ac:grpSpMk id="136" creationId="{3B9AC12B-20DC-79DE-998C-1666404EB997}"/>
          </ac:grpSpMkLst>
        </pc:grpChg>
        <pc:grpChg chg="del mod">
          <ac:chgData name="Wallter Kang" userId="d5c269cbe9dbe8bc" providerId="LiveId" clId="{AF7412A2-1EDC-45D4-A97B-63DA0CD77FB8}" dt="2024-03-18T01:08:23.310" v="1633"/>
          <ac:grpSpMkLst>
            <pc:docMk/>
            <pc:sldMk cId="3460305903" sldId="285"/>
            <ac:grpSpMk id="159" creationId="{0C70DDBC-1A65-A448-6532-E48D83A27DA6}"/>
          </ac:grpSpMkLst>
        </pc:grpChg>
        <pc:grpChg chg="mod">
          <ac:chgData name="Wallter Kang" userId="d5c269cbe9dbe8bc" providerId="LiveId" clId="{AF7412A2-1EDC-45D4-A97B-63DA0CD77FB8}" dt="2024-03-18T01:08:23.310" v="1633"/>
          <ac:grpSpMkLst>
            <pc:docMk/>
            <pc:sldMk cId="3460305903" sldId="285"/>
            <ac:grpSpMk id="160" creationId="{642A4C50-3F62-0906-B318-C21BCAAF3E11}"/>
          </ac:grpSpMkLst>
        </pc:grpChg>
        <pc:grpChg chg="del mod">
          <ac:chgData name="Wallter Kang" userId="d5c269cbe9dbe8bc" providerId="LiveId" clId="{AF7412A2-1EDC-45D4-A97B-63DA0CD77FB8}" dt="2024-03-18T01:08:42.300" v="1644"/>
          <ac:grpSpMkLst>
            <pc:docMk/>
            <pc:sldMk cId="3460305903" sldId="285"/>
            <ac:grpSpMk id="163" creationId="{4CDD5FAB-CE90-C002-F1F7-2FFA799DF8ED}"/>
          </ac:grpSpMkLst>
        </pc:grpChg>
        <pc:grpChg chg="del mod">
          <ac:chgData name="Wallter Kang" userId="d5c269cbe9dbe8bc" providerId="LiveId" clId="{AF7412A2-1EDC-45D4-A97B-63DA0CD77FB8}" dt="2024-03-18T01:08:42.300" v="1644"/>
          <ac:grpSpMkLst>
            <pc:docMk/>
            <pc:sldMk cId="3460305903" sldId="285"/>
            <ac:grpSpMk id="167" creationId="{2485E83E-7939-4755-E94B-4DC511CB4E3D}"/>
          </ac:grpSpMkLst>
        </pc:grpChg>
        <pc:grpChg chg="del mod">
          <ac:chgData name="Wallter Kang" userId="d5c269cbe9dbe8bc" providerId="LiveId" clId="{AF7412A2-1EDC-45D4-A97B-63DA0CD77FB8}" dt="2024-03-18T01:08:46.760" v="1654"/>
          <ac:grpSpMkLst>
            <pc:docMk/>
            <pc:sldMk cId="3460305903" sldId="285"/>
            <ac:grpSpMk id="171" creationId="{3A8C81B8-286E-C7C4-6024-BE93F398CE05}"/>
          </ac:grpSpMkLst>
        </pc:grpChg>
        <pc:grpChg chg="del mod">
          <ac:chgData name="Wallter Kang" userId="d5c269cbe9dbe8bc" providerId="LiveId" clId="{AF7412A2-1EDC-45D4-A97B-63DA0CD77FB8}" dt="2024-03-18T01:08:47.828" v="1657"/>
          <ac:grpSpMkLst>
            <pc:docMk/>
            <pc:sldMk cId="3460305903" sldId="285"/>
            <ac:grpSpMk id="181" creationId="{D2B09208-4CF0-BC10-7452-890FA77A7C73}"/>
          </ac:grpSpMkLst>
        </pc:grpChg>
        <pc:grpChg chg="mod">
          <ac:chgData name="Wallter Kang" userId="d5c269cbe9dbe8bc" providerId="LiveId" clId="{AF7412A2-1EDC-45D4-A97B-63DA0CD77FB8}" dt="2024-03-18T01:08:46.760" v="1654"/>
          <ac:grpSpMkLst>
            <pc:docMk/>
            <pc:sldMk cId="3460305903" sldId="285"/>
            <ac:grpSpMk id="182" creationId="{3F279984-85F3-F0F0-8297-70597BC94BED}"/>
          </ac:grpSpMkLst>
        </pc:grpChg>
        <pc:grpChg chg="mod">
          <ac:chgData name="Wallter Kang" userId="d5c269cbe9dbe8bc" providerId="LiveId" clId="{AF7412A2-1EDC-45D4-A97B-63DA0CD77FB8}" dt="2024-03-18T01:08:46.760" v="1654"/>
          <ac:grpSpMkLst>
            <pc:docMk/>
            <pc:sldMk cId="3460305903" sldId="285"/>
            <ac:grpSpMk id="183" creationId="{A660E99E-B48D-A3E7-47B5-2ED7A8816E1C}"/>
          </ac:grpSpMkLst>
        </pc:grpChg>
        <pc:grpChg chg="mod">
          <ac:chgData name="Wallter Kang" userId="d5c269cbe9dbe8bc" providerId="LiveId" clId="{AF7412A2-1EDC-45D4-A97B-63DA0CD77FB8}" dt="2024-03-18T01:08:47.828" v="1657"/>
          <ac:grpSpMkLst>
            <pc:docMk/>
            <pc:sldMk cId="3460305903" sldId="285"/>
            <ac:grpSpMk id="186" creationId="{9D327C49-8428-BEE8-E857-9A382D718F27}"/>
          </ac:grpSpMkLst>
        </pc:grp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4" creationId="{20762C75-05F7-92AA-F6A4-A6B05194CD47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5" creationId="{BD642513-7314-B569-4C16-879C07CC6445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6" creationId="{E2E1653C-E112-A9C1-3F9E-7B374D4B7C1D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7" creationId="{99640656-D135-A5C5-7789-573B173BC730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8" creationId="{B9101BB8-89FA-5EF2-67BA-C40E31EB46DF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9" creationId="{F8DF888B-2C4D-1B26-C959-90A80132B573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10" creationId="{C33F7A78-EE58-395A-204B-5F2FB94663A4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12" creationId="{DA09F9C6-D987-D3EA-4823-DF4332104362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13" creationId="{153766FF-22F3-574E-7B2B-046CF82ED8F4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15" creationId="{DF777A38-3B3C-7784-2F36-1B7B9CD45EC0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16" creationId="{80FAAFEE-1C98-2EDF-D231-9F06851E8F66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17" creationId="{E7AF97BE-D3A4-3AD6-4AF1-1B70D70E84A1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18" creationId="{B41B4FE9-AB42-1C48-5F6A-897079C8CB59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19" creationId="{770DAC41-B98D-62A8-EFD1-470D7C1F239E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20" creationId="{0187A964-4032-B232-EA4B-526CE871A4F8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22" creationId="{55AC01B6-769E-799F-E956-6A879A903403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23" creationId="{4513C254-597A-E94A-8EDF-6C63F67CE1D4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25" creationId="{49CDCAAC-ADD7-BAB5-056C-A9977A2260FE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26" creationId="{4375707B-5EB9-ADB5-104C-3A0FE3813D11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28" creationId="{32E961BC-1566-3CA4-7428-DB48107494BA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29" creationId="{FE864EA5-3478-9AAD-553C-D9B5E3D0FC2D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30" creationId="{DEBE2C90-B9B0-C734-D391-83FADBD2B4DA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31" creationId="{98E2B62E-979D-67CE-E903-D48F56D6BEC1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32" creationId="{5686C1D6-ADFF-FCF4-1C16-DBD43C8FD31F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33" creationId="{457C0D58-6DEA-37B6-8885-77500D55137F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34" creationId="{0DE02A34-D338-FC9F-4260-1852F13FED19}"/>
          </ac:inkMkLst>
        </pc:inkChg>
        <pc:inkChg chg="add mod">
          <ac:chgData name="Wallter Kang" userId="d5c269cbe9dbe8bc" providerId="LiveId" clId="{AF7412A2-1EDC-45D4-A97B-63DA0CD77FB8}" dt="2024-03-18T00:54:49.496" v="1514"/>
          <ac:inkMkLst>
            <pc:docMk/>
            <pc:sldMk cId="3460305903" sldId="285"/>
            <ac:inkMk id="35" creationId="{4AF2EA35-609F-2A7C-B4CD-0BDF64FF74F7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37" creationId="{B1B0DABC-BDFB-0E85-DAED-83B540122B68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38" creationId="{36D2317D-8848-A245-7C24-7F59DF174240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39" creationId="{7D06BD0F-0E74-9CBC-4F44-11889970735D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40" creationId="{1C5FC0B4-E52B-B464-1555-1D7195E8EF1C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42" creationId="{71E472BB-CF59-A276-4A5D-50C51272D227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43" creationId="{B3776A28-FAA1-A426-3D20-8BB3F03EFF48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45" creationId="{3E208425-33D6-F722-FA72-2D4D5745577E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46" creationId="{AB9C47ED-006F-8DCC-FB3F-235732BC4BB8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47" creationId="{80FEB500-927A-6964-D063-E400E7A19639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48" creationId="{CCF1B3BF-ADF2-54C0-9E22-9AC539BB08A1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49" creationId="{8309FF58-E96B-6005-793E-B4E9DDAB3E71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50" creationId="{8F343BB4-A315-0C55-17B9-E21A77224443}"/>
          </ac:inkMkLst>
        </pc:inkChg>
        <pc:inkChg chg="add mod">
          <ac:chgData name="Wallter Kang" userId="d5c269cbe9dbe8bc" providerId="LiveId" clId="{AF7412A2-1EDC-45D4-A97B-63DA0CD77FB8}" dt="2024-03-18T00:55:02.197" v="1530"/>
          <ac:inkMkLst>
            <pc:docMk/>
            <pc:sldMk cId="3460305903" sldId="285"/>
            <ac:inkMk id="51" creationId="{6C1D003F-282C-E468-BF14-6C1306A92FB2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53" creationId="{6B7A5A74-D8E1-4D2D-1353-EEEA976817BB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54" creationId="{3F253DD7-6483-268D-B7A7-4DCB4EC0B6BF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55" creationId="{4759FFB2-BF59-30D0-5532-1028CA9CBC92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56" creationId="{4AB521D9-FD9D-86DB-9975-B806796C9862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57" creationId="{D283F872-DBDB-7E6D-CA95-F6B406DEB712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59" creationId="{D45335C6-EC98-8CD3-6F27-FD26D80BA9D1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0" creationId="{9E532232-C50A-FEEA-56FE-42B1D0C0A7CD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1" creationId="{9AD84AF8-1FBE-C660-B6D3-91A0790A6DDC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2" creationId="{5648D3AF-9CD9-7395-789E-D13AF8BAF00C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3" creationId="{B06CA816-30CA-4527-4B7C-C0A5F6CE3FE1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4" creationId="{F1978441-CEC9-E7D2-F7DF-E9DD42854B78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5" creationId="{ECACD3AD-A901-3891-BEF5-AF5D6611EA7E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6" creationId="{2CCE1164-3A2E-B9CC-D041-4EFD46EEE8E1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7" creationId="{88C00E8E-A523-EF2B-3367-E139146E1143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68" creationId="{7DED2910-52E0-94AF-CE89-520FBE30065A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71" creationId="{11419A39-578D-7CC2-E25F-0BBD36D214D2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72" creationId="{5EE627A2-A5EF-9A73-EB54-9F72CE31F38C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73" creationId="{E1D25465-37A0-7F95-DF7D-21DAF3BEAB10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74" creationId="{57712C65-0E45-18CF-0FB3-1097C358CAA8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75" creationId="{6F557543-D8AF-A0C8-3C4B-4FC1B4D26BAE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76" creationId="{A25205DB-A6AE-FBC6-9C62-611DB08717D0}"/>
          </ac:inkMkLst>
        </pc:inkChg>
        <pc:inkChg chg="add mod">
          <ac:chgData name="Wallter Kang" userId="d5c269cbe9dbe8bc" providerId="LiveId" clId="{AF7412A2-1EDC-45D4-A97B-63DA0CD77FB8}" dt="2024-03-18T01:07:31.220" v="1562"/>
          <ac:inkMkLst>
            <pc:docMk/>
            <pc:sldMk cId="3460305903" sldId="285"/>
            <ac:inkMk id="78" creationId="{8E6F8CEE-01CF-B26C-0B86-654CAA7201CB}"/>
          </ac:inkMkLst>
        </pc:inkChg>
        <pc:inkChg chg="add mod">
          <ac:chgData name="Wallter Kang" userId="d5c269cbe9dbe8bc" providerId="LiveId" clId="{AF7412A2-1EDC-45D4-A97B-63DA0CD77FB8}" dt="2024-03-18T01:07:31.220" v="1562"/>
          <ac:inkMkLst>
            <pc:docMk/>
            <pc:sldMk cId="3460305903" sldId="285"/>
            <ac:inkMk id="79" creationId="{DC5BE98F-FD7F-415A-3E52-CF82015FD624}"/>
          </ac:inkMkLst>
        </pc:inkChg>
        <pc:inkChg chg="add mod">
          <ac:chgData name="Wallter Kang" userId="d5c269cbe9dbe8bc" providerId="LiveId" clId="{AF7412A2-1EDC-45D4-A97B-63DA0CD77FB8}" dt="2024-03-18T01:07:31.220" v="1562"/>
          <ac:inkMkLst>
            <pc:docMk/>
            <pc:sldMk cId="3460305903" sldId="285"/>
            <ac:inkMk id="80" creationId="{C201ECBC-E670-E6F9-6982-BF5EE665659C}"/>
          </ac:inkMkLst>
        </pc:inkChg>
        <pc:inkChg chg="add mod">
          <ac:chgData name="Wallter Kang" userId="d5c269cbe9dbe8bc" providerId="LiveId" clId="{AF7412A2-1EDC-45D4-A97B-63DA0CD77FB8}" dt="2024-03-18T01:07:31.220" v="1562"/>
          <ac:inkMkLst>
            <pc:docMk/>
            <pc:sldMk cId="3460305903" sldId="285"/>
            <ac:inkMk id="81" creationId="{7D8544B5-0D76-4990-0452-E9719050BE29}"/>
          </ac:inkMkLst>
        </pc:inkChg>
        <pc:inkChg chg="add mod">
          <ac:chgData name="Wallter Kang" userId="d5c269cbe9dbe8bc" providerId="LiveId" clId="{AF7412A2-1EDC-45D4-A97B-63DA0CD77FB8}" dt="2024-03-18T01:07:31.220" v="1562"/>
          <ac:inkMkLst>
            <pc:docMk/>
            <pc:sldMk cId="3460305903" sldId="285"/>
            <ac:inkMk id="82" creationId="{DF57C00B-E750-F3C3-EC8D-1C5A0EDF6CC5}"/>
          </ac:inkMkLst>
        </pc:inkChg>
        <pc:inkChg chg="add mod">
          <ac:chgData name="Wallter Kang" userId="d5c269cbe9dbe8bc" providerId="LiveId" clId="{AF7412A2-1EDC-45D4-A97B-63DA0CD77FB8}" dt="2024-03-18T01:07:31.220" v="1562"/>
          <ac:inkMkLst>
            <pc:docMk/>
            <pc:sldMk cId="3460305903" sldId="285"/>
            <ac:inkMk id="83" creationId="{DE647551-3241-A699-78D8-35A2E42D5F85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85" creationId="{BB978E2D-6B59-EE47-0413-7825D2BECF9B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86" creationId="{D46DDEF4-A957-084D-DB44-3ABCBC457901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88" creationId="{3AE01AA5-0654-D0B8-D59F-99A624A5FE2C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89" creationId="{650E019E-1681-59FE-590D-18870A9B7D16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90" creationId="{C0CAD85A-7FB4-81D5-B86D-BDA3E612EF1D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91" creationId="{EB02478A-BB40-5179-78C3-F886E06265C1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92" creationId="{D8A2EBF9-ACC6-EAD1-8DA4-7F712B893E2E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95" creationId="{0B4B0984-2975-2E2D-15BF-0B01926E64E3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96" creationId="{9E6AE8F0-91E4-EBEB-228C-D9C880032C28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97" creationId="{974AB37C-1267-5B8B-C91D-EA1BD078C8AD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98" creationId="{62944322-21F3-CDE4-A862-06A2C8B78BD3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99" creationId="{18C75772-46A1-9287-BBD2-BF3BFDA1F39F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0" creationId="{2295A043-305C-5EF2-B2F1-7A436595DCA3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2" creationId="{B3ADC8CA-CF0D-ECD9-9F52-223DCD88036C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3" creationId="{5D17FC0E-9F65-D6BC-F327-2A41E9603AFE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4" creationId="{A0237776-DB9D-1D55-A30A-08FE982BABC7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5" creationId="{041C7AFA-81EF-44EE-B961-2D72A09D00FF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6" creationId="{1820B82B-2DD3-2FD8-F27E-D4B953957DB0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7" creationId="{5BB14692-8506-BD3C-3E06-02B889161AC9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8" creationId="{92B3F0E5-7B8A-68F3-FDEB-6923DB9CF499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09" creationId="{1F729A52-A34D-9489-6A4F-6D231A8D45D6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10" creationId="{68E69C8D-5A97-2A8C-6DD8-940C0FCB8D85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11" creationId="{CCE78BBD-4B07-71D8-828F-25C2ECC650BB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12" creationId="{37B122C7-E2C2-30E5-7CD1-17E17F521485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13" creationId="{96B93D59-A88E-BAE9-6B9E-6EEB5850BCC8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14" creationId="{CE967735-6E9E-F1FB-D259-6C59BF170905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18" creationId="{2BEEDA89-E603-E668-242E-5587D191A6C2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19" creationId="{7268F5D9-23E6-D655-5F47-AD7FC2F738C5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0" creationId="{4C0964E8-7D5C-3009-354F-E00AE0B10839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1" creationId="{41EEDB52-EE73-46B9-E0B1-4A2790026256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2" creationId="{4210DD91-502C-C6D6-C569-1F9F5C7CC84F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3" creationId="{14B5B75B-FF33-08C4-60E3-C172D2BE6FAF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5" creationId="{54A4D15A-2275-B192-F1FA-C3A0C3F8FE38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6" creationId="{36087F6E-259A-DF6F-98B2-8270ACF3FE2D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7" creationId="{BF0D4FAF-88A4-D9F7-2630-16C8A88E3983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8" creationId="{D3AA24DF-B863-F4DD-BF17-0E762239B697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29" creationId="{C40DDBB0-69FB-7645-67A5-2E4A32E0E73A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30" creationId="{BBF6FDC5-37DB-DC0C-A52D-354F7B506BE0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31" creationId="{70727DFA-4CAB-0567-7462-CD326A4D1967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134" creationId="{2CF23D59-C6F1-89C8-6652-84EB349125DE}"/>
          </ac:inkMkLst>
        </pc:inkChg>
        <pc:inkChg chg="add mod">
          <ac:chgData name="Wallter Kang" userId="d5c269cbe9dbe8bc" providerId="LiveId" clId="{AF7412A2-1EDC-45D4-A97B-63DA0CD77FB8}" dt="2024-03-18T01:08:07.630" v="1610"/>
          <ac:inkMkLst>
            <pc:docMk/>
            <pc:sldMk cId="3460305903" sldId="285"/>
            <ac:inkMk id="135" creationId="{04ADDBF2-1FDE-F392-0A20-1FCF58620CCC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37" creationId="{C7E195C5-D48D-6F56-B6CF-54331B510637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38" creationId="{E3C00477-22D5-4B73-952E-DA4C7A9D8A45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39" creationId="{95449EF4-55D0-4E61-3149-8446000796E8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0" creationId="{065B6378-CB63-3EE5-D59B-CA32407B32D1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1" creationId="{F4794172-82FD-9E61-A3C2-96557E7DDB28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2" creationId="{AA09B6CB-1397-211E-3F89-E831BE5410A3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3" creationId="{69196F06-3A46-94C9-0059-BA6406849840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4" creationId="{4F78B2C1-959F-2A56-541A-23DF7CE1DC21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5" creationId="{0574DC24-B5E1-85CE-4CBA-3CEF3166BC38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6" creationId="{10D79C9A-DE67-A58C-B99A-AEF38C60110E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7" creationId="{BE285EF2-B24C-2076-788E-B73D886C08B1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8" creationId="{07BAD7FE-A235-DA97-ADB0-C4BCCE1EE3F5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49" creationId="{B92E6D7D-4C77-236F-9A98-433FEA64EE24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0" creationId="{65C6A43C-4878-6C42-6395-495263BD665D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1" creationId="{55B71353-F071-62DD-0B2F-12F47E47C833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2" creationId="{30FFE159-599C-ECE6-D3FC-C48B949EEBFB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3" creationId="{8D3F9F04-3FB0-4F5A-BE66-6875321C03BF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4" creationId="{AEE8BACF-5457-19C9-F2AC-CBCEB2C0A8DC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5" creationId="{4F7A47DE-8EDD-6B09-9589-71BD304CDF44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6" creationId="{25DA8102-96C7-9EB4-B57B-26AC0E28B9BB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7" creationId="{7FB53AE1-4605-AAF7-930A-24837290412D}"/>
          </ac:inkMkLst>
        </pc:inkChg>
        <pc:inkChg chg="add mod">
          <ac:chgData name="Wallter Kang" userId="d5c269cbe9dbe8bc" providerId="LiveId" clId="{AF7412A2-1EDC-45D4-A97B-63DA0CD77FB8}" dt="2024-03-18T01:08:23.310" v="1633"/>
          <ac:inkMkLst>
            <pc:docMk/>
            <pc:sldMk cId="3460305903" sldId="285"/>
            <ac:inkMk id="158" creationId="{6357F92A-27D3-ACCC-BE09-D21B7A4CB359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61" creationId="{A76132E9-7B42-6D14-945B-616FE9854D00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62" creationId="{12D49B40-F01E-FFC3-085B-A4C565714B35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64" creationId="{24F5D4DE-B24B-C055-CF45-835BC03AB997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65" creationId="{39C720F8-44B0-A4C6-A59A-F3970CA19C43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66" creationId="{11B5D099-0961-E304-B065-4753E7DF6318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68" creationId="{D6F3E74A-6F58-C4FE-70F7-CF87B1E6194C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69" creationId="{7660A1F4-A94E-C2C5-2E81-DA0D4383C143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70" creationId="{762AAB50-A471-8CD9-0C5E-1299D7AE58D0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72" creationId="{87A29140-1F84-E3E7-8B9D-A7FF8EDFB4DC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73" creationId="{E3CD7661-8916-D620-C2B0-5D812519496E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74" creationId="{44ED7C70-F548-79F2-B4D1-4B04A17DD472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75" creationId="{9F43CC7F-EF43-4AA3-C7B8-FD7E6FF1BDE7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76" creationId="{618A586D-9210-AD8E-4F4A-5D73E4131A90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77" creationId="{71FFAA88-334E-DA7B-C367-79609FF7F3E7}"/>
          </ac:inkMkLst>
        </pc:inkChg>
        <pc:inkChg chg="add mod">
          <ac:chgData name="Wallter Kang" userId="d5c269cbe9dbe8bc" providerId="LiveId" clId="{AF7412A2-1EDC-45D4-A97B-63DA0CD77FB8}" dt="2024-03-18T01:08:46.760" v="1654"/>
          <ac:inkMkLst>
            <pc:docMk/>
            <pc:sldMk cId="3460305903" sldId="285"/>
            <ac:inkMk id="178" creationId="{03237C54-C1C5-8FCF-5868-53A10216CC7A}"/>
          </ac:inkMkLst>
        </pc:inkChg>
        <pc:inkChg chg="add mod">
          <ac:chgData name="Wallter Kang" userId="d5c269cbe9dbe8bc" providerId="LiveId" clId="{AF7412A2-1EDC-45D4-A97B-63DA0CD77FB8}" dt="2024-03-18T01:08:47.828" v="1657"/>
          <ac:inkMkLst>
            <pc:docMk/>
            <pc:sldMk cId="3460305903" sldId="285"/>
            <ac:inkMk id="179" creationId="{E08A7768-761D-CD73-D836-162665EB2748}"/>
          </ac:inkMkLst>
        </pc:inkChg>
        <pc:inkChg chg="add mod">
          <ac:chgData name="Wallter Kang" userId="d5c269cbe9dbe8bc" providerId="LiveId" clId="{AF7412A2-1EDC-45D4-A97B-63DA0CD77FB8}" dt="2024-03-18T01:08:47.828" v="1657"/>
          <ac:inkMkLst>
            <pc:docMk/>
            <pc:sldMk cId="3460305903" sldId="285"/>
            <ac:inkMk id="180" creationId="{41EE9117-3E93-0129-CAB2-40EF573F9F31}"/>
          </ac:inkMkLst>
        </pc:inkChg>
        <pc:inkChg chg="add mod">
          <ac:chgData name="Wallter Kang" userId="d5c269cbe9dbe8bc" providerId="LiveId" clId="{AF7412A2-1EDC-45D4-A97B-63DA0CD77FB8}" dt="2024-03-18T01:08:47.828" v="1657"/>
          <ac:inkMkLst>
            <pc:docMk/>
            <pc:sldMk cId="3460305903" sldId="285"/>
            <ac:inkMk id="184" creationId="{4C9EA9FA-5EB1-E50B-7739-A1D30E04C72C}"/>
          </ac:inkMkLst>
        </pc:inkChg>
        <pc:inkChg chg="add">
          <ac:chgData name="Wallter Kang" userId="d5c269cbe9dbe8bc" providerId="LiveId" clId="{AF7412A2-1EDC-45D4-A97B-63DA0CD77FB8}" dt="2024-03-18T01:08:47.096" v="1656" actId="9405"/>
          <ac:inkMkLst>
            <pc:docMk/>
            <pc:sldMk cId="3460305903" sldId="285"/>
            <ac:inkMk id="185" creationId="{A9E5C02E-8C8B-65DE-11EA-C7A002FD2DE8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212120919" sldId="286"/>
        </pc:sldMkLst>
      </pc:sldChg>
      <pc:sldChg chg="addSp delSp modSp new mod">
        <pc:chgData name="Wallter Kang" userId="d5c269cbe9dbe8bc" providerId="LiveId" clId="{AF7412A2-1EDC-45D4-A97B-63DA0CD77FB8}" dt="2024-03-18T01:29:33.588" v="1811"/>
        <pc:sldMkLst>
          <pc:docMk/>
          <pc:sldMk cId="4149389719" sldId="286"/>
        </pc:sldMkLst>
        <pc:spChg chg="mod">
          <ac:chgData name="Wallter Kang" userId="d5c269cbe9dbe8bc" providerId="LiveId" clId="{AF7412A2-1EDC-45D4-A97B-63DA0CD77FB8}" dt="2024-03-18T01:26:27.849" v="1685" actId="20577"/>
          <ac:spMkLst>
            <pc:docMk/>
            <pc:sldMk cId="4149389719" sldId="286"/>
            <ac:spMk id="2" creationId="{74878EF4-9B3C-5D57-84EA-0B38E1D73549}"/>
          </ac:spMkLst>
        </pc:spChg>
        <pc:spChg chg="del">
          <ac:chgData name="Wallter Kang" userId="d5c269cbe9dbe8bc" providerId="LiveId" clId="{AF7412A2-1EDC-45D4-A97B-63DA0CD77FB8}" dt="2024-03-18T01:26:10.613" v="1659" actId="478"/>
          <ac:spMkLst>
            <pc:docMk/>
            <pc:sldMk cId="4149389719" sldId="286"/>
            <ac:spMk id="3" creationId="{C31E33C0-AB9D-6B29-9C22-10F36EFA1EF4}"/>
          </ac:spMkLst>
        </pc:spChg>
        <pc:grpChg chg="mod">
          <ac:chgData name="Wallter Kang" userId="d5c269cbe9dbe8bc" providerId="LiveId" clId="{AF7412A2-1EDC-45D4-A97B-63DA0CD77FB8}" dt="2024-03-18T01:28:25.595" v="1707"/>
          <ac:grpSpMkLst>
            <pc:docMk/>
            <pc:sldMk cId="4149389719" sldId="286"/>
            <ac:grpSpMk id="25" creationId="{071FCC2E-015E-4BD9-F94D-8549B164F119}"/>
          </ac:grpSpMkLst>
        </pc:grpChg>
        <pc:grpChg chg="mod">
          <ac:chgData name="Wallter Kang" userId="d5c269cbe9dbe8bc" providerId="LiveId" clId="{AF7412A2-1EDC-45D4-A97B-63DA0CD77FB8}" dt="2024-03-18T01:28:25.595" v="1707"/>
          <ac:grpSpMkLst>
            <pc:docMk/>
            <pc:sldMk cId="4149389719" sldId="286"/>
            <ac:grpSpMk id="26" creationId="{8AF7A079-B7C1-D685-7B70-94FBC984F961}"/>
          </ac:grpSpMkLst>
        </pc:grpChg>
        <pc:grpChg chg="mod">
          <ac:chgData name="Wallter Kang" userId="d5c269cbe9dbe8bc" providerId="LiveId" clId="{AF7412A2-1EDC-45D4-A97B-63DA0CD77FB8}" dt="2024-03-18T01:28:28.457" v="1714"/>
          <ac:grpSpMkLst>
            <pc:docMk/>
            <pc:sldMk cId="4149389719" sldId="286"/>
            <ac:grpSpMk id="33" creationId="{977FDD1B-AEA0-73D2-D248-4E6697BBDE38}"/>
          </ac:grpSpMkLst>
        </pc:grpChg>
        <pc:grpChg chg="mod">
          <ac:chgData name="Wallter Kang" userId="d5c269cbe9dbe8bc" providerId="LiveId" clId="{AF7412A2-1EDC-45D4-A97B-63DA0CD77FB8}" dt="2024-03-18T01:28:38.041" v="1731"/>
          <ac:grpSpMkLst>
            <pc:docMk/>
            <pc:sldMk cId="4149389719" sldId="286"/>
            <ac:grpSpMk id="50" creationId="{B54A1C37-29CB-0FDB-2A0E-3756FBE521DC}"/>
          </ac:grpSpMkLst>
        </pc:grpChg>
        <pc:grpChg chg="mod">
          <ac:chgData name="Wallter Kang" userId="d5c269cbe9dbe8bc" providerId="LiveId" clId="{AF7412A2-1EDC-45D4-A97B-63DA0CD77FB8}" dt="2024-03-18T01:28:38.041" v="1731"/>
          <ac:grpSpMkLst>
            <pc:docMk/>
            <pc:sldMk cId="4149389719" sldId="286"/>
            <ac:grpSpMk id="51" creationId="{70C96A66-8729-DD69-9012-217A733688DE}"/>
          </ac:grpSpMkLst>
        </pc:grpChg>
        <pc:grpChg chg="del mod">
          <ac:chgData name="Wallter Kang" userId="d5c269cbe9dbe8bc" providerId="LiveId" clId="{AF7412A2-1EDC-45D4-A97B-63DA0CD77FB8}" dt="2024-03-18T01:29:30.975" v="1808"/>
          <ac:grpSpMkLst>
            <pc:docMk/>
            <pc:sldMk cId="4149389719" sldId="286"/>
            <ac:grpSpMk id="54" creationId="{7066E1C1-9EA3-8156-39C2-2007FB85491B}"/>
          </ac:grpSpMkLst>
        </pc:grpChg>
        <pc:grpChg chg="del mod">
          <ac:chgData name="Wallter Kang" userId="d5c269cbe9dbe8bc" providerId="LiveId" clId="{AF7412A2-1EDC-45D4-A97B-63DA0CD77FB8}" dt="2024-03-18T01:29:30.975" v="1808"/>
          <ac:grpSpMkLst>
            <pc:docMk/>
            <pc:sldMk cId="4149389719" sldId="286"/>
            <ac:grpSpMk id="62" creationId="{8F85BD64-C2D6-8409-43E7-22076E9B3E77}"/>
          </ac:grpSpMkLst>
        </pc:grpChg>
        <pc:grpChg chg="del mod">
          <ac:chgData name="Wallter Kang" userId="d5c269cbe9dbe8bc" providerId="LiveId" clId="{AF7412A2-1EDC-45D4-A97B-63DA0CD77FB8}" dt="2024-03-18T01:28:53.324" v="1756"/>
          <ac:grpSpMkLst>
            <pc:docMk/>
            <pc:sldMk cId="4149389719" sldId="286"/>
            <ac:grpSpMk id="66" creationId="{6CA35399-9CF0-7D4F-E355-0CFAFD25089B}"/>
          </ac:grpSpMkLst>
        </pc:grpChg>
        <pc:grpChg chg="del mod">
          <ac:chgData name="Wallter Kang" userId="d5c269cbe9dbe8bc" providerId="LiveId" clId="{AF7412A2-1EDC-45D4-A97B-63DA0CD77FB8}" dt="2024-03-18T01:29:09.412" v="1779"/>
          <ac:grpSpMkLst>
            <pc:docMk/>
            <pc:sldMk cId="4149389719" sldId="286"/>
            <ac:grpSpMk id="76" creationId="{53318726-A102-5EB7-78F9-1496326D2126}"/>
          </ac:grpSpMkLst>
        </pc:grpChg>
        <pc:grpChg chg="del mod">
          <ac:chgData name="Wallter Kang" userId="d5c269cbe9dbe8bc" providerId="LiveId" clId="{AF7412A2-1EDC-45D4-A97B-63DA0CD77FB8}" dt="2024-03-18T01:29:06.276" v="1772"/>
          <ac:grpSpMkLst>
            <pc:docMk/>
            <pc:sldMk cId="4149389719" sldId="286"/>
            <ac:grpSpMk id="92" creationId="{E9BDC24E-9D69-AFE4-3E13-CDB562CEBB47}"/>
          </ac:grpSpMkLst>
        </pc:grpChg>
        <pc:grpChg chg="del mod">
          <ac:chgData name="Wallter Kang" userId="d5c269cbe9dbe8bc" providerId="LiveId" clId="{AF7412A2-1EDC-45D4-A97B-63DA0CD77FB8}" dt="2024-03-18T01:29:06.276" v="1772"/>
          <ac:grpSpMkLst>
            <pc:docMk/>
            <pc:sldMk cId="4149389719" sldId="286"/>
            <ac:grpSpMk id="93" creationId="{9986769C-E082-9948-D698-E32773A3EA5F}"/>
          </ac:grpSpMkLst>
        </pc:grpChg>
        <pc:grpChg chg="mod">
          <ac:chgData name="Wallter Kang" userId="d5c269cbe9dbe8bc" providerId="LiveId" clId="{AF7412A2-1EDC-45D4-A97B-63DA0CD77FB8}" dt="2024-03-18T01:29:06.276" v="1772"/>
          <ac:grpSpMkLst>
            <pc:docMk/>
            <pc:sldMk cId="4149389719" sldId="286"/>
            <ac:grpSpMk id="94" creationId="{C53F1A54-8C6F-E9B3-8D1D-7CA4DBB410D9}"/>
          </ac:grpSpMkLst>
        </pc:grpChg>
        <pc:grpChg chg="del mod">
          <ac:chgData name="Wallter Kang" userId="d5c269cbe9dbe8bc" providerId="LiveId" clId="{AF7412A2-1EDC-45D4-A97B-63DA0CD77FB8}" dt="2024-03-18T01:29:17.647" v="1794"/>
          <ac:grpSpMkLst>
            <pc:docMk/>
            <pc:sldMk cId="4149389719" sldId="286"/>
            <ac:grpSpMk id="101" creationId="{98C4422A-23F4-3FD4-7F01-62A69F19CBD4}"/>
          </ac:grpSpMkLst>
        </pc:grpChg>
        <pc:grpChg chg="del mod">
          <ac:chgData name="Wallter Kang" userId="d5c269cbe9dbe8bc" providerId="LiveId" clId="{AF7412A2-1EDC-45D4-A97B-63DA0CD77FB8}" dt="2024-03-18T01:29:17.647" v="1794"/>
          <ac:grpSpMkLst>
            <pc:docMk/>
            <pc:sldMk cId="4149389719" sldId="286"/>
            <ac:grpSpMk id="116" creationId="{B4D14A41-DEDD-9CC6-FC59-C87A0193BA60}"/>
          </ac:grpSpMkLst>
        </pc:grpChg>
        <pc:grpChg chg="mod">
          <ac:chgData name="Wallter Kang" userId="d5c269cbe9dbe8bc" providerId="LiveId" clId="{AF7412A2-1EDC-45D4-A97B-63DA0CD77FB8}" dt="2024-03-18T01:29:17.647" v="1794"/>
          <ac:grpSpMkLst>
            <pc:docMk/>
            <pc:sldMk cId="4149389719" sldId="286"/>
            <ac:grpSpMk id="117" creationId="{CE4A335D-A730-7AB0-4273-92C8040BCF17}"/>
          </ac:grpSpMkLst>
        </pc:grpChg>
        <pc:grpChg chg="mod">
          <ac:chgData name="Wallter Kang" userId="d5c269cbe9dbe8bc" providerId="LiveId" clId="{AF7412A2-1EDC-45D4-A97B-63DA0CD77FB8}" dt="2024-03-18T01:29:30.975" v="1808"/>
          <ac:grpSpMkLst>
            <pc:docMk/>
            <pc:sldMk cId="4149389719" sldId="286"/>
            <ac:grpSpMk id="131" creationId="{5ED07E7D-737F-B4CC-3AC6-F5589D1C1911}"/>
          </ac:grpSpMkLst>
        </pc:grpChg>
        <pc:grpChg chg="mod">
          <ac:chgData name="Wallter Kang" userId="d5c269cbe9dbe8bc" providerId="LiveId" clId="{AF7412A2-1EDC-45D4-A97B-63DA0CD77FB8}" dt="2024-03-18T01:29:30.975" v="1808"/>
          <ac:grpSpMkLst>
            <pc:docMk/>
            <pc:sldMk cId="4149389719" sldId="286"/>
            <ac:grpSpMk id="132" creationId="{2AFAC885-9201-A38B-6CC3-56C7BA30032D}"/>
          </ac:grpSpMkLst>
        </pc:grpChg>
        <pc:grpChg chg="mod">
          <ac:chgData name="Wallter Kang" userId="d5c269cbe9dbe8bc" providerId="LiveId" clId="{AF7412A2-1EDC-45D4-A97B-63DA0CD77FB8}" dt="2024-03-18T01:29:33.588" v="1811"/>
          <ac:grpSpMkLst>
            <pc:docMk/>
            <pc:sldMk cId="4149389719" sldId="286"/>
            <ac:grpSpMk id="135" creationId="{7989F0A8-D21C-B61D-84A7-9CBBF91A6CCB}"/>
          </ac:grpSpMkLst>
        </pc:grp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4" creationId="{CE14E95F-908B-B8BD-93B4-EAAF1DB7C456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5" creationId="{1A1F5D2B-2B64-634F-48A2-89C85A22FA12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6" creationId="{8E27761E-3275-98DD-4F0C-DFE6C1477E16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7" creationId="{0B4A46FA-E0B9-621E-3936-DB8929C68A4C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8" creationId="{C844F402-5B6C-5EB7-8A56-50AB0A348623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9" creationId="{3923AFBF-C007-06D5-91BF-96DC96406041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0" creationId="{607A7366-93D6-CE2B-595F-B759CAFF5C7F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1" creationId="{8149BA7D-FF47-34F5-726E-E39B108FB8E0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2" creationId="{FCDF4386-BFA7-AF49-EBE0-10BCCE834F39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3" creationId="{DF0055EE-F50D-7777-682E-5CA4863ACCD6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4" creationId="{E9DF2C6C-7F79-8EF8-FE6D-FFBE13C70EB3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5" creationId="{3755C8DE-C366-0856-4779-08F9C1441323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6" creationId="{0FB5AC58-02B8-3D82-4442-BB657B33AA3A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7" creationId="{6DEE609A-318F-E283-E185-93F4100184FA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8" creationId="{5FE6C5B6-02DF-60F8-E9F8-65D5C7F3DF3B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19" creationId="{4797443E-D1B1-8E72-0650-595A9BB5FF1F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20" creationId="{22C37243-F24A-F367-F7E7-3E9C85C5ED69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21" creationId="{330EABEE-88B0-E43C-EDA1-925A08BE6CCE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22" creationId="{ECC853B7-F86A-4339-32E5-EC5AA9929B7D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23" creationId="{09C703C8-7C02-1475-3A48-E6A722BE94EC}"/>
          </ac:inkMkLst>
        </pc:inkChg>
        <pc:inkChg chg="add mod">
          <ac:chgData name="Wallter Kang" userId="d5c269cbe9dbe8bc" providerId="LiveId" clId="{AF7412A2-1EDC-45D4-A97B-63DA0CD77FB8}" dt="2024-03-18T01:28:25.595" v="1707"/>
          <ac:inkMkLst>
            <pc:docMk/>
            <pc:sldMk cId="4149389719" sldId="286"/>
            <ac:inkMk id="24" creationId="{27E0CDE4-8104-D2FD-F66E-13B20B35B577}"/>
          </ac:inkMkLst>
        </pc:inkChg>
        <pc:inkChg chg="add mod">
          <ac:chgData name="Wallter Kang" userId="d5c269cbe9dbe8bc" providerId="LiveId" clId="{AF7412A2-1EDC-45D4-A97B-63DA0CD77FB8}" dt="2024-03-18T01:28:28.457" v="1714"/>
          <ac:inkMkLst>
            <pc:docMk/>
            <pc:sldMk cId="4149389719" sldId="286"/>
            <ac:inkMk id="27" creationId="{5F8776D9-32AB-188A-8C73-5DE800CD1469}"/>
          </ac:inkMkLst>
        </pc:inkChg>
        <pc:inkChg chg="add mod">
          <ac:chgData name="Wallter Kang" userId="d5c269cbe9dbe8bc" providerId="LiveId" clId="{AF7412A2-1EDC-45D4-A97B-63DA0CD77FB8}" dt="2024-03-18T01:28:28.457" v="1714"/>
          <ac:inkMkLst>
            <pc:docMk/>
            <pc:sldMk cId="4149389719" sldId="286"/>
            <ac:inkMk id="28" creationId="{462317AF-1011-E39A-7955-ABC1640C8254}"/>
          </ac:inkMkLst>
        </pc:inkChg>
        <pc:inkChg chg="add mod">
          <ac:chgData name="Wallter Kang" userId="d5c269cbe9dbe8bc" providerId="LiveId" clId="{AF7412A2-1EDC-45D4-A97B-63DA0CD77FB8}" dt="2024-03-18T01:28:28.457" v="1714"/>
          <ac:inkMkLst>
            <pc:docMk/>
            <pc:sldMk cId="4149389719" sldId="286"/>
            <ac:inkMk id="29" creationId="{A10E8B3E-8ECC-8E7C-FE36-9F2441EC3B0C}"/>
          </ac:inkMkLst>
        </pc:inkChg>
        <pc:inkChg chg="add mod">
          <ac:chgData name="Wallter Kang" userId="d5c269cbe9dbe8bc" providerId="LiveId" clId="{AF7412A2-1EDC-45D4-A97B-63DA0CD77FB8}" dt="2024-03-18T01:28:28.457" v="1714"/>
          <ac:inkMkLst>
            <pc:docMk/>
            <pc:sldMk cId="4149389719" sldId="286"/>
            <ac:inkMk id="30" creationId="{F4DFFCA5-3732-97C4-F2E9-3C040A071C9C}"/>
          </ac:inkMkLst>
        </pc:inkChg>
        <pc:inkChg chg="add mod">
          <ac:chgData name="Wallter Kang" userId="d5c269cbe9dbe8bc" providerId="LiveId" clId="{AF7412A2-1EDC-45D4-A97B-63DA0CD77FB8}" dt="2024-03-18T01:28:28.457" v="1714"/>
          <ac:inkMkLst>
            <pc:docMk/>
            <pc:sldMk cId="4149389719" sldId="286"/>
            <ac:inkMk id="31" creationId="{1EA03E9D-77EE-66D7-856E-EA9095C53ABD}"/>
          </ac:inkMkLst>
        </pc:inkChg>
        <pc:inkChg chg="add mod">
          <ac:chgData name="Wallter Kang" userId="d5c269cbe9dbe8bc" providerId="LiveId" clId="{AF7412A2-1EDC-45D4-A97B-63DA0CD77FB8}" dt="2024-03-18T01:28:28.457" v="1714"/>
          <ac:inkMkLst>
            <pc:docMk/>
            <pc:sldMk cId="4149389719" sldId="286"/>
            <ac:inkMk id="32" creationId="{C5ACA32B-3AA3-3C2E-E303-561140167721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34" creationId="{5C74EE9A-9D0C-B2BA-0AAC-113C97794E87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35" creationId="{8A960D50-926E-AF3D-0E6C-7144934B8126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36" creationId="{CC9CC1A4-D4A6-A65D-906D-37166870C064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37" creationId="{EC03475A-BB45-9D21-97CC-DFE21D09DD76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38" creationId="{791014EE-8D0B-5B0D-5E07-9B61ACB8E715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39" creationId="{8584DC24-1039-BF07-F33E-6F33DB55A48D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0" creationId="{3308F05D-4CAF-D915-2A94-FFEB52DDABF7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1" creationId="{784CD979-5CCB-4225-471C-EDD30A96BD88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2" creationId="{40345456-5D1A-9A4E-9C80-EC8DFE5A3C5E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3" creationId="{54DE9AE4-56BD-A08E-B323-A061DC124324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4" creationId="{F4A9B8B9-74C7-1B91-2519-5F467E6CB335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5" creationId="{40288274-C7F5-A20C-20FE-F00264A772B9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6" creationId="{94D00858-6D5E-AC48-8A40-E4620F7A8D9E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7" creationId="{4F269290-3B06-DF2F-0C42-458978C7C891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8" creationId="{32138E4C-64A0-DCFE-4968-048F8EF57871}"/>
          </ac:inkMkLst>
        </pc:inkChg>
        <pc:inkChg chg="add mod">
          <ac:chgData name="Wallter Kang" userId="d5c269cbe9dbe8bc" providerId="LiveId" clId="{AF7412A2-1EDC-45D4-A97B-63DA0CD77FB8}" dt="2024-03-18T01:28:38.041" v="1731"/>
          <ac:inkMkLst>
            <pc:docMk/>
            <pc:sldMk cId="4149389719" sldId="286"/>
            <ac:inkMk id="49" creationId="{D55C51FB-55BC-D787-6EEA-49DE865994BA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52" creationId="{41C23866-DCCD-085D-1867-100E16C68B78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53" creationId="{F469B2D0-6AEF-12D9-1F39-51FF101A6DC1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55" creationId="{C6B35916-5FBF-35C0-CEF5-7797C6B0637B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56" creationId="{958569EF-600D-2B54-88F5-9A654BD11B7F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57" creationId="{65327BF1-0130-7B83-3999-1FB4C258A69B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58" creationId="{C08EFBCB-2839-F46B-6FB3-582A6F5FF853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59" creationId="{C0E255BC-1653-2280-9D35-C314E0C30D5B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60" creationId="{6196EF7E-032D-506D-3794-100B7E5E0DFB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61" creationId="{B3E714E2-C3C7-8923-F295-605FB79119B9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63" creationId="{E552C5C3-28B6-D0DE-C4FD-0D2B4A189FDB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64" creationId="{47EE0A68-5CB3-42F8-F238-503D925C2394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65" creationId="{DA0D7090-F505-03F5-AFC3-3E15F4B5D103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67" creationId="{90485430-3E6D-03D6-F6AB-A2C1E6A71193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68" creationId="{057E1A89-A674-8931-73AD-33A00CEF49AF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69" creationId="{0867F7B8-CA86-6FD9-C2BC-4F06D1541625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70" creationId="{07B002ED-333D-5C9E-DEA7-D5D7E29CECCF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71" creationId="{672238BB-3A98-58F7-7C4F-D114A8B50DE4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72" creationId="{8A901D96-55D2-79C2-70DD-E40ED14974F8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73" creationId="{6A201661-9F57-556F-5DCC-C4C5FEC28852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74" creationId="{7A39C943-6FCB-A8E1-BC35-C97D4866273A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75" creationId="{491C2D9F-C71F-215B-A8CB-746286691FDD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77" creationId="{500AA16F-A605-EAC1-8F55-E77E58953C14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78" creationId="{85EE98FC-0757-477B-EF65-47F617937BB6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79" creationId="{9E0CC800-241B-9F04-FC97-F7BFAEB83BCF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0" creationId="{1BE65EA3-0645-3D37-9805-46D8AE226581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1" creationId="{AD36B731-4459-2A90-3BA6-6C94B3B15BCC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2" creationId="{6AE2D0B4-66F6-E3EE-855D-942D08339EFB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3" creationId="{BDC650D3-F73D-D884-855B-C9DAEE00FC42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4" creationId="{4B7BF7B7-51C9-B144-A2D8-8295094E6B56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5" creationId="{C2BC9407-BA3A-EE49-E2D0-E89F40A38413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6" creationId="{DC62C2BF-1D3C-E5FF-4399-9C8CAD3BF5B6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7" creationId="{89B552ED-4CA0-8C8E-A65F-53306F214582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8" creationId="{66161D93-690B-460E-21E7-A243C74AC98B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89" creationId="{A72508DE-4085-BEE8-EE04-1A00CF91BE51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90" creationId="{61DFFDF9-A791-43AE-FDC9-21615D27351A}"/>
          </ac:inkMkLst>
        </pc:inkChg>
        <pc:inkChg chg="add mod">
          <ac:chgData name="Wallter Kang" userId="d5c269cbe9dbe8bc" providerId="LiveId" clId="{AF7412A2-1EDC-45D4-A97B-63DA0CD77FB8}" dt="2024-03-18T01:29:06.276" v="1772"/>
          <ac:inkMkLst>
            <pc:docMk/>
            <pc:sldMk cId="4149389719" sldId="286"/>
            <ac:inkMk id="91" creationId="{E0AC8FCD-5D4F-2AEC-F5DD-4B190867ACBC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95" creationId="{D4C0D5ED-B430-3C09-187E-469ED9C16DAC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96" creationId="{9086CCF6-AC47-88B3-125E-399268AA7607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97" creationId="{2D0C17EF-2092-13C2-4BA3-401B8C3FFCB2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98" creationId="{8436895F-53E7-322A-04CC-FBD045DEB8E5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99" creationId="{0BD24764-E0A4-74C2-E591-8DAD0C5F6979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0" creationId="{541C5549-9A19-2FE7-73F8-B9B68395C0C2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2" creationId="{FD36FD64-E98B-DDA5-5E9C-24ECF249A52F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3" creationId="{E202CB51-DEFC-17A9-972C-CF00DC749E08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4" creationId="{4AA3C945-0C32-D1AD-6086-714919C843D6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5" creationId="{074ACAF6-0B14-B7DD-F55E-D3E3AB98EB82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6" creationId="{B10196D7-1E85-AD0E-5C64-76E411F8C632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7" creationId="{D7A68A8A-D224-EA57-4167-ABF4C85796E7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8" creationId="{0E3840B6-8659-0163-8F9B-01F5423792EC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09" creationId="{353B83FF-B61E-FE28-F897-667F8E50B322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10" creationId="{316A3DE9-04A0-E4E2-E841-82399F2D529C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11" creationId="{6E7FAB43-826B-65ED-C35F-821C766FE211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12" creationId="{605E030D-DC65-5B56-0485-36EE1041F123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13" creationId="{90754544-9A88-A122-98C3-5473E69447DB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14" creationId="{73ECD4E9-7046-1599-FE2B-4E7991295F49}"/>
          </ac:inkMkLst>
        </pc:inkChg>
        <pc:inkChg chg="add mod">
          <ac:chgData name="Wallter Kang" userId="d5c269cbe9dbe8bc" providerId="LiveId" clId="{AF7412A2-1EDC-45D4-A97B-63DA0CD77FB8}" dt="2024-03-18T01:29:17.647" v="1794"/>
          <ac:inkMkLst>
            <pc:docMk/>
            <pc:sldMk cId="4149389719" sldId="286"/>
            <ac:inkMk id="115" creationId="{E37C2AAD-2952-0B16-FC6A-F959912D4065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18" creationId="{C7C11591-27EF-F93C-E4EC-BC7861A5BF8F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19" creationId="{AFD27923-1C78-0FB6-31EC-F0091BBEA2C6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0" creationId="{7FA6A2A9-617E-6AB3-D7A8-D67A7AA9EA19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1" creationId="{4A4F53D8-06EB-8329-6D3F-D4C3C423FD1F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2" creationId="{616A71C5-F198-7E29-CF72-BD8B5C4F0B13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3" creationId="{EEA38A3D-CFAE-978F-EB78-766B82FCBC9A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4" creationId="{025A1F3F-CFA2-0B35-BE57-B69BCE3DC256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5" creationId="{0BF46B78-2483-1749-475B-E3572C7916E3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6" creationId="{65383FB3-D230-50B9-2E73-366BF41CDA4E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7" creationId="{3E26708A-6B97-4E20-69FC-BC315BFA549E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8" creationId="{6242520B-1684-6A5C-8861-EFE28069BD6B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29" creationId="{4F91C8BD-8467-AE4D-B4C9-0D0F42689EFB}"/>
          </ac:inkMkLst>
        </pc:inkChg>
        <pc:inkChg chg="add mod">
          <ac:chgData name="Wallter Kang" userId="d5c269cbe9dbe8bc" providerId="LiveId" clId="{AF7412A2-1EDC-45D4-A97B-63DA0CD77FB8}" dt="2024-03-18T01:29:30.975" v="1808"/>
          <ac:inkMkLst>
            <pc:docMk/>
            <pc:sldMk cId="4149389719" sldId="286"/>
            <ac:inkMk id="130" creationId="{1EB083B9-34B0-CD27-0F46-BBFEE7C776C8}"/>
          </ac:inkMkLst>
        </pc:inkChg>
        <pc:inkChg chg="add mod">
          <ac:chgData name="Wallter Kang" userId="d5c269cbe9dbe8bc" providerId="LiveId" clId="{AF7412A2-1EDC-45D4-A97B-63DA0CD77FB8}" dt="2024-03-18T01:29:33.588" v="1811"/>
          <ac:inkMkLst>
            <pc:docMk/>
            <pc:sldMk cId="4149389719" sldId="286"/>
            <ac:inkMk id="133" creationId="{8943E6EE-5229-05A8-C5F5-486283B79316}"/>
          </ac:inkMkLst>
        </pc:inkChg>
        <pc:inkChg chg="add mod">
          <ac:chgData name="Wallter Kang" userId="d5c269cbe9dbe8bc" providerId="LiveId" clId="{AF7412A2-1EDC-45D4-A97B-63DA0CD77FB8}" dt="2024-03-18T01:29:33.588" v="1811"/>
          <ac:inkMkLst>
            <pc:docMk/>
            <pc:sldMk cId="4149389719" sldId="286"/>
            <ac:inkMk id="134" creationId="{17CE2474-161E-FC42-EF50-84B4D2CAA7CF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2417536505" sldId="287"/>
        </pc:sldMkLst>
      </pc:sldChg>
      <pc:sldChg chg="addSp delSp modSp new mod">
        <pc:chgData name="Wallter Kang" userId="d5c269cbe9dbe8bc" providerId="LiveId" clId="{AF7412A2-1EDC-45D4-A97B-63DA0CD77FB8}" dt="2024-03-18T02:11:17.128" v="2168"/>
        <pc:sldMkLst>
          <pc:docMk/>
          <pc:sldMk cId="3489162348" sldId="287"/>
        </pc:sldMkLst>
        <pc:spChg chg="mod">
          <ac:chgData name="Wallter Kang" userId="d5c269cbe9dbe8bc" providerId="LiveId" clId="{AF7412A2-1EDC-45D4-A97B-63DA0CD77FB8}" dt="2024-03-18T01:58:13.273" v="1886" actId="20577"/>
          <ac:spMkLst>
            <pc:docMk/>
            <pc:sldMk cId="3489162348" sldId="287"/>
            <ac:spMk id="2" creationId="{D55E81B3-F199-3CAA-801A-48ACC1822892}"/>
          </ac:spMkLst>
        </pc:spChg>
        <pc:spChg chg="del">
          <ac:chgData name="Wallter Kang" userId="d5c269cbe9dbe8bc" providerId="LiveId" clId="{AF7412A2-1EDC-45D4-A97B-63DA0CD77FB8}" dt="2024-03-18T01:58:17.244" v="1887" actId="478"/>
          <ac:spMkLst>
            <pc:docMk/>
            <pc:sldMk cId="3489162348" sldId="287"/>
            <ac:spMk id="3" creationId="{D59A3174-E211-A6CF-61B0-5349FF0022C6}"/>
          </ac:spMkLst>
        </pc:spChg>
        <pc:grpChg chg="mod">
          <ac:chgData name="Wallter Kang" userId="d5c269cbe9dbe8bc" providerId="LiveId" clId="{AF7412A2-1EDC-45D4-A97B-63DA0CD77FB8}" dt="2024-03-18T02:07:55.481" v="1890"/>
          <ac:grpSpMkLst>
            <pc:docMk/>
            <pc:sldMk cId="3489162348" sldId="287"/>
            <ac:grpSpMk id="6" creationId="{5F85DEF2-BC13-9F34-0971-BD586DF43C34}"/>
          </ac:grpSpMkLst>
        </pc:grpChg>
        <pc:grpChg chg="mod">
          <ac:chgData name="Wallter Kang" userId="d5c269cbe9dbe8bc" providerId="LiveId" clId="{AF7412A2-1EDC-45D4-A97B-63DA0CD77FB8}" dt="2024-03-18T02:08:07.184" v="1905"/>
          <ac:grpSpMkLst>
            <pc:docMk/>
            <pc:sldMk cId="3489162348" sldId="287"/>
            <ac:grpSpMk id="21" creationId="{BD314C57-D646-E0EC-A4F4-0C8422005A06}"/>
          </ac:grpSpMkLst>
        </pc:grpChg>
        <pc:grpChg chg="mod">
          <ac:chgData name="Wallter Kang" userId="d5c269cbe9dbe8bc" providerId="LiveId" clId="{AF7412A2-1EDC-45D4-A97B-63DA0CD77FB8}" dt="2024-03-18T02:08:07.184" v="1905"/>
          <ac:grpSpMkLst>
            <pc:docMk/>
            <pc:sldMk cId="3489162348" sldId="287"/>
            <ac:grpSpMk id="22" creationId="{57659C70-55FC-7B87-144F-4B053725B378}"/>
          </ac:grpSpMkLst>
        </pc:grpChg>
        <pc:grpChg chg="mod">
          <ac:chgData name="Wallter Kang" userId="d5c269cbe9dbe8bc" providerId="LiveId" clId="{AF7412A2-1EDC-45D4-A97B-63DA0CD77FB8}" dt="2024-03-18T02:08:12.320" v="1915"/>
          <ac:grpSpMkLst>
            <pc:docMk/>
            <pc:sldMk cId="3489162348" sldId="287"/>
            <ac:grpSpMk id="32" creationId="{431E64CF-40E9-EBDA-73E1-BF3207955994}"/>
          </ac:grpSpMkLst>
        </pc:grpChg>
        <pc:grpChg chg="mod">
          <ac:chgData name="Wallter Kang" userId="d5c269cbe9dbe8bc" providerId="LiveId" clId="{AF7412A2-1EDC-45D4-A97B-63DA0CD77FB8}" dt="2024-03-18T02:08:14.967" v="1920"/>
          <ac:grpSpMkLst>
            <pc:docMk/>
            <pc:sldMk cId="3489162348" sldId="287"/>
            <ac:grpSpMk id="37" creationId="{D0836136-8137-C87E-5082-E8CF3FE62DC5}"/>
          </ac:grpSpMkLst>
        </pc:grpChg>
        <pc:grpChg chg="mod">
          <ac:chgData name="Wallter Kang" userId="d5c269cbe9dbe8bc" providerId="LiveId" clId="{AF7412A2-1EDC-45D4-A97B-63DA0CD77FB8}" dt="2024-03-18T02:08:19.670" v="1926"/>
          <ac:grpSpMkLst>
            <pc:docMk/>
            <pc:sldMk cId="3489162348" sldId="287"/>
            <ac:grpSpMk id="43" creationId="{13B6B4DC-C8ED-71AE-DC28-287D9AF84635}"/>
          </ac:grpSpMkLst>
        </pc:grpChg>
        <pc:grpChg chg="del mod">
          <ac:chgData name="Wallter Kang" userId="d5c269cbe9dbe8bc" providerId="LiveId" clId="{AF7412A2-1EDC-45D4-A97B-63DA0CD77FB8}" dt="2024-03-18T02:08:26.252" v="1938"/>
          <ac:grpSpMkLst>
            <pc:docMk/>
            <pc:sldMk cId="3489162348" sldId="287"/>
            <ac:grpSpMk id="53" creationId="{773C1A01-8616-DD9B-9FFB-575CCA8FD154}"/>
          </ac:grpSpMkLst>
        </pc:grpChg>
        <pc:grpChg chg="del mod">
          <ac:chgData name="Wallter Kang" userId="d5c269cbe9dbe8bc" providerId="LiveId" clId="{AF7412A2-1EDC-45D4-A97B-63DA0CD77FB8}" dt="2024-03-18T02:08:28.580" v="1942"/>
          <ac:grpSpMkLst>
            <pc:docMk/>
            <pc:sldMk cId="3489162348" sldId="287"/>
            <ac:grpSpMk id="55" creationId="{D5E419E1-3DA8-1857-74FB-E5568005837F}"/>
          </ac:grpSpMkLst>
        </pc:grpChg>
        <pc:grpChg chg="del mod">
          <ac:chgData name="Wallter Kang" userId="d5c269cbe9dbe8bc" providerId="LiveId" clId="{AF7412A2-1EDC-45D4-A97B-63DA0CD77FB8}" dt="2024-03-18T02:08:30.426" v="1944"/>
          <ac:grpSpMkLst>
            <pc:docMk/>
            <pc:sldMk cId="3489162348" sldId="287"/>
            <ac:grpSpMk id="59" creationId="{608F40B7-1895-F966-E7CA-EA1F8F5050DB}"/>
          </ac:grpSpMkLst>
        </pc:grpChg>
        <pc:grpChg chg="mod">
          <ac:chgData name="Wallter Kang" userId="d5c269cbe9dbe8bc" providerId="LiveId" clId="{AF7412A2-1EDC-45D4-A97B-63DA0CD77FB8}" dt="2024-03-18T02:08:30.426" v="1944"/>
          <ac:grpSpMkLst>
            <pc:docMk/>
            <pc:sldMk cId="3489162348" sldId="287"/>
            <ac:grpSpMk id="61" creationId="{F947F0F6-FAFA-0F61-9F3B-99D2D4353A30}"/>
          </ac:grpSpMkLst>
        </pc:grpChg>
        <pc:grpChg chg="mod">
          <ac:chgData name="Wallter Kang" userId="d5c269cbe9dbe8bc" providerId="LiveId" clId="{AF7412A2-1EDC-45D4-A97B-63DA0CD77FB8}" dt="2024-03-18T02:08:34.148" v="1951"/>
          <ac:grpSpMkLst>
            <pc:docMk/>
            <pc:sldMk cId="3489162348" sldId="287"/>
            <ac:grpSpMk id="68" creationId="{3683904A-3019-A715-AFA3-FBB4308D6FF7}"/>
          </ac:grpSpMkLst>
        </pc:grpChg>
        <pc:grpChg chg="mod">
          <ac:chgData name="Wallter Kang" userId="d5c269cbe9dbe8bc" providerId="LiveId" clId="{AF7412A2-1EDC-45D4-A97B-63DA0CD77FB8}" dt="2024-03-18T02:08:59.468" v="1961"/>
          <ac:grpSpMkLst>
            <pc:docMk/>
            <pc:sldMk cId="3489162348" sldId="287"/>
            <ac:grpSpMk id="78" creationId="{C3E82F95-0CC7-E375-0AF6-3888A96D86DA}"/>
          </ac:grpSpMkLst>
        </pc:grpChg>
        <pc:grpChg chg="mod">
          <ac:chgData name="Wallter Kang" userId="d5c269cbe9dbe8bc" providerId="LiveId" clId="{AF7412A2-1EDC-45D4-A97B-63DA0CD77FB8}" dt="2024-03-18T02:09:06.676" v="1973"/>
          <ac:grpSpMkLst>
            <pc:docMk/>
            <pc:sldMk cId="3489162348" sldId="287"/>
            <ac:grpSpMk id="90" creationId="{A7BC3D02-11BF-FE25-0373-E676682CF591}"/>
          </ac:grpSpMkLst>
        </pc:grpChg>
        <pc:grpChg chg="mod">
          <ac:chgData name="Wallter Kang" userId="d5c269cbe9dbe8bc" providerId="LiveId" clId="{AF7412A2-1EDC-45D4-A97B-63DA0CD77FB8}" dt="2024-03-18T02:09:06.676" v="1973"/>
          <ac:grpSpMkLst>
            <pc:docMk/>
            <pc:sldMk cId="3489162348" sldId="287"/>
            <ac:grpSpMk id="91" creationId="{4340DF32-BD56-EF65-F5B1-2E4E21857C5F}"/>
          </ac:grpSpMkLst>
        </pc:grpChg>
        <pc:grpChg chg="mod">
          <ac:chgData name="Wallter Kang" userId="d5c269cbe9dbe8bc" providerId="LiveId" clId="{AF7412A2-1EDC-45D4-A97B-63DA0CD77FB8}" dt="2024-03-18T02:09:12.883" v="1985"/>
          <ac:grpSpMkLst>
            <pc:docMk/>
            <pc:sldMk cId="3489162348" sldId="287"/>
            <ac:grpSpMk id="103" creationId="{CF58F89F-8D43-F9C0-CFAD-7AFC7322615C}"/>
          </ac:grpSpMkLst>
        </pc:grpChg>
        <pc:grpChg chg="mod">
          <ac:chgData name="Wallter Kang" userId="d5c269cbe9dbe8bc" providerId="LiveId" clId="{AF7412A2-1EDC-45D4-A97B-63DA0CD77FB8}" dt="2024-03-18T02:09:12.883" v="1985"/>
          <ac:grpSpMkLst>
            <pc:docMk/>
            <pc:sldMk cId="3489162348" sldId="287"/>
            <ac:grpSpMk id="104" creationId="{F294839E-0432-00DF-F941-1D0EACF71588}"/>
          </ac:grpSpMkLst>
        </pc:grpChg>
        <pc:grpChg chg="del mod">
          <ac:chgData name="Wallter Kang" userId="d5c269cbe9dbe8bc" providerId="LiveId" clId="{AF7412A2-1EDC-45D4-A97B-63DA0CD77FB8}" dt="2024-03-18T02:09:42.823" v="2030"/>
          <ac:grpSpMkLst>
            <pc:docMk/>
            <pc:sldMk cId="3489162348" sldId="287"/>
            <ac:grpSpMk id="118" creationId="{0C72CEE3-DBD4-6766-5EA8-C064705C780F}"/>
          </ac:grpSpMkLst>
        </pc:grpChg>
        <pc:grpChg chg="mod">
          <ac:chgData name="Wallter Kang" userId="d5c269cbe9dbe8bc" providerId="LiveId" clId="{AF7412A2-1EDC-45D4-A97B-63DA0CD77FB8}" dt="2024-03-18T02:09:31.291" v="2009"/>
          <ac:grpSpMkLst>
            <pc:docMk/>
            <pc:sldMk cId="3489162348" sldId="287"/>
            <ac:grpSpMk id="128" creationId="{BE8E52A8-F147-5E36-6591-117429769409}"/>
          </ac:grpSpMkLst>
        </pc:grpChg>
        <pc:grpChg chg="mod">
          <ac:chgData name="Wallter Kang" userId="d5c269cbe9dbe8bc" providerId="LiveId" clId="{AF7412A2-1EDC-45D4-A97B-63DA0CD77FB8}" dt="2024-03-18T02:09:36.905" v="2017"/>
          <ac:grpSpMkLst>
            <pc:docMk/>
            <pc:sldMk cId="3489162348" sldId="287"/>
            <ac:grpSpMk id="136" creationId="{279F2202-0084-B228-6756-8C1B2F7AC37E}"/>
          </ac:grpSpMkLst>
        </pc:grpChg>
        <pc:grpChg chg="del mod">
          <ac:chgData name="Wallter Kang" userId="d5c269cbe9dbe8bc" providerId="LiveId" clId="{AF7412A2-1EDC-45D4-A97B-63DA0CD77FB8}" dt="2024-03-18T02:11:04.410" v="2145"/>
          <ac:grpSpMkLst>
            <pc:docMk/>
            <pc:sldMk cId="3489162348" sldId="287"/>
            <ac:grpSpMk id="149" creationId="{F4D521CB-5904-9692-1987-484FE09CBD5A}"/>
          </ac:grpSpMkLst>
        </pc:grpChg>
        <pc:grpChg chg="mod">
          <ac:chgData name="Wallter Kang" userId="d5c269cbe9dbe8bc" providerId="LiveId" clId="{AF7412A2-1EDC-45D4-A97B-63DA0CD77FB8}" dt="2024-03-18T02:09:47.913" v="2042"/>
          <ac:grpSpMkLst>
            <pc:docMk/>
            <pc:sldMk cId="3489162348" sldId="287"/>
            <ac:grpSpMk id="161" creationId="{97F3BF4D-5102-A5F4-2428-664D52E39200}"/>
          </ac:grpSpMkLst>
        </pc:grpChg>
        <pc:grpChg chg="mod">
          <ac:chgData name="Wallter Kang" userId="d5c269cbe9dbe8bc" providerId="LiveId" clId="{AF7412A2-1EDC-45D4-A97B-63DA0CD77FB8}" dt="2024-03-18T02:09:51.761" v="2049"/>
          <ac:grpSpMkLst>
            <pc:docMk/>
            <pc:sldMk cId="3489162348" sldId="287"/>
            <ac:grpSpMk id="168" creationId="{7A50121D-707E-E5E7-3016-B404DA5FFE5F}"/>
          </ac:grpSpMkLst>
        </pc:grpChg>
        <pc:grpChg chg="mod">
          <ac:chgData name="Wallter Kang" userId="d5c269cbe9dbe8bc" providerId="LiveId" clId="{AF7412A2-1EDC-45D4-A97B-63DA0CD77FB8}" dt="2024-03-18T02:09:51.761" v="2049"/>
          <ac:grpSpMkLst>
            <pc:docMk/>
            <pc:sldMk cId="3489162348" sldId="287"/>
            <ac:grpSpMk id="169" creationId="{448DD708-618F-7C5C-36AE-6ADD5209F4E5}"/>
          </ac:grpSpMkLst>
        </pc:grpChg>
        <pc:grpChg chg="del mod">
          <ac:chgData name="Wallter Kang" userId="d5c269cbe9dbe8bc" providerId="LiveId" clId="{AF7412A2-1EDC-45D4-A97B-63DA0CD77FB8}" dt="2024-03-18T02:09:56.068" v="2058"/>
          <ac:grpSpMkLst>
            <pc:docMk/>
            <pc:sldMk cId="3489162348" sldId="287"/>
            <ac:grpSpMk id="176" creationId="{DE5D8B39-99C7-4F71-934E-E8A4E4BBB856}"/>
          </ac:grpSpMkLst>
        </pc:grpChg>
        <pc:grpChg chg="mod">
          <ac:chgData name="Wallter Kang" userId="d5c269cbe9dbe8bc" providerId="LiveId" clId="{AF7412A2-1EDC-45D4-A97B-63DA0CD77FB8}" dt="2024-03-18T02:09:56.068" v="2058"/>
          <ac:grpSpMkLst>
            <pc:docMk/>
            <pc:sldMk cId="3489162348" sldId="287"/>
            <ac:grpSpMk id="178" creationId="{2CF0F631-B705-0954-A8D8-DCA0C5B2EDA2}"/>
          </ac:grpSpMkLst>
        </pc:grpChg>
        <pc:grpChg chg="del mod">
          <ac:chgData name="Wallter Kang" userId="d5c269cbe9dbe8bc" providerId="LiveId" clId="{AF7412A2-1EDC-45D4-A97B-63DA0CD77FB8}" dt="2024-03-18T02:11:04.410" v="2145"/>
          <ac:grpSpMkLst>
            <pc:docMk/>
            <pc:sldMk cId="3489162348" sldId="287"/>
            <ac:grpSpMk id="187" creationId="{3D38E59E-56BD-387F-57FA-E4A65A6804DC}"/>
          </ac:grpSpMkLst>
        </pc:grpChg>
        <pc:grpChg chg="mod">
          <ac:chgData name="Wallter Kang" userId="d5c269cbe9dbe8bc" providerId="LiveId" clId="{AF7412A2-1EDC-45D4-A97B-63DA0CD77FB8}" dt="2024-03-18T02:10:04.783" v="2078"/>
          <ac:grpSpMkLst>
            <pc:docMk/>
            <pc:sldMk cId="3489162348" sldId="287"/>
            <ac:grpSpMk id="198" creationId="{A189DBA3-5F65-E329-4DF7-99B41E0DF9CC}"/>
          </ac:grpSpMkLst>
        </pc:grpChg>
        <pc:grpChg chg="del mod">
          <ac:chgData name="Wallter Kang" userId="d5c269cbe9dbe8bc" providerId="LiveId" clId="{AF7412A2-1EDC-45D4-A97B-63DA0CD77FB8}" dt="2024-03-18T02:11:04.410" v="2145"/>
          <ac:grpSpMkLst>
            <pc:docMk/>
            <pc:sldMk cId="3489162348" sldId="287"/>
            <ac:grpSpMk id="199" creationId="{F2240EF3-4784-6253-8C83-6870A560B9D0}"/>
          </ac:grpSpMkLst>
        </pc:grpChg>
        <pc:grpChg chg="mod">
          <ac:chgData name="Wallter Kang" userId="d5c269cbe9dbe8bc" providerId="LiveId" clId="{AF7412A2-1EDC-45D4-A97B-63DA0CD77FB8}" dt="2024-03-18T02:10:08.184" v="2082"/>
          <ac:grpSpMkLst>
            <pc:docMk/>
            <pc:sldMk cId="3489162348" sldId="287"/>
            <ac:grpSpMk id="203" creationId="{4B739BFE-9DBE-F89D-1B88-4FEDA287B92A}"/>
          </ac:grpSpMkLst>
        </pc:grpChg>
        <pc:grpChg chg="mod">
          <ac:chgData name="Wallter Kang" userId="d5c269cbe9dbe8bc" providerId="LiveId" clId="{AF7412A2-1EDC-45D4-A97B-63DA0CD77FB8}" dt="2024-03-18T02:10:15.375" v="2095"/>
          <ac:grpSpMkLst>
            <pc:docMk/>
            <pc:sldMk cId="3489162348" sldId="287"/>
            <ac:grpSpMk id="216" creationId="{214267A5-7E0F-5952-E388-996BA215E196}"/>
          </ac:grpSpMkLst>
        </pc:grpChg>
        <pc:grpChg chg="mod">
          <ac:chgData name="Wallter Kang" userId="d5c269cbe9dbe8bc" providerId="LiveId" clId="{AF7412A2-1EDC-45D4-A97B-63DA0CD77FB8}" dt="2024-03-18T02:10:20.885" v="2105"/>
          <ac:grpSpMkLst>
            <pc:docMk/>
            <pc:sldMk cId="3489162348" sldId="287"/>
            <ac:grpSpMk id="226" creationId="{C91F5F7A-66B7-5A0F-DF5F-D3C1087D966A}"/>
          </ac:grpSpMkLst>
        </pc:grpChg>
        <pc:grpChg chg="del mod">
          <ac:chgData name="Wallter Kang" userId="d5c269cbe9dbe8bc" providerId="LiveId" clId="{AF7412A2-1EDC-45D4-A97B-63DA0CD77FB8}" dt="2024-03-18T02:10:32.241" v="2126"/>
          <ac:grpSpMkLst>
            <pc:docMk/>
            <pc:sldMk cId="3489162348" sldId="287"/>
            <ac:grpSpMk id="237" creationId="{2146E54E-B0EC-4A82-C48A-AFEB831DB3FA}"/>
          </ac:grpSpMkLst>
        </pc:grpChg>
        <pc:grpChg chg="del mod">
          <ac:chgData name="Wallter Kang" userId="d5c269cbe9dbe8bc" providerId="LiveId" clId="{AF7412A2-1EDC-45D4-A97B-63DA0CD77FB8}" dt="2024-03-18T02:11:17.128" v="2168"/>
          <ac:grpSpMkLst>
            <pc:docMk/>
            <pc:sldMk cId="3489162348" sldId="287"/>
            <ac:grpSpMk id="247" creationId="{3294435A-4749-2F03-A69A-6EBA69A68F68}"/>
          </ac:grpSpMkLst>
        </pc:grpChg>
        <pc:grpChg chg="del mod">
          <ac:chgData name="Wallter Kang" userId="d5c269cbe9dbe8bc" providerId="LiveId" clId="{AF7412A2-1EDC-45D4-A97B-63DA0CD77FB8}" dt="2024-03-18T02:10:47.585" v="2134"/>
          <ac:grpSpMkLst>
            <pc:docMk/>
            <pc:sldMk cId="3489162348" sldId="287"/>
            <ac:grpSpMk id="252" creationId="{6E9519E8-6AB9-37E1-0749-5A596063A94C}"/>
          </ac:grpSpMkLst>
        </pc:grpChg>
        <pc:grpChg chg="mod">
          <ac:chgData name="Wallter Kang" userId="d5c269cbe9dbe8bc" providerId="LiveId" clId="{AF7412A2-1EDC-45D4-A97B-63DA0CD77FB8}" dt="2024-03-18T02:10:47.585" v="2134"/>
          <ac:grpSpMkLst>
            <pc:docMk/>
            <pc:sldMk cId="3489162348" sldId="287"/>
            <ac:grpSpMk id="255" creationId="{02CA7F0E-C3E3-A1BE-B107-2312AAEB98F7}"/>
          </ac:grpSpMkLst>
        </pc:grpChg>
        <pc:grpChg chg="mod">
          <ac:chgData name="Wallter Kang" userId="d5c269cbe9dbe8bc" providerId="LiveId" clId="{AF7412A2-1EDC-45D4-A97B-63DA0CD77FB8}" dt="2024-03-18T02:10:57.118" v="2141"/>
          <ac:grpSpMkLst>
            <pc:docMk/>
            <pc:sldMk cId="3489162348" sldId="287"/>
            <ac:grpSpMk id="262" creationId="{9345C38C-47F5-B11B-9390-236311C7A379}"/>
          </ac:grpSpMkLst>
        </pc:grpChg>
        <pc:grpChg chg="mod">
          <ac:chgData name="Wallter Kang" userId="d5c269cbe9dbe8bc" providerId="LiveId" clId="{AF7412A2-1EDC-45D4-A97B-63DA0CD77FB8}" dt="2024-03-18T02:11:04.410" v="2145"/>
          <ac:grpSpMkLst>
            <pc:docMk/>
            <pc:sldMk cId="3489162348" sldId="287"/>
            <ac:grpSpMk id="266" creationId="{0891F543-757F-6637-0BFF-8006620B75E2}"/>
          </ac:grpSpMkLst>
        </pc:grpChg>
        <pc:grpChg chg="mod">
          <ac:chgData name="Wallter Kang" userId="d5c269cbe9dbe8bc" providerId="LiveId" clId="{AF7412A2-1EDC-45D4-A97B-63DA0CD77FB8}" dt="2024-03-18T02:11:17.128" v="2168"/>
          <ac:grpSpMkLst>
            <pc:docMk/>
            <pc:sldMk cId="3489162348" sldId="287"/>
            <ac:grpSpMk id="289" creationId="{B267C55B-892D-F22B-9530-71731FCFFBA1}"/>
          </ac:grpSpMkLst>
        </pc:grpChg>
        <pc:inkChg chg="add mod">
          <ac:chgData name="Wallter Kang" userId="d5c269cbe9dbe8bc" providerId="LiveId" clId="{AF7412A2-1EDC-45D4-A97B-63DA0CD77FB8}" dt="2024-03-18T02:07:55.481" v="1890"/>
          <ac:inkMkLst>
            <pc:docMk/>
            <pc:sldMk cId="3489162348" sldId="287"/>
            <ac:inkMk id="4" creationId="{BA6403E3-2D0C-D5FC-3A29-A25AA0B7286A}"/>
          </ac:inkMkLst>
        </pc:inkChg>
        <pc:inkChg chg="add mod">
          <ac:chgData name="Wallter Kang" userId="d5c269cbe9dbe8bc" providerId="LiveId" clId="{AF7412A2-1EDC-45D4-A97B-63DA0CD77FB8}" dt="2024-03-18T02:07:55.481" v="1890"/>
          <ac:inkMkLst>
            <pc:docMk/>
            <pc:sldMk cId="3489162348" sldId="287"/>
            <ac:inkMk id="5" creationId="{9222ED0A-9E7B-1698-8038-A17B2A26F0CB}"/>
          </ac:inkMkLst>
        </pc:inkChg>
        <pc:inkChg chg="add">
          <ac:chgData name="Wallter Kang" userId="d5c269cbe9dbe8bc" providerId="LiveId" clId="{AF7412A2-1EDC-45D4-A97B-63DA0CD77FB8}" dt="2024-03-18T02:07:56.439" v="1891" actId="9405"/>
          <ac:inkMkLst>
            <pc:docMk/>
            <pc:sldMk cId="3489162348" sldId="287"/>
            <ac:inkMk id="7" creationId="{18933911-ADBA-9787-0D97-2988B650AB69}"/>
          </ac:inkMkLst>
        </pc:inkChg>
        <pc:inkChg chg="add">
          <ac:chgData name="Wallter Kang" userId="d5c269cbe9dbe8bc" providerId="LiveId" clId="{AF7412A2-1EDC-45D4-A97B-63DA0CD77FB8}" dt="2024-03-18T02:07:58.901" v="1892" actId="9405"/>
          <ac:inkMkLst>
            <pc:docMk/>
            <pc:sldMk cId="3489162348" sldId="287"/>
            <ac:inkMk id="8" creationId="{F3A23624-490F-E381-420C-2CC6038AA449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9" creationId="{1989309D-40F7-D6B6-4798-8303C84E80C5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0" creationId="{8394FB69-E46A-B9F5-D622-ACE36A4CFEC3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1" creationId="{0A44E495-B766-37BF-175E-2916ABF98A3B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2" creationId="{887A5780-CF0A-5972-244F-80885363A05B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3" creationId="{0BC281E4-1B1D-58BF-8529-3EA133E72A54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4" creationId="{DE9FF044-D786-5D7B-35CC-06433E9FF079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5" creationId="{640B4BAE-9525-E650-EAC2-A7F6C04FC121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6" creationId="{C2343B8F-7BA4-5F15-EF86-05B5CD8767FD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7" creationId="{C1CF5751-2B9A-A926-9C1F-28239D70EAB5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8" creationId="{26B58E9E-B71F-0AE6-AE06-AED157DFCAC8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19" creationId="{D96D0DA2-04B0-3EF2-087A-4089174A8F95}"/>
          </ac:inkMkLst>
        </pc:inkChg>
        <pc:inkChg chg="add mod">
          <ac:chgData name="Wallter Kang" userId="d5c269cbe9dbe8bc" providerId="LiveId" clId="{AF7412A2-1EDC-45D4-A97B-63DA0CD77FB8}" dt="2024-03-18T02:08:07.184" v="1905"/>
          <ac:inkMkLst>
            <pc:docMk/>
            <pc:sldMk cId="3489162348" sldId="287"/>
            <ac:inkMk id="20" creationId="{AB25F0D2-7EC3-7E7A-E8F6-8704627F9FAC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23" creationId="{A4CC1301-B15C-3652-F67E-7321AEA73093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24" creationId="{3B730FB6-7833-9E10-CAA6-3B4B20CE8A53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25" creationId="{016714D9-33C0-CA70-FEC3-5D2C14D90FED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26" creationId="{49D498AC-AC97-9DC2-36C6-8CEE88137C87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27" creationId="{910A3D79-48E6-3C98-A26E-411586F38124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28" creationId="{E78383EB-24C6-70B6-1337-9D9F5A5EE38C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29" creationId="{231D7241-7462-53BB-23C1-37D8F78783FE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30" creationId="{8298F897-CF26-5042-E606-6188A6C531E3}"/>
          </ac:inkMkLst>
        </pc:inkChg>
        <pc:inkChg chg="add mod">
          <ac:chgData name="Wallter Kang" userId="d5c269cbe9dbe8bc" providerId="LiveId" clId="{AF7412A2-1EDC-45D4-A97B-63DA0CD77FB8}" dt="2024-03-18T02:08:12.320" v="1915"/>
          <ac:inkMkLst>
            <pc:docMk/>
            <pc:sldMk cId="3489162348" sldId="287"/>
            <ac:inkMk id="31" creationId="{6E39FC3B-6B27-E238-4FCC-32C7E8FD4D1D}"/>
          </ac:inkMkLst>
        </pc:inkChg>
        <pc:inkChg chg="add mod">
          <ac:chgData name="Wallter Kang" userId="d5c269cbe9dbe8bc" providerId="LiveId" clId="{AF7412A2-1EDC-45D4-A97B-63DA0CD77FB8}" dt="2024-03-18T02:08:14.967" v="1920"/>
          <ac:inkMkLst>
            <pc:docMk/>
            <pc:sldMk cId="3489162348" sldId="287"/>
            <ac:inkMk id="33" creationId="{B9F07802-1187-D178-8377-618CC359C7F8}"/>
          </ac:inkMkLst>
        </pc:inkChg>
        <pc:inkChg chg="add mod">
          <ac:chgData name="Wallter Kang" userId="d5c269cbe9dbe8bc" providerId="LiveId" clId="{AF7412A2-1EDC-45D4-A97B-63DA0CD77FB8}" dt="2024-03-18T02:08:14.967" v="1920"/>
          <ac:inkMkLst>
            <pc:docMk/>
            <pc:sldMk cId="3489162348" sldId="287"/>
            <ac:inkMk id="34" creationId="{35F1F2F6-57D7-D37C-1400-CAA9E4EAB475}"/>
          </ac:inkMkLst>
        </pc:inkChg>
        <pc:inkChg chg="add mod">
          <ac:chgData name="Wallter Kang" userId="d5c269cbe9dbe8bc" providerId="LiveId" clId="{AF7412A2-1EDC-45D4-A97B-63DA0CD77FB8}" dt="2024-03-18T02:08:14.967" v="1920"/>
          <ac:inkMkLst>
            <pc:docMk/>
            <pc:sldMk cId="3489162348" sldId="287"/>
            <ac:inkMk id="35" creationId="{A5CA1D34-0851-B7AC-6BC0-7F7D56572BFD}"/>
          </ac:inkMkLst>
        </pc:inkChg>
        <pc:inkChg chg="add">
          <ac:chgData name="Wallter Kang" userId="d5c269cbe9dbe8bc" providerId="LiveId" clId="{AF7412A2-1EDC-45D4-A97B-63DA0CD77FB8}" dt="2024-03-18T02:08:14.079" v="1919" actId="9405"/>
          <ac:inkMkLst>
            <pc:docMk/>
            <pc:sldMk cId="3489162348" sldId="287"/>
            <ac:inkMk id="36" creationId="{91F7F8A3-BD2F-0EA7-DD1C-7F758F548710}"/>
          </ac:inkMkLst>
        </pc:inkChg>
        <pc:inkChg chg="add mod">
          <ac:chgData name="Wallter Kang" userId="d5c269cbe9dbe8bc" providerId="LiveId" clId="{AF7412A2-1EDC-45D4-A97B-63DA0CD77FB8}" dt="2024-03-18T02:08:19.670" v="1926"/>
          <ac:inkMkLst>
            <pc:docMk/>
            <pc:sldMk cId="3489162348" sldId="287"/>
            <ac:inkMk id="38" creationId="{AAEEDD58-1D29-5554-B171-58EDB7A60D63}"/>
          </ac:inkMkLst>
        </pc:inkChg>
        <pc:inkChg chg="add mod">
          <ac:chgData name="Wallter Kang" userId="d5c269cbe9dbe8bc" providerId="LiveId" clId="{AF7412A2-1EDC-45D4-A97B-63DA0CD77FB8}" dt="2024-03-18T02:08:19.670" v="1926"/>
          <ac:inkMkLst>
            <pc:docMk/>
            <pc:sldMk cId="3489162348" sldId="287"/>
            <ac:inkMk id="39" creationId="{A6D058B9-A758-996B-7101-D0A05957E104}"/>
          </ac:inkMkLst>
        </pc:inkChg>
        <pc:inkChg chg="add mod">
          <ac:chgData name="Wallter Kang" userId="d5c269cbe9dbe8bc" providerId="LiveId" clId="{AF7412A2-1EDC-45D4-A97B-63DA0CD77FB8}" dt="2024-03-18T02:08:19.670" v="1926"/>
          <ac:inkMkLst>
            <pc:docMk/>
            <pc:sldMk cId="3489162348" sldId="287"/>
            <ac:inkMk id="40" creationId="{7D00C9E1-D299-C175-8DA6-D35758148743}"/>
          </ac:inkMkLst>
        </pc:inkChg>
        <pc:inkChg chg="add mod">
          <ac:chgData name="Wallter Kang" userId="d5c269cbe9dbe8bc" providerId="LiveId" clId="{AF7412A2-1EDC-45D4-A97B-63DA0CD77FB8}" dt="2024-03-18T02:08:19.670" v="1926"/>
          <ac:inkMkLst>
            <pc:docMk/>
            <pc:sldMk cId="3489162348" sldId="287"/>
            <ac:inkMk id="41" creationId="{5E40B84A-463F-C297-6210-66CE1118D981}"/>
          </ac:inkMkLst>
        </pc:inkChg>
        <pc:inkChg chg="add mod">
          <ac:chgData name="Wallter Kang" userId="d5c269cbe9dbe8bc" providerId="LiveId" clId="{AF7412A2-1EDC-45D4-A97B-63DA0CD77FB8}" dt="2024-03-18T02:08:19.670" v="1926"/>
          <ac:inkMkLst>
            <pc:docMk/>
            <pc:sldMk cId="3489162348" sldId="287"/>
            <ac:inkMk id="42" creationId="{E43B2FFB-2DF4-4179-CF88-2E60194DDCAB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44" creationId="{EF48FE67-90C6-66E1-34C6-A6766F2E5CE5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45" creationId="{11283DE5-18A3-F50B-7F87-600874DC85D6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46" creationId="{0E1DE594-02A8-BE17-C13F-8B141577FFC6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47" creationId="{633733C9-806E-6929-7121-624C5570B41A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48" creationId="{F5B94372-FFDB-34F2-27F9-E028A8F15ADB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49" creationId="{36F936F7-AC50-97B3-4B99-F714F5B7786D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50" creationId="{71F20ADB-279D-031C-97FB-DD50FED57EB9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51" creationId="{B7DD9341-ED45-6B40-2871-1057D5F95863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52" creationId="{753F0323-0903-3A38-4209-C386B395FC39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54" creationId="{42AE0E0D-8F9D-85F3-80FA-D67E38D69590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56" creationId="{D79B407D-F1C3-3847-AEF0-D352D32F4D59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57" creationId="{608070B6-D3DC-CA2C-514F-5008383C4415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58" creationId="{6643B783-A64C-E8DE-9DC8-4563CD173C90}"/>
          </ac:inkMkLst>
        </pc:inkChg>
        <pc:inkChg chg="add mod">
          <ac:chgData name="Wallter Kang" userId="d5c269cbe9dbe8bc" providerId="LiveId" clId="{AF7412A2-1EDC-45D4-A97B-63DA0CD77FB8}" dt="2024-03-18T02:08:30.426" v="1944"/>
          <ac:inkMkLst>
            <pc:docMk/>
            <pc:sldMk cId="3489162348" sldId="287"/>
            <ac:inkMk id="60" creationId="{0AA6D85C-32DA-3CEF-DE48-9EF6A4B58F29}"/>
          </ac:inkMkLst>
        </pc:inkChg>
        <pc:inkChg chg="add mod">
          <ac:chgData name="Wallter Kang" userId="d5c269cbe9dbe8bc" providerId="LiveId" clId="{AF7412A2-1EDC-45D4-A97B-63DA0CD77FB8}" dt="2024-03-18T02:08:34.148" v="1951"/>
          <ac:inkMkLst>
            <pc:docMk/>
            <pc:sldMk cId="3489162348" sldId="287"/>
            <ac:inkMk id="62" creationId="{BBF6FEA2-78ED-E1EB-7AB4-89C108DC38A2}"/>
          </ac:inkMkLst>
        </pc:inkChg>
        <pc:inkChg chg="add mod">
          <ac:chgData name="Wallter Kang" userId="d5c269cbe9dbe8bc" providerId="LiveId" clId="{AF7412A2-1EDC-45D4-A97B-63DA0CD77FB8}" dt="2024-03-18T02:08:34.148" v="1951"/>
          <ac:inkMkLst>
            <pc:docMk/>
            <pc:sldMk cId="3489162348" sldId="287"/>
            <ac:inkMk id="63" creationId="{AC4D69DF-FFD2-15BC-0E5D-CA0156EFAA93}"/>
          </ac:inkMkLst>
        </pc:inkChg>
        <pc:inkChg chg="add mod">
          <ac:chgData name="Wallter Kang" userId="d5c269cbe9dbe8bc" providerId="LiveId" clId="{AF7412A2-1EDC-45D4-A97B-63DA0CD77FB8}" dt="2024-03-18T02:08:34.148" v="1951"/>
          <ac:inkMkLst>
            <pc:docMk/>
            <pc:sldMk cId="3489162348" sldId="287"/>
            <ac:inkMk id="64" creationId="{B1D81758-CBBD-CA70-5EEF-377029FEF19D}"/>
          </ac:inkMkLst>
        </pc:inkChg>
        <pc:inkChg chg="add mod">
          <ac:chgData name="Wallter Kang" userId="d5c269cbe9dbe8bc" providerId="LiveId" clId="{AF7412A2-1EDC-45D4-A97B-63DA0CD77FB8}" dt="2024-03-18T02:08:34.148" v="1951"/>
          <ac:inkMkLst>
            <pc:docMk/>
            <pc:sldMk cId="3489162348" sldId="287"/>
            <ac:inkMk id="65" creationId="{4710A882-DB13-1EEE-E2F8-B80A8410A519}"/>
          </ac:inkMkLst>
        </pc:inkChg>
        <pc:inkChg chg="add mod">
          <ac:chgData name="Wallter Kang" userId="d5c269cbe9dbe8bc" providerId="LiveId" clId="{AF7412A2-1EDC-45D4-A97B-63DA0CD77FB8}" dt="2024-03-18T02:08:34.148" v="1951"/>
          <ac:inkMkLst>
            <pc:docMk/>
            <pc:sldMk cId="3489162348" sldId="287"/>
            <ac:inkMk id="66" creationId="{DB4B282F-CAA0-1101-CA10-83895662AD8E}"/>
          </ac:inkMkLst>
        </pc:inkChg>
        <pc:inkChg chg="add mod">
          <ac:chgData name="Wallter Kang" userId="d5c269cbe9dbe8bc" providerId="LiveId" clId="{AF7412A2-1EDC-45D4-A97B-63DA0CD77FB8}" dt="2024-03-18T02:08:34.148" v="1951"/>
          <ac:inkMkLst>
            <pc:docMk/>
            <pc:sldMk cId="3489162348" sldId="287"/>
            <ac:inkMk id="67" creationId="{AB8594C8-9355-2189-80A9-A7EA99389176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69" creationId="{44A125CD-6654-2397-378D-EBD6CC46E156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70" creationId="{60D03DD0-5517-3139-669E-1EB6CA4409B9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71" creationId="{72A6E82D-C805-0312-73E4-40D0E6D08262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72" creationId="{9DC0D042-705C-A471-4772-4DA73D7B2D66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73" creationId="{3B0E3BEF-F469-D530-E6E6-E27DABC12A9D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74" creationId="{8A0F0144-1A66-D238-2AA1-7FBD874C27B8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75" creationId="{26A7C70B-2B55-5F17-419C-18632D54C1A1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76" creationId="{DE00E80E-3F52-3ACB-7B1F-D479EE731429}"/>
          </ac:inkMkLst>
        </pc:inkChg>
        <pc:inkChg chg="add mod">
          <ac:chgData name="Wallter Kang" userId="d5c269cbe9dbe8bc" providerId="LiveId" clId="{AF7412A2-1EDC-45D4-A97B-63DA0CD77FB8}" dt="2024-03-18T02:08:59.468" v="1961"/>
          <ac:inkMkLst>
            <pc:docMk/>
            <pc:sldMk cId="3489162348" sldId="287"/>
            <ac:inkMk id="77" creationId="{7A80C37F-371A-6422-9AC0-C6667E1DF35F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79" creationId="{5DD51115-2416-AF10-2021-97E898C88D2F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0" creationId="{1E8C1E81-929A-E73B-0006-A459F9443935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1" creationId="{A07F640B-1F8E-079E-0CFD-E3B356B645A2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2" creationId="{A6C6A7A7-F054-EF91-BAB3-085062E3A963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3" creationId="{221A8700-ED64-51E7-F628-E340A20DC377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4" creationId="{46B1241F-4958-BC6D-599D-829FC0E1ABCE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5" creationId="{291D22EA-F505-D076-D3B9-3A53EF19EF93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6" creationId="{E70C6F09-A11A-7402-3BC8-1EB59D6BE05C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7" creationId="{257C3107-98C7-FB86-CC55-26339F1CEEB2}"/>
          </ac:inkMkLst>
        </pc:inkChg>
        <pc:inkChg chg="add mod">
          <ac:chgData name="Wallter Kang" userId="d5c269cbe9dbe8bc" providerId="LiveId" clId="{AF7412A2-1EDC-45D4-A97B-63DA0CD77FB8}" dt="2024-03-18T02:09:06.676" v="1973"/>
          <ac:inkMkLst>
            <pc:docMk/>
            <pc:sldMk cId="3489162348" sldId="287"/>
            <ac:inkMk id="88" creationId="{18E1D3EA-D5D8-1093-C028-A7D0DFFCA24B}"/>
          </ac:inkMkLst>
        </pc:inkChg>
        <pc:inkChg chg="add">
          <ac:chgData name="Wallter Kang" userId="d5c269cbe9dbe8bc" providerId="LiveId" clId="{AF7412A2-1EDC-45D4-A97B-63DA0CD77FB8}" dt="2024-03-18T02:09:05.957" v="1972" actId="9405"/>
          <ac:inkMkLst>
            <pc:docMk/>
            <pc:sldMk cId="3489162348" sldId="287"/>
            <ac:inkMk id="89" creationId="{9669FA64-35C6-6D4A-8DB4-BF52DB53EF2F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92" creationId="{763B55C5-9455-B860-0A19-12DC5A07EFB0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93" creationId="{5A86A774-1D13-3B0E-E430-11C93DD61E79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94" creationId="{2707C541-88B2-FA9E-B96C-0B6075AB9F15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95" creationId="{BDABB8E9-7B63-41C4-8008-D194CA30E555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96" creationId="{D65E26BE-43A3-64D7-83F4-76E6D82EF363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97" creationId="{AEE4E8AD-9026-563A-434D-DA334633E8FD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98" creationId="{86289D65-FE4A-0B5A-2B50-34DAECE7BB10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99" creationId="{17EA5EC4-D46F-1E73-FD8A-F8F32E6AF68A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100" creationId="{6AD9E0A7-E047-1D21-12BB-53114822C597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101" creationId="{9A6E0D76-CA4B-C04D-D6D8-129FAFEA63BE}"/>
          </ac:inkMkLst>
        </pc:inkChg>
        <pc:inkChg chg="add mod">
          <ac:chgData name="Wallter Kang" userId="d5c269cbe9dbe8bc" providerId="LiveId" clId="{AF7412A2-1EDC-45D4-A97B-63DA0CD77FB8}" dt="2024-03-18T02:09:12.883" v="1985"/>
          <ac:inkMkLst>
            <pc:docMk/>
            <pc:sldMk cId="3489162348" sldId="287"/>
            <ac:inkMk id="102" creationId="{DA034065-D950-3B2E-B5C9-2AE41FC5DE29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05" creationId="{0382FF75-FEC6-CF10-3A5D-659CD5630510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06" creationId="{980B8C95-7F8D-C887-012C-67048ACB4E76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07" creationId="{40CFA033-78ED-E555-0EB1-C2B77450F93E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08" creationId="{D71FE527-2B20-7D07-FB2B-FEBE945BD906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09" creationId="{97A0F741-7BCA-824D-8768-0BB6B7232751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10" creationId="{2B4AD609-D946-6805-BBE1-D02EF8EC7507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11" creationId="{2CA53766-CAF9-A387-283A-9BEDAF763F2E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12" creationId="{E79BDEF5-FDB0-CBF2-209F-51B9D3D3FA1D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13" creationId="{16477028-EC10-F902-0C54-84DFA7D20521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14" creationId="{5501CCF1-68DE-0599-79F6-5FE1F74A47E6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15" creationId="{78C6C7AD-F307-AEA5-45A4-81A6A472A9BD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16" creationId="{FB7A0A61-EFC3-F9F7-6C6E-8C5661B5FFFF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17" creationId="{575C6E87-E084-EFCA-8D33-5992BA1C871A}"/>
          </ac:inkMkLst>
        </pc:inkChg>
        <pc:inkChg chg="add">
          <ac:chgData name="Wallter Kang" userId="d5c269cbe9dbe8bc" providerId="LiveId" clId="{AF7412A2-1EDC-45D4-A97B-63DA0CD77FB8}" dt="2024-03-18T02:09:27.255" v="2000" actId="9405"/>
          <ac:inkMkLst>
            <pc:docMk/>
            <pc:sldMk cId="3489162348" sldId="287"/>
            <ac:inkMk id="119" creationId="{CF72288D-5DA5-0CCE-68CF-2FABC7D7DBD8}"/>
          </ac:inkMkLst>
        </pc:inkChg>
        <pc:inkChg chg="add">
          <ac:chgData name="Wallter Kang" userId="d5c269cbe9dbe8bc" providerId="LiveId" clId="{AF7412A2-1EDC-45D4-A97B-63DA0CD77FB8}" dt="2024-03-18T02:09:27.599" v="2001" actId="9405"/>
          <ac:inkMkLst>
            <pc:docMk/>
            <pc:sldMk cId="3489162348" sldId="287"/>
            <ac:inkMk id="120" creationId="{44B2398E-0DB9-7289-7ED2-1134F8CFB720}"/>
          </ac:inkMkLst>
        </pc:inkChg>
        <pc:inkChg chg="add mod">
          <ac:chgData name="Wallter Kang" userId="d5c269cbe9dbe8bc" providerId="LiveId" clId="{AF7412A2-1EDC-45D4-A97B-63DA0CD77FB8}" dt="2024-03-18T02:09:31.291" v="2009"/>
          <ac:inkMkLst>
            <pc:docMk/>
            <pc:sldMk cId="3489162348" sldId="287"/>
            <ac:inkMk id="121" creationId="{F49D43A1-497D-5A61-542D-A49FCA071CC2}"/>
          </ac:inkMkLst>
        </pc:inkChg>
        <pc:inkChg chg="add mod">
          <ac:chgData name="Wallter Kang" userId="d5c269cbe9dbe8bc" providerId="LiveId" clId="{AF7412A2-1EDC-45D4-A97B-63DA0CD77FB8}" dt="2024-03-18T02:09:31.291" v="2009"/>
          <ac:inkMkLst>
            <pc:docMk/>
            <pc:sldMk cId="3489162348" sldId="287"/>
            <ac:inkMk id="122" creationId="{6155575F-506F-165D-1249-E88AE13D6E38}"/>
          </ac:inkMkLst>
        </pc:inkChg>
        <pc:inkChg chg="add mod">
          <ac:chgData name="Wallter Kang" userId="d5c269cbe9dbe8bc" providerId="LiveId" clId="{AF7412A2-1EDC-45D4-A97B-63DA0CD77FB8}" dt="2024-03-18T02:09:31.291" v="2009"/>
          <ac:inkMkLst>
            <pc:docMk/>
            <pc:sldMk cId="3489162348" sldId="287"/>
            <ac:inkMk id="123" creationId="{544A1B49-5D91-C69A-8B48-78B5D914EE85}"/>
          </ac:inkMkLst>
        </pc:inkChg>
        <pc:inkChg chg="add mod">
          <ac:chgData name="Wallter Kang" userId="d5c269cbe9dbe8bc" providerId="LiveId" clId="{AF7412A2-1EDC-45D4-A97B-63DA0CD77FB8}" dt="2024-03-18T02:09:31.291" v="2009"/>
          <ac:inkMkLst>
            <pc:docMk/>
            <pc:sldMk cId="3489162348" sldId="287"/>
            <ac:inkMk id="124" creationId="{78802488-E84B-480C-3601-CC2F85540823}"/>
          </ac:inkMkLst>
        </pc:inkChg>
        <pc:inkChg chg="add mod">
          <ac:chgData name="Wallter Kang" userId="d5c269cbe9dbe8bc" providerId="LiveId" clId="{AF7412A2-1EDC-45D4-A97B-63DA0CD77FB8}" dt="2024-03-18T02:09:31.291" v="2009"/>
          <ac:inkMkLst>
            <pc:docMk/>
            <pc:sldMk cId="3489162348" sldId="287"/>
            <ac:inkMk id="125" creationId="{7180A8C5-8722-7FD5-DF7B-B12CD5724B4A}"/>
          </ac:inkMkLst>
        </pc:inkChg>
        <pc:inkChg chg="add mod">
          <ac:chgData name="Wallter Kang" userId="d5c269cbe9dbe8bc" providerId="LiveId" clId="{AF7412A2-1EDC-45D4-A97B-63DA0CD77FB8}" dt="2024-03-18T02:09:31.291" v="2009"/>
          <ac:inkMkLst>
            <pc:docMk/>
            <pc:sldMk cId="3489162348" sldId="287"/>
            <ac:inkMk id="126" creationId="{EE220038-209F-A36D-9FC0-E14EAC7AE054}"/>
          </ac:inkMkLst>
        </pc:inkChg>
        <pc:inkChg chg="add">
          <ac:chgData name="Wallter Kang" userId="d5c269cbe9dbe8bc" providerId="LiveId" clId="{AF7412A2-1EDC-45D4-A97B-63DA0CD77FB8}" dt="2024-03-18T02:09:30.379" v="2008" actId="9405"/>
          <ac:inkMkLst>
            <pc:docMk/>
            <pc:sldMk cId="3489162348" sldId="287"/>
            <ac:inkMk id="127" creationId="{4B307514-5798-6F4D-64DE-533D253917B6}"/>
          </ac:inkMkLst>
        </pc:inkChg>
        <pc:inkChg chg="add mod">
          <ac:chgData name="Wallter Kang" userId="d5c269cbe9dbe8bc" providerId="LiveId" clId="{AF7412A2-1EDC-45D4-A97B-63DA0CD77FB8}" dt="2024-03-18T02:09:36.905" v="2017"/>
          <ac:inkMkLst>
            <pc:docMk/>
            <pc:sldMk cId="3489162348" sldId="287"/>
            <ac:inkMk id="129" creationId="{F3342E0F-EC27-D940-D53E-2CA38DA3B799}"/>
          </ac:inkMkLst>
        </pc:inkChg>
        <pc:inkChg chg="add mod">
          <ac:chgData name="Wallter Kang" userId="d5c269cbe9dbe8bc" providerId="LiveId" clId="{AF7412A2-1EDC-45D4-A97B-63DA0CD77FB8}" dt="2024-03-18T02:09:36.905" v="2017"/>
          <ac:inkMkLst>
            <pc:docMk/>
            <pc:sldMk cId="3489162348" sldId="287"/>
            <ac:inkMk id="130" creationId="{BC41774B-D3B0-9D2A-A346-DF7636EB375F}"/>
          </ac:inkMkLst>
        </pc:inkChg>
        <pc:inkChg chg="add mod">
          <ac:chgData name="Wallter Kang" userId="d5c269cbe9dbe8bc" providerId="LiveId" clId="{AF7412A2-1EDC-45D4-A97B-63DA0CD77FB8}" dt="2024-03-18T02:09:36.905" v="2017"/>
          <ac:inkMkLst>
            <pc:docMk/>
            <pc:sldMk cId="3489162348" sldId="287"/>
            <ac:inkMk id="131" creationId="{C1A12C0F-A77D-C3B5-4346-DC14D26C5D65}"/>
          </ac:inkMkLst>
        </pc:inkChg>
        <pc:inkChg chg="add mod">
          <ac:chgData name="Wallter Kang" userId="d5c269cbe9dbe8bc" providerId="LiveId" clId="{AF7412A2-1EDC-45D4-A97B-63DA0CD77FB8}" dt="2024-03-18T02:09:36.905" v="2017"/>
          <ac:inkMkLst>
            <pc:docMk/>
            <pc:sldMk cId="3489162348" sldId="287"/>
            <ac:inkMk id="132" creationId="{DABAC51D-DDD9-23BE-4A49-CD9F446D8F05}"/>
          </ac:inkMkLst>
        </pc:inkChg>
        <pc:inkChg chg="add mod">
          <ac:chgData name="Wallter Kang" userId="d5c269cbe9dbe8bc" providerId="LiveId" clId="{AF7412A2-1EDC-45D4-A97B-63DA0CD77FB8}" dt="2024-03-18T02:09:36.905" v="2017"/>
          <ac:inkMkLst>
            <pc:docMk/>
            <pc:sldMk cId="3489162348" sldId="287"/>
            <ac:inkMk id="133" creationId="{B1332739-5772-9454-2750-2E4904E7E243}"/>
          </ac:inkMkLst>
        </pc:inkChg>
        <pc:inkChg chg="add mod">
          <ac:chgData name="Wallter Kang" userId="d5c269cbe9dbe8bc" providerId="LiveId" clId="{AF7412A2-1EDC-45D4-A97B-63DA0CD77FB8}" dt="2024-03-18T02:09:36.905" v="2017"/>
          <ac:inkMkLst>
            <pc:docMk/>
            <pc:sldMk cId="3489162348" sldId="287"/>
            <ac:inkMk id="134" creationId="{848D5D89-C32B-2314-187E-146F424AC398}"/>
          </ac:inkMkLst>
        </pc:inkChg>
        <pc:inkChg chg="add mod">
          <ac:chgData name="Wallter Kang" userId="d5c269cbe9dbe8bc" providerId="LiveId" clId="{AF7412A2-1EDC-45D4-A97B-63DA0CD77FB8}" dt="2024-03-18T02:09:36.905" v="2017"/>
          <ac:inkMkLst>
            <pc:docMk/>
            <pc:sldMk cId="3489162348" sldId="287"/>
            <ac:inkMk id="135" creationId="{E88D0685-6804-D5CC-E5AE-4C2D450C8124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37" creationId="{8AE5855A-CC77-551F-90A9-3C21582583B0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38" creationId="{8D22208A-8AE9-78D2-59F8-3A0DFD0F420B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39" creationId="{73DA93CA-9A22-79D7-FB95-AB3DA1D6A97B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0" creationId="{5D646461-7708-1493-DFD0-92CDD3C5B945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1" creationId="{FFD7E426-5FE3-05C6-6381-4E677D466CB3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2" creationId="{718862C6-B609-9F0E-3FB4-B10B5652551D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3" creationId="{F4AB4989-AB70-EBCE-6271-3A65199D7DAA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4" creationId="{A7631CBD-C4C0-0036-B92E-A64339A5FDA4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5" creationId="{BB2D83A8-2315-A9EC-8948-1FECEE24A6C3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6" creationId="{CCAC1DD2-2D3A-32C7-77C0-0A3D9DFCEB30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7" creationId="{5282570E-E42B-2008-77C3-1EF8C4348C5C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48" creationId="{902663A9-02D8-8DE5-1F52-0D6A052662ED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0" creationId="{F4D02159-8FE0-734D-B61A-642107686F86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1" creationId="{A90D9145-5BCD-B875-0454-3D9A938842B7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2" creationId="{A1897AE8-D2BA-0B3D-3C24-422B2FE4E669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3" creationId="{72A5F423-BE61-EAD6-5E0B-770E1C9CFF72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4" creationId="{0E7C6391-D95F-FDBC-8EE7-7C654DFB2EF9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5" creationId="{3D816E69-022D-576B-75EF-2429E68511C8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6" creationId="{E2E96E40-90F0-B6D4-8C8C-B2BE97B4F98D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7" creationId="{266E03D6-8DF7-D1E7-634D-77F1025CB4DB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8" creationId="{EF4FDB16-50E0-2070-7C0D-5AF9890659BC}"/>
          </ac:inkMkLst>
        </pc:inkChg>
        <pc:inkChg chg="add mod">
          <ac:chgData name="Wallter Kang" userId="d5c269cbe9dbe8bc" providerId="LiveId" clId="{AF7412A2-1EDC-45D4-A97B-63DA0CD77FB8}" dt="2024-03-18T02:09:47.913" v="2042"/>
          <ac:inkMkLst>
            <pc:docMk/>
            <pc:sldMk cId="3489162348" sldId="287"/>
            <ac:inkMk id="159" creationId="{24BBA4C4-4E9E-C65B-E0CC-393458305E04}"/>
          </ac:inkMkLst>
        </pc:inkChg>
        <pc:inkChg chg="add mod">
          <ac:chgData name="Wallter Kang" userId="d5c269cbe9dbe8bc" providerId="LiveId" clId="{AF7412A2-1EDC-45D4-A97B-63DA0CD77FB8}" dt="2024-03-18T02:09:51.761" v="2049"/>
          <ac:inkMkLst>
            <pc:docMk/>
            <pc:sldMk cId="3489162348" sldId="287"/>
            <ac:inkMk id="160" creationId="{50EF0051-8CDE-5C43-1862-EDA7A0719CCB}"/>
          </ac:inkMkLst>
        </pc:inkChg>
        <pc:inkChg chg="add mod">
          <ac:chgData name="Wallter Kang" userId="d5c269cbe9dbe8bc" providerId="LiveId" clId="{AF7412A2-1EDC-45D4-A97B-63DA0CD77FB8}" dt="2024-03-18T02:09:51.761" v="2049"/>
          <ac:inkMkLst>
            <pc:docMk/>
            <pc:sldMk cId="3489162348" sldId="287"/>
            <ac:inkMk id="162" creationId="{56A7CB3C-D774-E81C-9951-25E7D7A53859}"/>
          </ac:inkMkLst>
        </pc:inkChg>
        <pc:inkChg chg="add mod">
          <ac:chgData name="Wallter Kang" userId="d5c269cbe9dbe8bc" providerId="LiveId" clId="{AF7412A2-1EDC-45D4-A97B-63DA0CD77FB8}" dt="2024-03-18T02:09:51.761" v="2049"/>
          <ac:inkMkLst>
            <pc:docMk/>
            <pc:sldMk cId="3489162348" sldId="287"/>
            <ac:inkMk id="163" creationId="{4C9F2723-DEB4-B988-D9C5-595170EA61CA}"/>
          </ac:inkMkLst>
        </pc:inkChg>
        <pc:inkChg chg="add mod">
          <ac:chgData name="Wallter Kang" userId="d5c269cbe9dbe8bc" providerId="LiveId" clId="{AF7412A2-1EDC-45D4-A97B-63DA0CD77FB8}" dt="2024-03-18T02:09:51.761" v="2049"/>
          <ac:inkMkLst>
            <pc:docMk/>
            <pc:sldMk cId="3489162348" sldId="287"/>
            <ac:inkMk id="164" creationId="{BADCA2D9-4DFC-4E4A-76A1-7D8DDAE8CFC3}"/>
          </ac:inkMkLst>
        </pc:inkChg>
        <pc:inkChg chg="add mod">
          <ac:chgData name="Wallter Kang" userId="d5c269cbe9dbe8bc" providerId="LiveId" clId="{AF7412A2-1EDC-45D4-A97B-63DA0CD77FB8}" dt="2024-03-18T02:09:51.761" v="2049"/>
          <ac:inkMkLst>
            <pc:docMk/>
            <pc:sldMk cId="3489162348" sldId="287"/>
            <ac:inkMk id="165" creationId="{61FB5FDF-7678-67B9-7ADF-9F159871D895}"/>
          </ac:inkMkLst>
        </pc:inkChg>
        <pc:inkChg chg="add mod">
          <ac:chgData name="Wallter Kang" userId="d5c269cbe9dbe8bc" providerId="LiveId" clId="{AF7412A2-1EDC-45D4-A97B-63DA0CD77FB8}" dt="2024-03-18T02:09:51.761" v="2049"/>
          <ac:inkMkLst>
            <pc:docMk/>
            <pc:sldMk cId="3489162348" sldId="287"/>
            <ac:inkMk id="166" creationId="{AAC841D1-AD78-A20F-A2AF-A36922D16C0F}"/>
          </ac:inkMkLst>
        </pc:inkChg>
        <pc:inkChg chg="add">
          <ac:chgData name="Wallter Kang" userId="d5c269cbe9dbe8bc" providerId="LiveId" clId="{AF7412A2-1EDC-45D4-A97B-63DA0CD77FB8}" dt="2024-03-18T02:09:51.035" v="2048" actId="9405"/>
          <ac:inkMkLst>
            <pc:docMk/>
            <pc:sldMk cId="3489162348" sldId="287"/>
            <ac:inkMk id="167" creationId="{F605A3D0-4AC0-ED1C-C522-8C6085D5631D}"/>
          </ac:inkMkLst>
        </pc:inkChg>
        <pc:inkChg chg="add mod">
          <ac:chgData name="Wallter Kang" userId="d5c269cbe9dbe8bc" providerId="LiveId" clId="{AF7412A2-1EDC-45D4-A97B-63DA0CD77FB8}" dt="2024-03-18T02:09:56.068" v="2058"/>
          <ac:inkMkLst>
            <pc:docMk/>
            <pc:sldMk cId="3489162348" sldId="287"/>
            <ac:inkMk id="170" creationId="{A1DF1AF0-5A3A-8AC7-F8D6-4F1D901C2594}"/>
          </ac:inkMkLst>
        </pc:inkChg>
        <pc:inkChg chg="add mod">
          <ac:chgData name="Wallter Kang" userId="d5c269cbe9dbe8bc" providerId="LiveId" clId="{AF7412A2-1EDC-45D4-A97B-63DA0CD77FB8}" dt="2024-03-18T02:09:56.068" v="2058"/>
          <ac:inkMkLst>
            <pc:docMk/>
            <pc:sldMk cId="3489162348" sldId="287"/>
            <ac:inkMk id="171" creationId="{C2810954-5CCF-4B42-2F83-EAA2008C63C5}"/>
          </ac:inkMkLst>
        </pc:inkChg>
        <pc:inkChg chg="add mod">
          <ac:chgData name="Wallter Kang" userId="d5c269cbe9dbe8bc" providerId="LiveId" clId="{AF7412A2-1EDC-45D4-A97B-63DA0CD77FB8}" dt="2024-03-18T02:09:56.068" v="2058"/>
          <ac:inkMkLst>
            <pc:docMk/>
            <pc:sldMk cId="3489162348" sldId="287"/>
            <ac:inkMk id="172" creationId="{5B8A77AD-ECF3-645D-2D63-86F9274013D2}"/>
          </ac:inkMkLst>
        </pc:inkChg>
        <pc:inkChg chg="add mod">
          <ac:chgData name="Wallter Kang" userId="d5c269cbe9dbe8bc" providerId="LiveId" clId="{AF7412A2-1EDC-45D4-A97B-63DA0CD77FB8}" dt="2024-03-18T02:09:56.068" v="2058"/>
          <ac:inkMkLst>
            <pc:docMk/>
            <pc:sldMk cId="3489162348" sldId="287"/>
            <ac:inkMk id="173" creationId="{1FBA849D-AE65-7CBC-4B22-3A623BD09D3B}"/>
          </ac:inkMkLst>
        </pc:inkChg>
        <pc:inkChg chg="add mod">
          <ac:chgData name="Wallter Kang" userId="d5c269cbe9dbe8bc" providerId="LiveId" clId="{AF7412A2-1EDC-45D4-A97B-63DA0CD77FB8}" dt="2024-03-18T02:09:56.068" v="2058"/>
          <ac:inkMkLst>
            <pc:docMk/>
            <pc:sldMk cId="3489162348" sldId="287"/>
            <ac:inkMk id="174" creationId="{BCCB494A-64D5-9ED6-7C66-0EAA9A974C41}"/>
          </ac:inkMkLst>
        </pc:inkChg>
        <pc:inkChg chg="add mod">
          <ac:chgData name="Wallter Kang" userId="d5c269cbe9dbe8bc" providerId="LiveId" clId="{AF7412A2-1EDC-45D4-A97B-63DA0CD77FB8}" dt="2024-03-18T02:09:56.068" v="2058"/>
          <ac:inkMkLst>
            <pc:docMk/>
            <pc:sldMk cId="3489162348" sldId="287"/>
            <ac:inkMk id="175" creationId="{1A8C7237-6876-7AF9-0BFA-18BA2B464DE1}"/>
          </ac:inkMkLst>
        </pc:inkChg>
        <pc:inkChg chg="add mod">
          <ac:chgData name="Wallter Kang" userId="d5c269cbe9dbe8bc" providerId="LiveId" clId="{AF7412A2-1EDC-45D4-A97B-63DA0CD77FB8}" dt="2024-03-18T02:09:56.068" v="2058"/>
          <ac:inkMkLst>
            <pc:docMk/>
            <pc:sldMk cId="3489162348" sldId="287"/>
            <ac:inkMk id="177" creationId="{F752E532-50E8-70AD-8801-0BC666B90881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79" creationId="{DB511CE1-F1CC-DE7B-2C7A-1B4FFB54A6F2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0" creationId="{839A2E1E-1CA0-E1D1-15DE-3EE85FA49409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1" creationId="{F8F5DE23-0E69-EBE7-E4EE-B7C18B29F1CE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2" creationId="{037E9674-30EA-5CA1-0825-8C8B8310A0C0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3" creationId="{EF9160E4-359A-A717-A792-F7E2AFE4A881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4" creationId="{929406E8-A46D-0993-1FA2-813CBCB150C5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5" creationId="{81289DA3-74FE-63A2-AE86-9195076E1282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6" creationId="{B51F0591-6FAA-5C40-E35E-138E6134A05F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8" creationId="{B9AF2EFB-F87E-4206-734F-0260061F445A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89" creationId="{D72E60B4-731E-8CF3-B9EC-DC1B14A8A23C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90" creationId="{0EA99348-7D84-050C-7F74-22A91B3781A5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91" creationId="{F7B2DB42-3CA9-B318-42E6-ED6A10051ED3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192" creationId="{B9F1C250-7A76-B3A6-0857-F3935D9B8762}"/>
          </ac:inkMkLst>
        </pc:inkChg>
        <pc:inkChg chg="add mod">
          <ac:chgData name="Wallter Kang" userId="d5c269cbe9dbe8bc" providerId="LiveId" clId="{AF7412A2-1EDC-45D4-A97B-63DA0CD77FB8}" dt="2024-03-18T02:10:04.783" v="2078"/>
          <ac:inkMkLst>
            <pc:docMk/>
            <pc:sldMk cId="3489162348" sldId="287"/>
            <ac:inkMk id="193" creationId="{210FEEE8-1BB4-7D32-CE53-63025733060E}"/>
          </ac:inkMkLst>
        </pc:inkChg>
        <pc:inkChg chg="add mod">
          <ac:chgData name="Wallter Kang" userId="d5c269cbe9dbe8bc" providerId="LiveId" clId="{AF7412A2-1EDC-45D4-A97B-63DA0CD77FB8}" dt="2024-03-18T02:10:04.783" v="2078"/>
          <ac:inkMkLst>
            <pc:docMk/>
            <pc:sldMk cId="3489162348" sldId="287"/>
            <ac:inkMk id="194" creationId="{C9EDEBD7-E5B9-D4ED-E846-3B0713F4F3D8}"/>
          </ac:inkMkLst>
        </pc:inkChg>
        <pc:inkChg chg="add mod">
          <ac:chgData name="Wallter Kang" userId="d5c269cbe9dbe8bc" providerId="LiveId" clId="{AF7412A2-1EDC-45D4-A97B-63DA0CD77FB8}" dt="2024-03-18T02:10:04.783" v="2078"/>
          <ac:inkMkLst>
            <pc:docMk/>
            <pc:sldMk cId="3489162348" sldId="287"/>
            <ac:inkMk id="195" creationId="{3C7E1EF1-C5E9-ACF5-0429-27543B14515D}"/>
          </ac:inkMkLst>
        </pc:inkChg>
        <pc:inkChg chg="add mod">
          <ac:chgData name="Wallter Kang" userId="d5c269cbe9dbe8bc" providerId="LiveId" clId="{AF7412A2-1EDC-45D4-A97B-63DA0CD77FB8}" dt="2024-03-18T02:10:04.783" v="2078"/>
          <ac:inkMkLst>
            <pc:docMk/>
            <pc:sldMk cId="3489162348" sldId="287"/>
            <ac:inkMk id="196" creationId="{9C8C0BB3-3CB7-7864-D894-096F1D948984}"/>
          </ac:inkMkLst>
        </pc:inkChg>
        <pc:inkChg chg="add mod">
          <ac:chgData name="Wallter Kang" userId="d5c269cbe9dbe8bc" providerId="LiveId" clId="{AF7412A2-1EDC-45D4-A97B-63DA0CD77FB8}" dt="2024-03-18T02:10:04.783" v="2078"/>
          <ac:inkMkLst>
            <pc:docMk/>
            <pc:sldMk cId="3489162348" sldId="287"/>
            <ac:inkMk id="197" creationId="{73EFDA0F-B3CB-C5E5-E6A7-F8BE774E6C65}"/>
          </ac:inkMkLst>
        </pc:inkChg>
        <pc:inkChg chg="add mod">
          <ac:chgData name="Wallter Kang" userId="d5c269cbe9dbe8bc" providerId="LiveId" clId="{AF7412A2-1EDC-45D4-A97B-63DA0CD77FB8}" dt="2024-03-18T02:10:08.184" v="2082"/>
          <ac:inkMkLst>
            <pc:docMk/>
            <pc:sldMk cId="3489162348" sldId="287"/>
            <ac:inkMk id="200" creationId="{474B4EA6-4616-E83B-D8EB-7DF1FDABB452}"/>
          </ac:inkMkLst>
        </pc:inkChg>
        <pc:inkChg chg="add mod">
          <ac:chgData name="Wallter Kang" userId="d5c269cbe9dbe8bc" providerId="LiveId" clId="{AF7412A2-1EDC-45D4-A97B-63DA0CD77FB8}" dt="2024-03-18T02:10:08.184" v="2082"/>
          <ac:inkMkLst>
            <pc:docMk/>
            <pc:sldMk cId="3489162348" sldId="287"/>
            <ac:inkMk id="201" creationId="{8B73AC4A-5E26-3FEC-D799-04A5BEE22AC4}"/>
          </ac:inkMkLst>
        </pc:inkChg>
        <pc:inkChg chg="add">
          <ac:chgData name="Wallter Kang" userId="d5c269cbe9dbe8bc" providerId="LiveId" clId="{AF7412A2-1EDC-45D4-A97B-63DA0CD77FB8}" dt="2024-03-18T02:10:07.245" v="2081" actId="9405"/>
          <ac:inkMkLst>
            <pc:docMk/>
            <pc:sldMk cId="3489162348" sldId="287"/>
            <ac:inkMk id="202" creationId="{7165CA57-0FD2-402A-45EA-3170AF874E9A}"/>
          </ac:inkMkLst>
        </pc:inkChg>
        <pc:inkChg chg="add">
          <ac:chgData name="Wallter Kang" userId="d5c269cbe9dbe8bc" providerId="LiveId" clId="{AF7412A2-1EDC-45D4-A97B-63DA0CD77FB8}" dt="2024-03-18T02:10:08.201" v="2083" actId="9405"/>
          <ac:inkMkLst>
            <pc:docMk/>
            <pc:sldMk cId="3489162348" sldId="287"/>
            <ac:inkMk id="204" creationId="{AA803F71-BB42-6A6D-1F30-6D2A00EDABB9}"/>
          </ac:inkMkLst>
        </pc:inkChg>
        <pc:inkChg chg="add">
          <ac:chgData name="Wallter Kang" userId="d5c269cbe9dbe8bc" providerId="LiveId" clId="{AF7412A2-1EDC-45D4-A97B-63DA0CD77FB8}" dt="2024-03-18T02:10:08.542" v="2084" actId="9405"/>
          <ac:inkMkLst>
            <pc:docMk/>
            <pc:sldMk cId="3489162348" sldId="287"/>
            <ac:inkMk id="205" creationId="{80AA843E-F2E7-9EF4-311B-08DCABDC19CF}"/>
          </ac:inkMkLst>
        </pc:inkChg>
        <pc:inkChg chg="add">
          <ac:chgData name="Wallter Kang" userId="d5c269cbe9dbe8bc" providerId="LiveId" clId="{AF7412A2-1EDC-45D4-A97B-63DA0CD77FB8}" dt="2024-03-18T02:10:08.890" v="2085" actId="9405"/>
          <ac:inkMkLst>
            <pc:docMk/>
            <pc:sldMk cId="3489162348" sldId="287"/>
            <ac:inkMk id="206" creationId="{830AE256-0BA0-D0C2-D0CD-B057563B43A1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07" creationId="{F6D8CBA5-303C-AB79-A519-73F7EFC7A707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08" creationId="{B2B44EC0-65EE-9586-BA4F-B083E87D0848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09" creationId="{2152C49B-6BA6-1F78-03D1-3B30742C67D6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10" creationId="{3AA05742-0F94-277A-E404-F331B9CD3E3E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11" creationId="{554E0DB2-745F-0FC0-51AD-90116BAE36FF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12" creationId="{EC39D66C-D7D1-DC1C-EE33-EFF14AB28FCD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13" creationId="{FCEA67D0-11DA-95CA-AC50-80569249BC7E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14" creationId="{53E17BD5-22AB-67BE-557B-CC90B5A22625}"/>
          </ac:inkMkLst>
        </pc:inkChg>
        <pc:inkChg chg="add mod">
          <ac:chgData name="Wallter Kang" userId="d5c269cbe9dbe8bc" providerId="LiveId" clId="{AF7412A2-1EDC-45D4-A97B-63DA0CD77FB8}" dt="2024-03-18T02:10:15.375" v="2095"/>
          <ac:inkMkLst>
            <pc:docMk/>
            <pc:sldMk cId="3489162348" sldId="287"/>
            <ac:inkMk id="215" creationId="{7B77C1CC-2BBA-87E9-BCC3-66D1F7E1837D}"/>
          </ac:inkMkLst>
        </pc:inkChg>
        <pc:inkChg chg="add">
          <ac:chgData name="Wallter Kang" userId="d5c269cbe9dbe8bc" providerId="LiveId" clId="{AF7412A2-1EDC-45D4-A97B-63DA0CD77FB8}" dt="2024-03-18T02:10:15.609" v="2096" actId="9405"/>
          <ac:inkMkLst>
            <pc:docMk/>
            <pc:sldMk cId="3489162348" sldId="287"/>
            <ac:inkMk id="217" creationId="{3DF3D1BF-9A55-A00A-69B2-F9F89E51BECF}"/>
          </ac:inkMkLst>
        </pc:inkChg>
        <pc:inkChg chg="add mod">
          <ac:chgData name="Wallter Kang" userId="d5c269cbe9dbe8bc" providerId="LiveId" clId="{AF7412A2-1EDC-45D4-A97B-63DA0CD77FB8}" dt="2024-03-18T02:10:20.885" v="2105"/>
          <ac:inkMkLst>
            <pc:docMk/>
            <pc:sldMk cId="3489162348" sldId="287"/>
            <ac:inkMk id="218" creationId="{E4B230E4-BEE2-13F2-ED2F-DC74E52E4BB1}"/>
          </ac:inkMkLst>
        </pc:inkChg>
        <pc:inkChg chg="add mod">
          <ac:chgData name="Wallter Kang" userId="d5c269cbe9dbe8bc" providerId="LiveId" clId="{AF7412A2-1EDC-45D4-A97B-63DA0CD77FB8}" dt="2024-03-18T02:10:20.885" v="2105"/>
          <ac:inkMkLst>
            <pc:docMk/>
            <pc:sldMk cId="3489162348" sldId="287"/>
            <ac:inkMk id="219" creationId="{D968685F-9E0F-75E4-8B21-5F6C47883FA3}"/>
          </ac:inkMkLst>
        </pc:inkChg>
        <pc:inkChg chg="add mod">
          <ac:chgData name="Wallter Kang" userId="d5c269cbe9dbe8bc" providerId="LiveId" clId="{AF7412A2-1EDC-45D4-A97B-63DA0CD77FB8}" dt="2024-03-18T02:10:20.885" v="2105"/>
          <ac:inkMkLst>
            <pc:docMk/>
            <pc:sldMk cId="3489162348" sldId="287"/>
            <ac:inkMk id="220" creationId="{57293E91-3527-77CD-3550-98844E9043EE}"/>
          </ac:inkMkLst>
        </pc:inkChg>
        <pc:inkChg chg="add mod">
          <ac:chgData name="Wallter Kang" userId="d5c269cbe9dbe8bc" providerId="LiveId" clId="{AF7412A2-1EDC-45D4-A97B-63DA0CD77FB8}" dt="2024-03-18T02:10:20.885" v="2105"/>
          <ac:inkMkLst>
            <pc:docMk/>
            <pc:sldMk cId="3489162348" sldId="287"/>
            <ac:inkMk id="221" creationId="{645CEF9D-0B21-C5B3-7F42-02C06CF33F73}"/>
          </ac:inkMkLst>
        </pc:inkChg>
        <pc:inkChg chg="add mod">
          <ac:chgData name="Wallter Kang" userId="d5c269cbe9dbe8bc" providerId="LiveId" clId="{AF7412A2-1EDC-45D4-A97B-63DA0CD77FB8}" dt="2024-03-18T02:10:20.885" v="2105"/>
          <ac:inkMkLst>
            <pc:docMk/>
            <pc:sldMk cId="3489162348" sldId="287"/>
            <ac:inkMk id="222" creationId="{3E0A709B-9997-2895-C577-DC544F5C12B8}"/>
          </ac:inkMkLst>
        </pc:inkChg>
        <pc:inkChg chg="add mod">
          <ac:chgData name="Wallter Kang" userId="d5c269cbe9dbe8bc" providerId="LiveId" clId="{AF7412A2-1EDC-45D4-A97B-63DA0CD77FB8}" dt="2024-03-18T02:10:20.885" v="2105"/>
          <ac:inkMkLst>
            <pc:docMk/>
            <pc:sldMk cId="3489162348" sldId="287"/>
            <ac:inkMk id="223" creationId="{ED1D7317-7CFA-FEAA-E764-6508FEFF403F}"/>
          </ac:inkMkLst>
        </pc:inkChg>
        <pc:inkChg chg="add mod">
          <ac:chgData name="Wallter Kang" userId="d5c269cbe9dbe8bc" providerId="LiveId" clId="{AF7412A2-1EDC-45D4-A97B-63DA0CD77FB8}" dt="2024-03-18T02:10:20.885" v="2105"/>
          <ac:inkMkLst>
            <pc:docMk/>
            <pc:sldMk cId="3489162348" sldId="287"/>
            <ac:inkMk id="224" creationId="{8D50EA4B-6330-66AE-B920-6CA4EDC3F346}"/>
          </ac:inkMkLst>
        </pc:inkChg>
        <pc:inkChg chg="add mod">
          <ac:chgData name="Wallter Kang" userId="d5c269cbe9dbe8bc" providerId="LiveId" clId="{AF7412A2-1EDC-45D4-A97B-63DA0CD77FB8}" dt="2024-03-18T02:10:20.885" v="2105"/>
          <ac:inkMkLst>
            <pc:docMk/>
            <pc:sldMk cId="3489162348" sldId="287"/>
            <ac:inkMk id="225" creationId="{652079E2-444D-C54B-7621-51CBF8288356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27" creationId="{C037972D-2C07-DC68-65B8-359EC5C770AE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28" creationId="{968DE8C1-2604-B59F-B1A1-D0F32DBA6E0C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29" creationId="{8519F8D3-FAAB-F549-BC74-EF2416B22A9E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0" creationId="{25D7A676-7CC0-385F-C9F9-9B99D49EA648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1" creationId="{E9765DE9-F471-B5B1-F4A0-C4C3C13C97ED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2" creationId="{EAC8EFF1-9DC6-8662-5381-EF090A5E343C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3" creationId="{581622D9-53BF-30F2-A363-F3CF629841DE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4" creationId="{58E20D23-FD54-5B3D-D3D1-284C2645B334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5" creationId="{306EAD3A-ED2D-0102-8F06-B8D4D4548757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6" creationId="{DC05F272-8F0B-D1F2-09D1-1E2675FA23B3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8" creationId="{A28A02BA-360E-F88B-7973-F91813D9573D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39" creationId="{4F1184C3-628D-CD81-DED0-46B9B4309B51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40" creationId="{5F707389-01EB-CC95-9B17-0622AB9A9A11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41" creationId="{0A04D933-C4F5-E2DF-7891-C91466D3F756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42" creationId="{4B4C736E-A5B2-F1E2-7D08-27F209019843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43" creationId="{168C51BE-2A0C-9558-FEC8-EB507C90D21D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44" creationId="{6B3F02F5-2207-26AE-F71D-64493EC50EDD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45" creationId="{3D1A57DD-4D39-C96A-5AB0-B9285E96B9C8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46" creationId="{E588D36C-E62E-6C01-28D1-026A10F53F81}"/>
          </ac:inkMkLst>
        </pc:inkChg>
        <pc:inkChg chg="add mod">
          <ac:chgData name="Wallter Kang" userId="d5c269cbe9dbe8bc" providerId="LiveId" clId="{AF7412A2-1EDC-45D4-A97B-63DA0CD77FB8}" dt="2024-03-18T02:10:47.585" v="2134"/>
          <ac:inkMkLst>
            <pc:docMk/>
            <pc:sldMk cId="3489162348" sldId="287"/>
            <ac:inkMk id="248" creationId="{579D618E-AF53-E87E-8B9A-DA7E94BBAFC3}"/>
          </ac:inkMkLst>
        </pc:inkChg>
        <pc:inkChg chg="add mod">
          <ac:chgData name="Wallter Kang" userId="d5c269cbe9dbe8bc" providerId="LiveId" clId="{AF7412A2-1EDC-45D4-A97B-63DA0CD77FB8}" dt="2024-03-18T02:10:47.585" v="2134"/>
          <ac:inkMkLst>
            <pc:docMk/>
            <pc:sldMk cId="3489162348" sldId="287"/>
            <ac:inkMk id="249" creationId="{ADA0D302-94AB-6909-AA5E-8FED3D5CA150}"/>
          </ac:inkMkLst>
        </pc:inkChg>
        <pc:inkChg chg="add mod">
          <ac:chgData name="Wallter Kang" userId="d5c269cbe9dbe8bc" providerId="LiveId" clId="{AF7412A2-1EDC-45D4-A97B-63DA0CD77FB8}" dt="2024-03-18T02:10:47.585" v="2134"/>
          <ac:inkMkLst>
            <pc:docMk/>
            <pc:sldMk cId="3489162348" sldId="287"/>
            <ac:inkMk id="250" creationId="{6AAEDD89-977E-47AE-F843-4D210C4929C4}"/>
          </ac:inkMkLst>
        </pc:inkChg>
        <pc:inkChg chg="add mod">
          <ac:chgData name="Wallter Kang" userId="d5c269cbe9dbe8bc" providerId="LiveId" clId="{AF7412A2-1EDC-45D4-A97B-63DA0CD77FB8}" dt="2024-03-18T02:10:47.585" v="2134"/>
          <ac:inkMkLst>
            <pc:docMk/>
            <pc:sldMk cId="3489162348" sldId="287"/>
            <ac:inkMk id="251" creationId="{C6EF18AA-42B1-F2EA-576F-E3D4766CC1AF}"/>
          </ac:inkMkLst>
        </pc:inkChg>
        <pc:inkChg chg="add mod">
          <ac:chgData name="Wallter Kang" userId="d5c269cbe9dbe8bc" providerId="LiveId" clId="{AF7412A2-1EDC-45D4-A97B-63DA0CD77FB8}" dt="2024-03-18T02:10:47.585" v="2134"/>
          <ac:inkMkLst>
            <pc:docMk/>
            <pc:sldMk cId="3489162348" sldId="287"/>
            <ac:inkMk id="253" creationId="{6CECA537-013B-9159-B218-DC0C3CE6CD62}"/>
          </ac:inkMkLst>
        </pc:inkChg>
        <pc:inkChg chg="add mod">
          <ac:chgData name="Wallter Kang" userId="d5c269cbe9dbe8bc" providerId="LiveId" clId="{AF7412A2-1EDC-45D4-A97B-63DA0CD77FB8}" dt="2024-03-18T02:10:47.585" v="2134"/>
          <ac:inkMkLst>
            <pc:docMk/>
            <pc:sldMk cId="3489162348" sldId="287"/>
            <ac:inkMk id="254" creationId="{9B20A1C6-71B4-5FCF-6723-A1ACA370586C}"/>
          </ac:inkMkLst>
        </pc:inkChg>
        <pc:inkChg chg="add mod">
          <ac:chgData name="Wallter Kang" userId="d5c269cbe9dbe8bc" providerId="LiveId" clId="{AF7412A2-1EDC-45D4-A97B-63DA0CD77FB8}" dt="2024-03-18T02:10:57.118" v="2141"/>
          <ac:inkMkLst>
            <pc:docMk/>
            <pc:sldMk cId="3489162348" sldId="287"/>
            <ac:inkMk id="256" creationId="{BA1F3B22-4F69-7156-D89D-71443649866A}"/>
          </ac:inkMkLst>
        </pc:inkChg>
        <pc:inkChg chg="add mod">
          <ac:chgData name="Wallter Kang" userId="d5c269cbe9dbe8bc" providerId="LiveId" clId="{AF7412A2-1EDC-45D4-A97B-63DA0CD77FB8}" dt="2024-03-18T02:10:57.118" v="2141"/>
          <ac:inkMkLst>
            <pc:docMk/>
            <pc:sldMk cId="3489162348" sldId="287"/>
            <ac:inkMk id="257" creationId="{79CA9488-BE6D-B4C0-31FD-E37C75010DBB}"/>
          </ac:inkMkLst>
        </pc:inkChg>
        <pc:inkChg chg="add mod">
          <ac:chgData name="Wallter Kang" userId="d5c269cbe9dbe8bc" providerId="LiveId" clId="{AF7412A2-1EDC-45D4-A97B-63DA0CD77FB8}" dt="2024-03-18T02:10:57.118" v="2141"/>
          <ac:inkMkLst>
            <pc:docMk/>
            <pc:sldMk cId="3489162348" sldId="287"/>
            <ac:inkMk id="258" creationId="{4AD173BB-25EA-3D21-2E24-F5ED102716F0}"/>
          </ac:inkMkLst>
        </pc:inkChg>
        <pc:inkChg chg="add mod">
          <ac:chgData name="Wallter Kang" userId="d5c269cbe9dbe8bc" providerId="LiveId" clId="{AF7412A2-1EDC-45D4-A97B-63DA0CD77FB8}" dt="2024-03-18T02:10:57.118" v="2141"/>
          <ac:inkMkLst>
            <pc:docMk/>
            <pc:sldMk cId="3489162348" sldId="287"/>
            <ac:inkMk id="259" creationId="{6AA2320B-57E3-7466-C2A0-372D41A03BC3}"/>
          </ac:inkMkLst>
        </pc:inkChg>
        <pc:inkChg chg="add mod">
          <ac:chgData name="Wallter Kang" userId="d5c269cbe9dbe8bc" providerId="LiveId" clId="{AF7412A2-1EDC-45D4-A97B-63DA0CD77FB8}" dt="2024-03-18T02:10:57.118" v="2141"/>
          <ac:inkMkLst>
            <pc:docMk/>
            <pc:sldMk cId="3489162348" sldId="287"/>
            <ac:inkMk id="260" creationId="{5161E6FC-2374-DD0B-B5BC-2B3A21F5BF43}"/>
          </ac:inkMkLst>
        </pc:inkChg>
        <pc:inkChg chg="add mod">
          <ac:chgData name="Wallter Kang" userId="d5c269cbe9dbe8bc" providerId="LiveId" clId="{AF7412A2-1EDC-45D4-A97B-63DA0CD77FB8}" dt="2024-03-18T02:10:57.118" v="2141"/>
          <ac:inkMkLst>
            <pc:docMk/>
            <pc:sldMk cId="3489162348" sldId="287"/>
            <ac:inkMk id="261" creationId="{720787D8-2802-ED3D-CBA8-3C8AF65EEFCD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263" creationId="{B36E2F41-FD2B-6A85-DC5E-9DA528F16D49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264" creationId="{74C391EC-43AB-5990-AD01-21C4DD0E5D24}"/>
          </ac:inkMkLst>
        </pc:inkChg>
        <pc:inkChg chg="add mod">
          <ac:chgData name="Wallter Kang" userId="d5c269cbe9dbe8bc" providerId="LiveId" clId="{AF7412A2-1EDC-45D4-A97B-63DA0CD77FB8}" dt="2024-03-18T02:11:04.410" v="2145"/>
          <ac:inkMkLst>
            <pc:docMk/>
            <pc:sldMk cId="3489162348" sldId="287"/>
            <ac:inkMk id="265" creationId="{05F1C377-0900-30C8-8653-4ACC3381EFCB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67" creationId="{6B8E532C-3D4E-4161-69E5-C1B23DB5C6AD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68" creationId="{C43BE974-DB71-3547-8D5B-C49421D31E15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69" creationId="{C28C8061-6E44-72D0-1F57-29C68D4CE5CA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0" creationId="{DE68913E-B200-355D-8703-F81CF0785820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1" creationId="{10B51BD1-E423-5106-8AD2-D4B75F496760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2" creationId="{BDD3DDC7-0B38-4376-29A4-3DD725C90A80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3" creationId="{5FC8DE10-0F15-0BFB-711F-CC6E208D89D3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4" creationId="{3B73FEDB-69A6-89F7-B776-F491F03F30C0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5" creationId="{4316569D-1D69-5419-DA20-BC8687A31B39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6" creationId="{39CB833E-4F3C-888C-9F2C-5B0F7245145B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7" creationId="{AFA3AFA3-A452-4CCD-30EC-E498FF2DA4AE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8" creationId="{1334710F-8FD9-7992-BAB2-BEC51BDB7D8C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79" creationId="{AC6D4100-C90F-4EE1-AB84-EFB0FC7F6953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0" creationId="{2B0C2CE4-3B12-3500-FD29-37928D791C8D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1" creationId="{DE792B9E-D253-4CC9-1359-8861F85C8F76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2" creationId="{1E4DCC95-404B-85F1-D008-E3BAA3ACA3F4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3" creationId="{A3711775-6D94-4316-C8E0-09DAD6309525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4" creationId="{4247374D-27CF-B07A-4D8F-EA39F9FE1ECE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5" creationId="{D5580AA4-09DE-3253-8470-73AFA85C194F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6" creationId="{DF6912D2-A77D-0684-B523-0D0972D599E2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7" creationId="{F661F31E-8C34-CA8D-01E2-B1F9DCA85DC9}"/>
          </ac:inkMkLst>
        </pc:inkChg>
        <pc:inkChg chg="add mod">
          <ac:chgData name="Wallter Kang" userId="d5c269cbe9dbe8bc" providerId="LiveId" clId="{AF7412A2-1EDC-45D4-A97B-63DA0CD77FB8}" dt="2024-03-18T02:11:17.128" v="2168"/>
          <ac:inkMkLst>
            <pc:docMk/>
            <pc:sldMk cId="3489162348" sldId="287"/>
            <ac:inkMk id="288" creationId="{5D8E38A8-CC81-0B9C-888E-8025FEC67C9C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3000766650" sldId="288"/>
        </pc:sldMkLst>
      </pc:sldChg>
      <pc:sldChg chg="delSp modSp new mod">
        <pc:chgData name="Wallter Kang" userId="d5c269cbe9dbe8bc" providerId="LiveId" clId="{AF7412A2-1EDC-45D4-A97B-63DA0CD77FB8}" dt="2024-03-18T03:08:46.982" v="2204" actId="478"/>
        <pc:sldMkLst>
          <pc:docMk/>
          <pc:sldMk cId="3975388180" sldId="288"/>
        </pc:sldMkLst>
        <pc:spChg chg="mod">
          <ac:chgData name="Wallter Kang" userId="d5c269cbe9dbe8bc" providerId="LiveId" clId="{AF7412A2-1EDC-45D4-A97B-63DA0CD77FB8}" dt="2024-03-18T03:08:43.400" v="2203" actId="20577"/>
          <ac:spMkLst>
            <pc:docMk/>
            <pc:sldMk cId="3975388180" sldId="288"/>
            <ac:spMk id="2" creationId="{594AFCDC-5D5C-7615-43D7-57CBB20115FC}"/>
          </ac:spMkLst>
        </pc:spChg>
        <pc:spChg chg="del">
          <ac:chgData name="Wallter Kang" userId="d5c269cbe9dbe8bc" providerId="LiveId" clId="{AF7412A2-1EDC-45D4-A97B-63DA0CD77FB8}" dt="2024-03-18T03:08:46.982" v="2204" actId="478"/>
          <ac:spMkLst>
            <pc:docMk/>
            <pc:sldMk cId="3975388180" sldId="288"/>
            <ac:spMk id="3" creationId="{805C175E-C4CE-339A-2E48-09070D5CF8AF}"/>
          </ac:spMkLst>
        </pc:sp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903263035" sldId="289"/>
        </pc:sldMkLst>
      </pc:sldChg>
      <pc:sldChg chg="new">
        <pc:chgData name="Wallter Kang" userId="d5c269cbe9dbe8bc" providerId="LiveId" clId="{AF7412A2-1EDC-45D4-A97B-63DA0CD77FB8}" dt="2024-03-19T00:08:56.054" v="2205" actId="680"/>
        <pc:sldMkLst>
          <pc:docMk/>
          <pc:sldMk cId="3947894511" sldId="289"/>
        </pc:sldMkLst>
      </pc:sldChg>
      <pc:sldChg chg="addSp delSp modSp add mod">
        <pc:chgData name="Wallter Kang" userId="d5c269cbe9dbe8bc" providerId="LiveId" clId="{AF7412A2-1EDC-45D4-A97B-63DA0CD77FB8}" dt="2024-03-19T00:59:43.214" v="2431"/>
        <pc:sldMkLst>
          <pc:docMk/>
          <pc:sldMk cId="2756074799" sldId="290"/>
        </pc:sldMkLst>
        <pc:spChg chg="mod">
          <ac:chgData name="Wallter Kang" userId="d5c269cbe9dbe8bc" providerId="LiveId" clId="{AF7412A2-1EDC-45D4-A97B-63DA0CD77FB8}" dt="2024-03-19T00:09:05.791" v="2222" actId="20577"/>
          <ac:spMkLst>
            <pc:docMk/>
            <pc:sldMk cId="2756074799" sldId="290"/>
            <ac:spMk id="2" creationId="{7BDB8D8B-5381-9611-0A86-7ACB40F4E9AB}"/>
          </ac:spMkLst>
        </pc:spChg>
        <pc:spChg chg="del">
          <ac:chgData name="Wallter Kang" userId="d5c269cbe9dbe8bc" providerId="LiveId" clId="{AF7412A2-1EDC-45D4-A97B-63DA0CD77FB8}" dt="2024-03-19T00:09:09.788" v="2223" actId="478"/>
          <ac:spMkLst>
            <pc:docMk/>
            <pc:sldMk cId="2756074799" sldId="290"/>
            <ac:spMk id="3" creationId="{2B63C0AD-BA3A-A690-3DAB-CE7A617900BD}"/>
          </ac:spMkLst>
        </pc:spChg>
        <pc:spChg chg="add del mod">
          <ac:chgData name="Wallter Kang" userId="d5c269cbe9dbe8bc" providerId="LiveId" clId="{AF7412A2-1EDC-45D4-A97B-63DA0CD77FB8}" dt="2024-03-19T00:09:15.877" v="2224" actId="478"/>
          <ac:spMkLst>
            <pc:docMk/>
            <pc:sldMk cId="2756074799" sldId="290"/>
            <ac:spMk id="5" creationId="{FC9972A7-408D-1B6B-F1C7-21EB29CB0A0A}"/>
          </ac:spMkLst>
        </pc:spChg>
        <pc:spChg chg="add mod">
          <ac:chgData name="Wallter Kang" userId="d5c269cbe9dbe8bc" providerId="LiveId" clId="{AF7412A2-1EDC-45D4-A97B-63DA0CD77FB8}" dt="2024-03-19T00:59:43.214" v="2431"/>
          <ac:spMkLst>
            <pc:docMk/>
            <pc:sldMk cId="2756074799" sldId="290"/>
            <ac:spMk id="208" creationId="{86048290-2DDC-585C-CD69-4A59B122E12A}"/>
          </ac:spMkLst>
        </pc:spChg>
        <pc:grpChg chg="del mod">
          <ac:chgData name="Wallter Kang" userId="d5c269cbe9dbe8bc" providerId="LiveId" clId="{AF7412A2-1EDC-45D4-A97B-63DA0CD77FB8}" dt="2024-03-19T00:16:29.663" v="2300" actId="478"/>
          <ac:grpSpMkLst>
            <pc:docMk/>
            <pc:sldMk cId="2756074799" sldId="290"/>
            <ac:grpSpMk id="8" creationId="{D5F46540-1FC1-C183-7EA3-167E85CDE277}"/>
          </ac:grpSpMkLst>
        </pc:grpChg>
        <pc:grpChg chg="del mod">
          <ac:chgData name="Wallter Kang" userId="d5c269cbe9dbe8bc" providerId="LiveId" clId="{AF7412A2-1EDC-45D4-A97B-63DA0CD77FB8}" dt="2024-03-19T00:11:01.082" v="2248"/>
          <ac:grpSpMkLst>
            <pc:docMk/>
            <pc:sldMk cId="2756074799" sldId="290"/>
            <ac:grpSpMk id="17" creationId="{C9BA8934-8070-CE47-DB66-B8F2B2104FD3}"/>
          </ac:grpSpMkLst>
        </pc:grpChg>
        <pc:grpChg chg="del mod">
          <ac:chgData name="Wallter Kang" userId="d5c269cbe9dbe8bc" providerId="LiveId" clId="{AF7412A2-1EDC-45D4-A97B-63DA0CD77FB8}" dt="2024-03-19T00:11:01.082" v="2248"/>
          <ac:grpSpMkLst>
            <pc:docMk/>
            <pc:sldMk cId="2756074799" sldId="290"/>
            <ac:grpSpMk id="21" creationId="{79324D9F-1D80-1046-AF84-A2FD84951690}"/>
          </ac:grpSpMkLst>
        </pc:grpChg>
        <pc:grpChg chg="del mod">
          <ac:chgData name="Wallter Kang" userId="d5c269cbe9dbe8bc" providerId="LiveId" clId="{AF7412A2-1EDC-45D4-A97B-63DA0CD77FB8}" dt="2024-03-19T00:16:27.567" v="2299" actId="478"/>
          <ac:grpSpMkLst>
            <pc:docMk/>
            <pc:sldMk cId="2756074799" sldId="290"/>
            <ac:grpSpMk id="29" creationId="{300E1971-A25A-206F-2CAE-20625DF8002C}"/>
          </ac:grpSpMkLst>
        </pc:grpChg>
        <pc:grpChg chg="del mod">
          <ac:chgData name="Wallter Kang" userId="d5c269cbe9dbe8bc" providerId="LiveId" clId="{AF7412A2-1EDC-45D4-A97B-63DA0CD77FB8}" dt="2024-03-19T00:16:27.567" v="2299" actId="478"/>
          <ac:grpSpMkLst>
            <pc:docMk/>
            <pc:sldMk cId="2756074799" sldId="290"/>
            <ac:grpSpMk id="49" creationId="{38388471-10D8-36AF-0951-E5FBE79E04A6}"/>
          </ac:grpSpMkLst>
        </pc:grpChg>
        <pc:grpChg chg="del mod">
          <ac:chgData name="Wallter Kang" userId="d5c269cbe9dbe8bc" providerId="LiveId" clId="{AF7412A2-1EDC-45D4-A97B-63DA0CD77FB8}" dt="2024-03-19T00:16:29.663" v="2300" actId="478"/>
          <ac:grpSpMkLst>
            <pc:docMk/>
            <pc:sldMk cId="2756074799" sldId="290"/>
            <ac:grpSpMk id="53" creationId="{0345D6F3-0EDF-B09C-6BE7-F3F01377F0DA}"/>
          </ac:grpSpMkLst>
        </pc:grpChg>
        <pc:grpChg chg="del mod">
          <ac:chgData name="Wallter Kang" userId="d5c269cbe9dbe8bc" providerId="LiveId" clId="{AF7412A2-1EDC-45D4-A97B-63DA0CD77FB8}" dt="2024-03-19T00:16:29.663" v="2300" actId="478"/>
          <ac:grpSpMkLst>
            <pc:docMk/>
            <pc:sldMk cId="2756074799" sldId="290"/>
            <ac:grpSpMk id="67" creationId="{83C81C61-43E3-2086-3520-E753B36DC7D1}"/>
          </ac:grpSpMkLst>
        </pc:grpChg>
        <pc:grpChg chg="del mod">
          <ac:chgData name="Wallter Kang" userId="d5c269cbe9dbe8bc" providerId="LiveId" clId="{AF7412A2-1EDC-45D4-A97B-63DA0CD77FB8}" dt="2024-03-19T00:16:29.663" v="2300" actId="478"/>
          <ac:grpSpMkLst>
            <pc:docMk/>
            <pc:sldMk cId="2756074799" sldId="290"/>
            <ac:grpSpMk id="71" creationId="{1DF49B57-CA9D-19DE-B721-CA523C2DF8BE}"/>
          </ac:grpSpMkLst>
        </pc:grpChg>
        <pc:grpChg chg="del mod">
          <ac:chgData name="Wallter Kang" userId="d5c269cbe9dbe8bc" providerId="LiveId" clId="{AF7412A2-1EDC-45D4-A97B-63DA0CD77FB8}" dt="2024-03-19T00:16:29.663" v="2300" actId="478"/>
          <ac:grpSpMkLst>
            <pc:docMk/>
            <pc:sldMk cId="2756074799" sldId="290"/>
            <ac:grpSpMk id="79" creationId="{6E521D8F-0AD2-839D-6079-CF03A30769ED}"/>
          </ac:grpSpMkLst>
        </pc:grpChg>
        <pc:grpChg chg="del mod">
          <ac:chgData name="Wallter Kang" userId="d5c269cbe9dbe8bc" providerId="LiveId" clId="{AF7412A2-1EDC-45D4-A97B-63DA0CD77FB8}" dt="2024-03-19T00:16:51.794" v="2310"/>
          <ac:grpSpMkLst>
            <pc:docMk/>
            <pc:sldMk cId="2756074799" sldId="290"/>
            <ac:grpSpMk id="82" creationId="{34CCAE25-00C8-5CD8-1B12-3FE6D6B58376}"/>
          </ac:grpSpMkLst>
        </pc:grpChg>
        <pc:grpChg chg="del mod">
          <ac:chgData name="Wallter Kang" userId="d5c269cbe9dbe8bc" providerId="LiveId" clId="{AF7412A2-1EDC-45D4-A97B-63DA0CD77FB8}" dt="2024-03-19T00:16:58.328" v="2319"/>
          <ac:grpSpMkLst>
            <pc:docMk/>
            <pc:sldMk cId="2756074799" sldId="290"/>
            <ac:grpSpMk id="88" creationId="{85636835-DD81-021A-7573-E2E3439A96FB}"/>
          </ac:grpSpMkLst>
        </pc:grpChg>
        <pc:grpChg chg="del mod">
          <ac:chgData name="Wallter Kang" userId="d5c269cbe9dbe8bc" providerId="LiveId" clId="{AF7412A2-1EDC-45D4-A97B-63DA0CD77FB8}" dt="2024-03-19T00:17:00.932" v="2323"/>
          <ac:grpSpMkLst>
            <pc:docMk/>
            <pc:sldMk cId="2756074799" sldId="290"/>
            <ac:grpSpMk id="97" creationId="{F08C83DF-BBCC-695A-0D26-30ACAB2F8F2B}"/>
          </ac:grpSpMkLst>
        </pc:grpChg>
        <pc:grpChg chg="del mod">
          <ac:chgData name="Wallter Kang" userId="d5c269cbe9dbe8bc" providerId="LiveId" clId="{AF7412A2-1EDC-45D4-A97B-63DA0CD77FB8}" dt="2024-03-19T00:17:10.464" v="2337"/>
          <ac:grpSpMkLst>
            <pc:docMk/>
            <pc:sldMk cId="2756074799" sldId="290"/>
            <ac:grpSpMk id="101" creationId="{036AA088-05CE-E622-AEDC-CCF6EEEB16E0}"/>
          </ac:grpSpMkLst>
        </pc:grpChg>
        <pc:grpChg chg="del mod">
          <ac:chgData name="Wallter Kang" userId="d5c269cbe9dbe8bc" providerId="LiveId" clId="{AF7412A2-1EDC-45D4-A97B-63DA0CD77FB8}" dt="2024-03-19T00:17:13.872" v="2342"/>
          <ac:grpSpMkLst>
            <pc:docMk/>
            <pc:sldMk cId="2756074799" sldId="290"/>
            <ac:grpSpMk id="111" creationId="{CFBCB00F-1A05-A33C-3259-10CA34AE1415}"/>
          </ac:grpSpMkLst>
        </pc:grpChg>
        <pc:grpChg chg="del mod">
          <ac:chgData name="Wallter Kang" userId="d5c269cbe9dbe8bc" providerId="LiveId" clId="{AF7412A2-1EDC-45D4-A97B-63DA0CD77FB8}" dt="2024-03-19T00:17:13.872" v="2342"/>
          <ac:grpSpMkLst>
            <pc:docMk/>
            <pc:sldMk cId="2756074799" sldId="290"/>
            <ac:grpSpMk id="115" creationId="{ACA601AA-6825-1749-266D-75F0D74A677F}"/>
          </ac:grpSpMkLst>
        </pc:grpChg>
        <pc:grpChg chg="del mod">
          <ac:chgData name="Wallter Kang" userId="d5c269cbe9dbe8bc" providerId="LiveId" clId="{AF7412A2-1EDC-45D4-A97B-63DA0CD77FB8}" dt="2024-03-19T00:17:13.872" v="2342"/>
          <ac:grpSpMkLst>
            <pc:docMk/>
            <pc:sldMk cId="2756074799" sldId="290"/>
            <ac:grpSpMk id="120" creationId="{3A8C91E0-F82F-1A7B-2A91-EF61B016C7ED}"/>
          </ac:grpSpMkLst>
        </pc:grpChg>
        <pc:grpChg chg="mod">
          <ac:chgData name="Wallter Kang" userId="d5c269cbe9dbe8bc" providerId="LiveId" clId="{AF7412A2-1EDC-45D4-A97B-63DA0CD77FB8}" dt="2024-03-19T00:17:13.872" v="2342"/>
          <ac:grpSpMkLst>
            <pc:docMk/>
            <pc:sldMk cId="2756074799" sldId="290"/>
            <ac:grpSpMk id="121" creationId="{25513043-805C-9C49-BBB2-05623505F01B}"/>
          </ac:grpSpMkLst>
        </pc:grpChg>
        <pc:grpChg chg="mod">
          <ac:chgData name="Wallter Kang" userId="d5c269cbe9dbe8bc" providerId="LiveId" clId="{AF7412A2-1EDC-45D4-A97B-63DA0CD77FB8}" dt="2024-03-19T00:17:30.882" v="2351"/>
          <ac:grpSpMkLst>
            <pc:docMk/>
            <pc:sldMk cId="2756074799" sldId="290"/>
            <ac:grpSpMk id="130" creationId="{18EFCC21-9324-7614-8F49-C9D282089B30}"/>
          </ac:grpSpMkLst>
        </pc:grpChg>
        <pc:grpChg chg="mod">
          <ac:chgData name="Wallter Kang" userId="d5c269cbe9dbe8bc" providerId="LiveId" clId="{AF7412A2-1EDC-45D4-A97B-63DA0CD77FB8}" dt="2024-03-19T00:17:35.337" v="2359"/>
          <ac:grpSpMkLst>
            <pc:docMk/>
            <pc:sldMk cId="2756074799" sldId="290"/>
            <ac:grpSpMk id="138" creationId="{01EF8D15-396D-ECD7-1546-F1C9A41BB90A}"/>
          </ac:grpSpMkLst>
        </pc:grpChg>
        <pc:grpChg chg="del mod">
          <ac:chgData name="Wallter Kang" userId="d5c269cbe9dbe8bc" providerId="LiveId" clId="{AF7412A2-1EDC-45D4-A97B-63DA0CD77FB8}" dt="2024-03-19T00:18:10.218" v="2372"/>
          <ac:grpSpMkLst>
            <pc:docMk/>
            <pc:sldMk cId="2756074799" sldId="290"/>
            <ac:grpSpMk id="147" creationId="{00D28A6C-2DBB-49F8-CA0C-6C545D4917D3}"/>
          </ac:grpSpMkLst>
        </pc:grpChg>
        <pc:grpChg chg="del mod">
          <ac:chgData name="Wallter Kang" userId="d5c269cbe9dbe8bc" providerId="LiveId" clId="{AF7412A2-1EDC-45D4-A97B-63DA0CD77FB8}" dt="2024-03-19T00:18:14.064" v="2379"/>
          <ac:grpSpMkLst>
            <pc:docMk/>
            <pc:sldMk cId="2756074799" sldId="290"/>
            <ac:grpSpMk id="151" creationId="{73DC248D-558B-8B80-2B4B-EDD2657D028B}"/>
          </ac:grpSpMkLst>
        </pc:grpChg>
        <pc:grpChg chg="del mod">
          <ac:chgData name="Wallter Kang" userId="d5c269cbe9dbe8bc" providerId="LiveId" clId="{AF7412A2-1EDC-45D4-A97B-63DA0CD77FB8}" dt="2024-03-19T00:18:36.478" v="2382"/>
          <ac:grpSpMkLst>
            <pc:docMk/>
            <pc:sldMk cId="2756074799" sldId="290"/>
            <ac:grpSpMk id="158" creationId="{EA5473A9-4C39-C72B-2B2E-845D882DD275}"/>
          </ac:grpSpMkLst>
        </pc:grpChg>
        <pc:grpChg chg="mod">
          <ac:chgData name="Wallter Kang" userId="d5c269cbe9dbe8bc" providerId="LiveId" clId="{AF7412A2-1EDC-45D4-A97B-63DA0CD77FB8}" dt="2024-03-19T00:18:36.478" v="2382"/>
          <ac:grpSpMkLst>
            <pc:docMk/>
            <pc:sldMk cId="2756074799" sldId="290"/>
            <ac:grpSpMk id="161" creationId="{49B6FF99-3002-DB6B-B63A-1A1F4ACB73C7}"/>
          </ac:grpSpMkLst>
        </pc:grpChg>
        <pc:grpChg chg="del mod">
          <ac:chgData name="Wallter Kang" userId="d5c269cbe9dbe8bc" providerId="LiveId" clId="{AF7412A2-1EDC-45D4-A97B-63DA0CD77FB8}" dt="2024-03-19T00:20:12.038" v="2416"/>
          <ac:grpSpMkLst>
            <pc:docMk/>
            <pc:sldMk cId="2756074799" sldId="290"/>
            <ac:grpSpMk id="174" creationId="{2FFE9B76-CBA9-EE46-4C79-75FADD5C60D4}"/>
          </ac:grpSpMkLst>
        </pc:grpChg>
        <pc:grpChg chg="del mod">
          <ac:chgData name="Wallter Kang" userId="d5c269cbe9dbe8bc" providerId="LiveId" clId="{AF7412A2-1EDC-45D4-A97B-63DA0CD77FB8}" dt="2024-03-19T00:19:39.878" v="2403"/>
          <ac:grpSpMkLst>
            <pc:docMk/>
            <pc:sldMk cId="2756074799" sldId="290"/>
            <ac:grpSpMk id="180" creationId="{AD9E2364-5E14-33C2-11EB-73A30EA963CB}"/>
          </ac:grpSpMkLst>
        </pc:grpChg>
        <pc:grpChg chg="del mod">
          <ac:chgData name="Wallter Kang" userId="d5c269cbe9dbe8bc" providerId="LiveId" clId="{AF7412A2-1EDC-45D4-A97B-63DA0CD77FB8}" dt="2024-03-19T00:19:45.083" v="2407"/>
          <ac:grpSpMkLst>
            <pc:docMk/>
            <pc:sldMk cId="2756074799" sldId="290"/>
            <ac:grpSpMk id="182" creationId="{3BE55322-9061-7FB7-4F23-D5A59AB1EA55}"/>
          </ac:grpSpMkLst>
        </pc:grpChg>
        <pc:grpChg chg="del mod">
          <ac:chgData name="Wallter Kang" userId="d5c269cbe9dbe8bc" providerId="LiveId" clId="{AF7412A2-1EDC-45D4-A97B-63DA0CD77FB8}" dt="2024-03-19T00:20:12.038" v="2416"/>
          <ac:grpSpMkLst>
            <pc:docMk/>
            <pc:sldMk cId="2756074799" sldId="290"/>
            <ac:grpSpMk id="186" creationId="{49191C7C-F666-9EFD-E460-622D987EE13E}"/>
          </ac:grpSpMkLst>
        </pc:grpChg>
        <pc:grpChg chg="mod">
          <ac:chgData name="Wallter Kang" userId="d5c269cbe9dbe8bc" providerId="LiveId" clId="{AF7412A2-1EDC-45D4-A97B-63DA0CD77FB8}" dt="2024-03-19T00:20:12.038" v="2416"/>
          <ac:grpSpMkLst>
            <pc:docMk/>
            <pc:sldMk cId="2756074799" sldId="290"/>
            <ac:grpSpMk id="195" creationId="{9000BC8B-6490-5DF7-412D-954E1B3D23D7}"/>
          </ac:grpSpMkLst>
        </pc:grpChg>
        <pc:grpChg chg="del mod">
          <ac:chgData name="Wallter Kang" userId="d5c269cbe9dbe8bc" providerId="LiveId" clId="{AF7412A2-1EDC-45D4-A97B-63DA0CD77FB8}" dt="2024-03-19T00:20:34.708" v="2428"/>
          <ac:grpSpMkLst>
            <pc:docMk/>
            <pc:sldMk cId="2756074799" sldId="290"/>
            <ac:grpSpMk id="199" creationId="{EE7B3D1D-3972-E7A3-47EA-77C5D4CD00EE}"/>
          </ac:grpSpMkLst>
        </pc:grpChg>
        <pc:grpChg chg="mod">
          <ac:chgData name="Wallter Kang" userId="d5c269cbe9dbe8bc" providerId="LiveId" clId="{AF7412A2-1EDC-45D4-A97B-63DA0CD77FB8}" dt="2024-03-19T00:20:34.708" v="2428"/>
          <ac:grpSpMkLst>
            <pc:docMk/>
            <pc:sldMk cId="2756074799" sldId="290"/>
            <ac:grpSpMk id="207" creationId="{2D598071-105C-305E-CDDA-1011C366FB1B}"/>
          </ac:grpSpMkLst>
        </pc:grpChg>
        <pc:inkChg chg="add mod">
          <ac:chgData name="Wallter Kang" userId="d5c269cbe9dbe8bc" providerId="LiveId" clId="{AF7412A2-1EDC-45D4-A97B-63DA0CD77FB8}" dt="2024-03-19T00:10:15.013" v="2227"/>
          <ac:inkMkLst>
            <pc:docMk/>
            <pc:sldMk cId="2756074799" sldId="290"/>
            <ac:inkMk id="6" creationId="{D41B217E-0B57-18AF-64D3-CE72B17E5EE1}"/>
          </ac:inkMkLst>
        </pc:inkChg>
        <pc:inkChg chg="add mod">
          <ac:chgData name="Wallter Kang" userId="d5c269cbe9dbe8bc" providerId="LiveId" clId="{AF7412A2-1EDC-45D4-A97B-63DA0CD77FB8}" dt="2024-03-19T00:10:15.013" v="2227"/>
          <ac:inkMkLst>
            <pc:docMk/>
            <pc:sldMk cId="2756074799" sldId="290"/>
            <ac:inkMk id="7" creationId="{94B5C239-9991-6F12-7E00-D9993C8E1FCD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9" creationId="{6C8ECFD1-2A28-E40A-C2C5-90A0BE7436B5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0" creationId="{79F1B2FF-828F-7E6B-85E6-0593B21279D4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1" creationId="{BA92AE93-DE74-530C-389B-FF7D27C6D14C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2" creationId="{997069A6-8BDA-ADBC-EE7A-79F374ACCE01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3" creationId="{B0924BC0-0E5F-22B6-DC74-7621DCB48ED0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4" creationId="{357A502E-7AF8-CB49-5B9A-5AF3A2A8ACE0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5" creationId="{025B43D4-974D-28B1-0720-7A388E852804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6" creationId="{4CA9EE9F-72D9-60F8-B4D3-027AF0A46F9B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8" creationId="{2A2DB930-486E-B71F-248E-D49D51B81D38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19" creationId="{B41F34B5-0CB6-5808-3AB4-A60903A8BC74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20" creationId="{06C7443E-F860-E51A-0B14-70B4DE9D3A04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22" creationId="{9723F184-08FD-D91D-B7E1-24A905ADEFBA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23" creationId="{05C5D03E-06D8-454A-910A-BE8D84196DD1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24" creationId="{2043E14B-5B16-9138-45CF-A23BD30F8B0C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25" creationId="{5AB63A4F-B822-181C-E812-157D69392C94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26" creationId="{1A2D0462-0702-73C3-420F-CDE23C237A40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27" creationId="{DA2951E5-6686-9403-83F6-48CDB2912E00}"/>
          </ac:inkMkLst>
        </pc:inkChg>
        <pc:inkChg chg="add mod">
          <ac:chgData name="Wallter Kang" userId="d5c269cbe9dbe8bc" providerId="LiveId" clId="{AF7412A2-1EDC-45D4-A97B-63DA0CD77FB8}" dt="2024-03-19T00:11:01.082" v="2248"/>
          <ac:inkMkLst>
            <pc:docMk/>
            <pc:sldMk cId="2756074799" sldId="290"/>
            <ac:inkMk id="28" creationId="{1D2D2BC4-21F3-E00F-A993-3CAAEC6178FA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0" creationId="{C794EDF3-5210-064C-312E-D1D372540CF0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1" creationId="{E476D058-9C56-2902-ADD5-763C9F53EA98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2" creationId="{94A2FEFB-816F-BBAA-13BA-0002D232B573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3" creationId="{16D84159-BDC0-343C-4B1D-7A4ADE004380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4" creationId="{5363F3BF-2F78-920E-837D-4A6C7489380A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5" creationId="{F2945F6A-92B8-0E80-F3FB-61370419F545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6" creationId="{00CBBE68-EFBF-97F5-EBC3-4B009F7F8805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7" creationId="{69961503-2663-CBEF-C099-34012E192BBA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8" creationId="{AE7C6711-3D34-63D0-A912-B931E1D00D08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39" creationId="{F1B7DADA-0235-D82C-1B4B-CED802792CD4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40" creationId="{9AFCFD64-50E5-EC5F-F561-24B6DEF85092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41" creationId="{7973AFFC-5AFC-3932-D681-DBB41B6F0FF4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42" creationId="{E66CC4E4-4597-B4A8-BCFC-A7DF3505C20C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43" creationId="{591A6E70-3C69-A54E-5023-0A2F05C6D100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44" creationId="{33E10184-3EAF-101D-4A04-C5F91F54ED0C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45" creationId="{9A4457C2-5327-6498-9694-3EE749A47B7B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46" creationId="{FF0CEC4C-D784-5CD2-95CA-CD89F68CF064}"/>
          </ac:inkMkLst>
        </pc:inkChg>
        <pc:inkChg chg="add mod">
          <ac:chgData name="Wallter Kang" userId="d5c269cbe9dbe8bc" providerId="LiveId" clId="{AF7412A2-1EDC-45D4-A97B-63DA0CD77FB8}" dt="2024-03-19T00:11:10.630" v="2268"/>
          <ac:inkMkLst>
            <pc:docMk/>
            <pc:sldMk cId="2756074799" sldId="290"/>
            <ac:inkMk id="47" creationId="{62EB15BC-4904-BD9A-37F2-B32760968E0D}"/>
          </ac:inkMkLst>
        </pc:inkChg>
        <pc:inkChg chg="add del">
          <ac:chgData name="Wallter Kang" userId="d5c269cbe9dbe8bc" providerId="LiveId" clId="{AF7412A2-1EDC-45D4-A97B-63DA0CD77FB8}" dt="2024-03-19T00:16:27.567" v="2299" actId="478"/>
          <ac:inkMkLst>
            <pc:docMk/>
            <pc:sldMk cId="2756074799" sldId="290"/>
            <ac:inkMk id="48" creationId="{23149A17-6825-9A6B-E51E-D4E49B488D49}"/>
          </ac:inkMkLst>
        </pc:inkChg>
        <pc:inkChg chg="add del">
          <ac:chgData name="Wallter Kang" userId="d5c269cbe9dbe8bc" providerId="LiveId" clId="{AF7412A2-1EDC-45D4-A97B-63DA0CD77FB8}" dt="2024-03-19T00:16:31.470" v="2301" actId="478"/>
          <ac:inkMkLst>
            <pc:docMk/>
            <pc:sldMk cId="2756074799" sldId="290"/>
            <ac:inkMk id="50" creationId="{4E9A9E09-ACA9-0D6D-3FC0-1A9B48506EF6}"/>
          </ac:inkMkLst>
        </pc:inkChg>
        <pc:inkChg chg="add mod">
          <ac:chgData name="Wallter Kang" userId="d5c269cbe9dbe8bc" providerId="LiveId" clId="{AF7412A2-1EDC-45D4-A97B-63DA0CD77FB8}" dt="2024-03-19T00:11:49.642" v="2272"/>
          <ac:inkMkLst>
            <pc:docMk/>
            <pc:sldMk cId="2756074799" sldId="290"/>
            <ac:inkMk id="51" creationId="{AFDD2CD7-B657-C9CA-8570-9706FBDB8B5E}"/>
          </ac:inkMkLst>
        </pc:inkChg>
        <pc:inkChg chg="add mod">
          <ac:chgData name="Wallter Kang" userId="d5c269cbe9dbe8bc" providerId="LiveId" clId="{AF7412A2-1EDC-45D4-A97B-63DA0CD77FB8}" dt="2024-03-19T00:11:49.642" v="2272"/>
          <ac:inkMkLst>
            <pc:docMk/>
            <pc:sldMk cId="2756074799" sldId="290"/>
            <ac:inkMk id="52" creationId="{7C241CAD-A516-D2D9-3591-73F5810FBA9D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54" creationId="{9130CA1A-3B8F-FE6C-A86D-14CF8C1FAFD0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55" creationId="{D6818AF0-A3E9-EE63-364A-4D73683BE0E2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56" creationId="{96D58ED8-0C7B-31A8-BBAF-C0C81915FE63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57" creationId="{54E64F3D-5698-6A01-DCA5-91B18DB9A619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58" creationId="{E10AC413-3698-CCD4-47F3-EAB7551F8FCA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59" creationId="{9FBA7D9E-CDE2-AB85-48EF-4F57D468FCA6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60" creationId="{27F9AE4E-F0D4-3DE2-6306-B583792D0423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61" creationId="{447F92B4-C3CA-9D4B-74BE-4C4203BE5700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62" creationId="{CCB3859C-EDCA-6E15-6D19-0E0FB49B712D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63" creationId="{92092A86-C519-F7FA-A2DC-F09339005B38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64" creationId="{85656C91-5D59-0638-F498-73DA16583D6C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65" creationId="{95E5882A-5966-C037-D468-9544E6B4C040}"/>
          </ac:inkMkLst>
        </pc:inkChg>
        <pc:inkChg chg="add mod">
          <ac:chgData name="Wallter Kang" userId="d5c269cbe9dbe8bc" providerId="LiveId" clId="{AF7412A2-1EDC-45D4-A97B-63DA0CD77FB8}" dt="2024-03-19T00:12:02.144" v="2286"/>
          <ac:inkMkLst>
            <pc:docMk/>
            <pc:sldMk cId="2756074799" sldId="290"/>
            <ac:inkMk id="66" creationId="{9FE11CB1-0FBD-AD71-86CD-26C59D315166}"/>
          </ac:inkMkLst>
        </pc:inkChg>
        <pc:inkChg chg="add mod">
          <ac:chgData name="Wallter Kang" userId="d5c269cbe9dbe8bc" providerId="LiveId" clId="{AF7412A2-1EDC-45D4-A97B-63DA0CD77FB8}" dt="2024-03-19T00:12:14.568" v="2290"/>
          <ac:inkMkLst>
            <pc:docMk/>
            <pc:sldMk cId="2756074799" sldId="290"/>
            <ac:inkMk id="68" creationId="{57758084-1267-9F52-48F6-DD6ADBF45D2F}"/>
          </ac:inkMkLst>
        </pc:inkChg>
        <pc:inkChg chg="add mod">
          <ac:chgData name="Wallter Kang" userId="d5c269cbe9dbe8bc" providerId="LiveId" clId="{AF7412A2-1EDC-45D4-A97B-63DA0CD77FB8}" dt="2024-03-19T00:12:14.568" v="2290"/>
          <ac:inkMkLst>
            <pc:docMk/>
            <pc:sldMk cId="2756074799" sldId="290"/>
            <ac:inkMk id="69" creationId="{A53EA57A-0353-E440-9F46-CFB5D967687A}"/>
          </ac:inkMkLst>
        </pc:inkChg>
        <pc:inkChg chg="add mod">
          <ac:chgData name="Wallter Kang" userId="d5c269cbe9dbe8bc" providerId="LiveId" clId="{AF7412A2-1EDC-45D4-A97B-63DA0CD77FB8}" dt="2024-03-19T00:12:14.568" v="2290"/>
          <ac:inkMkLst>
            <pc:docMk/>
            <pc:sldMk cId="2756074799" sldId="290"/>
            <ac:inkMk id="70" creationId="{2B2EA049-CFCE-F988-677D-FD3D8191DD83}"/>
          </ac:inkMkLst>
        </pc:inkChg>
        <pc:inkChg chg="add mod">
          <ac:chgData name="Wallter Kang" userId="d5c269cbe9dbe8bc" providerId="LiveId" clId="{AF7412A2-1EDC-45D4-A97B-63DA0CD77FB8}" dt="2024-03-19T00:12:19.162" v="2298"/>
          <ac:inkMkLst>
            <pc:docMk/>
            <pc:sldMk cId="2756074799" sldId="290"/>
            <ac:inkMk id="72" creationId="{71FEE2D8-E38E-1724-3D6B-2F4F2A3339F6}"/>
          </ac:inkMkLst>
        </pc:inkChg>
        <pc:inkChg chg="add mod">
          <ac:chgData name="Wallter Kang" userId="d5c269cbe9dbe8bc" providerId="LiveId" clId="{AF7412A2-1EDC-45D4-A97B-63DA0CD77FB8}" dt="2024-03-19T00:12:19.162" v="2298"/>
          <ac:inkMkLst>
            <pc:docMk/>
            <pc:sldMk cId="2756074799" sldId="290"/>
            <ac:inkMk id="73" creationId="{26006EC8-0E0B-32CA-950A-6F376B9A33B7}"/>
          </ac:inkMkLst>
        </pc:inkChg>
        <pc:inkChg chg="add mod">
          <ac:chgData name="Wallter Kang" userId="d5c269cbe9dbe8bc" providerId="LiveId" clId="{AF7412A2-1EDC-45D4-A97B-63DA0CD77FB8}" dt="2024-03-19T00:12:19.162" v="2298"/>
          <ac:inkMkLst>
            <pc:docMk/>
            <pc:sldMk cId="2756074799" sldId="290"/>
            <ac:inkMk id="74" creationId="{75AA677D-E2BB-E68F-8B7F-75909E9319DC}"/>
          </ac:inkMkLst>
        </pc:inkChg>
        <pc:inkChg chg="add mod">
          <ac:chgData name="Wallter Kang" userId="d5c269cbe9dbe8bc" providerId="LiveId" clId="{AF7412A2-1EDC-45D4-A97B-63DA0CD77FB8}" dt="2024-03-19T00:12:19.162" v="2298"/>
          <ac:inkMkLst>
            <pc:docMk/>
            <pc:sldMk cId="2756074799" sldId="290"/>
            <ac:inkMk id="75" creationId="{3A684E14-39BB-AE8F-B9F0-31E8397F9666}"/>
          </ac:inkMkLst>
        </pc:inkChg>
        <pc:inkChg chg="add mod">
          <ac:chgData name="Wallter Kang" userId="d5c269cbe9dbe8bc" providerId="LiveId" clId="{AF7412A2-1EDC-45D4-A97B-63DA0CD77FB8}" dt="2024-03-19T00:12:19.162" v="2298"/>
          <ac:inkMkLst>
            <pc:docMk/>
            <pc:sldMk cId="2756074799" sldId="290"/>
            <ac:inkMk id="76" creationId="{1C069AE6-13FE-FF12-82E1-08C20BA222B4}"/>
          </ac:inkMkLst>
        </pc:inkChg>
        <pc:inkChg chg="add mod">
          <ac:chgData name="Wallter Kang" userId="d5c269cbe9dbe8bc" providerId="LiveId" clId="{AF7412A2-1EDC-45D4-A97B-63DA0CD77FB8}" dt="2024-03-19T00:12:19.162" v="2298"/>
          <ac:inkMkLst>
            <pc:docMk/>
            <pc:sldMk cId="2756074799" sldId="290"/>
            <ac:inkMk id="77" creationId="{E60DA4B7-6165-44BF-A403-48112568104C}"/>
          </ac:inkMkLst>
        </pc:inkChg>
        <pc:inkChg chg="add mod">
          <ac:chgData name="Wallter Kang" userId="d5c269cbe9dbe8bc" providerId="LiveId" clId="{AF7412A2-1EDC-45D4-A97B-63DA0CD77FB8}" dt="2024-03-19T00:12:19.162" v="2298"/>
          <ac:inkMkLst>
            <pc:docMk/>
            <pc:sldMk cId="2756074799" sldId="290"/>
            <ac:inkMk id="78" creationId="{DA9E6B32-4ECB-7514-2239-D6B0C9E04745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80" creationId="{B2E83A6F-BF37-E849-306D-966C48756D51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81" creationId="{603346E4-E923-64F5-1630-E6EC4455085F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83" creationId="{AA66763A-23E2-4A35-813C-FAD76FB776EA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84" creationId="{E097A68D-0209-C1A0-7CA7-F2836B4E4860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85" creationId="{884C189F-7994-41B0-F059-04B2526983D3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86" creationId="{B274F851-08F8-3483-BF88-E467BFC6E664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87" creationId="{4184D767-120C-EFB7-0724-A5C40E31694F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89" creationId="{EB4ED9CE-93DC-0269-3B1D-57E35BB13C7E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90" creationId="{23550B33-27DA-5318-769B-F27AAD02639B}"/>
          </ac:inkMkLst>
        </pc:inkChg>
        <pc:inkChg chg="add mod">
          <ac:chgData name="Wallter Kang" userId="d5c269cbe9dbe8bc" providerId="LiveId" clId="{AF7412A2-1EDC-45D4-A97B-63DA0CD77FB8}" dt="2024-03-19T00:17:10.464" v="2337"/>
          <ac:inkMkLst>
            <pc:docMk/>
            <pc:sldMk cId="2756074799" sldId="290"/>
            <ac:inkMk id="91" creationId="{285BABD6-5E2F-84C0-D0AE-BD5797BDF9F2}"/>
          </ac:inkMkLst>
        </pc:inkChg>
        <pc:inkChg chg="add mod">
          <ac:chgData name="Wallter Kang" userId="d5c269cbe9dbe8bc" providerId="LiveId" clId="{AF7412A2-1EDC-45D4-A97B-63DA0CD77FB8}" dt="2024-03-19T00:17:10.464" v="2337"/>
          <ac:inkMkLst>
            <pc:docMk/>
            <pc:sldMk cId="2756074799" sldId="290"/>
            <ac:inkMk id="92" creationId="{9AF281C1-5E8E-B822-34B0-8FC77764372A}"/>
          </ac:inkMkLst>
        </pc:inkChg>
        <pc:inkChg chg="add mod">
          <ac:chgData name="Wallter Kang" userId="d5c269cbe9dbe8bc" providerId="LiveId" clId="{AF7412A2-1EDC-45D4-A97B-63DA0CD77FB8}" dt="2024-03-19T00:17:10.464" v="2337"/>
          <ac:inkMkLst>
            <pc:docMk/>
            <pc:sldMk cId="2756074799" sldId="290"/>
            <ac:inkMk id="93" creationId="{EE17FC6F-D0C5-CE80-B4B8-55517061070B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94" creationId="{95667D64-22A1-DF17-9F16-9DFF0092431C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95" creationId="{7A194C1F-47D0-BD47-CE5E-B780114403FA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96" creationId="{A35DA96B-7874-DB72-0990-C4FA5712D30F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98" creationId="{CA3E8056-9C06-A307-CADE-C3CBBA7F33BC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99" creationId="{13210636-3461-9852-A7DC-8348EE2D02DB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0" creationId="{8FB59996-F2EC-73F5-027C-ADAFA22BE71A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2" creationId="{3DF63EC0-2842-07A6-D9D6-FB67D59BA402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3" creationId="{2DCD92B1-6D3E-2268-0D39-7646999FF429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4" creationId="{FC7428E2-51DA-1E8B-3CE5-6EBDD7DAD15C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5" creationId="{4E3138DF-A8D5-4E16-D6F8-757C6AB6C772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6" creationId="{7A091645-520A-C1DE-D90F-1999BB62F044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7" creationId="{1CC779C5-68A2-0F85-F8D4-9E94900F669F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8" creationId="{03710568-BCA5-E87B-3ACD-0F67A373E48C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09" creationId="{C0183569-5EF3-D2FD-8DE1-A9DC91BF4D53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10" creationId="{69957D4E-FA34-DC86-45C9-151985E7F070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12" creationId="{75EFBE1B-DF8A-089D-BCC7-87320809A210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13" creationId="{AB997F4C-41C5-3738-1EF5-75F877E4D031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14" creationId="{B38617B9-2F94-3C5B-66B9-261842893454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16" creationId="{604760A0-3F9D-0187-E9D2-B2073E597FB1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17" creationId="{4F676C4D-DBBE-558F-A129-C75CD6782AD2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18" creationId="{A8E85F25-9DA0-91B4-2E4E-9F33271CDFBF}"/>
          </ac:inkMkLst>
        </pc:inkChg>
        <pc:inkChg chg="add mod">
          <ac:chgData name="Wallter Kang" userId="d5c269cbe9dbe8bc" providerId="LiveId" clId="{AF7412A2-1EDC-45D4-A97B-63DA0CD77FB8}" dt="2024-03-19T00:17:13.872" v="2342"/>
          <ac:inkMkLst>
            <pc:docMk/>
            <pc:sldMk cId="2756074799" sldId="290"/>
            <ac:inkMk id="119" creationId="{D9331576-1343-A9DD-E9D6-8A72B07150BA}"/>
          </ac:inkMkLst>
        </pc:inkChg>
        <pc:inkChg chg="add mod">
          <ac:chgData name="Wallter Kang" userId="d5c269cbe9dbe8bc" providerId="LiveId" clId="{AF7412A2-1EDC-45D4-A97B-63DA0CD77FB8}" dt="2024-03-19T00:17:30.882" v="2351"/>
          <ac:inkMkLst>
            <pc:docMk/>
            <pc:sldMk cId="2756074799" sldId="290"/>
            <ac:inkMk id="122" creationId="{B2366B8B-B601-C32F-132C-2B1697E808D5}"/>
          </ac:inkMkLst>
        </pc:inkChg>
        <pc:inkChg chg="add mod">
          <ac:chgData name="Wallter Kang" userId="d5c269cbe9dbe8bc" providerId="LiveId" clId="{AF7412A2-1EDC-45D4-A97B-63DA0CD77FB8}" dt="2024-03-19T00:17:30.882" v="2351"/>
          <ac:inkMkLst>
            <pc:docMk/>
            <pc:sldMk cId="2756074799" sldId="290"/>
            <ac:inkMk id="123" creationId="{0A30EB7A-E6CA-4192-6876-5D8C522C773D}"/>
          </ac:inkMkLst>
        </pc:inkChg>
        <pc:inkChg chg="add mod">
          <ac:chgData name="Wallter Kang" userId="d5c269cbe9dbe8bc" providerId="LiveId" clId="{AF7412A2-1EDC-45D4-A97B-63DA0CD77FB8}" dt="2024-03-19T00:17:30.882" v="2351"/>
          <ac:inkMkLst>
            <pc:docMk/>
            <pc:sldMk cId="2756074799" sldId="290"/>
            <ac:inkMk id="124" creationId="{6C99045E-A00E-C03C-2655-7BFB2D11003E}"/>
          </ac:inkMkLst>
        </pc:inkChg>
        <pc:inkChg chg="add mod">
          <ac:chgData name="Wallter Kang" userId="d5c269cbe9dbe8bc" providerId="LiveId" clId="{AF7412A2-1EDC-45D4-A97B-63DA0CD77FB8}" dt="2024-03-19T00:17:30.882" v="2351"/>
          <ac:inkMkLst>
            <pc:docMk/>
            <pc:sldMk cId="2756074799" sldId="290"/>
            <ac:inkMk id="125" creationId="{7749C250-DAC3-5F86-AEB1-42DE3C84634A}"/>
          </ac:inkMkLst>
        </pc:inkChg>
        <pc:inkChg chg="add mod">
          <ac:chgData name="Wallter Kang" userId="d5c269cbe9dbe8bc" providerId="LiveId" clId="{AF7412A2-1EDC-45D4-A97B-63DA0CD77FB8}" dt="2024-03-19T00:17:30.882" v="2351"/>
          <ac:inkMkLst>
            <pc:docMk/>
            <pc:sldMk cId="2756074799" sldId="290"/>
            <ac:inkMk id="126" creationId="{D8B812EE-FCC1-1990-2E33-EA57F08FF431}"/>
          </ac:inkMkLst>
        </pc:inkChg>
        <pc:inkChg chg="add mod">
          <ac:chgData name="Wallter Kang" userId="d5c269cbe9dbe8bc" providerId="LiveId" clId="{AF7412A2-1EDC-45D4-A97B-63DA0CD77FB8}" dt="2024-03-19T00:17:30.882" v="2351"/>
          <ac:inkMkLst>
            <pc:docMk/>
            <pc:sldMk cId="2756074799" sldId="290"/>
            <ac:inkMk id="127" creationId="{9C62DF24-29B2-8072-3C75-9BCA43331A6A}"/>
          </ac:inkMkLst>
        </pc:inkChg>
        <pc:inkChg chg="add mod">
          <ac:chgData name="Wallter Kang" userId="d5c269cbe9dbe8bc" providerId="LiveId" clId="{AF7412A2-1EDC-45D4-A97B-63DA0CD77FB8}" dt="2024-03-19T00:17:30.882" v="2351"/>
          <ac:inkMkLst>
            <pc:docMk/>
            <pc:sldMk cId="2756074799" sldId="290"/>
            <ac:inkMk id="128" creationId="{8F318EE9-3ED6-C73D-DB0B-EE38E4C417EE}"/>
          </ac:inkMkLst>
        </pc:inkChg>
        <pc:inkChg chg="add mod">
          <ac:chgData name="Wallter Kang" userId="d5c269cbe9dbe8bc" providerId="LiveId" clId="{AF7412A2-1EDC-45D4-A97B-63DA0CD77FB8}" dt="2024-03-19T00:17:30.882" v="2351"/>
          <ac:inkMkLst>
            <pc:docMk/>
            <pc:sldMk cId="2756074799" sldId="290"/>
            <ac:inkMk id="129" creationId="{9B9FB3BE-EB86-8BB8-3DBB-8D091D9E64EC}"/>
          </ac:inkMkLst>
        </pc:inkChg>
        <pc:inkChg chg="add mod">
          <ac:chgData name="Wallter Kang" userId="d5c269cbe9dbe8bc" providerId="LiveId" clId="{AF7412A2-1EDC-45D4-A97B-63DA0CD77FB8}" dt="2024-03-19T00:17:35.337" v="2359"/>
          <ac:inkMkLst>
            <pc:docMk/>
            <pc:sldMk cId="2756074799" sldId="290"/>
            <ac:inkMk id="131" creationId="{C32CBE79-64DD-0C0F-F1D2-3CBA47B191F1}"/>
          </ac:inkMkLst>
        </pc:inkChg>
        <pc:inkChg chg="add mod">
          <ac:chgData name="Wallter Kang" userId="d5c269cbe9dbe8bc" providerId="LiveId" clId="{AF7412A2-1EDC-45D4-A97B-63DA0CD77FB8}" dt="2024-03-19T00:17:35.337" v="2359"/>
          <ac:inkMkLst>
            <pc:docMk/>
            <pc:sldMk cId="2756074799" sldId="290"/>
            <ac:inkMk id="132" creationId="{FEDA550F-A562-907F-4E28-1330A6641CC4}"/>
          </ac:inkMkLst>
        </pc:inkChg>
        <pc:inkChg chg="add mod">
          <ac:chgData name="Wallter Kang" userId="d5c269cbe9dbe8bc" providerId="LiveId" clId="{AF7412A2-1EDC-45D4-A97B-63DA0CD77FB8}" dt="2024-03-19T00:17:35.337" v="2359"/>
          <ac:inkMkLst>
            <pc:docMk/>
            <pc:sldMk cId="2756074799" sldId="290"/>
            <ac:inkMk id="133" creationId="{1C1647E4-E301-6A43-08BB-59FF0E9C599D}"/>
          </ac:inkMkLst>
        </pc:inkChg>
        <pc:inkChg chg="add mod">
          <ac:chgData name="Wallter Kang" userId="d5c269cbe9dbe8bc" providerId="LiveId" clId="{AF7412A2-1EDC-45D4-A97B-63DA0CD77FB8}" dt="2024-03-19T00:17:35.337" v="2359"/>
          <ac:inkMkLst>
            <pc:docMk/>
            <pc:sldMk cId="2756074799" sldId="290"/>
            <ac:inkMk id="134" creationId="{C9C01D18-DDFE-7280-FA98-90AF9E1F88A9}"/>
          </ac:inkMkLst>
        </pc:inkChg>
        <pc:inkChg chg="add mod">
          <ac:chgData name="Wallter Kang" userId="d5c269cbe9dbe8bc" providerId="LiveId" clId="{AF7412A2-1EDC-45D4-A97B-63DA0CD77FB8}" dt="2024-03-19T00:17:35.337" v="2359"/>
          <ac:inkMkLst>
            <pc:docMk/>
            <pc:sldMk cId="2756074799" sldId="290"/>
            <ac:inkMk id="135" creationId="{97D1AC10-C6E6-F6AE-A8BE-A95B5876C3F1}"/>
          </ac:inkMkLst>
        </pc:inkChg>
        <pc:inkChg chg="add mod">
          <ac:chgData name="Wallter Kang" userId="d5c269cbe9dbe8bc" providerId="LiveId" clId="{AF7412A2-1EDC-45D4-A97B-63DA0CD77FB8}" dt="2024-03-19T00:17:35.337" v="2359"/>
          <ac:inkMkLst>
            <pc:docMk/>
            <pc:sldMk cId="2756074799" sldId="290"/>
            <ac:inkMk id="136" creationId="{31D062E7-E0AE-1CD5-6E13-9E8F82747B0C}"/>
          </ac:inkMkLst>
        </pc:inkChg>
        <pc:inkChg chg="add mod">
          <ac:chgData name="Wallter Kang" userId="d5c269cbe9dbe8bc" providerId="LiveId" clId="{AF7412A2-1EDC-45D4-A97B-63DA0CD77FB8}" dt="2024-03-19T00:17:35.337" v="2359"/>
          <ac:inkMkLst>
            <pc:docMk/>
            <pc:sldMk cId="2756074799" sldId="290"/>
            <ac:inkMk id="137" creationId="{DC0B529D-2B72-3FB7-D929-B6C8E6340628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39" creationId="{8CBC073B-1B53-D032-F824-4BC4F617D66E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0" creationId="{A71857C5-C6C3-ECDC-6AB1-4C68855B857F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1" creationId="{F4D7B0DB-0BBD-3044-26CA-E19C1DBEF152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2" creationId="{A4609243-101C-9CC7-5B93-10C9171CEC15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3" creationId="{68CF8D9A-734E-390B-1FF5-4B98F697F134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4" creationId="{EA746941-3EB7-8432-560A-56EEB323CF71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5" creationId="{3772ABB6-D00C-3BF8-5B0A-27CB3BD91637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6" creationId="{10F0538B-8A79-8269-1695-44D190ABF2E2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8" creationId="{C902207C-B0C7-5C51-F169-B824C2729C5F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49" creationId="{53A4A1CF-CB15-3D5A-1818-762E9F88A6A6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50" creationId="{4F4B6319-A2C1-9E71-9F16-B20E827B1B58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52" creationId="{4220333A-4B15-C723-BEAD-4B862D258D4E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53" creationId="{3937DB88-9CF1-EE4E-6135-FAC3E99EE460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54" creationId="{BEF22FF8-620D-1EBE-FC23-6983120DC6F3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55" creationId="{8230D3A6-58C0-1677-FFAD-D01B69853C40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56" creationId="{91AE0ED6-00B0-9D63-604B-88D96BB25910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57" creationId="{F0C6DE71-C777-6E3F-545B-88BD4187B398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59" creationId="{8D79BF4D-AEE6-45BF-C2FE-C3AE593C6244}"/>
          </ac:inkMkLst>
        </pc:inkChg>
        <pc:inkChg chg="add mod">
          <ac:chgData name="Wallter Kang" userId="d5c269cbe9dbe8bc" providerId="LiveId" clId="{AF7412A2-1EDC-45D4-A97B-63DA0CD77FB8}" dt="2024-03-19T00:18:36.478" v="2382"/>
          <ac:inkMkLst>
            <pc:docMk/>
            <pc:sldMk cId="2756074799" sldId="290"/>
            <ac:inkMk id="160" creationId="{A1636A93-DC44-28F2-E62B-FC07B6F0CB07}"/>
          </ac:inkMkLst>
        </pc:inkChg>
        <pc:inkChg chg="add">
          <ac:chgData name="Wallter Kang" userId="d5c269cbe9dbe8bc" providerId="LiveId" clId="{AF7412A2-1EDC-45D4-A97B-63DA0CD77FB8}" dt="2024-03-19T00:18:49.055" v="2383" actId="9405"/>
          <ac:inkMkLst>
            <pc:docMk/>
            <pc:sldMk cId="2756074799" sldId="290"/>
            <ac:inkMk id="162" creationId="{B2FE5BC7-5634-958C-F1AE-F955621276FE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63" creationId="{E729CC43-CB7A-AD7D-B4E8-028C87CC54DA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64" creationId="{1E170720-B890-8E52-E998-465F267D337B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65" creationId="{18C95CA7-3A34-02D4-A8E6-CA44877B1468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66" creationId="{C670C192-A233-B784-3EE3-AAFD925BFB12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67" creationId="{13C07928-003E-A3BD-DD93-5BAFE52F7B3E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68" creationId="{2A07D2C6-B76E-BC3A-981B-0B75F7C6B406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69" creationId="{740CCB0E-31E8-F894-7F05-20D01294C452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0" creationId="{8DC8081E-D155-88E9-A102-DD4C13520744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1" creationId="{07B833AD-805B-06AC-1141-64875C6C0A43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2" creationId="{7C84FBB9-91C3-26C4-EED3-A79DA82A1668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3" creationId="{3EF4C94F-DCD0-36DC-193D-E59C25F10542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5" creationId="{51F2DF22-6D8E-A26F-73D6-3327DE6C5A81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6" creationId="{196E9CBA-4FB8-29B3-24D2-83A6F8B0140A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7" creationId="{5B6ADAB8-64A7-16B1-8767-B795C7D6A448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8" creationId="{EEC44AC6-0950-29AC-97EE-C44BCE2B0953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79" creationId="{ABABFA15-FC25-9AA7-6CB7-177445B27B0A}"/>
          </ac:inkMkLst>
        </pc:inkChg>
        <pc:inkChg chg="add mod">
          <ac:chgData name="Wallter Kang" userId="d5c269cbe9dbe8bc" providerId="LiveId" clId="{AF7412A2-1EDC-45D4-A97B-63DA0CD77FB8}" dt="2024-03-19T00:19:45.083" v="2407"/>
          <ac:inkMkLst>
            <pc:docMk/>
            <pc:sldMk cId="2756074799" sldId="290"/>
            <ac:inkMk id="181" creationId="{B5E8D4E1-FFEE-D210-8C8C-3D2BE0418879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83" creationId="{62D63F0B-8600-3D90-F142-E66233FFA2F0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84" creationId="{9215F59A-A1B0-1C2E-A4DD-28B5AE203327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85" creationId="{6B8CA8EB-01F3-6113-0D27-62BA36F1F416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87" creationId="{5CA81D3F-8D8C-0701-8A3F-7FCD8CA79AA4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88" creationId="{BBB065EA-63E2-90B1-2174-01A918FB0B8B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89" creationId="{0D6D927F-F0A2-7919-EA2D-D4028BF45B56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90" creationId="{72ECFF35-3C5C-7D5E-F556-EB91303EBAD5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91" creationId="{0580C4A5-8645-8029-1795-B5FC65048B6E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92" creationId="{9A488E26-0D87-4A1E-32A6-6447A3D822F1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93" creationId="{11CDDF60-440C-C3A5-431A-3FF8DFEB3F25}"/>
          </ac:inkMkLst>
        </pc:inkChg>
        <pc:inkChg chg="add mod">
          <ac:chgData name="Wallter Kang" userId="d5c269cbe9dbe8bc" providerId="LiveId" clId="{AF7412A2-1EDC-45D4-A97B-63DA0CD77FB8}" dt="2024-03-19T00:20:12.038" v="2416"/>
          <ac:inkMkLst>
            <pc:docMk/>
            <pc:sldMk cId="2756074799" sldId="290"/>
            <ac:inkMk id="194" creationId="{5C7AC1F4-38EF-132F-7977-565EA52BA92F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196" creationId="{B5F2D9E9-09DA-7F78-6C94-B4AFD852347C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197" creationId="{B5F84C6A-9330-9529-1B35-D96CC05930A5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198" creationId="{87C02A78-8B62-07C9-E2A7-965C08157078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200" creationId="{A49CEFC4-0C36-FD2E-2CF6-98635B29C6B3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201" creationId="{C0A442E2-E6BB-AC70-F30A-E25635B9DD89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202" creationId="{1B1159DE-0535-6F7E-0EE5-52514C2003DE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203" creationId="{7B42B2C4-E11A-1C7A-39DA-B9544E31A3BD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204" creationId="{A2933C2D-A32E-ADF5-341C-EDF1AF988B51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205" creationId="{0CFD711A-49CC-0DA0-B59E-42E057756746}"/>
          </ac:inkMkLst>
        </pc:inkChg>
        <pc:inkChg chg="add mod">
          <ac:chgData name="Wallter Kang" userId="d5c269cbe9dbe8bc" providerId="LiveId" clId="{AF7412A2-1EDC-45D4-A97B-63DA0CD77FB8}" dt="2024-03-19T00:20:34.708" v="2428"/>
          <ac:inkMkLst>
            <pc:docMk/>
            <pc:sldMk cId="2756074799" sldId="290"/>
            <ac:inkMk id="206" creationId="{A8851755-77D5-D749-E655-3804597A3A03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3310437826" sldId="290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1584528969" sldId="291"/>
        </pc:sldMkLst>
      </pc:sldChg>
      <pc:sldChg chg="addSp delSp modSp add mod">
        <pc:chgData name="Wallter Kang" userId="d5c269cbe9dbe8bc" providerId="LiveId" clId="{AF7412A2-1EDC-45D4-A97B-63DA0CD77FB8}" dt="2024-03-19T01:16:26.805" v="2607"/>
        <pc:sldMkLst>
          <pc:docMk/>
          <pc:sldMk cId="2154314210" sldId="291"/>
        </pc:sldMkLst>
        <pc:spChg chg="mod">
          <ac:chgData name="Wallter Kang" userId="d5c269cbe9dbe8bc" providerId="LiveId" clId="{AF7412A2-1EDC-45D4-A97B-63DA0CD77FB8}" dt="2024-03-19T01:14:24.378" v="2467" actId="20577"/>
          <ac:spMkLst>
            <pc:docMk/>
            <pc:sldMk cId="2154314210" sldId="291"/>
            <ac:spMk id="2" creationId="{7BDB8D8B-5381-9611-0A86-7ACB40F4E9AB}"/>
          </ac:spMkLst>
        </pc:spChg>
        <pc:spChg chg="del mod">
          <ac:chgData name="Wallter Kang" userId="d5c269cbe9dbe8bc" providerId="LiveId" clId="{AF7412A2-1EDC-45D4-A97B-63DA0CD77FB8}" dt="2024-03-19T01:14:12.712" v="2435" actId="478"/>
          <ac:spMkLst>
            <pc:docMk/>
            <pc:sldMk cId="2154314210" sldId="291"/>
            <ac:spMk id="208" creationId="{86048290-2DDC-585C-CD69-4A59B122E12A}"/>
          </ac:spMkLst>
        </pc:spChg>
        <pc:grpChg chg="del mod">
          <ac:chgData name="Wallter Kang" userId="d5c269cbe9dbe8bc" providerId="LiveId" clId="{AF7412A2-1EDC-45D4-A97B-63DA0CD77FB8}" dt="2024-03-19T01:15:21.235" v="2477"/>
          <ac:grpSpMkLst>
            <pc:docMk/>
            <pc:sldMk cId="2154314210" sldId="291"/>
            <ac:grpSpMk id="5" creationId="{5A5EA8A1-0FED-BA7C-4563-551D86B2A206}"/>
          </ac:grpSpMkLst>
        </pc:grpChg>
        <pc:grpChg chg="del mod">
          <ac:chgData name="Wallter Kang" userId="d5c269cbe9dbe8bc" providerId="LiveId" clId="{AF7412A2-1EDC-45D4-A97B-63DA0CD77FB8}" dt="2024-03-19T01:15:23.767" v="2479"/>
          <ac:grpSpMkLst>
            <pc:docMk/>
            <pc:sldMk cId="2154314210" sldId="291"/>
            <ac:grpSpMk id="12" creationId="{AF13E81E-2471-F8E6-A36F-F1DE2C37E2E8}"/>
          </ac:grpSpMkLst>
        </pc:grpChg>
        <pc:grpChg chg="del mod">
          <ac:chgData name="Wallter Kang" userId="d5c269cbe9dbe8bc" providerId="LiveId" clId="{AF7412A2-1EDC-45D4-A97B-63DA0CD77FB8}" dt="2024-03-19T01:15:41.310" v="2514"/>
          <ac:grpSpMkLst>
            <pc:docMk/>
            <pc:sldMk cId="2154314210" sldId="291"/>
            <ac:grpSpMk id="14" creationId="{6A2501A6-065E-30A6-D0BF-CEE59A33EA75}"/>
          </ac:grpSpMkLst>
        </pc:grpChg>
        <pc:grpChg chg="del mod">
          <ac:chgData name="Wallter Kang" userId="d5c269cbe9dbe8bc" providerId="LiveId" clId="{AF7412A2-1EDC-45D4-A97B-63DA0CD77FB8}" dt="2024-03-19T01:15:41.310" v="2514"/>
          <ac:grpSpMkLst>
            <pc:docMk/>
            <pc:sldMk cId="2154314210" sldId="291"/>
            <ac:grpSpMk id="17" creationId="{7C6E46A7-3E64-D583-FA04-0A2AB5ABB1AE}"/>
          </ac:grpSpMkLst>
        </pc:grpChg>
        <pc:grpChg chg="del mod">
          <ac:chgData name="Wallter Kang" userId="d5c269cbe9dbe8bc" providerId="LiveId" clId="{AF7412A2-1EDC-45D4-A97B-63DA0CD77FB8}" dt="2024-03-19T01:15:41.310" v="2514"/>
          <ac:grpSpMkLst>
            <pc:docMk/>
            <pc:sldMk cId="2154314210" sldId="291"/>
            <ac:grpSpMk id="39" creationId="{8B6C4DF2-A1DC-3C54-7AC6-8206840C4D9C}"/>
          </ac:grpSpMkLst>
        </pc:grpChg>
        <pc:grpChg chg="del mod">
          <ac:chgData name="Wallter Kang" userId="d5c269cbe9dbe8bc" providerId="LiveId" clId="{AF7412A2-1EDC-45D4-A97B-63DA0CD77FB8}" dt="2024-03-19T01:15:41.310" v="2514"/>
          <ac:grpSpMkLst>
            <pc:docMk/>
            <pc:sldMk cId="2154314210" sldId="291"/>
            <ac:grpSpMk id="40" creationId="{3F493450-EAA6-771C-EA6A-1F76599F4B3C}"/>
          </ac:grpSpMkLst>
        </pc:grpChg>
        <pc:grpChg chg="del mod">
          <ac:chgData name="Wallter Kang" userId="d5c269cbe9dbe8bc" providerId="LiveId" clId="{AF7412A2-1EDC-45D4-A97B-63DA0CD77FB8}" dt="2024-03-19T01:15:42.547" v="2517"/>
          <ac:grpSpMkLst>
            <pc:docMk/>
            <pc:sldMk cId="2154314210" sldId="291"/>
            <ac:grpSpMk id="50" creationId="{4864055B-A827-33F6-51DB-EAAD950338DE}"/>
          </ac:grpSpMkLst>
        </pc:grpChg>
        <pc:grpChg chg="del mod">
          <ac:chgData name="Wallter Kang" userId="d5c269cbe9dbe8bc" providerId="LiveId" clId="{AF7412A2-1EDC-45D4-A97B-63DA0CD77FB8}" dt="2024-03-19T01:15:54.292" v="2542"/>
          <ac:grpSpMkLst>
            <pc:docMk/>
            <pc:sldMk cId="2154314210" sldId="291"/>
            <ac:grpSpMk id="53" creationId="{FC7E7A8E-A0A2-8C44-89CB-6CAD1BD46E5C}"/>
          </ac:grpSpMkLst>
        </pc:grpChg>
        <pc:grpChg chg="del mod">
          <ac:chgData name="Wallter Kang" userId="d5c269cbe9dbe8bc" providerId="LiveId" clId="{AF7412A2-1EDC-45D4-A97B-63DA0CD77FB8}" dt="2024-03-19T01:15:51.043" v="2537"/>
          <ac:grpSpMkLst>
            <pc:docMk/>
            <pc:sldMk cId="2154314210" sldId="291"/>
            <ac:grpSpMk id="73" creationId="{BDF8981B-2EC6-FDA6-0705-45328ED39C6F}"/>
          </ac:grpSpMkLst>
        </pc:grpChg>
        <pc:grpChg chg="del mod">
          <ac:chgData name="Wallter Kang" userId="d5c269cbe9dbe8bc" providerId="LiveId" clId="{AF7412A2-1EDC-45D4-A97B-63DA0CD77FB8}" dt="2024-03-19T01:15:54.292" v="2542"/>
          <ac:grpSpMkLst>
            <pc:docMk/>
            <pc:sldMk cId="2154314210" sldId="291"/>
            <ac:grpSpMk id="74" creationId="{4906FE67-06D6-FF89-09AB-41BECD77F895}"/>
          </ac:grpSpMkLst>
        </pc:grpChg>
        <pc:grpChg chg="del mod">
          <ac:chgData name="Wallter Kang" userId="d5c269cbe9dbe8bc" providerId="LiveId" clId="{AF7412A2-1EDC-45D4-A97B-63DA0CD77FB8}" dt="2024-03-19T01:15:57.184" v="2550"/>
          <ac:grpSpMkLst>
            <pc:docMk/>
            <pc:sldMk cId="2154314210" sldId="291"/>
            <ac:grpSpMk id="79" creationId="{05C04554-C49B-AB8A-DDC6-E8F99A7AEC2B}"/>
          </ac:grpSpMkLst>
        </pc:grpChg>
        <pc:grpChg chg="del">
          <ac:chgData name="Wallter Kang" userId="d5c269cbe9dbe8bc" providerId="LiveId" clId="{AF7412A2-1EDC-45D4-A97B-63DA0CD77FB8}" dt="2024-03-19T01:14:15.113" v="2436" actId="478"/>
          <ac:grpSpMkLst>
            <pc:docMk/>
            <pc:sldMk cId="2154314210" sldId="291"/>
            <ac:grpSpMk id="121" creationId="{25513043-805C-9C49-BBB2-05623505F01B}"/>
          </ac:grpSpMkLst>
        </pc:grpChg>
        <pc:grpChg chg="del">
          <ac:chgData name="Wallter Kang" userId="d5c269cbe9dbe8bc" providerId="LiveId" clId="{AF7412A2-1EDC-45D4-A97B-63DA0CD77FB8}" dt="2024-03-19T01:14:15.113" v="2436" actId="478"/>
          <ac:grpSpMkLst>
            <pc:docMk/>
            <pc:sldMk cId="2154314210" sldId="291"/>
            <ac:grpSpMk id="130" creationId="{18EFCC21-9324-7614-8F49-C9D282089B30}"/>
          </ac:grpSpMkLst>
        </pc:grpChg>
        <pc:grpChg chg="del">
          <ac:chgData name="Wallter Kang" userId="d5c269cbe9dbe8bc" providerId="LiveId" clId="{AF7412A2-1EDC-45D4-A97B-63DA0CD77FB8}" dt="2024-03-19T01:14:15.113" v="2436" actId="478"/>
          <ac:grpSpMkLst>
            <pc:docMk/>
            <pc:sldMk cId="2154314210" sldId="291"/>
            <ac:grpSpMk id="138" creationId="{01EF8D15-396D-ECD7-1546-F1C9A41BB90A}"/>
          </ac:grpSpMkLst>
        </pc:grpChg>
        <pc:grpChg chg="del mod">
          <ac:chgData name="Wallter Kang" userId="d5c269cbe9dbe8bc" providerId="LiveId" clId="{AF7412A2-1EDC-45D4-A97B-63DA0CD77FB8}" dt="2024-03-19T01:16:04.146" v="2565"/>
          <ac:grpSpMkLst>
            <pc:docMk/>
            <pc:sldMk cId="2154314210" sldId="291"/>
            <ac:grpSpMk id="147" creationId="{D3093F97-55F1-BD47-5B01-493DDA2EA0F9}"/>
          </ac:grpSpMkLst>
        </pc:grpChg>
        <pc:grpChg chg="del">
          <ac:chgData name="Wallter Kang" userId="d5c269cbe9dbe8bc" providerId="LiveId" clId="{AF7412A2-1EDC-45D4-A97B-63DA0CD77FB8}" dt="2024-03-19T01:14:15.113" v="2436" actId="478"/>
          <ac:grpSpMkLst>
            <pc:docMk/>
            <pc:sldMk cId="2154314210" sldId="291"/>
            <ac:grpSpMk id="161" creationId="{49B6FF99-3002-DB6B-B63A-1A1F4ACB73C7}"/>
          </ac:grpSpMkLst>
        </pc:grpChg>
        <pc:grpChg chg="del">
          <ac:chgData name="Wallter Kang" userId="d5c269cbe9dbe8bc" providerId="LiveId" clId="{AF7412A2-1EDC-45D4-A97B-63DA0CD77FB8}" dt="2024-03-19T01:14:15.113" v="2436" actId="478"/>
          <ac:grpSpMkLst>
            <pc:docMk/>
            <pc:sldMk cId="2154314210" sldId="291"/>
            <ac:grpSpMk id="195" creationId="{9000BC8B-6490-5DF7-412D-954E1B3D23D7}"/>
          </ac:grpSpMkLst>
        </pc:grpChg>
        <pc:grpChg chg="del">
          <ac:chgData name="Wallter Kang" userId="d5c269cbe9dbe8bc" providerId="LiveId" clId="{AF7412A2-1EDC-45D4-A97B-63DA0CD77FB8}" dt="2024-03-19T01:14:15.113" v="2436" actId="478"/>
          <ac:grpSpMkLst>
            <pc:docMk/>
            <pc:sldMk cId="2154314210" sldId="291"/>
            <ac:grpSpMk id="207" creationId="{2D598071-105C-305E-CDDA-1011C366FB1B}"/>
          </ac:grpSpMkLst>
        </pc:grpChg>
        <pc:grpChg chg="del mod">
          <ac:chgData name="Wallter Kang" userId="d5c269cbe9dbe8bc" providerId="LiveId" clId="{AF7412A2-1EDC-45D4-A97B-63DA0CD77FB8}" dt="2024-03-19T01:16:10.945" v="2581"/>
          <ac:grpSpMkLst>
            <pc:docMk/>
            <pc:sldMk cId="2154314210" sldId="291"/>
            <ac:grpSpMk id="216" creationId="{E16FDF84-C912-F751-3757-C75C42CF32DE}"/>
          </ac:grpSpMkLst>
        </pc:grpChg>
        <pc:grpChg chg="del mod">
          <ac:chgData name="Wallter Kang" userId="d5c269cbe9dbe8bc" providerId="LiveId" clId="{AF7412A2-1EDC-45D4-A97B-63DA0CD77FB8}" dt="2024-03-19T01:16:14.010" v="2584"/>
          <ac:grpSpMkLst>
            <pc:docMk/>
            <pc:sldMk cId="2154314210" sldId="291"/>
            <ac:grpSpMk id="232" creationId="{F259AB7D-38A0-26DA-AC23-2EB9DAEE210A}"/>
          </ac:grpSpMkLst>
        </pc:grpChg>
        <pc:grpChg chg="del mod">
          <ac:chgData name="Wallter Kang" userId="d5c269cbe9dbe8bc" providerId="LiveId" clId="{AF7412A2-1EDC-45D4-A97B-63DA0CD77FB8}" dt="2024-03-19T01:16:16.863" v="2587"/>
          <ac:grpSpMkLst>
            <pc:docMk/>
            <pc:sldMk cId="2154314210" sldId="291"/>
            <ac:grpSpMk id="235" creationId="{A8A40F6E-A92E-6309-A633-04EB93424052}"/>
          </ac:grpSpMkLst>
        </pc:grpChg>
        <pc:grpChg chg="del mod">
          <ac:chgData name="Wallter Kang" userId="d5c269cbe9dbe8bc" providerId="LiveId" clId="{AF7412A2-1EDC-45D4-A97B-63DA0CD77FB8}" dt="2024-03-19T01:16:19.550" v="2593"/>
          <ac:grpSpMkLst>
            <pc:docMk/>
            <pc:sldMk cId="2154314210" sldId="291"/>
            <ac:grpSpMk id="238" creationId="{7F0E09F1-3A52-CD42-953F-43E61B78986C}"/>
          </ac:grpSpMkLst>
        </pc:grpChg>
        <pc:grpChg chg="del mod">
          <ac:chgData name="Wallter Kang" userId="d5c269cbe9dbe8bc" providerId="LiveId" clId="{AF7412A2-1EDC-45D4-A97B-63DA0CD77FB8}" dt="2024-03-19T01:16:26.805" v="2607"/>
          <ac:grpSpMkLst>
            <pc:docMk/>
            <pc:sldMk cId="2154314210" sldId="291"/>
            <ac:grpSpMk id="244" creationId="{DCD3C62F-38CF-10A5-5897-95A0C2AAAAC6}"/>
          </ac:grpSpMkLst>
        </pc:grpChg>
        <pc:grpChg chg="del mod">
          <ac:chgData name="Wallter Kang" userId="d5c269cbe9dbe8bc" providerId="LiveId" clId="{AF7412A2-1EDC-45D4-A97B-63DA0CD77FB8}" dt="2024-03-19T01:16:26.805" v="2607"/>
          <ac:grpSpMkLst>
            <pc:docMk/>
            <pc:sldMk cId="2154314210" sldId="291"/>
            <ac:grpSpMk id="249" creationId="{CD4721CA-59EE-9643-A414-A36C6023D2B4}"/>
          </ac:grpSpMkLst>
        </pc:grpChg>
        <pc:grpChg chg="mod">
          <ac:chgData name="Wallter Kang" userId="d5c269cbe9dbe8bc" providerId="LiveId" clId="{AF7412A2-1EDC-45D4-A97B-63DA0CD77FB8}" dt="2024-03-19T01:16:26.805" v="2607"/>
          <ac:grpSpMkLst>
            <pc:docMk/>
            <pc:sldMk cId="2154314210" sldId="291"/>
            <ac:grpSpMk id="258" creationId="{B3485277-E2BB-99FC-076A-BD1F7CEB8C3B}"/>
          </ac:grpSpMkLst>
        </pc:grp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" creationId="{71197EA7-108B-4406-8E75-6A4652BA59B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" creationId="{BBE0B8E6-CC2C-41A3-00C2-C9FB3FD2338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" creationId="{59F1FA1D-5232-C7E7-8C8F-E2F9FD00AB5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7" creationId="{3C951D7F-B078-8849-713D-E0BFDBBC0410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8" creationId="{219AB72A-21FF-AB87-2CE1-B058D1C25CB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9" creationId="{B01E7BB6-5A75-F560-285D-85EFD5032C61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0" creationId="{82B3F9B4-2D0B-D7C4-AA2E-374D1C0AD9E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1" creationId="{3D5D5A8D-17FD-4C16-0A7B-0719F26D96C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3" creationId="{2844D01A-3787-08A0-678A-B994CB439CEA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5" creationId="{148824C9-5B1A-B608-AC81-D936F4A40469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6" creationId="{3CFC1C15-76E2-B976-0550-59D5B42B087C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8" creationId="{A923BB60-752D-4A1B-B79A-51D39531B471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9" creationId="{35C6425B-0038-5BBB-CB95-BBB2CFBAF0C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0" creationId="{8FBB53DB-ACE1-6FE3-2A88-488CB6A1AD8F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" creationId="{0DBA5D24-5B21-CE55-943E-2D818C4CBA6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" creationId="{6AF6A4BA-77BC-88A3-5478-349E98F908D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3" creationId="{00837FFE-EFA4-C063-ABD1-47DF3D482411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" creationId="{AFAE7FAF-761A-48C3-3260-CBB07950CD0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" creationId="{3E149423-9DE9-F7C5-1CED-93A05F094DD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6" creationId="{EC73C284-54BF-1AF6-5569-82C841658B8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7" creationId="{5C05A7E5-14DB-5D9C-9C6D-B9BD9512901C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8" creationId="{FF4C8EBB-C721-2D2C-107B-533386BF6B4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9" creationId="{359D5063-00F4-FAAE-6DB2-87C49C390D66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0" creationId="{3C1580B4-3FC5-B87E-ABFA-323D390BD2E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1" creationId="{A42F311B-0B81-8DD7-E113-4CE6CAC3DE00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2" creationId="{5D9A6E5B-94AD-78FB-3426-0B3A1B52AA3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3" creationId="{67400E52-5440-06D6-1983-2C7F73848360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4" creationId="{8BEB4716-88E2-047F-9661-8B864BB1192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5" creationId="{9ECA4EEF-0EA4-40A8-7BCF-87E783FE980D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6" creationId="{705938BA-63FA-4F20-DB39-43E326DEB9DD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7" creationId="{D0532CFB-B46F-FD59-522F-104032E11B86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38" creationId="{0F5EEBD5-B864-77B4-CDDE-37BE9F057DAD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1" creationId="{DF668091-F316-F995-790E-C1A12470577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2" creationId="{FC36AB6D-7202-69BB-97FD-BE7A6C5E344C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3" creationId="{00E3905C-F651-CBED-4130-7C57CE600564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4" creationId="{6DD4FF10-A088-33C6-83E5-A370B3BEBD0A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5" creationId="{4E36AF6E-F862-3F51-5AA3-563C4FB1BDF4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6" creationId="{44279FF3-9C48-BC9A-F6EE-966252BA9E8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7" creationId="{1AE870C0-4623-C20D-D901-20E8A5F3639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8" creationId="{F4545483-8ADC-FFC0-347F-6932AFAB92BD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49" creationId="{CFF8A469-3CDA-A822-7BD1-8C44828B0CA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51" creationId="{808B2493-4B1D-A7D9-5835-8C14CFC9CBD9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52" creationId="{1F947C2F-23FE-2343-A24F-742457C8BA9F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54" creationId="{5F0A08C5-5A8E-DADC-76DA-A175BEE3F23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55" creationId="{7D9A3428-F8D4-4F6F-473B-429064B048D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56" creationId="{35E612F5-F5DF-F81B-27C4-30F210E80FBF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57" creationId="{E1B0E029-AE4A-A581-0FA6-93C0B7FC95E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58" creationId="{95C0379F-E8B6-57C9-6E07-560F8DC6B00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59" creationId="{B6F1709B-9E38-F851-B3BD-26ABE3863CB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0" creationId="{7D5FE4B8-F711-9D8E-A706-F31862348D46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1" creationId="{DCFDEBD6-51A5-74EC-7557-51C60C60E428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2" creationId="{0F20630D-E13F-BF0F-CF44-C0434D9283C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3" creationId="{6E78FF3C-0B7B-8A9E-888C-9651B73BC44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4" creationId="{C57D098E-4324-287B-1715-9C4814024D34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5" creationId="{C332CA41-EE28-D19C-5345-CECEBC58117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6" creationId="{2348F5D2-1F86-F4C0-3AF8-721533D2DCC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7" creationId="{55767BCE-B8AE-CCBC-FB0F-1919338AE81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8" creationId="{C2EACC6F-DD16-38A5-BCF1-9FF67AEB68D4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69" creationId="{DC09EBD4-7F9E-9299-309E-17A1DD77ECBA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70" creationId="{D07B569F-2518-49EF-4A0F-B9ED7DD3726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71" creationId="{6F88A504-2599-74F9-7C07-866A8830C1C8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72" creationId="{0EC70378-0FAD-C8B7-91E1-CE29F4EC166D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75" creationId="{1DAD06FD-AEBA-1E66-57A2-7D6B08E3F2D9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76" creationId="{8BC51807-3656-7327-178B-1BF6627778A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77" creationId="{A75B82EC-94B0-1F9C-2A29-6ECD826B64E8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78" creationId="{32097913-7BD7-6F18-ACF4-D16F6E670F19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82" creationId="{90ECCB56-6B63-E2D4-EBF8-E9890926C37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88" creationId="{3716EEEA-1215-112E-60F1-DE043F9972C1}"/>
          </ac:inkMkLst>
        </pc:inkChg>
        <pc:inkChg chg="del">
          <ac:chgData name="Wallter Kang" userId="d5c269cbe9dbe8bc" providerId="LiveId" clId="{AF7412A2-1EDC-45D4-A97B-63DA0CD77FB8}" dt="2024-03-19T01:14:15.113" v="2436" actId="478"/>
          <ac:inkMkLst>
            <pc:docMk/>
            <pc:sldMk cId="2154314210" sldId="291"/>
            <ac:inkMk id="91" creationId="{285BABD6-5E2F-84C0-D0AE-BD5797BDF9F2}"/>
          </ac:inkMkLst>
        </pc:inkChg>
        <pc:inkChg chg="del">
          <ac:chgData name="Wallter Kang" userId="d5c269cbe9dbe8bc" providerId="LiveId" clId="{AF7412A2-1EDC-45D4-A97B-63DA0CD77FB8}" dt="2024-03-19T01:14:15.113" v="2436" actId="478"/>
          <ac:inkMkLst>
            <pc:docMk/>
            <pc:sldMk cId="2154314210" sldId="291"/>
            <ac:inkMk id="92" creationId="{9AF281C1-5E8E-B822-34B0-8FC77764372A}"/>
          </ac:inkMkLst>
        </pc:inkChg>
        <pc:inkChg chg="del">
          <ac:chgData name="Wallter Kang" userId="d5c269cbe9dbe8bc" providerId="LiveId" clId="{AF7412A2-1EDC-45D4-A97B-63DA0CD77FB8}" dt="2024-03-19T01:14:15.113" v="2436" actId="478"/>
          <ac:inkMkLst>
            <pc:docMk/>
            <pc:sldMk cId="2154314210" sldId="291"/>
            <ac:inkMk id="93" creationId="{EE17FC6F-D0C5-CE80-B4B8-55517061070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97" creationId="{E90F056F-FD5C-E2D5-6FA8-18032CE4432F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01" creationId="{9FB319D2-DE15-1D30-11AB-C86EB1995679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11" creationId="{EE6FD887-C4DB-C0FF-4882-C45FD2641077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15" creationId="{92E00745-140B-FE7D-C30A-870A21673E39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20" creationId="{98003CFE-EF64-7006-D024-D58474FB5D0C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51" creationId="{9153DB54-A5A3-388B-4BBF-FAE66E8E0DA4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58" creationId="{E027B06C-946C-7FCC-79EF-CF83E05FDC80}"/>
          </ac:inkMkLst>
        </pc:inkChg>
        <pc:inkChg chg="del">
          <ac:chgData name="Wallter Kang" userId="d5c269cbe9dbe8bc" providerId="LiveId" clId="{AF7412A2-1EDC-45D4-A97B-63DA0CD77FB8}" dt="2024-03-19T01:14:15.113" v="2436" actId="478"/>
          <ac:inkMkLst>
            <pc:docMk/>
            <pc:sldMk cId="2154314210" sldId="291"/>
            <ac:inkMk id="162" creationId="{B2FE5BC7-5634-958C-F1AE-F955621276F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74" creationId="{58BF0400-6990-6A9F-D960-E882E8270AE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80" creationId="{5DC4D30B-70CF-053F-2D15-A914B3990B73}"/>
          </ac:inkMkLst>
        </pc:inkChg>
        <pc:inkChg chg="del">
          <ac:chgData name="Wallter Kang" userId="d5c269cbe9dbe8bc" providerId="LiveId" clId="{AF7412A2-1EDC-45D4-A97B-63DA0CD77FB8}" dt="2024-03-19T01:14:15.113" v="2436" actId="478"/>
          <ac:inkMkLst>
            <pc:docMk/>
            <pc:sldMk cId="2154314210" sldId="291"/>
            <ac:inkMk id="181" creationId="{B5E8D4E1-FFEE-D210-8C8C-3D2BE0418879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82" creationId="{2A2040CB-2A34-D38B-3B61-64D639A263E6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86" creationId="{66E0E2AE-31D4-49B6-1853-D9103A8AFF9A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199" creationId="{E524F4AD-23A3-8760-E954-0AC2F650945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09" creationId="{69DA4D82-1053-3A22-3EB3-86A71F139B80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0" creationId="{FFE2CA1E-FBAD-96EE-CD0E-C1E7E4E43840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1" creationId="{F518515D-8BC9-CE9B-C779-4D7DA185C30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2" creationId="{9B4118C7-6CB0-B1B8-3E65-7279705B4C3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3" creationId="{B128D7BF-F3E1-C33C-5981-A2FB637027A0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4" creationId="{1A299E50-21A1-68B6-E600-0AFDF014FB1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5" creationId="{90B9CC60-E4D8-742F-7530-022FA67F67F4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7" creationId="{0B738C48-ACD3-95E2-8BA9-EDE195023F56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8" creationId="{78815156-C89F-F488-7E5F-0BAE47C13144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19" creationId="{527BB6A1-1D8A-5CAF-A348-9029A2719CDA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0" creationId="{BFEAFBF6-2286-5134-C8FE-11EB9A6584C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1" creationId="{EC671C89-719A-D955-A586-7075DF53B6E0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2" creationId="{5A1FEE73-D4A0-5D43-1A15-4E01901BE7D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3" creationId="{85844DD1-9CE7-4807-1F5F-8320DBB70CD6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4" creationId="{CF547787-D386-A0C0-D606-D33B9B83849A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5" creationId="{3829EEA0-2FE7-3050-D921-1252456AD25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6" creationId="{D46032AF-98D5-E8A6-A283-237D09EC03D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7" creationId="{3436FF8A-1D78-88B1-08F5-4FDEE588E01A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8" creationId="{29909F9A-F335-9A29-000C-CFBC6808497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29" creationId="{9484BCCB-1C0D-0149-747C-3DFE13003E26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30" creationId="{A25B61EE-4A5F-CD00-FA23-18AFFB6C534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31" creationId="{74CA05F9-7B04-D35A-A481-922715E390B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33" creationId="{4FBA30B1-04B0-17D3-0130-BAD05FADC556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34" creationId="{FE23F855-B337-1C4B-D1FF-9EDD7886D65B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36" creationId="{424DD067-A66F-B3E7-CF74-9442F6E87DCF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37" creationId="{323004D4-19A8-5485-5985-5F10BD3DCD15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39" creationId="{2421E86C-46E4-B7E4-60D0-B805E2A4CEE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0" creationId="{7021B0F1-8CF7-0841-8BC8-BFD36B81E3C8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1" creationId="{700DDEBB-DFD4-E130-A2AF-68B40C7BB8F8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2" creationId="{5CED5CFB-0463-08A0-4C57-B99FEDF2343D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3" creationId="{C36253C0-C751-990E-8760-07E049BCB520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5" creationId="{469A0D40-A132-6E4A-07C3-4B5D6DA2893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6" creationId="{4393FAD6-577E-F4F0-259E-1DBFAEF9019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7" creationId="{1DF0DF6B-6269-35E7-40FC-BBCA9E55CDA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48" creationId="{A0F4FD45-760E-D76A-3332-95F9B4AB6919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0" creationId="{6734D9BE-7EB3-3D8D-7B57-6918FFE522DD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1" creationId="{E0742172-2838-D134-FD7D-C0BF92A9301E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2" creationId="{24584635-8C6D-1CB0-9B22-F9608B9D77F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3" creationId="{AE1FFF46-DD24-282D-E75B-41FD7C8CDFA3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4" creationId="{F128C291-90E9-9283-1AC1-0B0F41DF5B3F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5" creationId="{1F162FA2-9923-0429-0BEE-551512DD53FD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6" creationId="{C0DC2F17-357D-5179-17E8-751079F357E2}"/>
          </ac:inkMkLst>
        </pc:inkChg>
        <pc:inkChg chg="add mod">
          <ac:chgData name="Wallter Kang" userId="d5c269cbe9dbe8bc" providerId="LiveId" clId="{AF7412A2-1EDC-45D4-A97B-63DA0CD77FB8}" dt="2024-03-19T01:16:26.805" v="2607"/>
          <ac:inkMkLst>
            <pc:docMk/>
            <pc:sldMk cId="2154314210" sldId="291"/>
            <ac:inkMk id="257" creationId="{00AB9422-4469-D167-CE5D-47ED52679B11}"/>
          </ac:inkMkLst>
        </pc:inkChg>
      </pc:sldChg>
      <pc:sldChg chg="new">
        <pc:chgData name="Wallter Kang" userId="d5c269cbe9dbe8bc" providerId="LiveId" clId="{AF7412A2-1EDC-45D4-A97B-63DA0CD77FB8}" dt="2024-03-19T01:32:34.639" v="2608" actId="680"/>
        <pc:sldMkLst>
          <pc:docMk/>
          <pc:sldMk cId="3177766148" sldId="292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3362884762" sldId="292"/>
        </pc:sldMkLst>
      </pc:sldChg>
      <pc:sldChg chg="delSp modSp add mod">
        <pc:chgData name="Wallter Kang" userId="d5c269cbe9dbe8bc" providerId="LiveId" clId="{AF7412A2-1EDC-45D4-A97B-63DA0CD77FB8}" dt="2024-03-19T01:33:03.134" v="2624" actId="20577"/>
        <pc:sldMkLst>
          <pc:docMk/>
          <pc:sldMk cId="764743928" sldId="293"/>
        </pc:sldMkLst>
        <pc:spChg chg="mod">
          <ac:chgData name="Wallter Kang" userId="d5c269cbe9dbe8bc" providerId="LiveId" clId="{AF7412A2-1EDC-45D4-A97B-63DA0CD77FB8}" dt="2024-03-19T01:33:03.134" v="2624" actId="20577"/>
          <ac:spMkLst>
            <pc:docMk/>
            <pc:sldMk cId="764743928" sldId="293"/>
            <ac:spMk id="2" creationId="{7BDB8D8B-5381-9611-0A86-7ACB40F4E9AB}"/>
          </ac:spMkLst>
        </pc:spChg>
        <pc:grpChg chg="del">
          <ac:chgData name="Wallter Kang" userId="d5c269cbe9dbe8bc" providerId="LiveId" clId="{AF7412A2-1EDC-45D4-A97B-63DA0CD77FB8}" dt="2024-03-19T01:32:53.859" v="2610" actId="478"/>
          <ac:grpSpMkLst>
            <pc:docMk/>
            <pc:sldMk cId="764743928" sldId="293"/>
            <ac:grpSpMk id="258" creationId="{B3485277-E2BB-99FC-076A-BD1F7CEB8C3B}"/>
          </ac:grpSpMkLst>
        </pc:grp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1969182938" sldId="293"/>
        </pc:sldMkLst>
      </pc:sldChg>
      <pc:sldChg chg="addSp delSp modSp add mod">
        <pc:chgData name="Wallter Kang" userId="d5c269cbe9dbe8bc" providerId="LiveId" clId="{AF7412A2-1EDC-45D4-A97B-63DA0CD77FB8}" dt="2024-03-20T00:58:38.429" v="2775"/>
        <pc:sldMkLst>
          <pc:docMk/>
          <pc:sldMk cId="1463046005" sldId="294"/>
        </pc:sldMkLst>
        <pc:spChg chg="mod">
          <ac:chgData name="Wallter Kang" userId="d5c269cbe9dbe8bc" providerId="LiveId" clId="{AF7412A2-1EDC-45D4-A97B-63DA0CD77FB8}" dt="2024-03-20T00:55:26.986" v="2633" actId="20577"/>
          <ac:spMkLst>
            <pc:docMk/>
            <pc:sldMk cId="1463046005" sldId="294"/>
            <ac:spMk id="2" creationId="{7BDB8D8B-5381-9611-0A86-7ACB40F4E9AB}"/>
          </ac:spMkLst>
        </pc:spChg>
        <pc:grpChg chg="del mod">
          <ac:chgData name="Wallter Kang" userId="d5c269cbe9dbe8bc" providerId="LiveId" clId="{AF7412A2-1EDC-45D4-A97B-63DA0CD77FB8}" dt="2024-03-20T00:56:07.869" v="2642"/>
          <ac:grpSpMkLst>
            <pc:docMk/>
            <pc:sldMk cId="1463046005" sldId="294"/>
            <ac:grpSpMk id="7" creationId="{97090F91-7EED-B113-94C2-19B4C9665420}"/>
          </ac:grpSpMkLst>
        </pc:grpChg>
        <pc:grpChg chg="del mod">
          <ac:chgData name="Wallter Kang" userId="d5c269cbe9dbe8bc" providerId="LiveId" clId="{AF7412A2-1EDC-45D4-A97B-63DA0CD77FB8}" dt="2024-03-20T00:56:26.581" v="2643" actId="478"/>
          <ac:grpSpMkLst>
            <pc:docMk/>
            <pc:sldMk cId="1463046005" sldId="294"/>
            <ac:grpSpMk id="11" creationId="{13B008E2-E1D0-0B40-92BB-109CF994AB17}"/>
          </ac:grpSpMkLst>
        </pc:grpChg>
        <pc:grpChg chg="del mod">
          <ac:chgData name="Wallter Kang" userId="d5c269cbe9dbe8bc" providerId="LiveId" clId="{AF7412A2-1EDC-45D4-A97B-63DA0CD77FB8}" dt="2024-03-20T00:56:43.074" v="2650"/>
          <ac:grpSpMkLst>
            <pc:docMk/>
            <pc:sldMk cId="1463046005" sldId="294"/>
            <ac:grpSpMk id="15" creationId="{9C5ED47C-111D-806E-1241-42CB902E3B90}"/>
          </ac:grpSpMkLst>
        </pc:grpChg>
        <pc:grpChg chg="del mod">
          <ac:chgData name="Wallter Kang" userId="d5c269cbe9dbe8bc" providerId="LiveId" clId="{AF7412A2-1EDC-45D4-A97B-63DA0CD77FB8}" dt="2024-03-20T00:56:48.990" v="2662"/>
          <ac:grpSpMkLst>
            <pc:docMk/>
            <pc:sldMk cId="1463046005" sldId="294"/>
            <ac:grpSpMk id="18" creationId="{F788E709-FF55-6A7B-05E5-08F5655484CD}"/>
          </ac:grpSpMkLst>
        </pc:grpChg>
        <pc:grpChg chg="del mod">
          <ac:chgData name="Wallter Kang" userId="d5c269cbe9dbe8bc" providerId="LiveId" clId="{AF7412A2-1EDC-45D4-A97B-63DA0CD77FB8}" dt="2024-03-20T00:56:55.162" v="2665"/>
          <ac:grpSpMkLst>
            <pc:docMk/>
            <pc:sldMk cId="1463046005" sldId="294"/>
            <ac:grpSpMk id="30" creationId="{7DDB13EA-5EDC-8D33-FE5F-2CAB4AE37E3E}"/>
          </ac:grpSpMkLst>
        </pc:grpChg>
        <pc:grpChg chg="del mod">
          <ac:chgData name="Wallter Kang" userId="d5c269cbe9dbe8bc" providerId="LiveId" clId="{AF7412A2-1EDC-45D4-A97B-63DA0CD77FB8}" dt="2024-03-20T00:57:04.510" v="2687"/>
          <ac:grpSpMkLst>
            <pc:docMk/>
            <pc:sldMk cId="1463046005" sldId="294"/>
            <ac:grpSpMk id="33" creationId="{C91EB76F-6CAB-E704-C30D-AB603B0DE527}"/>
          </ac:grpSpMkLst>
        </pc:grpChg>
        <pc:grpChg chg="del mod">
          <ac:chgData name="Wallter Kang" userId="d5c269cbe9dbe8bc" providerId="LiveId" clId="{AF7412A2-1EDC-45D4-A97B-63DA0CD77FB8}" dt="2024-03-20T00:57:09.103" v="2691"/>
          <ac:grpSpMkLst>
            <pc:docMk/>
            <pc:sldMk cId="1463046005" sldId="294"/>
            <ac:grpSpMk id="55" creationId="{BAE94535-8451-0A56-091A-06303565ADEB}"/>
          </ac:grpSpMkLst>
        </pc:grpChg>
        <pc:grpChg chg="del mod">
          <ac:chgData name="Wallter Kang" userId="d5c269cbe9dbe8bc" providerId="LiveId" clId="{AF7412A2-1EDC-45D4-A97B-63DA0CD77FB8}" dt="2024-03-20T00:57:19.120" v="2710"/>
          <ac:grpSpMkLst>
            <pc:docMk/>
            <pc:sldMk cId="1463046005" sldId="294"/>
            <ac:grpSpMk id="59" creationId="{1EDA1FAE-94F2-F029-9110-8A8AE3D48B78}"/>
          </ac:grpSpMkLst>
        </pc:grpChg>
        <pc:grpChg chg="del mod">
          <ac:chgData name="Wallter Kang" userId="d5c269cbe9dbe8bc" providerId="LiveId" clId="{AF7412A2-1EDC-45D4-A97B-63DA0CD77FB8}" dt="2024-03-20T00:57:21.672" v="2718"/>
          <ac:grpSpMkLst>
            <pc:docMk/>
            <pc:sldMk cId="1463046005" sldId="294"/>
            <ac:grpSpMk id="78" creationId="{E99FEB74-46F1-F11F-25A6-C2DCFC8380FE}"/>
          </ac:grpSpMkLst>
        </pc:grpChg>
        <pc:grpChg chg="del mod">
          <ac:chgData name="Wallter Kang" userId="d5c269cbe9dbe8bc" providerId="LiveId" clId="{AF7412A2-1EDC-45D4-A97B-63DA0CD77FB8}" dt="2024-03-20T00:57:24.511" v="2721"/>
          <ac:grpSpMkLst>
            <pc:docMk/>
            <pc:sldMk cId="1463046005" sldId="294"/>
            <ac:grpSpMk id="86" creationId="{A2C9BD80-9D9D-262C-8D46-B786EF81B7C9}"/>
          </ac:grpSpMkLst>
        </pc:grpChg>
        <pc:grpChg chg="del mod">
          <ac:chgData name="Wallter Kang" userId="d5c269cbe9dbe8bc" providerId="LiveId" clId="{AF7412A2-1EDC-45D4-A97B-63DA0CD77FB8}" dt="2024-03-20T00:57:29.092" v="2725"/>
          <ac:grpSpMkLst>
            <pc:docMk/>
            <pc:sldMk cId="1463046005" sldId="294"/>
            <ac:grpSpMk id="89" creationId="{902C091A-EA55-2126-AF53-759368BD2D2D}"/>
          </ac:grpSpMkLst>
        </pc:grpChg>
        <pc:grpChg chg="del mod">
          <ac:chgData name="Wallter Kang" userId="d5c269cbe9dbe8bc" providerId="LiveId" clId="{AF7412A2-1EDC-45D4-A97B-63DA0CD77FB8}" dt="2024-03-20T00:57:48.394" v="2741"/>
          <ac:grpSpMkLst>
            <pc:docMk/>
            <pc:sldMk cId="1463046005" sldId="294"/>
            <ac:grpSpMk id="93" creationId="{D109B81C-EF4D-B095-BB3D-D0AEC0DA6448}"/>
          </ac:grpSpMkLst>
        </pc:grpChg>
        <pc:grpChg chg="del mod">
          <ac:chgData name="Wallter Kang" userId="d5c269cbe9dbe8bc" providerId="LiveId" clId="{AF7412A2-1EDC-45D4-A97B-63DA0CD77FB8}" dt="2024-03-20T00:57:48.394" v="2741"/>
          <ac:grpSpMkLst>
            <pc:docMk/>
            <pc:sldMk cId="1463046005" sldId="294"/>
            <ac:grpSpMk id="101" creationId="{46F8F70E-19D5-9509-988B-75F7BB93A3CF}"/>
          </ac:grpSpMkLst>
        </pc:grpChg>
        <pc:grpChg chg="del mod">
          <ac:chgData name="Wallter Kang" userId="d5c269cbe9dbe8bc" providerId="LiveId" clId="{AF7412A2-1EDC-45D4-A97B-63DA0CD77FB8}" dt="2024-03-20T00:57:48.394" v="2741"/>
          <ac:grpSpMkLst>
            <pc:docMk/>
            <pc:sldMk cId="1463046005" sldId="294"/>
            <ac:grpSpMk id="109" creationId="{80A81D8B-C938-B020-E4DE-059F9EBFD04D}"/>
          </ac:grpSpMkLst>
        </pc:grpChg>
        <pc:grpChg chg="del mod">
          <ac:chgData name="Wallter Kang" userId="d5c269cbe9dbe8bc" providerId="LiveId" clId="{AF7412A2-1EDC-45D4-A97B-63DA0CD77FB8}" dt="2024-03-20T00:57:54.585" v="2748"/>
          <ac:grpSpMkLst>
            <pc:docMk/>
            <pc:sldMk cId="1463046005" sldId="294"/>
            <ac:grpSpMk id="110" creationId="{E142D50B-E30E-86DF-94A9-6BCFDD30EDE4}"/>
          </ac:grpSpMkLst>
        </pc:grpChg>
        <pc:grpChg chg="del mod">
          <ac:chgData name="Wallter Kang" userId="d5c269cbe9dbe8bc" providerId="LiveId" clId="{AF7412A2-1EDC-45D4-A97B-63DA0CD77FB8}" dt="2024-03-20T00:57:57.949" v="2751"/>
          <ac:grpSpMkLst>
            <pc:docMk/>
            <pc:sldMk cId="1463046005" sldId="294"/>
            <ac:grpSpMk id="117" creationId="{EE2D002A-EDAE-E009-45D1-A3D0D076FEE7}"/>
          </ac:grpSpMkLst>
        </pc:grpChg>
        <pc:grpChg chg="del mod">
          <ac:chgData name="Wallter Kang" userId="d5c269cbe9dbe8bc" providerId="LiveId" clId="{AF7412A2-1EDC-45D4-A97B-63DA0CD77FB8}" dt="2024-03-20T00:57:59.666" v="2755"/>
          <ac:grpSpMkLst>
            <pc:docMk/>
            <pc:sldMk cId="1463046005" sldId="294"/>
            <ac:grpSpMk id="120" creationId="{E8B3A954-747D-E3C6-5831-C717CB73ABC5}"/>
          </ac:grpSpMkLst>
        </pc:grpChg>
        <pc:grpChg chg="del mod">
          <ac:chgData name="Wallter Kang" userId="d5c269cbe9dbe8bc" providerId="LiveId" clId="{AF7412A2-1EDC-45D4-A97B-63DA0CD77FB8}" dt="2024-03-20T00:58:08.313" v="2766"/>
          <ac:grpSpMkLst>
            <pc:docMk/>
            <pc:sldMk cId="1463046005" sldId="294"/>
            <ac:grpSpMk id="124" creationId="{1773435D-AF4C-42CC-ABA5-7A3A99081AC8}"/>
          </ac:grpSpMkLst>
        </pc:grpChg>
        <pc:grpChg chg="del mod">
          <ac:chgData name="Wallter Kang" userId="d5c269cbe9dbe8bc" providerId="LiveId" clId="{AF7412A2-1EDC-45D4-A97B-63DA0CD77FB8}" dt="2024-03-20T00:58:38.429" v="2775"/>
          <ac:grpSpMkLst>
            <pc:docMk/>
            <pc:sldMk cId="1463046005" sldId="294"/>
            <ac:grpSpMk id="135" creationId="{C200B8E6-BC77-359C-6137-6216646AAD8D}"/>
          </ac:grpSpMkLst>
        </pc:grpChg>
        <pc:grpChg chg="mod">
          <ac:chgData name="Wallter Kang" userId="d5c269cbe9dbe8bc" providerId="LiveId" clId="{AF7412A2-1EDC-45D4-A97B-63DA0CD77FB8}" dt="2024-03-20T00:58:38.429" v="2775"/>
          <ac:grpSpMkLst>
            <pc:docMk/>
            <pc:sldMk cId="1463046005" sldId="294"/>
            <ac:grpSpMk id="144" creationId="{7D09CB7B-E5AF-FB3E-A90B-993985297963}"/>
          </ac:grpSpMkLst>
        </pc:grpChg>
        <pc:grpChg chg="mod">
          <ac:chgData name="Wallter Kang" userId="d5c269cbe9dbe8bc" providerId="LiveId" clId="{AF7412A2-1EDC-45D4-A97B-63DA0CD77FB8}" dt="2024-03-20T00:58:38.429" v="2775"/>
          <ac:grpSpMkLst>
            <pc:docMk/>
            <pc:sldMk cId="1463046005" sldId="294"/>
            <ac:grpSpMk id="145" creationId="{0142356E-E1D7-81AA-8F7A-838A53420CFF}"/>
          </ac:grpSpMkLst>
        </pc:grpChg>
        <pc:inkChg chg="add mod">
          <ac:chgData name="Wallter Kang" userId="d5c269cbe9dbe8bc" providerId="LiveId" clId="{AF7412A2-1EDC-45D4-A97B-63DA0CD77FB8}" dt="2024-03-20T00:56:07.869" v="2642"/>
          <ac:inkMkLst>
            <pc:docMk/>
            <pc:sldMk cId="1463046005" sldId="294"/>
            <ac:inkMk id="3" creationId="{F6C5E564-7125-392B-D652-D74747A191B1}"/>
          </ac:inkMkLst>
        </pc:inkChg>
        <pc:inkChg chg="add mod">
          <ac:chgData name="Wallter Kang" userId="d5c269cbe9dbe8bc" providerId="LiveId" clId="{AF7412A2-1EDC-45D4-A97B-63DA0CD77FB8}" dt="2024-03-20T00:56:07.869" v="2642"/>
          <ac:inkMkLst>
            <pc:docMk/>
            <pc:sldMk cId="1463046005" sldId="294"/>
            <ac:inkMk id="4" creationId="{128D80D5-EBF6-0C07-52F8-33CB4DB3D2DE}"/>
          </ac:inkMkLst>
        </pc:inkChg>
        <pc:inkChg chg="add mod">
          <ac:chgData name="Wallter Kang" userId="d5c269cbe9dbe8bc" providerId="LiveId" clId="{AF7412A2-1EDC-45D4-A97B-63DA0CD77FB8}" dt="2024-03-20T00:56:07.869" v="2642"/>
          <ac:inkMkLst>
            <pc:docMk/>
            <pc:sldMk cId="1463046005" sldId="294"/>
            <ac:inkMk id="5" creationId="{C86E1CB9-64ED-80F9-DB38-54A8A3BC138F}"/>
          </ac:inkMkLst>
        </pc:inkChg>
        <pc:inkChg chg="add mod">
          <ac:chgData name="Wallter Kang" userId="d5c269cbe9dbe8bc" providerId="LiveId" clId="{AF7412A2-1EDC-45D4-A97B-63DA0CD77FB8}" dt="2024-03-20T00:56:07.869" v="2642"/>
          <ac:inkMkLst>
            <pc:docMk/>
            <pc:sldMk cId="1463046005" sldId="294"/>
            <ac:inkMk id="6" creationId="{7844FA32-D190-301A-D1F3-49D1C574316B}"/>
          </ac:inkMkLst>
        </pc:inkChg>
        <pc:inkChg chg="add mod">
          <ac:chgData name="Wallter Kang" userId="d5c269cbe9dbe8bc" providerId="LiveId" clId="{AF7412A2-1EDC-45D4-A97B-63DA0CD77FB8}" dt="2024-03-20T00:56:07.869" v="2642"/>
          <ac:inkMkLst>
            <pc:docMk/>
            <pc:sldMk cId="1463046005" sldId="294"/>
            <ac:inkMk id="8" creationId="{FE799AFF-7B49-6CCD-A7C2-6388FEC637E9}"/>
          </ac:inkMkLst>
        </pc:inkChg>
        <pc:inkChg chg="add mod">
          <ac:chgData name="Wallter Kang" userId="d5c269cbe9dbe8bc" providerId="LiveId" clId="{AF7412A2-1EDC-45D4-A97B-63DA0CD77FB8}" dt="2024-03-20T00:56:07.869" v="2642"/>
          <ac:inkMkLst>
            <pc:docMk/>
            <pc:sldMk cId="1463046005" sldId="294"/>
            <ac:inkMk id="9" creationId="{D9B8D598-DFA9-ACD1-9A47-49F13BF68793}"/>
          </ac:inkMkLst>
        </pc:inkChg>
        <pc:inkChg chg="add mod">
          <ac:chgData name="Wallter Kang" userId="d5c269cbe9dbe8bc" providerId="LiveId" clId="{AF7412A2-1EDC-45D4-A97B-63DA0CD77FB8}" dt="2024-03-20T00:56:07.869" v="2642"/>
          <ac:inkMkLst>
            <pc:docMk/>
            <pc:sldMk cId="1463046005" sldId="294"/>
            <ac:inkMk id="10" creationId="{263DDACC-A5AE-3A0B-1094-37BCEC45EE42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" creationId="{00D6E86C-DE62-DB80-3EF4-CD30625B225E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" creationId="{E5F7F4E6-649D-B441-A52A-56031D78CD62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4" creationId="{E4DB32E9-311E-D20D-EE59-BFFA6A7A2697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6" creationId="{D9E14F40-E007-95F8-B2E2-3DFB9F941E9E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7" creationId="{6FB9976A-E453-16EC-E292-F5C66DF251C1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9" creationId="{5EA92F75-93A3-0849-6BE3-A9F279E33B46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0" creationId="{1A256F0E-B041-F1C3-2E52-0E0340337AD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1" creationId="{15EA737B-157C-096C-BD36-C8EEF3F9320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2" creationId="{26B07CFB-C78D-BBD6-B01E-75B2F71F6F72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3" creationId="{3985BBE0-8747-F80A-82B6-C3CC1FD1C6D1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4" creationId="{DC2019C6-D1D6-DEA1-C0A8-E58E58CCE3EF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5" creationId="{6C4631B0-BD22-47BB-6B46-AE3B13159DCF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6" creationId="{6799DC15-75AE-A3CC-17B9-3C7FA52CA5E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7" creationId="{2A2A94F9-2937-4D4F-10E9-12653599E5D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8" creationId="{0998B16D-0868-2F69-9760-E8FB5295D393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29" creationId="{A0732A38-422F-A211-F357-6D5B36D8603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31" creationId="{A0B13B92-7E36-5108-4565-BF5A0C5D7A3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32" creationId="{4C8FDA33-72EC-25E1-4B22-C97A8514091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34" creationId="{6537F97B-0269-DB4A-5F6F-BD734A3DD685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35" creationId="{D5D0EE61-866B-9ED6-6630-613BC434D467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36" creationId="{721AAEED-C959-A57C-5E15-6BBAA1192A5E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37" creationId="{2DC6E55D-975D-952F-0E7B-5A0700133B4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38" creationId="{A3B3B1AC-0384-E3C3-D0D1-180D88BE0AC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39" creationId="{DDCC5CDC-ACE4-1A27-B316-F20856BC8808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0" creationId="{3C61698B-1233-354B-1C61-8284CC658E8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1" creationId="{2F48900D-3512-CBCE-ECAD-232F5D6CAAC3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2" creationId="{3A484E74-A3BD-09C7-F237-90C08E1FDCA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3" creationId="{C0359070-ACC5-D34E-6D6F-9F959281EB03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4" creationId="{4FF7162E-4C7A-281C-DE6B-9C389DBAB28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5" creationId="{3B8F77C4-C599-A5E1-9AA5-EAC9F4BBB612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6" creationId="{EBE68743-CB3A-E7F0-648D-56D4FF4001DE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7" creationId="{35F8C9BF-7AEB-5A15-B104-EB69183F580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8" creationId="{AAE75FD2-4B86-3A99-E15B-4B87E50454EA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49" creationId="{7AE1D5D7-B907-DA4E-BB00-A75F15B957B7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50" creationId="{83AF1FF8-9A39-3150-800C-5EE5C5BF088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51" creationId="{E4CA81CD-7A80-A86D-DBAB-D473EAB8F618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52" creationId="{8D7EEE9E-4444-F6E5-F893-D2AFEDCD9B8C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53" creationId="{8E3B104E-4882-398F-F42B-FEF1644E04A1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54" creationId="{E496D000-6E0B-7BDA-6AB8-E7B99E302C4F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56" creationId="{DE610B6A-59D2-D518-AC3D-011B56F6ADAD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57" creationId="{F837C3B5-E4A9-79A8-733E-0EEE1F8EE43F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58" creationId="{998D92E9-1A29-3D7C-DFD3-E0BE1EA72095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0" creationId="{D84441C3-1460-0E82-F353-D25F9458982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1" creationId="{73C36862-A6BE-D049-2F81-5E25C8ECE96A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2" creationId="{7D72FFDD-8A76-8232-EDBF-1CBBFBAEB3FD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3" creationId="{793233C3-0A1F-C11C-3D63-842070404265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4" creationId="{2B008FD8-41F4-EE15-8A7D-215885884FD6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5" creationId="{D352AD47-BA2A-6682-A77B-5C2A1195ED6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6" creationId="{6BBC5540-148C-464B-2157-5207885609C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7" creationId="{9D882D2F-B4ED-1A31-90D6-1B25936FE843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8" creationId="{4725CC33-061B-5643-1BB1-17E38776A1B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69" creationId="{B104CA8E-2B89-C363-0C36-11808FB9EA2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0" creationId="{95001C26-89F6-8316-5D12-347BA93A502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1" creationId="{1FFA638C-CA51-5855-A626-34324E0C98F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2" creationId="{12E0B293-A428-FAE7-B780-85C2C1BAFFA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3" creationId="{5781F067-0F54-C320-2F92-709E3CF9903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4" creationId="{F2BAA9A1-434F-BAE9-54AF-40295BCE2AB8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5" creationId="{ACEF3E63-5780-BA19-B7CD-0704348519CA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6" creationId="{A0DE42A8-4F2C-F45B-7E66-A6D10855FDB7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7" creationId="{DED234F3-A32E-0BC7-F03A-4F405F94E73E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79" creationId="{A6163EC8-5E80-71F5-697C-F61E4E84897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80" creationId="{DDCECB5A-31A4-CE71-9277-C9414B08EE75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81" creationId="{956486C9-91D5-A0E0-E1D9-8C60A952F24C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82" creationId="{99E34688-9BE2-19B7-B5DD-A2FEF9456A9D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83" creationId="{77194EED-BC2F-2D43-0AC5-79AF3627956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84" creationId="{D74C08C6-1D46-B700-8B77-732CA914D79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85" creationId="{233DC5A0-03E0-816E-0784-077DBEEF252A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87" creationId="{724C1C92-6E62-2505-6EB9-CC009955BFE6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88" creationId="{83ACC981-F518-0531-C07A-F0A20EB069E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0" creationId="{4204CB16-A5D8-95F6-D531-B40F34F36E16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1" creationId="{409A48D6-5C75-0C2B-1B9B-AF9BB7FDFDC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2" creationId="{659B627B-4E47-BE20-687E-5D1E90DB44D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4" creationId="{A6E6EA19-EE45-32D3-92F9-41DB5F56120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5" creationId="{D22F0745-E99C-BB12-D946-23145EE9930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6" creationId="{25761BAA-6C0A-5AF7-1C8D-0A0AFDEBE48C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7" creationId="{70B536F0-C474-E2DB-1E81-748A0156D7E3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8" creationId="{FBCD5C52-A63A-0D8F-48A9-D1D6C5070E7E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99" creationId="{4B737D42-28F3-CB85-F344-8CFE84AF6231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00" creationId="{0F9C55E9-89DB-CBFE-C2F3-638D31DCAEAC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02" creationId="{D9B8949B-2C33-4A0B-2B8E-2FD8CFC1148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03" creationId="{4A3F4AF9-2854-05F3-BFED-413F64E5ABE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04" creationId="{98854236-1418-E87F-7904-C01A19367B95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05" creationId="{4EDE82AD-B078-D214-89C9-CFFF93FE75BC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06" creationId="{2B414A23-7A6F-ACE1-CD42-282F127D058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07" creationId="{57BB1DDA-32C3-7951-5638-6450BBAE9DA1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08" creationId="{401958B3-23D0-F245-41AC-6E0370A817D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11" creationId="{E228E288-4CD7-8488-925C-2461C6060756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12" creationId="{3FF7F74D-07ED-CDD5-05A1-E352F6D0047D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13" creationId="{BAD11C62-31C1-7F5A-B386-0A947B95E136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14" creationId="{E15E1F67-D31F-CA18-0FDB-88308ADF742E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15" creationId="{B5339E2F-FEFA-C4D9-3E98-251EDFC506E3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16" creationId="{2FF34200-D4BF-E4A7-DDBC-6D7F7CF1745A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18" creationId="{D3BC4F12-41DB-D876-8FB6-4BD38841ED6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19" creationId="{73938A52-5E06-03F7-BC02-5EE7F5BCBD25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1" creationId="{E9674C6C-A813-B105-FD04-847D4532130B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2" creationId="{82F22FDF-307F-97EC-FD60-F718C5B18863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3" creationId="{883DAD4D-148B-9C44-6DA1-E8AD0CA9D8D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5" creationId="{F5EF7E6F-560D-B33A-188C-FEFA51C835A9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6" creationId="{D29B844B-54BB-546F-92A1-3AB3EFC4D00C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7" creationId="{173ED27B-59EE-EC7B-6AC7-3C6D5AE95ADF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8" creationId="{BABE3238-D401-530E-8122-2C8DDD4B951E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29" creationId="{81D03126-1EED-41A7-9433-11D3C86A442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0" creationId="{52405DD6-4509-BCAB-7BFC-31B3DBBB1906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1" creationId="{F06D08E2-F02A-852A-BDCB-8D5D5F152328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2" creationId="{FFDE3DB6-C251-00E4-42F3-4472F9246BF5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3" creationId="{3D254349-2842-3508-72F3-1DFBFF29F11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4" creationId="{12A25823-9819-E25B-70D2-6874CE42A441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6" creationId="{78D1FDD5-592B-73F6-C5B1-E8522B77ADB1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7" creationId="{56765324-0B7A-5500-9A14-F9059A313CE7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8" creationId="{FD0728CD-5C84-7103-9C6C-42DE92337A10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39" creationId="{37A6245D-EA0B-9263-F56A-A940B1874CD8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40" creationId="{74197BBB-A14B-9B15-FB5B-80B87AAB677F}"/>
          </ac:inkMkLst>
        </pc:inkChg>
        <pc:inkChg chg="add">
          <ac:chgData name="Wallter Kang" userId="d5c269cbe9dbe8bc" providerId="LiveId" clId="{AF7412A2-1EDC-45D4-A97B-63DA0CD77FB8}" dt="2024-03-20T00:58:37.179" v="2772" actId="9405"/>
          <ac:inkMkLst>
            <pc:docMk/>
            <pc:sldMk cId="1463046005" sldId="294"/>
            <ac:inkMk id="141" creationId="{361F2D84-C4DD-CC93-8732-8616A3FE4B04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42" creationId="{60B0D9BB-37C0-832F-115C-787012438058}"/>
          </ac:inkMkLst>
        </pc:inkChg>
        <pc:inkChg chg="add mod">
          <ac:chgData name="Wallter Kang" userId="d5c269cbe9dbe8bc" providerId="LiveId" clId="{AF7412A2-1EDC-45D4-A97B-63DA0CD77FB8}" dt="2024-03-20T00:58:38.429" v="2775"/>
          <ac:inkMkLst>
            <pc:docMk/>
            <pc:sldMk cId="1463046005" sldId="294"/>
            <ac:inkMk id="143" creationId="{417FC342-58EF-B133-232F-1C07CC849E15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2610010341" sldId="294"/>
        </pc:sldMkLst>
      </pc:sldChg>
      <pc:sldChg chg="new">
        <pc:chgData name="Wallter Kang" userId="d5c269cbe9dbe8bc" providerId="LiveId" clId="{AF7412A2-1EDC-45D4-A97B-63DA0CD77FB8}" dt="2024-03-20T01:24:45.602" v="2776" actId="680"/>
        <pc:sldMkLst>
          <pc:docMk/>
          <pc:sldMk cId="2315030462" sldId="295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3480101506" sldId="295"/>
        </pc:sldMkLst>
      </pc:sldChg>
      <pc:sldChg chg="addSp delSp modSp add mod">
        <pc:chgData name="Wallter Kang" userId="d5c269cbe9dbe8bc" providerId="LiveId" clId="{AF7412A2-1EDC-45D4-A97B-63DA0CD77FB8}" dt="2024-03-20T01:33:03.993" v="2921"/>
        <pc:sldMkLst>
          <pc:docMk/>
          <pc:sldMk cId="498888877" sldId="296"/>
        </pc:sldMkLst>
        <pc:spChg chg="mod">
          <ac:chgData name="Wallter Kang" userId="d5c269cbe9dbe8bc" providerId="LiveId" clId="{AF7412A2-1EDC-45D4-A97B-63DA0CD77FB8}" dt="2024-03-20T01:25:11.705" v="2790" actId="20577"/>
          <ac:spMkLst>
            <pc:docMk/>
            <pc:sldMk cId="498888877" sldId="296"/>
            <ac:spMk id="2" creationId="{7BDB8D8B-5381-9611-0A86-7ACB40F4E9AB}"/>
          </ac:spMkLst>
        </pc:spChg>
        <pc:grpChg chg="del mod">
          <ac:chgData name="Wallter Kang" userId="d5c269cbe9dbe8bc" providerId="LiveId" clId="{AF7412A2-1EDC-45D4-A97B-63DA0CD77FB8}" dt="2024-03-20T01:31:01.580" v="2799"/>
          <ac:grpSpMkLst>
            <pc:docMk/>
            <pc:sldMk cId="498888877" sldId="296"/>
            <ac:grpSpMk id="8" creationId="{ABDEB1B5-6940-D873-58D2-2767AC76E40C}"/>
          </ac:grpSpMkLst>
        </pc:grpChg>
        <pc:grpChg chg="del mod">
          <ac:chgData name="Wallter Kang" userId="d5c269cbe9dbe8bc" providerId="LiveId" clId="{AF7412A2-1EDC-45D4-A97B-63DA0CD77FB8}" dt="2024-03-20T01:31:09.034" v="2816"/>
          <ac:grpSpMkLst>
            <pc:docMk/>
            <pc:sldMk cId="498888877" sldId="296"/>
            <ac:grpSpMk id="11" creationId="{0D569328-ABC0-73C0-56C7-47E3F79CF2DB}"/>
          </ac:grpSpMkLst>
        </pc:grpChg>
        <pc:grpChg chg="del mod">
          <ac:chgData name="Wallter Kang" userId="d5c269cbe9dbe8bc" providerId="LiveId" clId="{AF7412A2-1EDC-45D4-A97B-63DA0CD77FB8}" dt="2024-03-20T01:31:16.348" v="2826"/>
          <ac:grpSpMkLst>
            <pc:docMk/>
            <pc:sldMk cId="498888877" sldId="296"/>
            <ac:grpSpMk id="93" creationId="{D3719A14-2875-E014-8B12-AC51E1710927}"/>
          </ac:grpSpMkLst>
        </pc:grpChg>
        <pc:grpChg chg="del mod">
          <ac:chgData name="Wallter Kang" userId="d5c269cbe9dbe8bc" providerId="LiveId" clId="{AF7412A2-1EDC-45D4-A97B-63DA0CD77FB8}" dt="2024-03-20T01:32:48.687" v="2903"/>
          <ac:grpSpMkLst>
            <pc:docMk/>
            <pc:sldMk cId="498888877" sldId="296"/>
            <ac:grpSpMk id="135" creationId="{B0D169FC-8534-1546-FAF4-19574FE2761A}"/>
          </ac:grpSpMkLst>
        </pc:grpChg>
        <pc:grpChg chg="del">
          <ac:chgData name="Wallter Kang" userId="d5c269cbe9dbe8bc" providerId="LiveId" clId="{AF7412A2-1EDC-45D4-A97B-63DA0CD77FB8}" dt="2024-03-20T01:25:00.730" v="2778" actId="478"/>
          <ac:grpSpMkLst>
            <pc:docMk/>
            <pc:sldMk cId="498888877" sldId="296"/>
            <ac:grpSpMk id="145" creationId="{0142356E-E1D7-81AA-8F7A-838A53420CFF}"/>
          </ac:grpSpMkLst>
        </pc:grpChg>
        <pc:grpChg chg="del mod">
          <ac:chgData name="Wallter Kang" userId="d5c269cbe9dbe8bc" providerId="LiveId" clId="{AF7412A2-1EDC-45D4-A97B-63DA0CD77FB8}" dt="2024-03-20T01:31:16.348" v="2826"/>
          <ac:grpSpMkLst>
            <pc:docMk/>
            <pc:sldMk cId="498888877" sldId="296"/>
            <ac:grpSpMk id="146" creationId="{83946AA2-F158-3EBA-383E-0D81AC3CD7EB}"/>
          </ac:grpSpMkLst>
        </pc:grpChg>
        <pc:grpChg chg="del mod">
          <ac:chgData name="Wallter Kang" userId="d5c269cbe9dbe8bc" providerId="LiveId" clId="{AF7412A2-1EDC-45D4-A97B-63DA0CD77FB8}" dt="2024-03-20T01:31:34.591" v="2834"/>
          <ac:grpSpMkLst>
            <pc:docMk/>
            <pc:sldMk cId="498888877" sldId="296"/>
            <ac:grpSpMk id="156" creationId="{52624E6C-050B-80CA-30B3-569DD73CD43D}"/>
          </ac:grpSpMkLst>
        </pc:grpChg>
        <pc:grpChg chg="mod">
          <ac:chgData name="Wallter Kang" userId="d5c269cbe9dbe8bc" providerId="LiveId" clId="{AF7412A2-1EDC-45D4-A97B-63DA0CD77FB8}" dt="2024-03-20T01:31:17.367" v="2829"/>
          <ac:grpSpMkLst>
            <pc:docMk/>
            <pc:sldMk cId="498888877" sldId="296"/>
            <ac:grpSpMk id="159" creationId="{D8AD2D92-EB20-CCF2-9BD4-96DBDB1942A4}"/>
          </ac:grpSpMkLst>
        </pc:grpChg>
        <pc:grpChg chg="mod">
          <ac:chgData name="Wallter Kang" userId="d5c269cbe9dbe8bc" providerId="LiveId" clId="{AF7412A2-1EDC-45D4-A97B-63DA0CD77FB8}" dt="2024-03-20T01:31:20.677" v="2832"/>
          <ac:grpSpMkLst>
            <pc:docMk/>
            <pc:sldMk cId="498888877" sldId="296"/>
            <ac:grpSpMk id="162" creationId="{08367854-664A-3616-1610-27FBE70F9DBB}"/>
          </ac:grpSpMkLst>
        </pc:grpChg>
        <pc:grpChg chg="del mod">
          <ac:chgData name="Wallter Kang" userId="d5c269cbe9dbe8bc" providerId="LiveId" clId="{AF7412A2-1EDC-45D4-A97B-63DA0CD77FB8}" dt="2024-03-20T01:32:48.687" v="2903"/>
          <ac:grpSpMkLst>
            <pc:docMk/>
            <pc:sldMk cId="498888877" sldId="296"/>
            <ac:grpSpMk id="164" creationId="{BEE4F497-5586-CA54-0678-36F055C2CDF2}"/>
          </ac:grpSpMkLst>
        </pc:grpChg>
        <pc:grpChg chg="del mod">
          <ac:chgData name="Wallter Kang" userId="d5c269cbe9dbe8bc" providerId="LiveId" clId="{AF7412A2-1EDC-45D4-A97B-63DA0CD77FB8}" dt="2024-03-20T01:32:06.003" v="2855"/>
          <ac:grpSpMkLst>
            <pc:docMk/>
            <pc:sldMk cId="498888877" sldId="296"/>
            <ac:grpSpMk id="168" creationId="{F66A60DF-7348-562E-A124-3D3333890F30}"/>
          </ac:grpSpMkLst>
        </pc:grpChg>
        <pc:grpChg chg="del mod">
          <ac:chgData name="Wallter Kang" userId="d5c269cbe9dbe8bc" providerId="LiveId" clId="{AF7412A2-1EDC-45D4-A97B-63DA0CD77FB8}" dt="2024-03-20T01:32:14.872" v="2866"/>
          <ac:grpSpMkLst>
            <pc:docMk/>
            <pc:sldMk cId="498888877" sldId="296"/>
            <ac:grpSpMk id="185" creationId="{0933504F-6171-0029-2F2E-5C6A934DCD71}"/>
          </ac:grpSpMkLst>
        </pc:grpChg>
        <pc:grpChg chg="del mod">
          <ac:chgData name="Wallter Kang" userId="d5c269cbe9dbe8bc" providerId="LiveId" clId="{AF7412A2-1EDC-45D4-A97B-63DA0CD77FB8}" dt="2024-03-20T01:32:14.872" v="2866"/>
          <ac:grpSpMkLst>
            <pc:docMk/>
            <pc:sldMk cId="498888877" sldId="296"/>
            <ac:grpSpMk id="194" creationId="{86427BBC-DF46-EF42-8A4D-FBC8D2EBA44C}"/>
          </ac:grpSpMkLst>
        </pc:grpChg>
        <pc:grpChg chg="del mod">
          <ac:chgData name="Wallter Kang" userId="d5c269cbe9dbe8bc" providerId="LiveId" clId="{AF7412A2-1EDC-45D4-A97B-63DA0CD77FB8}" dt="2024-03-20T01:32:19.500" v="2872"/>
          <ac:grpSpMkLst>
            <pc:docMk/>
            <pc:sldMk cId="498888877" sldId="296"/>
            <ac:grpSpMk id="196" creationId="{60482245-B5B5-1170-1625-51E4E343F736}"/>
          </ac:grpSpMkLst>
        </pc:grpChg>
        <pc:grpChg chg="del mod">
          <ac:chgData name="Wallter Kang" userId="d5c269cbe9dbe8bc" providerId="LiveId" clId="{AF7412A2-1EDC-45D4-A97B-63DA0CD77FB8}" dt="2024-03-20T01:32:48.687" v="2903"/>
          <ac:grpSpMkLst>
            <pc:docMk/>
            <pc:sldMk cId="498888877" sldId="296"/>
            <ac:grpSpMk id="202" creationId="{870FE707-3BB4-EF54-7206-D12B60E3A941}"/>
          </ac:grpSpMkLst>
        </pc:grpChg>
        <pc:grpChg chg="del mod">
          <ac:chgData name="Wallter Kang" userId="d5c269cbe9dbe8bc" providerId="LiveId" clId="{AF7412A2-1EDC-45D4-A97B-63DA0CD77FB8}" dt="2024-03-20T01:32:34.881" v="2884"/>
          <ac:grpSpMkLst>
            <pc:docMk/>
            <pc:sldMk cId="498888877" sldId="296"/>
            <ac:grpSpMk id="208" creationId="{0EC19CCE-1988-CC43-A53F-FE104D2108BA}"/>
          </ac:grpSpMkLst>
        </pc:grpChg>
        <pc:grpChg chg="del mod">
          <ac:chgData name="Wallter Kang" userId="d5c269cbe9dbe8bc" providerId="LiveId" clId="{AF7412A2-1EDC-45D4-A97B-63DA0CD77FB8}" dt="2024-03-20T01:32:48.687" v="2903"/>
          <ac:grpSpMkLst>
            <pc:docMk/>
            <pc:sldMk cId="498888877" sldId="296"/>
            <ac:grpSpMk id="214" creationId="{C1E21689-DFF4-E028-76A2-6F16FD164901}"/>
          </ac:grpSpMkLst>
        </pc:grpChg>
        <pc:grpChg chg="del mod">
          <ac:chgData name="Wallter Kang" userId="d5c269cbe9dbe8bc" providerId="LiveId" clId="{AF7412A2-1EDC-45D4-A97B-63DA0CD77FB8}" dt="2024-03-20T01:32:54.404" v="2910"/>
          <ac:grpSpMkLst>
            <pc:docMk/>
            <pc:sldMk cId="498888877" sldId="296"/>
            <ac:grpSpMk id="233" creationId="{BA04264F-84F6-44D0-F596-4160F0CDF29F}"/>
          </ac:grpSpMkLst>
        </pc:grpChg>
        <pc:grpChg chg="del mod">
          <ac:chgData name="Wallter Kang" userId="d5c269cbe9dbe8bc" providerId="LiveId" clId="{AF7412A2-1EDC-45D4-A97B-63DA0CD77FB8}" dt="2024-03-20T01:32:58.285" v="2914"/>
          <ac:grpSpMkLst>
            <pc:docMk/>
            <pc:sldMk cId="498888877" sldId="296"/>
            <ac:grpSpMk id="240" creationId="{4BC7A2ED-08E7-1604-6385-0965ABE940E5}"/>
          </ac:grpSpMkLst>
        </pc:grpChg>
        <pc:grpChg chg="del mod">
          <ac:chgData name="Wallter Kang" userId="d5c269cbe9dbe8bc" providerId="LiveId" clId="{AF7412A2-1EDC-45D4-A97B-63DA0CD77FB8}" dt="2024-03-20T01:32:59.949" v="2916"/>
          <ac:grpSpMkLst>
            <pc:docMk/>
            <pc:sldMk cId="498888877" sldId="296"/>
            <ac:grpSpMk id="244" creationId="{41B4461B-35D5-29F7-FF91-CEBE3BDF2A12}"/>
          </ac:grpSpMkLst>
        </pc:grpChg>
        <pc:grpChg chg="mod">
          <ac:chgData name="Wallter Kang" userId="d5c269cbe9dbe8bc" providerId="LiveId" clId="{AF7412A2-1EDC-45D4-A97B-63DA0CD77FB8}" dt="2024-03-20T01:32:59.949" v="2916"/>
          <ac:grpSpMkLst>
            <pc:docMk/>
            <pc:sldMk cId="498888877" sldId="296"/>
            <ac:grpSpMk id="246" creationId="{D6B8C891-9747-16AC-53E2-B825F09C1D08}"/>
          </ac:grpSpMkLst>
        </pc:grpChg>
        <pc:grpChg chg="mod">
          <ac:chgData name="Wallter Kang" userId="d5c269cbe9dbe8bc" providerId="LiveId" clId="{AF7412A2-1EDC-45D4-A97B-63DA0CD77FB8}" dt="2024-03-20T01:33:03.993" v="2921"/>
          <ac:grpSpMkLst>
            <pc:docMk/>
            <pc:sldMk cId="498888877" sldId="296"/>
            <ac:grpSpMk id="251" creationId="{047115DA-6782-2B13-9F1C-FEEBF6805551}"/>
          </ac:grpSpMkLst>
        </pc:grp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3" creationId="{D9E2D59A-C21B-F14F-FBB2-81A2DC52CE0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4" creationId="{5688FEF6-C41C-0BAB-A4DA-478FA6D4F928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5" creationId="{A8B48D14-510F-8F72-7D8A-7988E23D0F1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6" creationId="{1D955CC8-A282-B182-ABE0-38834E7D97F8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7" creationId="{48A208F3-F30A-FB06-9E9D-A51CA13CEA5B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9" creationId="{5B92575F-3B0C-A826-3A9D-4F9DF7AE4F11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0" creationId="{1881074F-5EEF-BFEF-A754-B58B8B9AD941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5" creationId="{449AD2C2-4C37-E1C2-FB7C-69DD41F5EB55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" creationId="{35BFA8B6-AB52-710B-C853-EDDB6136657C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30" creationId="{36B7B657-0A88-0608-1CD3-DEB4FCC8245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33" creationId="{D74F76FC-40C9-4FF0-F0F1-2C5E6EE3EABE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55" creationId="{C0CD15F8-692D-0738-5F67-6402E1A35E22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59" creationId="{67D6D624-3633-4B12-B60D-6CD0518DC3F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78" creationId="{EE4123C0-31E6-B775-E5B0-2BF0B4F969AE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86" creationId="{98641634-C0B6-8601-E016-A6BC3E7DE33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89" creationId="{1AB5E651-35C0-A7A8-2ADD-D857B115442B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01" creationId="{71332189-A781-5679-EB0C-30CD97DB2C91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09" creationId="{EB39B464-0A7D-155D-5E79-7659D95E92FE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10" creationId="{5DC14D96-210D-A5ED-4AB8-AF0447FEBA22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17" creationId="{19CFFEE2-68AE-6832-8FAC-B3EA3CA39F7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20" creationId="{00C3DBFC-F9E3-C564-1A91-51F8B0C6F8F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24" creationId="{123E5F4E-6D6D-77DB-10AA-EC350D6AEAA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47" creationId="{F57DE2A1-2DB0-EB23-FD2F-61DE88EA4E23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48" creationId="{A2AA6C6C-A09D-9711-C65C-E1D7E7BF9B20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49" creationId="{CAA88783-35A1-9EF0-BA32-D9ECB2C79E4D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50" creationId="{3CA2A79D-9E58-C09C-B84F-07ED5B237B2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51" creationId="{BCB7BE5C-72DD-BED0-D0F9-F05F588725BB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52" creationId="{323DEA18-1DC9-03BA-B38B-5A48AE1EB3F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53" creationId="{3F6A3097-BD51-8330-7FC8-E3C88CBF7A7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54" creationId="{4ED293BB-E7EA-75ED-7142-27CF38F3C25B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55" creationId="{F0ED6681-0850-ED46-0F3F-07621842A09D}"/>
          </ac:inkMkLst>
        </pc:inkChg>
        <pc:inkChg chg="add mod">
          <ac:chgData name="Wallter Kang" userId="d5c269cbe9dbe8bc" providerId="LiveId" clId="{AF7412A2-1EDC-45D4-A97B-63DA0CD77FB8}" dt="2024-03-20T01:31:17.367" v="2829"/>
          <ac:inkMkLst>
            <pc:docMk/>
            <pc:sldMk cId="498888877" sldId="296"/>
            <ac:inkMk id="157" creationId="{6658B6FD-40A1-6805-D89B-5352B19B6153}"/>
          </ac:inkMkLst>
        </pc:inkChg>
        <pc:inkChg chg="add mod">
          <ac:chgData name="Wallter Kang" userId="d5c269cbe9dbe8bc" providerId="LiveId" clId="{AF7412A2-1EDC-45D4-A97B-63DA0CD77FB8}" dt="2024-03-20T01:31:17.367" v="2829"/>
          <ac:inkMkLst>
            <pc:docMk/>
            <pc:sldMk cId="498888877" sldId="296"/>
            <ac:inkMk id="158" creationId="{A50447E0-1592-6E60-7AC4-6760DF481C7C}"/>
          </ac:inkMkLst>
        </pc:inkChg>
        <pc:inkChg chg="add mod">
          <ac:chgData name="Wallter Kang" userId="d5c269cbe9dbe8bc" providerId="LiveId" clId="{AF7412A2-1EDC-45D4-A97B-63DA0CD77FB8}" dt="2024-03-20T01:31:20.677" v="2832"/>
          <ac:inkMkLst>
            <pc:docMk/>
            <pc:sldMk cId="498888877" sldId="296"/>
            <ac:inkMk id="160" creationId="{AD925CD3-BB1C-4089-4171-4E74A2D2E19C}"/>
          </ac:inkMkLst>
        </pc:inkChg>
        <pc:inkChg chg="add mod">
          <ac:chgData name="Wallter Kang" userId="d5c269cbe9dbe8bc" providerId="LiveId" clId="{AF7412A2-1EDC-45D4-A97B-63DA0CD77FB8}" dt="2024-03-20T01:31:20.677" v="2832"/>
          <ac:inkMkLst>
            <pc:docMk/>
            <pc:sldMk cId="498888877" sldId="296"/>
            <ac:inkMk id="161" creationId="{3AC24EFB-4B41-E900-26D8-D271EDE4373B}"/>
          </ac:inkMkLst>
        </pc:inkChg>
        <pc:inkChg chg="add mod">
          <ac:chgData name="Wallter Kang" userId="d5c269cbe9dbe8bc" providerId="LiveId" clId="{AF7412A2-1EDC-45D4-A97B-63DA0CD77FB8}" dt="2024-03-20T01:32:48.687" v="2903"/>
          <ac:inkMkLst>
            <pc:docMk/>
            <pc:sldMk cId="498888877" sldId="296"/>
            <ac:inkMk id="163" creationId="{694D6585-B8BC-3AFE-5A74-B8108AFA81FF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65" creationId="{28BA249F-DAE5-B596-1B2F-ADE335CD481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66" creationId="{868DAD78-DB7B-058A-15A1-B7CFA4DFDB7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67" creationId="{3D730D59-882B-C53C-D779-E23C504A206A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69" creationId="{5594AF52-AE85-B092-EBDF-822B5811C39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0" creationId="{F290F41A-87A8-4B1F-D25A-F1A41B8E9F40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1" creationId="{28D1973D-3854-7D4E-675E-6F8A987D825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2" creationId="{32558D5E-3078-D114-C3A9-4DA5C2E5C922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3" creationId="{E89B1D46-1EBD-8FC8-1CEA-1B2E9AE2EC8C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4" creationId="{B3FA30ED-3F7C-CC34-3E19-893D5557D135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5" creationId="{6AF35153-24D2-BFBB-583E-E48B239DF1B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6" creationId="{01DD4078-68AF-BBA6-44C7-6878F6CE723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7" creationId="{10A27965-2064-38F4-D6CE-AEBB74BAF48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8" creationId="{D5CCE20B-A31F-CC76-F926-D1273A4C9018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79" creationId="{5F7E5CA5-69F7-0328-3595-3220DC9EDD5E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0" creationId="{9DED9281-89B1-491E-E74B-1CA16B6674E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1" creationId="{226C12C1-7130-E478-05F8-7FDDE18BC90A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2" creationId="{D5AC57E9-9DDA-F4C4-0C39-236AFB0A68A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3" creationId="{4FDD0741-CD8A-85E4-375A-41127A175B7A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4" creationId="{CB476091-5194-1BF9-1AE8-A603C5CA467D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6" creationId="{EA490937-DF7F-E08B-75A7-0C39A988BB1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7" creationId="{0ED85713-6ED9-B595-FFE2-450D1F730243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8" creationId="{6D677BED-6ADE-A5B4-0933-11DD9A3F282B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89" creationId="{273EC778-0F8C-7BDA-CABD-E9A0AD52EA00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90" creationId="{C9D567BB-6B02-D5AF-668B-077EC6668800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91" creationId="{79963347-DEFC-013D-9E34-0A308FC18FB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92" creationId="{8001CE5F-21C1-AB3D-DF64-28F51AF1A155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93" creationId="{3924A909-4745-5F2B-9F57-795A4DFE5EEE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95" creationId="{75D29673-628D-D919-7548-7FD67C41C4EB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97" creationId="{75FD7D49-3AF0-6FA9-F2FE-04AB4C9F8111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98" creationId="{5542AE7C-2266-AF2D-5D0E-F1532FD766D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199" creationId="{12531C31-FED0-1C93-7DB9-C8FCC21F594D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00" creationId="{ECE364EE-A6FD-2D1A-41DA-3530B1A392A0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01" creationId="{83433429-1D78-8DAC-97D1-AE2573EBE01F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03" creationId="{F5CBEFDB-2CF1-A89C-9E32-17E94F31E9D0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04" creationId="{9988D101-D060-92D8-82AE-3C91E82DCD75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05" creationId="{C2BC3908-91DE-DF8C-EB16-0B298EF69DE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06" creationId="{4D3513F3-37D0-76D4-6AED-04F87FAD7A7C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07" creationId="{357AB881-5C79-FB60-6165-7AA70367094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09" creationId="{49BC82EB-9C76-4928-4E57-259587CA16DA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0" creationId="{6924E70B-B8ED-1711-552B-06534E9A50DF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1" creationId="{D1719468-5391-5F0E-B30B-E85261EDF09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2" creationId="{FF7DF602-0968-BD67-8891-9682B8F1C1E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3" creationId="{6BAC0917-70D5-9161-2356-CCA4E634E305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5" creationId="{06137B71-739F-40A3-C572-A9581A8CCA2E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6" creationId="{EF8CF310-8153-0CC2-3D73-44FC2CA4BAD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7" creationId="{5AEDB58F-9AF8-635B-F626-CD2C51A3DB08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8" creationId="{1AF41488-62EF-80B3-3CDF-90754C88639D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19" creationId="{8029515D-6BAD-002A-431C-74B092D82988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0" creationId="{A0E0C3FC-E998-B290-0F4F-6F9047E19E92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1" creationId="{6A60F165-921D-3874-774B-0AC19E633058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2" creationId="{06C293C9-4FAF-CFED-5DC9-554EA66BF46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3" creationId="{6A6567FF-EC24-7023-F381-0CEED019730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4" creationId="{5353BCDA-A11E-8763-04E3-1D5E6AC4B982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5" creationId="{0E01FB52-E327-34F4-7D8D-71808908277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6" creationId="{D3E98BA1-BE5A-57BD-C9DA-FB7BB17C4CD8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7" creationId="{96C9E005-63EA-88D7-75B8-A2BAABA67E43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8" creationId="{2D4FAE11-A586-40E6-C366-015A676014C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29" creationId="{8F83A607-74EF-A3E1-2192-27EE71FF5B94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0" creationId="{59B7E84E-9782-7E5D-6DE7-44E8EAF8BFB3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1" creationId="{ADA06499-DE6F-A227-62B3-B1493E432FD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2" creationId="{148785D1-14FC-C235-4BC4-D673E1F5EB30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4" creationId="{98D145DB-E3A0-9C7E-9E56-75B456905FDC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5" creationId="{49D8FE0E-28CD-F0E0-1D5B-EDD3408F5956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6" creationId="{A2CEBC4B-F761-F2AB-97E9-219C4F7ED3CB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7" creationId="{ACA33F70-EF45-C8DC-A213-9925DC02F507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8" creationId="{9A0D7960-2172-41CB-66F4-4C5AA79BF01E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39" creationId="{D5B30145-C46C-8831-518E-76D5C47C76C2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41" creationId="{098901CC-4669-E8B1-AB31-61DD0E9C6689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42" creationId="{DAEF3EA3-4395-8CAB-7EC0-19A80973438F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43" creationId="{359AB3F4-8865-5370-9CCC-A9A9C849DF1B}"/>
          </ac:inkMkLst>
        </pc:inkChg>
        <pc:inkChg chg="add mod">
          <ac:chgData name="Wallter Kang" userId="d5c269cbe9dbe8bc" providerId="LiveId" clId="{AF7412A2-1EDC-45D4-A97B-63DA0CD77FB8}" dt="2024-03-20T01:32:59.949" v="2916"/>
          <ac:inkMkLst>
            <pc:docMk/>
            <pc:sldMk cId="498888877" sldId="296"/>
            <ac:inkMk id="245" creationId="{9E457E13-7D27-F6E1-A99D-51AD0016E70F}"/>
          </ac:inkMkLst>
        </pc:inkChg>
        <pc:inkChg chg="add mod">
          <ac:chgData name="Wallter Kang" userId="d5c269cbe9dbe8bc" providerId="LiveId" clId="{AF7412A2-1EDC-45D4-A97B-63DA0CD77FB8}" dt="2024-03-20T01:33:03.993" v="2921"/>
          <ac:inkMkLst>
            <pc:docMk/>
            <pc:sldMk cId="498888877" sldId="296"/>
            <ac:inkMk id="247" creationId="{1D98572B-FDA0-2F29-EEE9-D769150EE768}"/>
          </ac:inkMkLst>
        </pc:inkChg>
        <pc:inkChg chg="add mod">
          <ac:chgData name="Wallter Kang" userId="d5c269cbe9dbe8bc" providerId="LiveId" clId="{AF7412A2-1EDC-45D4-A97B-63DA0CD77FB8}" dt="2024-03-20T01:33:03.993" v="2921"/>
          <ac:inkMkLst>
            <pc:docMk/>
            <pc:sldMk cId="498888877" sldId="296"/>
            <ac:inkMk id="248" creationId="{23BDDACE-AB2B-6178-323D-DF9E1758784D}"/>
          </ac:inkMkLst>
        </pc:inkChg>
        <pc:inkChg chg="add mod">
          <ac:chgData name="Wallter Kang" userId="d5c269cbe9dbe8bc" providerId="LiveId" clId="{AF7412A2-1EDC-45D4-A97B-63DA0CD77FB8}" dt="2024-03-20T01:33:03.993" v="2921"/>
          <ac:inkMkLst>
            <pc:docMk/>
            <pc:sldMk cId="498888877" sldId="296"/>
            <ac:inkMk id="249" creationId="{F425E02F-4BCC-2C93-BFFD-FCE8B071BB0D}"/>
          </ac:inkMkLst>
        </pc:inkChg>
        <pc:inkChg chg="add mod">
          <ac:chgData name="Wallter Kang" userId="d5c269cbe9dbe8bc" providerId="LiveId" clId="{AF7412A2-1EDC-45D4-A97B-63DA0CD77FB8}" dt="2024-03-20T01:33:03.993" v="2921"/>
          <ac:inkMkLst>
            <pc:docMk/>
            <pc:sldMk cId="498888877" sldId="296"/>
            <ac:inkMk id="250" creationId="{F163FD7A-09CF-63C1-F65F-AC93E7572058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2118474980" sldId="296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306110816" sldId="297"/>
        </pc:sldMkLst>
      </pc:sldChg>
      <pc:sldChg chg="addSp delSp modSp add mod">
        <pc:chgData name="Wallter Kang" userId="d5c269cbe9dbe8bc" providerId="LiveId" clId="{AF7412A2-1EDC-45D4-A97B-63DA0CD77FB8}" dt="2024-03-20T23:20:55.734" v="3030"/>
        <pc:sldMkLst>
          <pc:docMk/>
          <pc:sldMk cId="4174800186" sldId="297"/>
        </pc:sldMkLst>
        <pc:spChg chg="mod">
          <ac:chgData name="Wallter Kang" userId="d5c269cbe9dbe8bc" providerId="LiveId" clId="{AF7412A2-1EDC-45D4-A97B-63DA0CD77FB8}" dt="2024-03-20T23:18:19.442" v="2952" actId="20577"/>
          <ac:spMkLst>
            <pc:docMk/>
            <pc:sldMk cId="4174800186" sldId="297"/>
            <ac:spMk id="2" creationId="{7BDB8D8B-5381-9611-0A86-7ACB40F4E9AB}"/>
          </ac:spMkLst>
        </pc:spChg>
        <pc:grpChg chg="del mod">
          <ac:chgData name="Wallter Kang" userId="d5c269cbe9dbe8bc" providerId="LiveId" clId="{AF7412A2-1EDC-45D4-A97B-63DA0CD77FB8}" dt="2024-03-20T23:19:01.137" v="2961"/>
          <ac:grpSpMkLst>
            <pc:docMk/>
            <pc:sldMk cId="4174800186" sldId="297"/>
            <ac:grpSpMk id="16" creationId="{81667402-3687-97F7-4C1C-B698A8F85735}"/>
          </ac:grpSpMkLst>
        </pc:grpChg>
        <pc:grpChg chg="del mod">
          <ac:chgData name="Wallter Kang" userId="d5c269cbe9dbe8bc" providerId="LiveId" clId="{AF7412A2-1EDC-45D4-A97B-63DA0CD77FB8}" dt="2024-03-20T23:19:02.257" v="2963"/>
          <ac:grpSpMkLst>
            <pc:docMk/>
            <pc:sldMk cId="4174800186" sldId="297"/>
            <ac:grpSpMk id="20" creationId="{AA4BADA0-66E5-417A-D66A-843D970ACF6F}"/>
          </ac:grpSpMkLst>
        </pc:grpChg>
        <pc:grpChg chg="del mod">
          <ac:chgData name="Wallter Kang" userId="d5c269cbe9dbe8bc" providerId="LiveId" clId="{AF7412A2-1EDC-45D4-A97B-63DA0CD77FB8}" dt="2024-03-20T23:19:06.484" v="2968"/>
          <ac:grpSpMkLst>
            <pc:docMk/>
            <pc:sldMk cId="4174800186" sldId="297"/>
            <ac:grpSpMk id="22" creationId="{4E5EAC82-E2B4-97B0-E4E1-665EE9FD4DDE}"/>
          </ac:grpSpMkLst>
        </pc:grpChg>
        <pc:grpChg chg="del mod">
          <ac:chgData name="Wallter Kang" userId="d5c269cbe9dbe8bc" providerId="LiveId" clId="{AF7412A2-1EDC-45D4-A97B-63DA0CD77FB8}" dt="2024-03-20T23:19:09.269" v="2973"/>
          <ac:grpSpMkLst>
            <pc:docMk/>
            <pc:sldMk cId="4174800186" sldId="297"/>
            <ac:grpSpMk id="27" creationId="{BAD3ACBE-4801-A463-39AF-0153F2DE544E}"/>
          </ac:grpSpMkLst>
        </pc:grpChg>
        <pc:grpChg chg="del mod">
          <ac:chgData name="Wallter Kang" userId="d5c269cbe9dbe8bc" providerId="LiveId" clId="{AF7412A2-1EDC-45D4-A97B-63DA0CD77FB8}" dt="2024-03-20T23:19:10.961" v="2975"/>
          <ac:grpSpMkLst>
            <pc:docMk/>
            <pc:sldMk cId="4174800186" sldId="297"/>
            <ac:grpSpMk id="34" creationId="{C985A77D-F79F-2467-B1C8-F0FF446B23B7}"/>
          </ac:grpSpMkLst>
        </pc:grpChg>
        <pc:grpChg chg="del mod">
          <ac:chgData name="Wallter Kang" userId="d5c269cbe9dbe8bc" providerId="LiveId" clId="{AF7412A2-1EDC-45D4-A97B-63DA0CD77FB8}" dt="2024-03-20T23:19:24.493" v="2987"/>
          <ac:grpSpMkLst>
            <pc:docMk/>
            <pc:sldMk cId="4174800186" sldId="297"/>
            <ac:grpSpMk id="36" creationId="{BEDD3E4C-8E9C-3DBF-1654-8D2A431ED261}"/>
          </ac:grpSpMkLst>
        </pc:grpChg>
        <pc:grpChg chg="del mod">
          <ac:chgData name="Wallter Kang" userId="d5c269cbe9dbe8bc" providerId="LiveId" clId="{AF7412A2-1EDC-45D4-A97B-63DA0CD77FB8}" dt="2024-03-20T23:19:24.493" v="2987"/>
          <ac:grpSpMkLst>
            <pc:docMk/>
            <pc:sldMk cId="4174800186" sldId="297"/>
            <ac:grpSpMk id="43" creationId="{7D2EC607-0246-5C5C-6F94-D6AFF99D4550}"/>
          </ac:grpSpMkLst>
        </pc:grpChg>
        <pc:grpChg chg="del mod">
          <ac:chgData name="Wallter Kang" userId="d5c269cbe9dbe8bc" providerId="LiveId" clId="{AF7412A2-1EDC-45D4-A97B-63DA0CD77FB8}" dt="2024-03-20T23:19:28.991" v="2996"/>
          <ac:grpSpMkLst>
            <pc:docMk/>
            <pc:sldMk cId="4174800186" sldId="297"/>
            <ac:grpSpMk id="48" creationId="{4329F670-70C2-B73D-716E-4C219929EA2B}"/>
          </ac:grpSpMkLst>
        </pc:grpChg>
        <pc:grpChg chg="del mod">
          <ac:chgData name="Wallter Kang" userId="d5c269cbe9dbe8bc" providerId="LiveId" clId="{AF7412A2-1EDC-45D4-A97B-63DA0CD77FB8}" dt="2024-03-20T23:19:32.608" v="3002"/>
          <ac:grpSpMkLst>
            <pc:docMk/>
            <pc:sldMk cId="4174800186" sldId="297"/>
            <ac:grpSpMk id="58" creationId="{A0AD3958-3F22-9F3E-B6E2-03CDDCB51830}"/>
          </ac:grpSpMkLst>
        </pc:grpChg>
        <pc:grpChg chg="del mod">
          <ac:chgData name="Wallter Kang" userId="d5c269cbe9dbe8bc" providerId="LiveId" clId="{AF7412A2-1EDC-45D4-A97B-63DA0CD77FB8}" dt="2024-03-20T23:19:39.686" v="3009"/>
          <ac:grpSpMkLst>
            <pc:docMk/>
            <pc:sldMk cId="4174800186" sldId="297"/>
            <ac:grpSpMk id="65" creationId="{20354F17-2265-85C6-CAA8-512ECCCA002E}"/>
          </ac:grpSpMkLst>
        </pc:grpChg>
        <pc:grpChg chg="del mod">
          <ac:chgData name="Wallter Kang" userId="d5c269cbe9dbe8bc" providerId="LiveId" clId="{AF7412A2-1EDC-45D4-A97B-63DA0CD77FB8}" dt="2024-03-20T23:19:45.784" v="3012"/>
          <ac:grpSpMkLst>
            <pc:docMk/>
            <pc:sldMk cId="4174800186" sldId="297"/>
            <ac:grpSpMk id="72" creationId="{C5D025A7-404F-A3E3-DCC7-4FF68F5BAF80}"/>
          </ac:grpSpMkLst>
        </pc:grpChg>
        <pc:grpChg chg="del mod">
          <ac:chgData name="Wallter Kang" userId="d5c269cbe9dbe8bc" providerId="LiveId" clId="{AF7412A2-1EDC-45D4-A97B-63DA0CD77FB8}" dt="2024-03-20T23:19:49.625" v="3016"/>
          <ac:grpSpMkLst>
            <pc:docMk/>
            <pc:sldMk cId="4174800186" sldId="297"/>
            <ac:grpSpMk id="75" creationId="{4EE99BBE-AD77-4F16-7AF3-B8B69CBB4A2B}"/>
          </ac:grpSpMkLst>
        </pc:grpChg>
        <pc:grpChg chg="mod">
          <ac:chgData name="Wallter Kang" userId="d5c269cbe9dbe8bc" providerId="LiveId" clId="{AF7412A2-1EDC-45D4-A97B-63DA0CD77FB8}" dt="2024-03-20T23:19:49.625" v="3016"/>
          <ac:grpSpMkLst>
            <pc:docMk/>
            <pc:sldMk cId="4174800186" sldId="297"/>
            <ac:grpSpMk id="80" creationId="{EC17062A-8903-5E5B-A482-F2EF06F6A15A}"/>
          </ac:grpSpMkLst>
        </pc:grpChg>
        <pc:grpChg chg="del mod">
          <ac:chgData name="Wallter Kang" userId="d5c269cbe9dbe8bc" providerId="LiveId" clId="{AF7412A2-1EDC-45D4-A97B-63DA0CD77FB8}" dt="2024-03-20T23:20:13.786" v="3025"/>
          <ac:grpSpMkLst>
            <pc:docMk/>
            <pc:sldMk cId="4174800186" sldId="297"/>
            <ac:grpSpMk id="84" creationId="{C572DD04-7F90-18FF-A6DD-87480BDE7518}"/>
          </ac:grpSpMkLst>
        </pc:grpChg>
        <pc:grpChg chg="del mod">
          <ac:chgData name="Wallter Kang" userId="d5c269cbe9dbe8bc" providerId="LiveId" clId="{AF7412A2-1EDC-45D4-A97B-63DA0CD77FB8}" dt="2024-03-20T23:20:55.734" v="3030"/>
          <ac:grpSpMkLst>
            <pc:docMk/>
            <pc:sldMk cId="4174800186" sldId="297"/>
            <ac:grpSpMk id="91" creationId="{3F593A36-0248-B777-F939-4719A3148772}"/>
          </ac:grpSpMkLst>
        </pc:grpChg>
        <pc:grpChg chg="del mod">
          <ac:chgData name="Wallter Kang" userId="d5c269cbe9dbe8bc" providerId="LiveId" clId="{AF7412A2-1EDC-45D4-A97B-63DA0CD77FB8}" dt="2024-03-20T23:20:55.734" v="3030"/>
          <ac:grpSpMkLst>
            <pc:docMk/>
            <pc:sldMk cId="4174800186" sldId="297"/>
            <ac:grpSpMk id="94" creationId="{D7E6D04A-237B-F09B-77AA-0C9F38DACF17}"/>
          </ac:grpSpMkLst>
        </pc:grpChg>
        <pc:grpChg chg="mod">
          <ac:chgData name="Wallter Kang" userId="d5c269cbe9dbe8bc" providerId="LiveId" clId="{AF7412A2-1EDC-45D4-A97B-63DA0CD77FB8}" dt="2024-03-20T23:20:55.734" v="3030"/>
          <ac:grpSpMkLst>
            <pc:docMk/>
            <pc:sldMk cId="4174800186" sldId="297"/>
            <ac:grpSpMk id="96" creationId="{C4F6BF3A-B978-3ACA-51A8-777AA59B333E}"/>
          </ac:grpSpMkLst>
        </pc:grpChg>
        <pc:grpChg chg="del">
          <ac:chgData name="Wallter Kang" userId="d5c269cbe9dbe8bc" providerId="LiveId" clId="{AF7412A2-1EDC-45D4-A97B-63DA0CD77FB8}" dt="2024-03-20T23:18:05.627" v="2923" actId="478"/>
          <ac:grpSpMkLst>
            <pc:docMk/>
            <pc:sldMk cId="4174800186" sldId="297"/>
            <ac:grpSpMk id="159" creationId="{D8AD2D92-EB20-CCF2-9BD4-96DBDB1942A4}"/>
          </ac:grpSpMkLst>
        </pc:grpChg>
        <pc:grpChg chg="del">
          <ac:chgData name="Wallter Kang" userId="d5c269cbe9dbe8bc" providerId="LiveId" clId="{AF7412A2-1EDC-45D4-A97B-63DA0CD77FB8}" dt="2024-03-20T23:18:05.627" v="2923" actId="478"/>
          <ac:grpSpMkLst>
            <pc:docMk/>
            <pc:sldMk cId="4174800186" sldId="297"/>
            <ac:grpSpMk id="162" creationId="{08367854-664A-3616-1610-27FBE70F9DBB}"/>
          </ac:grpSpMkLst>
        </pc:grpChg>
        <pc:grpChg chg="del">
          <ac:chgData name="Wallter Kang" userId="d5c269cbe9dbe8bc" providerId="LiveId" clId="{AF7412A2-1EDC-45D4-A97B-63DA0CD77FB8}" dt="2024-03-20T23:18:05.627" v="2923" actId="478"/>
          <ac:grpSpMkLst>
            <pc:docMk/>
            <pc:sldMk cId="4174800186" sldId="297"/>
            <ac:grpSpMk id="246" creationId="{D6B8C891-9747-16AC-53E2-B825F09C1D08}"/>
          </ac:grpSpMkLst>
        </pc:grpChg>
        <pc:grpChg chg="del">
          <ac:chgData name="Wallter Kang" userId="d5c269cbe9dbe8bc" providerId="LiveId" clId="{AF7412A2-1EDC-45D4-A97B-63DA0CD77FB8}" dt="2024-03-20T23:18:05.627" v="2923" actId="478"/>
          <ac:grpSpMkLst>
            <pc:docMk/>
            <pc:sldMk cId="4174800186" sldId="297"/>
            <ac:grpSpMk id="251" creationId="{047115DA-6782-2B13-9F1C-FEEBF6805551}"/>
          </ac:grpSpMkLst>
        </pc:grp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8" creationId="{AA952613-393A-A502-8DAD-F21915270F1B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11" creationId="{BE0152A2-08B9-8A9C-D103-50B789FDDBAB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12" creationId="{FD0D1E66-026F-4609-28D7-89F6FD67A6C7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13" creationId="{AA02E298-0505-B718-884D-79C2B2996EBE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14" creationId="{D0A8A96B-B557-9148-5850-951C571F9056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17" creationId="{AF7254FA-F28E-A147-8C57-80A8DB4C7547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19" creationId="{E2BE9F62-4492-9D71-6C15-F69B3BEEAA35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21" creationId="{A78001E0-8789-CD69-CFC4-673F244EFBEB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23" creationId="{2DF080E7-78A3-A0BA-050E-7835FB34F8F7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24" creationId="{6323B8B5-48B6-149E-3CF6-5C9F10557594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25" creationId="{C075B181-EE0F-D2C5-26E3-364BF4EB6881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26" creationId="{04DD0052-6755-82B0-61B5-4227A0F10847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28" creationId="{DD169F21-3FB7-36C0-D613-BE8C7A7ABF3C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29" creationId="{EAAB99F4-1CBE-2E4F-F8C1-BB7249B4D91F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31" creationId="{F1389E6F-FAA8-CFD1-279A-85FAECC8D69B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32" creationId="{F77D724E-9433-F72F-4CD9-850EAF528C7E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35" creationId="{4A2A32B3-7B92-CA46-2D2C-F5B48665F38D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37" creationId="{7E472B50-006A-CE2C-22D9-4C680CA9F0CE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38" creationId="{BB3C41BC-ADB6-9F5B-A156-791883E91C04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39" creationId="{9B131D15-8E27-47BC-02D3-E96F1235F103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40" creationId="{F8CAB7AC-DA20-3E28-D2E1-D9567C212C26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41" creationId="{D85177AA-6914-89CB-A59A-50C31955ECB2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42" creationId="{54812931-ABC2-4DA5-D87E-A670CF3678FE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44" creationId="{446261C0-3B79-15D5-4D4E-CD604B50B969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45" creationId="{B9DC11F0-F592-C6C9-9273-EBCDFC1F4BDE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46" creationId="{1F25657B-7C7A-2358-B81C-02FC9E83A1F2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47" creationId="{909DA27E-C2A5-8E66-38D0-F09CB517B381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49" creationId="{86B5725F-79F3-E76C-E132-C1EDD6C754A3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50" creationId="{E082C438-79F6-D99A-A06D-36F63BD305E2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51" creationId="{24833AE7-7918-E32B-C991-00810A85BE91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52" creationId="{2BE8B0B0-F493-F1C1-6D7B-74A21A376B46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53" creationId="{F28B4B79-B678-7BF9-CE50-3A03740726D9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54" creationId="{FD6C6A6F-121F-57A9-25C6-44C1023C06B7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56" creationId="{8CD7ACC7-3D40-6E6E-6B2F-443F229A908D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57" creationId="{955F318F-374D-B111-F7A6-5EF649A77549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0" creationId="{EAC1BED9-5978-FC93-24E5-EAB371732E9A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1" creationId="{70CDE19C-8DEA-3B9A-8501-C778E5FDE2A0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2" creationId="{45F81C37-62E4-994C-CA8A-4AD86A5707E2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3" creationId="{F3C1E97F-5939-0B66-BF03-3BF881D90957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4" creationId="{3C8A3A3C-EDC3-B433-1DB4-0B5BFA427793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6" creationId="{4CC0B182-ABEC-A98B-1C41-9506B842FE15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7" creationId="{DC845CCD-512E-44FA-5B9D-83C8BC92B4DB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8" creationId="{B3AB0E9A-0229-1C3D-A563-54AAB000C1F8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69" creationId="{13D4CB27-4010-1255-0D2F-A5D9A51D564A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70" creationId="{3B200E8C-AEAA-E711-ADAB-40E6CEAA97D3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71" creationId="{D31306B1-0F50-E1BF-7CF8-7C899697E87F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73" creationId="{BB3E0FDD-F178-A7FA-DA55-37677079680B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74" creationId="{1FBB6D8F-9670-BF85-52F8-1CEF96BA53C0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76" creationId="{2B574DE7-9F33-0057-4DAB-B6BB99482B22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77" creationId="{9C7CF92A-5754-952C-6926-7D8B3DD353DA}"/>
          </ac:inkMkLst>
        </pc:inkChg>
        <pc:inkChg chg="add mod">
          <ac:chgData name="Wallter Kang" userId="d5c269cbe9dbe8bc" providerId="LiveId" clId="{AF7412A2-1EDC-45D4-A97B-63DA0CD77FB8}" dt="2024-03-20T23:19:49.625" v="3016"/>
          <ac:inkMkLst>
            <pc:docMk/>
            <pc:sldMk cId="4174800186" sldId="297"/>
            <ac:inkMk id="79" creationId="{4A228203-AB4E-5750-82BB-9C4CD09D6159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81" creationId="{5E016328-5567-94AF-6CA9-42C0F1870AA9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82" creationId="{1ECCB4E3-5E68-055F-5465-697907C21363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83" creationId="{69413E7A-0789-E5E6-5C91-C47237A5BE1E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85" creationId="{36F1F302-0D01-CE22-A6E6-4332D17AC38E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87" creationId="{C2B34784-CD25-00DF-BEBD-D99F35A380A5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88" creationId="{88C1F9D6-A3CE-8356-C71F-4F3D90B3E9E0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90" creationId="{1E2FE95B-5490-1CDD-D3D9-4069A439E56A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92" creationId="{4B11E172-CC79-BD68-B48B-03BF7290E0C4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93" creationId="{526E4AD0-C612-52DE-641C-1F9EA187B1CC}"/>
          </ac:inkMkLst>
        </pc:inkChg>
        <pc:inkChg chg="add mod">
          <ac:chgData name="Wallter Kang" userId="d5c269cbe9dbe8bc" providerId="LiveId" clId="{AF7412A2-1EDC-45D4-A97B-63DA0CD77FB8}" dt="2024-03-20T23:20:55.734" v="3030"/>
          <ac:inkMkLst>
            <pc:docMk/>
            <pc:sldMk cId="4174800186" sldId="297"/>
            <ac:inkMk id="95" creationId="{340F6B90-57FA-907E-5FCA-884EF19CEAB8}"/>
          </ac:inkMkLst>
        </pc:inkChg>
        <pc:inkChg chg="del">
          <ac:chgData name="Wallter Kang" userId="d5c269cbe9dbe8bc" providerId="LiveId" clId="{AF7412A2-1EDC-45D4-A97B-63DA0CD77FB8}" dt="2024-03-20T23:18:05.627" v="2923" actId="478"/>
          <ac:inkMkLst>
            <pc:docMk/>
            <pc:sldMk cId="4174800186" sldId="297"/>
            <ac:inkMk id="163" creationId="{694D6585-B8BC-3AFE-5A74-B8108AFA81FF}"/>
          </ac:inkMkLst>
        </pc:inkChg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2497666729" sldId="298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1367474974" sldId="299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923311486" sldId="300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1472397679" sldId="301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2140006748" sldId="302"/>
        </pc:sldMkLst>
      </pc:sldChg>
      <pc:sldChg chg="del">
        <pc:chgData name="Wallter Kang" userId="d5c269cbe9dbe8bc" providerId="LiveId" clId="{AF7412A2-1EDC-45D4-A97B-63DA0CD77FB8}" dt="2024-03-13T23:49:31.269" v="22" actId="47"/>
        <pc:sldMkLst>
          <pc:docMk/>
          <pc:sldMk cId="3343347444" sldId="30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1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0 418 11330,'0'0'1757,"18"-8"-1160,-2 0-518,108-44 390,101-38 1625,-103 38-771,214-59 0,-195 82-1249,191-15 0,152 20 2,-78 25 203,-324 4-216,1 5 1,94 22-1,155 62-12,-328-93 171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8.2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3325 61 1776,'0'0'10481,"-9"2"-2656,-8 3-4578,14-4-2695,3-1-538,-1 0 0,0 0 0,1 0 0,-1 1 0,1-1-1,-1 0 1,1 0 0,-1 0 0,0 0 0,1 1 0,-1-1-1,1 0 1,-1 0 0,1 1 0,-1-1 0,1 0 0,0 1-1,-1-1 1,1 1 0,-1-1 0,1 1 0,0-1 0,-1 0-1,1 1 1,0-1 0,-1 1 0,1 0 0,0 0 0,0-1-17,-1 0 7,0 2-1,-1-2 10,0 2-16,0 0 1,0 0-1,0 0 1,0 0-1,0 0 0,0 0 1,0 1-1,1-1 1,-2 4-1,-2 0-34,-204 255-116,168-219 179,-2-1 0,-2-2 0,-82 56 0,51-43-43,38-25 34,-47 26 1,70-45-7,0-1 1,0-1-1,0 0 1,-1-1 0,0-1-1,0-1 1,-18 3 0,-94 3 32,-169-8 1,207-11-48,0-3 1,-104-30 0,71 15-3,-66-12 17,-228-53 60,380 81-50,1-2-1,0-2 1,1-1 0,0-2-1,-36-26 1,27 17-19,-88-42 0,62 41 30,2-4 1,-86-55-1,130 71-21,-29-29 0,35 30 1,0 0 0,-1 2 1,-21-13-1,16 8-2096,20 12-2684,3-2-3505,1 2 1566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4.1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1776,'0'0'10219,"2"11"-9798,2 5-186,1 0 1,1-1-1,0 1 1,1-1-1,0 0 1,1-1-1,1 0 1,17 21-1,-4-12 56,35 27 0,16 14-1026,-65-56 108,-1 1 1,0-1 0,-1 1 0,0 0 0,0 0-1,7 16 1,-4 3-3027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9.5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9 9538,'0'0'4193,"-2"17"-3409,-7 58-345,9-72-414,0 0 0,0 0 0,0 0 0,0 0 0,1 0 0,-1 0 0,1 0 0,0 0 0,0-1 0,0 1 0,1 0 0,-1 0 0,0-1 0,1 1 0,0-1 0,-1 0 0,1 1 0,0-1 0,1 0 0,-1 0 0,0 0 0,0 0 0,1 0 0,-1-1 0,1 1 1,0-1-1,-1 0 0,6 2 0,-1-1-8,1 0 0,-1 0 1,1 0-1,-1-1 0,1-1 0,0 1 1,0-1-1,11-2 0,-17 2-4,1-1-1,-1 0 0,1 1 0,-1-1 1,0 0-1,1 0 0,-1-1 0,0 1 0,0 0 1,0-1-1,0 1 0,0-1 0,0 0 1,-1 0-1,1 0 0,-1 1 0,1-2 0,-1 1 1,1 0-1,-1 0 0,0 0 0,0 0 1,0-1-1,0 1 0,-1-1 0,2-3 1,-1-3 18,1 0 0,-1 0 0,0 0 0,-1 0 0,0 0 0,-2-12 0,1 18-34,0 0 0,0 0 0,0 0 0,0 0 0,-1 1 0,1-1-1,-1 0 1,0 1 0,0-1 0,0 1 0,0-1 0,-1 1 0,1 0-1,0 0 1,-1 0 0,0 0 0,1 0 0,-1 1 0,0-1 0,0 1-1,0 0 1,0 0 0,0 0 0,0 0 0,0 0 0,0 1-1,0-1 1,-1 1 0,1 0 0,0 0 0,0 0 0,0 0 0,-1 1-1,1-1 1,-5 3 0,6-2-97,1-1 0,0 1 0,0 0 0,0 0 0,0 0 0,0 0 0,0 0 0,0 0 0,1 0 0,-1 0 0,0 1 0,1-1 0,-1 0 0,0 0 0,1 1 0,0-1 0,-1 0 0,1 1 0,0-1 0,0 1 0,-1-1 0,1 0 0,0 1 0,0-1 0,1 0 0,-1 1 0,1 2 0,-1 1-1271,0 7-3294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9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1 10202,'0'0'4388,"-10"20"-3975,-30 66 266,39-82-616,-1-1-1,1 1 1,-1 0-1,1 0 1,0 0-1,1 0 1,-1 0 0,1 0-1,0-1 1,-1 1-1,2 0 1,-1 0 0,0 0-1,1 0 1,1 5-1,-1-7-30,0 1 0,0-1-1,1 0 1,-1 0 0,0 0-1,1-1 1,-1 1 0,1 0-1,0-1 1,-1 1-1,1-1 1,0 1 0,0-1-1,0 0 1,0 1 0,0-1-1,0 0 1,5 1 0,-3-1-24,1 0 0,-1 0 0,0-1 0,1 1 0,-1-1-1,1 0 1,-1 0 0,1-1 0,-1 1 0,0-1 0,1 0 0,-1 0 0,0-1 0,1 1 0,-1-1 0,0 0 0,0 0 0,0 0 0,-1 0 0,1-1 0,3-3 0,-2 1-42,-1 0 1,-1-1-1,1 0 1,-1 1-1,0-1 0,0 0 1,-1 0-1,0-1 1,3-11-1,-4 16 13,-1 0-1,1 0 0,-1 0 0,0 0 1,1 0-1,-1 0 0,0 0 1,0 0-1,0 0 0,-1 0 0,1 0 1,0 0-1,-1 0 0,1 0 1,-1 0-1,1 0 0,-1 1 0,0-1 1,0 0-1,0 0 0,0 1 1,0-1-1,-1 1 0,1-1 0,0 1 1,-1-1-1,1 1 0,-1 0 1,1-1-1,-1 1 0,0 0 0,1 0 1,-1 0-1,0 0 0,0 1 1,-2-2-1,-6 1-480,1 0 0,-1 1 0,1-1 0,-1 2 0,1-1 0,-1 2 0,1-1 0,0 1 1,-1 1-1,1-1 0,0 1 0,0 1 0,-11 6 0,-30 15-7096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06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321 952 9090,'0'0'2223,"-19"0"-1613,-60-1-33,73 0-530,0 1-1,0-1 1,0 0 0,0 0 0,0-1-1,0 0 1,1 0 0,-1 0 0,1-1-1,-1 0 1,1 0 0,0 0-1,0 0 1,0-1 0,0 0 0,-5-6-1,1-1 63,1 0 0,0 0 0,0-1-1,1 0 1,-5-13 0,0-1 182,2-1 1,1 0-1,1-1 0,1 0 1,-4-40-1,-2-144 730,11 176-918,2 1 0,2-1 0,1 1 1,12-55-1,-13 81-111,0 0 0,1 1 0,0-1 0,1 1 1,0 0-1,0 0 0,1 0 0,0 0 0,0 1 0,1 0 1,0 0-1,0 0 0,1 1 0,0 0 0,0 0 0,0 1 1,0 0-1,1 0 0,0 1 0,0 0 0,1 0 0,-1 1 0,10-3 1,7 0-7,-1 1 1,2 2 0,-1 0-1,0 2 1,0 0 0,1 2-1,-1 1 1,0 1 0,0 1-1,48 14 1,-46-9 2,-1 0 1,-1 2-1,0 1 0,0 1 1,-1 1-1,-1 1 0,0 1 1,-2 1-1,38 37 0,-49-42 19,0 0 0,-1 1 0,0 0 0,-1 0 1,0 1-1,-1 0 0,-1 1 0,0-1 0,-1 1 0,5 23 0,-5-7 46,-1 0 1,-1 1 0,-2-1-1,-3 38 1,0-47-14,-2 0 0,0 0 0,-1 0 0,-1-1 1,-1 0-1,-1 0 0,0 0 0,-2-1 0,-14 23 0,8-19-15,-1 0 0,-1 0 0,-1-2 0,-1 0 0,-1-1 0,-33 24 0,45-38-76,-1 0 0,-1-1 0,1 0 0,-1 0-1,0-1 1,-1-1 0,1 0 0,-1 0 0,1-1 0,-19 2-1,17-4-531,-1-1 1,1 0-1,0 0 0,-1-1 0,-18-5 0,-16-10-4566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07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4489,'0'0'10066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5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99 11586,'0'0'6709,"9"-13"-6593,32-39 4,-39 49-96,1 0 0,0 1 1,0-1-1,0 0 1,0 1-1,1-1 1,-1 1-1,1 0 0,0 0 1,-1 1-1,1-1 1,0 1-1,0 0 1,0 0-1,0 0 0,0 0 1,0 1-1,0-1 1,0 1-1,0 0 1,5 1-1,-7-1-13,-1 1 0,0-1 0,0 1 0,0-1 0,0 1 0,0 0-1,0-1 1,0 1 0,0 0 0,0 0 0,0 0 0,0 0 0,-1 0 0,1 0 0,0 0 0,0 0 0,-1 0-1,1 0 1,-1 0 0,1 0 0,-1 0 0,1 1 0,-1-1 0,0 2 0,5 34 458,-4-35-407,1 37 422,-2-1 0,-2 0-1,-12 76 1,6-78-1135,-1 0 0,-17 40 0,18-55-2166,4-10-2650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6.2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0 293 8282,'0'0'12248,"15"-17"-12074,-6 6-174,4-4-21,1 0 1,0 1-1,1 1 1,0 0-1,30-19 0,-10 12-208,61-40-1178,-85 52 1026,-1-1-1,0 0 1,0 0-1,-1-1 1,-1-1 0,11-14-1,-19 25 361,0 0-1,0 0 1,1 0-1,-1 1 1,0-1 0,0 0-1,0 0 1,0 0-1,0 0 1,0 0 0,0 1-1,0-1 1,0 0-1,1 0 1,-1 0-1,0 0 1,0 0 0,0 0-1,0 0 1,0 0-1,1 1 1,-1-1 0,0 0-1,0 0 1,0 0-1,0 0 1,0 0-1,1 0 1,-1 0 0,0 0-1,0 0 1,0 0-1,0 0 1,1 0 0,-1 0-1,0 0 1,0 0-1,0 0 1,0 0-1,1-1 1,-1 1 0,0 0-1,0 0 1,0 0-1,0 0 1,0 0-1,1 0 1,-1 0 0,0 0-1,0 0 1,0-1-1,0 1 1,0 0 0,0 0-1,0 0 1,0 0-1,1 0 1,-1-1-1,0 1 1,0 0 0,0 0-1,0 0 1,0 0-1,0-1 1,0 1 0,0 0-1,0 0 1,0 0-1,0-1 1,1 22 294,-5 31 1252,3-43-1307,-8 58 1030,0 73 1,12-123-3518,5-31-3157,-1-9 354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6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15051,'0'0'4689,"0"122"-4033,0-67-312,0-1-232,3-8-112,5-8 0,-3-10-384,1-10-520,-1-9-496,13-9-1081,-1-13-1672,-1-9-2136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6.8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0 14947,'0'0'3441,"-69"112"-2801,54-74-352,2-2-264,1-5-24,-1-9-360,4-7-728,1-15-1065,3-11-2104,1-15-6881</inkml:trace>
  <inkml:trace contextRef="#ctx0" brushRef="#br0" timeOffset="1">152 59 13883,'0'0'3681,"124"47"-3585,-88-36-96,-5-4-1008,-5-7-1121,-8 0-1016,-13-7-2024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7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11306,'0'0'6026,"-5"110"-5266,5-44 400,0 7-200,5 0-664,8-10-184,0-10-112,-4-9-400,3-13-680,-1-11-376,6-18-1097,-4-2-1880,1-2-2568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7.5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0 15667,'0'0'2889,"4"21"-2662,30 177 10,-32-190-301,6 67-1414,-11-74-2349,-5-7 1809,-3-9-340,6 5 1530,0-1 0,1 1 0,0-1 0,-4-21 0,6 24 1653,1 0-1,1 0 0,-1-1 0,2-10 1,-1 18-707,1 0 1,-1 0-1,0 0 1,1 0-1,-1 1 1,1-1-1,-1 0 1,1 0-1,-1 0 1,1 1 0,0-1-1,-1 0 1,1 1-1,0-1 1,0 0-1,-1 1 1,1-1-1,0 1 1,0-1-1,0 1 1,0 0-1,0-1 1,0 1-1,-1 0 1,1 0 0,0-1-1,2 1 1,30-2 1370,-30 2-1251,7 0 254,2-1-168,-1 1-1,1 1 1,-1 0-1,1 1 0,14 3 1,-24-4-315,0-1 0,1 1 1,-1 0-1,0 0 0,0 0 0,0 0 1,-1 0-1,1 1 0,0-1 0,0 1 1,-1-1-1,1 1 0,-1-1 0,1 1 1,-1 0-1,1 0 0,-1 0 0,0-1 1,0 1-1,0 0 0,0 1 0,-1-1 1,1 0-1,0 0 0,-1 0 0,0 0 1,1 1-1,-1-1 0,0 0 0,0 0 1,0 0-1,0 1 0,-1-1 0,0 4 1,-1-1-31,0 1 0,0-1 0,0 1-1,-1-1 1,0 0 0,0 0 0,-1 0 0,1 0 0,-1 0 0,0-1 0,0 0 0,0 0 0,-8 6 0,-11 7-370,-34 20 0,52-34 331,-96 49 2286,105-52-2103,1-1-1,-1 0 0,0 0 1,-1 0-1,1-1 0,0 1 1,0-1-1,-1 0 1,5-2-1,11-6 75,18-6-82,57-21 264,-82 32-610,1 2 1,0 0-1,0 0 0,0 1 1,17 0-1,-30 2 169,0 0 1,0 0-1,0 0 1,0 0-1,0 0 0,1 0 1,-1 0-1,0 0 0,0 0 1,0 0-1,0 0 1,0 0-1,1 0 0,-1 0 1,0 0-1,0 0 1,0 0-1,0 0 0,0 0 1,0 0-1,1 0 0,-1 1 1,0-1-1,0 0 1,0 0-1,0 0 0,0 0 1,0 0-1,0 0 1,0 1-1,0-1 0,1 0 1,-1 0-1,0 0 0,0 0 1,0 0-1,0 1 1,0-1-1,0 0 0,0 0 1,0 0-1,0 0 1,0 0-1,0 1 0,0-1 1,0 0-1,-1 0 0,-4 11-1791,-9 6-1224,-8 4-2010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4.8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349 0 5209,'0'0'5673,"-10"20"-5122,-83 164 2068,-37 38-1009,101-182-4856,-48 53 0,67-84 157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7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0 197 8994,'0'0'9849,"16"-10"-9255,2-2-538,62-40 811,126-61 0,-203 111-874,1 1 1,-1-1-1,0 1 0,0 0 0,1 0 0,-1 1 0,1-1 0,4 0 1,-7 2-6,0-1 1,0 0-1,0 1 1,0-1 0,0 1-1,0-1 1,0 1-1,0-1 1,0 1 0,0 0-1,-1-1 1,1 1-1,0 0 1,0 0 0,-1 0-1,1-1 1,0 1-1,-1 0 1,1 0 0,-1 0-1,0 0 1,1 0-1,-1 0 1,0 0 0,1 0-1,-1 0 1,0 0 0,0 2-1,4 16-18,-2 0-1,2 21 0,-4-33-70,0 0 0,0 1 0,-1-1 0,0 0 0,0 0 0,0 0 0,-1 0 0,-5 12 0,5-15-171,0 0 0,-1 0 1,0-1-1,0 1 1,0-1-1,0 0 1,-1 0-1,1 0 0,-1 0 1,-6 3-1,-25 12-4928,35-18 5092,-29 12-7125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8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0 197 5569,'0'0'13456,"17"-8"-13285,144-71-27,-151 75-173,-1 0 0,0 1 1,1 0-1,0 0 0,0 1 0,0 0 0,20-1 0,-30 3 4,1 1 1,0-1-1,-1 1 0,1-1 0,-1 0 0,1 1 0,-1-1 0,1 1 0,-1-1 0,1 1 0,-1 0 0,1-1 0,-1 1 0,0-1 0,1 1 0,-1 0 0,0-1 0,1 1 0,-1 0 1,0 0-1,0-1 0,0 1 0,0 0 0,0-1 0,0 1 0,0 0 0,0 0 0,0 1 0,0 30-247,0-23 221,0 56-47,0-64 89,9-7 1,41-38-1385,57-65 0,-63 56-4047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8.6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83 14371,'0'0'2845,"17"0"-2745,-16 0-99,31 0 49,1-1 0,62-12-1,-95 13-74,1 0 0,0-1 0,-1 1 0,1 0 0,0 0 0,0-1 0,-1 1-1,1 0 1,0 0 0,0 0 0,-1 0 0,1 0 0,0 0 0,0 0 0,-1 0-1,1 0 1,0 1 0,0-1 0,-1 0 0,1 0 0,0 1 0,-1-1 0,1 0-1,0 1 1,-1-1 0,1 1 0,0-1 0,-1 1 0,1-1 0,-1 1 0,1-1-1,-1 1 1,1 0 0,-1-1 0,0 1 0,1 0 0,-1 30-937,-1-22 1192,-6 38-117,4-29 142,0 0-1,1 19 1,2-36-227,0 0 0,1 0-1,-1 0 1,1-1 0,-1 1-1,0 0 1,1 0 0,0-1 0,-1 1-1,1 0 1,-1-1 0,1 1-1,0 0 1,0-1 0,-1 1 0,1-1-1,0 1 1,0-1 0,0 0-1,-1 1 1,1-1 0,0 0-1,0 1 1,0-1 0,0 0 0,0 0-1,0 0 1,0 0 0,0 0-1,0 0 1,-1 0 0,1 0-1,0 0 1,0 0 0,0-1 0,0 1-1,1-1 1,3 0 12,0 0-1,0 0 1,0 0-1,0-1 1,0 1-1,6-4 1,4-5-471,-1-1 0,0 0 0,0-1 0,-1 0 0,-1-1 0,16-21 0,-7 5-1569,-2-1 0,21-42 0,-40 72 2096,0 0 0,0 0 0,0 0 0,0-1 0,0 1 0,0 0 0,0 0 0,0 0 0,0 0 0,0 0 0,0-1 0,0 1 0,0 0 0,1 0 0,-1 0 0,0 0 0,0 0 0,0-1 0,0 1 0,0 0 0,0 0 0,0 0 0,1 0 0,-1 0 0,0 0 0,0 0 0,0 0 0,0 0 0,0 0 0,1 0 0,-1-1 0,0 1 0,0 0 0,0 0 0,0 0 0,0 0 0,1 0 0,-1 0 0,0 0 0,0 0 0,0 0 0,0 0 0,1 0 0,-1 1 0,0-1 0,0 0 0,4 9 1877,0 23-820,-4-26-422,6 41 584,4 50 436,-7-32-7422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8.9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72 8058,'0'0'9010,"114"-62"-8322,-80 55-688,-3 5 0,-5 2-1425,-10 13-2399,-10 5-2130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9.3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53 13555,'0'0'3478,"-3"16"-2475,-3 52-139,6-66-831,0 1-1,0-1 1,0 0 0,1 0 0,-1 0-1,1 0 1,0 0 0,-1 0-1,1 0 1,0 0 0,0 0-1,0 0 1,1 0 0,-1 0-1,0-1 1,1 1 0,-1-1 0,1 1-1,-1-1 1,1 1 0,0-1-1,0 0 1,0 0 0,-1 0-1,1 0 1,0 0 0,0 0-1,1 0 1,1 0 0,5 1 53,-1-1 0,1 1 0,0-2 0,-1 1 1,11-2-1,-16 1-49,4-1 11,0 0 0,0-1 0,0 0 0,0 0-1,0 0 1,0-1 0,0 0 0,-1-1 0,0 1 0,1-1 0,-2-1-1,1 1 1,0-1 0,5-6 0,-5 6-48,-1 0 1,0-1-1,-1 1 1,1-1-1,-1 0 1,0 0-1,-1-1 0,1 1 1,-1-1-1,-1 0 1,1 0-1,-1 0 0,0 0 1,1-10-1,-3 16-30,0 0-1,0 0 1,0-1-1,0 1 1,0 0-1,-1 0 1,1-1-1,0 1 1,-1 0-1,1 0 0,-1 0 1,1 0-1,-1-1 1,1 1-1,-1 0 1,0 0-1,1 0 1,-1 0-1,0 1 1,0-1-1,0 0 1,0 0-1,0 0 1,0 1-1,0-1 1,0 0-1,0 1 1,0-1-1,-1 1 1,1-1-1,0 1 1,-2-1-1,-5 0-216,0 0 0,0 0-1,1 1 1,-12 1 0,4-1-68,-2 1-281,0 1-1,0 0 1,0 1 0,0 1-1,0 1 1,1 0-1,0 1 1,-29 15-1,11-5-1492,-38 16-3070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19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0 244 12803,'0'0'7704,"16"-7"-7517,-11 4-173,23-11 45,0 1 1,40-12-1,14 0-13,58-16-3446,-138 40 2194,-6 2 1024,1 1 0,-1 0 0,1 0 0,0 0-1,0 0 1,0 0 0,0 0 0,0 1 0,0 0 0,1-1 0,-5 7-1,2-3-25,-11 11 206,1 1 1,1 1-1,-17 29 0,25-38 238,1 0 1,0 0-1,1 0 1,0 1-1,1-1 0,0 1 1,1 0-1,0 0 0,-1 16 1,3-26-206,0 1-1,1-1 1,-1 0 0,0 0 0,1 0-1,-1 1 1,1-1 0,0 0 0,-1 0 0,1 0-1,0 0 1,-1 0 0,1 0 0,0 0-1,0 0 1,0 0 0,0-1 0,0 1 0,0 0-1,0 0 1,0-1 0,0 1 0,1-1-1,-1 1 1,0-1 0,0 1 0,0-1 0,1 0-1,-1 0 1,0 0 0,0 1 0,1-1-1,-1 0 1,0-1 0,0 1 0,1 0-1,0 0 1,6-1 23,0 1-1,0-1 0,0-1 1,0 0-1,8-2 0,-1-2-65,0-1-1,-1 0 0,0-1 1,0-1-1,-1 0 0,0 0 1,-1-2-1,0 1 0,0-1 0,-1-1 1,18-26-1,-3 0-421,-3-1 1,36-81-1,-59 120 434,0 0 0,0-1 1,0 1-1,0 0 0,0-1 0,0 1 1,1 0-1,-1-1 0,0 1 0,0 0 0,0 0 1,0-1-1,1 1 0,-1 0 0,0-1 1,0 1-1,0 0 0,1 0 0,-1 0 1,0-1-1,0 1 0,1 0 0,-1 0 1,0 0-1,1 0 0,-1 0 0,0-1 1,0 1-1,1 0 0,-1 0 0,0 0 1,1 0-1,5 9 62,0 25 176,-5-29-158,6 37 478,-2-8-353,1 0 0,2 0 0,15 40 0,-23-74-207,0 1 1,0-1 0,0 0 0,0 1-1,0-1 1,0 0 0,0 0 0,1 1-1,-1-1 1,0 0 0,0 0 0,0 0 0,0 1-1,0-1 1,1 0 0,-1 0 0,0 0-1,0 1 1,0-1 0,1 0 0,-1 0 0,0 0-1,0 0 1,0 1 0,1-1 0,-1 0-1,0 0 1,0 0 0,1 0 0,-1 0-1,0 0 1,1 0 0,-1 0 0,0 0 0,0 0-1,1 0 1,-1 0 0,0 0 0,0 0-1,1 0 1,-1 0 0,0 0 0,1 0 0,9-13-14,8-30 31,-14 34-18,15-37 3,71-159 2317,-90 205-2312,0-1 0,0 1 0,0 0 0,0 0 0,0-1 0,0 1 0,1 0 0,-1 0 0,0-1 0,0 1 0,0 0 0,0 0 0,0-1 0,1 1-1,-1 0 1,0 0 0,0 0 0,1-1 0,-1 1 0,0 0 0,0 0 0,1 0 0,-1 0 0,0 0 0,0 0 0,1-1 0,-1 1 0,0 0 0,0 0 0,1 0 0,-1 0 0,0 0 0,1 0 0,-1 0 0,0 0 0,0 0 0,1 0 0,-1 0 0,0 0 0,1 1 0,-1-1 0,0 0 0,0 0-1,1 0 1,-1 0 0,0 0 0,0 1 0,1-1 0,-1 0 0,0 0 0,0 0 0,0 0 0,1 1 0,-1-1 0,0 0 0,0 0 0,0 1 0,0-1 0,0 0 0,1 0 0,-1 1 0,0-1 0,0 0 0,0 1 0,0-1 0,9 25 16,-7-20 61,48 144 1179,-10-31-2045,-12-41-3300,-21-59-1108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0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277 0 17036,'0'0'3960,"-120"110"-2943,76-57-9,9-2-520,6-2-360,7-12-128,6-10-656,9-27-952,3 0-849,4-11-2416</inkml:trace>
  <inkml:trace contextRef="#ctx0" brushRef="#br0" timeOffset="1">268 168 11026,'0'0'6818,"93"-13"-6570,-49 4-248,3-2-424,8-12-945,-6 1-2543,-18-2-3762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0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16187,'0'0'2462,"20"6"-2152,63 23-110,-78-27-193,0 0 0,0 0 0,0 0 0,-1 1 0,0 0 0,1 0 0,-1 0-1,0 0 1,0 1 0,-1-1 0,1 1 0,-1 0 0,1 0 0,-1 0 0,-1 1 0,1-1 0,3 7 0,-6-8-44,1 1 1,0-1-1,0 0 0,-1 0 0,0 0 0,0 1 1,0-1-1,0 0 0,0 0 0,0 1 0,-1-1 1,0 0-1,1 0 0,-1 0 0,-1 0 1,1 0-1,0 0 0,-1 0 0,1 0 0,-1 0 1,0-1-1,0 1 0,-4 4 0,-5 4-294,0 0 0,-1-1 0,0 0 0,-1-1 0,0 0 0,-1-1 0,1 0 0,-2-1 0,1-1 0,-27 8 0,127-34 5814,-50 10-5485,1 2 0,-1 1 0,64-2 0,-99 8-80,0 1 0,0 0-1,1 0 1,-1 1 0,0-1 0,0 0 0,0 0-1,1 0 1,-1 1 0,0-1 0,0 1 0,0-1-1,0 1 1,0-1 0,0 1 0,0 0 0,0-1-1,0 1 1,0 0 0,0 0 0,0 0 0,0 0-1,-1-1 1,1 1 0,0 0 0,-1 0 0,2 2-1,-1 2-590,0-1 0,0 1 0,0 0-1,-1-1 1,1 1 0,-1 5 0,0-9 503,0 28-4999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0.8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87 14051,'0'0'2773,"23"-6"-2607,140-36 56,-117 31-58,-17 3 35,0 2 0,1 0 0,41-1 0,-70 7-200,0 0 0,0 0 0,0 0 0,0 0 0,0 1 0,1-1 0,-1 0 0,0 1 0,0-1 0,0 1 0,0-1 0,0 1 0,0-1 0,0 1 0,0 0 0,0-1 0,-1 1-1,1 0 1,0 0 0,0 0 0,-1-1 0,1 1 0,0 0 0,-1 0 0,1 0 0,0 2 0,0 0-5,0 1-1,0 0 0,0 0 1,0 0-1,-1 0 0,1-1 1,-1 1-1,0 5 0,-1 5-13,-1 0-1,-1 0 1,-5 21 0,0-10 34,4-15-4,0 1-1,1 0 1,0 0 0,1 0 0,-1 14 0,3-24-8,0-1 0,0 0 0,0 1 1,0-1-1,0 0 0,0 1 0,0-1 0,0 0 0,0 0 1,0 1-1,1-1 0,-1 0 0,0 0 0,0 1 0,0-1 1,0 0-1,1 0 0,-1 1 0,0-1 0,0 0 0,0 0 1,1 0-1,-1 1 0,0-1 0,0 0 0,1 0 0,-1 0 1,0 0-1,1 0 0,-1 1 0,0-1 0,0 0 0,1 0 0,-1 0 1,0 0-1,1 0 0,16-3 189,12-11 223,92-70-70,-49 19-6529,-44 35-3990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1.3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167 0 11026,'0'0'11731,"-99"124"-11731,79-89-8,2-2-648,3-8-833,6-3-991,4-9-2929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5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4521,'0'0'7210,"46"127"-6674,-30-83 728,8 0-728,-2-4-192,3-3-8,3-6-8,1-4-136,0-3-184,-3-4-8,-4 2-816,-8-6-1168,-10-3-3177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1.6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147 1 12203,'0'0'4617,"129"0"-3753,-83 0-464,-8 5-400,-16 8-568,-22 18-1665,-22-2-1624,-13 0-391</inkml:trace>
  <inkml:trace contextRef="#ctx0" brushRef="#br0" timeOffset="1">1 296 6977,'0'0'11491,"93"6"-10139,-31-17-416,9-7-359,9-8-305,2-1-224,-3-1-48,-6 3-953,-6-8-1119,-18 9-2273,-19 4-1984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1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 12395,'0'0'5753,"-24"135"-4105,24-82-247,0-6-825,0-8-504,9-10-72,2-9-817,7-16-1103,-5-4-2617,-4 0-3049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2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1203 1011 11002,'0'0'7917,"-10"17"-7980,2-4 27,2-1-14,-2 1 0,1-1 0,-2 0-1,0-1 1,0 0 0,-1 0 0,-20 16 0,9-12 12,-2-1 1,1-1-1,-2-1 1,0-1-1,0-1 1,-1-1-1,0-2 1,-40 8-1,20-8 22,0-2 0,0-2 0,0-2 0,-50-5 0,63 1-37,0-1 1,0-3-1,1 0 0,0-2 0,0-1 1,1-1-1,0-2 0,-35-21 0,47 23-50,0 0 0,1-2 0,0 0 0,1-1 0,0 0-1,2-1 1,-1-1 0,2 0 0,0-1 0,1-1 0,1 0-1,1 0 1,-14-32 0,15 24 81,1-1-1,1 1 1,1-1-1,1-1 1,2 1 0,0 0-1,3-52 1,2 58 52,1-1-1,1 1 1,1 0 0,0 0 0,2 0-1,0 1 1,2 0 0,0 1 0,1-1-1,19-26 1,-4 13 76,1 2 0,1 0 1,2 2-1,1 1 0,1 2 0,1 0 0,2 3 0,0 0 1,48-21-1,-40 24-12,1 2 0,1 1 1,1 3-1,1 2 0,-1 2 1,2 1-1,85-3 1,-105 11-83,0 1 0,0 2 0,0 1 0,0 0 0,-1 3 0,1 0 0,-2 1 1,1 2-1,-1 0 0,0 2 0,0 0 0,-2 2 0,0 1 0,0 1 1,-1 1-1,-1 0 0,0 2 0,-2 1 0,24 28 0,-27-27-55,-1 1 0,-1 1-1,-1 0 1,-1 1 0,-1 0-1,-1 1 1,-1 0 0,-1 1-1,-1 0 1,-2 0 0,0 0-1,1 28 1,-5-30-176,0 0 1,-2 0-1,0 0 0,-2 0 0,-1-1 0,0 1 1,-2-1-1,0 0 0,-2 0 0,0-1 0,-1 0 1,-2-1-1,-22 35 0,24-42-182,-1-1 0,-1 0 0,0 0 0,-1-2 0,-23 18-1,-69 33-2094,95-56 2218,-67 32-2291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2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35 17804,'0'0'8570,"-25"-35"-18709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1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1 259 9658,'0'0'4617,"20"0"-3667,247-21 2498,380-41-575,-175 20-2217,489-48-321,5 46-190,378 57 39,-1 30 96,69-31 343,-794-44-484,-598 31-195,-14 1-99,0-1-1,0 1 1,0-1-1,0 0 1,-1 0-1,1-1 1,0 0-1,8-4 1,-14 5-625,-8-1-141,-112 0-7398,38 2-953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2.8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6385,'-2'28'1026,"-6"452"1488,23-28-96,-1-61-395,-29 1349 3551,3-353-4172,107-7-1162,34-597-36,-80-522-179,-13 19-178,-31-96-3362,-6-138-1465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3.8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9090,'0'0'4578,"4"19"-3644,16 65 323,32 162 964,-49-229-2111,-2-8-62,1 0 0,-2 0 0,1 0 0,-1 0 0,0 1 1,-3 15-1,3-25-46,0 1 1,0-1 0,0 0-1,0 1 1,0-1 0,0 0-1,-1 0 1,1 1 0,0-1-1,0 0 1,0 1 0,0-1-1,0 0 1,-1 0 0,1 0-1,0 1 1,0-1 0,-1 0-1,1 0 1,0 0 0,0 1-1,-1-1 1,1 0 0,0 0-1,0 0 1,-1 0 0,1 0-1,0 1 1,0-1 0,-1 0-1,1 0 1,0 0 0,-1 0-1,1 0 1,0 0 0,-1 0-1,1 0 1,-12-8-22,-5-15-187,12 7 189,0 0 0,1 0 1,1 0-1,1 0 1,0 0-1,1 0 0,1-1 1,0 1-1,2 0 1,3-23-1,-3 35 39,-1-1 0,1 1 0,0 0 0,0-1 0,0 1 0,1 0 0,-1 0 0,1 0 0,0 1 1,0-1-1,1 1 0,-1-1 0,1 1 0,0 0 0,-1 1 0,1-1 0,0 1 0,1-1 0,-1 1 0,0 0 0,1 1 0,-1-1 0,1 1 0,6-1 0,11-2-878,1 1 0,-1 1 0,44 3 0,-31 0-3507,-15-1-2548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4.2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10402,'0'0'3681,"0"18"-2646,0 358 1819,0-374-2721,0-16 343,2-11-513,1 1 0,2-1-1,0 1 1,2 1 0,0-1-1,2 1 1,0 0 0,2 1-1,0 0 1,27-38 0,-3 22 7,-33 36 43,1 0 0,-1 0 0,0 0-1,1 1 1,-1 0 0,1-1 0,-1 1 0,1 0 0,0 0-1,0 0 1,0 1 0,-1-1 0,1 1 0,0-1 0,4 1 0,-5 1 16,0-1 1,-1 1 0,1-1 0,0 1 0,-1 0 0,1 0-1,-1 0 1,1 0 0,-1 0 0,1 0 0,-1 1-1,0-1 1,0 0 0,0 1 0,1-1 0,-1 1 0,0-1-1,-1 1 1,1-1 0,0 1 0,0 0 0,-1 0-1,1-1 1,-1 1 0,1 2 0,10 53 849,-10-50-784,9 122 137,-10-128-344,2 12-1095,9-11-5830,-4-2-718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4.5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93 14011,'0'0'2614,"-10"17"-2082,2-5-422,2-5-29,1 1 0,1 0-1,-1 0 1,1 0 0,1 1-1,-1-1 1,2 1 0,-1 0-1,1 0 1,0 0 0,1 0-1,-1 11 1,2-13-46,1 0 1,-1 0-1,1 0 1,0 0 0,1 0-1,0 0 1,0-1-1,0 1 1,1 0-1,0-1 1,0 0-1,0 0 1,1 0-1,8 10 1,-8-12-21,-1-1 0,1 1 0,0-1 1,0 0-1,0 0 0,1-1 0,-1 1 1,1-1-1,-1 0 0,1 0 0,0-1 1,0 1-1,0-1 0,0 0 0,0 0 1,0-1-1,0 0 0,0 1 0,0-2 1,0 1-1,8-2 0,-8 1-10,0-1 1,0 0-1,0 0 1,0 0-1,0 0 0,-1-1 1,1 0-1,-1 0 0,0 0 1,0-1-1,0 1 0,0-1 1,0 0-1,-1 0 0,0 0 1,0 0-1,0-1 0,0 0 1,-1 1-1,1-1 0,-1 0 1,0 0-1,1-9 0,1 2-47,-1 0 0,-1-1 0,0 1-1,0-1 1,-1 0 0,-1 1 0,0-1-1,-4-25 1,2 31-56,0 1 1,0 0-1,0-1 1,-1 1-1,1 0 0,-2 0 1,1 1-1,0-1 0,-1 1 1,0-1-1,-1 1 1,1 0-1,-1 1 0,0-1 1,-10-6-1,3 3-950,-2 0 0,1 1 0,-1 1 0,0 0 0,-27-7 0,-3 1-4161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5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6785,'0'0'2204,"1"8"-1499,17 90 2782,5 113 0,-9 106-2108,-10-211-861,52 889 1724,26 0-1074,-76-925-1113,182 1478 56,-97-914-158,-39 2 62,-46-228 17,-50 437 0,3-462-83,-26 283 340,37 3-1374,30-644 551,-1 73-2010,-6-33-2969,-1-22-3125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6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5905,'0'0'3516,"1"30"-2329,3 430 3088,-6-376-3748,1 224 1416,2-299-1957,0 0 0,0 0 0,1 0 0,0 0 0,1-1 0,0 1-1,5 10 1,-7-17 9,0 0-1,-1 0 0,1-1 0,0 1 0,1 0 1,-1 0-1,0 0 0,1-1 0,-1 1 0,1 0 1,-1-1-1,1 0 0,-1 1 0,1-1 1,0 0-1,0 0 0,0 0 0,0 0 0,0 0 1,0 0-1,0 0 0,0-1 0,0 1 1,0-1-1,0 0 0,1 0 0,-1 1 0,0-1 1,0 0-1,0-1 0,0 1 0,1 0 0,2-2 1,-2 1 7,-1 0-1,0 0 1,1-1 0,-1 0 0,0 1 0,0-1 0,0 0 0,0 0 0,0 0 0,-1 0 0,1 0-1,0 0 1,1-4 0,16-33-56,-17 32 18,11-32-416,-1-1 0,-2 0 0,-2 0 0,3-52 0,-2 21 718,-5 63-174,-1 21-149,2 22 51,0 22 373,15 102 146,-18-144-487,2-1 0,0 1 0,1-1 0,0 0 1,1-1-1,1 1 0,0-1 0,12 17 0,-18-29-25,0 1-1,0-1 1,0 1 0,0-1-1,0 0 1,0 0-1,1 1 1,-1-1 0,0 0-1,1 0 1,-1 0-1,1 0 1,-1 0 0,1-1-1,-1 1 1,1 0-1,-1-1 1,1 1 0,0-1-1,-1 0 1,1 1-1,0-1 1,-1 0 0,1 0-1,0 0 1,0 0-1,-1 0 1,1-1 0,0 1-1,-1 0 1,1-1-1,0 1 1,-1-1 0,1 0-1,-1 0 1,1 1 0,-1-1-1,1 0 1,-1 0-1,0 0 1,1 0 0,-1-1-1,0 1 1,2-3-1,5-4 45,-1-2 0,-1 1 0,1-1 0,-2 0-1,7-15 1,10-27-180,-2-2 1,20-93-1,5-115-945,-40 214 1157,-2-57 0,-3 92 138,-5-9 574,-1 15-507,-2 16-514,2 9-287,1 0 1,0 1-1,1 0 0,1 0 0,1 0 1,1 33-1,-2-6-1400,-1 21-1824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5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9282,'0'0'0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9.3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7818,'0'0'6958,"3"19"-6696,68 334 2110,-65-335-2342,-3-16 372,-2-28 357,-1 14-820,0-27 136,7-58 0,-5 84 4,1-1 0,0 1 0,1-1 0,0 1 0,1 0 0,1 1 0,13-23-1,-18 32-79,1 1 0,-1-1 0,1 1 0,0-1-1,0 1 1,0 0 0,0 0 0,1 0-1,-1 0 1,0 0 0,1 0 0,-1 1-1,1-1 1,0 1 0,-1 0 0,1-1 0,0 1-1,0 1 1,0-1 0,0 0 0,0 1-1,0-1 1,0 1 0,0 0 0,0 0 0,0 0-1,0 0 1,0 1 0,0-1 0,0 1-1,0 0 1,0 0 0,5 2 0,4 4-280,0 0 0,-1 0-1,1 1 1,-1 0 0,16 18 0,-26-26 250,44 43-3016,-5-5-2474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9.7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29 10066,'0'0'3380,"-1"16"-2444,-1 59 433,14 149 1,19-49-942,-31-175-421,0 0-1,0 0 1,0 0-1,0 0 1,0 0-1,0 0 1,0-1-1,0 1 1,0 0-1,0 0 1,0 0-1,1 0 1,-1 0-1,0 0 1,0 0-1,0 0 1,0 0-1,0 0 1,0 0-1,0 0 1,0 0-1,0 0 0,0 0 1,0 0-1,1 0 1,-1 0-1,0 0 1,0 0-1,0 0 1,0 0-1,0 0 1,0 0-1,0 0 1,0 0-1,0 0 1,1 0-1,-1 0 1,0 0-1,0 0 1,0 0-1,0 0 1,0 0-1,0 0 1,0 0-1,0 0 1,0 0-1,0 0 1,0 0-1,0 1 1,6-19 110,4-26-96,-10 44-21,19-97-131,3 2 0,40-102 1,-59 190 156,0-1-1,1 1 1,0 0 0,0 1 0,0-1 0,6-5 0,-9 10-15,0 1 1,0 0 0,0 0 0,0 0 0,0 0 0,0 1 0,0-1 0,0 0 0,1 0 0,-1 1 0,0-1 0,0 1 0,1-1 0,-1 1 0,1-1 0,-1 1 0,0 0 0,1 0 0,-1-1 0,1 1 0,-1 0 0,0 0-1,1 1 1,-1-1 0,1 0 0,-1 0 0,0 1 0,1-1 0,-1 1 0,0-1 0,1 1 0,-1-1 0,0 1 0,0 0 0,0 0 0,1-1 0,-1 1 0,0 0 0,0 0 0,0 0 0,1 2 0,14 18 104,-2 0 1,0 1 0,-1 0 0,-1 1 0,-1 0-1,9 29 1,16 31-142,-34-78-65,0-1 0,1 1 0,0-1 0,0 1 0,0-1 0,0 0 0,1 0 0,0 0 0,4 3 0,-5-5-348,0 1 0,1-2 0,-1 1 0,1 0 0,-1-1 0,1 1 0,0-1 1,4 1-1,14-1-4622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0.1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79 13299,'0'0'2955,"-7"23"-2477,-21 76 259,27-90-692,0 0 0,0 1 0,0-1 0,1 0-1,1 0 1,0 1 0,0-1 0,0 0 0,1 0 0,1 0 0,0 0 0,0 0 0,0-1-1,1 0 1,1 1 0,-1-1 0,1 0 0,1-1 0,-1 1 0,1-1 0,0-1 0,1 1-1,0-1 1,0 0 0,0 0 0,1-1 0,0 0 0,14 7 0,-18-10-40,1 0-1,-1-1 1,1 1 0,-1-1 0,1 0 0,0 0 0,-1 0 0,1-1 0,0 0-1,0 0 1,-1 0 0,1 0 0,0-1 0,-1 0 0,1 0 0,0 0 0,-1 0-1,1-1 1,-1 0 0,0 0 0,0 0 0,1 0 0,-1-1 0,-1 0 0,1 0-1,0 0 1,-1 0 0,1 0 0,-1-1 0,0 1 0,5-8 0,2-5 3,0-1 1,-1 0-1,-1-1 1,-1 1 0,0-1-1,6-31 1,-6 23-280,-2 0 0,-1 0-1,-1 0 1,-2-1 0,0 0 0,-4-32 0,3 58 220,0 0 0,0 0 0,0 0 0,-1 0 0,1-1 0,0 1 0,0 0 0,-1 0 0,1 0 1,-1 0-1,1 0 0,-1 0 0,0 0 0,1 0 0,-1 0 0,0 0 0,1 0 0,-1 1 0,0-1 0,0 0 0,0 0 0,0 1 0,0-1 0,0 1 0,0-1 0,0 1 0,0-1 1,0 1-1,0-1 0,0 1 0,0 0 0,-1 0 0,1 0 0,0-1 0,0 1 0,0 0 0,0 0 0,-3 1 0,0 0-379,-1 0-1,1 0 1,0 1 0,-1-1-1,1 1 1,0 0 0,0 0-1,-7 6 1,-22 19-4174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0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10610,'0'0'5944,"-8"26"-5485,-7 36-44,2 0-1,-7 99 1,14 218 1134,7-363-1500,1 1 0,0-1 0,1 1 0,11 31 0,-12-43-46,0 1 0,1 0 0,0-1 0,0 0 0,0 0 0,1 0 0,4 5 0,-6-8-3,0 0 1,0 0-1,0-1 0,0 1 0,0-1 0,0 1 0,1-1 0,-1 0 0,1 0 0,-1 1 0,1-2 0,-1 1 0,1 0 0,0-1 0,-1 1 0,4-1 0,-2 0 3,0-1-1,-1 1 1,1-1-1,0 0 1,-1 0-1,1-1 1,-1 1-1,1-1 1,-1 1 0,1-1-1,-1 0 1,0-1-1,0 1 1,0-1-1,0 1 1,-1-1-1,1 0 1,-1 0-1,4-5 1,4-7-41,0 0 0,14-31 1,-16 25-104,0 1 1,-1-1-1,-1 0 0,-1-1 1,-1 0-1,-1 1 1,1-43-1,-4 61 127,0 0-1,0 0 0,0 0 1,-1 0-1,1 1 0,0-1 1,-1 0-1,0 0 0,0 1 0,0-1 1,0 0-1,0 1 0,0-1 1,-1 1-1,1-1 0,-1 1 1,0 0-1,1-1 0,-1 1 1,-3-2-1,2 2-21,0 1-1,-1-1 1,1 1 0,0 0 0,-1 0-1,1 0 1,-1 0 0,1 0 0,-1 1 0,0 0-1,1 0 1,-1 0 0,1 0 0,-1 0-1,-6 2 1,2 0-47,1 0-1,0 0 1,0 1-1,0 0 1,0 0 0,0 1-1,1 0 1,0 0-1,-1 0 1,2 1-1,-1 0 1,0 0-1,-5 7 1,-3 5-808,0 1 0,1 0 0,-12 23 1,3 4-3906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1.1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64 6057,'0'0'9868,"7"20"-9682,0 1-88,5 12 171,13 63-1,-17-28-127,4 13-91,0-101-63,70-161-57,-65 148 91,2 0 1,1 2-1,32-38 1,-51 67 13,0 1 0,0 0 0,0 0 0,0-1 0,1 1 1,-1 0-1,0 0 0,1 0 0,-1 0 0,1 0 0,-1 1 1,1-1-1,-1 0 0,3 0 0,-4 1-19,1 0 0,0 0 0,-1 0 0,1 0 0,-1 0 0,1 1 0,0-1 0,-1 0 0,1 0 0,-1 0 0,1 1 0,0-1 0,-1 0 0,1 1 0,-1-1 0,1 0 1,-1 1-1,1-1 0,-1 1 0,1-1 0,-1 1 0,0-1 0,1 1 0,0 0 0,1 5 98,0-1 0,1 1-1,-2 0 1,1 0 0,1 12 0,-2-12-14,9 77 852,-6-49-803,11 55 1,-14-88-228,-1 1-1,0-1 1,1 1 0,-1-1 0,1 1 0,0-1 0,-1 0 0,1 1 0,0-1 0,0 0 0,0 0 0,0 1 0,0-1 0,0 0 0,0 0 0,0 0 0,0 0 0,0 0 0,1-1 0,-1 1 0,0 0-1,3 0 1,-2 0-333,0-1-1,0 0 0,0 0 0,0 0 0,0 0 0,0 0 0,0-1 1,0 1-1,0 0 0,0-1 0,-1 0 0,1 1 0,0-1 0,0 0 1,0 0-1,-1 0 0,3-1 0,17-15-8913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1.4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8874,'0'0'5933,"-9"17"-4282,5-8-1581,-2 2-5,0 0 0,1 1 0,1 0 0,0 0 0,0 0 0,1 1 0,1-1 0,-2 24 0,4-25 8,1 1 1,0-1-1,0 1 0,1-1 1,1 0-1,0 0 0,0 0 1,1 0-1,1 0 0,9 16 1,-10-21-59,-1-1 1,1 1-1,0-1 1,0 0-1,0-1 1,1 1-1,0-1 1,0 0-1,0 0 1,0 0-1,1-1 1,-1 0-1,1 0 1,0 0-1,0-1 1,0 0-1,0 0 1,1 0-1,-1-1 1,11 1-1,-13-1 13,-1-1-1,1 0 1,0-1-1,-1 1 1,1-1-1,0 1 0,-1-1 1,1 0-1,0-1 1,-1 1-1,0-1 1,1 1-1,-1-1 1,0 0-1,0 0 1,5-4-1,-3 1 1,-1 1 1,0-1-1,-1 0 0,1 0 0,-1 0 1,0-1-1,0 1 0,0-1 0,2-8 0,0-2-247,-1 0-1,-1-1 1,0 0-1,-2 1 0,1-1 1,-3-26-1,1 39-4,0 0 0,-1 0 1,1-1-1,-1 1 0,0 0 0,-1 0 0,1 0 1,-1 0-1,1 0 0,-1 0 0,0 0 0,-1 1 1,1-1-1,-1 1 0,1-1 0,-1 1 0,0 0 1,0 0-1,0 0 0,-1 1 0,1-1 0,-6-3 1,-2 2-482,0-1-1,0 1 1,0 1 0,0 0 0,0 1 0,-1 0 0,-16-1 0,-37 1-4268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4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0 165 11090,'0'0'2071,"23"-8"-953,90-23 717,181-26 0,220 22 73,-158 16-1775,-283 9-1549,-57 5-725,-47 7 255,-22 6-1836,-11 4-790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5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0 181 11506,'0'0'4809,"119"-5"-3088,-6-21 23,38-12-912,14-1-392,-10 5-199,-37 12-225,-39 11-16,-25 5-192,-13 6-593,-3 0-487,-5 0-320,-13 22-1193,-13 2-1384,-7 0-520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5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8666,'0'0'8330,"51"45"-7858,-35-21-280,1 5-136,-7 9-56,-6 24-152,-6 42-1433,-18-11-2519,-4-3-3266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6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1 221 6689,'0'0'6402,"18"0"-5771,58 4-235,-71-3-382,0-1 1,0 0-1,0 0 1,0 0-1,0-1 1,-1 1-1,1-1 1,0-1-1,0 1 1,0 0-1,-1-1 1,1 0-1,-1 0 1,0-1-1,1 1 1,-1-1-1,0 0 1,0 0-1,-1 0 1,1-1-1,-1 1 1,1-1-1,-1 0 1,0 0-1,3-5 1,-2 0-206,-1 0 0,0 0 0,0 0 1,-1 0-1,0-1 0,0 1 0,-1-1 0,-1 1 1,1-1-1,-3-16 0,2 24 168,0 0-1,0 0 1,0 0-1,-1 0 1,1 0 0,-1-1-1,1 1 1,-1 1-1,0-1 1,1 0 0,-1 0-1,0 0 1,-1 0-1,1 1 1,0-1-1,0 0 1,-1 1 0,1-1-1,-1 1 1,1-1-1,-1 1 1,0 0 0,1 0-1,-1 0 1,0 0-1,0 0 1,0 0 0,0 0-1,0 1 1,-3-2-1,2 2 58,1 0-1,-1 0 0,0 0 0,1 0 0,-1 1 0,0-1 1,1 1-1,-1-1 0,0 1 0,1 0 0,-1 0 0,1 0 1,0 0-1,-1 1 0,1-1 0,0 1 0,0-1 0,0 1 1,0 0-1,0 0 0,0 0 0,-3 4 0,-4 9 249,0 0-1,1 0 1,1 1-1,1 0 1,0 1-1,1-1 1,0 1-1,2 0 1,0 0-1,1 1 1,1-1-1,1 35 1,0-48-264,1 0 0,-1 0 1,1 0-1,0 0 0,0 0 0,0 0 1,1 0-1,-1 0 0,1 0 0,0 0 1,0-1-1,0 1 0,1-1 1,-1 0-1,1 1 0,0-1 0,-1 0 1,2-1-1,-1 1 0,0 0 0,0-1 1,6 3-1,-3-2-62,-1-1-1,1 0 1,-1 0-1,1 0 1,0-1 0,-1 0-1,1 0 1,0-1-1,0 1 1,0-1-1,0-1 1,0 1 0,-1-1-1,1 0 1,0 0-1,7-3 1,7-4-818,-1-1-1,0-1 1,-1-1-1,0-1 1,20-16 0,16-20-5473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6.4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3993,'0'0'14444,"21"-4"-14018,-5 0-335,-10 1-62,1 1 1,-1 0-1,1 1 1,-1-1 0,1 1-1,0 1 1,0-1 0,0 1-1,0 0 1,-1 1-1,1 0 1,0 0 0,0 0-1,-1 1 1,1 0-1,-1 0 1,1 0 0,7 5-1,1 3 35,0 0 0,-1 1 0,0 0 0,22 24 0,-33-32-75,0 0 0,-1 1 0,0-1 0,0 1 0,0-1 1,0 1-1,0 0 0,-1 0 0,1 0 0,-1 0 0,1 7 0,-2-9-16,0 1 0,0 0 1,0 0-1,-1 0 0,1-1 0,-1 1 0,0 0 0,0-1 0,0 1 1,0 0-1,0-1 0,0 1 0,-1-1 0,1 0 0,-1 1 1,0-1-1,1 0 0,-1 0 0,-3 2 0,-8 7-233,-1 0 0,0-1 0,-28 14-1,25-14 157,-1 0-1,-17 15 0,79-22 1229,7-8-402,64-14 0,-72 10-1455,0 2 0,61-2-1,-103 9 715,20 3-2915,-13 7-1762,-7 4-2619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7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57 9994,'0'0'8921,"22"-9"-8282,0-2-504,-11 5-103,-1 1 0,2 0 0,-1 1 0,0 0 0,1 1 0,0 0 0,0 1 0,-1 0 0,2 1 1,11 0-1,-13 1-20,1-1-11,-1 1 1,0 1-1,1-1 0,-1 2 1,0 0-1,14 4 0,-23-5-7,1 0-1,-1 0 1,0 0 0,0 1-1,0-1 1,0 1-1,0-1 1,0 1 0,0 0-1,0-1 1,-1 1-1,1 0 1,-1 0 0,1 0-1,-1 1 1,0-1-1,0 0 1,0 0-1,0 1 1,0-1 0,0 1-1,-1-1 1,1 0-1,-1 1 1,1-1 0,-1 1-1,0 0 1,0-1-1,-1 1 1,1-1 0,0 1-1,-1-1 1,1 0-1,-3 5 1,1 0-30,0 0 1,-1 0-1,0-1 1,0 1-1,0-1 0,-1 0 1,0 0-1,0 0 1,-10 10-1,-8 5-321,-25 21-1,-1 0-233,40-29 566,21-12 146,-5-1-47,20-1 183,-13 0-199,0 1 0,23 3 1,-37-3-59,0 1 0,0-1 0,0 1 0,0-1 0,0 1 0,0 0 0,0-1 0,0 1 0,0 0 0,0 0 0,0 0 0,-1 0 0,1-1 0,0 1 0,-1 0 0,1 0 0,-1 1 0,1-1 0,-1 0 0,1 0 0,-1 0 0,0 0 0,1 0 0,-1 0 0,0 1 0,0-1 0,0 0 0,0 0 0,0 0-1,0 0 1,0 1 0,0-1 0,-1 0 0,0 2 0,0 3 12,0 0 1,0 0-1,-1 0 0,0-1 0,-5 11 0,-1-4-36,0 1-1,-1-1 1,-1-1 0,0 0 0,0 0 0,-1-1-1,0 0 1,-1-1 0,-16 10 0,13-10-1245,0-1 1,-18 8-1,-1-6-5556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7.5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13243,'0'0'3575,"1"23"-3143,3 74-74,-4-90-328,1 1 0,1-1 1,-1 0-1,1 0 0,0 0 0,1 0 1,0 0-1,0 0 0,0-1 0,1 0 1,0 1-1,0-1 0,1 0 1,0-1-1,0 1 0,0-1 0,0 0 1,1 0-1,0-1 0,0 0 0,0 0 1,0 0-1,1-1 0,0 0 1,-1 0-1,1 0 0,0-1 0,12 2 1,-4-1 11,1-1 1,0-1-1,0 0 1,0-1-1,-1-1 1,1 0-1,0-1 1,0-1-1,-1-1 1,0 0 0,22-8-1,-19 4-60,0-1-1,-1 0 1,1-1-1,20-16 0,-32 20-378,1 1-1,-1-1 0,0-1 1,0 1-1,0-1 0,-1 0 1,0 0-1,-1-1 0,1 1 1,-1-1-1,-1 0 0,4-11 1,-2-11-5095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7.9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15139,'0'0'3857,"-30"95"-3505,25-42-64,3 9-152,2 3-136,0 1 0,0-6-512,0 6-944,0-15-1305,0-14-3760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8.2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12779,'0'0'1377,"-2"27"-376,-1 0-659,0-8-80,1 0 0,1 0 0,0 0 0,2 1 0,0-1 0,1 0 0,6 23-1,-4-30-188,0 0 0,1-1-1,0 0 1,1 0 0,0 0-1,1 0 1,0-1-1,1 0 1,0-1 0,0 1-1,1-1 1,0-1 0,1 0-1,0 0 1,0-1 0,0-1-1,1 1 1,0-2-1,1 1 1,-1-1 0,1-1-1,0 0 1,0-1 0,0 0-1,18 1 1,-17-3-38,0 0 1,0 0-1,0-1 0,0-1 1,1 0-1,-1-1 0,-1 0 1,1-1-1,0-1 0,-1 0 1,1-1-1,-1 0 0,14-8 1,49-39 37,-91 77-298,-15 10 179,-2-1 1,-2-1 0,0-2 0,-50 32 0,70-53-375,0 0 0,-1-2 0,0 1 1,-26 7-1,25-10-1292,0-2 0,-23 4 0,-8-5-5060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8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90 15795,'0'0'2993,"127"-57"-2425,-61 37-352,1 8-216,6 12-424,-18 0-1272,-24 9-3753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9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14123,'0'0'4465,"22"24"-6746,-15-14-95,-7 0-3113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9.4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5601,'0'0'12243,"35"111"-21013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49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132 0 12699,'0'0'4161,"44"101"-9811,-41-81-2591</inkml:trace>
  <inkml:trace contextRef="#ctx0" brushRef="#br0" timeOffset="1">1 969 15171,'0'0'1489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0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16580,'0'0'1960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7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1 10442,'0'0'1398,"-5"20"-870,-69 329 1152,73-341-1640,-16 95 1552,-7 183 0,25-275-1528,-1 0 0,1 0 1,1-1-1,0 1 0,0 0 1,1-1-1,1 0 0,5 15 0,-7-22-68,0 0-1,-1 1 0,1-1 0,1 0 0,-1 0 0,0 0 0,1 0 0,-1-1 0,1 1 0,0-1 0,0 1 1,0-1-1,0 0 0,0 0 0,0 0 0,1-1 0,-1 1 0,1-1 0,-1 0 0,1 0 0,-1 0 1,1 0-1,0 0 0,-1-1 0,1 0 0,0 0 0,7 0 0,-8-1-32,1 0-1,-1-1 1,1 1-1,-1-1 1,1 1-1,-1-1 0,0 0 1,0-1-1,0 1 1,0 0-1,0-1 1,0 1-1,-1-1 1,1 0-1,-1 0 1,0 0-1,0 0 1,0-1-1,0 1 1,0 0-1,1-7 1,2-2-221,0-1-1,-1 0 1,-1 0 0,3-26 0,-4 27 244,-1 0 0,-1 0 0,0 0 0,0 0 0,-2 0 0,1 0 1,-6-18-1,6 26 23,-1 0 0,1 1 1,-1 0-1,0-1 0,0 1 0,0 0 1,0 0-1,0 0 0,-1 0 1,1 0-1,-1 1 0,0-1 1,0 1-1,0 0 0,0-1 0,0 2 1,-1-1-1,1 0 0,-1 1 1,1-1-1,-1 1 0,1 0 1,-1 0-1,0 0 0,0 1 0,1-1 1,-1 1-1,-4 0 0,-38-1-2073,17 2-3415,9 2-2733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5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 9466,'0'0'3370,"17"-8"-2944,-4 2-293,2 0 0,27-7 1,-39 13-106,0 0 0,0 0 0,-1 0 0,1 1 0,0-1 0,0 1 0,-1 0 1,1 0-1,0 0 0,-1 0 0,1 0 0,-1 0 0,1 1 0,-1-1 0,0 1 1,1 0-1,-1-1 0,0 1 0,0 0 0,0 0 0,-1 0 0,1 1 1,0-1-1,-1 0 0,2 4 0,3 1 94,1 3-2,0 0-1,0 0 0,-1 0 1,-1 1-1,1 0 1,-2 0-1,0 1 1,4 15-1,-7-22-196,0-1 1,0 1-1,-1 0 0,1-1 0,-1 1 1,0-1-1,-1 1 0,1 0 0,-1-1 0,0 1 1,0-1-1,-1 1 0,1-1 0,-1 1 1,0-1-1,0 0 0,0 0 0,-1 0 1,1 0-1,-1 0 0,0-1 0,0 1 0,0-1 1,-5 4-1,-45 28-1871,97-33 3277,17-3-132,-18 0-1425,1 1 0,47 7-1,-56 0-3149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7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6057,'0'0'13507,"-31"128"-13355,31-92-152,0-5-8,2-5-416,5-8-752,8-7-1033,-2-6-2400,-2-5-1296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7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8 154 4121,'0'0'7409,"-2"18"-6978,-4 59-243,6-75-186,1 0-1,-1 1 1,0-1 0,0 0-1,1 0 1,0 1-1,-1-1 1,1 0 0,0 0-1,0 0 1,0 0-1,0 0 1,0 0-1,1 0 1,-1 0 0,1-1-1,-1 1 1,1 0-1,-1-1 1,1 1 0,0-1-1,0 0 1,0 0-1,0 1 1,0-1-1,0 0 1,0-1 0,0 1-1,0 0 1,0-1-1,4 1 1,-1 0-2,-1 0 0,1-1 1,0 0-1,-1 0 0,1 0 0,-1 0 0,1-1 1,0 0-1,-1 1 0,0-2 0,1 1 0,6-4 1,-5 1 22,0 0 0,0-1 0,-1 0 0,1 0 0,-1 0 0,0-1 0,-1 0 0,1 0 0,-1 0 0,0 0 0,-1-1 0,1 0 0,-1 1 0,3-14 0,-1 3 44,0 0 0,-2 0-1,0 0 1,-1-1-1,-1-20 1,0 33-34,-1 1 0,0-1 0,0 0 0,-1 0 0,1 1 0,-1-1-1,0 0 1,0 1 0,-3-8 0,2 11-22,1-1 0,0 1-1,-1 0 1,0-1 0,1 1-1,-1 0 1,0 0 0,1 0-1,-1 0 1,0 0 0,0 1-1,0-1 1,0 1 0,0-1-1,1 1 1,-1-1 0,0 1-1,0 0 1,0 0 0,0 0-1,0 0 1,0 0 0,0 1 0,0-1-1,-2 1 1,2-1-50,-1 1 1,1-1-1,0 1 1,0-1-1,0 1 1,0 0-1,0 0 1,0 0-1,0 0 1,1 0-1,-1 0 1,0 0-1,0 0 1,1 1-1,-1-1 1,1 1-1,-1 0 1,0 1-1,0-1-343,1 1-1,-1-1 1,1 1-1,0-1 1,0 1-1,0 0 1,0-1-1,0 5 1,1 1-3918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7.7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0 4961,'0'0'6223,"-5"18"-5490,-16 59-121,20-73-588,0 1-1,1-1 1,-1 0-1,1 1 1,0-1-1,0 1 1,0-1-1,1 1 1,-1-1-1,1 1 1,0-1-1,1 0 1,-1 1-1,1-1 1,-1 0-1,1 0 1,0 0-1,1 0 1,-1-1-1,1 1 1,0 0-1,0-1 1,0 0-1,0 0 1,0 0-1,1 0 1,-1 0-1,1-1 1,0 1-1,0-1 1,0 0-1,0 0 1,0-1-1,1 1 1,-1-1-1,0 0 1,1 0-1,-1 0 1,0-1-1,1 0 1,-1 0-1,1 0 1,-1 0-1,1 0 1,-1-1-1,1 0 1,-1 0-1,0 0 1,1-1-1,-1 1 1,0-1-1,0 0 1,0 0-1,0-1 1,0 1-1,-1-1 1,5-3-1,-3 1 17,1-1-1,-1 0 1,-1 0-1,1 0 0,-1 0 1,0-1-1,0 0 1,-1 0-1,0 0 0,0 0 1,-1 0-1,1 0 1,-2-1-1,1 1 0,-1-1 1,0 0-1,-1 1 1,0-1-1,0 0 0,0 1 1,-2-9-1,1 15-41,0-1 0,-1 0 0,1 0 1,0 1-1,0-1 0,-1 1 0,1-1 0,-1 1 0,0 0 0,1-1 0,-1 1 0,0 0 0,1 0 0,-1 0 1,0 0-1,0 1 0,0-1 0,0 0 0,0 1 0,0 0 0,0-1 0,0 1 0,0 0 0,0 0 0,0 0 1,-3 0-1,-5 0-40,0 0 1,0 1-1,0 0 1,-11 3-1,16-2 0,-1 0 0,0 0 0,1 0 0,-1 1 0,1 0 0,0 0 0,-7 5-1,9-5-388,0-1 0,0 1 0,0 0 0,1 0 0,-1 0 0,-4 8 0,4-2-3289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9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6385,'0'0'6559,"4"12"-6300,-1-2-245,-1-1 116,1 0 0,0-1-1,0 1 1,0-1 0,1 1 0,1-1-1,0 0 1,0-1 0,0 1-1,1-1 1,7 7 0,-5-7-74,-1 1 1,0-1 0,0 1-1,-1 0 1,0 1 0,0 0-1,-1 0 1,6 13-1,3 12 63,10 34-1,-22-60-99,3 6-9,-2 0-1,0 1 0,0-1 1,-1 1-1,-1 18 0,-1-32-2,0 0 1,-1 0-1,1 0 0,-1 0 0,1 0 0,-1 0 0,1 0 0,-1 0 0,0 0 0,1 0 0,-1 0 1,0-1-1,0 1 0,0 0 0,1-1 0,-1 1 0,0 0 0,0-1 0,0 1 0,0-1 0,0 0 0,0 1 1,0-1-1,0 0 0,0 1 0,0-1 0,-1 0 0,1 0 0,0 0 0,0 0 0,0 0 0,-2 0 1,-41-3-956,38 2 347,-1-1 0,1 0 0,-1 0 0,1 0 1,0-1-1,0 0 0,0 0 0,-7-5 0,-15-14-6360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9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8130,'0'0'8169,"104"-20"-7776,-78 20-233,1 2-96,6 4-64,2-3 16,1 1-16,3 0-577,8-4-1615,-9 0-2353,-7 0-2985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9.7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0 7282,'0'0'3906,"-9"18"-3568,-25 59 124,32-73-430,1 0 0,0 0 1,0-1-1,0 1 0,0 0 0,1 1 1,-1-1-1,1 0 0,0 0 0,0 0 0,1 0 1,-1 0-1,1 0 0,0 0 0,0 0 1,2 6-1,-1-7 8,-1 0 0,1-1 1,0 1-1,0 0 0,0-1 1,1 1-1,-1-1 0,0 0 1,1 0-1,0 0 0,-1 0 1,1 0-1,0 0 0,0-1 0,0 1 1,4 0-1,-3 0-7,-1-1-1,1 0 1,0 0 0,0-1 0,0 1-1,0-1 1,0 0 0,0 0-1,0 0 1,0 0 0,0-1-1,0 1 1,-1-1 0,1 0-1,0-1 1,0 1 0,-1 0-1,1-1 1,0 0 0,-1 0 0,0 0-1,1 0 1,-1-1 0,0 1-1,0-1 1,-1 0 0,1 0-1,0 0 1,2-5 0,-2 2-122,0-1 0,0 1 0,-1-1 0,0 0 0,0 0 1,-1 0-1,0 0 0,0 0 0,-1-9 0,0 13 47,0 1 0,0 0 0,0-1 1,0 1-1,0 0 0,0 0 0,-1-1 0,0 1 0,1 0 0,-1 0 1,0 0-1,0-1 0,0 1 0,0 0 0,0 0 0,0 1 0,-1-1 0,1 0 1,-1 0-1,1 1 0,-1-1 0,0 1 0,0-1 0,0 1 0,0-1 0,1 1 1,-2 0-1,1 0 0,0 0 0,0 1 0,-3-2 0,-37-1-925,15 6-2583,19 0-769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00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178 0 2665,'0'0'8339,"-5"17"-7628,-14 54-153,18-68-521,0 1-1,1-1 0,-1 1 0,1 0 0,0 0 1,0-1-1,0 1 0,0 0 0,1-1 1,0 1-1,0 0 0,0-1 0,0 1 1,0-1-1,1 1 0,-1-1 0,1 0 1,0 1-1,0-1 0,0 0 0,0 0 1,1-1-1,-1 1 0,1 0 0,4 2 1,-3-2 39,0 0 1,1 0 0,-1-1 0,1 0 0,0 0 0,0 0 0,-1-1 0,1 1 0,0-1-1,0 0 1,1-1 0,-1 1 0,0-1 0,0 0 0,8-1 0,-10 0-44,-1 1 0,1-1 1,-1 0-1,0-1 0,0 1 1,1 0-1,-1-1 0,0 1 1,0-1-1,0 1 0,0-1 1,-1 0-1,1 0 0,0 0 0,-1 0 1,1 0-1,-1 0 0,0-1 1,0 1-1,0 0 0,0-1 1,0 1-1,0 0 0,-1-1 1,1 1-1,0-6 0,0-3 6,1 1 0,-2-1 0,1 0 0,-2 0 0,-1-11 0,2 19-61,-1-1 0,0 1-1,0 0 1,0 0-1,-1-1 1,1 1 0,-1 0-1,0 0 1,0 0-1,0 1 1,0-1 0,0 0-1,-1 1 1,1-1-1,-1 1 1,1 0 0,-1 0-1,0 0 1,0 0-1,0 1 1,0-1 0,0 1-1,0-1 1,-1 1-1,-4-1 1,2 0-140,-1 1 1,1 0-1,0 0 0,-1 1 1,1 0-1,-1 0 0,1 0 0,-1 1 1,1 0-1,-1 0 0,1 0 1,0 1-1,-11 5 0,-7 7-1473,0 1-1,-34 30 1,12-7-3679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15 6425,'0'0'10787,"-2"-15"-10147,1 30-320,1 14 256,0 9 336,0 10-376,0 1-328,7 0-208,7-5-64,10 9-1096,-6-13-1360,-3-9-3498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54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0 3185,'0'0'13034,"-20"93"-12209,20-40-345,11 0-336,6-7-144,16-10-24,-4-14-1529,-4-13-3152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7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0 11178,'0'0'1545,"-49"126"-1105,10 2 984,5 16 112,8-16-775,12-41-401,14-39-152,0-8-208,0-4-56,0-1-616,0-8-841,0-23-671,0-15-3225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08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10842,'0'0'3905,"4"4"-8322,-4 1 2865,0 1-993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08.7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3473,'0'0'12082,"0"2"-12410,0 4-464,0 6-568,0 1-1185,-8-4-3640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9.2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3881,'0'0'5649,"7"-1"-5149,507-21 3718,-330 43-3947,-114-10-416,-50-4-664,-17-1-729,-13 2-1242,-15 0-930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29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3449,'0'0'6542,"18"1"-5408,293 9 2393,-37-16-2559,-138 2-1747,-2 3-3885,-113 1-536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00.6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0 640,'0'0'15075,"42"53"-28117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01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14003,'0'0'1472,"62"47"-5857,-62-36 1929,-8-2-3978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01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0 5369,'0'0'10418</inkml:trace>
  <inkml:trace contextRef="#ctx0" brushRef="#br0" timeOffset="1">0 1120 14547,'0'0'3177,"13"9"-6538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33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9658,'0'0'4313,"159"0"-3689,-84 0-448,9 0-88,0 0-88,-15 6-56,2 3-416,-11 2-96,-12 0-328,-8 1-489,-13-1-1535,-10-3-4738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33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7986,'0'0'4345,"153"12"-3409,-78-3-632,5 1-200,-1 1-104,-6-2-712,-4 2-1105,-18-4-1031,-18-3-2929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33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7514,'0'0'760,"131"0"-760,-71 0-136,-5 0-1889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8.0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1120,'0'0'14051,"40"153"-12738,-20-78-497,5 3-440,-1-3-160,-4-10-104,-5-12-104,-8-9-8,-3-11-8,-4-9-240,0-8-600,-10-5-729,-19-11-479,4-2-1113,-3-14-2704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39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3505,'0'0'2408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1.2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1548 169 4793,'0'0'9585,"-1"-11"-8553,-4-37-189,4 43-755,-1 0 0,0 1 0,1 0 0,-1-1 1,-1 1-1,1 0 0,-1 0 0,0 0 0,1 0 0,-2 1 0,1-1 1,0 1-1,-1 0 0,1 0 0,-1 0 0,0 0 0,0 0 0,0 1 1,-1 0-1,-8-3 0,-3-2-45,0 1-1,0 1 1,-1 1 0,1 1-1,-1 0 1,0 1 0,0 0-1,0 2 1,-20 1 0,-4 2-56,0 2 1,-66 18-1,64-12 4,-140 41 0,161-44-1,0 1 0,1 1 1,0 1-1,1 1 1,-37 27-1,48-31 1,1 1 0,0 0 0,0 0 0,0 1 0,1 0 0,1 0 0,0 1 0,0 0 0,1 0 0,1 0 0,0 0 1,0 1-1,1 0 0,-3 20 0,2 6-21,2 0 0,1 1 1,5 51-1,3-26 34,27 111 1,32 62 8,-40-149-11,2 9-2,83 294 4,-25 8 3,-67-285 22,11 56-95,10 251 0,-37 157-158,-2-109-191,-9 60 318,2 119 125,9-564-28,63 1096-16,5 390 112,-77-1456-91,-32 191 1,-50 106 7,82-386-13,-12 46-7,-3-1 1,-58 125-1,-93 112 535,85-153-169,63-107-333,-2 0-1,-2-2 1,-2-1-1,-44 50 1,-105 78 415,34-36-316,135-127-141,0 0-1,-1 0 0,0-1 0,0-1 1,-20 10-1,19-12-1962,0 0 1,-27 7-1,20-9-3124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1.6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 6209,'0'0'4444,"-1"25"-3737,-4 573 4540,5-413-4521,0-164-702,-1 0 0,-1-1 0,-1 1 0,-1-1-1,-1 0 1,0 0 0,-2 0 0,0 0 0,-15 26 0,21-43-24,-1-1 0,1 1-1,0-1 1,0 1 0,0-1 0,0 1 0,0 0 0,0-1 0,1 1 0,0 0 0,-1 0 0,1 0 0,0-1-1,0 1 1,0 0 0,1 0 0,-1 0 0,1-1 0,0 1 0,-1 0 0,1-1 0,2 4 0,-1-2 1,1-1 0,0 0 0,0 1 0,0-1 1,0 0-1,1-1 0,-1 1 0,1 0 1,0-1-1,0 0 0,-1 0 0,9 3 0,9 2 17,0-2-1,1 0 0,-1 0 0,31 0 1,-45-4-37,22 3-284,0-2-1,1-1 0,-1-1 1,0-2-1,42-7 0,-66 8-83,-1 0 0,0-1-1,0 0 1,0 0 0,0 0-1,5-3 1,12-16-3507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3.2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0 7986,'0'0'1799,"8"17"-1545,-1 1-113,0 0-1,-1 1 0,-1 0 0,-1 0 0,0 1 0,-2-1 0,1 36 0,-48 529 2638,5-180-1297,20 584 731,18-486-1892,0-410-248,14 777 648,12 18-632,-22-493 150,33 170 718,1 65-674,2 156 712,-10 177-486,-28-811-339,9 47 144,39 224 0,4 28-192,-41-256-108,-1 9 20,45 241 1,-37-340-70,-5 1 1,1 151-1,-14-255-56,0 0 0,0 1 0,0-1 0,0 0 0,0 1 0,0-1 1,-1 0-1,1 1 0,0-1 0,-1 0 0,1 1 0,-1-1 0,1 0 0,-2 2 0,1-3-24,1 1 0,-1-1 0,0 1 1,0-1-1,0 0 0,0 0 0,0 0 0,0 0 0,0 1 1,0-1-1,0 0 0,0 0 0,0-1 0,0 1 0,1 0 1,-1 0-1,0 0 0,0-1 0,0 1 0,0 0 1,-1-1-1,-19-11-4299,-2-5-2467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3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70 4889,'0'0'5036,"9"25"-3691,81 268 3699,-84-272-4819,1 1 0,1-2 0,1 1-1,1-1 1,1 0 0,0-1 0,20 25-1,-26-38-178,-1-1-1,1 0 1,0-1-1,0 1 0,0-1 1,1 0-1,-1 0 1,1 0-1,0-1 1,0 0-1,1 0 0,-1-1 1,1 0-1,-1 0 1,1 0-1,-1-1 0,1 0 1,0 0-1,0 0 1,0-1-1,0 0 1,-1-1-1,1 0 0,0 0 1,0 0-1,-1-1 1,1 1-1,8-5 0,1-1 48,-1-1 0,0 0 0,-1-1-1,1-1 1,17-15 0,63-65 183,-72 67-211,149-154 316,-128 126-1003,61-88 0,-100 132-118,-1-1-1,0 1 1,0-1-1,0 0 0,-1 0 1,3-11-1,-5 8-4705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4.0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0 283 10018,'0'0'9546,"124"-80"-9306,30 34 328,26-3 88,4 7-175,-27 15-257,-51 14-200,-33 4-24,-18 5-1217,-26-3-1239,-14 2-3425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4.3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1488,'0'0'18196,"-33"197"-18180,35-58 456,12 0-280,3-37-96,-4-36-96,-2-23-128,-2-12-1208,-4-3-880,-1-10-2874,-4-7-2391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4.7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1 218 16412,'0'0'3360,"111"-86"-3360,-47 55-24,35-9-1568,-19 9-3281,-15 2-1449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5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5 313 10610,'0'0'7187,"-1"17"-6420,0-8-621,0 1-1,0 0-1,1 1 1,0-1 0,0 0 0,1 0-1,1 0 1,0 0 0,0 0-1,1-1 1,6 18 0,1-8-8,0-1 0,1 0 0,21 28 0,-29-42-156,1 1 1,0-1 0,0 0 0,1 0 0,-1 0 0,1-1-1,-1 1 1,1-1 0,0 0 0,1-1 0,-1 1 0,0-1-1,1 0 1,-1 0 0,1-1 0,0 1 0,-1-1 0,7 0-1,-8-2 3,0 1 0,0-1 0,0 0 0,0-1 0,-1 1 0,1-1 0,0 0 0,-1 1 0,1-2 0,-1 1 0,0 0 0,0-1 0,0 1 0,0-1 0,0 0 0,0 0 0,-1 0 0,1 0 1,3-7-1,5-9-280,0 0 1,10-26-1,-18 38 139,40-109-752,-34 88 941,-9 27 92,0 24 320,-2 50 453,0-35-472,1 0 0,6 42 0,-4-76-411,-1 0-1,1 0 0,0-1 0,1 1 1,-1 0-1,1-1 0,-1 1 0,1-1 0,0 1 1,1-1-1,-1 0 0,0 0 0,1 0 1,3 3-1,-5-5-21,1 0 1,0 1 0,0-1-1,-1 0 1,1 0 0,0 0-1,0-1 1,0 1 0,0 0-1,0-1 1,0 1 0,0-1-1,1 0 1,-1 1 0,0-1-1,0 0 1,0 0 0,0-1-1,0 1 1,0 0 0,1-1-1,-1 1 1,0-1 0,0 0-1,0 1 1,-1-1-1,1 0 1,2-2 0,3-2-143,-2 0 1,1 0 0,-1-1-1,1 0 1,-2 0-1,1 0 1,-1 0-1,0-1 1,0 0-1,5-13 1,-2 7-389,24-54-4134,-4 0-3559</inkml:trace>
  <inkml:trace contextRef="#ctx0" brushRef="#br0" timeOffset="1">693 1 17180,'0'0'2088,"-15"107"-1136,15-34 1,0 13-441,19 2-248,4-19-176,3-1-88,-4-16-8,-6-10-304,-1-12-505,-4-10-519,-4-8-536,4-12-1289,-2-1-2048,-2-21-3625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5.4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15811,'0'0'3881,"0"137"-2929,0-61-455,1 3-353,10-16-56,0 1-88,-7-2-385,-4-14-1687,0-23-3193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8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1 190 7722,'0'0'7953,"109"-24"-7753,-72 19-200,-3-2-128,19-12-1496,-11 3-2265,-7-4-3360</inkml:trace>
  <inkml:trace contextRef="#ctx0" brushRef="#br0" timeOffset="1">502 0 9434,'0'0'5049,"0"121"-3937,-3-23 649,-1 3-521,0-8-664,4-13-272,0-20-160,0 2-48,0 0-96,0-12-120,0-16-352,0-14-456,0-11-712,-12-27-3786,-1-9-1431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5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332 1 11402,'0'0'2777,"-17"0"-514,9 0-1986,0-1-113,0 1 0,-1 0-1,1 1 1,0 0 0,0 0-1,0 1 1,0-1 0,0 2 0,0-1-1,0 1 1,1 1 0,0-1-1,-1 1 1,-7 6 0,4-1-47,0 1 0,0 0 0,1 0 0,0 2 0,0-1 0,2 1 0,-1 0 0,2 1 0,-1 0 1,2 0-1,0 1 0,0 0 0,2 0 0,-1 0 0,2 0 0,0 1 0,1-1 0,-1 22 0,3-31-106,0-1-1,1 0 1,-1 0-1,1 1 0,0-1 1,0 0-1,1 0 1,-1 0-1,1 0 1,0 0-1,0-1 1,0 1-1,0 0 0,1-1 1,-1 0-1,1 1 1,0-1-1,0 0 1,0-1-1,1 1 1,-1 0-1,1-1 0,-1 0 1,1 0-1,0 0 1,0 0-1,6 2 1,12 3 3,0-1 0,1-1 0,0-1 0,25 1 0,21 5 5,-65-9-40,-1 0-1,1 0 1,0 0 0,-1 0 0,0 1 0,1-1 0,-1 1 0,0 0-1,0 0 1,0 0 0,0 0 0,0 1 0,0-1 0,0 1 0,3 4-1,-5-5-15,0 1 0,0-1 0,0 1 0,0-1-1,-1 1 1,1-1 0,0 1 0,-1 0 0,0-1-1,0 1 1,0 0 0,0-1 0,0 1 0,-1-1-1,1 1 1,-1 0 0,1-1 0,-1 1 0,0-1 0,0 1-1,0-1 1,0 0 0,-3 4 0,-4 6 15,0-1 0,0-1 0,-1 1 0,0-1 0,-1-1 0,0 0 0,-14 10 0,-88 53 11,90-59 12,-2 3-180,-40 21-1647,58-34 1434,0 0 0,-1 0 0,1-1 0,-1 0 0,0-1 0,1 1 0,-1-1 0,-8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6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 10098,'0'0'7378,"-45"102"-6226,45-67-512,20-4-336,16-9-224,8-10-80,7-12-8,6 0-240,1-14-360,26-34-1552,-15 6-2201,-10-1-2785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6.7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0 8370,'0'0'6941,"-14"17"-5555,-39 52-461,51-66-886,0 0-1,0-1 1,0 1 0,1 0-1,-1 0 1,1 0-1,0 0 1,0 0-1,0 1 1,0-1-1,0 0 1,1 1-1,0-1 1,-1 0-1,1 1 1,0-1-1,1 0 1,-1 0-1,1 1 1,-1-1-1,1 0 1,0 0 0,0 1-1,0-1 1,1 0-1,-1 0 1,1 0-1,0-1 1,0 1-1,0 0 1,0-1-1,0 1 1,0-1-1,1 1 1,-1-1-1,1 0 1,0 0-1,-1 0 1,1-1-1,0 1 1,0-1 0,0 1-1,0-1 1,6 1-1,4 1-102,0-1-1,1-1 1,-1 0 0,1-1 0,-1 0-1,0-1 1,1 0 0,-1-1-1,0-1 1,0 0 0,0-1-1,0 0 1,13-8 0,-4 2-700,-1-1 0,0 0 0,0-2 0,-2-1 0,0 0 0,26-26 0,-34 31 1397,-7 9 964,-9 19 1449,0-3-3490,3-4 605,0 0 1,0 1-1,1 23 0,13-38-403,1-4 116,-1-1 1,0 0 0,-1-1 0,18-15 0,6-4-552,-20 16 447,51-31-356,-62 39 666,0 1 1,1 0-1,-1 0 0,1 0 0,0 1 1,-1-1-1,1 1 0,0 1 1,0-1-1,0 1 0,0-1 0,10 2 1,-14 0-41,0-1-1,1 1 1,-1 0 0,0 0 0,0 0 0,0 0 0,0 0-1,1 0 1,-1 0 0,0 0 0,-1 0 0,1 1 0,0-1 0,0 0-1,0 0 1,-1 1 0,1-1 0,0 2 0,12 36 557,-7-19-362,-5-17-222,0 0 0,1 0 0,-1-1-1,1 1 1,-1 0 0,1-1-1,0 0 1,0 1 0,0-1 0,0 0-1,0 0 1,0 0 0,1 0-1,-1 0 1,1-1 0,-1 1 0,1-1-1,0 0 1,0 1 0,-1-1-1,1-1 1,0 1 0,0 0 0,0-1-1,0 1 1,0-1 0,0 0-1,0 0 1,0 0 0,0 0 0,0-1-1,0 1 1,0-1 0,0 0-1,5-1 1,10-5 47,0 0-1,-1-1 0,0-1 1,25-17-1,-18 11 35,-12 8 20,0 1 0,1 0 0,-1 1 0,1 1 0,1 0 1,25-5-1,43 4-2394,-48 5-804,0 0-2991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8:47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18148,'0'0'3313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18.1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12 11146,'0'0'7314,"-11"-11"-5330,343 11-858,-331 0-1185,-1 4-138,-1 7 173,-1 0-1,1 1 1,-1-1 0,-1 0-1,0 0 1,-1-1 0,-6 15-1,-43 74 208,37-72-182,-53 91-35,-68 130-2247,117-193 184,16-18-5149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18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1 237 14595,'0'0'4100,"22"-3"-4180,-9 1 64,24-4 23,1-1 0,71-23 0,-94 24-254,-1-2 1,1 1-1,-1-2 0,-1 0 0,19-16 1,56-60-4781,-50 46 1369,-38 39 3705,0 0 0,0 0 0,0 0 0,0 0 0,0 0 0,0 0 0,0 0 0,0 1 0,0-1 0,0 0 0,0 0 0,0 0 0,0 0 0,0 0 0,0 0-1,0 0 1,0 0 0,0 1 0,0-1 0,0 0 0,0 0 0,0 0 0,0 0 0,0 0 0,0 0 0,0 0 0,0 0 0,0 0 0,0 0 0,0 1 0,0-1 0,0 0 0,1 0 0,-1 0 0,0 0 0,0 0 0,0 0 0,0 0 0,0 0-1,0 0 1,0 0 0,0 0 0,0 0 0,1 0 0,-1 0 0,0 0 0,0 0 0,0 0 0,0 0 0,0 0 0,0 0 0,0 0 0,0 0 0,0 0 0,1 0 0,-1 0 0,0 0 0,0 0 0,0 0 0,0 0 0,0 0 0,0 0 0,0 0-1,0 0 1,0-1 0,0 1 0,1 0 0,-1 0 0,0 0 0,-1 15 1041,-6 18-147,-7 13-498,2 2 1,2-1-1,2 1 0,-3 80 0,10-128-561,1 1-1,0 0 0,0 0 1,0-1-1,0 1 0,-1 0 0,1 0 1,0 0-1,0-1 0,1 1 0,-1 0 1,0 0-1,0-1 0,0 1 1,0 0-1,1-1 0,-1 1 0,0 0 1,1 0-1,-1-1 0,1 1 0,-1-1 1,0 1-1,1 0 0,-1-1 1,1 1-1,0-1 0,-1 1 0,1-1 1,-1 1-1,1-1 0,0 0 0,-1 1 1,1-1-1,0 0 0,0 1 1,0-1-1,12 1-3979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18.8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0 9514,'0'0'6001,"-41"128"-5673,34-72-176,7 1-152,0-4-48,11-8-32,13-5-1488,0-12-704,-6-15-2665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19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274 0 15155,'0'0'2305,"-100"119"-2137,63-59 64,6 2-120,6 2-112,1-2-48,6-9-544,-2-9-977,9-17-1079,3-18-3634</inkml:trace>
  <inkml:trace contextRef="#ctx0" brushRef="#br0" timeOffset="1">254 221 1792,'0'0'16652,"120"88"-16748,-89-76-936,6-12-1065,-10 0-647,-9-5-1897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19.5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15547,'0'0'2105,"-6"99"-2089,6-36 256,0 12-96,0 0-168,0-4-8,6-11-216,1-10-648,0-16-897,-1-14-2560,-3-12-2560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19.8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1 15347,'0'0'1385,"128"0"-1185,-81 9-88,-7 7-112,-7 10-48,-20 5-104,-13 7-120,-17 4-9,-25 6-367,-12-3-896,-27 3-857,14-14-271,7-10-1865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8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1 108 1344,'0'0'13090,"21"-16"-11958,72-50-321,-87 62-780,0 1 0,1 0 0,-1 0 0,1 0-1,0 1 1,-1 0 0,1 0 0,0 1 0,0 0 0,1 0 0,-1 1 0,0 0 0,9 1 0,2-1-11,-9 0-24,0 0-1,0 1 1,0 0-1,0 0 1,0 1-1,0 0 1,-1 1-1,1 0 1,-1 0 0,11 6-1,-15-6 0,0 0-1,0 0 1,0 0-1,0 1 1,0-1-1,-1 1 1,1 0-1,-1 0 1,0 1-1,0-1 1,-1 1-1,1-1 1,-1 1-1,0 0 1,0 0-1,-1 0 1,1 0-1,-1 0 1,0 6 0,0-4 51,0-1 1,-1 1-1,1-1 1,-2 1 0,1-1-1,-1 1 1,0-1 0,0 0-1,-1 1 1,0-1 0,0 0-1,0 0 1,-1 0 0,0 0-1,0 0 1,-6 7 0,2-5-18,0 0 1,0 0 0,-1-1 0,0 0 0,-1-1 0,0 0 0,1 0 0,-2 0 0,-13 5 0,16-8-240,-1 1 1,1-1-1,-1-1 0,0 1 1,0-2-1,-1 1 0,1-1 1,0 0-1,-9 0 0,0-5-2780,8-10-2613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0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1 110 1840,'0'0'11227,"111"-33"-9379,-52 15-199,8 1-513,2 1-736,1 1-304,-10 6-96,-11 7-608,-21 2-1249,-16 11-2448,-12 6-1568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0.5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97 7962,'0'0'5598,"19"-6"-4515,0-1-1092,8-3 7,2 1-1,47-9 1,-27 12-163,85 2 0,-118 4 98,-13 0-15,-1 0 1,1 0 0,-1 0-1,1 0 1,0 0 0,-1 1 0,1-1-1,-1 1 1,1 0 0,-1 0-1,0 0 1,1 0 0,-1 0-1,0 0 1,1 1 0,-1-1 0,3 4-1,-3-3-111,-1 0 0,1 1 0,-1-1-1,0 1 1,0 0 0,0-1 0,0 1 0,-1 0 0,1-1-1,-1 1 1,1 0 0,-1 0 0,0 0 0,0-1-1,-1 1 1,1 4 0,-3 0-324,1 1 0,-1 0-1,0-1 1,0 1 0,-1-1 0,0 0-1,-1 0 1,1-1 0,-1 1 0,-1-1-1,-6 6 1,-15 22 471,25-31 143,-2 1 464,1 1-1,-1 0 0,1 0 0,0 0 0,1 1 0,-1-1 0,1 1 0,0-1 0,-2 12 0,5-17-403,0 1-1,1 0 1,-1-1 0,0 1-1,0 0 1,1-1 0,-1 0-1,0 1 1,1-1-1,-1 0 1,0 0 0,1 1-1,-1-1 1,0 0-1,1 0 1,-1-1 0,0 1-1,1 0 1,1-1 0,2 1 187,3-1-105,0 0 0,0-1-1,1 0 1,-1 0 0,0 0 0,-1-1-1,10-5 1,54-32 44,-48 25-224,114-77-1323,-51 23-2505,-18 11-3157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0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8 12939,'0'0'2656,"-17"20"-2294,-52 67-24,66-83-317,0 1 0,0 0-1,1-1 1,-1 1-1,1 0 1,0 1-1,1-1 1,0 0-1,-1 0 1,2 1-1,-1-1 1,1 1-1,-1-1 1,1 1 0,1 5-1,0 6 12,-1-8-30,0 0 0,0 0 0,1 0 0,0-1 0,1 1 0,-1 0 0,7 14 0,-7-21 1,0 0 0,0 0 0,1 0 0,-1 1 0,1-1 0,0-1 0,0 1 0,0 0 0,0 0 0,0-1 0,0 1 0,0-1 1,0 0-1,1 1 0,-1-1 0,0 0 0,1 0 0,-1-1 0,1 1 0,-1 0 0,1-1 0,-1 0 0,1 1 0,0-1 0,-1 0 0,1 0 0,-1-1 0,1 1 0,0 0 0,4-2 0,-1 0 10,0 0-1,0 0 1,0-1-1,0 0 0,0 0 1,0 0-1,-1-1 1,1 0-1,-1 0 1,0 0-1,0-1 0,7-8 1,-3 2-348,0-1 1,0 0-1,-1 0 1,11-22-1,-16 27-87,-1 1-1,1-1 1,-1 0-1,-1 1 1,1-1-1,-1 0 1,1-12-1,-2 17 370,0 0-1,0 1 0,0-1 1,0 0-1,-1 1 1,1-1-1,0 0 0,-1 1 1,1-1-1,-1 1 0,1-1 1,-1 0-1,0 1 0,0-1 1,0 1-1,0 0 1,0-1-1,0 1 0,0 0 1,0 0-1,0-1 0,0 1 1,-1 0-1,1 0 1,-1 0-1,1 1 0,-1-1 1,1 0-1,-1 0 0,1 1 1,-1-1-1,1 1 0,-1-1 1,-3 1-1,-47-1 943,50 1-743,-1 1 1,1-1-1,0 1 1,0-1-1,0 1 1,0 0-1,0 0 1,0 0-1,-3 2 1,4-3-84,1 1-1,-1-1 1,1 1 0,-1-1 0,1 1 0,-1-1 0,1 1-1,-1 0 1,1-1 0,0 1 0,-1-1 0,1 1 0,0 0-1,0 0 1,0-1 0,-1 1 0,1 0 0,0-1-1,0 1 1,0 0 0,0 0 0,0-1 0,0 1 0,0 0-1,1 0 1,-1-1 0,0 1 0,1 1 0,-1-1-23,1 0 1,0 0-1,0 0 1,0-1 0,0 1-1,-1 0 1,1 0-1,0 0 1,1-1 0,-1 1-1,0-1 1,0 1-1,0-1 1,0 1 0,0-1-1,0 1 1,1-1-1,-1 0 1,0 0-1,0 0 1,1 0 0,0 0-1,36 1 451,-29-1-324,15-1-108,0-1 1,0-1-1,-1-1 1,0-1 0,0-1-1,0-1 1,25-12-1,-15 4-1438,0-1 0,30-22 0,-59 36 1124,-3 1 220,0 0 1,1 1-1,-1-1 0,0 0 1,0 0-1,0 1 0,0-1 1,0 0-1,0 0 0,0 0 1,0 0-1,0 0 0,0-1 1,0 0 414,-2 6 233,-16 68 384,9-45-225,-6 47 0,11-51-733,-4 57 420,7-73-741,0 1 0,1-1 1,-1 1-1,2-1 1,-1 1-1,1-1 0,5 14 1,6 0-3660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1.2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13051,'0'0'4881,"-11"172"-4881,10-76 16,1-3 48,0-11-64,0-12-1152,1-10-2681,-1-14-3481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1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11626,'0'0'7282,"80"115"-7754,-60-68-376,-14 1-1929,-26 10-1208,-20-14 64,-8-9-2952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1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9298,'0'0'2322,"19"1"-1991,297-6 1137,-235 2-4167,-81 3 2642,0 0 1,1 0 0,-1 0-1,0 0 1,1 0 0,-1 0-1,0 0 1,0 1 0,1-1-1,-1 0 1,0 0 0,0 0-1,1 1 1,-1-1 0,0 0-1,0 0 1,1 1 0,-1-1-1,0 0 1,0 1 0,0-1-1,0 0 1,0 1 0,1-1 0,-1 0-1,0 0 1,0 1 0,0-1-1,0 0 1,0 1 0,0-1-1,0 0 1,0 1 0,0-1-1,0 0 1,0 1 0,0-1-1,0 0 1,-1 1 0,1-1-1,-5 16-182,-5-1 207,-1 0 0,-1-1 0,-20 19 0,-14 17 172,29-28 135,1 0 1,-17 31-1,28-43-143,1-1 1,0 1 0,0 0-1,1-1 1,0 2 0,1-1 0,0 0-1,1 0 1,-1 12 0,2-21-115,0 1 1,1-1 0,-1 1 0,0-1 0,0 1 0,1-1 0,-1 1 0,0-1 0,1 0 0,-1 1 0,1-1 0,0 0 0,0 1 0,-1-1-1,1 0 1,0 0 0,0 0 0,0 0 0,0 1 0,0-2 0,1 1 0,0 1 0,1 0 50,0-1 1,0 0-1,0 1 1,0-1-1,0 0 1,0-1-1,0 1 1,0-1-1,7 1 0,-1-1 131,1 0 0,-1-1 0,1-1 0,-1 1 0,1-1 0,11-5 0,-13 5-206,-1-1 1,1 0-1,-1-1 0,0 1 0,0-2 0,-1 1 0,1-1 0,-1 1 0,0-2 0,0 1 0,0-1 0,-1 0 0,0 0 0,0 0 1,-1-1-1,1 0 0,-1 0 0,-1 0 0,1 0 0,-1 0 0,-1-1 0,1 0 0,-1 1 0,-1-1 0,1 0 0,-1-16 0,-1-7-1889,-3 3-993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2.2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76 10866,'0'0'4305,"3"124"-3777,4-75-344,-1 0-184,7-5-32,-4-9-1512,-2-11-1665,-3-15-2496</inkml:trace>
  <inkml:trace contextRef="#ctx0" brushRef="#br0" timeOffset="1">117 260 9826,'0'0'3789,"17"-16"-2419,126-123 390,-135 132-1780,0-1 0,0 0 0,-1-1 0,0 0 0,0 0 0,-1 0 0,0-1 0,-1 0 0,6-16 0,-22 74 148,2 0 0,3 0 1,1 1-1,3-1 0,4 55 0,-1-92-213,0-1-1,0 1 0,1 0 1,1-1-1,-1 1 0,2-1 1,-1 0-1,2 0 0,9 17 1,-9-19-575,1-1 0,0 1 1,0-1-1,1 0 0,0-1 0,0 0 0,8 6 1,15 5-4576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2.6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 15547,'0'0'2151,"26"0"-2255,-9-1 98,170-8 58,-28-12-195,-129 15-1302,43-15-1,-68 19-287,-13 3 1191,-15 8 336,6 1 266,1 1 0,0 0-1,1 1 1,0 1-1,1 1 1,-12 14 0,15-16 199,2 0 0,0 1 1,0 0-1,1 0 0,1 1 1,0 0-1,1 0 0,-5 16 1,10-27-216,0 0 0,0 0 1,1 0-1,-1 0 1,1-1-1,-1 1 0,1 0 1,0 0-1,0 0 1,0 0-1,1 0 0,-1 0 1,1 0-1,0 0 1,-1 0-1,3 3 0,-1-4-23,0 0-1,-1 0 1,1-1-1,0 1 0,0-1 1,1 0-1,-1 0 1,0 0-1,0 0 0,1 0 1,-1 0-1,0 0 1,1-1-1,-1 1 0,1-1 1,-1 0-1,1 0 1,-1 1-1,5-2 0,7 0 1,0 0-1,0-2 1,-1 1-1,1-2 1,-1 0-1,1 0 0,-1-1 1,-1-1-1,1 0 1,-1-1-1,0 0 1,-1-1-1,21-17 0,-7 3-742,-2 0-1,-1-1 0,0-1 1,34-53-1,-50 69 537,2-5 104,0 0 0,8-19 0,-20 58 1343,3-6-952,-30 183 3038,24-66-4514,13-139-5441,-1-14 1971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2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55 1768,'0'0'16492,"126"-49"-16020,-82 43-360,0 6-112,-8 0-736,-12 0-1193,-9 2-2568,-15 6-2784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3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26 11883,'0'0'1616,"7"18"-1207,26 56 191,-31-70-529,0 0-1,1-1 0,0 0 1,0 1-1,0-1 0,0 0 1,1 0-1,-1-1 0,1 1 1,-1-1-1,1 0 0,0 0 0,0 0 1,0 0-1,0-1 0,0 1 1,8 0-1,1 0 44,0 0 0,0-2-1,0 1 1,13-3 0,-22 2-96,-2 0-6,1 0-1,0 0 1,-1-1 0,1 1 0,0-1 0,-1 1 0,1-1-1,-1 0 1,1 0 0,-1 0 0,1 0 0,-1-1 0,0 1-1,0-1 1,0 1 0,0-1 0,0 0 0,0 0-1,0 0 1,0 0 0,-1 0 0,1 0 0,-1 0 0,1-1-1,-1 1 1,0-1 0,0 1 0,0-1 0,0 1-1,-1-1 1,1 1 0,0-1 0,-1 0 0,0 1 0,0-1-1,0 0 1,0 1 0,0-1 0,0 0 0,-1 1 0,0-1-1,1 1 1,-1-1 0,0 1 0,0-1 0,0 1-1,0-1 1,-1 1 0,1 0 0,-1 0 0,1-1 0,-1 1-1,0 0 1,0 1 0,0-1 0,0 0 0,0 0 0,-2-1-1,-8-3-170,1 0 0,-1 1-1,-1 0 1,1 1 0,0 0-1,-1 1 1,-17-3 0,-95-3-2181,88 8 1076,-37-3-3146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8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480 1 9450,'0'0'5963,"-17"19"-5802,-103 122 799,108-127-891,0 0 0,-1-1 0,0-1 1,-1 0-1,-1 0 0,0-1 0,0-1 0,-1-1 0,0 0 0,-1-1 0,0-1 0,0-1 0,-1 0 0,1-1 0,-1-1 1,-1 0-1,1-2 0,0 0 0,-24-1 0,41 1-510,7 4 292,10 7 192,-13-11-67,28 25 196,-1 1 1,0 2-1,-3 1 1,28 38-1,87 146-2130,-93-135-1783,-18-32-2614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9.0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9 11026,'0'0'3985,"14"155"-2681,-12-31 97,0-1-641,-2-21-368,0-33-40,0-22-200,0 3-152,0-1 0,-4-5-464,-7-15-872,-2-27-825,1-2-1696,1-11-1312</inkml:trace>
  <inkml:trace contextRef="#ctx0" brushRef="#br0" timeOffset="1">81 0 10682,'0'0'4745,"110"0"-4001,-70 18-495,-2 6-169,-9 5-80,-9 2-88,-9 2-41,-11 0 121,-2 0 8,-25 0 225,-10-4-177,-6-4-48,-7-8-361,-15-17-791,10 0-1368,11-15-2753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3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16484,'0'0'4200,"85"64"-4592,-59-27-1360,-17 1-1217,-22 11-920,-20-10 801,-9-10-2409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4.0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92 3201,'0'0'11706,"24"-5"-10924,25-6-367,238-46 413,-171 42-1300,-40 12-4351,-93 11 2533,-9 4 2142,-40 17 201,-63 39-1,112-57 245,-1 0 0,1 2 0,1 0 0,0 0 0,1 1 0,1 1 0,0 1 0,-16 24 0,25-33-197,1 1 0,0-1 0,1 1 0,0 0 0,0 0 0,1 1 0,0-1 0,0 0 0,1 1 0,0-1 0,0 1-1,1 12 1,1-17-83,-1 0 0,1 1 0,0-1-1,0 0 1,0 0 0,0 1 0,1-1 0,0 0-1,0 0 1,0-1 0,0 1 0,0 0-1,1-1 1,0 1 0,-1-1 0,1 0-1,1 0 1,-1 0 0,0 0 0,1 0-1,-1-1 1,1 0 0,0 0 0,0 0 0,6 3-1,-2-3 24,0 1-1,0-1 0,1 0 1,-1-1-1,1 0 1,-1 0-1,1-1 1,0 0-1,-1 0 0,1-1 1,-1 0-1,1-1 1,-1 0-1,0 0 0,0-1 1,1 0-1,-2 0 1,1-1-1,0 0 0,-1 0 1,0-1-1,0 0 1,0 0-1,0 0 0,8-10 1,-6 4 16,0 0 0,0 0 0,-1-1-1,-1 0 1,0 0 0,0-1 0,-1 0 0,-1 0 0,0 0 0,-1-1 0,0 1 0,-1-1 0,-1 0-1,1-25 1,-2 28-46,-1 1 0,-1 0 0,0 0 0,0 0 0,-4-15 0,4 21-232,-1 1 0,1-1-1,-1 1 1,0-1 0,0 1-1,0 0 1,0-1 0,-1 1-1,1 0 1,-1 1 0,0-1-1,0 0 1,0 1 0,0 0-1,0-1 1,-1 1-1,-3-2 1,-7-3-3601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4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10746,'0'0'5345,"16"148"-4896,-7-24 879,2 0-368,-3-22-496,-3-34-336,-1-25-88,-1 1-40,-1-4-568,0-5-960,-2-20-1225</inkml:trace>
  <inkml:trace contextRef="#ctx0" brushRef="#br0" timeOffset="1">61 473 16179,'0'0'2529,"113"-37"-2545,-64 28-232,23-6-1248,-16 4-993,-10-3-2880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4.7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14715,'0'0'1953,"-6"19"-1772,-18 66-14,22-78-137,1-1 1,0 1-1,0 0 1,1-1-1,-1 1 1,2 0-1,-1-1 1,1 1 0,0 0-1,2 10 1,-1-14 2,-1 1 1,1-1 0,-1 1-1,1-1 1,0 0 0,0 0-1,1 0 1,-1 0 0,0 0-1,1 0 1,0-1 0,0 1-1,0-1 1,5 4 0,-2-4 95,0 1 1,0-1 0,0 0-1,0 0 1,1-1-1,-1 0 1,1 0 0,-1 0-1,1-1 1,-1 0-1,1 0 1,-1-1-1,1 0 1,-1 0 0,1 0-1,-1-1 1,0 0-1,10-4 1,3-2-17,-5 1-241,0 1 0,1 0 1,-1 2-1,1 0 0,0 0 0,29-2 1,-44 5 62,0 1 0,1 0 0,-1 0 0,0 0 0,1 0 1,-1 0-1,0 0 0,0 0 0,1 0 0,-1 0 0,0 0 1,0 1-1,1-1 0,-1 0 0,0 0 0,0 0 0,1 0 1,-1 0-1,0 0 0,0 0 0,1 1 0,-1-1 0,0 0 1,0 0-1,0 0 0,1 1 0,-1-1 0,0 0 0,0 0 1,0 0-1,0 1 0,0-1 0,1 0 0,-1 0 0,0 1 1,0-1-1,0 0 0,0 1 0,0-1 0,0 0 0,0 0 1,0 1-1,-7 14-2151,-15 11-2069,-7 0-1811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5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 10426,'0'0'5473,"133"-35"-4304,-60 11-553,3 2-416,1 6-200,-10 5-256,-14 7-1065,-18 4-1383,-17 6-1409,-14 8 152</inkml:trace>
  <inkml:trace contextRef="#ctx0" brushRef="#br0" timeOffset="1">323 226 7138,'0'0'7081,"-10"110"-5697,28-86-199,15-13-185,10-11-160,8-6-296,4-27-296,0-9-248,-8-31-720,-12 11-2089,-20 4-8177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5.9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 13299,'0'0'7353,"94"-4"-6600,-23 4-257,7-1-376,-10-5-120,-1-1-240,-14 0-617,-16-1-871,-23 5-896,-10 1-1841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6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80 196 8002,'0'0'2223,"-10"17"-293,8-13-1819,-8 11 321,1 1 0,1 0 0,0 1 0,1-1 1,1 1-1,1 1 0,0-1 0,-3 23 0,8-32-281,-1 0 0,1 1-1,0-1 1,1 1 0,0-1-1,3 13 1,-4-19-137,1 0 0,1 1 1,-1-1-1,0 0 0,0 0 0,1 0 0,0 0 1,-1 0-1,1 0 0,0 0 0,0 0 1,0-1-1,0 1 0,0-1 0,0 1 0,0-1 1,0 0-1,1 0 0,-1 0 0,1 0 1,-1 0-1,1 0 0,-1-1 0,1 0 1,3 1-1,4 0 12,0-1 1,0 0-1,1 0 1,-1-1-1,0-1 1,0 0-1,0 0 1,0-1-1,-1 0 1,1-1-1,-1 0 1,1 0-1,-1-1 1,13-9-1,6-6-186,-1-1-1,47-49 1,-44 38-1365,-1-1 0,41-61 1,-58 74 685,0 0 0,-1 0 0,-2-1 0,0 0 0,-1-1 0,10-40 1,-39 134 8987,-16 66-5596,26-60-1806,3 0-1,4 95 1,4-172-781,0-1-1,-1 1 1,1 0-1,0-1 0,0 1 1,0 0-1,0-1 1,0 1-1,0 0 1,1-1-1,-1 1 1,0 0-1,0-1 0,0 1 1,1 0-1,-1-1 1,0 1-1,1 0 1,-1-1-1,0 1 0,1-1 1,-1 1-1,1-1 1,0 1-1,11-7-758,9-27 114,-10 9 379,25-56 1221,59-95-1,-89 165-647,-3 7-56,0 0-1,-1 0 1,0-1 0,0 1 0,0-1 0,0 0 0,-1 0 0,2-4 1052,-1 39-738,8 31-565,2-1-1,24 70 1,-9-37-6284,-25-65-3891,-3-23 5546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6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577 0 1560,'0'0'8178,"-99"59"-5241,46-25-257,-11 8-543,-5 6-329,-2 3-400,3 0-383,12-4-417,12-7-432,13-7-176,13-11-168,14-22-1353,4-18-8481</inkml:trace>
  <inkml:trace contextRef="#ctx0" brushRef="#br0" timeOffset="1">433 263 15643,'0'0'3249,"120"16"-3113,-71-14-136,28-2-640,-11 0-952,-12-3-4378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7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192 0 16892,'0'0'2053,"20"12"-2025,59 41 3,-76-51-44,0 0 1,0 0-1,0 0 1,-1 1-1,1 0 0,0-1 1,-1 1-1,0 0 0,0 0 1,0 0-1,0 1 1,0-1-1,-1 0 0,1 1 1,-1-1-1,0 1 1,0-1-1,0 1 0,-1-1 1,1 1-1,-1 0 0,0-1 1,0 1-1,0 0 1,-1 5-1,-1-4-66,1-1 0,-1 1 0,0-1 0,0 1 0,0-1 0,-1 0 0,1 0 1,-1 0-1,0 0 0,0 0 0,0 0 0,-1-1 0,0 0 0,1 0 0,-6 4 0,-10 4-989,-1-1 0,1 0 1,-2-2-1,-36 11 0,-31 1-1412,31-10 3695,85-12 4608,23 4-3220,1 0-1339,215-16 1159,-143 9-3318,-123 5 812,0 0 0,0 0 0,-1 0 0,1 0 0,0 1 0,0-1 0,0 0 0,0 0 0,0 0 0,-1 1 0,1-1 0,0 0-1,0 1 1,0-1 0,-1 1 0,1-1 0,0 1 0,-1-1 0,1 1 0,0-1 0,-1 1 0,1 0 0,-1-1 0,1 1 0,-1 0 0,1 0-1,-1-1 1,1 1 0,-1 0 0,0 0 0,1 0 0,-1 0 0,0-1 0,0 1 0,0 2 0,0 0-365,0 0 0,0 0 0,0 0 0,-1 0 0,1-1 0,-1 1-1,0 0 1,0 0 0,0 0 0,0-1 0,-2 4 0,-18 20-5794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7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5873,'0'0'7573,"17"0"-6860,307 0 1756,-312 1-2483,-1 0 1,1 0 0,0 1 0,0 0 0,-1 1 0,1 1-1,-1 0 1,18 9 0,-26-12-28,0 1-1,0 0 1,0 0 0,-1 0-1,1 0 1,-1 0 0,0 0-1,1 1 1,-1-1 0,0 1-1,-1 0 1,1 0 0,0-1-1,-1 1 1,2 4 0,-2-4 3,-1 0 1,1 1-1,-1-1 0,0 0 1,0 1-1,0-1 0,-1 0 1,1 1-1,-1-1 0,0 0 1,0 1-1,0-1 0,0 0 1,0 0-1,-1 0 0,1 0 1,-1 0-1,-2 2 1,-7 11 94,-1-1 1,-23 22-1,20-22 230,-1 2-1,-18 27 0,31-39-168,0-1-1,0 1 0,1 0 0,-1 0 0,1 0 1,0 0-1,1 0 0,-1 1 0,1-1 0,0 1 1,1-1-1,-1 1 0,1-1 0,1 11 1,0-14-82,-1-1 1,1 1 0,0 0 0,0-1 0,0 0 0,0 1 0,0-1 0,1 0 0,-1 1 0,0-1 0,1 0 0,-1 0 0,0 0 0,1 0 0,-1 0 0,1 0 0,0-1 0,-1 1 0,1-1-1,0 1 1,-1-1 0,1 1 0,0-1 0,0 0 0,-1 0 0,1 0 0,0 0 0,2 0 0,6 0 52,-1 0 0,0 0 1,0-1-1,13-3 0,-9 0-86,-1-1 0,1 0 0,-1 0 1,-1-1-1,1-1 0,-1 0 0,15-13 0,67-65-3725,-54 43-2819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9.3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0 3873,'0'0'9578,"0"126"-7954,0-11 345,-6 4-1153,1-10-336,1-16-320,4-29-56,0 0-104,-3-2-264,-1-17-408,0-12-657,3-15-1319,-1-12-2665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27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15035,'0'0'2081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2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59 16067,'0'0'4145,"122"0"-3657,-53 0-296,6 0-192,-4 0 0,-9 0-424,-11-8-800,-7-10-928,-16 4-2473,-14-5-1761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2.4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0 7378,'0'0'10570,"99"128"-10394,-53-84-56,-6 0-56,-13-1-8,-10 3-56,-17 5-72,-13 9-72,-31 10-248,-38 34-880,9-17-1497,7-14-2304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2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1 124 10666,'0'0'7794,"125"-38"-7178,-50 14-416,4 1-200,-5 4-64,-10 5-856,-16 8-728,-30 6-1361,-11 0-2152,-7 10-1177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3.1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9026,'0'0'4673,"-47"132"-4289,37-65 96,10 2-192,0-5-288,15-4-312,5-16-1928,-5-18-2177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3.5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286 0 13539,'0'0'1847,"2"18"-1139,-1-16-700,16 235 451,-17-232-491,-1 1 0,1 0 0,-1-1 0,0 1 0,-1 0 0,0-1 0,1 0 0,-2 1 0,1-1 0,-1 0 0,1 0 0,-1 0 0,-5 5 0,2-3-228,-1 0 0,0 0 1,0-1-1,0 0 0,-1 0 0,0-1 0,-10 6 0,-12 3-621,0-2 0,-1 0 0,-49 10 0,71-20 880,-4 1-192,-3 1 1370,29-3 222,7-4-820,0-1 0,0 0 0,0-2 0,0 0 0,24-12 0,27-8-225,76-9-1010,-65 17-3755,-41 7-2609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3.8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0 209 15443,'0'0'1586,"19"-4"-1357,26-6-377,25-5-906,94-33 0,-159 47 721,-1-1 1,1 0-1,-1 0 0,1-1 1,-1 1-1,0-1 0,0 0 1,0 0-1,0 0 0,-1 0 1,1-1-1,-1 0 0,0 1 1,0-1-1,0-1 0,-1 1 1,5-8-1,-22 43 1756,2 0 1,2 0 0,-14 61-1,17-52-780,3 1 1,-2 72-1,9-97-1968,-1-15 1054,-1-1 1,0 0-1,1 1 0,-1-1 1,1 0-1,0 1 1,-1-1-1,1 0 0,-1 0 1,1 1-1,-1-1 0,1 0 1,0 0-1,-1 0 1,1 0-1,-1 0 0,1 0 1,0 0-1,-1 0 0,1 0 1,-1 0-1,2 0 1,9-2-5858</inkml:trace>
  <inkml:trace contextRef="#ctx0" brushRef="#br0" timeOffset="1">599 1 15875,'0'0'1857,"-9"111"-1577,-4-31-144,0 3 120,9-5-40,4-21-120,0 1-96,0-3-296,0-13-768,0-15-633,0-11-1463,8-12-2442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4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1 14299,'0'0'2698,"-13"19"-2487,2-3-161,5-9-13,0 1 0,0 0 0,1 0 0,0 1-1,1-1 1,0 1 0,0 0 0,1 0-1,0 1 1,1-1 0,0 1 0,0-1-1,0 14 1,2-10 38,0-1-1,1 0 0,0 1 1,1-1-1,0 0 0,8 23 1,-8-31-58,-1 0 0,1 0 0,0 0 0,0-1 1,1 1-1,-1 0 0,1-1 0,0 1 0,0-1 0,0 0 0,0 0 1,1 0-1,-1-1 0,1 1 0,0-1 0,0 0 0,0 0 0,0 0 0,0 0 1,0-1-1,0 1 0,9 0 0,-7-1 43,1 0 1,-1 0-1,1-1 0,0 0 0,-1-1 1,1 0-1,0 0 0,-1 0 0,1-1 1,-1 1-1,0-2 0,1 1 0,-1-1 1,0 0-1,0 0 0,-1 0 0,1-1 1,-1 0-1,7-6 0,-5 3-77,0 0 0,-1-1 1,0 0-1,0-1 0,0 1 0,-1-1 1,0 0-1,-1 0 0,0-1 0,-1 0 0,0 1 1,2-11-1,-2 10-102,-2 0 1,1 0-1,-1 0 1,-1 1 0,0-1-1,0 0 1,-4-20-1,3 27 83,1-1 1,-1 1-1,-1 0 0,1-1 0,0 1 0,-1 0 1,0 0-1,0 0 0,0 0 0,0 1 1,0-1-1,0 0 0,-1 1 0,1 0 0,-1-1 1,0 1-1,1 0 0,-1 0 0,0 1 1,0-1-1,-1 1 0,1-1 0,0 1 0,0 0 1,-1 0-1,-3 0 0,-2-1-87,1 1-1,-1 0 1,0 0 0,0 1-1,0 0 1,0 1 0,0 0-1,-9 3 1,13-3-270,0 0 1,1 1-1,-1 0 0,0 0 1,1 0-1,0 1 0,-1-1 1,1 1-1,0 0 1,1 0-1,-1 0 0,0 1 1,1 0-1,0-1 1,-5 8-1,2 4-5431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4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10882,'0'0'6178,"0"135"-6178,-4-3 80,0 14 232,4-21-32,0-35-200,0-43-8,0-8-72,0-3-440,9 4-633,2-7-1663,4-17-2857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4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11122,'0'0'4295,"20"-3"-3757,-8 2-575,138-8-60,-124 8 167,-11 0-45,0 1 0,0 0 0,0 1 0,20 5 0,-32-6-22,0 1 0,0 0-1,0 0 1,0 0 0,0 0-1,0 0 1,-1 1-1,1-1 1,0 1 0,-1 0-1,0 0 1,1 0 0,-1 0-1,0 0 1,0 0-1,0 0 1,0 1 0,0-1-1,-1 1 1,1 0 0,-1-1-1,0 1 1,1 0 0,-1 0-1,-1 0 1,1 0-1,0 4 1,0 4 67,-1 0 0,0-1 1,-1 1-1,-1 0 0,0 0 0,0-1 0,-1 1 0,0-1 0,-1 0 1,0 0-1,0 0 0,-1 0 0,-1-1 0,0 1 0,-8 9 1,-7 9-160,-2-2 0,-1 0 1,-37 31-1,26-29-1815,6-11-2224</inkml:trace>
  <inkml:trace contextRef="#ctx0" brushRef="#br0" timeOffset="1">346 269 10266,'0'0'7034,"124"46"-7034,-73-35-256,-9-2-1913,-15-7-3320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9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10 289 3393,'0'0'13755,"9"113"-13267,-7-73-288,0-5-128,-1-10-72,-1-7-176,0-9-560,-3-9-721,-8-3-551,2-15-2713</inkml:trace>
  <inkml:trace contextRef="#ctx0" brushRef="#br0" timeOffset="1">48 0 8794,'0'0'6273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5.2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15859,'0'0'2065,"5"106"-1889,1-41 96,3 8-96,-2 4-168,0-4-8,-3-7-704,-4-4-1185,-6-17-2440,-10-16-3408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5.5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3 9402,'0'0'3182,"-3"19"-2466,-8 64 155,11-77-789,-1 0 1,1 0-1,0 0 1,0 0-1,0 0 1,1 0-1,0 0 1,1 0-1,-1 0 1,1 0-1,0-1 0,0 1 1,1-1-1,-1 1 1,1-1-1,1 0 1,-1 0-1,1 0 1,0-1-1,0 1 1,0-1-1,0 0 0,1 0 1,0 0-1,0-1 1,0 1-1,0-1 1,0 0-1,1-1 1,-1 0-1,11 4 1,-5-3-45,-1-1 1,1 1-1,0-2 1,0 1 0,0-1-1,0-1 1,-1 0 0,1-1-1,0 0 1,0-1 0,0 0-1,-1 0 1,1-1-1,-1-1 1,18-7 0,-16 4-79,0-1 0,0 0 0,-1 0 0,0-1-1,-1-1 1,16-18 0,-22 23 36,0 0-1,0 0 1,-1-1 0,1 1-1,-2-1 1,1 0-1,0 0 1,-1 0-1,0-1 1,-1 1-1,0 0 1,0-1-1,0 1 1,0-1 0,-1 1-1,-1-12 1,0 15 8,0 1 1,0-1 0,0 0 0,0 1-1,-1-1 1,1 1 0,-1 0 0,0-1-1,1 1 1,-1 0 0,0 0 0,-1 0-1,1 0 1,0 0 0,0 0 0,-1 1 0,1-1-1,-1 1 1,1 0 0,-1 0 0,0 0-1,1 0 1,-1 0 0,0 0 0,0 1-1,-4-1 1,-11-2 18,1 1 0,-34 0 1,50 2-22,-21 0-168,-3 0 331,-42 4 1,59-3-427,1 0 0,0 1-1,0 0 1,0 0 0,0 1 0,1 0-1,-1 0 1,1 0 0,-1 1-1,-7 6 1,3 1-4571,9-3-3667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5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66 0 10122,'0'0'8997,"17"3"-9036,-10-2 15,10 1-14,1 0 0,-1 2 0,0 0 0,0 1 0,0 1 1,28 13-1,-42-17-228,0 0 1,0 0-1,0 0 0,0 1 1,0-1-1,-1 1 1,1 0-1,-1 0 1,0-1-1,1 1 1,-1 1-1,-1-1 1,1 0-1,2 5 0,-4-6 77,1 0 0,-1 0-1,0 0 1,0 0 0,0 0-1,0 0 1,0-1 0,0 1-1,-1 0 1,1 0 0,-1 0-1,1 0 1,-1-1 0,0 1-1,1 0 1,-1-1 0,0 1-1,0 0 1,0-1 0,0 1-1,-1-1 1,1 0 0,0 1-1,-1-1 1,1 0 0,0 0-1,-1 1 1,0-1 0,-1 1-1,-12 6-777,1 0-1,-1-1 1,0-1-1,-1 0 1,-31 8 0,4-5 2880,0-2 3735,41-6-3668,21-2-1003,0-1 1,0 0-1,-1-2 0,34-9 1,70-33-764,-86 31 34,77-34-185,-108 49-94,-9 8-23,-60 78-447,-132 185 1671,105-130-2276,11 4-3463,68-121-1246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6.3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13419,'0'0'5953,"27"117"-5945,-8-77 32,-1-3 8,2-10-48,-6-3-144,-3-12-1072,-5-12-1025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6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1 304 9354,'0'0'9858,"102"-51"-9994,-53 34-184,2-1-1240,0-17-1489,-14 4-2208,-12 0-2777</inkml:trace>
  <inkml:trace contextRef="#ctx0" brushRef="#br0" timeOffset="1">349 1 6433,'0'0'6450,"-7"98"-4114,-1-37-335,1 6-553,4 6-440,1 0-472,2-5-392,0-10-144,0-11-168,5-8-864,15-8-408,-1-13-1673,-1-9-3352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7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50 6001,'0'0'8221,"21"-7"-6177,-2 0-1983,-1 0-48,1 1 1,0 0 0,0 2-1,0 0 1,36-2 0,-37 5 47,-1 0-14,0 1-1,0 0 0,-1 1 0,33 6 0,-45-6-47,-1 0 0,1 0 0,-1 0 0,1 1-1,-1-1 1,0 1 0,1 0 0,-1 0 0,0 0 0,0 0 0,-1 1-1,1-1 1,0 1 0,-1 0 0,1-1 0,-1 1 0,0 0-1,0 1 1,0-1 0,-1 0 0,1 0 0,-1 1 0,1-1-1,-1 1 1,0-1 0,-1 1 0,1 0 0,0 4 0,-1 13 34,0 1 0,-1 0 1,-1 0-1,-2 0 1,-8 32-1,6-28-15,1 0 0,1 0 0,-1 31 0,5-55-9,0 0 0,0 1 0,0-1 1,0 0-1,1 0 0,-1 0 0,1 0 1,-1 0-1,1 0 0,0 0 0,0 0 1,0 0-1,0 0 0,0 0 1,0 0-1,1-1 0,-1 1 0,1 0 1,2 1-1,-1-1 41,0 0-1,0 0 1,0-1 0,0 1-1,0-1 1,0 0 0,1 0-1,-1 0 1,1 0 0,-1-1 0,5 1-1,4-1 90,0 0 0,0-1-1,0 0 1,0-1 0,0 0-1,15-6 1,-6 1-251,1-2 0,-1-1 0,-1 0 0,0-2 0,0 0 1,-1-1-1,-1-1 0,32-32 0,-20 14-2004,-1-2 0,-2 0 0,39-67 0,-22 24-3792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7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8994,'0'0'6164,"0"19"-4746,-10 264 2461,11-3-2044,2-243-2020,3-1-1,0-1 1,3 1 0,1-1-1,1-1 1,2 0-1,26 48 1,-12-35-3419,-25-44 2603,1 0 0,-1-1 0,1 1 0,-1 0 0,1-1 0,0 0 0,4 3 0,-1-3-4657</inkml:trace>
  <inkml:trace contextRef="#ctx0" brushRef="#br0" timeOffset="1">399 934 9058,'0'0'9642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9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0 9154,'-9'40'2491,"-28"164"-1145,-21 427 1980,51-6-991,49 392-116,-23-804-4279,-14-193 1027,0-11-933,-5-9 1829,0 0-1,1 0 1,-1 0 0,0 0 0,0 0-1,0 0 1,1 0 0,-1 0 0,0 0-1,0 0 1,0 0 0,1 0-1,-1 0 1,0 0 0,0 0 0,0 0-1,1 0 1,-1 0 0,0 0-1,0 0 1,0 0 0,1 0 0,-1-1-1,0 1 1,0 0 0,0 0-1,0 0 1,0 0 0,1 0 0,-1 0-1,0-1 1,0 1 0,0 0-1,0 0 1,0 0 0,0-1 0,0 1-1,1 0 1,-1 0 0,0-1 0,5-14-3878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9.8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0 332 10626,'0'0'2501,"29"-9"-1592,479-119 2148,597-20 828,12 103-3500,66 43-375,-875 17-11,-218-5 5,115 25-1,-193-32-3,-1 0 0,0 0 0,1 1 0,-1 1 0,-1 0 0,1 0 0,-1 1 0,0 1 0,0-1 0,0 1 0,-1 1 0,0 0 0,-1 0 0,0 1 0,0 0 0,-1 1 0,0-1 0,0 1 0,-1 0 0,-1 1 0,0 0 0,5 13 0,7 30 196,-3-1 0,15 111 0,-26-144-154,74 542 830,65 385 35,-126-858-878,64 386 148,-67-364-115,-5 1 1,-8 142-1,-2-230-39,-1 0-1,0 0 1,-2-1-1,-1 1 1,-1-1-1,-1 0 1,-1 0-1,0-1 1,-15 23-1,18-36-11,0 1 1,-1 0-1,0-1 0,-1-1 1,1 1-1,-2-1 0,1 0 1,-1-1-1,0 0 0,-1-1 1,0 0-1,0 0 0,0-1 1,-1 0-1,1-1 0,-1 0 1,0-1-1,0 0 0,-1 0 1,-21 1-1,-7-3 8,0-2-1,-63-10 1,-77-24-19,137 25 1,-1807-293-127,795 235 154,185 16-362,831 48 216,-175-17-1084,168 14 98,0-2 1,-67-24 0,48 5-2646,30 1-4875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0.8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4297,'0'0'15499,"73"24"-15267,-39-4-232,-6 2-440,-10 1-1064,-14 3-497,-17 10-727,-18-5-465,-9-9-3136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0.0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172 0 8994,'0'0'4529,"-104"142"-3649,73-87-368,11-4-168,5-11-160,13-10-136,2-12-48,17-9-248,17-9 64,12 0-136,38-35-1112,-13 4-1313,-7-3-3312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1.2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41 1672,'0'0'8894,"22"-7"-8651,77-21-11,-94 27-209,-1-1-1,1 1 1,-1 1 0,1-1-1,0 1 1,-1-1 0,1 1-1,-1 1 1,1-1 0,0 1-1,-1-1 1,1 1 0,-1 1-1,1-1 1,-1 1-1,0-1 1,0 1 0,1 0-1,-1 1 1,-1-1 0,1 1-1,0 0 1,0 0 0,-1 0-1,0 0 1,0 1 0,0-1-1,0 1 1,0 0 0,-1-1-1,1 1 1,2 8 0,0 0 99,-1 0 0,-1 0-1,0 0 1,-1 0 0,0 0 0,-1 1 0,0-1 0,-1 1 0,-2 24 0,-1-24-22,0-1 1,-1 1-1,0-1 0,-1 1 1,-1-1-1,1-1 0,-2 1 1,0-1-1,0 0 0,-1 0 1,0-1-1,-1 0 0,0-1 1,-1 0-1,0 0 0,0-1 1,-22 13-1,30-20-187,-1 1-1,1 0 1,-1-1 0,0 0 0,0 1 0,0-1 0,0 0-1,0 0 1,0-1 0,0 1 0,0-1 0,0 0 0,0 1-1,-1-1 1,1 0 0,0-1 0,0 1 0,0-1 0,0 1-1,0-1 1,0 0 0,0 0 0,0 0 0,0-1-1,0 1 1,1-1 0,-1 1 0,0-1 0,-2-2 0,-13-22-4926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1.5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2 15347,'0'0'2753,"95"0"-2961,-69 0-208,-6 0-833,-17 0-1479</inkml:trace>
  <inkml:trace contextRef="#ctx0" brushRef="#br0" timeOffset="1">5 170 7578,'-4'31'1736,"4"2"-80,0 0-679,11-4 119,13-9 152,5-9-56,5-11-304,5 0-359,1-17-337,4-12-192,-1-6-368,1-8-841,11-32-847,-13 9-1073,-9 4-1496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1.9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37 3913,'0'0'13331,"-23"129"-12347,10-68-192,0 2-376,0-4-240,4-6-168,5-11-8,3-11-88,1-8-816,3-17-1152,10-6-2217,2 0-920</inkml:trace>
  <inkml:trace contextRef="#ctx0" brushRef="#br0" timeOffset="1">349 0 6809,'0'0'8106,"-89"104"-6706,58-53-351,-2 0-289,4-3-264,1-4-280,5-8-152,8-10-64,6-10-592,14-36-11899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2.2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1 333 10490,'0'0'6298,"100"20"-6074,-64-13-128,1-3-96,-4-2-448,-4-2-1241,4-10-887,-6-10-569,-7-7-1904</inkml:trace>
  <inkml:trace contextRef="#ctx0" brushRef="#br0" timeOffset="1">418 1 7602,'0'0'5889,"-32"166"-4145,17-68-71,6-5-553,9-14-440,0-23-264,0-1-264,0-2-104,0-15-48,-6-12-216,-5-13-792,-14-13-929,3-4-2776,-4-16-5169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2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10002,'0'0'4929,"22"111"-3673,16-71-383,15-12-113,11-14 56,5-14-328,-1 0-328,-6-12-160,-8-18-912,-14 5-1489,-18 1-2928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3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192 264 9826,'0'0'4337,"-11"19"-3429,2-2-707,-12 19 218,0-1-1,-33 39 1,51-70-359,1-1 1,-1 0 0,1 0 0,-1 0 0,0 0 0,0-1 0,0 1 0,-1-1 0,1 0 0,0 0 0,-1 0 0,0 0 0,1-1 0,-1 1-1,-7 1 1,10-3-41,0 0-1,1 0 1,-1-1-1,0 1 1,1 0-1,-1 0 1,0 0-1,1-1 1,-1 1-1,0 0 1,1 0-1,-1-1 1,1 1-1,-1-1 1,1 1-1,-1-1 1,0 1-1,1-1 1,0 1-1,-1-1 1,1 1-1,-1-1 1,1 1-1,0-1 1,-1 0-1,1 1 1,0-1-1,0 0 1,-1 1-1,1-1 1,0 0-1,0 1 1,0-1-1,0-1 1,-1-29 147,1 22-128,1-10-35,1 0 1,0 1 0,2-1 0,0 1 0,1 0 0,1 0 0,0 1 0,1 0-1,12-20 1,-5 13-5,1 0-1,1 1 0,1 1 0,1 1 0,32-31 1,-43 45-2,2 1-1,-1-1 1,1 2 0,0-1 0,0 1 0,1 0 0,-1 1 0,1 0 0,18-4 0,-24 7 1,1 0 0,-1 0 0,1 0 0,-1 1 0,1 0-1,0 0 1,-1 0 0,1 1 0,0 0 0,-1-1 0,1 1 0,-1 1 0,1-1 0,-1 1 0,0 0 0,0 0 0,0 0-1,0 0 1,0 1 0,0 0 0,0 0 0,-1 0 0,6 6 0,-1 1 28,-1 1 1,0 0-1,0 0 1,-1 1-1,-1 0 1,0 0-1,0 0 1,-2 1-1,1 0 1,-2-1-1,1 1 1,-2 0-1,0 0 1,0 0-1,-1 0 1,-1 1-1,-2 12 1,2-23-28,0 1 1,0 0-1,0-1 1,0 1 0,-1-1-1,0 1 1,1-1-1,-1 0 1,0 0-1,-1 0 1,1 0 0,-1 0-1,1 0 1,-1-1-1,0 1 1,0-1-1,0 0 1,0 0 0,0 0-1,0 0 1,-1-1-1,1 1 1,-1-1-1,1 1 1,-6 0 0,-3 0-122,1 0 0,-1 0 0,1-1 0,-1-1 0,0 0 0,-23-3 0,31 2-61,0 0 1,0 0 0,0 0 0,0 0 0,1-1 0,-1 1 0,0-1 0,0 0 0,-4-3 0,6 3-507,0 0 0,0 0 0,0 0 0,0 0 0,0 0 0,0 0 0,1 0-1,-3-5 1,0-6-8519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3.4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 9978,'0'0'1396,"20"2"-241,320 7 2850,-40-11-3299,308-43 1,-571 39-941,7 0-1008,46-1 1,-112 8-1732,-14 6-1994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3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8226,'0'0'7489,"97"7"-6032,-55-7-465,4 0-352,-4 0-256,-4 0-232,-9-2-144,-1-2-8,-10 3-328,-5-1-512,-6 0-776,2 0-985,-2 0-1304,-1 2-704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4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 6121,'610'-16'8317,"-7"55"-5441,-547-33-2846,168 9 283,-396-15-6706,102 0 770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4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 11362,'0'0'4281,"129"-16"-2648,-27 7-921,33 5 152,15 4 168,-2 0-616,-13 0-192,-22 13-176,-20-2-48,-24 0-472,-20-2-432,-8 11-504,-10-2-1153,-17-1-3232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0.4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0 7042,'0'0'5895,"-18"12"-4972,-53 39-84,67-49-719,1 1-1,-1 0 0,1 0 1,0 0-1,0 0 1,0 1-1,0-1 1,1 1-1,-1 0 1,1 0-1,0 0 0,0 0 1,1 0-1,-1 0 1,1 0-1,0 1 1,0-1-1,0 1 1,0-1-1,1 0 1,0 1-1,1 8 0,-1-13-112,0 1-1,0-1 0,0 1 1,0-1-1,1 1 0,-1-1 0,0 1 1,0-1-1,1 1 0,-1-1 0,0 1 1,1-1-1,-1 0 0,1 1 1,-1-1-1,0 0 0,1 1 0,-1-1 1,1 0-1,-1 0 0,1 1 1,-1-1-1,1 0 0,-1 0 0,1 0 1,-1 0-1,1 1 0,-1-1 1,1 0-1,0 0 0,-1 0 0,1 0 1,24-1-81,-18 1 52,0-1-198,0 0-1,1-1 1,-1 0-1,0 0 0,0-1 1,0 0-1,0 0 1,0-1-1,-1 0 0,0 0 1,1 0-1,-2-1 1,12-10-1,3-5-1527,0-2 0,21-27 3243,-42 58-478,-3 12-240,-1 4 21,2-1 0,0 0-1,2 1 1,2 44 0,-1-68-809,0 0 0,0 1 0,0-1 1,1 0-1,-1 0 0,0 0 0,0 1 0,1-1 1,-1 0-1,0 0 0,1 0 0,-1 0 0,1 0 1,0 0-1,-1 0 0,1 0 0,0 0 0,-1 0 1,1 0-1,0 0 0,0-1 0,0 1 0,1 1 1,-1-2-64,0 0 1,1 0 0,-1 1 0,0-1 0,0 0 0,1 0 0,-1 0 0,0-1-1,0 1 1,1 0 0,-1 0 0,0-1 0,0 1 0,0-1 0,1 1 0,-1-1-1,2 0 1,2-3-627,0 0 0,1 1-1,-1-1 1,-1-1-1,1 1 1,-1-1-1,5-5 1,11-24-5916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4.9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 8250,'0'0'6713,"186"0"-5889,2-9 433,44-2-25,14 0-808,-10 4-24,-27 5 16,-15 2-280,-26 0-136,-43 0-648,-41 0-728,-27 0-1361,-28 0-2176,-12 0-664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5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17540,'0'0'2136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6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711 1654 3897,'-19'-4'7918,"-25"-8"-6883,-1-2 1,2-2 0,-65-33 0,75 30-899,1-1 1,1-2-1,1-1 0,1-2 1,1 0-1,1-2 0,2-1 0,0-1 1,2-1-1,2-1 0,0-1 1,2-1-1,2-1 0,1 0 1,2-1-1,1-1 0,1 0 0,2-1 1,2 0-1,-4-44 0,9 46-54,1 0 0,2 0 0,1 0 0,2 0 0,12-57-1,-9 66-43,2 1 0,1 0 0,1 0 0,1 1 0,1 0 0,1 1-1,1 1 1,21-27 0,-10 20-28,2 1 0,1 1 0,0 2 0,2 0 0,1 2-1,1 2 1,40-20 0,-21 15-3,2 2-1,1 2 0,0 3 1,69-15-1,-63 23-12,1 2-1,0 3 1,1 2-1,-1 3 1,1 3 0,-1 2-1,0 3 1,0 3-1,-1 3 1,-1 2-1,108 42 1,-82-21-19,-1 5 0,-2 3 0,138 99 1,-154-94 2,-4 4 1,-1 2 0,-3 3 0,80 103 0,-119-136-5,-2 1 0,0 0 0,-2 1 0,-1 1 0,-1 1 0,-2 0 0,10 34 0,-17-48 7,-1 1 1,0 0-1,-2 0 1,1 0-1,-2 0 1,0 0-1,-1 0 1,-1 0-1,0 0 1,-1 0-1,-1 0 1,-1-1-1,0 1 1,0-1-1,-13 21 1,5-15 19,-1-1-1,-1 0 1,0-1 0,-2-1 0,0 0 0,-1-1-1,-1-1 1,0-1 0,-1-1 0,-37 21 0,5-9 51,0-2 0,-1-3 1,-85 23-1,50-22 70,-1-4 0,-1-4 0,-1-4 0,0-4 0,-97-6 0,145-2-246,0-3 0,0-1 0,1-2 1,-61-20-1,65 14-2094,1-1 0,-56-31 0,31 6-6207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7.3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0 10202,'0'0'5355,"18"3"-5094,1 0-211,-8-2-18,0 0-1,0 2 1,0-1 0,0 1-1,0 1 1,0 0-1,-1 0 1,12 7 0,-8-3-19,-1 0 1,0 1-1,-1 1 1,0 0 0,10 11-1,-19-18 51,0 0 0,0 0 0,0 0-1,-1 0 1,0 1 0,0-1 0,0 0 0,0 1-1,0 0 1,-1 0 0,1-1 0,-1 1 0,0 0-1,0 0 1,-1 0 0,1 0 0,-1 0 0,0 0-1,0 0 1,0 0 0,0 0 0,-1 0 0,0 0-1,-2 8 1,1-8 6,-1 1-1,0-1 1,0 1-1,-1-1 0,1 0 1,-1 0-1,0 0 1,0-1-1,0 1 1,-8 4-1,-53 28 80,54-30-160,-7 3-263,0 0 1,-1-2 0,-25 8-1,32-12-1356,-1-1 0,1 0 0,-22 0 0,8-2-5182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7.7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12467,'0'0'3176,"115"49"-3040,-73-27-72,-2 0-64,-9 2-184,-12 0-1560,-12-4-1433,-7-6-1968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8.0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8282,'0'0'3985,"-16"100"-2665,16-54-576,0-4 8,13-8 88,12-10-63,6-10-273,6-12-88,6-2-136,7-12-56,3-16-224,18-23-560,-15 5-1609,-10 3-2792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8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1 10922,'0'0'5300,"18"15"-4761,58 49-230,-72-61-311,0 0 0,1 1 0,-2-1 1,1 1-1,0 0 0,-1 0 0,0 0 0,0 0 0,0 1 0,3 6 0,-5-10-20,-1 0 0,0-1 0,0 1 0,0 0 0,0-1 0,0 1 0,0 0 0,0-1 0,-1 1 0,1 0-1,0-1 1,0 1 0,0 0 0,-1-1 0,1 1 0,0-1 0,-1 1 0,1 0 0,0-1 0,-1 1 0,1-1 0,-2 1 0,-20 12-627,-176 52-3670,184-57 4750,25-3 180,25-2 247,-36-3-857,39 1 230,-1-2 1,1-2-1,-1-1 1,74-18-1,-85 14-228,-1 0-1893,-43 18 519,-14 5 1276,0 1 0,1 2 0,1 1 0,-42 35-1,53-31 389,18-22-278,0-1 1,-1 0 0,1 1 0,0-1 0,0 1-1,0-1 1,0 1 0,0-1 0,-1 0-1,1 1 1,0-1 0,0 1 0,0-1 0,0 1-1,1-1 1,-1 1 0,0-1 0,0 1-1,0-1 1,0 0 0,0 1 0,0-1 0,1 1-1,-1-1 1,0 1 0,0-1 0,1 0-1,-1 1 1,0-1 0,1 0 0,-1 1 0,0-1-1,1 0 1,-1 0 0,1 1 0,-1-1 0,0 0-1,1 0 1,-1 1 0,1-1 0,-1 0-1,0 0 1,1 0 0,-1 0 0,1 0 0,-1 0-1,1 0 1,-1 0 0,1 0 0,-1 0-1,1 0 1,-1 0 0,1 0 0,0 0 0,15-1 155,0 0 0,0-1 1,0 0-1,0-2 1,0 0-1,23-8 1,-23 6-156,1 0 0,1 2 0,-1 0 0,1 1 0,21-1 0,-38 4-17,-1 0 0,1 0 0,-1 0 0,0 0-1,1 0 1,-1 1 0,1-1 0,-1 0 0,0 0 0,1 0 0,-1 1 0,1-1 0,-1 0 0,0 0 0,1 1-1,-1-1 1,0 0 0,0 1 0,1-1 0,-1 0 0,0 1 0,0-1 0,1 1 0,-1-1 0,0 0 0,0 1 0,0-1-1,0 1 1,1-1 0,-1 0 0,0 1 0,0 0 0,0 18 31,0-12-21,-1 4 8,0 1 1,-1 0 0,0 0 0,-6 14 0,4-13 2,1 1 0,-3 24 0,6-37-5,0 0-1,0 0 1,1 0 0,-1-1 0,0 1-1,1 0 1,-1 0 0,1 0 0,-1 0 0,1-1-1,-1 1 1,1 0 0,0 0 0,-1-1-1,1 1 1,0-1 0,0 1 0,-1 0-1,1-1 1,0 1 0,0-1 0,0 0-1,-1 1 1,1-1 0,0 0 0,0 1 0,0-1-1,0 0 1,0 0 0,0 0 0,0 0-1,0 0 1,0 0 0,0 0 0,0 0-1,0 0 1,-1 0 0,3-1 0,40-7 747,-5-5-1050,-2-3 1,1 0 0,-2-3 0,-1-1 0,56-42-1,25-34-5045,-74 56 1266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08.8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5009,'0'0'9650,"-31"102"-7930,20-45-519,2 8-489,4 1-408,5 2-208,0-5-96,0-2-48,4-5-672,21 10-1065,-3-17-2239,0-11-1001</inkml:trace>
  <inkml:trace contextRef="#ctx0" brushRef="#br0" timeOffset="1">205 954 6729,'0'0'0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4.8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1 4521,'-70'657'4267,"58"-5"-1705,68 722 1987,-19-718-3535,-32-544-984,-3-11-268,30 184 1,-29-272-689,0-1 1,0 1 0,7 14 0,-4-16-3280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6.1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2473,'0'0'3926,"16"-3"-3526,47-4 1496,106 3 0,83 14 510,-230-8-2371,1375 19 2401,-1178-22-2431,161-3-41,706 19 121,-1070-14-80,851 78 31,-864-79-144,19 5 422,-22-2 25,-11 3-349,1-3-477,0 2 1,0-1-1,0 1 0,-11 8 1,16-9 521,0 0 1,0 1 0,0 0 0,0-1-1,1 2 1,0-1 0,0 0-1,0 1 1,0 0 0,1 0-1,0 0 1,0 0 0,-3 12-1,-7 38 449,-8 67-1,18-102-397,-58 471 2771,5 961 0,119-676-938,-38-532-1445,-15-146-383,121 1001 630,-115-1006-748,-3-26-236,-2 1 0,-4 0 0,-2 108 0,-6-171 124,1-1 0,-1 1-1,-1-1 1,1 1 0,-1-1 0,0 0 0,0 1 0,-1-1-1,1 0 1,-1-1 0,0 1 0,0 0 0,-8 7 0,4-5-407,0-1 1,0 0 0,-1 0 0,0-1 0,0 0 0,0 0 0,-14 5 0,-36 6-6153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0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9826,'0'0'6001,"20"107"-4544,-1-45-689,-3 24-432,-3-2-184,-4 7-8,-9-1 8,0-17-72,0 0-24,0-13-56,-11-13-176,-2-14-712,-7-20-1313,4-10-2304,-1-3-2520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6.7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6009,'0'0'6898,"18"1"-4876,258 16 302,160 8 974,1803-20-701,-1541-11-3664,-683 6 948,37-1-1087,-51 1 1114,-1 0 0,1 0 1,-1 0-1,1 1 0,-1-1 0,1 0 0,-1 0 0,1 0 0,-1 0 0,1 0 0,-1 0 0,1-1 0,-1 1 0,0 0 0,1 0 0,-1 0 0,1 0 0,-1 0 0,1-1 0,-1 1 0,0 0 0,1 0 0,-1-1 0,1 1 0,-1 0 0,0-1 0,1 1 0,-1 0 0,0-1 0,0 1 0,1 0 0,-1-1 0,0 1 0,0-1 0,1 1 0,-1-1 0,0 1 0,0-1 0,0 1 0,0 0 1,0-1-1,0 1 0,0-1 0,0 1 0,0-1 0,0 1 0,0-1 0,0 1 0,0-1 0,0 1 0,0-1 0,0 1 0,-1-1 0,1 1 0,0 0 0,0-1 0,-8-13-5956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8.8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7042,'0'0'8544,"22"2"-7329,243 18 2203,644 47-844,-644-57-2325,-22-1-270,-239-8-650,-6-1-15,-17 1-964,-30-1-4381,26 0 1130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9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11963,'0'0'6569,"0"53"-6577,0-2 8,0 22-336,0 31-1128,0-16-2337,0-12-2601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0.1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 10866,'0'0'8337,"19"-4"-8129,65-13-65,-76 15-129,0 1 1,0 1-1,0-1 1,0 1-1,0 1 1,0-1-1,0 2 1,0-1-1,0 1 1,0 0-1,-1 0 1,1 1 0,-1 0-1,0 1 1,0 0-1,0 0 1,0 0-1,0 1 1,-1 0-1,8 7 1,-13-11-20,1 0 1,-1 0-1,1 1 1,-1-1-1,1 1 1,-1-1-1,0 1 0,0 0 1,0-1-1,0 1 1,0 0-1,0 0 1,0 0-1,-1-1 1,1 1-1,-1 0 0,1 0 1,-1 0-1,0 0 1,1 0-1,-1 0 1,0 0-1,0 0 1,-1 0-1,1 0 0,0 0 1,-1 0-1,1 0 1,-1 0-1,0 0 1,1 0-1,-1 0 1,0-1-1,0 1 1,0 0-1,-1 0 0,-1 2 1,-5 4-41,-1 0 1,1 0 0,-2 0-1,1-1 1,-14 7-1,4 0-74,13-11 88,-23 21-70,27-22 94,1-1 1,-1 0-1,1 1 1,0 0-1,0-1 1,0 1-1,0 0 1,0-1-1,0 1 1,0 0-1,1 0 1,-1 0-1,0 0 1,1 0 0,-1 3-1,2-4 9,-1-1 0,0 1 0,0 0 0,1 0 0,-1-1 0,0 1-1,1 0 1,-1-1 0,1 1 0,-1 0 0,1-1 0,-1 1 0,1-1 0,-1 1 0,1-1 0,0 1 0,-1-1 0,1 1-1,0-1 1,-1 0 0,1 1 0,0-1 0,0 0 0,-1 0 0,1 0 0,0 1 0,0-1 0,-1 0 0,1 0-1,1 0 1,32 1 149,-26-1-100,33-2-199,1-2 0,-1-1 0,0-2-1,0-2 1,44-16 0,-26 4-3242,-12 4-3886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0.4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13659,'0'0'4561,"109"-2"-3393,-40-3-128,23-1 65,19 2-297,17 1-472,-12 3-200,-23 0-128,-27 0-8,-19 0-432,6 0-840,6 3-761,-1 10-655,-16-4-2506,-22-1-3351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1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11346,'0'0'4915,"17"-4"-4330,56-10-65,-67 13-467,0 0-1,0 1 1,0 0-1,0 0 1,0 0-1,0 1 1,-1 0 0,1 0-1,0 1 1,0 0-1,-1 0 1,1 0-1,-1 0 1,1 1-1,-1 0 1,0 0-1,0 1 1,0-1-1,-1 1 1,1 0-1,-1 0 1,7 9-1,-6-6-16,1 0 1,-1 1-1,-1-1 0,0 1 0,0 0 1,0 1-1,-1-1 0,0 1 0,0-1 1,-1 1-1,-1 0 0,1 0 0,-1 10 0,-2-15-70,1 1 0,-1 0 1,-1 0-1,1-1 0,-1 1 0,0 0 0,0-1 0,0 0 0,-1 1 0,1-1 0,-1 0 0,0 0 0,0-1 0,0 1 0,-1 0 0,0-1 0,1 0 0,-1 0 0,-7 4 0,1 0-43,-1-1-1,1 0 1,-1-1-1,-1 0 1,1 0-1,-24 5 1,55-12 256,0 0 0,0 2-1,23 2 1,8 0-74,-33-2-69,-7-1-29,0 1-1,0 0 1,0 1 0,0 0 0,21 6-1,-30-7-5,0 1 0,0 0-1,0 0 1,0 0 0,0 0 0,0 1-1,0-1 1,-1 0 0,1 1-1,0-1 1,-1 1 0,1 0 0,-1-1-1,0 1 1,1 0 0,-1 0-1,0 0 1,0 0 0,0 0 0,0 0-1,-1 0 1,1 0 0,-1 0-1,1 0 1,-1 1 0,0-1 0,1 0-1,-1 0 1,0 0 0,-1 1-1,1-1 1,0 0 0,-1 0 0,1 0-1,-1 1 1,0 1 0,-2 3 30,0 0 1,0 0 0,0-1-1,-1 1 1,0-1 0,0 0-1,-1 0 1,1 0 0,-1 0 0,-1-1-1,1 0 1,-8 6 0,1-2-442,0 0 0,0-1 1,-1-1-1,0 1 1,-19 6-1,15-9-3812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1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7402,'0'0'12058,"186"0"-11274,-49 0 345,20 0-233,-2 6-488,-35 5-248,-36-4-160,-29 2-720,-19 0-865,-10-1-1119,-15-3-5322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2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0 11506,'0'0'4119,"-5"23"-3577,-36 145 1037,37-150-1450,0 0 0,2 0 0,0 0-1,2 0 1,1 21 0,-1-37-95,0 0 0,0 0 0,1 0 1,-1 0-1,1 0 0,0 0 0,0 0 1,0 0-1,0 0 0,0 0 0,0-1 1,0 1-1,0 0 0,1-1 0,-1 1 1,0-1-1,1 1 0,0-1 0,-1 0 1,1 0-1,0 1 0,-1-1 0,1 0 1,0-1-1,0 1 0,0 0 0,4 0 1,4 2 147,0-2 0,0 0 0,1 0 0,14-1 0,-14 0-110,35-1-29,0-2-1,1-2 0,-2-2 0,52-15 0,-92 20-297,0 1-1,1-1 1,-1 0-1,0 0 1,0 0-1,5-4 1,-8 5-187,-1-1 1,0 1-1,1 0 1,-1-1-1,0 1 0,0 0 1,1-1-1,-1 1 1,0-1-1,-1 0 1,1 1-1,0-1 1,1-2-1,-1-9-5874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2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0 9010,'0'0'10866,"-78"143"-9994,72-88-519,6-4-41,0-8-312,15-8-409,23-11-1303,-3-11-2169,-2-12-1776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52.7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9514,'0'0'9506,"115"0"-8082,-27 0-119,28 0-649,36 0-368,12 0-96,2 7-184,-13 1-8,-25-1-8,-28 2-392,-30-2-376,-30-3-601,-13-2-263,-9 0-1225,-7-2-3472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1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9722,'0'0'8266,"131"0"-8010,-80 0-256,11 0-1296,-13 0-1777,-12 0-3504</inkml:trace>
  <inkml:trace contextRef="#ctx0" brushRef="#br0" timeOffset="1">424 181 4049,'0'0'13859,"-20"95"-12147,20-68-888,0-5-632,0-4-192,0-7-440,0-5-512,-2-6-480,-5-9-665,-4-13-2104,7-8-3792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1.6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12411,'0'0'2512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2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13019,'0'0'2080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2.6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11178,'0'0'2497,"21"25"-9283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3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 7210,'0'0'8548,"5"1"-7668,-1 0-1536,-2 0 895,0 0 1,0 0 0,0-1-1,1 1 1,-1-1 0,0 0-1,0 0 1,0 0 0,1 0-1,-1 0 1,0 0 0,3-1-1,7-8-4969,-7 0-1843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3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1 3697,'0'0'7463,"2"24"-6760,-1-10-552,22 361 2996,-48 235-67,-34 544 1979,62-1079-4921,2 0 1,19 87 0,-15-119-139,2 1 1,3-2-1,1 0 1,2 0-1,22 39 0,-33-71-64,-3-6-5,-1 0 0,0 0 0,0 0 0,0 0-1,0 0 1,-1 0 0,1 1 0,-1-1-1,1 6 1,-6-13-2902,-18-34-3125,9 15 523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4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15 11242,'0'0'2721,"-3"15"-651,2-9-1952,-4 15 519,2 1 0,0 0-1,1 33 1,2-48-543,1 0-1,-1 0 0,2 0 1,-1 0-1,0 0 0,1 0 1,1-1-1,-1 1 1,1-1-1,0 1 0,0-1 1,1 0-1,0 0 1,0-1-1,0 1 0,1-1 1,7 8-1,-6-9-71,0 1 0,1-1-1,-1-1 1,1 1 0,0-1 0,0 0-1,0 0 1,0-1 0,0 0 0,0 0-1,1-1 1,-1 0 0,1 0 0,-1-1-1,1 0 1,-1 0 0,1-1 0,-1 0 0,1 0-1,10-4 1,-2 0 83,-1-1 0,1 0 0,-1-1 0,-1-1 0,1 0 0,-1-1 0,-1-1 0,16-14 0,19-21-115,44-56 0,-61 65-689,2 8-1475,-7 16-4715,-13 9-2741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4.6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17708,'0'0'3513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5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258 0 2777,'0'0'16659,"-95"55"-15923,59 4-120,1 6 17,2 3-273,10-8-352,4-11-8,8-12-977,8-17-959,1-11-1929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5.3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13731,'0'0'4097,"102"64"-4145,-91-37-896,-7-5-1865,-4 0-3616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5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0 136 11482,'0'0'2948,"19"0"-1219,331-24-458,-335 22-1457,0 0-1,0-1 1,-1 0-1,0-2 0,1 1 1,-1-2-1,-1 0 0,1 0 1,-1-1-1,0-1 1,-1 0-1,0-1 0,0 0 1,-1-1-1,11-12 0,-22 22 197,0 0-1,0 0 1,0 0 0,0 0-1,0-1 1,0 1-1,0 0 1,0 0-1,0 0 1,0 0-1,0 0 1,0 0-1,0 0 1,0 0-1,1 0 1,-1 0-1,0 0 1,0-1-1,0 1 1,0 0-1,0 0 1,0 0-1,0 0 1,0 0-1,0 0 1,1 0-1,-1 0 1,0 0 0,0 0-1,0 0 1,0 0-1,0 0 1,0 0-1,0 0 1,1 0-1,-1 0 1,0 0-1,0 0 1,0 0-1,0 0 1,0 0-1,0 0 1,0 0-1,0 0 1,0 1-1,1-1 1,-1 0-1,0 0 1,0 0-1,0 0 1,0 0 0,0 0-1,0 0 1,0 0-1,0 0 1,0 0-1,0 0 1,0 1-1,0 9 428,-5 14 315,-65 179 1850,66-192-2769,-1-1 1,0 0-1,-1-1 0,-7 10 0,-17 14-3122,9-17-2151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1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6529,'0'0'2753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6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 14251,'0'0'3169,"104"62"-3329,-67-62 144,-1 0-504,-1 0-761,10-26-543,-8-1-1209,-6-4-2592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6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91 7 11082,'0'0'5101,"-6"18"-4647,3-12-384,-5 16 312,1-1 0,1 1 0,1 1-1,-3 37 1,5-26 173,-1 60 404,5-82-837,-1-1 1,1 1-1,1-1 1,0 0-1,7 20 0,-8-28-103,0 0-1,0 0 0,0 0 1,1-1-1,-1 1 0,1-1 1,-1 1-1,1-1 0,0 1 0,0-1 1,1 0-1,-1 0 0,0 0 1,1 0-1,-1-1 0,1 1 0,-1 0 1,1-1-1,0 0 0,-1 0 1,1 0-1,0 0 0,0 0 0,0 0 1,0-1-1,0 0 0,0 1 1,0-1-1,0 0 0,5-1 1,-2 0-62,-1 0 0,1-1 1,0 1-1,-1-1 1,1-1-1,-1 1 1,0-1-1,0 0 1,0 0-1,0 0 1,0-1-1,-1 0 1,1 0-1,6-8 1,-3 1-249,0 0-1,-1 0 1,-1 0 0,0-1-1,0 0 1,-1 0 0,-1 0 0,0-1-1,-1 1 1,0-1 0,-1 0-1,0 0 1,-1 0 0,-1 0 0,0-1-1,-2-15 1,1 28 245,1-1 1,-1 0-1,0 0 0,0 1 1,-1-1-1,1 1 0,0-1 1,0 1-1,-1 0 1,1-1-1,-1 1 0,1 0 1,-1 0-1,1 0 0,-1 0 1,0 0-1,0 0 0,1 1 1,-1-1-1,0 0 0,0 1 1,0-1-1,0 1 0,0 0 1,0 0-1,1 0 0,-5 0 1,-5 0-26,0 0-1,0 0 1,-16 4 0,-4 4 209,0 1 0,0 2 0,-34 16 0,53-21 216,10-3 1712,7-2-706,21 2-127,35-3-247,-22-2-791,-1-2 0,1-1 0,-1-2 1,38-13-1,-19 2-935,105-49 0,-9-25-3571,-152 92 4331,-1 0-1,0 0 1,1 0-1,-1 1 0,0-1 1,1 0-1,-1 0 1,0 0-1,0 1 1,1-1-1,-1 0 0,0 0 1,0 1-1,0-1 1,1 0-1,-1 1 0,0-1 1,0 0-1,0 1 1,0-1-1,0 0 0,0 1 1,0-1-1,0 0 1,0 1-1,1-1 0,-1 0 1,-1 1-1,1-1 1,0 0-1,0 1 1,0-1-1,0 1 0,0 19 468,0-16-329,-3 55 1951,-18 102 0,2-29-925,2 34-1046,10-142-1461,-4-13-3576,2-10-2505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6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0 265 17476,'0'0'5065,"139"7"-4897,-84-9-72,-4-16-96,-4-6 0,-5-5-312,0-4-248,2-5-577,18-13-1015,-9 9-2905,-6 7-4905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17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3849,'0'0'20172,"-5"0"-24309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9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59 14547,'0'0'3521,"101"0"-3201,-46 0-104,7 0-208,0 0-8,-4 0-240,-9-9-480,-5-9-1057,-17 3-2488,-7-1-3568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39.5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13355,'0'0'2968,"91"38"-2471,-49-23 103,2 1-248,-8 1-288,-7 3-16,-7 2-48,-11 7 8,-11 7 176,0 14 48,-25 10-232,-23 35-152,6-13-1136,2-15-3433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0.4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191 1 8890,'0'0'10218,"-42"95"-10138,20-43-80,-2 5 8,-5-6-8,7-5-336,-2-6-992,6-13-2633,9-14-2673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0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8010,'0'0'9226,"93"42"-9274,-49-18 48,-2-3 0,-7 3-224,-28 5-1529,-7-5-2232,-13-4-1264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1.1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0 131 15483,'0'0'3929,"167"-3"-4065,-43-12 600,-6-1-256,-21 3-200,-35 2-8,-26 2-96,-5-2-496,2 0-40,-9-2-240,-8 4-320,-10 2-145,-6 1-135,0 3-1057,-13-1-1728,-3 4-992</inkml:trace>
  <inkml:trace contextRef="#ctx0" brushRef="#br0" timeOffset="1">603 0 7418,'0'0'5065,"-35"110"-3769,31-65-352,2 3-312,1-5-280,-3-4-200,2-8-152,-7-8-1032,2-8-1880,-2-8-3610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1.4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0 630 13123,'0'0'2976,"11"102"-2583,13-63 159,9-8 104,5-11-224,8-9-160,5-11-72,4 0-64,-1-19-56,3-6 24,-2-8-104,12-20-576,-10 9-1417,-15 4-3976</inkml:trace>
  <inkml:trace contextRef="#ctx0" brushRef="#br0" timeOffset="1">843 1 16035,'0'0'2465,"-42"93"-1977,26-44 512,-6 4-64,0-2-383,-3 0-281,-5-5-128,1-6-144,9-7-64,4-6-1089,7-9-1519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1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0 7009,'0'0'8120,"-18"8"-7056,-55 31-236,67-35-670,0 1 0,0 0 1,0 1-1,1-1 0,-1 1 0,1 0 0,1 1 1,-1-1-1,1 1 0,1-1 0,-1 1 0,1 1 1,0-1-1,0 0 0,-2 13 0,3-13-54,0 1 0,0 0 0,1 0 0,0-1 0,0 1 0,1 0 0,0 0 0,0 0 0,2 10 0,-1-15-102,-1-1-1,1 1 0,0-1 0,0 1 0,0-1 1,0 1-1,0-1 0,1 0 0,-1 0 0,1 1 1,-1-1-1,1 0 0,0-1 0,0 1 0,0 0 1,0 0-1,0-1 0,0 1 0,1-1 1,-1 0-1,0 0 0,1 1 0,-1-2 0,1 1 1,-1 0-1,1 0 0,-1-1 0,1 1 0,0-1 1,3 0-1,1 1-82,0-1 1,0 0 0,0-1-1,0 1 1,0-1 0,0-1-1,0 1 1,0-1-1,0 0 1,0-1 0,-1 0-1,1 0 1,-1 0 0,0-1-1,0 0 1,0 0 0,0 0-1,-1-1 1,0 0-1,0 0 1,0 0 0,0-1-1,-1 1 1,0-1 0,0 0-1,4-9 1,-5 8 29,0 1 0,0-1 0,-1 0 0,0 0 1,0 0-1,0 0 0,-1 0 0,0 0 0,-1 0 0,1 0 0,-1-1 1,-1 1-1,-1-9 0,2 15 9,-1-1 1,0 1 0,0-1-1,0 1 1,0-1 0,0 1-1,0 0 1,0 0 0,0-1-1,-1 1 1,1 0 0,0 0-1,-1 0 1,1 1 0,-1-1-1,1 0 1,-1 0 0,1 1-1,-1-1 1,1 1 0,-1-1-1,0 1 1,-3 0 0,2-1-182,0 1 0,0-1 0,0 1 0,0 0 0,0 0 1,0 1-1,-1-1 0,1 1 0,0-1 0,0 1 1,0 0-1,-3 2 0,-3 5-4530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1.8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4369,'0'0'13003,"81"97"-12419,-45-55 96,1-2-224,-6-9-336,-9-7-120,-4-10-440,-11-14-728,-5 0-1089,-2-3-2272</inkml:trace>
  <inkml:trace contextRef="#ctx0" brushRef="#br0" timeOffset="1">216 74 14915,'0'0'4889,"126"-4"-5233,-70-3 344,2-2-296,3-9-1416,-16 1-2561,-15-1-1544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2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16972,'0'0'2616,"-17"124"-1816,17-58 105,0 5-105,2-2-360,11-1-296,0-6-80,-4-8-64,0-4-776,0 4-809,-2-13-1343,-3-9-4578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8:42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8330,'0'0'10562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5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4233,'0'0'9687,"4"0"-8408,62-7 504,104 3 0,-94 5-1285,606 28 1792,1313 74-1238,-1951-105-1047,0-2 1,85-19-1,-79 13 92,-106 29-2921,0 1-4239,28-14-567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6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0 592,'0'0'13516,"-1"2"-12984,0 2-447,-1 1 0,1-1 0,0 0 0,0 1 0,1-1 0,-1 1 0,1-1 0,1 9 0,-2 14 161,-2 41 384,-6 587 2516,35-452-2276,-5-63-1963,-15-48-3963,-15-91-5419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6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8770,'0'0'3287,"-1"22"-2203,-2 69 69,2-84-998,1 1 0,-1-1 1,2 0-1,-1 1 1,1-1-1,0 0 0,1 0 1,-1 0-1,1 0 0,1 0 1,-1 0-1,1 0 1,1-1-1,5 10 0,-6-14-74,0 1 0,0 0 0,0-1 0,1 1 0,-1-1 0,1 0 0,0 0 0,-1-1 0,1 1 0,0-1 0,0 1-1,0-1 1,0-1 0,0 1 0,0 0 0,1-1 0,-1 0 0,0 0 0,0 0 0,0-1 0,0 1 0,0-1 0,5-1 0,5-2 102,1 0 0,-1-1 0,0 0 0,23-13 0,55-37 72,-45 26-182,12-5-151,21-12-444,-32 12-4520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7.2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722 144 9402,'0'0'3202,"-5"-16"-1478,-20-53-171,23 65-1433,0 1 0,1 0 0,-1-1 0,0 1 0,-1 0 0,1 0 1,-1 0-1,1 0 0,-1 0 0,0 1 0,0-1 0,0 1 0,0 0 0,0 0 0,-1 0 1,1 0-1,-6-1 0,1 0 41,-1 2 0,1-1 0,-1 1 1,1 0-1,-13 1 0,15-1-119,-4 2 19,-1 0-1,1 0 1,0 1-1,-1 0 1,1 0-1,0 1 1,0 1-1,0 0 1,1 0-1,-1 1 1,1 0-1,0 1 1,1-1-1,-16 15 1,-2 4 101,2 2 0,0 0 0,-24 37 0,3 0 134,2 2-1,4 1 1,2 2-1,4 2 0,-27 80 1,53-132-181,1 1 0,2 0 0,0 0 1,0 0-1,2 1 0,0-1 0,2 21 0,1-31-105,0-1 0,1 0 0,0 0 0,0 1 0,1-1 0,0-1 0,0 1 0,1 0 0,0-1 0,0 1 0,1-1 0,0-1 0,0 1 0,0-1 0,13 12 0,-9-11-12,-1 0 1,2 0-1,-1-1 1,1 0-1,0-1 1,0 0-1,0 0 1,0-1-1,1-1 1,0 1-1,15 1 1,-8-3-74,1-1 1,0-1 0,0 0 0,0-2 0,0 0 0,-1-1-1,1-1 1,-1 0 0,0-2 0,0 0 0,0-1 0,19-10-1,11-11-1104,-1-1 0,79-66-1,-61 37-2678,-27 14-2805,-24 25 588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7.6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10426,'0'0'4325,"6"24"-2934,37 158 1027,-33-146-2084,-3-6-211,1-1 0,2 1 1,15 30-1,-30-100-1027,3 31 765,-2-13-90,0 0 1,1-1 0,0-23 0,3 40 251,1-1 1,-1 1-1,1-1 0,0 1 1,1 0-1,-1 0 1,1-1-1,0 1 0,1 0 1,0 0-1,0 1 1,0-1-1,0 1 0,1-1 1,7-6-1,5-4 145,1 2-1,1 0 1,0 1 0,1 1 0,0 1-1,1 0 1,29-11 0,-24 13-669,1 1 1,0 0-1,28-3 1,-20 7-3590,-8 3-3228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8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 15139,'0'0'5089,"-35"133"-5025,35-86-64,0-3 0,11-9 0,0-10-176,-2-8-512,-3-12-280,-4-5 104,-2-40-1697,0 3-2352,0-6-2368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8.3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 13219,'0'0'6145,"73"-15"-8041,-31 15-345,-7 0-959,-8 4-2738</inkml:trace>
  <inkml:trace contextRef="#ctx0" brushRef="#br0" timeOffset="1">217 207 15195,'0'0'4721,"119"0"-4185,-53 0-288,3 0-152,-2 0-96,-10 0-416,-13 0-664,-15-9-352,-11-7-89,-11-8-375,-7-27-800,-1 5-1241,-12-1 840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2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9618,'0'0'9239,"12"11"-9177,36 38-58,-46-46-13,0 0 1,0 0 0,-1 0-1,1 0 1,-1 0-1,0 0 1,0 0 0,0 0-1,0 0 1,-1 0 0,1 1-1,-1-1 1,0 0 0,0 5-1,0-6-24,0 0 0,0 0 0,-1 0 0,1 0 0,0 0 0,-1 0 0,1-1 0,-1 1 0,1 0 0,-1 0 0,0 0 0,0-1 0,0 1 0,0-1 0,0 1 0,0-1 0,-1 1 0,1-1 0,-2 3 0,2-4-76,3-1-143,60-47-623,-38 29 662,40-25 1,-51 36 179,34-16 342,-44 23-192,0-1 0,0 1-1,0 1 1,0-1 0,1 0-1,-1 1 1,0 0-1,0-1 1,1 1 0,-1 0-1,0 1 1,0-1 0,5 2-1,-7-1-89,1 0 0,-1 0 1,1 0-1,-1 0 0,1 1 0,-1-1 0,0 1 0,0-1 0,0 1 0,1 0 0,-2-1 0,1 1 1,0 0-1,0-1 0,0 1 0,-1 0 0,1 0 0,-1 0 0,0 0 0,1 0 0,-1 2 1,4 47 97,-4-46-100,0 5-133,1 2 68,-1 0 0,0-1-1,-1 1 1,-3 14-1,3-22-419,0 0 0,-1 0 0,1 0 0,-1 0 0,0 0-1,0-1 1,-1 1 0,1-1 0,-1 1 0,1-1 0,-1 0-1,0 0 1,0 0 0,-1 0 0,-4 2 0,-13 7-7023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8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7394,'0'0'9130,"-22"123"-8522,16 37 1048,1 28-48,5 4-631,0-34-337,0-54-344,11-31-248,0-22-48,0-14-736,1-2-433,10-17-991,-3-5-2745,-1-13-1336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9.0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1 272 13235,'0'0'5117,"20"8"-4632,-4-1-333,0 0-10,-1-1 1,1 0-1,0-2 0,0 1 1,1-2-1,28 3 1,-23-5-69,-1-1 1,1 0-1,0-2 1,-1 0-1,1-2 1,-1 0 0,24-9-1,-35 10-96,0-2-1,-1 1 0,0-1 1,0-1-1,0 1 0,-1-1 1,1-1-1,-1 0 1,-1 0-1,0-1 0,0 1 1,0-2-1,-1 1 1,0-1-1,-1 0 0,9-18 1,-9 17-167,-2 1 1,1-1 0,-1 0 0,-1 0 0,0 0-1,0 0 1,-1 0 0,0-13 0,-1 21 151,0-1 0,-1 0 0,1 0 0,0 1 0,-1-1 0,0 0 1,1 1-1,-1-1 0,0 1 0,0-1 0,0 1 0,-1-1 0,1 1 0,-1 0 1,1 0-1,-1-1 0,0 1 0,0 0 0,0 1 0,0-1 0,0 0 0,0 0 1,0 1-1,-1 0 0,1-1 0,-1 1 0,1 0 0,-1 0 0,1 0 0,-1 0 1,1 1-1,-1-1 0,0 1 0,-4-1 0,-2 1 80,0-1 1,0 1-1,0 1 1,0 0-1,0 0 0,0 1 1,0 0-1,0 0 0,1 1 1,-1 0-1,1 1 1,-10 5-1,7-2 133,0 1 0,0 0 0,0 0 0,1 1 0,1 0 0,-1 1 0,-12 19 0,9-11 90,2 0 1,0 1 0,2 0-1,0 0 1,1 1 0,1 1-1,0-1 1,2 1 0,0 0-1,-1 29 1,5-41-219,1 0-1,0 1 1,0-1-1,1 0 1,0 1-1,1-1 1,0 0-1,6 16 1,-6-21-47,0 1 0,0-1 0,1 0 0,-1-1 0,1 1 0,0 0 0,0-1 0,0 0 0,0 0 0,1 0 0,-1 0 0,1 0 0,0 0 0,0-1 0,0 0 0,0 0 0,0 0 0,1 0 0,6 1 0,-2-1-112,-1 0-1,0-1 1,1 0 0,-1 0-1,1-1 1,0 0 0,-1-1 0,1 0-1,-1 0 1,0-1 0,1 1-1,-1-2 1,0 0 0,14-6-1,-12 4-275,-1-1 1,0 0-1,0-1 0,-1 1 1,0-2-1,0 1 0,-1-1 0,0 0 1,0-1-1,-1 0 0,10-16 0,-1-7-2443,-1-1-1,13-42 0,-10 13-2692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9.3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67 5153,'0'0'7534,"0"16"-5563,18 235 3882,-12-184-5938,-7-73-355,0-1 342,1 1-1,-1 0 1,1-1-1,0 1 1,1 0-1,0-1 1,0 1 0,0 0-1,0 0 1,1-1-1,0 1 1,1 0-1,4-9 1,15-22 583,2 2 0,43-52 0,-53 72-299,0 0 0,1 1 0,1 0 0,0 1 0,0 1 0,2 1 0,27-14 0,-35 21-218,0 0 0,1 1 0,-1 0 0,21-3 0,7 8-2754,-35-2 2154,-1 1 0,0-1 0,0 1 1,0 0-1,0 0 0,0 0 0,0 0 0,0 0 1,-1 0-1,1 0 0,0 1 0,-1-1 0,3 3 0,3 5-5038</inkml:trace>
  <inkml:trace contextRef="#ctx0" brushRef="#br0" timeOffset="1">485 67 13315,'0'0'5393,"-34"115"-4017,26-64-375,7-3-505,1-8-360,0-11-136,0-7-376,0-9-825,-8-13-2880,-1 0-968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29.7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16772,'0'0'3208,"111"80"-6536,-72-38 135,-1-3-1504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30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287 8 12227,'0'0'2276,"-20"-2"-446,-65-4-458,80 6-1273,0 1-1,0-1 1,1 1 0,-1 0-1,0 0 1,0 0 0,1 0-1,-1 1 1,1 0-1,-1 0 1,1 0 0,0 1-1,-1-1 1,1 1 0,1 0-1,-1 0 1,0 1-1,1-1 1,-4 5 0,-2 4 129,1 0 1,1 0-1,-1 1 1,-7 20-1,10-20-40,-2 2 6,0 1 0,2 0-1,-1 1 1,2-1-1,1 1 1,0 0-1,1 0 1,0 31-1,2-46-176,0 0-1,0 0 1,0-1 0,1 1-1,-1 0 1,1 0-1,-1 0 1,1 0 0,0 0-1,0 0 1,-1 0-1,1-1 1,1 1 0,-1 0-1,0-1 1,0 1 0,1-1-1,-1 1 1,0-1-1,4 3 1,-2-3 0,1 1 1,-1 0-1,0-1 0,1 0 1,-1 0-1,1 0 0,0 0 0,-1 0 1,1-1-1,6 0 0,-1 0-46,0 0 0,1-1 0,-1-1 0,0 1 0,0-1 0,-1-1 0,1 0 0,14-7 0,-6 0-186,-1-1 1,-1-1 0,0-1 0,-1 0 0,0-1 0,-1 0 0,0-1-1,-1-1 1,-1 0 0,-1 0 0,0-1 0,-1 0 0,-1-1-1,-1 0 1,0 0 0,-1-1 0,-1 0 0,4-31 0,-11 67 1034,-1 6-229,1 0 0,1 0 0,1 1 0,1-1 0,5 25 0,-5-42-623,0 0-1,0 0 1,1 0 0,0 0-1,0 0 1,0-1 0,1 1 0,0-1-1,0 1 1,1-1 0,-1 0-1,1 0 1,0-1 0,0 1 0,1-1-1,-1 0 1,1 0 0,0 0-1,0-1 1,0 0 0,1 0 0,-1 0-1,1 0 1,-1-1 0,1 0-1,0 0 1,10 1 0,41 2-3201,-17-5-1899,0 0-4819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30.4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18020,'0'0'5217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32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0 347 6129,'0'0'8685,"9"-2"-8112,30-6-125,-1-2-1,0-2 1,0-1-1,-1-2 0,47-26 1,-40 13-402,-21 12-84,0 1 0,2 2-1,30-13 1,-49 23 35,0 1-1,0 0 1,0 0-1,0 1 0,0 0 1,0 0-1,1 0 1,-1 1-1,0 0 1,1 0-1,-1 0 1,0 1-1,1 0 1,-1 1-1,0-1 1,0 1-1,0 0 1,0 0-1,7 5 0,23 17 198,33 30 0,-40-30-116,56 35 0,-73-53-74,0 1 0,0-2 0,1 0 0,-1 0 0,1-1 0,0-1 0,0 0 1,25 2-1,-21-5-3,1 0 1,0 0 0,0-2 0,0 0 0,-1-1 0,1-1-1,-1-1 1,0 0 0,0-1 0,31-16 0,19-12-51,137-64-399,-163 81 363,1 1 0,0 3 0,46-9 0,-67 19 126,0 0-1,0 2 0,0 0 1,0 1-1,0 1 0,0 1 1,0 1-1,0 1 1,-1 1-1,0 0 0,35 16 1,12 10 77,40 16-61,-92-42-47,0 0 1,1-1-1,-1-1 0,1 0 1,20 0-1,-16-3-30,-1-1 0,0-1 1,0-1-1,0-1 0,0 0 0,0-2 1,-1 0-1,0-1 0,0 0 0,29-19 1,12-6-180,-17 8-7,68-27 0,-96 45 196,1 2 0,0-1 0,0 2 0,0 0 0,1 1 0,-1 0 0,0 2 0,30 1 0,-38 0 45,0 0-1,0 1 1,0 0-1,0 0 1,0 1-1,-1 0 1,1 0-1,9 6 1,44 39 70,-52-40-75,0-1 1,1 1 0,-1-1 0,2-1-1,-1 0 1,0 0 0,1-1 0,0 0-1,1-1 1,-1 0 0,1 0 0,11 1-1,34-1 93,0-2 0,56-6-1,-77 0-343,-1 0 0,0-3-1,0-1 1,34-12-1,124-58-1016,-101 38 808,-72 33 470,0 0-1,0 1 1,26-5 0,-38 10 110,-1 0 1,1 0-1,0 1 1,-1 0-1,1 0 1,-1 0-1,1 1 1,0 0-1,-1 0 1,1 1-1,-1-1 1,0 2-1,12 4 1,9 10 292,80 43 879,-92-54-1258,0 0 1,1 0-1,-1-2 0,1 0 1,28 3-1,-11-3 66,67 4-1857,-88-8 519,1 0 0,-1-1 0,0 0 0,0 0 0,20-6 0,-9-4-3473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29:32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4929,'0'0'5321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7:51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5 291 4417,'0'0'7846,"-4"0"-7446,3 0 408,11 0-20,34 0 612,59 0-118,70-8-718,209-35 0,1699-121 378,-2008 163-942,1738-13 17,-1175 42-12,-101-2 6,1531-20-11,-1092-10-24,-817 4 25,1876-16-2,-575 9 7,-873 8 4,-410-1-13,1044-4 2,-1-25 5,-903 15-10,1352-33-5,-1598 47 7,1034 18 17,-181 46 0,-406-25-25,341-24 19,-687-17-7,770-42-7,-610 23 13,-243 15-4,1050-39-12,-313 82-82,-173 45-1697,-605-79-2834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7:54.5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10562,'0'0'1481,"2"18"-1157,5 66 551,20 319 2523,-34 303-982,0-92-1086,25 211-425,33 1319-78,-22-831-161,-1-871-511,52 1156 191,-71-1355-354,-3 272-1595,-11-448-1071,-1-21-2259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0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313 1 5601,'0'0'9301,"0"24"-6747,-1-4-2447,1 33 154,1-1 0,3 1 1,10 52-1,15-16-17,-20-62-214,0 1-1,7 38 0,-16-65-27,0-1 0,0 0-1,0 1 1,0-1 0,0 1 0,0-1 0,0 1 0,0-1-1,0 1 1,0-1 0,0 1 0,0-1 0,0 1-1,0-1 1,0 1 0,-1-1 0,1 0 0,0 1-1,0-1 1,0 1 0,-1-1 0,1 1 0,0-1-1,-1 0 1,1 1 0,0-1 0,-1 0 0,1 0-1,0 1 1,-1-1 0,1 0 0,-1 1 0,1-1-1,-1 0 1,1 0 0,0 0 0,-1 0 0,0 1-1,-20-2 90,14 0-84,-10-2 19,0 0-1,1-1 0,-1-1 1,-23-11-1,-63-33-35,89 42-2,2 0-448,0 0 1,1 0-1,0-1 0,1-1 0,-1 0 0,2 0 0,-1-1 0,-12-17 0,-2-8-4932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2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18260,'0'0'2096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7:56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332 0 5721,'0'0'6864,"-1"20"-6598,-1 8-104,0-5 81,0 0 0,2 0 0,3 29-1,19 90 1370,4 37-339,-12 442 1447,-40 4-1142,4-160-1071,-72 951 44,-63 157 62,66 764 170,139-1545-722,-4-115-141,-35-289-594,-10-135-2724,-4-158-2417,-4-27-5700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7:58.9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7346,'0'0'1304,"-1"16"-727,10 818 4809,66 14-2710,-47-566-2099,145 2406 2627,-42-731-1953,-58-1364-1547,190 743 0,-162-959-4664,-68-250-1863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2.0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 14563,'0'0'6323,"4"-3"-6294,-1 1-38,0-1-1,1 1 1,-1 0 0,1 0-1,-1 0 1,1 1-1,0-1 1,0 1 0,0 0-1,0 0 1,0 1-1,0-1 1,4 0 0,63 1-11,-42 1-30,-24-1 35,1 0 1,0 0-1,-1 0 0,1 1 1,-1 0-1,1 0 1,9 4-1,-13-4 12,-1 0 0,1 0 0,0 0 0,-1 0 0,1 0-1,-1 1 1,0-1 0,1 1 0,-1-1 0,0 0 0,0 1 0,0 0 0,0-1 0,0 1 0,0 0-1,0 0 1,0-1 0,-1 1 0,1 0 0,-1 0 0,0 0 0,1 0 0,-1 0 0,0-1-1,0 4 1,0 6 2,-1 1 0,0 0 0,-1-1 0,-1 1 0,1-1-1,-2 1 1,0-1 0,0 0 0,-8 14 0,-8 11-229,-33 44-1,28-44-154,-2 6-2266,3-12-2835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2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1 616,'0'0'21277,"118"71"-22198,-96-60-255,-4-4-712,-8-7-1025,-3-5-1416,-4-14-48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2.7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12755,'0'0'6649,"0"115"-6281,4-62-296,8-2-8,-2-5-64,-7-8 0,-1-7-560,-2-9-984,0-9-2233,-11-10-2248</inkml:trace>
  <inkml:trace contextRef="#ctx0" brushRef="#br0" timeOffset="1">0 239 14875,'0'0'4689,"117"0"-4809,-71 0 120,-2 4-360,-15 12-672,-27 28-1073,-2-2-2280,-19 0-1256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3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1 114 5761,'0'0'12995,"146"-81"-12811,-84 63-16,2 7 48,-10 8-136,-10 3-64,-15 1-8,-12 18 72,-6 2 408,-11 7-96,0 1-248,0 0-144,0-5-1056,-8-9-1760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3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124 124 15443,'0'0'3517,"-18"23"-3037,-57 78-28,71-94-437,0 0 0,0 1 1,1-1-1,0 1 0,0 0 0,0-1 0,1 1 0,1 0 0,-1 1 0,1-1 0,1 0 0,-1 0 0,1 0 1,2 15-1,0 2 1,-2-21 5,0 1 0,0-1-1,1 0 1,0-1 0,-1 1 0,1 0 0,1 0-1,-1 0 1,0 0 0,1-1 0,0 1 0,0-1-1,0 1 1,0-1 0,1 0 0,-1 0 0,1 0-1,5 5 1,-5-6-4,1 0-1,-1 0 0,0-1 1,0 1-1,1-1 1,-1 0-1,0 0 0,1 0 1,-1 0-1,1-1 1,-1 0-1,1 1 0,0-1 1,-1 0-1,1-1 1,-1 1-1,1-1 1,-1 1-1,1-1 0,-1 0 1,6-3-1,-2 1-122,0-1 1,0 1-1,0-2 0,-1 1 1,1-1-1,-1 0 0,0 0 0,-1-1 1,1 0-1,-1 0 0,0 0 0,-1 0 1,0-1-1,5-8 0,-4 5-471,0-1-1,-1 1 1,0-1 0,-1 0-1,0-1 1,0 1-1,-1 0 1,1-23-1,-3 32 551,0 0 1,0 0-1,0-1 0,-1 1 0,1 0 0,0 0 0,-1 0 0,0 0 0,1 0 0,-1 0 0,0 0 0,0 0 0,0 0 0,0 0 1,-1 1-1,1-1 0,0 0 0,-1 1 0,-1-3 0,0 2 361,0 0 1,0 0 0,-1 1-1,1-1 1,0 1-1,0 0 1,-1 0 0,1 0-1,-1 0 1,-5 0-1,37-5 2924,5-2-3383,25-5 294,66-23-1,-97 26-805,-1 0 0,0-3 1,0 0-1,37-26 0,-27 6-1919,-34 31 2353,0 0 0,0 0-1,0-1 1,-1 1 0,1-1 0,-1 1-1,0-1 1,0 1 0,0-1 0,0 0-1,0 0 1,-1 0 0,2-5 0,-3 8 388,0 0 0,0 0 0,1 0 0,-1 1 0,0-1 0,0 0 0,1 0 0,-1 1 0,0-1 0,1 1 0,-1-1 0,1 1 0,-1-1 0,0 1 0,1-1 0,-1 1 0,1-1 0,-1 1 0,1-1 0,-1 1 0,1 0 0,-1 0 0,-4 13 262,1 0-1,0 1 1,1-1-1,1 0 1,-1 19-1,2 77 361,1-65-664,-1 0-241,-9 67 1,5-78-1597,-12 34 0,1-20-3812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3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13 16219,'0'0'2306,"-2"17"-1351,0-1-772,-1-5-80,2 0 0,-1 0 0,2 1 0,-1-1 0,2 0 0,-1 0 0,2 1 0,2 13 0,0-14-44,0 0 1,1-1 0,1 1-1,-1-1 1,2 0 0,-1-1 0,1 0-1,1 0 1,-1 0 0,2-1-1,-1 0 1,1 0 0,13 8-1,-18-13-68,0-1 0,0 1 0,1-1 0,-1 1 0,1-1 0,-1-1 0,1 1 0,0-1 0,-1 0 0,1 0-1,0 0 1,0 0 0,0-1 0,0 0 0,0 0 0,0 0 0,0-1 0,-1 0 0,1 0 0,0 0 0,0 0 0,-1-1-1,1 0 1,-1 0 0,1 0 0,-1 0 0,0-1 0,0 1 0,0-1 0,0 0 0,0-1 0,-1 1 0,6-7 0,1-2-254,-1 0 0,-1-1 0,0 0 0,-1 0 0,0-1 0,-1 1 0,7-23 0,-2-9-796,7-51 0,-15 84 1052,-7 33 933,0 11 124,-15 54 0,15-73-1460,-1-1 0,0 0 0,-7 13 0,9-19-206,-1-1 1,0 1-1,0-1 1,0 0-1,0 0 1,-1-1-1,-8 7 1,-7 2-5253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4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1 127 8914,'0'0'11418,"135"-44"-10553,-79 24-385,-1 2-328,-8 1-152,-3 4-1025,-18 4-2807,-10 4-10403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5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13971,'0'0'3527,"1"16"-3185,3 42 95,3 0-1,2 0 1,3-1 0,3-1 0,34 88-1,-46-136-431,3 7 9,1-1-1,17 27 1,-23-38-17,1 0-1,-1-1 0,1 0 1,0 1-1,0-1 1,1 0-1,-1 0 1,0 0-1,1 0 1,-1 0-1,1-1 0,-1 1 1,1-1-1,0 1 1,0-1-1,-1 0 1,1 0-1,0-1 1,0 1-1,0 0 0,0-1 1,4 0-1,-4 0 1,0-1-1,0 0 0,0 0 1,0 0-1,-1 0 1,1 0-1,-1-1 0,1 1 1,-1-1-1,1 1 0,-1-1 1,0 0-1,1 0 0,2-4 1,26-37 1,-23 32-10,15-27-210,-1-1 0,-1-1 0,-3 0 0,-1-2 0,-2 0 0,-2 0 0,12-71 0,-22 78 929,-2 26 32,-1 29-333,-1 48-203,0 53 137,2-104-320,0 0 1,2 0-1,0 0 0,10 30 1,-13-44-90,1 0 1,1 0 0,-1 0-1,0 0 1,1 0 0,0 0-1,-1 0 1,1-1 0,0 1-1,0 0 1,1-1 0,-1 0-1,0 0 1,1 1 0,0-1-1,4 2 1,-3-2-525,0-1-1,0 0 1,1 0-1,-1 0 1,0 0-1,0-1 1,8 1-1,7-1-4939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4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0 7298,'0'0'6881,"-4"18"-6636,-12 66 437,4 1 0,4 0 0,4 0-1,7 109 1,-1-184-670,-1 0-1,1 0 1,1 0-1,0 0 1,6 12 0,-9-20-18,1 0 1,0-1 0,0 1 0,0 0-1,1 0 1,-1-1 0,0 1 0,1 0 0,-1-1-1,1 0 1,-1 1 0,1-1 0,0 0 0,2 2-1,-3-3 3,0 0 0,1 1 0,-1-1-1,0 0 1,0 0 0,1 0 0,-1 0 0,0-1-1,0 1 1,1 0 0,-1 0 0,0-1-1,0 1 1,0-1 0,0 1 0,1-1-1,-1 1 1,0-1 0,0 0 0,0 0 0,0 1-1,0-1 1,0 0 0,-1 0 0,1 0-1,1-2 1,9-10-71,-1-1 0,-1 0-1,-1 0 1,0-1 0,12-30 0,21-83-1588,-38 118 1527,3-13-36,0 1 1,-2-1-1,4-41 1,-4 106 498,9 43 0,-6-46-56,19 84 258,-21-107-474,0-1 0,0 0 0,2 0 0,0-1-1,16 25 1,-22-36-46,1-1-1,-1 0 1,1 0-1,-1 0 0,1-1 1,0 1-1,0 0 1,0 0-1,0-1 1,0 1-1,0-1 1,1 0-1,-1 0 1,0 0-1,1 0 0,-1 0 1,1 0-1,-1-1 1,1 1-1,-1-1 1,1 0-1,3 1 1,-3-2-7,0 0 1,-1 1-1,1-1 0,0 0 1,-1-1-1,1 1 1,-1 0-1,0-1 1,1 1-1,-1-1 0,0 0 1,0 0-1,0 0 1,0 0-1,0 0 0,0 0 1,-1 0-1,1-1 1,-1 1-1,2-3 1,9-20-413,-1 0 1,-2-1 0,0 0 0,-1 0 0,-2-1 0,-1 0-1,2-28 1,-2-8-236,-7-122-1,2 179 791,0 0 0,-1 0 0,0-1 0,0 1 0,0 0 0,0 0 0,-1 0 0,0 0 0,-1 0 0,1 1 0,-1-1 0,0 0 0,0 1 0,-6-7 0,9 12-132,-1-1 0,1 1 0,-1-1-1,0 1 1,1-1 0,-1 1 0,1-1 0,-1 1 0,0 0-1,1-1 1,-1 1 0,0 0 0,1 0 0,-1-1 0,0 1-1,0 0 1,1 0 0,-1 0 0,0 0 0,0 0 0,1 0-1,-1 0 1,0 0 0,1 0 0,-1 0 0,0 1 0,0-1-1,0 1 1,-1 0-58,0 0 0,1 0 0,0 1 0,-1-1 0,1 0 1,0 1-1,-1-1 0,1 1 0,0-1 0,0 1 0,0 2 0,-17 48-1907,17-47 1705,-8 32-2309,4-4-1593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5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 17364,'0'0'2432,"-22"106"-1872,22-33-144,0 7-47,11-5-217,11-13-144,2-15-8,-6-14-353,-5-15-615,-6-10-584,-7-12-456,0-16-425,0-6-3464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5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0 10474,'0'0'6676,"18"1"-5674,59 5-389,-73-5-587,-1 0-1,1 0 0,-1 0 0,0 0 0,1 1 0,-1-1 1,0 1-1,0 0 0,0 0 0,0 0 0,0 0 1,-1 1-1,1-1 0,-1 1 0,1 0 0,-1-1 1,0 1-1,0 0 0,0 0 0,-1 1 0,1-1 1,-1 0-1,1 0 0,-1 1 0,1 5 0,0-2-25,-1 0 1,0 1-1,-1-1 0,1 0 0,-1 1 0,-1-1 0,0 0 0,0 1 0,0-1 0,-3 8 0,1-7-61,-1 0 0,-1 0-1,1 0 1,-2 0-1,1-1 1,-1 0-1,0 0 1,0 0-1,-1-1 1,1 0-1,-2 0 1,1-1-1,-16 9 1,-4 1-310,-1-1 0,-51 17 0,16-10 217,62-21 158,1 0 0,0 0 0,0 0-1,0 1 1,0-1 0,0 0 0,0 0 0,0 0-1,0 1 1,-1-1 0,1 0 0,0 0-1,0 0 1,0 1 0,0-1 0,0 0-1,0 0 1,0 1 0,0-1 0,0 0-1,0 0 1,0 0 0,1 1 0,-1-1 0,0 0-1,0 0 1,0 0 0,0 1 0,0-1-1,0 0 1,0 0 0,0 0 0,1 1-1,-1-1 1,0 0 0,0 0 0,0 0 0,0 0-1,1 0 1,-1 0 0,0 1 0,0-1-1,0 0 1,1 0 0,-1 0 0,0 0-1,0 0 1,0 0 0,1 0 0,-1 0 0,0 0-1,0 0 1,0 0 0,1 0 0,-1 0-1,0 0 1,44 19 570,183 68 1170,-215-83-1942,1-2 0,0 0 1,-1 0-1,15-1 0,24-3-3411,-18-4-2290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6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14195,'0'0'6117,"16"3"-5803,34 8-586,1-3 0,72 2 0,-145-8-10390,19-1 10616,0-1-1,1 1 1,-1 0 0,0 0 0,1 0 0,-1 1-1,1-1 1,-1 1 0,1-1 0,-1 1 0,1 0-1,0 0 1,0 0 0,0 0 0,-3 4-1,0 3 429,0-1-1,1 1 0,0-1 0,1 1 0,0 1 1,0-1-1,1 0 0,0 1 0,-1 13 0,1 15 1445,2 40-1,1-37-875,10 301 1458,-11-340-2619,0 1-1,0 0 0,0-1 0,-1 1 0,1-1 0,-1 1 0,1-1 0,-1 0 0,0 1 1,0-1-1,-2 4 0,2-5-176,0 1 0,0-1 0,-1 0 0,1 1 0,0-1 0,-1 0 0,1 0 0,-1 0 0,0 0 0,1 0 0,-1 0 0,0-1 0,0 1 0,1-1 1,-4 1-1,-19 3-5355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6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1 123 7498,'0'0'10122,"106"-6"-8018,-41-3-399,14-6-281,3-3-520,-2 0-568,-3 1-336,-15 1-736,-22 5-3201,-22-2-7505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8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1 392,'0'0'0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9.0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152 1 7210,'0'0'14745,"-13"2"-14114,10-1-607,-1 0 0,0-1 0,0 1 1,1 1-1,-1-1 0,0 1 0,1-1 0,0 1 0,-1 0 0,1 0 0,0 0 0,0 1 0,-5 4 1,4 1-5,-1 0 0,1 1 0,1-1 0,0 1 0,0 0 0,1 0 1,0 0-1,-1 13 0,-2 3 21,-15 80 108,5 2 0,-2 127 0,17-229-271,0 1 0,0 0 0,1 0-1,0-1 1,-1 1 0,2 0 0,-1-1 0,1 1 0,0-1 0,3 6 0,-4-9-165,0 0 1,1 0 0,0 0 0,-1-1 0,1 1 0,0-1 0,0 1 0,0-1 0,0 1 0,0-1 0,0 0 0,1 0 0,-1 0 0,0 0 0,1 0 0,-1-1 0,0 1 0,1-1 0,-1 0 0,1 1 0,-1-1 0,0 0 0,1 0 0,-1-1 0,5 0 0,19-3-5853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9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3 201 16596,'0'0'2488,"0"20"-1880,-1-5-491,1-7-68,-1 1 1,1-1-1,0 0 1,0 0-1,1 0 1,0 0 0,1 0-1,0 0 1,0 0-1,1 0 1,0 0-1,0-1 1,0 1 0,1-1-1,6 9 1,-3-8 14,1-1 1,-1 1-1,1-2 0,1 1 1,-1-1-1,1 0 0,0 0 1,0-1-1,1-1 1,-1 1-1,1-2 0,0 1 1,0-1-1,17 2 1,-19-4-50,-1 0 1,1 0-1,0-1 1,0-1 0,0 1-1,0-1 1,0 0-1,-1-1 1,1 0-1,0 0 1,-1 0 0,0-1-1,1-1 1,-1 1-1,-1-1 1,1 0 0,0 0-1,-1-1 1,12-10-1,-4-1-73,-1-1 1,0 0-1,-1 0 0,-1-1 0,-1-1 0,-1 0 0,0 0 0,8-28 0,-8 18-91,-2-1 0,0 0 0,-2 0-1,-2 0 1,0-36 0,-11 86 856,-5 36-324,2 1 0,2 0 0,3 0 0,2 1 0,5 64 0,0-111-354,0 1 0,0-1-1,1 1 1,1-1 0,0 1 0,6 14 0,-8-23-127,0 0-1,1 0 0,-1 0 1,1 0-1,0 0 1,0-1-1,0 1 0,0 0 1,0-1-1,1 0 1,-1 1-1,1-1 1,-1 0-1,1 0 0,0-1 1,0 1-1,0 0 1,0-1-1,0 0 0,0 0 1,0 0-1,0 0 1,1 0-1,-1-1 1,0 1-1,1-1 0,4 0 1,-1-1-400,0 0 0,1 0 0,-1-1 1,0 0-1,0-1 0,0 1 0,0-1 0,0-1 1,-1 1-1,9-6 0,20-18-5582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09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10538,'0'0'10356,"21"6"-10147,69 20-99,-86-25-103,1 0 0,-1 0 0,1-1 1,0 1-1,-1-1 0,1 0 1,0 0-1,-1-1 0,1 1 1,-1-1-1,1 0 0,0 0 1,-1-1-1,0 1 0,1-1 1,-1 0-1,0 0 0,0 0 1,0-1-1,0 0 0,0 1 0,-1-1 1,5-4-1,-4 2-80,-1 0-1,1 0 1,-1 0 0,1 0 0,-2-1-1,1 1 1,0-1 0,-1 1-1,0-1 1,-1 0 0,1 0-1,-1 0 1,0 0 0,0-11-1,-1 16 35,0 0 0,0-1 0,-1 1-1,1 0 1,0 0 0,-1 0 0,1-1-1,-1 1 1,1 0 0,-1 0 0,1 0-1,-1 0 1,0 0 0,1 0 0,-1 0-1,0 0 1,0 0 0,0 0 0,0 1 0,0-1-1,0 0 1,0 1 0,0-1 0,0 0-1,0 1 1,0-1 0,0 1 0,-1 0-1,1-1 1,0 1 0,0 0 0,-1 0-1,1 0 1,0 0 0,0 0 0,0 0-1,-1 0 1,1 0 0,0 0 0,0 0-1,-2 1 1,-2 0 2,-1 0 0,1 0 0,1 0 0,-1 1 0,0 0 0,0 0 0,1 0 0,-1 0 1,-6 5-1,4 0 96,-1 1-1,1 0 1,1 0 0,-1 1 0,2 0 0,-1 0 0,1 0 0,0 1 0,1-1 0,0 1 0,1 0 0,0 1 0,0-1 0,1 0 0,1 1 0,0-1 0,0 1 0,2 20 0,-1-27-39,1-1-1,0 1 1,0-1 0,0 0-1,0 0 1,1 1 0,-1-1-1,1 0 1,0 0 0,0 0 0,0-1-1,0 1 1,0 0 0,1-1-1,-1 0 1,1 1 0,-1-1 0,1 0-1,0 0 1,0 0 0,0-1-1,0 1 1,1-1 0,-1 0 0,0 1-1,0-2 1,1 1 0,-1 0-1,1-1 1,4 1 0,4 0-62,-1 0 1,1-1-1,-1 0 1,1-1-1,-1-1 1,1 1-1,-1-2 1,14-4-1,-8 0-689,-1-2 0,0 1 0,-1-2 0,0 0 0,0-1 0,-1-1 0,0 0-1,-1-1 1,19-24 0,10-15-4448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0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9338,'0'0'8938,"-2"146"-8306,0-21 368,2 14 0,0-22-95,0-35-161,0-36-496,0-17-192,0-2-56,0-3-128,4-4-736,-4-11-825,-2-9-255,-13-16-849,-3-6-6049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0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0 243 16396,'0'0'4552,"152"-11"-3791,-83-3-473,0-6-216,-1-4-72,-4-2-616,-8-1-969,3-19-679,-15 8-3265,-15 2-3649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4.4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1 183 8010,'0'0'6086,"20"0"-5808,68-6-118,-81 6-171,-1 0 1,1-1 0,-1 0-1,0-1 1,0 1 0,1-1-1,-1 0 1,0-1 0,-1 0-1,1 1 1,0-2 0,-1 1-1,0-1 1,0 0 0,0 0-1,0 0 1,7-8 0,-8 5-87,-1 1 0,1 0 0,-1-1 0,0 0 0,-1 1 0,1-1 0,-1 0 0,-1 0 0,1-1 0,-1 1 0,-1 0 0,1-14 0,-2 20 87,1 0 1,0 0 0,-1-1 0,1 1-1,-1 0 1,1 0 0,-1 0-1,0 0 1,1 0 0,-1 0 0,0 1-1,0-1 1,0 0 0,1 0-1,-1 0 1,0 1 0,0-1-1,0 0 1,0 1 0,0-1 0,-1 1-1,1-1 1,0 1 0,0 0-1,0-1 1,0 1 0,0 0-1,-1 0 1,1 0 0,0 0 0,0 0-1,0 0 1,-1 0 0,0 1-1,-4-1-74,0 0 0,0 0 0,1 1 0,-1 0-1,0 0 1,-8 4 0,6-1 154,0 1 0,0 0 0,0 1 0,1 0 0,0 0 0,0 0 0,0 1 0,1 0 0,0 1 0,0-1 0,1 1 0,0 0 0,0 1 0,1-1 0,0 1 0,1 0 0,-1 0 0,2 0 0,-1 0 0,2 1 0,-1-1 0,1 0 0,0 1 0,1-1 0,0 1 0,3 15 0,-3-21-79,1 0 0,0-1 0,1 1 0,-1 0 0,1-1 1,-1 0-1,1 1 0,0-1 0,0 0 0,1 0 0,-1 0 1,0 0-1,1 0 0,0-1 0,0 1 0,0-1 0,0 1 1,0-1-1,0 0 0,1-1 0,-1 1 0,1 0 0,-1-1 1,1 0-1,-1 0 0,1 0 0,7 1 0,-4-1-355,1 0 0,-1-1 0,1 0 0,-1 0 0,1-1 0,0 0 0,-1 0 0,1 0 0,-1-1 0,0-1 0,0 1 0,0-1 0,7-4 0,24-17-5625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0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0 10402,'0'0'7139,"-6"19"-6016,-5 13-612,1 0 0,2 0 0,-4 39 0,-3 364 1377,15-430-1911,1-6-60,0 1 0,0 0-1,0-1 1,-1 1 0,1-1 0,0 1 0,0-1 0,0 1-1,-1-1 1,1 1 0,0-1 0,-1 0 0,1 0 0,0 1-1,-1-1 1,2-1 0,42-81-200,-31 56 267,1 2 0,1-1 0,1 2-1,22-27 1,-36 49 27,-1 1 1,1-1-1,0 0 1,-1 0-1,1 1 0,0-1 1,0 1-1,0 0 0,0-1 1,0 1-1,0 0 1,0 0-1,0 0 0,1 1 1,-1-1-1,0 0 0,1 1 1,-1 0-1,4-1 0,-4 2-2,0-1-1,0 1 1,0 0-1,-1 0 0,1 0 1,-1 0-1,1 0 1,0 0-1,-1 0 0,0 1 1,1-1-1,-1 1 1,0-1-1,0 1 1,0-1-1,0 1 0,0-1 1,0 1-1,0 0 1,0 0-1,-1 0 0,1-1 1,-1 1-1,1 3 1,5 18 106,-2 1 1,-1 0 0,1 47-1,-1-13-335,-3-57 105,-1 0-1,1 0 1,0 0-1,1 0 1,-1 0-1,0 1 1,0-1-1,0 0 1,1 0-1,-1-1 0,0 1 1,1 0-1,-1 0 1,1 0-1,-1 0 1,1 0-1,-1 0 1,1 0-1,0-1 1,-1 1-1,1 0 1,0 0-1,0-1 1,-1 1-1,1-1 1,0 1-1,0-1 1,0 1-1,0-1 0,0 1 1,0-1-1,0 0 1,0 1-1,0-1 1,0 0-1,1 0 1,1 0-417,0-1 0,0 1 0,-1-1 1,1 0-1,0 1 0,0-1 0,-1-1 0,1 1 1,-1 0-1,1-1 0,-1 1 0,4-3 1,19-19-5860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1.0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13 2833,'0'0'10519,"-16"6"-8910,-52 26-240,65-30-1294,0 0 0,0 1-1,0-1 1,0 1 0,0-1-1,0 1 1,1 0 0,-1 0 0,1 0-1,0 1 1,0-1 0,0 0-1,0 1 1,1-1 0,0 1 0,-1 0-1,0 6 1,1 0 89,0 0 1,0 0-1,1 0 1,2 16-1,-2-23-128,1 0-1,0 1 0,0-1 0,0 0 1,0 0-1,0 0 0,1 0 1,-1 0-1,1 0 0,0-1 1,0 1-1,0-1 0,0 1 0,0-1 1,1 1-1,-1-1 0,1 0 1,-1 0-1,1 0 0,0-1 1,0 1-1,0-1 0,0 1 0,0-1 1,0 0-1,0 0 0,0 0 1,0-1-1,1 1 0,3 0 1,0-1-11,-1 1 0,0-1-1,0 0 1,0 0 0,1-1 0,-1 1 0,0-1 0,0-1 0,0 1 0,0-1 0,0 0 0,0-1 0,-1 1 0,1-1 0,6-5 0,-5 3-53,-1-1 0,0 0 0,-1-1 0,1 1 0,-1-1 0,0 0 0,-1 0 0,0-1 0,0 1 0,-1-1 1,0 0-1,0 0 0,0 0 0,-1 0 0,-1-1 0,1 1 0,-1-1 0,-1 1 0,0 0 0,0-1 0,0 1 0,-3-14 0,2 20-40,0 0-1,0 0 1,0 0 0,0 1-1,0-1 1,0 1 0,0-1-1,0 1 1,-1-1 0,1 1-1,0 0 1,-1-1 0,0 1-1,1 0 1,-1 0 0,0 0-1,1 0 1,-1 1-1,0-1 1,0 0 0,0 1-1,-2-1 1,0 0-522,1 0 0,-1 1 1,0-1-1,0 1 0,0 0 0,0 0 0,1 0 0,-1 1 0,0 0 1,-4 1-1,-4 4-4865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1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220 558 11506,'0'0'2717,"-20"2"-1363,-65 12-86,79-12-1196,0 0 0,0 0 0,0 1 0,1-1 0,-1 1 0,1 1 0,0-1 1,0 1-1,0 0 0,0 0 0,1 0 0,0 1 0,-1 0 0,2-1 0,-1 1 0,1 1 0,-1-1 0,1 0 0,1 1 0,-4 8 1,2-3 16,1 0 1,0 0-1,1 0 1,0 0 0,0 1-1,2-1 1,-1 0 0,1 1-1,2 12 1,-1-22-65,-1 0 1,1 1-1,0-1 1,-1 0-1,1 0 1,0 0-1,0-1 1,1 1-1,-1 0 1,0 0-1,1-1 1,-1 1-1,1 0 1,-1-1-1,1 1 1,0-1-1,-1 0 1,1 0-1,0 0 1,0 0-1,0 0 1,0 0-1,0 0 1,0 0-1,0-1 1,0 1-1,0-1 1,1 0-1,-1 1 1,4-1-1,1 0 8,-1 0-1,1 0 0,-1-1 1,1 1-1,-1-1 0,1-1 0,-1 1 1,0-1-1,9-4 0,-2-1-104,-1-1 0,0 0-1,0-1 1,-1 0 0,-1-1-1,1 0 1,-1-1 0,-1 0-1,0 0 1,-1-1 0,0-1-1,-1 1 1,10-22 0,-4 3-343,-1-1-1,-2-1 1,-1 0 0,9-60 0,2-220-704,-19 195 4398,-1 143-3239,7 368 1299,0-293-693,40 196 0,-43-281-669,0 0 0,1 0 0,0 0 0,11 18 0,-12-24-834,2-1 1,-1 0-1,1 0 1,10 10-1,3-3-6094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3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90 141 11162,'0'0'9604,"2"-3"-9472,3-1-89,0 1 1,0-1-1,0 1 0,0 0 1,0 0-1,1 0 0,-1 1 1,1 0-1,-1 0 1,1 1-1,10-2 0,13-5 52,13-5-114,-8 4-276,1-2 1,-1-1 0,-1-2-1,32-18 1,-61 28-291,-7 3 204,-11 5 61,-2 4 172,-1 1 1,2 0-1,-1 1 0,2 1 0,-1 1 1,2 0-1,-17 18 0,-78 102 190,107-130-40,-35 46 481,-53 94-1,80-125-229,1 1 0,0 1-1,2-1 1,0 1 0,1 0-1,1 0 1,1 0 0,0 1-1,1 33 1,2-48-214,-1-1 0,2 0 0,-1 0 0,0 0 0,1 0 0,0 1 0,0-1 0,0 0 0,0 0 0,1 0 0,-1-1 0,1 1 0,0 0 0,0 0 0,1-1 0,-1 0 0,1 1 0,0-1 0,0 0 0,0 0 0,0 0 0,0-1 0,0 1 0,1-1 0,0 0 0,-1 0 0,1 0 0,0 0 0,0-1 0,0 1 0,0-1-1,0 0 1,4 0 0,5 1 28,0 0-1,0-1 0,0-1 1,0 0-1,0-1 0,0 0 1,-1-1-1,1-1 0,0 0 0,-1 0 1,18-8-1,-12 3-143,-1-1 0,-1 0 0,1-1 0,-2-1-1,1 0 1,-2-1 0,18-18 0,-28 26-92,-1 0 1,1 0-1,-1 0 0,0 0 0,0-1 1,-1 1-1,1-1 0,-1 0 1,0 1-1,1-6 0,3-33-4299,-6 20-1888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3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1 123 15971,'0'0'5634,"107"-33"-5882,-46 13-777,17-7-583,-12 3-1409,-13 6-2792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3.7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1 337 15347,'0'0'3398,"21"-3"-3124,-8 2-222,19-4 47,-1 0 0,0-2 0,36-13 0,-29 6-50,-1-2 0,40-23 0,-64 31-325,-1 1 0,0-2 0,-1 1 0,0-2 0,0 1 0,-1-2 0,0 1 0,-1-1 0,13-20 0,-19 25-364,0 1 0,0-1 0,-1 0-1,0 0 1,0 0 0,-1 0 0,0 0-1,1-11 1,-2 15 469,0 1-1,0-1 1,0 0 0,0 0-1,0 1 1,0-1-1,0 0 1,-1 0 0,1 1-1,-1-1 1,1 0 0,-1 1-1,0-1 1,0 1 0,0-1-1,0 1 1,0-1 0,0 1-1,0-1 1,0 1-1,0 0 1,-1 0 0,1 0-1,0 0 1,-1 0 0,1 0-1,-1 0 1,1 0 0,-1 0-1,0 1 1,1-1-1,-1 0 1,0 1 0,-1-1-1,-3 0 444,0 0 0,0 1-1,0-1 1,0 1-1,0 0 1,0 1 0,0 0-1,0 0 1,0 0-1,0 0 1,1 1-1,-1 0 1,0 0 0,1 1-1,-10 5 1,9-3 128,0-1 1,0 2-1,1-1 1,0 0 0,0 1-1,0 0 1,1 0-1,0 1 1,0-1-1,0 1 1,-2 8-1,-1 4 269,1 0 0,1 0 0,1 1 0,1 0-1,0 0 1,2 0 0,0 0 0,3 32 0,0-41-541,0-1 1,0 0 0,1 1 0,1-1-1,-1 0 1,2-1 0,-1 1 0,1-1-1,1 0 1,0 0 0,0 0 0,1-1-1,0 0 1,0 0 0,1-1 0,0 0 0,13 9-1,-14-11-239,1 0 0,0-1-1,0 0 1,0 0 0,0-1 0,1 0-1,-1-1 1,1 0 0,12 2-1,-14-4-306,0 1 0,0-1 0,0-1-1,1 1 1,-1-1 0,0-1-1,-1 1 1,1-1 0,0 0 0,0-1-1,-1 0 1,11-5 0,12-12-5261</inkml:trace>
  <inkml:trace contextRef="#ctx0" brushRef="#br0" timeOffset="1">413 336 14947,'0'0'4497,"-80"116"-3945,78-83-352,2-5-200,29-12-552,6-9-1056,-1-7-3769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4.0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19372,'0'0'5857,"-11"0"-13506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7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6585,'0'0'12875,"23"-7"-12860,154-43-49,3-6-2206,-195 54-1414,11 2 3594,1 0 1,-1 0-1,0 1 1,1-1-1,-1 1 1,1 0-1,-5 2 1,-7 6 296,0 1-1,1 1 1,0 0 0,-17 18 0,-45 55 1528,70-77-1674,-12 13 302,9-12-267,1 1 0,0 0 0,1 1 0,0 0 0,-10 20 0,18-29-113,-1-1 0,1 1 0,0-1 0,0 1 0,-1-1 0,1 1 0,0-1 0,0 0 0,0 1 0,0-1 0,0 0 0,-1 0 0,1 0 0,0 1 0,0-1 0,0 0 0,0 0 0,0 0 1,0-1-1,0 1 0,1 0 0,-2 0 17,13-2 212,1 0 0,-1 0 0,0-1 0,-1-1 0,1 0 0,-1-1 0,1-1 1,12-7-1,-5 3-130,35-12 0,-43 19-320,0-1 0,1 2 0,0-1 0,17 0 0,-30 3 145,1 0 0,-1 0 0,0 0 0,1 0 0,-1 0 0,0 0 0,1 0 0,-1 0 0,0 0 0,1 0 0,-1 1 0,0-1 0,0 0 0,1 0 0,-1 0 0,0 0 0,1 0 0,-1 1 0,0-1 0,0 0 0,1 0 0,-1 0 0,0 1 0,0-1 0,1 0 0,-1 0 0,0 1 0,0-1 0,0 0 0,0 1 0,0-1 0,1 0 0,-1 1 0,0-1 0,0 0 0,0 0 0,0 1 0,0-1 0,0 1 0,-5 16-1664,-15 13-1646,-5 1-2458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8.0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0 199 10282,'0'0'9034,"101"-37"-8882,-43 6-8,2-1-40,8 2-64,-6 5-40,-6 5-496,-8 5-792,-6 8-1153,-9 5-1496,-21 2-728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8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1 132 12187,'0'0'4530,"15"13"-4178,-15-13-352,19 15 127,31 21-1,-44-34-90,-1 0 0,1 1 0,-1-2-1,1 1 1,0-1 0,0 0-1,0 0 1,0 0 0,-1-1 0,1 0-1,0 0 1,0-1 0,0 1-1,0-1 1,0-1 0,0 1 0,-1-1-1,1 0 1,-1 0 0,1-1-1,-1 1 1,0-1 0,0-1 0,0 1-1,0 0 1,-1-1 0,1 0-1,-1 0 1,0-1 0,0 1 0,3-6-1,-3 5 5,-1-1 0,0 0 0,0 1-1,0-1 1,-1 0 0,0 0 0,0-1-1,0 1 1,-1 0 0,0-1 0,0 1 0,-1-1-1,0 1 1,0 0 0,0-1 0,-2-7-1,1 12-47,0 0 0,0 0 0,0 0 0,0 0 0,0 0 0,0 1 0,0-1 0,-1 0 0,1 1 0,-1-1 0,1 1 0,-1-1 0,1 1-1,-1 0 1,0 0 0,0-1 0,0 1 0,0 1 0,0-1 0,0 0 0,0 0 0,0 1 0,0-1 0,0 1 0,-3-1 0,-7-1-195,-1 1 0,-25 0 0,29 1 92,-63 5-1427,26-1-4190,33-3-209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4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1 8770,'0'0'1392,"-3"26"-888,-42 357 1273,26-59 1835,19-318-3554,1 0-1,0 0 0,0 0 0,0 0 0,0 0 1,1 0-1,0 0 0,1 0 0,4 9 0,-6-14-54,0 1-1,0-1 0,0 1 1,0-1-1,1 0 1,-1 0-1,0 0 0,0 0 1,1 0-1,-1 0 0,1 0 1,-1 0-1,1 0 1,-1 0-1,1-1 0,0 1 1,-1-1-1,1 1 1,0-1-1,-1 0 0,1 0 1,0 0-1,-1 0 0,1 0 1,0 0-1,-1 0 1,1 0-1,0-1 0,-1 1 1,1 0-1,0-1 0,-1 0 1,1 1-1,-1-1 1,1 0-1,-1 0 0,1 0 1,-1 0-1,0 0 1,3-2-1,3-3-122,0-1 1,-1 1-1,0-1 0,0 0 0,-1-1 1,0 1-1,0-1 0,-1 0 1,1 0-1,-2-1 0,1 1 1,-1-1-1,3-17 0,-1 0-530,0-1 0,-2 0-1,-1-39 1,-2 63 645,0 0 0,0 0 0,-1 0 1,0 0-1,1 0 0,-1 0 0,0 1 0,-1-1 0,1 0 0,0 0 1,-1 1-1,1-1 0,-1 1 0,0-1 0,0 1 0,0-1 0,0 1 1,-1 0-1,1 0 0,0 0 0,-1 1 0,1-1 0,-1 1 0,0-1 1,0 1-1,1 0 0,-1 0 0,0 0 0,0 0 0,0 0 0,-5 0 1,2 0-134,0 0 0,-1 1 0,1 0 0,0 0 0,-1 0 0,-9 2 0,11-1-352,0 0 1,1 0 0,-1 1-1,0-1 1,1 1 0,0 0-1,-1 1 1,-5 3 0,-3 5-5042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8.7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5 8362,'0'0'9092,"16"-1"-9321,56-2 70,-68 3 136,0 0-1,1 0 0,-1 1 1,1-1-1,-1 1 1,0 0-1,1 0 0,-1 0 1,5 3-1,-8-3 16,1 0 0,0 0 0,-1 0-1,1 0 1,0 0 0,-1 1 0,0-1 0,1 1 0,-1-1 0,0 1-1,0-1 1,0 1 0,0 0 0,0-1 0,1 4 0,-1-2 4,0 1 1,-1 0 0,1-1 0,-1 1 0,0 0-1,0 0 1,-1 0 0,1-1 0,-1 1 0,0 0 0,0-1-1,0 1 1,0 0 0,0-1 0,-1 0 0,0 1-1,-3 4 1,-17 25-38,-2 0 0,-2-1-1,-1-2 1,-1 0 0,-42 32-1,70-61 48,0-1-1,0 0 1,0 0 0,0 0-1,0 0 1,0 0-1,0 1 1,0-1-1,0 0 1,0 0 0,0 0-1,0 0 1,0 1-1,0-1 1,0 0 0,0 0-1,0 0 1,0 0-1,1 0 1,-1 0-1,0 1 1,0-1 0,0 0-1,0 0 1,0 0-1,0 0 1,0 0 0,0 0-1,1 0 1,-1 1-1,0-1 1,0 0-1,0 0 1,0 0 0,0 0-1,0 0 1,1 0-1,-1 0 1,0 0 0,0 0-1,0 0 1,0 0-1,0 0 1,1 0-1,-1 0 1,0 0 0,0 0-1,0 0 1,0 0-1,0 0 1,1 0 0,-1 0-1,0 0 1,0 0-1,0 0 1,0 0-1,0-1 1,1 1 0,-1 0-1,0 0 1,0 0-1,15-1 79,59-18 455,-51 11-475,0 2 0,0 1 0,0 1 1,36-2-1,-56 6-66,0 0 1,1 0-1,-1 0 1,0 0 0,0 1-1,1-1 1,-1 1-1,0 0 1,0 0-1,6 2 1,-8-2 4,0 0 0,0 1 0,0-1 0,-1 0 0,1 1 0,0-1 0,-1 0 0,1 1 0,0-1 0,-1 1 0,0-1 0,1 1 0,-1-1 0,0 1 0,0-1 0,0 1 0,0-1 0,0 1 0,0-1 0,0 1 0,0-1 0,-1 1 0,1-1 0,-1 1 0,1-1 0,-1 2 0,-2 5-17,0-1-1,-1 0 1,1 1 0,-1-2-1,-1 1 1,1 0-1,-1-1 1,0 1 0,-9 7-1,-57 48-527,70-61 536,-14 12-7,5-4 158,-1 0 1,0-1-1,-15 8 0,121-84 3000,5 6-2256,-87 55-1010,0 0 0,1 1 1,-1 1-1,1 0 1,28-5-1,-41 10 40,-1 0 0,1 0-1,-1 0 1,1 0 0,-1 0-1,1 0 1,-1 1 0,1-1-1,-1 0 1,1 0 0,-1 0-1,0 0 1,1 1 0,-1-1-1,1 0 1,-1 1 0,1-1-1,-1 0 1,0 1 0,1-1 0,-1 0-1,0 1 1,1-1 0,-1 0-1,0 1 1,0-1 0,0 1-1,1-1 1,-1 1 0,0-1-1,0 1 1,0-1 0,0 1-1,0-1 1,0 1 0,1-1 0,-1 0-1,-1 1 1,1-1 0,0 1-1,0-1 1,0 2 0,-4 22-1835,4-23 1788,-14 33-4203,-6-1-2140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19.1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81 13051,'0'0'6049,"129"-55"-5449,-87 41 8,-2 4-192,-7 9-144,-7 1-224,-12 5-40,-1 19 9,-9 7-9,-4 9-8,0 15-441,-17-10-1503,-3-12-4993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1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245 57 2777,'0'0'8023,"1"-9"-6395,5-29 542,-4 29 2280,-15 27-897,-11 13-2655,-15 18-407,2 2-1,2 2 1,-51 103-1,82-146-724,0 1 0,1 0 0,0 0 0,-1 11 0,3-17-527,1 0 0,0 1 1,0-1-1,0 0 0,0 0 0,2 7 0,5-1-4309,5-7-1711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2.0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66 4 4745,'0'0'13087,"2"18"-12716,1 9-276,7 110 146,-10-135-235,-1 0 0,1 1 0,-1-1 0,1 0 0,-1 0 0,0 1 0,0-1 0,0 0 0,0 0 0,0 0 0,0 0 0,-1 0 1,1-1-1,-1 1 0,1 0 0,-1 0 0,0-1 0,1 1 0,-1-1 0,-4 3 0,2-2-40,0 0 0,0 0 0,0 0 0,0 0-1,0-1 1,0 0 0,0 0 0,-1 0 0,1 0 0,-7 0 0,11-11-436,0 3 447,2-1 0,-1 0 0,1 1 0,1-1 0,-1 1 0,1 0 0,0-1 0,1 1-1,0 1 1,0-1 0,0 0 0,10-10 0,-2 3 188,0 1 0,1 1 0,0 0 1,26-18-1,-30 25-112,2-1 1,-1 1 0,0 0 0,1 1 0,0 1-1,0-1 1,17-1 0,7 0-1881,38 1 0,-37 2-2446,-6 0-3136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2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13 139 7938,'0'0'9816,"17"-4"-9765,53-15-36,-65 18-5,-1 0 1,0 0-1,0-1 1,0 1 0,0-1-1,0 0 1,0 0-1,0-1 1,-1 1-1,1-1 1,-1 0-1,1 0 1,-1 0-1,4-5 1,-5 4-11,-1 1 1,1-1-1,-1 0 1,1 0-1,-1 0 1,0-1-1,-1 1 1,1 0-1,-1 0 1,0 0-1,0-6 1,-1 9-28,1-1 1,0 1-1,-1 0 0,0-1 1,1 1-1,-1 0 0,0 0 1,0 0-1,1 0 0,-1 0 1,0 0-1,0 0 0,0 0 1,-1 0-1,1 0 0,0 0 1,0 0-1,0 1 0,0-1 1,-1 0-1,1 1 0,0 0 1,-1-1-1,1 1 0,0-1 1,-1 1-1,1 0 0,-1 0 1,1 0-1,0 0 0,-3 0 1,-2 0 19,-1 0 0,1 0 1,0 0-1,-1 1 0,1 0 0,-8 2 1,10-2 48,-1 2 0,1-1 0,-1 0 0,1 1 0,0 0 0,0 0 0,0 0 0,0 1 0,1-1 0,-1 1 0,1 0 0,0 0 0,0 0 0,0 0 0,1 0 0,-1 1 0,-2 7 0,2-3 80,0 0 0,0 0 0,1 1 0,0-1 0,0 1 0,1-1 1,1 1-1,0 13 0,0-21-99,0 1 0,1-1 1,-1 0-1,1 0 1,-1 1-1,1-1 0,0 0 1,0 0-1,0 0 0,0 1 1,0-1-1,0-1 0,1 1 1,-1 0-1,1 0 1,-1 0-1,1-1 0,0 1 1,0-1-1,3 3 0,-1-2 14,1 0 0,-1 0 1,1 0-1,-1 0 0,1-1 0,0 0 0,0 0 0,0 0 0,8 0 0,-2-1-148,-1 0 0,0-1 0,0 0 0,0-1 0,0 0 0,0 0-1,0-1 1,0-1 0,17-8 0,59-47-6383,-52 31-316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2.7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0 5553,'0'0'12627,"-35"101"-12059,31-36 136,4 10-256,4 4-40,14-6 112,1-10-255,-3-8-193,-1-13-16,-3-9-56,-3-9-56,-3-8-521,-2-5-719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3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53 14187,'0'0'2687,"17"-7"-2085,-3 0-498,-1 1-52,0 0 1,0 1-1,0 0 0,1 1 1,-1 1-1,26-4 1,-34 7-36,6-1 13,0 0 0,0 1 0,0 0-1,19 3 1,-27-2-20,-1 0-1,1 0 0,0-1 1,-1 1-1,1 1 0,-1-1 1,1 0-1,-1 1 0,1-1 1,-1 1-1,0 0 0,0 0 1,0 0-1,0 0 0,0 0 1,-1 0-1,1 0 0,0 1 1,-1-1-1,0 0 0,1 1 1,-1 0-1,1 3 0,0 2 96,-1 0-1,0-1 1,0 1 0,0 0-1,-1-1 1,0 1-1,-1 0 1,0-1-1,0 1 1,-1-1 0,1 1-1,-2-1 1,1 1-1,-1-1 1,0 0 0,-1 0-1,1 0 1,-8 8-1,7-8-143,-2 0 0,1 0 0,-1 0 0,0-1 0,0 0 0,-1 0 0,0-1 0,0 0 0,0 0 0,0-1 0,-1 1 0,0-2-1,0 1 1,0-1 0,0 0 0,-12 2 0,19-5-157,0 0-77,-1 1-1,1-1 0,0 0 1,0 0-1,0 0 0,-1 0 1,1 0-1,0 0 0,0 0 1,-1 0-1,1 0 0,0-1 1,0 1-1,0 0 1,-2-1-1,1-8-4938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3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10306,'0'0'5353,"0"104"-4945,0-35 177,4 8 287,5 1-256,0-5-304,2-12-240,2-10-72,-6-13-136,2-11-1008,2-12-1113,0-11-2640,0-4-3985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3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13651,'0'0'5377,"42"97"-5281,-28-79-96,-1-5-64,-4-6-408,-5-7-512,0 0-793,-4-11-631,0-7-3081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4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13755,'0'0'1976,"108"70"-11106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5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0 7034,'0'0'6913,"-38"157"-6849,14-60 976,4-2 24,7-15-439,12-22-273,1 1-144,0-3-208,0-16-248,0-14-1137,9-22-1071,-2-4-1585,-3-6-528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4.5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1 343 14403,'0'0'4042,"17"-3"-3896,-9 1-139,14-2-10,-1-1-1,1-1 1,27-12 0,-43 16-26,0-1 0,0 0 0,-1 0 0,1 0 0,-1-1 0,0 0 0,0 1 0,0-2-1,0 1 1,-1-1 0,0 1 0,0-1 0,0-1 0,-1 1 0,1 0 0,-1-1 0,0 0 0,-1 1 0,2-8 0,-1 0-217,-1 0-1,-1 0 1,0 0-1,0 0 1,-2 0 0,-2-20-1,3 32 204,0 0-1,0 0 0,-1 0 0,1 0 1,0 0-1,-1 0 0,1 0 0,0 0 1,-1 0-1,1 0 0,-1 1 0,0-1 1,1 0-1,-1 0 0,0 0 0,1 1 1,-1-1-1,0 0 0,0 1 0,0-1 1,1 1-1,-1-1 0,0 1 0,0-1 0,-1 0 1,-1 1 5,1 0 0,0 0-1,0-1 1,0 1 0,0 1 0,0-1 0,0 0 0,0 0 0,0 1 0,-1-1 0,-2 2 0,-1 1 53,0 0 1,0 0-1,0 0 1,1 1-1,-1 0 1,1 0-1,-5 4 0,-2 5 367,2 0 0,-1 1 0,2 0-1,-16 29 1,21-34-278,1-1-1,-1 0 1,2 1 0,-1-1-1,1 1 1,0 0 0,1 0-1,0 0 1,0-1 0,1 1-1,1 10 1,-1-18-133,0 0 0,1 0-1,-1 0 1,1 0 0,-1 0-1,1-1 1,-1 1 0,1 0-1,0 0 1,-1-1 0,1 1-1,0 0 1,-1-1 0,1 1-1,0-1 1,0 1 0,0-1 0,-1 1-1,1-1 1,0 1 0,0-1-1,0 0 1,0 0 0,0 1-1,0-1 1,0 0 0,0 0-1,0 0 1,1 0 0,28-1-1765,-30 1 1692,30-7-3979,-2-7-2071</inkml:trace>
  <inkml:trace contextRef="#ctx0" brushRef="#br0" timeOffset="1">473 0 15171,'0'0'4512,"-13"17"-4427,-39 58-74,49-72-12,1 1 0,0 0-1,0 0 1,0 0 0,1 0 0,-1 0 0,1 0-1,0 0 1,0 1 0,1-1 0,-1 0 0,1 1 0,0-1-1,0 0 1,1 1 0,0 4 0,0 6-8,0-12 8,-1 1 1,1-1 0,0 0 0,0 1 0,0-1 0,0 0 0,1 0 0,-1 1 0,1-1 0,0 0 0,0 0-1,0-1 1,0 1 0,3 2 0,43 37 9,-4-3-19,-41-37 1,-1 1 1,0 0-1,0-1 0,0 1 1,0 0-1,-1 0 1,1 0-1,-1 0 0,0 0 1,0 0-1,0 0 1,0 0-1,0 1 0,-1-1 1,1 0-1,-1 1 1,0-1-1,0 0 0,0 1 1,0-1-1,-1 0 1,0 1-1,1-1 0,-1 0 1,0 0-1,0 0 1,-1 1-1,1-1 0,-1 0 1,0-1-1,1 1 1,-1 0-1,0 0 0,-1-1 1,1 1-1,0-1 1,-1 0-1,1 0 0,-1 0 1,0 0-1,-5 3 0,-8 3-1101,-1-1 0,-29 8-1,11-7-3901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5.2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6633,'0'0'10787,"83"84"-9963,-53-79-336,1-5-240,-2 0-248,-11-9-488,-7-5-2609,-11-1-11498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7.1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16 10906,'0'0'7018,"-15"-15"-7666,12 24-8050,-5 0 5545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7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6009,'0'0'6771,"6"2"-5447,-1 0-1076,0 0 0,-1 0 0,1 1 0,-1 0 0,1 0 0,-1 0 0,0 0 0,0 1 0,-1 0 0,5 5 0,37 53 1895,-5-6-858,-21-34-1001,1-1-1,0 0 1,2-2-1,0-1 0,44 28 1,-51-37-435,2 0 0,-1-1 1,1-1-1,0-1 0,0-1 1,1 0-1,0-1 0,0-1 0,0 0 1,24-1-1,-40-2-27,1 0-1,-1 0 1,0 0-1,0-1 1,1 1 0,-1-1-1,0 0 1,0 1 0,0-1-1,0 0 1,0 0-1,0 0 1,0-1 0,0 1-1,0 0 1,0-1-1,-1 1 1,1-1 0,1-2-1,1-2-1232,0 0-1,0 0 1,-1 0 0,5-14-1,3-12-8178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7.8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672 0 15955,'0'0'4193,"-104"232"-3777,46-17 209,-14 39 87,-8 7 136,-2-26-144,9-50-320,13-30-248,14-40-136,17-35-288,9-27-872,2-10-937,3-12-2016,1-7-4000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29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260 3 3393,'1'-2'16207,"-1"7"-14943,-4 17-1096,0-1 0,-9 24-1,1-4-3,-198 668 2315,205-689-2703,1 0-1,1 0 0,-2 32 0,5-6-7731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31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46 1456,'0'0'7722,"0"-4"-6917,-1-16 1058,1 19-1497,1 0 0,-1 0 0,0 0 0,0 0-1,0 0 1,0 0 0,0 0 0,0 0 0,-1 1-1,1-1 1,0 0 0,0 0 0,-1 0 0,1 0-1,0 0 1,-1 1 0,1-1 0,-1 0 0,1 0-1,-1 1 1,1-1 0,-1 0 0,-1 0 0,-1 10 857,-11 106-230,1 179 0,13-268-846,-1 20 14,0-12-48,1 0-1,6 45 0,-3-65-347,1 0-1,0-1 1,1 1 0,1-1 0,0 0 0,1 0-1,12 17 1,4-3-1744,-22-26 1647,0 0 0,0 0-1,0-1 1,1 1 0,-1 0 0,0-1 0,1 1 0,-1-1 0,0 1 0,1-1 0,-1 0-1,0 1 1,1-1 0,-1 0 0,1 0 0,-1 0 0,0 0 0,1 0 0,-1-1 0,1 1-1,-1 0 1,0-1 0,3 0 0,5-6-5090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32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14547,'0'0'4434,"17"-5"-4123,9-1-293,1 1-1,0 1 1,0 1-1,27 1 1,-42 2-19,0 1-1,0 0 1,0 1 0,0 1-1,20 6 1,-26-6-4,0-1 0,0 1 0,-1 0 0,1 0 0,-1 1 0,0 0 0,0-1 0,0 2 0,-1-1 0,0 1 0,1-1 0,4 8 0,-7-7 6,1 0 1,-1 1-1,1-1 1,-1 1-1,-1-1 1,1 1-1,-1-1 1,0 1-1,0 0 1,-1 0 0,0-1-1,0 1 1,0 0-1,-1 0 1,0-1-1,0 1 1,0 0-1,0-1 1,-1 1-1,0-1 1,-1 1-1,1-1 1,-1 0-1,-6 9 1,3-4-28,-1-1-1,0 0 1,-1 0 0,1-1-1,-2 0 1,1-1 0,-1 1 0,0-1-1,-1-1 1,1 0 0,-21 9-1,16-10-704,-1-1 0,1-1 0,-1 0 0,-24 1 0,-1-3-4665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32.3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146 0 14323,'0'0'2567,"-19"24"-1656,-61 84-321,73-97-515,1 0 1,0 1 0,1 0 0,0 0 0,1 0-1,1 1 1,0 0 0,0-1 0,1 1 0,1 0 0,0 0-1,1 0 1,1 15 0,-1-5 70,0-12-97,0-1 1,1 0 0,0 1 0,1-1 0,0 0 0,0 0 0,8 18 0,-8-24-32,0-1-1,0 1 1,0-1 0,0 0-1,0 1 1,1-1-1,0 0 1,-1-1-1,1 1 1,0 0 0,0-1-1,1 0 1,-1 0-1,0 0 1,1 0-1,-1 0 1,1-1 0,0 1-1,0-1 1,-1 0-1,1 0 1,0-1-1,6 1 1,-1 0-8,0-2 1,0 1-1,-1-1 0,1 0 0,0-1 1,-1 0-1,1 0 0,-1-1 1,0 0-1,0-1 0,0 1 0,0-2 1,-1 1-1,1-1 0,-1 0 0,0 0 1,-1-1-1,1 0 0,-1 0 1,0-1-1,-1 0 0,1 0 0,4-10 1,-2 5-123,-1-1 0,0 0 0,-1 0 0,-1-1 1,0 1-1,-1-1 0,-1 0 0,0-1 0,0 1 0,-2 0 1,0-1-1,0 1 0,-3-22 0,1 31 71,1 1 1,-1-1-1,0 1 0,-1 0 1,1-1-1,-1 1 0,0 0 0,0 0 1,0 0-1,-1 0 0,1 0 1,-1 1-1,0-1 0,0 1 0,0 0 1,-1 0-1,-3-3 0,1 2 8,0 0-1,0 1 1,-1-1-1,0 1 1,1 1-1,-1 0 0,0 0 1,0 0-1,0 0 1,-8 1-1,3 0-164,1 0 1,-1 1-1,0 0 0,1 1 0,-1 1 0,0 0 0,1 0 1,0 1-1,-1 1 0,1 0 0,1 0 0,-1 1 0,-10 6 1,-3 7-2805,10-4-2240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32.7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261 1 9154,'0'0'2484,"-17"8"-184,8-3-1931,-7 3 137,0 0 0,1 1 0,1 1 1,-1 0-1,2 1 0,-21 20 0,20-15-215,1 1 0,0 0 0,1 1 0,-16 34-1,22-39-227,1 0-1,0 0 1,1 1-1,1-1 1,0 1-1,1-1 1,0 1-1,0 20 1,3-30-56,-1-1 0,1 1 0,-1-1 0,1 1 0,0-1 1,0 1-1,1-1 0,-1 0 0,1 0 0,0 0 0,-1 0 0,1 0 0,1 0 0,-1 0 0,0 0 1,1-1-1,-1 1 0,1-1 0,0 0 0,0 0 0,0 0 0,0 0 0,0 0 0,0 0 0,5 1 1,10 3 15,0 0 1,1-1 0,32 5-1,-13-4-30,-27-3 2,0 0 0,-1 0 0,1 0 0,10 7 0,-20-10 2,1 1 0,-1 0-1,0 0 1,0-1 0,1 1 0,-1 0-1,0 0 1,0 0 0,0 1-1,0-1 1,0 0 0,0 0-1,0 0 1,-1 1 0,1-1 0,1 3-1,-2-2 3,0-1-1,0 0 1,0 0-1,-1 1 0,1-1 1,0 0-1,-1 1 1,1-1-1,0 0 0,-1 0 1,0 1-1,1-1 1,-1 0-1,0 0 1,0 0-1,1 0 0,-1 0 1,0 0-1,0 0 1,0 0-1,0 0 0,0-1 1,-2 2-1,-4 3-68,0 0 0,-1 0-1,0-1 1,1 0 0,-1 0 0,-14 4-1,18-7-330,0 0 0,0 0 0,0-1 0,0 1 0,0-1 0,0 0 0,0 0 0,-1 0 0,1-1 0,-4 0 0,-2-5-5098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5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6241,'0'0'5385,"86"143"-3792,-62-78-577,-2 3-328,0-4-256,-4-6-160,-5-12-168,-6-12-104,-3-12-112,-4-11-936,-21-11-1272,-6-13-721,-2-10-5481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33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74 14931,'0'0'3041,"99"-6"-1617,-39-3-448,7-2-632,-3 0-224,-7 2-120,-12 0-88,-10 2-1016,-13 3-744,-18-3-1217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33.3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0 14107,'0'0'2857,"-40"115"-1273,26-40 336,3 15-655,11-5-633,0-17-400,0-1-232,3-12-352,-3 0-1113,-14-15-983,-6-13-3289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5.8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0 109 13835,'0'0'2308,"8"15"-1962,1 7-216,44 95 211,-44-94-317,-1 0-1,-1 0 1,6 39-1,-12-8 2412,-13-66-1416,9 6-936,0 0 0,1 0-1,0-1 1,0 1-1,0-1 1,1 1 0,0-1-1,0 0 1,1-10-1,5-61-83,-1 57 38,1-1 1,1 1 0,0 0 0,2 1 0,0 0 0,2 0 0,0 0 0,1 2 0,1-1 0,0 1-1,27-28 1,-38 44-40,1 1-1,-1-1 0,0 1 0,1 0 1,-1 0-1,1 0 0,-1 0 0,1 0 1,-1 0-1,1 0 0,0 0 1,-1 1-1,1-1 0,0 1 0,0-1 1,0 1-1,-1-1 0,5 1 0,-5 0-22,0 1-1,1-1 0,-1 1 0,0-1 1,1 1-1,-1 0 0,0-1 0,1 1 1,-1 0-1,0 0 0,0 0 0,0 0 1,0 0-1,0 0 0,0 0 0,0 0 1,0 1-1,0 0 0,3 6-298,0 1-1,0-1 1,-1 0 0,-1 1-1,3 15 1,3 19-2438,-2-6-2654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6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1 242 12099,'0'0'4677,"17"-4"-4227,133-37-72,-146 39-365,1 1-1,-1-1 1,0 0 0,1 0 0,-1 0 0,0-1 0,0 0 0,-1 0 0,1 0-1,-1 0 1,1 0 0,-1-1 0,0 1 0,0-1 0,0 0 0,-1 0-1,1 0 1,3-8 0,-3 1-47,0 0-1,-1-1 1,0 1-1,0 0 0,-1-1 1,-1-18-1,0 28 13,0 1 0,0 0 0,0-1 0,0 1 0,0 0 0,0-1-1,-1 1 1,1 0 0,0 0 0,-1-1 0,1 1 0,-1 0 0,0 0-1,1 0 1,-1 0 0,0-1 0,0 1 0,0 0 0,1 0 0,-1 0-1,0 1 1,0-1 0,-1 0 0,0-1 0,0 1 7,-1 0 1,0 1-1,1-1 1,-1 0-1,1 1 1,-1-1-1,0 1 1,1 0 0,-1 0-1,0 0 1,-4 1-1,0 0 28,1 0-1,-1 1 0,0 0 1,1 0-1,-1 1 1,1-1-1,0 1 1,0 1-1,-7 4 1,4 0 53,1 0 0,0 1 0,1 0 0,0 0 0,0 1 0,1-1 0,0 2-1,1-1 1,0 0 0,0 1 0,1 0 0,1 0 0,0 1 0,0-1 0,1 1 0,1-1 0,0 1 0,0-1 0,1 1 0,3 22 0,-2-31-104,0 0 0,0 0 0,0 0 0,0 0 0,0 0 0,1 0 0,-1-1 0,1 1 1,0 0-1,0-1 0,0 1 0,0-1 0,0 0 0,0 0 0,1 0 0,-1 0 0,1 0 0,0 0 0,-1-1 0,1 1 0,0-1 0,0 1 0,0-1 0,0 0 0,0-1 0,0 1 0,6 0 0,-3 0-256,0 0 0,0-1 0,0 1 0,0-1 1,0-1-1,0 1 0,0-1 0,0 0 0,0-1 0,0 1 0,-1-1 0,1 0 0,-1-1 0,10-4 0,5-9-1378,-1-1-1,19-20 0,-8 4-1937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6.8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157 0 6129,'0'0'7949,"-12"22"-6838,-39 69-177,48-85-803,0 1 0,0 0-1,1 0 1,0 0-1,0 0 1,0 0 0,1 1-1,0-1 1,1 1-1,0-1 1,0 0 0,2 15-1,0 0 194,-2-20-310,1-1 0,-1 0 0,0 1 0,1-1 0,-1 0 0,1 1-1,0-1 1,-1 0 0,1 0 0,0 1 0,0-1 0,0 0 0,0 0 0,0 0-1,0 0 1,0 0 0,0 0 0,0-1 0,0 1 0,1 0 0,-1 0 0,0-1 0,0 1-1,1-1 1,-1 1 0,0-1 0,1 0 0,-1 1 0,1-1 0,-1 0 0,1 0 0,-1 0-1,0 0 1,1 0 0,-1 0 0,1-1 0,-1 1 0,0 0 0,1-1 0,-1 1-1,0-1 1,1 1 0,-1-1 0,0 0 0,0 1 0,1-1 0,-1 0 0,0 0 0,0 0-1,0 0 1,0 0 0,0 0 0,0 0 0,0 0 0,0-3 0,10-17-473,-2-1 1,-1-1-1,0 0 1,5-32-1,54 486 2636,-55-357-2087,-7-47-61,-2-16-42,0 1 0,-1-1 0,-1 0 0,0 0 0,-1 1-1,0-1 1,0 0 0,-3 15 0,2-24-36,0-1 0,1 0 0,-1 0 0,0 0 1,0 0-1,0 0 0,0 0 0,0 0 0,0 0 0,0 0 0,0-1 0,-1 1 0,1 0 0,0-1 0,0 1 1,-1-1-1,1 1 0,0-1 0,-1 0 0,1 1 0,0-1 0,-1 0 0,-1 0 0,-39 1-1138,31-1 827,-3 0 72,0-1-1,0 0 1,0-1-1,1 0 1,-15-5-1,20 4 301,1 1-1,-1-2 0,1 1 1,0-1-1,0 0 1,0 0-1,1-1 1,-1 0-1,1 0 0,-7-8 1,11 11 96,1 0 0,-1 0-1,0 0 1,1 0 0,0 0 0,-1 0 0,1-1 0,0 1 0,0 0 0,0-1 0,0 1 0,1 0-1,-1-1 1,1 1 0,-1-1 0,1 1 0,0-1 0,0 1 0,0-1 0,0 1 0,1-1 0,-1 1-1,1-1 1,-1 1 0,1-1 0,0 1 0,0 0 0,0-1 0,0 1 0,0 0 0,1 0 0,-1 0-1,1 0 1,-1 0 0,1 0 0,2-2 0,7-7 46,1 1 0,0 1-1,0-1 1,24-12 0,-22 14-52,96-55 155,8-7-4996,-96 55-18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7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14931,'0'0'4321,"4"138"-3561,7-85-464,0-2-80,-2-11-120,-2-9-88,-1-9-8,-4-11-72,3-9-624,1-2-624,-3-26-608,1-5-2905,0-3-1329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7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13275,'0'0'4665,"18"-4"-8058,-5 4 689,-4 0-2266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7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42 12723,'0'0'4775,"-14"16"-4217,-46 54-358,56-65-155,0 1 0,0 0 0,1 0 0,0 0 0,0 0 0,0 1 0,1-1 0,0 1 0,0-1 0,0 1 0,1 0 0,0 0 0,1 0 0,-1 0-1,1 0 1,1 7 0,0 4 372,-1-16-385,1 0 0,-1-1 0,1 1 0,0 0 0,-1 0 0,1 0 0,0-1 0,0 1 0,0 0 0,0-1 0,1 1 0,-1-1-1,0 1 1,1-1 0,-1 1 0,1-1 0,-1 0 0,1 0 0,2 2 0,41 20 120,-32-17-120,-4-2-32,-1 1-1,1 0 0,-1 0 0,0 1 1,-1 0-1,13 12 0,-18-17 3,-1 1 0,1 0 0,-1 0 0,1 0 0,-1 0 0,0 0 0,0 1 0,0-1 0,0 0 0,0 0 0,-1 1 0,1-1 0,-1 1 0,1-1 0,-1 0 0,0 1 0,0-1 0,0 1 0,0-1 0,0 1 0,-1-1 0,1 0 0,-1 1 1,1-1-1,-1 0 0,0 1 0,0-1 0,0 0 0,0 0 0,0 0 0,-1 0 0,-2 4 0,-5 3-94,0 1 1,0-1-1,-1-1 1,0 0-1,-1 0 1,0-1-1,0-1 1,-1 0 0,1 0-1,-1-1 1,-20 6-1,9-9-2105,10-8-2470,3-8-4284</inkml:trace>
  <inkml:trace contextRef="#ctx0" brushRef="#br0" timeOffset="1">322 135 13883,'0'0'4001,"126"-14"-3505,-84 12-328,-4-2-104,-3-1-64,-10-1 0,-7-1-512,-3-2-392,-8-4-521,-5-14-823,-2 3-2073,0 0-2280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8.1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12051,'0'0'3096,"0"166"-1231,3-49-577,10-4-328,0-23-152,-2-30-216,-2-26-360,0 1-184,4 0-48,1-2-752,6-15-872,-1-7-1441,-5-11-3088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8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1 209 14579,'0'0'3377,"22"2"-2886,72 6-81,-87-7-370,0-1-1,0 0 0,0-1 1,0 1-1,1-1 0,-1-1 1,-1 1-1,1-1 1,0-1-1,0 1 0,-1-1 1,1 0-1,-1 0 0,0-1 1,0 0-1,0 0 0,0-1 1,-1 1-1,0-1 0,7-8 1,-7 6-168,1 0 1,-1-1 0,0 0-1,-1 0 1,0-1 0,0 1-1,-1-1 1,0 1 0,0-1-1,-1 0 1,-1 0 0,1-1-1,-1-14 1,0 23 97,-1 1 0,0-1 0,0 0 1,0 0-1,0 0 0,0 0 0,0 0 0,0 0 0,0 0 0,0 0 0,0 0 1,-1 0-1,1 1 0,0-1 0,-1 0 0,1 0 0,0 0 0,-1 0 0,1 1 0,-1-1 1,1 0-1,-1 0 0,0 1 0,1-1 0,-1 0 0,0 1 0,1-1 0,-1 1 0,0-1 1,0 1-1,0-1 0,1 1 0,-1 0 0,0-1 0,0 1 0,0 0 0,0 0 0,0-1 1,0 1-1,0 0 0,0 0 0,0 0 0,1 0 0,-1 0 0,0 0 0,0 1 1,0-1-1,0 0 0,0 0 0,0 1 0,0-1 0,1 0 0,-1 1 0,0-1 0,0 1 1,-1 0-1,-4 3 34,-1-1 1,1 1 0,0 1-1,0-1 1,0 1-1,-5 6 1,0 0 235,1 2-1,0-1 1,1 1-1,0 1 1,1 0-1,1 0 1,0 0-1,1 1 1,0 0-1,1 0 1,1 0 0,0 1-1,1 0 1,1 0-1,1-1 1,0 1-1,2 17 1,-1-30-222,1-1 0,-1 1 0,1-1 0,0 0 0,0 1 0,0-1 0,0 0 1,0 0-1,1 0 0,-1 0 0,1 0 0,0 0 0,-1 0 0,1 0 0,0 0 0,0-1 0,0 1 0,0-1 1,0 0-1,0 1 0,0-1 0,1 0 0,-1 0 0,0 0 0,1-1 0,-1 1 0,1-1 0,-1 1 1,1-1-1,3 0 0,-2 1-91,0-1-1,1 0 1,-1 0 0,1 0 0,-1-1-1,0 0 1,1 1 0,-1-2-1,0 1 1,0 0 0,0-1 0,0 0-1,0 0 1,0 0 0,0 0 0,0-1-1,3-2 1,21-31-2645,-11 8-2007,-2-4-4415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6.0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0 101 8042,'0'0'7337,"108"9"-7105,-68-7-232,2-2-24,16 0-1472,-12-2-1265,-4-9-1888</inkml:trace>
  <inkml:trace contextRef="#ctx0" brushRef="#br0" timeOffset="1">520 1 8010,'0'0'4257,"0"136"-2745,0-61-144,0 9-368,0-9-431,2 5-297,3-10-152,1-14-120,-4-14-232,0-15-489,-2-12-751,-4-31-3057,-5-10-344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8:58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15427,'0'0'2374,"1"20"-1147,0-6-1001,1 19 328,1-1 0,11 49 0,36 81-125,-44-144-483,-6-17-8,-3-43-1704,1 36 1700,1-1 0,0 1-1,1 0 1,0-1 0,0 1 0,0 0 0,1-1-1,0 1 1,0 0 0,0 0 0,1-1-1,0 1 1,4-9 0,1 5 298,0 0 1,1 0-1,0 0 0,0 1 1,1 1-1,0-1 0,0 1 1,1 1-1,1 0 0,-1 0 1,23-10-1,-20 11-139,2 0 0,-1 1 0,1 1 0,0 0 0,0 1 0,0 1 0,0 0 0,0 1 0,22 1 0,-31 1-423,1-1 0,-1 2-1,1-1 1,-1 1 0,1 0 0,-1 0 0,0 0-1,0 1 1,8 5 0,9 8-4803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1.7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315 9 7098,'0'0'13418,"-1"-3"-13331,0 3-66,1-1-1,-1 0 0,0 1 1,0-1-1,1 1 1,-1-1-1,0 1 1,0 0-1,0-1 1,0 1-1,1 0 0,-1 0 1,0-1-1,0 1 1,0 0-1,0 0 1,0 0-1,0 0 1,0 0-1,0 0 1,0 1-1,1-1 0,-1 0 1,0 0-1,0 1 1,0-1-1,0 0 1,0 1-1,1-1 1,-1 1-1,0-1 0,0 1 1,1-1-1,-1 1 1,-1 0-1,-41 31 577,21-14-292,-32 15 126,36-23-409,1 0 1,0 2-1,0-1 1,1 2-1,1 0 1,0 1-1,-16 21 1,29-33-29,0 1 0,0 0 0,0-1 0,1 1 0,-1 0 1,1 0-1,0 0 0,0 0 0,0 0 0,0 0 0,1 0 1,-1 0-1,1 0 0,0 1 0,-1-1 0,2 0 1,-1 0-1,0 0 0,1 0 0,-1 1 0,1-1 0,0 0 1,0 0-1,0 0 0,0 0 0,1-1 0,-1 1 0,1 0 1,0 0-1,0-1 0,0 1 0,0-1 0,0 0 0,0 1 1,3 1-1,10 7-44,-1-1 1,1 0-1,1-1 1,0 0-1,17 6 1,-16-7 25,-1-1 1,0 1 1,-1 1 0,0 0-1,-1 1 1,16 14 0,-24-18 24,-1-1 1,0 1 0,0 1-1,0-1 1,0 1-1,-1 0 1,0 0 0,-1 0-1,1 0 1,-2 1 0,1-1-1,-1 1 1,3 12-1,-3 5 33,0 41-1,-2-49-9,0-17-27,0 0 0,0 0 0,0 1 0,0-1 0,0 0 0,0 0 0,0 1 0,0-1 0,0 0 0,0 1 0,0-1 0,0 0 0,0 0 0,1 1 0,-1-1 0,0 0 0,0 0 0,0 1 0,0-1 0,1 0 0,-1 0 0,0 0 0,0 1 0,1-1 0,-1 0 0,0 0 0,0 0 0,0 0 0,1 0 0,-1 0 0,0 1 0,1-1 0,-1 0 0,0 0 0,0 0 0,1 0 0,-1 0 0,0 0 0,1 0 0,-1 0 0,0 0 0,0 0 0,1 0 0,-1 0 0,0 0 0,0-1 0,1 1 0,-1 0 0,0 0 0,0 0 0,1 0 0,-1 0 0,0 0 0,0-1 0,1 1 0,-1 0 0,0 0 0,1-1 0,16-12-308,-1-4-348,0-1-1,-1 0 1,0-2 0,16-30 0,-25 41-11,21-38-5481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2.5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13531,'0'0'9050,"156"0"-8466,-79 0-144,2 0-160,-5-7-208,-12-2-72,-12 1-648,-19 1-680,-17 2-705,-14-1-647,-18 4-2673,-9 0-3697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2.9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0 4353,'0'0'10450,"-1"17"-7234,1-6-2927,-2 2 49,2 0 0,0 0 0,0-1-1,1 1 1,0 0 0,2 0 0,5 19 0,3-5 109,2 0 0,22 36-1,-5-11-327,-28-49-115,7 20-3,-9-22 0,0-1 0,0 1 1,1-1-1,-1 1 0,-1-1 0,1 1 0,0-1 1,0 1-1,0-1 0,0 0 0,0 1 1,0-1-1,0 1 0,-1-1 0,1 1 1,0-1-1,0 0 0,-1 1 0,1-1 0,0 1 1,0-1-1,-1 0 0,1 1 0,-1-1 1,1 0-1,0 0 0,-1 1 0,1-1 1,0 0-1,-1 0 0,1 0 0,-1 1 0,1-1 1,-1 0-1,1 0 0,-1 0 0,1 0 1,-1 0-1,1 0 0,0 0 0,-1 0 1,1 0-1,-1 0 0,1 0 0,-2 0 0,-16-1-155,0-1-1,1 0 1,-1-1-1,-27-9 0,-31-14-5623,61 21 3272,-1-1-4807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3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 5 11346,'0'0'5450,"-16"-1"-4420,-51-3-565,63 5-430,0 0 0,0 0 0,1 0 0,-1 0 0,0 1 0,1-1 0,-1 1 0,1 0 0,-1 0 0,1 0 0,0 1 0,0-1 0,0 1 0,0-1 0,1 1 0,-1 0 0,1 0 0,-1 1 0,1-1 0,0 0 0,0 1 0,-1 4 0,-2-1 98,0 3 30,-1 1-1,1-1 1,1 0-1,0 1 0,1 0 1,0 0-1,0 0 0,1 1 1,1-1-1,0 0 0,1 23 1,0-31-156,0 0 0,1 0-1,0 0 1,0 0 0,0 0 0,0 0 0,0 0 0,1 0-1,-1-1 1,1 1 0,0-1 0,0 1 0,0-1 0,0 0 0,0 1-1,0-1 1,1 0 0,-1-1 0,1 1 0,-1 0 0,1-1-1,-1 1 1,1-1 0,0 0 0,0 0 0,0 0 0,0 0-1,0 0 1,5 0 0,9 1-157,0 0 0,0-1 0,34-2-1,-47 0 105,11 0-203,0-2 1,0 0-1,28-9 0,-28 6 56,1 2 1,0 0 0,17-2 0,-32 6 183,-1 1 1,0-1-1,1 0 0,-1 0 0,0 0 1,1 0-1,-1 0 0,1 0 0,-1 1 1,0-1-1,1 0 0,-1 0 0,0 0 1,0 1-1,1-1 0,-1 0 1,0 0-1,0 1 0,1-1 0,-1 0 1,0 1-1,0-1 0,0 0 0,1 1 1,-1-1-1,0 0 0,0 1 0,0-1 1,0 0-1,0 1 0,0-1 0,0 1 1,0-1-1,0 0 0,0 1 0,0-1 1,0 0-1,0 1 0,0-1 1,0 1-1,0-1 0,-1 1 0,-4 18-14,0-10 40,0-1-1,0-1 0,-1 1 1,0-1-1,0 0 0,-1 0 0,0 0 1,-9 5-1,-66 44 112,68-47-159,-1 0-1,0-2 0,0 0 1,-1 0-1,1-1 1,-2-1-1,1-1 1,0 0-1,-1-1 1,-24 1-1,38-4-201,0 0 0,-1-1 0,1 1 0,0-1 0,0 1 0,0-1 0,0 0 0,0 0-1,-6-3 1,-8-14-4293,4-7-3973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3.8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 8546,'0'0'9087,"-17"16"-7943,-6 4-754,-28 31-1,48-46-333,0-1 0,0 1 0,0 0 0,0 0 0,1 0 0,0 0 0,0 0 0,0 1 0,1-1 0,0 0 0,0 1 0,0-1 1,0 1-1,1 0 0,0-1 0,1 8 0,-1 4 98,0-9-87,0 1 0,0-1 0,1 1 0,0-1 1,1 0-1,-1 0 0,2 0 0,-1 0 0,1 0 0,4 9 0,-4-13-57,-1-1-1,1 1 1,0-1-1,-1 1 1,2-1-1,-1 0 1,0 0-1,1-1 1,-1 1 0,1-1-1,0 1 1,0-1-1,0 0 1,0 0-1,0-1 1,0 0 0,0 1-1,1-1 1,-1 0-1,0-1 1,5 1-1,-2-1-20,-1 1-1,0-1 0,1 0 1,-1-1-1,1 0 0,-1 0 1,0 0-1,1-1 0,-1 0 1,0 0-1,0-1 0,0 1 1,-1-1-1,1 0 0,-1-1 1,1 0-1,-1 1 0,0-2 1,0 1-1,-1-1 1,7-8-1,-5 6-26,-1-1 0,-1 1 0,1-1 0,-1-1 0,-1 1 0,1 0 0,-2-1 0,1 0 0,-1 0 0,0 0 1,-1 0-1,0 0 0,0 0 0,-2-17 0,1 23 11,-1 0-1,1-1 1,-1 1 0,0 0-1,0 0 1,0 1 0,0-1 0,0 0-1,-1 0 1,1 0 0,-1 1 0,0-1-1,1 1 1,-1-1 0,-1 1 0,1 0-1,-4-3 1,2 1-14,-1 2-1,0-1 1,1 1-1,-1-1 1,0 1-1,0 1 1,0-1-1,-1 1 1,-9-2-1,7 2-84,0 0 0,-1 1 0,1 0 0,0 1 0,-1-1 0,1 2 0,0-1-1,0 1 1,0 0 0,0 1 0,0 0 0,1 0 0,-13 7 0,-18 23-2189,15-7-2199,7 0-3291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4.2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0 16644,'0'0'2944,"-14"106"-1800,8-44-367,6 4-481,0-4-216,0-9-80,0-8-544,0-10-673,-5-8-383,-6-12-1081,3-9-2160,-1-6-1992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4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0 127 12443,'0'0'4114,"8"24"-2659,25 77-390,-28-88-953,0 0-1,1 0 1,1-1-1,0 0 1,0 0-1,1 0 1,15 15-1,-19-23-91,0 0-1,0 0 1,1 0-1,0-1 1,0 0-1,0 1 1,0-2-1,0 1 1,0-1-1,1 0 1,-1 0-1,1 0 1,-1-1-1,1 1 1,0-2-1,0 1 1,8 0-1,-9-2-2,0 0 0,0 0-1,0-1 1,0 0 0,0 0 0,-1 0-1,1 0 1,-1 0 0,0-1-1,1 0 1,-1 0 0,0 0 0,-1-1-1,1 1 1,-1-1 0,1 0-1,4-7 1,4-6 4,0-1-1,17-37 1,-20 32-16,-1 1-1,-1-1 0,-1-1 1,0 1-1,-2-1 1,-1 0-1,-1 0 1,-1-31-1,-1 54 4,0 0 0,0 0-1,0 0 1,-1 0 0,1 0 0,0 0-1,0 0 1,-1 0 0,1 0 0,0 0 0,-1 0-1,1 0 1,-1 0 0,1 0 0,-1 0-1,0 1 1,1-1 0,-1 0 0,0 0-1,1 1 1,-1-1 0,0 0 0,0 1-1,0-1 1,0 1 0,0-1 0,0 1 0,0 0-1,1-1 1,-1 1 0,0 0 0,0 0-1,0-1 1,0 1 0,0 0 0,-1 0-1,1 0 1,0 0 0,0 0 0,0 1-1,0-1 1,0 0 0,0 0 0,0 1 0,-1 0-1,-3 0-13,1 0-1,0 0 1,-1 1-1,1 0 1,0 0-1,0 0 1,0 0-1,0 1 1,-4 4-1,3-2-254,0 0-1,1 0 1,0 0-1,1 1 1,-1 0-1,-5 11 1,-3 22-7554,8-20-2955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4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26 3329,'0'0'18756,"-31"-25"-32583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5.2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 16900,'0'0'5169,"27"-7"-8050,-16 7 569,-1 0-3002,-1 0-2111</inkml:trace>
  <inkml:trace contextRef="#ctx0" brushRef="#br0" timeOffset="1">356 1 13843,'0'0'5913,"14"18"-5417,-10-12-272,2-3-224,-3 3-224,3-6-1176,-1 0-2913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6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9418,'0'0'2697,"18"-2"-2047,4 0-464,11-1 87,39 2-1,-63 1-259,1 1 0,-1 0 0,0 0-1,1 1 1,-1 0 0,0 1 0,0 0 0,0 0-1,15 9 1,-22-11-11,-1 0 0,1 0-1,-1 0 1,1 0-1,-1 0 1,0 0 0,1 0-1,-1 1 1,0-1 0,0 0-1,0 1 1,1-1-1,-2 1 1,1-1 0,0 1-1,0 0 1,0-1 0,-1 1-1,1 0 1,-1 0 0,0-1-1,1 5 1,-1-4 46,-1 0 0,0 1 0,1-1 0,-1 0 0,0 0-1,0 0 1,0 1 0,0-1 0,-1 0 0,1-1 0,0 1 0,-1 0 0,0 0 0,1 0 0,-3 1 0,-8 6 138,-1 0 0,0 0 0,0-1 0,-17 6 0,26-12-262,-13 7-126,-1-2-1,1 0 1,-24 6-1,-1-8-5816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5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 17324,'0'0'3833,"97"-39"-10683,-64 30-3960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5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18052,'0'0'3447,"16"16"-2723,2 3-573,-7-6-90,1 0-1,0-2 1,1 0-1,0 0 1,1-1 0,20 12-1,22 8-98,82 33 0,-128-58 2,1 0-1,-1 0 0,0 1 1,0 1-1,-1-1 1,0 2-1,0-1 1,-1 1-1,0 0 0,12 16 1,-15-17 40,-1-1 0,0 0 1,0 1-1,-1 0 0,0 0 1,0 0-1,0 0 0,-1 0 0,0 1 1,0-1-1,-1 1 0,0-1 1,0 1-1,-1 0 0,0-1 1,-2 16-1,0-17 63,0-1 0,-1 1 0,1-1 1,-1 0-1,0 1 0,-1-1 0,1 0 1,-1-1-1,0 1 0,0-1 0,0 1 0,-1-1 1,-6 4-1,-5 4 121,0-1-1,-31 16 1,-2-4-201,-19 10-1477,25-6-3680,20-11-2172</inkml:trace>
  <inkml:trace contextRef="#ctx0" brushRef="#br0" timeOffset="1">309 916 13451,'0'0'10074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7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55 17220,'0'0'3885,"20"-5"-3880,30-9-379,0 2 1,1 3 0,76-5-1,-127 14 372,1 0 0,-1 0 0,1 0-1,-1 0 1,1 0 0,-1 0 0,0 0 0,1 1-1,-1-1 1,0 0 0,1 0 0,-1 0 0,1 1-1,-1-1 1,0 0 0,0 0 0,1 1 0,-1-1-1,0 0 1,1 1 0,-1-1 0,0 0 0,0 1-1,0-1 1,1 1 0,-1-1 0,0 0 0,0 1-1,0-1 1,0 1 0,0-1 0,0 0 0,0 1-1,0-1 1,0 1 0,0-1 0,0 0 0,0 1-1,0-1 1,0 1 0,0-1 0,0 1 0,0-1-1,-1 0 1,1 1 0,0-1 0,0 0 0,-1 1-1,-10 22 543,-21 19 87,-1-1-1,-55 51 0,67-71-547,-121 115-46,136-130-218,0-1 0,-1 0 0,1 0 1,-1-1-1,-7 4 0,10-6-469,0-1 1,-1 0-1,1 1 1,0-1-1,0-1 1,-7 2-1,-1-2-5803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8.2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13315,'0'0'4897,"111"2"-4761,-78 14-136,-5 1 0,-6 3-296,-12 2-632,-6 0-521,-4 10-327,-14-6-905,3-6-3208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8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14307,'0'0'2553,"-3"17"-1572,-3 22-599,-2 58-1,7-84-369,1-1-1,1 1 1,0-1-1,0 0 1,1 1-1,1-1 1,0 0-1,1 0 1,0-1-1,9 19 1,-12-29-3,0 0 0,-1 0 1,1 0-1,0 0 0,0 0 1,0 0-1,0 0 0,0 0 1,0 0-1,0 0 0,0-1 1,0 1-1,0 0 0,1-1 1,-1 1-1,0-1 0,0 1 1,1-1-1,-1 0 0,0 1 1,1-1-1,-1 0 0,0 0 1,1 0-1,-1 0 0,0 0 1,1 0-1,-1-1 0,0 1 1,1 0-1,-1-1 0,0 1 1,1-1-1,-1 1 0,2-2 1,4-2 174,1-1 0,-1 0 0,0 0 1,9-10-1,-4 5-32,21-15-21,2 1-1,56-29 1,21-2-3735,-75 37 712,8-6-4207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9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1 15011,'0'0'2541,"16"9"-1838,0 0-519,5 1-56,-1 1 0,0 1 0,-1 1 0,19 16 0,-37-28-159,1 0 0,-1 0 1,0 0-1,1 0 0,-1 0 1,0 0-1,0 1 0,0-1 1,0 0-1,0 1 0,0-1 1,0 1-1,-1-1 0,1 1 1,0-1-1,-1 1 0,1 0 1,-1-1-1,0 1 0,0 0 1,1-1-1,-1 1 0,0 0 1,0-1-1,-1 1 0,1 0 1,0 0-1,0-1 0,-1 1 1,1-1-1,-1 1 0,0 0 1,1-1-1,-1 1 0,0-1 1,0 1-1,0-1 0,0 0 1,-2 3-1,-4 2-201,-1 0-1,1-1 1,-1 1 0,0-1 0,-16 7 0,10-5 143,2-1-22,-154 72 462,172-79-4,0 1-1,0-1 1,0 1-1,0 0 1,11 1-1,22 0-100,132-27 514,-33 3-1542,-149 27-150,1 0 0,0 2-1,1-1 1,-1 1-1,-9 8 1,-6 3 373,-17 7 337,28-18 521,1 2 1,1-1-1,-1 2 1,1-1 0,-14 15-1,24-22-238,1 0 0,0 0-1,0 0 1,0 0 0,1 1 0,-1-1-1,0 0 1,0 0 0,1 1 0,-1-1-1,0 0 1,1 1 0,0-1 0,-1 0 0,1 1-1,0-1 1,-1 1 0,1-1 0,0 1-1,0-1 1,0 0 0,0 1 0,1-1-1,-1 2 1,1-1-33,0 0 0,0 0 0,1 0-1,-1-1 1,0 1 0,1 0 0,-1-1-1,1 1 1,-1-1 0,1 0 0,0 1 0,0-1-1,-1 0 1,4 1 0,4 3 29,1-1 1,0-1-1,0 0 1,0 0-1,15 1 1,78 2 82,-102-5-159,0 0 0,1-1 1,-1 1-1,0 0 0,0 0 1,0-1-1,0 1 0,1 0 1,-2 0-1,1 0 0,0 0 1,0 1-1,0-1 0,0 0 1,-1 0-1,1 0 0,0 1 1,-1-1-1,1 0 0,-1 1 1,0-1-1,1 1 0,-1-1 1,0 0-1,0 1 0,0-1 1,0 1-1,0-1 0,0 0 1,0 1-1,0-1 0,-1 1 1,0 1-1,0 5-2,0 1 0,-1-1 0,-1 0 1,-3 11-1,-20 31 15,20-40 46,0 0 1,0 0-1,1 0 1,1 1-1,0 0 1,0 0-1,1 0 1,1 0-1,-2 13 1,4-24-12,0 0 1,1 1 0,-1-1 0,0 0-1,0 0 1,1 0 0,-1 0 0,0 1-1,0-1 1,1 0 0,-1 0 0,0 0-1,1 0 1,-1 0 0,0 0 0,1 0-1,-1 0 1,0 0 0,1 0 0,-1 0-1,0 0 1,1 0 0,-1 0 0,0 0-1,0 0 1,1-1 0,-1 1 0,0 0-1,1 0 1,-1 0 0,1-1 41,13-5 134,0-1 1,0-1-1,-1-1 1,0 0-1,-1 0 1,22-21-1,-13 11-149,-8 8-126,-1 0 0,0-1 1,-1 0-1,-1-1 0,0 0 1,10-18-1,-12 16-959,-1 0 1,0-1-1,6-22 0,0-6-4725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09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16756,'0'0'4745,"41"155"-3817,-22-80-344,6 3-336,-1-3-248,-8 7-584,-5-16-1969,-11-19-5368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0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315 15 10490,'0'0'7449,"-16"-3"-5676,-51-8-598,64 11-1108,-1 0 0,1 0 0,0 0 0,-1 0 0,1 0 0,0 1 0,-1-1 0,1 1 0,0 0 0,0 0 0,0 0 0,0 0 0,0 1 0,0 0 0,0-1 0,0 1 0,0 0 0,1 0 0,-1 0 0,1 1 0,-1-1 0,1 0 0,0 1 0,0 0 0,0-1 0,0 1 0,-1 4 0,-7 7 118,-9 12 191,0 1 1,2 0-1,-26 60 1,34-66-228,2 0 0,0 0 0,1 1-1,1 0 1,2 0 0,-3 37 0,6-55-143,-1 1 1,1 0-1,0-1 1,0 1-1,1-1 0,0 1 1,-1-1-1,2 1 0,-1-1 1,0 1-1,1-1 1,0 0-1,0 0 0,0 0 1,0 0-1,1 0 0,-1 0 1,1-1-1,0 1 1,0-1-1,1 0 0,-1 0 1,1 0-1,-1 0 0,1-1 1,0 1-1,0-1 1,0 0-1,0 0 0,1 0 1,-1-1-1,0 1 0,1-1 1,-1 0-1,9 0 0,12 2-207,0-1 0,0-2-1,1 0 1,-1-2 0,0 0-1,0-2 1,0-1-1,0-1 1,-1-1 0,0-1-1,0-1 1,31-17 0,-50 24-130,-1-1 1,1 1 0,-1-1 0,0 0 0,7-6 0,-10 8 13,-1 0 1,1 0 0,0 0-1,0 0 1,0 0 0,-1 0-1,1 0 1,0-1 0,-1 1-1,1 0 1,-1 0-1,0-1 1,1 1 0,-1 0-1,0-1 1,0 1 0,0 0-1,0-1 1,0 1 0,0 0-1,0-1 1,0 1 0,-1 0-1,1-1 1,0 1 0,-1-2-1,-9-11-6715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0.9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85 11202,'0'0'10396,"21"-1"-10179,72-7-127,-77 5-70,1 0 0,-1-1 0,0-1 1,0-1-1,0 0 0,15-9 0,-20 10-124,0-1-1,1 1 0,0 1 1,0 0-1,0 1 0,16-2 1,-27 4 70,0 1-1,-1 0 1,1 0-1,0 0 1,0 0 0,0 0-1,0 0 1,-1 0 0,1 0-1,0 0 1,0 0 0,0 0-1,-1 1 1,1-1 0,0 0-1,0 1 1,-1-1 0,1 0-1,0 1 1,-1-1-1,1 1 1,0-1 0,-1 1-1,1-1 1,-1 1 0,1 0-1,0 0 1,2 22-47,-3-9 94,2 31 18,-2-28-62,0-1-1,1 0 0,1 0 0,0 0 1,1 0-1,1 0 0,0-1 0,8 18 1,-11-31-121,1-1 0,-1 1 1,1 0-1,-1-1 1,1 1-1,-1-1 0,1 0 1,0 1-1,0-1 1,0 0-1,0 0 0,0 0 1,0 0-1,0-1 1,0 1-1,0 0 1,0-1-1,0 1 0,4-1 1,1 1-916,-1-1 0,1 0 0,-1-1 1,1 1-1,9-3 0,11-8-5753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1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14459,'0'0'5697,"93"2"-4560,-31 0-401,4 2-464,0-4-248,-12 2-24,-8-2-472,-13 0-473,-13 0-103,-7 0-32,-8 0-288,-5-2-865,-5-2-1752,-10 4-2680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6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7418,'0'0'5721,"19"146"-3969,-12-44-760,-2-1 65,3-10-417,-1-16-240,0-24-176,6 4-128,-2-10-96,0-10-168,-2-13-696,-3-13-953,-3-9-719,1-18-1513,-4-10-2633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1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11963,'0'0'1981,"-5"18"-272,-4 18-980,1 1 0,2-1 0,-1 47 0,7-82-728,0 12 152,0 0-1,1 1 1,0-1 0,1 1 0,4 14-1,-5-25-106,0 0 0,0 0 0,0 0 0,0-1-1,1 1 1,-1-1 0,1 1 0,0-1 0,0 1-1,0-1 1,0 0 0,0 0 0,0 0 0,0 0-1,1 0 1,-1 0 0,1-1 0,0 1 0,-1-1-1,1 0 1,0 0 0,0 0 0,-1 0 0,1 0-1,0-1 1,0 1 0,0-1 0,0 0 0,5 0-1,18 0 197,0-1-1,47-10 1,-61 9-272,0-1-1,-1-1 1,1 0 0,-1 0 0,0-1 0,-1-1 0,1 0 0,13-10 0,-22 15-109,-1-1 0,1 1 0,-1-1 0,1 1 0,-1-1 0,0 0 0,0 0 0,0 0 1,0 1-1,0-1 0,0 0 0,0 0 0,-1 0 0,1-1 0,-1 1 0,1 0 0,-1 0 0,0 0 0,0-4 0,0 4-226,0 0 0,0 0 0,-1 1 0,1-1 0,-1 0 0,1 0-1,-1 1 1,0-1 0,0 0 0,0 1 0,0-1 0,0 1 0,0-1 0,0 1 0,-2-2-1,-14-10-5590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1.9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1 376 10562,'0'0'8770,"115"-56"-10842,-73 41-1057,-4-3-2624</inkml:trace>
  <inkml:trace contextRef="#ctx0" brushRef="#br0" timeOffset="1">619 92 6705,'0'0'11331,"101"0"-10035,-43-6-464,8-1-528,-1-4-184,-3-2-120,-12 2-496,-12 2-1216,-16-5-1313,-11 3-2144,-9 2-4441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2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1 16331,'0'0'4345,"-13"128"-2496,13-61-697,0 1-712,2-1-200,5-7-240,-3-7-56,-4-7-1016,0-4-832,-15-11-905,-3-13-4705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27.2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1 1480,'-93'27'0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27.5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557 1 1464,'-133'131'953,"-13"17"-609,25-24-336,34-36-8,17-23-2073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28.3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3929,'0'0'16115,"110"86"-15171,-48-70-207,9-5-233,6-4-168,-1-3-232,-1-4-104,-11 0-48,-11 0-656,-17 0-1073,-19-2-759,-12-3-2201,-5-1-616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28.6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229 1 12139,'0'0'4030,"1"15"-2970,0-3-918,0 0 0,1-1 0,0 0-1,1 1 1,0-1 0,1 0 0,0 0 0,1-1 0,0 1 0,11 15-1,57 68 333,-45-61-453,-2 1 1,-1 1-1,36 70 0,-59-101-24,0 0 1,0 0-1,-1 0 0,0 0 0,0 0 0,0 0 1,0 1-1,-1-1 0,1 0 0,-1 0 0,-1 6 1,1-8 7,-1 0 0,1-1 1,-1 1-1,0 0 0,0 0 1,0-1-1,0 1 0,0 0 1,0-1-1,0 1 0,0-1 1,-1 0-1,1 1 0,0-1 1,-1 0-1,1 0 0,-1 0 1,0 0-1,1 0 0,-1 0 1,0 0-1,0 0 0,1-1 1,-1 1-1,-3 0 0,-24 6 165,-1-1-1,-1-2 1,-32 1-1,-95-4 59,84-1-321,69 0 4,-1 0-24,0 0 0,-1 0 0,1-1 0,-1 1-1,1-1 1,0-1 0,-8-2 0,13 4-16,0 0 0,0-1 0,0 0 0,0 1-1,0-1 1,0 0 0,0 1 0,1-1 0,-1 0 0,0 0-1,0 0 1,1 0 0,-1 1 0,1-1 0,-1 0 0,1 0-1,-1 0 1,0-2 0,1 0-347,0 1 0,0-1 0,0 1 0,0-1 0,0 1 0,0-1-1,0 1 1,1 0 0,0-1 0,-1 1 0,3-4 0,13-21-7380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29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438 0 14187,'0'0'3567,"-21"7"-2657,-66 25-146,79-28-703,0 1 0,1-1 0,-1 2 0,1-1 0,0 1 0,1 0 0,0 1 0,0-1 0,0 1 0,1 0 1,0 1-1,0-1 0,0 1 0,1 0 0,1 0 0,-6 15 0,8-18-28,-1-1 1,1 0 0,-1 1 0,1-1 0,1 0-1,-1 1 1,0-1 0,1 1 0,0 0 0,0-1-1,1 1 1,-1-1 0,1 1 0,0-1-1,0 0 1,0 1 0,1-1 0,-1 0 0,1 1-1,0-1 1,4 4 0,3 4-14,0-1 0,1 0 1,1 0-1,0-1 0,14 9 0,10 11 21,-27-23-41,-1 0-1,-1 0 1,1 0-1,-1 1 1,-1 0-1,1 0 1,-1 1 0,-1 0-1,1 0 1,2 10-1,-6-15 0,0-1 0,0 1 0,0 0 0,0 0-1,-1 0 1,0 0 0,0 0 0,0 0 0,0 0 0,-1 0 0,1 0-1,-1 0 1,0 0 0,0-1 0,-1 1 0,1 0 0,-1 0-1,1-1 1,-1 1 0,-1-1 0,1 0 0,0 0 0,-1 1 0,1-2-1,-1 1 1,0 0 0,-4 3 0,-5 3 2,-1-1 0,1-1 0,-1 0 0,-1 0 1,1-2-1,-1 1 0,0-2 0,-17 4 0,8-3-304,-1-2 0,1 0 0,-1-2-1,-32-1 1,51-1-154,0 1-1,0 0 1,0-1 0,1 0-1,-1 0 1,0 0-1,0-1 1,1 0-1,-1 1 1,1-2-1,0 1 1,-1 0 0,-6-6-1,-9-14-5476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29.3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0 5089,'0'0'8247,"-16"9"-5773,4-3-2241,5-3-84,0 0-1,-1 1 1,1 0-1,1 0 1,-1 0 0,1 1-1,-1 0 1,1 1-1,1 0 1,-1-1 0,1 2-1,0-1 1,0 1-1,-4 8 1,4-2 0,0 0 0,1 0 1,1 0-1,0 0 0,1 1 1,0-1-1,1 1 0,1 0 0,0-1 1,1 1-1,0 0 0,1-1 0,1 1 1,6 20-1,-6-27-133,-1 1 0,1-1 0,0 0 0,1 0 0,-1 0-1,1 0 1,1-1 0,-1 0 0,1 0 0,0 0 0,1 0 0,0-1 0,-1 0 0,2 0 0,-1 0-1,0-1 1,1 0 0,0 0 0,0-1 0,0 0 0,0 0 0,1-1 0,-1 1 0,1-2 0,-1 1 0,14 0-1,-16-2-4,-1 0 0,0 0 0,1 0 0,-1-1 0,0 1 0,0-1 0,1 0 0,-1 0 0,0-1 0,0 1 0,0-1-1,0 0 1,-1 0 0,1-1 0,0 1 0,3-4 0,-3 2 3,1-1-1,-1 0 0,0 0 1,-1 0-1,1 0 1,-1-1-1,0 0 1,0 1-1,4-13 1,-3 3-5,0-1 1,-2 0 0,1 0-1,-2 0 1,0 1-1,-1-1 1,0 0 0,-4-17-1,3 24-11,-1 0 1,-1-1-1,1 1 0,-2 1 0,1-1 1,-1 0-1,0 1 0,-1 0 0,0 0 1,-10-12-1,11 15-43,-1 0 1,0 0 0,0 0-1,0 1 1,-1-1-1,0 1 1,0 1 0,0-1-1,0 1 1,0 0-1,-1 0 1,1 1 0,-1 0-1,-12-2 1,7 2-146,1 1 0,0 1 0,-1 0 1,1 0-1,0 1 0,0 0 0,-1 1 0,1 1 0,-17 5 1,19-4-764,0 0 1,1 0-1,-1 1 1,1 0-1,0 1 1,1-1-1,-9 9 1,1 3-5679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29.7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13067,'0'0'4385,"22"144"-2729,-13-58-280,-2-1-743,0-10-233,-1-20-168,1-2-136,0-4-96,-3-14-64,-2-13-536,0-13-841,-2-17-3264,-2-10-696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27.0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35 13779,'0'0'1807,"15"-4"-923,29-5-403,1 1 0,56-2 0,-67 9-395,-21 0-20,0 0 0,0 1 0,0 0 0,0 1 0,19 5 0,-30-6-51,-1 0 0,1 1 0,-1 0 0,0-1 0,1 1 0,-1 0 0,0 0 0,1 0 0,-1 0 0,0 0 0,0 0 0,0 0 0,0 0 1,0 0-1,0 0 0,0 1 0,0-1 0,0 0 0,-1 1 0,1-1 0,-1 1 0,1-1 0,-1 0 0,1 1 0,-1-1 0,0 1 0,1 0 0,-1-1 1,0 1-1,0-1 0,-1 3 0,1 0 61,-1 0 1,0 0 0,1 0-1,-2 0 1,1-1-1,0 1 1,-1 0 0,0-1-1,0 1 1,0-1 0,-3 5-1,-8 6 66,0 0-1,-1-1 0,0 0 1,-1-1-1,0-1 1,-1-1-1,0 0 0,-27 12 1,18-11-920,-1-1 1,0-2-1,-1 0 1,0-2-1,-34 4 1,1-8-5729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0.0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0 178 10506,'0'0'6576,"6"23"-5844,-2-6-545,0 4 41,1-1 1,0-1-1,2 1 1,1-1-1,0 0 1,14 23-1,-10-23-46,1 0 0,1-1-1,1-1 1,0 0 0,1-1-1,20 15 1,-29-26-123,0 0-1,0-1 1,0 0 0,1 0-1,0-1 1,0 0 0,0 0-1,13 3 1,-15-5-7,0-1 0,-1 0 0,1 0 0,-1 0 0,1 0 0,0-1 0,-1 0 0,1 0 0,-1 0 0,1-1 0,-1 0 0,0 0-1,0 0 1,7-4 0,-2-2 52,0 0-1,0 0 1,0-1-1,-1 0 0,0 0 1,-1-1-1,0-1 0,12-19 1,46-98 113,-60 116-216,54-129 43,-52 119 7,-1 0-1,-1 0 0,-1-1 0,3-35 1,-9 53 441,-3 18-770,-3 24-1771,7-28 471,0 0 0,0 0 1,1 0-1,3 15 0,6 0-5809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0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18692,'0'0'2441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3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227 0 10362,'0'0'7659,"-7"19"-7087,-32 108 610,-21 68 353,20-99-1091,20-51-684,2 1 0,-23 92 0,39-126-2894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4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12699,'0'0'8097,"77"128"-8049,-57-95-40,-6-6 8,1-5-16,-4-5-440,-4-7-576,0-6-536,6-8-929,-2-17-1680,2-9-704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4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11450,'0'0'6530,"7"112"-5330,2-54-584,1 0-176,4-5-192,-1-7-152,-2-8-96,-6-12-72,-1-8-472,-2-5-776,-2-11-864</inkml:trace>
  <inkml:trace contextRef="#ctx0" brushRef="#br0" timeOffset="1">40 208 10922,'0'0'8626,"111"-25"-8538,-81 21-88,-5 4-64,-7 0-824,-16 29-1344,-2 6-2049,-2 2-768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4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1 105 8194,'0'0'11624,"21"-12"-11411,70-38-30,-74 41-133,0 1 0,29-10 0,-39 16-61,0 0-1,1 1 0,-1 0 0,0 0 0,1 1 0,-1 0 0,10 1 1,-16-1 6,1 1 1,0-1-1,-1 1 1,1 0-1,-1 0 1,1-1-1,-1 1 1,1 0-1,-1 0 1,0 1-1,1-1 0,-1 0 1,0 0-1,0 0 1,0 1-1,0-1 1,0 1-1,0-1 1,0 1-1,-1-1 1,1 1-1,0-1 1,-1 1-1,1 0 1,-1-1-1,0 4 1,6 46 98,-6-50-94,0 67-1329,0-43-5930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5.3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40 14771,'0'0'4907,"16"-4"-4875,29-7 49,1 3 0,0 1 1,52 1-1,-74 4-82,-19 1-5,1 1 0,0-1-1,-1 1 1,1 0 0,0 0 0,-1 1-1,1 0 1,7 2 0,-12-2 2,0 0 0,-1 0 0,1 0-1,0 0 1,0 0 0,-1 0 0,1 0 0,-1 0 0,1 0 0,-1 0 0,1 1 0,-1-1 0,0 0 0,1 0 0,-1 1 0,0-1 0,0 0 0,0 0 0,0 2 0,-2 31 22,2-27-11,-5 24 35,-1 1 1,-2-1 0,-1-1 0,-25 58 0,13-33-40,-28 66-9,-7 19-1163,26-46-4912,26-78 512</inkml:trace>
  <inkml:trace contextRef="#ctx0" brushRef="#br0" timeOffset="1">355 204 12843,'0'0'5521,"74"93"-4705,-52-54-480,-4-3-184,-1-7-144,-6-7-8,-6-7-256,-1-6-584,-4-4-544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5.6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1 172 8482,'0'0'6537,"18"-18"-5394,60-60-552,-70 69-528,1 1 0,-1 1 1,1-1-1,0 1 0,1 1 0,0 0 1,0 0-1,11-4 0,-17 8-56,-3 2 6,1-1 1,-1 0-1,0 0 0,1 1 1,-1-1-1,1 1 0,-1-1 1,1 1-1,-1-1 0,1 1 0,0 0 1,-1 0-1,1 0 0,-1 0 1,1 0-1,-1 0 0,1 0 1,-1 1-1,1-1 0,0 1 1,-1-1-1,0 1 0,1-1 0,-1 1 1,1 0-1,-1 0 0,0-1 1,1 1-1,-1 0 0,0 0 1,0 1-1,0-1 0,0 0 1,0 0-1,0 0 0,0 1 1,0-1-1,1 2 0,1 6 225,0 0-1,0-1 1,-1 1 0,0 0-1,1 15 1,-1-8 76,4 39 690,-3 96-1,0-10-1919,-1-131-2719,3-20-3085,0-8 29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5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9794,'0'0'9274,"42"137"-8642,-19-10 584,8 19-263,-5-3-129,-4-36-192,-6-36-440,-5-18-192,-4-13-232,-7 4-1392,0-7-2465,0-10-5009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3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14715,'0'0'2369,"-29"166"-1129,27-64-136,2-3-456,6-17-344,8-28-152,5-1-152,-1-5-8,-2-15-544,-1-15-352,-6-13-416,2-5-1001,-5-12-1672,-5-9-512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0.3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11042,'0'0'6738,"117"3"-17332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31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1 106 5521,'2'-1'11131,"10"-4"-10414,13-21-665,-16 15-40,1 1 1,0 1 0,14-11 0,-20 17-47,0 0-1,1 1 1,0-1 0,-1 1 0,1 0 0,0 0 0,0 1-1,0 0 1,1 0 0,-1 0 0,0 0 0,8 1 0,-6 0 2,0 1 0,0 0 1,0 0-1,-1 0 1,1 1-1,0 1 0,-1-1 1,1 1-1,-1 0 1,0 0-1,0 1 0,0-1 1,6 7-1,8 7 25,0 1 0,20 25-1,-9-9 1,-27-30 56,8 9-134,0-1 0,1 0 0,1-1 0,19 13 0,-29-22 28,0 0 1,0 0-1,0 0 0,1 0 0,-1 0 0,0-1 0,1 0 0,-1 0 0,1 0 0,0-1 0,-1 1 1,1-1-1,0 0 0,-1-1 0,1 1 0,-1-1 0,1 0 0,-1 0 0,1 0 0,-1 0 0,9-5 1,54-30 126,-36 17-537,42-16 0,-60 30 292,0 1 0,1 0 1,-1 1-1,1 0 0,-1 1 0,27-1 0,-22 5 144,0 0 0,-1 2 0,1 0 0,0 0 0,-1 2 0,0 0 0,24 13 0,-20-9-134,1-2-1,-1 0 0,43 9 1,-54-15 56,0 0 0,0 0 0,1-2 0,-1 1 0,0-1 0,0-1 0,1 0 0,-1 0 0,0-1 0,0 0 0,0-1 0,0 0 0,-1-1 0,1 0 0,-1 0 0,0-1 0,14-9 0,-4-1 72,23-16-16,73-43 1,-100 66 48,0 0 1,0 2 0,1 0 0,0 1 0,0 0 0,0 2 0,0 0 0,1 0 0,22 1-1,-34 2 5,0-1 18,1 1 1,0-1 0,0 1-1,-1 1 1,1-1-1,0 1 1,0 0 0,-1 1-1,1-1 1,-1 1-1,1 0 1,-1 1-1,0-1 1,0 1 0,0 0-1,8 6 1,23 26 259,-21-20-184,0-1 1,22 16-1,-31-26-81,1 0 1,-1-1-1,0 1 1,1-1-1,0-1 1,0 1-1,0-1 1,0-1-1,0 1 1,11 0-1,-9-2-27,-1 0 1,1 0-1,-1-1 1,1 0-1,-1-1 1,0 0-1,0 0 0,12-6 1,4-3 72,31-20 1,-44 23-62,0 1 0,1 0 0,0 1 0,0 0 0,0 1 0,1 0-1,0 1 1,0 0 0,0 1 0,24-2 0,-28 6-11,1-1-1,-1 1 1,1 1 0,-1 0-1,1 0 1,-1 1 0,0 0-1,0 1 1,0 0 0,-1 0-1,11 7 1,-6-4 107,9 3 22,1 0 0,1-1 1,0-2-1,0 0 1,0-2-1,40 5 1,149-2-3478,-196-8 2741,38 0-3339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3.6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 6449,'0'0'11143,"24"-7"-10222,-4 1-726,-6 1-108,-1 0 0,1 1 1,0 1-1,0 0 0,0 1 0,0 1 0,1 0 0,-1 1 1,0 0-1,16 3 0,-16 0-30,0 1-1,0 1 1,-1 0 0,1 1 0,-1 0-1,0 1 1,-1 1 0,0 0 0,19 16-1,-23-17-28,0 0 1,-1 0-1,0 1 0,0 0 0,-1 1 0,0 0 0,-1 0 0,1 0 1,-2 0-1,1 1 0,-2 0 0,1-1 0,-1 2 0,2 11 0,-4-11 26,0 0-1,0 1 0,-1-1 0,-1 0 0,0 1 0,-1-1 0,0 0 0,0 0 0,-1 0 1,-1 0-1,1-1 0,-2 1 0,0-1 0,-11 18 0,8-17-57,-1 0 0,0 0-1,0-1 1,-1 0 0,0-1 0,-1 0-1,0-1 1,-1 0 0,1-1-1,-1 0 1,-25 10 0,30-14-317,-1-1 0,1 0 0,-1 0 0,0 0 0,-10 0 0,15-1-276,0-1 0,0 0 0,0-1 0,0 1 1,1-1-1,-1 1 0,0-1 0,0 0 0,0 0 1,-4-2-1,-9-13-8025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3.9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12947,'0'0'8194,"148"-2"-7682,-77 2-272,-1 0-160,-14 0-80,-12 0-312,-17 0-593,-12 0-391,-11-1-184,-4-5 112,-15 1-1545,-9 3-1360,-1 0 216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4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0 5721,'0'0'2573,"-10"25"153,1-3-2044,0 0 19,0 0 0,1 0 0,1 1 0,1 0 1,-5 47-1,9-47-286,2 0 1,0 0 0,1 0-1,1 0 1,2 0 0,0 0 0,9 26-1,-11-42-350,0 0 0,1 0-1,0 0 1,1-1 0,-1 1 0,1-1-1,1 0 1,-1 0 0,1 0-1,0 0 1,0-1 0,1 0 0,0 0-1,0-1 1,0 1 0,0-1 0,0 0-1,1-1 1,0 0 0,0 0-1,0 0 1,0-1 0,0 0 0,0 0-1,1-1 1,8 1 0,-5-1 36,1-1 0,0 0 0,0-1-1,-1 0 1,1-1 0,0 0 0,15-6 0,-21 6-139,-1 0 1,1 0-1,-1-1 0,0 1 1,0-2-1,0 1 0,0 0 1,0-1-1,-1 0 0,0 0 1,1 0-1,-1-1 0,-1 1 1,1-1-1,-1 0 0,5-9 1,-7 11-190,1 0 1,-1 0 0,0 0 0,0 0 0,-1 0-1,1 0 1,-1-1 0,0 1 0,1 0 0,-2 0-1,1 0 1,0-1 0,0 1 0,-2-4 0,-13-24-5287,-6 5-3033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4.6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1 363 14619,'0'0'4033,"100"-4"-3369,-40-6-328,0-1-336,2-4-168,-7 2-768,9-7-848,-15 4-2969,-12-1-865</inkml:trace>
  <inkml:trace contextRef="#ctx0" brushRef="#br0" timeOffset="1">595 0 15931,'0'0'2022,"-2"18"-826,-12 308 1545,12-241-2654,0-28-53,7 62 0,-5-118-31,0 1-1,1-1 1,-1-1 0,1 1 0,0 0 0,-1 0-1,1 0 1,0 0 0,-1 0 0,1 0 0,0-1-1,0 1 1,0 0 0,0-1 0,-1 1 0,1-1-1,0 1 1,0-1 0,0 1 0,0-1 0,0 1-1,1-1 1,-1 0 0,0 0 0,0 0 0,0 1-1,0-1 1,0 0 0,0 0 0,0-1 0,0 1-1,0 0 1,2 0 0,40-7 175,121-48-63,-76 24-642,-68 25-119,27-10-792,-45 15 707,1 0 0,-1-1 0,0 1 0,0-1 1,1 1-1,-1-1 0,0 0 0,-1 0 0,3-2 0,-1-1-4612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5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81 17820,'0'0'2955,"26"-6"-2240,-8 1-602,175-35 558,-5 17-622,-64 17-4919,-124 9 1493,-10 13 2628,-16 16-290,-66 86 120,78-97 1507,0 2 0,1-1 0,-17 46 1,22-46-75,1 0 0,1 0 0,1 1 1,1 0-1,1 0 0,1 0 0,1 0 1,1 0-1,4 29 0,-3-48-463,-1 0 0,1 0 0,0-1 0,0 1 0,1 0-1,-1-1 1,1 0 0,0 1 0,0-1 0,0 0 0,0 0 0,0 0 0,1 0 0,-1 0 0,1 0-1,0-1 1,0 1 0,0-1 0,0 0 0,0 0 0,1 0 0,-1 0 0,1-1 0,-1 1 0,1-1-1,-1 0 1,1 0 0,0 0 0,0-1 0,7 1 0,-2 0 9,-1-2 1,1 1-1,-1-1 1,1 0-1,-1-1 1,1 1-1,-1-2 1,0 1 0,0-1-1,0-1 1,0 1-1,13-10 1,-10 5-68,0 0 0,-1-1 0,0 0 0,11-13 0,-18 19-219,-1 0 0,0-1 1,1 1-1,-1-1 0,-1 1 0,1-1 0,0 0 0,1-6 0,-3 9-86,0-1 1,1 0-1,-1 0 0,0 0 0,0 0 1,0 1-1,-1-1 0,1 0 1,0 0-1,-1 0 0,1 1 0,-1-1 1,1 0-1,-1 0 0,0 1 1,0-1-1,0 1 0,0-1 0,-2-2 1,-13-10-5919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5.3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1 145 4457,'0'0'15251,"96"-31"-15195,-50 13-56,-2-1-824,14-10-1608,-12 5-1953,-8 1-2281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5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51 17844,'0'0'3529,"129"-4"-2729,-56-3-344,0-2-352,-11 2-104,-13-2-344,-18 3-544,-12 3-585,-12-1-375,-14 2-4690,-10 2-1223</inkml:trace>
  <inkml:trace contextRef="#ctx0" brushRef="#br0" timeOffset="1">245 175 10898,'0'0'4113,"-27"104"-1672,18-31-441,1 7-416,8-1-663,0-12-521,4-14-264,5-13-136,0-14-600,-2-13-809,-1-10-871,-1-3-1665,-1-14-336,-2-4-1440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6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82 3409,'0'0'15576,"23"-2"-14579,5-2-745,111-16 400,-12-11-464,-37 7-1391,-89 24 1162,-1 0 0,0 0 0,0 0 1,1 0-1,-1 0 0,0 0 0,0 0 0,1 0 0,-1 0 0,0 0 1,0 0-1,1 0 0,-1 0 0,0 0 0,0 0 0,0 0 1,1 0-1,-1 0 0,0 0 0,0 1 0,1-1 0,-1 0 1,0 0-1,0 0 0,0 0 0,0 0 0,1 1 0,-1-1 0,0 0 1,0 0-1,0 0 0,0 1 0,0-1 0,1 0 0,-1 0 1,0 1-1,0-1 0,0 0 0,0 0 0,0 0 0,0 1 0,-1 15-585,-10 16 333,-64 128 166,-11 27 360,78-163 30,0 0 1,2 0-1,0 0 1,2 1 0,0-1-1,1 30 1,3-52-228,0 0 1,0 0-1,0 0 0,1-1 1,-1 1-1,0 0 0,1 0 1,0-1-1,-1 1 1,1 0-1,0-1 0,0 1 1,0-1-1,0 1 0,0-1 1,0 1-1,0-1 1,1 0-1,-1 1 0,0-1 1,1 0-1,-1 0 0,1 0 1,-1 0-1,1 0 1,0-1-1,-1 1 0,1 0 1,0-1-1,0 1 0,-1-1 1,4 1-1,6 0 137,0 1-1,0-2 0,0 0 1,15-1-1,-8 0-28,-8 0-175,-1 0 1,1 0-1,0-1 1,0-1-1,-1 0 1,1 0-1,-1-1 1,0 0 0,0 0-1,0-1 1,8-6-1,-16 10-121,1 0 0,0 0 0,-1 0-1,1-1 1,-1 1 0,0-1 0,1 1 0,-1-1-1,0 1 1,0-1 0,0 0 0,0 1 0,0-1-1,0 0 1,-1 0 0,1 0 0,-1 0 0,1-2 0,1-23-5589,-2 26 5550,0-19-8084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6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0 110 17188,'0'0'5337,"126"-16"-4857,-58 1-480,-1 0-88,10-8-1376,-19 3-2313,-18 0-5353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7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61 6249,'0'0'16585,"12"0"-16025,324-7 872,-293 5-1338,-17 3 411,-20-1-32,0 0 1,0 0-1,0 0 0,0 0 0,12-3 1,-18 2-539,1 1 0,-1 0 0,0 0 1,0-1-1,1 1 0,-1 0 0,0-1 1,0 1-1,0 0 0,1-1 0,-1 1 1,0 0-1,0-1 0,0 1 0,0 0 1,0-1-1,0 1 0,0-1 0,0 1 1,0 0-1,0-1 0,0 1 0,0 0 0,0-1 1,0 1-1,0 0 0,0-1 0,0 1 1,0 0-1,-1-1 0,1 1 0,0 0 1,0-1-1,0 1 0,-1 0 0,1-1 1,0 1-1,-1-1 0,-7-10-3250,8 11 3328,-11-12-6001,-2 0-5804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31.7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12699,'0'0'4281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8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349 1 14963,'0'0'3502,"-7"19"-2787,-10 31-503,-3-2 1,-1 0-1,-55 87 1,55-108-194,-1-1 1,-27 26 0,36-40-1,1-2 0,-1 1-1,-1-1 1,0-1 0,0-1 0,-22 10-1,103-29 41,-40 6 85,1 2-1,50 1 1,-70 2-116,-1 0 0,1 1 0,0 0 0,0 0 0,0 1 0,-1 0 0,1 1 0,-1-1 0,0 1 0,1 1 0,-1 0 0,-1 0 0,1 0 0,9 8 0,-11-6-6,-1 0 0,0 0 0,0 1 0,0-1 0,0 1 0,-1 0 0,-1 0 0,1 0 0,-1 0 0,0 0 0,-1 1 0,1-1 0,-1 12-1,1 15 330,-5 55-1,2-64-150,-10 73 390,7-62-352,0-1 0,2 56 0,3-90-234,-1 1-1,0-1 1,0 0-1,1 1 1,-1-1-1,1 1 1,-1-1-1,1 0 1,0 0-1,-1 1 1,1-1-1,0 0 1,0 0-1,0 0 1,0 0-1,0 0 1,0 0-1,0 0 1,0 0-1,1 0 1,-1 0-1,0-1 1,0 1-1,1 0 1,-1-1-1,0 1 1,1-1-1,-1 0 1,1 1-1,-1-1 1,0 0-1,1 0 1,-1 0-1,3 0 1,3 0 20,-1 0 0,1-1 0,0 0 0,-1 0 0,1 0 0,10-5 0,8-5-599,-1-1-1,0-1 1,-2-1 0,35-27 0,-20 11-4423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9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93 14739,'0'0'4927,"18"-3"-3762,112-22 197,99-17 134,-217 40-1491,56-8-220,78-1 0,-146 11-104,-10 0-4489,0 0-982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9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12883,'0'0'7857,"0"113"-7264,-13-65-353,-2-5-240,3-6-320,1-15-1553,5-11-2528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9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11811,'0'0'9274,"125"0"-8610,-72 0-208,4 0-216,-4-7-88,-4-2-152,-5-2-8,-6-2-328,-5 2-400,-6-2-593,4-9-815,-9 4-2201,-5 3-1656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0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4761,'0'0'15541,"4"18"-14578,-2-4-798,-1-5-99,1 0-1,0-1 1,0 1 0,0-1 0,1 0-1,1 1 1,-1-1 0,1-1 0,1 1 0,-1 0-1,1-1 1,11 12 0,59 45 201,-59-53-251,0 2 0,-1 0-1,0 1 1,-1 1 0,0 0-1,19 29 1,-30-38-14,0-1 0,-1 0 0,0 1-1,0 0 1,0-1 0,-1 1 0,0 0 0,0 0 0,0 0-1,-1 0 1,-1 11 0,-1 1 11,-1 0 0,-8 27 0,6-31-7,1 1-1,1 0 0,1 0 0,-2 17 0,5-21 3,1-1 0,0 0-1,0 0 1,1-1 0,0 1 0,1 0 0,0-1 0,0 0-1,1 0 1,9 13 0,-7-12 4,-1 1-1,0 0 1,-1 0-1,0 0 1,-1 1-1,0 0 1,2 12 0,-4-19-26,-2 1 1,1-1 0,0 0-1,-1 0 1,0 0 0,0 0-1,-1 1 1,1-1 0,-1 0-1,0 0 1,-1 0 0,1 0-1,-1 0 1,0-1 0,0 1-1,0 0 1,-1-1 0,0 1-1,0-1 1,0 0 0,0 0-1,-1 0 1,1 0 0,-1-1-1,0 0 1,0 1 0,0-1-1,-1-1 1,1 1 0,-1-1-1,1 1 1,-1-1-1,0-1 1,0 1 0,0-1-1,-9 2 1,-33 2-4720,31-5-1470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1.0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14539,'0'0'1120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2.5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411 0 12579,'0'0'7825,"-124"20"-7457,85 20-296,-4 6-64,-1 5 8,0 2-16,6 0-240,7-2-936,5 9-800,15-16-2489,0-15-1344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2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13067,'0'0'3937,"146"97"-3769,-89-71-168,-4-1-248,-13 1-577,-33 14-1119,-7-7-2121,-16-2-1296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3.1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1 265 15363,'0'0'3601,"147"-44"-2705,-28 6-176,14-6-304,-23 8-319,-27 10-97,-37 10-249,-15 1-999,6-1-776,-8 1-2369,-9 1-1120</inkml:trace>
  <inkml:trace contextRef="#ctx0" brushRef="#br0" timeOffset="1">566 57 7938,'0'0'4081,"-53"139"-1553,39-79-479,6 0-681,5-5-600,3-6-432,0-5-240,0-8-96,7-5-272,6-7-1096,12-15-1697,-3-5-2000,-7-4-1920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3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300 1 5673,'0'0'12603,"-28"107"-12083,10-45 8,-6 4-192,-1 1-136,-6-1-88,-2-4-48,-2-4-64,1-5-264,1 2-928,13-15-1641,1-20-3056</inkml:trace>
  <inkml:trace contextRef="#ctx0" brushRef="#br0" timeOffset="1">250 334 7770,'0'0'10362,"97"108"-9770,-62-75-304,-2-2-160,-8-4-128,-7-5 0,-8-2-592,-10 0-1240,0-5-1257,-8-6-2440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3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416 0 3625,'0'0'5836,"-22"13"-4715,20-12-1105,-12 7 165,1 0-1,-1 1 1,1 1 0,1 0 0,0 0 0,0 2-1,1-1 1,1 1 0,0 1 0,0 0 0,1 0-1,-12 26 1,-22 66 457,6 0-1,3 3 1,6 1 0,-28 215-1,34-74 699,12 286 0,14-438-905,4 0 0,5 0 0,48 181 0,-15-131-120,115 249 1,-36-119-74,-121-272-2113,-2-24-16315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3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0 380 14267,'0'0'4529,"145"-53"-4401,-87 29-128,0-3-272,-5 0-624,-7-1-1025,-1-14-847,-12 8-1577,-11 3 1064</inkml:trace>
  <inkml:trace contextRef="#ctx0" brushRef="#br0" timeOffset="1">469 0 520,'0'0'11899,"20"117"-9347,-10-49-687,-1 7-753,2 5-416,3-2-448,4-3-160,-1-7-88,-3-6-520,-3-6-1056,-9-16-2577,4-12-1176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4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51 8810,'0'0'5862,"-4"17"-3944,1-5-1727,1-3-92,0 0 0,0 1-1,-1 14 1,3-20-44,0 0 0,0 0-1,0 0 1,1 0 0,-1 0 0,1 0 0,0-1 0,0 1-1,1 0 1,-1 0 0,1-1 0,0 1 0,0-1 0,3 5 0,2 0 38,1-1 1,1 1-1,-1-1 1,1-1-1,0 0 1,0 0-1,1-1 1,0 0-1,0-1 1,0 0-1,0 0 1,1-1-1,-1-1 1,1 1-1,0-2 1,10 1-1,-7 0-41,-1-2-1,0 1 1,0-2 0,0 0-1,1 0 1,-1-1-1,0-1 1,-1 0 0,1-1-1,0-1 1,-1 1-1,23-14 1,-30 14-39,0 0-1,0 0 1,0 0 0,0-1 0,-1 1-1,0-1 1,0 0 0,0-1 0,-1 1-1,0-1 1,0 1 0,0-1 0,0 0-1,-1 0 1,0 0 0,-1-1 0,1 1-1,-1 0 1,0-1 0,-1 1 0,1-1-1,-1 1 1,-1 0 0,-1-10 0,2 13-69,0-1 0,-1 1-1,0 1 1,0-1 0,0 0 0,0 0 0,0 0 0,-1 0 0,1 1 0,-1-1 0,1 0 0,-1 1-1,0 0 1,0-1 0,0 1 0,-1 0 0,1 0 0,-1 0 0,1 0 0,-1 1 0,1-1-1,-1 1 1,0-1 0,-3 0 0,-7-3-956,0 2 0,-1-1 1,1 2-1,-17-2 0,16 2-876,-38-5-5987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5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1 219 10242,'0'0'8722,"122"-52"-7954,-51 24-120,11 1-392,2-1-256,20-6-896,-20 8-3049,-24 3-6377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2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30 8146,'0'0'5098,"-3"-2"-5074,-4-5 5817,1-7-3918,5 8-2617,2 13 1763,0 138-1082,46 618 1524,-20-581-1223,-21-155-317,1 0 0,2-1 0,0 0 0,17 32 0,-23-52-154,15 23-910,-17-28 869,0 1-1,0-1 0,0 0 0,0 0 0,0 0 0,0-1 0,1 1 0,-1 0 1,0 0-1,1-1 0,-1 1 0,0-1 0,1 1 0,-1-1 0,1 1 0,-1-1 0,0 0 1,3 0-1,7-3-4771,-6-14-1755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3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51 5521,'0'0'11860,"22"-9"-11400,-5 1-381,-8 3-49,1 0 0,0 1 0,0 0 0,0 0 0,0 1 0,0 1 0,1-1 0,-1 2 0,1 0 0,-1 0 0,1 1 0,0 0 0,14 2 0,-11 2-2,-1 0 0,-1 0 0,1 1 0,-1 1 1,0 0-1,0 1 0,0 0 0,-1 1 0,0 0 0,-1 1 0,0 0 0,0 1 0,-1 0 1,0 0-1,9 15 0,-14-19 4,0 1-1,0-1 1,-1 1 0,0 0-1,0 0 1,0 0 0,-1 0 0,0 1-1,-1-1 1,0 0 0,0 1-1,0-1 1,-1 1 0,0-1 0,-1 1-1,0-1 1,0 1 0,0-1-1,-1 0 1,0 1 0,0-1 0,-1 0-1,0 0 1,0-1 0,-1 1-1,0-1 1,0 1 0,-9 10 0,-5 3 36,0-1 1,-2-1-1,0-1 1,-42 28-1,49-37-292,0 0-1,-1-1 0,0 0 0,0-1 0,-1-1 0,0 0 0,0-1 1,0-1-1,-25 3 0,0-5-3407,10-1-3378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3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53 100 14683,'0'0'1783,"-8"26"-827,4-15-838,-6 22 244,1 1-1,2 0 0,1 0 1,-2 40-1,7-44-130,1-1 0,2 1 1,1 0-1,7 31 0,-7-49-193,0-1 0,1 0-1,0 1 1,1-1 0,0-1 0,0 1 0,1-1 0,1 0-1,0 0 1,0 0 0,0-1 0,2 0 0,10 8-1,-17-14-19,1-1 0,1 0-1,-1 1 1,0-2-1,0 1 1,1 0-1,-1-1 1,1 1 0,0-1-1,-1 0 1,1 0-1,0-1 1,0 1-1,-1-1 1,1 0 0,0 0-1,4 0 1,-2-1 4,-1-1 1,1 1 0,-1-1 0,1 0-1,-1 0 1,0-1 0,0 1-1,0-1 1,0-1 0,5-4 0,8-8-78,-2 0 0,0-2 1,0 0-1,16-27 0,-31 43 32,28-41-205,-3-2 1,-2 0-1,-2-2 0,-1 0 1,-3-1-1,-2-1 0,-2-1 1,-3 0-1,9-81 0,-21 285 1421,2-76-767,0 244 648,0-308-1065,0-1 0,0 0 0,2 0 0,-1 0-1,9 20 1,-10-29-140,0 1-1,1-1 0,0 0 0,0 0 0,0-1 0,1 1 1,-1 0-1,1-1 0,0 1 0,0-1 0,0 0 0,0 0 1,1 0-1,-1-1 0,1 1 0,0-1 0,-1 0 0,1 0 1,9 3-1,6-2-1573,0-1 0,0-1 1,0-1-1,22-3 1,16-5-8164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3.9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1 124 1712,'0'0'16908,"155"-5"-15700,-31 5-336,11-2-375,-20-9-169,-33-2-168,-33 4-96,-12 0-64,-1 0-296,-5 0-689,-5-4-567,-23-3-720,-3 1-1897,0 2-1737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4.2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0 6705,'-29'93'4761,"1"31"-2064,14 20 56,14-7-401,7-35-792,13-29-679,-4-22-521,-1-9-216,1 0-136,1 0-8,-4 0-536,-8-7-929,-5-13-1543,0-13-6322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6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281 1 12563,'0'0'4847,"1"18"-4804,0-2-35,0-2 0,-1 0 1,0 1 0,0-1 0,-2 0 0,1 1 0,-2-1 0,-5 18 0,0-14 4,0 1 1,-1-1-1,-1 0 1,-1-1-1,0-1 1,-2 1-1,-14 15 1,-108 95 131,133-125-142,-1 0 14,0 1 1,0 0-1,0 0 0,0 0 1,1 0-1,0 1 0,-1-1 1,1 1-1,0-1 0,1 1 1,-1 0-1,1 0 1,-1 0-1,1 0 0,1 0 1,-1 0-1,0 0 0,1 0 1,0 0-1,0 0 1,0 0-1,0 0 0,2 5 1,2 6 118,0 1 0,2-2 0,-1 1 0,15 25 1,4 8 114,-14-16-85,-1 1 0,-1 0 0,-2 0 0,-1 1 0,-2 0 0,-1 34 0,-1-40 51,-1-20-160,1-1-1,0 0 1,0 1-1,0-1 1,3 9-1,-3-14-47,0-1 0,0 1 0,0 0-1,0 0 1,0-1 0,0 1 0,0-1-1,0 1 1,1-1 0,-1 1-1,0-1 1,1 0 0,-1 0 0,1 0-1,0 0 1,-1 0 0,1 0 0,0 0-1,0 0 1,-1-1 0,1 1 0,0-1-1,0 1 1,3 0 0,30 0-96,0-1 1,0-1 0,0-2-1,0-2 1,52-13-1,-13 3-3723,-43 9-2845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6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72 13827,'0'0'5996,"7"3"-5917,5 1-51,0-1 0,0 0 0,0 0 0,0-1 1,0-1-1,0 0 0,0-1 0,0 0 1,1-1-1,-1 0 0,0-1 0,17-5 0,-6 1 46,-1-2 0,1 0 0,-2-2 0,1 0-1,36-24 1,-52 30 883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3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9394,'0'0'0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7.2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 5297,'0'0'13531,"22"0"-15211,-22-6-1121,0-4-2648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8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12515,'0'0'6326,"23"15"-5527,7 4-596,111 79 324,-121-82-504,0 2 0,-1 0 1,-1 0-1,-1 2 0,-1 0 0,18 30 1,-24-33-16,-1 0 0,-1 1 0,0 0 0,-2 0 0,0 1 0,-1 0 0,-1 0 1,0 0-1,0 21 0,-4-31 5,3 23 8,-2 1-1,-1-1 1,-7 50 0,4-69-29,-1-1 1,-1 1 0,0-1-1,-1 0 1,0 0-1,-1 0 1,0-1 0,-1 0-1,0 0 1,0-1 0,-1 0-1,-1-1 1,0 0-1,-13 9 1,17-14-580,-1-1-1,1 0 1,-1 0-1,0 0 1,0-1-1,0 0 1,0 0-1,0-1 1,-12 1-1,-10-1-6790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8.5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3881,'0'0'7529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8.8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7394,'0'0'8313,"13"4"-15122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1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61 10802,'0'0'9754,"122"-33"-9658,-62 20-96,-3 4-184,-8 4-696,-10 5-480,-14 0-697,-10 5-2039,-12 8-201,-3-4-752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1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7114,'0'0'6873,"-51"120"-5297,51-80-816,0-1-383,0-8-209,13-9-88,3-8-80,12-8 0,1-6 0,9 0-88,-2-20-88,3-8-24,1-8-585,7-32-1119,-6 6-1017,-10 4-1528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2.1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8970,'0'0'3378,"0"22"-1695,0 10-1032,1 106 1397,2-91-1750,2-1-1,18 78 0,-23-123-310,0 0 0,0-1 0,0 1-1,0 0 1,0-1 0,1 1 0,-1 0 0,0 0-1,1-1 1,-1 1 0,0-1 0,1 1-1,-1 0 1,1-1 0,-1 1 0,1-1-1,-1 1 1,1-1 0,1 2 0,7-9-16,8-30 213,-12 24-201,70-124 222,-49 94-265,-1-1-1,-3-1 1,29-83 0,-48 124 906,-1 12-544,-1 21-254,-1-24 37,9 121 680,5-1 0,35 144 0,-46-257-1331,15 82 759,-14-63-3608,-3 0-4816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2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347 1 10626,'0'0'4257,"-138"150"-2560,83-85-681,7-5-344,8-10-352,11-12-240,7-9-80,11-18-816,8-5-2321</inkml:trace>
  <inkml:trace contextRef="#ctx0" brushRef="#br0" timeOffset="1">418 255 15715,'0'0'2457,"108"7"-2385,-62-7-72,14 0-1240,-11-9-1097,-20-6-3152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2.8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120 1 14683,'0'0'2055,"21"2"-1916,-10-1-132,9 1 9,-1 1-1,25 7 1,-36-8-13,-1 0 1,0 1-1,0 0 1,0 0-1,0 1 1,0 0-1,-1 0 1,0 0-1,1 1 1,-2 0-1,9 8 1,-10-8 6,0 0 1,-1 0-1,1 1 0,-1-1 0,0 1 1,0 0-1,-1 0 0,0 0 0,0 0 1,0 0-1,-1 0 0,1 1 1,-2-1-1,1 0 0,-1 1 0,0-1 1,0 1-1,0-1 0,-3 11 1,0-7-15,0-1 1,0 1-1,-1-1 1,-1 0-1,1 0 1,-2 0-1,1 0 1,-1-1-1,0 0 1,-1 0-1,-12 11 1,-3-1-498,-1 0 0,-1-1-1,0-1 1,-2-2 0,0 0 0,0-2 0,-1-1 0,0-1-1,-33 7 1,72-15 4737,59 0-2428,-15-8-446,83-20 0,-92 15-1898,0 2 0,89-4-1,-135 13 395,0 0-1,0 0 1,0 0 0,0 0 0,0 0-1,0 0 1,0 0 0,0 0-1,0 0 1,-1 1 0,1-1-1,0 0 1,0 1 0,0-1-1,0 1 1,-1-1 0,1 1-1,0-1 1,0 1 0,-1 0-1,2 0 1,-2 1-151,1-1-1,-1 0 1,0 0-1,1 0 1,-1 1 0,0-1-1,0 0 1,0 0-1,0 0 1,0 1 0,0-1-1,-1 0 1,1 0-1,0 0 1,-1 1-1,1-1 1,-1 0 0,0 1-1,-12 20-4179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3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9026,'0'0'7732,"16"0"-7538,124-10-52,-135 9-170,22-2-693,56 1 1,-81 2 508,-1 1 0,0-1 1,1 1-1,-1 0 1,1-1-1,-1 1 0,0 0 1,0 0-1,1 0 1,-1 0-1,0 0 0,0 0 1,0 0-1,0 0 0,0 0 1,0 0-1,0 1 1,-1-1-1,1 0 0,0 1 1,-1-1-1,1 1 1,-1-1-1,1 0 0,-1 1 1,0-1-1,0 1 0,1 2 1,2 47-3588,-3-45 3611,0-2 298,-1 0 0,0 0 1,0 1-1,0-1 0,0 0 0,-1 0 0,1-1 0,-1 1 0,0 0 0,-3 5 1,3-7 146,0 0 0,0 1 1,1 0-1,-1-1 1,1 1-1,0 0 1,0 0-1,0 0 0,0-1 1,0 1-1,1 0 1,-1 0-1,1 0 1,0 1-1,0-1 0,0 0 1,0 0-1,0 0 1,1 0-1,0 0 1,-1 0-1,3 4 0,0-1-19,0-1 0,0 1 0,0-1 0,1 0 0,0 0 0,0 0 0,0 0 0,1-1-1,-1 0 1,1 0 0,0 0 0,1 0 0,10 5 0,-13-7-157,1-1 0,-1 0 0,0 1 0,1-1 1,0-1-1,-1 1 0,1 0 0,-1-1 0,1 0 0,0 0 0,-1 0 0,1 0 1,0-1-1,-1 1 0,1-1 0,-1 0 0,1 0 0,-1 0 0,1-1 0,-1 1 1,0-1-1,1 0 0,-1 0 0,0 0 0,5-4 0,11-12-359,-1-1 0,0 0 0,-2-1-1,17-25 1,22-49-4393,-22 28-3763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5.5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 1 7618,'0'0'9787,"-4"6"-9640,-1 7-38,0 0 1,1 0-1,0 0 0,1 1 1,0-1-1,0 21 1,0-15 43,-40 489 1268,43-508-1536,0 1 0,0 0 0,0 0 0,-1 0 0,1 0 0,1 0 0,-1 0-1,0 0 1,0-1 0,0 1 0,0 0 0,1 0 0,-1 0 0,0 0 0,1-1 0,-1 1 0,0 0-1,1 0 1,-1-1 0,1 1 0,0 0 0,-1-1 0,1 1 0,-1 0 0,1-1 0,1 1 0,-1-1-175,0 0 1,0 0 0,0-1-1,-1 1 1,1 0 0,0-1 0,0 1-1,0-1 1,0 1 0,0-1 0,0 0-1,-1 1 1,1-1 0,0 0-1,-1 1 1,1-1 0,0 0 0,-1 0-1,1 0 1,-1 0 0,1 1 0,-1-1-1,1 0 1,-1-2 0,13-27-6984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3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0 12019,'0'0'3835,"3"20"-3698,-2-14-127,6 39 79,3 74-1,-9-114-164,-2 1 0,1-1 0,-1 1 0,0-1-1,0 1 1,0-1 0,-1 1 0,1-1 0,-1 0 0,-1 0 0,1 0-1,-1 0 1,-6 9 0,6-12-143,1 1-1,-1-1 1,0 1-1,0-1 0,0 0 1,0 0-1,0 0 1,0 0-1,-1-1 1,1 1-1,0-1 1,-1 0-1,1 0 1,-1 0-1,0 0 0,1-1 1,-1 1-1,0-1 1,1 0-1,-1 0 1,-5-1-1,6 0 175,2 1-1,-1-1 0,0 1 1,0-1-1,0 1 1,0-1-1,0 0 0,0 0 1,1 0-1,-1 0 1,0 0-1,1-1 0,-1 1 1,1 0-1,-1-1 1,1 1-1,0-1 1,-1 0-1,1 1 0,0-1 1,0 0-1,0 1 1,0-1-1,1 0 0,-1 0 1,0 0-1,1 0 1,-1 0-1,1 0 0,0 0 1,0 0-1,0 0 1,0 0-1,0-4 0,0 1 87,1 0 0,-1 0 0,1 0-1,0 0 1,1 0 0,-1 0 0,1 1-1,0-1 1,0 0 0,0 1-1,1-1 1,-1 1 0,5-5 0,1 2 159,0-1 0,1 1-1,0 1 1,0 0 0,1 0 0,0 1 0,0 0 0,0 0 0,0 1 0,1 1 0,0 0 0,-1 0 0,18-1 0,-20 3-10,0 0-1,0 0 1,0 1 0,0 0 0,0 1 0,1-1-1,-1 2 1,0-1 0,0 1 0,0 0 0,-1 1-1,1 0 1,-1 0 0,1 1 0,-1 0 0,0 0-1,0 0 1,12 11 0,-14-9-94,0-1-1,0 1 1,-1 0 0,0 0 0,0 0-1,0 0 1,-1 1 0,1-1-1,-2 1 1,1 0 0,-1 0-1,0 0 1,0 0 0,-1 0 0,0 1-1,0-1 1,-1 0 0,0 1-1,-2 13 1,0-13-90,0 0 0,0 0 0,-1-1-1,0 1 1,0-1 0,-1 1 0,0-1 0,-1 0 0,1-1-1,-1 1 1,0-1 0,-1 0 0,0 0 0,0-1 0,0 1-1,0-1 1,-13 7 0,3-4-119,0 0 0,0-2 0,0 0-1,-1 0 1,0-2 0,0 0 0,-26 2 0,-10 4 298,53-10-180,0 0 1,0 0-1,1 0 0,-1 0 0,0 0 1,0 0-1,0 0 0,0 0 1,0 0-1,0 1 0,0-1 0,0 0 1,0 0-1,0 0 0,0 0 1,1 0-1,-1 0 0,0 0 1,0 1-1,0-1 0,0 0 0,0 0 1,0 0-1,0 0 0,0 0 1,0 0-1,0 1 0,0-1 1,0 0-1,0 0 0,0 0 0,0 0 1,-1 0-1,1 0 0,0 1 1,0-1-1,0 0 0,0 0 0,0 0 1,0 0-1,0 0 0,0 0 1,0 0-1,0 0 0,0 1 1,-1-1-1,1 0 0,0 0 0,0 0 1,0 0-1,0 0 0,0 0 1,10 4 245,-10-4-246,21 4 507,-7-1-391,-1 0 1,1 0-1,-1 1 0,1 1 0,-1 0 1,-1 1-1,24 14 0,-34-19-139,-1 0 0,0 1-1,0-1 1,0 1 0,0 0 0,0-1 0,0 1-1,0 0 1,0 0 0,-1-1 0,1 1-1,0 0 1,-1 0 0,0 0 0,0 0 0,1 0-1,-1 0 1,0 0 0,0 0 0,-1 0 0,1-1-1,0 1 1,-1 0 0,1 0 0,-1 0-1,0 0 1,-1 3 0,-2 3-146,1 1 1,-2-1-1,1-1 0,-9 12 1,-87 98-1790,99-111 3505,10-7-864,12-8-174,32-19 724,69-34 176,-107 56-1479,0 0 0,1 1 0,-1 0 1,1 2-1,0 0 0,18-2 0,-33 5-47,0 0 0,0 0 0,1 0 0,-1 0-1,0 0 1,0 0 0,0 1 0,0-1 0,0 0 0,0 0 0,0 1 0,0-1-1,0 1 1,0-1 0,0 1 0,0-1 0,0 1 0,0 0 0,0-1 0,-1 1-1,1 0 1,0 0 0,0-1 0,-1 1 0,1 0 0,0 0 0,-1 0 0,1 0 0,-1 0-1,1 0 1,-1 0 0,0 0 0,1 0 0,-1 0 0,0 0 0,0 0 0,0 0-1,0 1 1,0-1 0,0 0 0,0 0 0,0 0 0,0 0 0,0 0 0,-1 0-1,0 2 1,0 5-814,-1-1 0,-1 1 0,1 0 0,-2-1 0,-4 9 0,-14 21-4170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4.2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82 8938,'0'0'8234,"106"-45"-7938,-55 28-56,0 5 88,-3 4-48,-8 8-112,-11 0-104,-12 13-64,-14 13 0,-3 7 0,-3 5 0,-21 0-272,-13-5-512,3-9-1217,6-13-2864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4.8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13 11947,'0'0'5443,"20"-3"-5184,67-6-306,-83 8 37,-1 1 0,1 0 0,-1 0 0,1 0 0,-1 1 0,1-1 0,-1 1 0,1 0 0,-1 0 0,0 0 0,1 0 0,-1 1 0,0-1 0,0 1 0,0 0-1,0 0 1,0 0 0,0 0 0,-1 1 0,1-1 0,-1 1 0,0-1 0,1 1 0,-1 0 0,0 0 0,-1 0 0,1 0 0,0 0 0,-1 0 0,0 1 0,0-1 0,0 0-1,0 1 1,0-1 0,-1 1 0,1 6 0,0-1 26,-1 1 0,0 0 0,-1-1-1,0 1 1,0 0 0,-1-1 0,0 1 0,-1-1-1,0 0 1,0 0 0,-6 10 0,-7 5-13,-2-2 1,0 0 0,-1-1-1,-2-1 1,0-1 0,-41 29-1,62-47-3,4 2 19,13-1 26,20-1 162,28-4 252,-40 1-422,1 2 0,0 0 0,27 4 0,-51-3-43,0 0 0,0 0 0,0 0 0,-1 0 0,1 1 0,0-1 0,0 0 0,-1 1 0,1-1 0,-1 1 0,1 0 0,-1-1 0,0 1 0,0 0 0,0 0 0,0 0 0,0 0 0,0 0 0,0 0 0,-1 0 0,1 0 0,-1 0 0,1 0 1,-1 0-1,0 1 0,0-1 0,0 4 0,1 3-21,-1 0 1,0 0-1,-1 0 1,0 0 0,-3 14-1,1-16-68,0 1 1,-1-1-1,1 0 0,-1 0 0,-1-1 0,1 1 1,-1-1-1,-8 8 0,-52 47-1678,34-33 517,-21 21-426,63-49 2482,8-4-164,0-1 0,0-1 0,0-1 0,-1 0 0,23-14 0,16-5 91,-32 15-489,2 2 0,-1 0 0,1 2 0,1 1 0,-1 1 0,47-3-1,-71 8-235,0 0-1,0 0 0,-1 0 0,1 1 0,0-1 0,-1 1 0,1 0 0,0 0 0,-1 0 0,1 0 0,-1 0 0,1 0 0,-1 1 0,1-1 0,-1 1 0,0-1 0,0 1 0,0 0 0,0 0 0,2 3 0,-1-1 33,-1 0 0,0 0 0,0 1 1,0-1-1,0 1 0,0 0 0,-1 0 0,0-1 1,0 1-1,0 8 0,0 1 13,-1 0-1,-1 0 1,0 0 0,-1 0-1,-1 0 1,0-1 0,-7 18-1,4-16-527,-1 0-1,0 0 0,-2-1 1,1-1-1,-2 1 1,-20 21-1,8-11-5157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5.6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0 5097,'0'0'4184,"-4"20"-3181,-8 52 684,-3 114 1,2 860 5954,17-940-7043,4-1 1,30 140 0,-30-202-740,4 48 1,-11-74-1656,-1 0 1,-3 32-1,-5-23-5800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6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311 1 10058,'0'0'9514,"-82"169"-9138,27-28 192,-2-4 89,14-26-169,13-40-200,12-29-280,3 0-8,6-5-592,8-12-1337,1-12-2368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7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3441,'0'0'2822,"4"19"-989,52 285 5694,-52-250-6372,-4-53-739,-6-5 80,2-4-476,1 0 0,-1 0-1,1 0 1,0 0 0,1 0-1,0 0 1,1-1 0,-1 1-1,1-1 1,1 1 0,0-1 0,0 1-1,1-1 1,0 1 0,0-1-1,1 1 1,0 0 0,0-1-1,1 1 1,0 0 0,1 1-1,-1-1 1,7-9 0,0 5-26,0 1 1,0 0-1,1 0 1,1 1-1,-1 1 1,2 0-1,-1 0 1,1 1-1,1 1 1,15-7-1,-16 9-814,0 1 0,0 0 0,23-3 0,-14 5-4016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8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0 231 12659,'0'0'2982,"20"-1"-2642,0 0-371,10 0 207,0-1-1,0-2 0,53-13 1,-74 14-206,0 0 1,0-1 0,0 0 0,-1 0-1,0-1 1,0 0 0,13-11-1,-17 13-71,0-1-1,-1 0 0,1 0 0,-1-1 1,0 1-1,0-1 0,0 1 0,-1-1 1,0 0-1,0 0 0,0 0 0,0 0 1,-1 0-1,2-11 0,-3 12-45,1 1 0,-1 0 0,0-1 0,0 1 0,0-1 0,0 1 0,-1-1 0,1 1 0,-1 0 0,0-1 0,0 1 0,0 0 0,-1 0-1,1 0 1,-1 0 0,1 0 0,-1 0 0,-3-3 0,3 4 111,0 0 0,-1 0 0,1 1-1,-1-1 1,1 1 0,-1 0 0,0 0-1,1 0 1,-1 0 0,0 0 0,0 0-1,1 1 1,-1-1 0,0 1 0,0 0-1,0 0 1,0 0 0,0 0 0,0 1-1,1-1 1,-1 1 0,-5 1 0,2 1 208,-1 0 1,1 0 0,0 0-1,0 0 1,1 1 0,-1 0 0,1 1-1,0-1 1,0 1 0,0 0-1,0 0 1,1 0 0,0 1-1,0 0 1,1 0 0,-4 8-1,-1 1 292,1 0-1,1 1 0,0 0 0,1 0 0,-4 27 0,6-28-183,2 0 0,-1 0-1,2 0 1,1 23-1,0-35-256,-1 0-1,0 0 0,1 0 0,0 0 1,-1 0-1,1 0 0,1 0 0,-1 0 1,0 0-1,1-1 0,-1 1 0,1 0 1,0-1-1,0 1 0,0-1 0,0 0 1,0 0-1,0 1 0,1-2 0,-1 1 0,1 0 1,-1 0-1,1-1 0,0 1 0,0-1 1,0 0-1,0 0 0,3 1 0,1-1-55,-1 0 0,0 0-1,1 0 1,-1-1-1,1 0 1,-1-1-1,1 1 1,-1-1-1,1 0 1,-1-1-1,0 0 1,0 0 0,8-3-1,-4 0-935,-1-1 0,1 0 0,-1-1 0,0 0 0,-1-1 0,13-13 1,4-10-5714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8.6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13363,'0'0'3265,"0"202"-2057,13-48-224,7 6-272,0-27 32,-7-41-184,-2-45-247,-6-14-193,-1 0-88,-2-4-32,-2-4-513,0-10-831,-26-15-656,4 0-2265,-2-7-2481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8.9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78 11570,'0'0'3787,"21"-13"-2843,-2 2-711,-10 4-201,1 1 1,-1 0-1,2 0 1,-1 2-1,0-1 1,1 1-1,0 0 1,0 1-1,0 1 1,1 0-1,17-1 1,-17 2 22,-1 1 0,0 0 1,1 1-1,-1 1 0,0-1 0,0 2 1,0 0-1,0 0 0,11 6 1,-17-7-23,-1 0 0,0 1 1,-1-1-1,1 1 1,0 0-1,-1 0 0,0 0 1,0 1-1,0-1 0,0 1 1,0 0-1,-1 0 0,1 0 1,-1 0-1,0 0 0,0 0 1,-1 1-1,1-1 0,-1 0 1,0 1-1,0 0 1,-1-1-1,1 1 0,-1-1 1,0 6-1,-1-4 57,1 0 0,-1-1 0,-1 1-1,1 0 1,-1-1 0,0 1 0,0-1 0,-1 0 0,1 0 0,-1 0-1,0 0 1,0 0 0,-1 0 0,0-1 0,0 1 0,0-1 0,0 0-1,0-1 1,-1 1 0,0-1 0,0 0 0,-7 4 0,3-2-160,-1 0 1,1-1-1,-1 0 1,0-1-1,0 0 1,0-1-1,0 0 0,-1 0 1,1-1-1,0 0 1,-1-1-1,-10-1 1,19 1-137,-1-1 0,1 1-1,-1-1 1,1 1 0,0-1 0,-1 0 0,1 0 0,0 0 0,0 0-1,-1 0 1,1 0 0,0-1 0,0 1 0,1-1 0,-1 0 0,0 1-1,0-1 1,1 0 0,-1 0 0,-1-2 0,-9-23-5762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9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10538,'0'0'4921,"60"138"-3200,-33-68-561,-5 1-264,2-7-224,-8-10-248,-3-10-184,-5-13-200,1-11-40,-6-7-208,3-8-712,-1-5-808,1 0-1289,-1-1-2424</inkml:trace>
  <inkml:trace contextRef="#ctx0" brushRef="#br0" timeOffset="1">326 287 11923,'0'0'6257,"56"111"-5433,-32-76-408,-4-6-128,-2-5-216,-3-8-72,-2-5 0,-1-3-440,-4-7-736,3-1-1177,-4-7-2696,-3-9-5353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5.9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 10082,'0'0'4453,"2"18"-3395,0-4-833,-1 1-16,1 0-1,0 0 0,1-1 0,1 1 0,0-1 1,11 23-1,-3-12 34,-2-2-41,1 0-1,2-1 0,0 0 0,1-1 1,28 33-1,-40-52-189,0-1-1,0 1 1,0 0 0,0-1-1,0 0 1,0 1-1,0-1 1,1 0 0,-1 0-1,0 0 1,1 0 0,-1-1-1,1 1 1,-1-1 0,1 1-1,-1-1 1,1 0-1,0 0 1,-1 0 0,1 0-1,-1-1 1,1 1 0,-1-1-1,1 1 1,-1-1 0,1 0-1,-1 0 1,0 0 0,1 0-1,-1-1 1,0 1-1,0 0 1,0-1 0,4-3-1,4-5-18,0 0 0,0 0-1,-1-1 1,13-21 0,-1 0-262,-2-1-1,-1-2 1,-2 1 0,-2-2 0,-1 0 0,10-44 0,-32 200 1325,-13 226 878,22-338-1937,0 0-1,1 0 0,0 0 0,0 0 1,4 10-1,-5-17-40,0 0 1,0 0-1,1 0 0,-1 0 1,0 0-1,1 0 0,-1 0 1,1 0-1,-1 0 1,1 0-1,0-1 0,-1 1 1,1 0-1,0 0 0,-1-1 1,1 1-1,0 0 0,0-1 1,0 1-1,0-1 1,-1 1-1,1-1 0,0 1 1,0-1-1,0 0 0,0 1 1,0-1-1,0 0 1,0 0-1,0 0 0,0 0 1,0 0-1,0 0 0,0 0 1,0 0-1,0 0 1,0 0-1,0 0 0,0-1 1,0 1-1,0-1 0,0 1 1,0 0-1,0-1 0,0 1 1,-1-1-1,1 0 1,0 1-1,0-1 0,0 0 1,-1 1-1,2-3 0,20-24-2894,-3-8-2090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19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30 4793,'0'0'9602,"4"-4"-8454,14-21 1352,-21 30 30,-4 20-2268,-22 105 540,-20 223 0,40-140-4397,9-180-1966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0.2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278 1 7498,'0'0'9234,"-42"186"-8002,3-6-184,1 25-224,-2-5-32,13-36-351,5-41-305,5-30-136,-3-17-1113,2-25-3152,3-25-7817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5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605 759 6025,'0'0'8303,"-17"10"-7698,-3 3-344,8-5 18,-1 0 0,0-1 0,0 0 0,0-1 0,-1-1-1,-19 6 1,-1-5 633,-1-1-1,0-2 0,-57-2 0,64-1-572,21 0-326,0-1 0,-1 1 0,1-1-1,0-1 1,0 1 0,0-1 0,0-1 0,0 1 0,1-1 0,-1 0 0,1 0 0,0-1 0,-12-8 0,10 4 8,0 0 1,0 0-1,1 0 1,0-1 0,0 0-1,1-1 1,0 0 0,-5-12-1,0-4 11,1-1-1,2 0 0,1 0 1,1-1-1,1 0 0,-2-36 1,5 33-43,1 1 1,1 0 0,1-1 0,2 1-1,11-50 1,-11 69 6,1 0 0,0 0 0,0 1 0,1-1 0,1 1 0,-1 0 0,2 1 0,-1-1 0,1 1 0,1 1 0,-1-1 0,2 1 0,-1 0 0,1 1 0,0 0 0,0 1 0,1-1 0,14-5 0,5 1-5,1 1-1,0 2 1,1 1 0,-1 1-1,62-3 1,-64 6-4,538-30-12,-559 33 18,0 1 1,0-1-1,-1 1 1,1 0-1,0 1 1,-1-1-1,1 1 0,-1 1 1,0-1-1,0 1 1,0 0-1,0 0 1,0 1-1,0 0 1,8 7-1,-8-4 6,0-1 0,-1 1 0,0 0 0,0 0-1,-1 1 1,1-1 0,-2 1 0,1 0-1,-1 0 1,0 0 0,-1 1 0,2 8 0,1 9 30,-1 0 1,-1 0-1,-1 0 1,-1 0-1,-2 0 1,0 0 0,-2 0-1,-1 0 1,-1 0-1,-1-1 1,-2 0-1,0 0 1,-1 0 0,-2-1-1,0-1 1,-30 44-1,25-44-9,-2 1 0,0-2 0,-2-1 0,0 0 0,-41 30-1,48-41-11,-1-1 1,1-1-1,-2 0 0,1-1 0,-1-1 0,-1 0 0,1-1 0,-1 0 0,1-2 0,-1 0 0,-29 2 0,25-4-116,-12 0-306,-37-3-1,60 2-78,0-2 0,0 1 0,0-1 1,0-1-1,0 1 0,1-1 0,-1-1 0,-12-7 0,-5-6-4138,4 2-2015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6.4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0 3001,'0'0'7293,"-3"20"-6634,-7 62 316,0 96 1,10 105 1267,0-241-1853,0-18-107,0-1 1,2 1-1,0-1 1,2 1-1,1-1 1,13 39-1,-18-61-276,0 0-1,1 1 1,-1-1 0,1 0-1,-1 0 1,1 0 0,-1 0-1,1 0 1,0 0 0,-1 0 0,1 0-1,0 0 1,0 0 0,0 0-1,0 0 1,0 0 0,0-1-1,0 1 1,0 0 0,0-1-1,0 1 1,0-1 0,1 1-1,-1-1 1,0 0 0,0 1-1,0-1 1,1 0 0,-1 0-1,0 0 1,0 0 0,1 0-1,-1 0 1,0 0 0,0 0-1,1-1 1,-1 1 0,0 0 0,0-1-1,3 0 1,0-2 27,0 1 1,0-1-1,0 0 0,0 0 1,-1-1-1,1 1 0,-1-1 1,5-7-1,2-3-251,0 0 1,-2-1-1,0 0 1,0-1-1,-1 1 1,-1-2-1,-1 1 0,-1-1 1,0 1-1,-1-1 1,0 0-1,-1-22 1,-1 37 226,-1 0 1,0 0 0,-1 0 0,1 0 0,0 1 0,0-1-1,-1 0 1,1 0 0,-1 0 0,0 1 0,0-1-1,1 0 1,-1 1 0,0-1 0,0 1 0,0-1 0,-1 1-1,1 0 1,0-1 0,0 1 0,-1 0 0,1 0 0,-1 0-1,1 0 1,-1 0 0,1 0 0,-1 0 0,0 0-1,0 1 1,1-1 0,-1 1 0,0-1 0,0 1 0,1 0-1,-1-1 1,0 1 0,0 0 0,-3 1 0,-2-1 5,1 1 1,0-1 0,0 1-1,0 1 1,0-1 0,0 1-1,0 0 1,0 1 0,1-1-1,-9 7 1,7-5-273,-5 5-342,8 0-3718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6.9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 9194,'0'0'1563,"0"16"-425,6 246 1153,-6-261-2069,0-15-66,2-16-406,1-1-1,1 0 1,2 1-1,1 0 1,2 0-1,0 1 1,16-33-1,-8 34 664,-17 27-372,1 1-1,-1-1 1,1 0 0,-1 1 0,1-1-1,-1 1 1,1-1 0,0 1 0,-1 0-1,1-1 1,-1 1 0,1-1 0,0 1-1,-1 0 1,1 0 0,0-1 0,0 1-1,-1 0 1,1 0 0,0 0 0,0 0-1,-1 0 1,1 0 0,0 0 0,0 0-1,-1 0 1,1 0 0,0 0 0,-1 1-1,1-1 1,0 0 0,-1 0 0,1 1-1,0-1 1,-1 1 0,1-1 0,0 0-1,-1 1 1,1-1 0,-1 1 0,2 0-1,5 9 288,0 1-1,-1-1 0,0 1 1,-1 0-1,0 0 0,6 20 1,-1-3-206,2 13 311,-10-19-1181,-3-21 490,1 0 0,0 0 0,0 0 0,0 0 0,0 0 0,-1-1 0,1 1 1,0 0-1,-1 0 0,1 0 0,-1 0 0,1 0 0,-1-1 0,1 1 0,-1 0 1,0 0-1,-3 2-4571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7.2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76 7274,'0'0'3690,"2"18"-2921,8 57-209,-9-70-499,0-1 0,1 0 0,-1 0 0,1 0 1,0 0-1,0 0 0,1-1 0,-1 1 0,1-1 0,-1 1 0,1-1 0,0 0 0,0 0 0,1 0 0,4 3 0,-6-4 26,0-1-1,1 1 1,-1-1-1,1 0 1,-1 0 0,1 0-1,0 0 1,-1 0-1,1 0 1,0-1 0,-1 1-1,1-1 1,0 0-1,0 0 1,0 0 0,-1 0-1,1 0 1,0-1-1,0 1 1,3-2 0,-3 0-17,-1 0 1,0 0-1,1 0 1,-1 0-1,0 0 1,0 0-1,0-1 1,-1 1 0,1-1-1,0 1 1,-1-1-1,0 0 1,0 0-1,0 0 1,0 1 0,0-1-1,0 0 1,0-4-1,6-58 70,-7 57-157,1-3 30,-1 1 1,0-1-1,-1 1 0,-3-16 1,4 23-40,-1 1-1,0 0 1,0-1 0,1 1 0,-2 0-1,1 0 1,0-1 0,0 1 0,-1 0 0,1 0-1,-1 0 1,1 1 0,-1-1 0,0 0 0,0 0-1,0 1 1,0-1 0,0 1 0,0 0-1,0 0 1,0 0 0,-1 0 0,1 0 0,-5-1-1,2 1-126,1 0 1,-1 1-1,0-1 0,1 1 0,-1 0 0,0 1 0,1-1 0,-1 1 0,0 0 0,1 0 0,-1 0 0,1 1 0,-5 2 0,-1 1-848,0 0 0,1 1-1,0 0 1,-11 11-1,-7 7-6581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45.6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1244 27 3513,'0'0'11356,"-16"0"-9836,-51 1 7,59-1-1365,0 1 0,0 0 0,1 0 0,-1 1 0,0 0 0,1 0 0,-1 1 1,1 0-1,-11 6 0,-12 5-4,-20 2 749,-1-1 1,-79 11-1,-110 1 863,-19 3-1457,40-10-280,138-15-26,68-4-46,14 0-115,23-1 23,18-4 127,52-14 0,-3 1 9,207-25-48,290-56-139,-496 71 119,-135 38-331,20-5-394,0-1-1,0 0 1,-47 2 0,-1-8-2194,11-1-490,1 3 0,-1 3 1,-63 12-1,78-7 395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46.8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300 1677 7634,'0'0'2720,"-18"1"-1945,-126 2 3441,142-3-4085,-1-1 1,1 0 0,0 1 0,-1-1-1,1 0 1,0 0 0,0 0 0,-1-1-1,1 1 1,0 0 0,0-1 0,0 0-1,1 1 1,-1-1 0,0 0 0,1 0-1,-1 0 1,1 0 0,-1 0 0,1 0-1,0 0 1,-1-3 0,-3-5 65,1 0 0,0 0 1,-4-18-1,-1-19-5,3 0 0,2 0 1,3-60-1,0 27-141,-20-251 112,-2-81-152,19 314-19,1 56-58,3 1-1,4-54 1,-3 91 61,0 0 0,0 0 0,0 1 0,1-1-1,0 0 1,0 1 0,0-1 0,0 1 0,0-1 0,0 1 0,1 0 0,0 0 0,0 0 0,0 1 0,0-1-1,0 0 1,0 1 0,1 0 0,-1 0 0,7-3 0,7-2-2,1 0 0,-1 1-1,22-5 1,-31 9 6,62-13 23,127-12 0,74 14 49,-152 8-60,484-58 22,-588 61-32,54-6 0,1 3 1,127 7 0,-193-1-7,1 0 0,-1-1 0,1 2 0,-1-1-1,0 0 1,0 1 0,0 0 0,0 0 0,0 0 0,0 0 0,0 1 0,-1 0 0,1-1 0,-1 1-1,0 1 1,0-1 0,0 0 0,0 1 0,-1-1 0,1 1 0,-1 0 0,0 0 0,2 4 0,3 10-5,0 1 1,-1-1 0,6 39-1,-11-51 13,35 211 96,15 77 159,-37-236-214,2 0 1,3-2-1,28 59 0,-17-54-36,1 1 3,42 124 0,-71-180 88,-1-1 1,0 1-1,0 0 0,0-1 1,-1 1-1,0 0 1,0 0-1,0 0 1,-1-1-1,0 1 0,0 0 1,0-1-1,-1 1 1,0-1-1,-4 10 0,1-7 27,0 0 0,0 0 0,-1 0-1,0-1 1,0 0 0,-1 0 0,0-1-1,-14 11 1,-3-2 52,0-1-1,-1-1 1,0-1-1,-1-1 1,-43 11-1,-32 3-74,-2-5-1,0-4 0,-176 5 1,126-20-110,-39 2-1970,66 9-9122,91-8 3416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54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371 91 2513,'0'0'4765,"7"-3"-3716,23-10 295,-29 13-1150,-1-1 0,1 1 0,0-1-1,0 1 1,-1 0 0,1-1 0,0 1-1,0-1 1,-1 0 0,1 1 0,-1-1 0,1 0-1,-1 1 1,1-1 0,-1 0 0,1 1-1,-1-1 1,1 0 0,-1 0 0,0 0-1,0 1 1,1-1 0,-1 0 0,0 0-1,0 0 1,0 0 0,0 1 0,0-1-1,0 0 1,0 0 0,0 0 0,0 0-1,0 0 1,-1 1 0,1-1 0,0 0 0,-1-1-1,0-1-29,0 1 0,-1 0 0,1 0-1,0 0 1,-1 0 0,1 1 0,-1-1-1,0 0 1,-3-2 0,0 1-99,0-1 1,-1 2-1,1-1 0,-1 1 1,0-1-1,0 2 0,0-1 1,0 1-1,0-1 0,-1 2 1,1-1-1,0 1 0,0 0 1,0 0-1,-10 2 0,8 0-44,-1 1 0,0-1 0,1 2-1,0-1 1,-1 1 0,2 0 0,-1 1 0,0 0-1,-11 10 1,0 3-9,0 1 0,2 1 0,0 1 0,1 0 0,1 1 1,-15 30-1,18-30 11,1 1 0,1 1 0,1 0 0,1 0 0,1 1 0,-4 26 0,10-41-19,0 0-1,1 1 0,0-1 1,0 1-1,1-1 1,1 0-1,3 17 0,-3-20-3,1-1-1,-1 1 0,1-1 1,1 0-1,-1 0 0,1-1 1,0 1-1,0-1 0,0 1 1,1-1-1,0 0 0,9 6 1,-2-3 4,0 0-1,1-1 1,0-1 0,1 0 0,-1 0 0,1-2 0,0 0 0,1 0 0,-1-1-1,0-1 1,1-1 0,0 0 0,-1 0 0,1-2 0,-1 0 0,21-4 0,-2-1-127,0-1 0,-1-2 0,0-2 0,0-1 0,-1-1 0,31-18 0,-46 21-501,1 0 0,-1-1 0,-1-1 0,28-26 0,-32 25-873,0 0 0,0 0-1,10-19 1,-1-5-3468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55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0 174 9458,'0'0'5541,"22"3"-4655,76 10-94,-87-12-701,1 0 0,-1-1 0,0-1 1,1 0-1,-1 0 0,0-1 0,0-1 0,14-4 1,-4-2-40,0-1 0,29-17 0,-33 16-40,13-6-21,-2-2 0,0-1-1,45-43 1,-72 76-79,-4 39 326,-13 75-1,2-30 28,2 50-174,11-82-5678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6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2713,'0'0'8020,"-3"19"-7079,1-4-668,-3 26 800,-2 68 1,8-94-787,0 1 0,1 0 0,5 20 1,-6-30-191,1 1 0,0-1 1,1 0-1,-1 0 1,1 0-1,1-1 1,-1 1-1,1-1 0,6 8 1,-8-10-62,1-1 1,0 1 0,0-1-1,0 0 1,0 0-1,1 0 1,-1 0 0,1 0-1,-1-1 1,1 1-1,-1-1 1,1 0 0,0 0-1,0-1 1,0 1-1,-1-1 1,1 0 0,0 0-1,0 0 1,0 0 0,0-1-1,-1 1 1,1-1-1,0 0 1,0 0 0,-1 0-1,5-3 1,-2 1-30,0 0 0,0 0 1,0-1-1,0 0 0,-1 0 1,0 0-1,0-1 0,0 1 1,0-1-1,-1-1 0,1 1 1,-1-1-1,-1 1 0,5-10 1,-4 6-33,0 0 1,-1 0 0,-1 0-1,1-1 1,-2 1 0,1-1-1,-1 1 1,-1-1 0,1 1-1,-2-1 1,1 0-1,-3-12 1,2 18 13,-1-1 0,1 1-1,-1-1 1,1 1 0,-1 0-1,0 0 1,-1 0 0,1 0 0,-1 0-1,0 0 1,0 0 0,0 1-1,0 0 1,-1-1 0,1 1-1,-1 1 1,0-1 0,0 0 0,0 1-1,0 0 1,0 0 0,-1 0-1,1 0 1,0 1 0,-1 0 0,-8-2-1,6 2-78,0 0-1,-1 0 1,1 0-1,-1 1 1,1 1-1,-1-1 1,1 1-1,0 0 1,-1 0-1,1 1 0,0 0 1,0 1-1,-11 4 1,12-3-739,0 0 0,0 1 1,0-1-1,1 1 0,-1 0 1,1 0-1,0 1 0,-6 9 0,0 1-6343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55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13419,'0'0'5296,"25"-5"-5168,-1 0-95,147-25 203,-162 29-283,158-24 329,-139 19-785,-1-1 1,0-1-1,50-23 1,-76 30-166,-4 4-215,-47 55 484,3 2-1,-46 74 1,69-95 934,3 0 0,1 1 0,2 2-1,2-1 1,-11 49 0,23-74-321,0 1-1,2 0 1,0 0 0,1 0-1,2 34 1,-1-49-202,1 1 0,-1-1 0,1 1 0,0-1 0,0 0 0,-1 0 0,2 1 0,-1-1 0,0 0 0,0 0 0,1 0 0,-1 0 0,1 0 0,-1 0 0,1-1 0,0 1 0,0-1 0,0 1 0,0-1 0,0 1 0,0-1 1,0 0-1,0 0 0,1 0 0,-1 0 0,0-1 0,1 1 0,-1 0 0,0-1 0,1 0 0,-1 0 0,1 1 0,-1-1 0,0-1 0,4 1 0,2 0 28,-1-1 1,1 0-1,0 0 0,0-1 0,0 0 1,-1 0-1,1-1 0,-1 0 1,13-7-1,-10 4-348,0-1 0,-1-1 0,0 0 0,0 0 0,13-17 0,12-28-5008,-20 22 47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55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0 120 11498,'0'0'5306,"121"-4"-5026,-78-9-136,3-3-144,-4-1-232,13-8-857,-11 3-1391,-6 0-2617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56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97 15419,'0'0'3329,"135"-6"-2993,-64-3-104,6 0-88,-2-2-88,-10 0-48,-4 2-16,-12 0-32,-11 0-504,-10 0-984,-12 1-1145,-11 1-2384</inkml:trace>
  <inkml:trace contextRef="#ctx0" brushRef="#br0" timeOffset="1">369 111 11723,'0'0'2808,"-19"99"-1240,19-6 401,0 4-465,0-6-592,15-15-504,-4-19-280,0 1-120,0 4-8,-7-11-344,-3-3-568,-1-6-1024,-1-9-2993,-7-15-4033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56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3753,'0'0'16027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3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188 1 14523,'0'0'3121,"-82"104"-1649,53-48-288,9 4-608,4-1-327,3-4-169,4-6-72,1-2-8,5-1-265,-1-2-271,1-2-520,3 10-496,0-11-1001,7-10-2992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3.5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0 7258,'0'0'3560,"5"18"-1562,2 11-1269,7 23 517,-2 0 1,-2 1-1,3 60 1,-13-112-1237,0 0 1,-1 0-1,1 0 1,0 0-1,0 0 1,0 0-1,-1 1 0,1-1 1,-1 0-1,1 0 1,-1 0-1,1 0 1,-1 0-1,0 0 1,1 0-1,-1-1 1,0 1-1,0 0 1,1 0-1,-1 0 1,0-1-1,0 1 1,0-1-1,0 1 1,0 0-1,0-1 1,0 1-1,0-1 1,0 0-1,0 1 1,-1-1-1,1 0 1,0 0-1,0 0 1,-2 0-1,1 0 4,0 0-1,0 0 1,0 0-1,0 0 1,0 0 0,0-1-1,0 1 1,-1-1-1,1 0 1,1 1 0,-1-1-1,0 0 1,0 0-1,0 0 1,0-1 0,1 1-1,-1 0 1,0-1 0,-1-1-1,-1-4 13,0 1-1,0-1 1,1 0 0,0 0 0,0 0-1,1-1 1,0 1 0,0-1-1,0 1 1,1-1 0,1 0-1,-1 1 1,1-1 0,0 0-1,1 1 1,0-1 0,0 0-1,1 1 1,0-1 0,0 1-1,0 0 1,1-1 0,1 1-1,-1 0 1,1 1 0,0-1-1,0 1 1,1 0 0,0 0 0,0 0-1,0 0 1,1 1 0,0 0-1,11-8 1,-4 6 5,0 0-1,1 1 1,-1 0 0,1 1-1,0 1 1,0 0-1,24-3 1,3 3-2728,57 1 0,-67 3-3527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3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0 161 5433,'0'0'12248,"18"0"-11566,-14 0-660,15 1 91,0-2 1,1 0-1,-1-1 0,29-7 1,-43 8-110,1-1 1,-1 0-1,0 0 0,0 0 1,0-1-1,0 0 0,0 0 1,0 0-1,-1-1 0,6-4 1,-8 5-27,0 1 1,0-1 0,0 0-1,0 0 1,-1 0-1,1 0 1,-1 0 0,0 0-1,0 0 1,0-1-1,0 1 1,0 0 0,-1-1-1,1 1 1,-1-1-1,0 1 1,0-1 0,-1-5-1,0 6 6,1 1-1,-1-1 1,0 1 0,0-1-1,0 1 1,0 0-1,0 0 1,0 0 0,-1-1-1,1 1 1,-1 0-1,1 1 1,-1-1 0,0 0-1,0 0 1,1 1-1,-1-1 1,-1 1-1,1 0 1,0-1 0,0 1-1,0 0 1,-1 0-1,1 0 1,0 1 0,-1-1-1,1 1 1,-1-1-1,1 1 1,-4 0 0,1-1-7,1 1 0,-1 0 1,0 0-1,1 0 0,-1 1 1,1 0-1,-1 0 0,1 0 1,-1 0-1,1 1 1,0-1-1,0 1 0,-1 0 1,1 1-1,1-1 0,-6 5 1,2 0 96,1 0 0,0 0 1,0 1-1,0 0 0,1 0 1,1 1-1,-1 0 0,1-1 0,1 1 1,-4 12-1,4-7 78,0 1 1,0-1-1,1 1 1,1 0-1,1-1 1,1 19-1,-1-29-125,1 1-1,0-1 0,-1 0 1,2 1-1,-1-1 0,0 0 1,1 1-1,0-1 0,0 0 1,0 0-1,1-1 0,-1 1 1,1 0-1,0-1 0,0 1 1,0-1-1,0 0 0,1 0 1,-1 0-1,1-1 1,0 1-1,-1-1 0,1 0 1,1 0-1,-1 0 0,0-1 1,5 2-1,-2-1-229,1-1 0,-1 1 0,1-2 0,0 1 0,-1-1 0,1 0 0,0 0-1,-1-1 1,1 0 0,-1-1 0,1 1 0,-1-2 0,0 1 0,1-1 0,7-4 0,23-16-3923,-6-2-2748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4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14539,'0'0'2353,"-6"143"-1457,15-18 928,8 18-752,1-23-423,-5-34-225,-8-35-160,3-13-128,-5-1-136,-1-3-40,-2-3-368,0-14-361,0-10-399,-13-9-528,-1-16-2089,-3-7-1744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4.5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0 488 12411,'0'0'4955,"22"0"-4212,72 1-392,-88-1-333,0 0-1,1 1 1,-1 0-1,0 0 1,0 0 0,0 1-1,0 0 1,0 0 0,7 5-1,-10-6-10,0 1-1,0 0 1,0 0-1,-1 0 1,1 1-1,-1-1 1,0 0 0,0 1-1,0 0 1,0-1-1,0 1 1,0 0-1,2 5 1,-3-3 40,0-1-1,0 1 1,-1-1 0,1 1 0,-1-1-1,0 1 1,0-1 0,0 1 0,-1-1-1,0 1 1,1-1 0,-2 1 0,1-1-1,0 1 1,-1-1 0,0 0-1,0 0 1,0 0 0,-1 0 0,1 0-1,-6 6 1,-4 3 65,1 0-1,-1-1 1,-19 14-1,25-22-248,0 1 1,0-1-1,0 0 0,0-1 0,-1 0 0,0 0 1,1 0-1,-1-1 0,0 1 0,-11 0 0,17-3-23,0 1-1,-1-1 0,1 0 1,0-1-1,0 1 1,-1 0-1,1 0 0,0 0 1,0-1-1,-1 1 1,1-1-1,0 1 0,0-1 1,0 1-1,0-1 0,-1 0 1,1 1-1,0-1 1,0 0-1,1 0 0,-1 0 1,0 0-1,0 0 0,0 0 1,0 0-1,1 0 1,-1 0-1,1 0 0,-1 0 1,1 0-1,-1-3 1,-8-22-5980</inkml:trace>
  <inkml:trace contextRef="#ctx0" brushRef="#br0" timeOffset="1">332 1 12707,'0'0'3104,"35"93"-1023,-17-28-697,-3 8-384,-4 2-368,-2-6-311,-4-10-217,2-15-104,-3-13-401,3-15-935,-1-11-1352,-1-5-3426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4.9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8146,'0'0'9282,"75"124"-8642,-48-89-368,-2-8-176,1-5-96,-6-7-288,-2-11-560,-1-4-881,3-15-575,-2-12-1793,-3-3-1080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6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1 4489,'0'0'3026,"-6"28"-874,-1-1-1623,-32 167 2753,31-122-2000,4 144 1,4-208-1256,0 0-1,1 0 0,0 0 0,1 0 0,0 0 0,0-1 0,5 12 0,-5-17-11,-1 1 1,0-1-1,1 0 1,0 0-1,-1 1 1,1-1-1,0 0 0,0 0 1,0-1-1,1 1 1,-1 0-1,0-1 1,1 1-1,-1-1 0,1 0 1,-1 0-1,1 0 1,0 0-1,-1 0 1,1 0-1,0-1 0,-1 0 1,7 1-1,-5-1-26,1 0 0,0 0 0,0 0 0,-1-1 0,1 0 0,0 0-1,-1 0 1,1-1 0,-1 1 0,1-1 0,-1 0 0,0 0 0,1-1 0,-1 1-1,0-1 1,-1 0 0,1 0 0,0 0 0,-1 0 0,0-1 0,0 0 0,0 1 0,0-1-1,2-5 1,-1 1-106,-1 1-1,0-1 0,0 1 1,-1-1-1,0 0 1,0 0-1,-1 0 0,0 0 1,0 0-1,-1-1 1,0 1-1,0 0 0,-3-14 1,1 17 147,1 0 0,-1 0 0,0 1 1,-1-1-1,1 1 0,-1-1 0,0 1 0,0 0 1,0 0-1,0 0 0,-1 0 0,1 1 0,-1 0 0,0-1 1,0 1-1,0 1 0,-1-1 0,1 0 0,-1 1 1,0 0-1,1 0 0,-1 1 0,0-1 0,0 1 1,0 0-1,0 0 0,0 1 0,0-1 0,0 1 0,0 0 1,0 1-1,-7 0 0,11 0-107,0 0-1,-1 0 1,1 0 0,0 0 0,0 0-1,0 0 1,0 0 0,0 0-1,0 0 1,0 0 0,0 1 0,0-1-1,1 0 1,-1 1 0,0-1-1,1 1 1,-1-1 0,1 0 0,0 1-1,-1-1 1,1 1 0,0-1-1,0 1 1,0 0 0,0-1 0,0 1-1,0-1 1,0 1 0,1 1-1,-1 2-861,0 10-4143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5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365 1 856,'0'0'12619,"-51"122"-9682,11-13-857,-2 32-584,-7 8-367,9-25-193,5-34-344,13-39-352,6-13-240,1-1-480,4-6-905,-7-17-1143,1-10-3001,8-4-4353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5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207 1 13731,'0'0'5513,"-42"129"-4569,20-56-432,-1 6-119,-5 1-81,4-7-112,3-11-144,2-15-56,7-12-88,2-13-376,5-9-713,5-8-1039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6.3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1 2633,'0'0'13767,"0"15"-12646,8 110-263,-8-124-857,-1 1 1,1-1-1,0 1 1,0-1 0,-1 1-1,1-1 1,-1 1-1,1-1 1,-1 0 0,0 1-1,1-1 1,-1 0-1,0 1 1,0-1 0,0 0-1,0 0 1,0 0 0,0 0-1,0 0 1,-1 0-1,1 0 1,0 0 0,-3 1-1,-40 14-80,39-15 71,1 0 0,-1 0 0,1 0 0,0 1 0,-1 0 0,1 0 0,0 0 0,0 0 0,0 1 0,-4 2 1,8-4 7,0-1 1,-1 0-1,1 1 1,0-1-1,0 1 1,-1-1-1,1 1 1,0-1-1,0 1 1,0-1-1,-1 0 1,1 1-1,0-1 1,0 1-1,0-1 1,0 1-1,0-1 1,0 1-1,0-1 1,0 1-1,0-1 1,0 1 0,0-1-1,1 1 1,-1-1-1,0 1 1,0-1-1,0 1 1,1-1-1,-1 0 1,0 1-1,0-1 1,1 1-1,-1-1 1,0 0-1,1 1 1,-1-1-1,0 0 1,1 1-1,-1-1 1,1 0-1,-1 0 1,1 1-1,-1-1 1,0 0-1,1 0 1,-1 0 0,1 0-1,-1 1 1,2-1-1,27 7 171,-26-7-167,65 6 170,-55-7-165,0 2 0,0 0 0,0 0 0,-1 1 1,1 1-1,-1 0 0,18 6 0,-28-7-9,1 0 1,-1 0-1,0 0 0,0 0 1,0 0-1,0 0 1,0 1-1,-1-1 1,1 1-1,-1-1 1,0 1-1,1-1 0,-1 1 1,0 0-1,-1 0 1,1-1-1,0 1 1,-1 0-1,1 0 1,-1 0-1,0 0 0,0 4 1,-1 9 1,0 0 0,-4 26 0,5-40-1,-22 87 8,15-66-6,1 1 0,1-1-1,1 1 1,-1 28 0,5-52-8,0 1 0,0-1 1,0 0-1,0 1 0,0-1 1,0 0-1,1 1 0,-1-1 1,0 0-1,0 0 0,0 1 0,1-1 1,-1 0-1,0 0 0,0 1 1,1-1-1,-1 0 0,0 0 1,0 0-1,1 1 0,-1-1 1,0 0-1,1 0 0,-1 0 1,0 0-1,1 0 0,-1 0 1,0 0-1,1 0 0,-1 0 1,0 0-1,1 0 0,-1 0 1,0 0-1,1 0 0,-1 0 0,0 0 1,1 0-1,-1 0 0,0 0 1,1 0-1,-1-1 0,0 1 1,0 0-1,1 0 0,-1-1 1,18-7-102,-5-1-287,0-2 0,0 1 0,16-19 0,12-16-3815,-31 32 2148,14-15-6513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6.7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12619,'0'0'2658,"4"16"-853,14 63-236,-4 2 0,5 117 0,-21-190-1937,-4-22 133,-2-27-1,7 31 269,1 0 1,0-1-1,0 1 1,1 0 0,0 0-1,1 0 1,0 0-1,1 0 1,0 0-1,0 0 1,1 1-1,1 0 1,-1 0-1,1 0 1,1 0 0,0 1-1,0-1 1,1 2-1,-1-1 1,2 1-1,-1 0 1,1 0-1,0 1 1,1 0-1,9-5 1,-7 5-116,1 0 0,0 1 0,0 0 0,0 1 0,1 1 0,-1-1 0,1 2 0,0 0 0,0 1 0,0 0 0,25 2 0,-36-1-342,0 0 1,0 0-1,0 1 1,0-1-1,0 1 1,-1-1 0,1 1-1,0-1 1,0 1-1,0 0 1,-1 0-1,1 0 1,0 0-1,-1 1 1,1-1-1,1 2 1,3 8-7007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7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12019,'0'0'7193,"4"22"-5874,31 184 608,-17-135-1611,-18-71-324,0 0 1,0 0-1,0 0 0,0 0 0,1 0 0,-1-1 0,0 1 0,0 0 1,0 0-1,0 0 0,0 0 0,0 0 0,0 0 0,1 0 1,-1 0-1,0-1 0,0 1 0,0 0 0,0 0 0,0 0 0,1 0 1,-1 0-1,0 0 0,0 0 0,0 0 0,0 0 0,1 0 1,-1 0-1,0 0 0,0 0 0,0 0 0,0 0 0,0 0 0,1 0 1,-1 0-1,0 0 0,0 0 0,0 0 0,0 1 0,0-1 1,1 0-1,-1 0 0,0 0 0,0 0 0,0 0 0,0 0 0,0 0 1,0 1-1,0-1 0,1 0 0,-1 0 0,0 0 0,0 0 1,0 0-1,0 1 0,0-1 0,0 0 0,0 0 0,0 0 0,0 0 1,0 0-1,0 1 0,0-1 0,0 0 0,0 0 0,0 0 1,0 1-1,6-15-346,-5 10 324,21-52-617,3 1 0,44-71 0,-64 118 707,0 0-1,1 1 0,0-1 0,8-6 1,-13 13-34,-1 0 1,1 0-1,0 0 1,-1 1-1,1-1 0,0 0 1,0 0-1,0 1 1,-1-1-1,1 1 1,0-1-1,0 1 1,0-1-1,0 1 1,0 0-1,0-1 1,0 1-1,0 0 0,0 0 1,0 0-1,0 0 1,0 0-1,0 0 1,1 0-1,-1 0 1,0 0-1,0 0 1,0 0-1,0 1 1,0-1-1,0 0 0,0 1 1,-1-1-1,1 1 1,0-1-1,0 1 1,0 0-1,0-1 1,0 1-1,-1 0 1,1-1-1,0 1 0,-1 0 1,1 0-1,0 0 1,-1 0-1,1 0 1,-1 0-1,1 0 1,-1 0-1,1 1 1,4 12 189,0 1 1,0 0-1,-2 1 1,0-1-1,2 18 1,0 83 327,-3-50-735,0-54-670,1-10-940,1-7-1872,1-11-2111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7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34 10178,'0'0'5892,"-7"21"-3951,-22 74-345,27-88-1479,1 0 0,-1 1 0,1-1 1,1 1-1,-1 0 0,2-1 0,-1 1 0,1-1 0,0 1 1,0-1-1,1 1 0,0-1 0,0 0 0,1 0 0,0 0 1,0 0-1,1 0 0,-1-1 0,2 1 0,-1-1 1,1 0-1,0 0 0,0-1 0,0 0 0,1 1 0,0-2 1,0 1-1,8 4 0,-10-7-98,-1 0-1,1 0 1,0 0-1,0-1 1,0 1 0,0-1-1,0 0 1,0 0 0,0-1-1,1 1 1,-1-1-1,0 0 1,0 0 0,1 0-1,-1-1 1,0 1 0,0-1-1,0 0 1,0 0-1,0-1 1,0 1 0,0-1-1,0 0 1,-1 0 0,1 0-1,0-1 1,-1 1-1,0-1 1,0 0 0,1 1-1,-2-2 1,1 1 0,0 0-1,3-7 1,1 0-97,-1 0 0,0-1 1,-1 0-1,0 0 0,-1-1 1,0 1-1,0-1 0,-2 0 1,1 0-1,0-23 0,-3 26-195,1-7 57,-1 1 0,0-1 0,-2 0 0,-4-21 0,6 34 41,-1 0 1,0 0-1,0 0 1,0 1-1,0-1 1,0 0-1,0 1 1,-1-1-1,1 1 1,-1-1-1,0 1 0,1 0 1,-1 0-1,0 0 1,-1 0-1,1 0 1,0 0-1,0 0 1,-1 1-1,1-1 1,-1 1-1,0 0 0,1 0 1,-1 0-1,0 0 1,0 0-1,1 0 1,-1 1-1,0-1 1,-6 1-1,-3 1-4243,2 5-1777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17.9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9554,'0'0'11028,"12"20"-10256,0 1-596,-1-2-68,0-1 0,1 0 0,0-1 0,25 25 0,-28-33-65,1 1-40,0 1 1,0 0 0,-1 0 0,-1 1 0,9 15 0,-16-24-8,0-1 0,0 1 1,1 0-1,-2-1 0,1 1 0,0 0 0,-1 0 1,1 0-1,-1 0 0,0-1 0,0 1 1,0 0-1,0 0 0,0 0 0,-1 0 1,1 0-1,-1 0 0,0-1 0,0 1 1,0 0-1,0 0 0,0-1 0,-1 1 0,1-1 1,-1 1-1,0-1 0,1 0 0,-1 0 1,0 1-1,0-1 0,-5 3 0,-34 26-112,27-22 46,1 1 0,-1 1 0,2 0 0,0 1 0,-14 16 0,26-27 72,0-1-1,-1 1 0,1-1 1,0 1-1,0-1 0,0 1 1,-1-1-1,1 1 0,0-1 1,0 1-1,0-1 0,0 1 1,0 0-1,0-1 1,0 1-1,0-1 0,0 1 1,0-1-1,0 1 0,1-1 1,-1 1-1,0-1 0,0 1 1,0-1-1,1 1 0,-1-1 1,0 1-1,1-1 1,-1 1-1,0-1 0,1 1 1,-1-1-1,1 0 0,-1 1 1,1-1-1,-1 0 0,0 1 1,1-1-1,-1 0 0,1 0 1,-1 1-1,1-1 0,0 0 1,-1 0-1,1 0 1,-1 0-1,1 0 0,-1 0 1,1 0-1,-1 0 0,2 0 1,40 6 251,-31-5-203,8 1 17,74 12 79,-83-11-140,1-1 0,-1 1 0,0 1-1,0 0 1,0 1 0,13 7 0,-21-10-7,1-1 0,-1 1-1,0 0 1,0 0-1,0 0 1,0 0 0,0 0-1,0 0 1,-1 0 0,1 1-1,-1-1 1,1 1-1,-1-1 1,0 1 0,0-1-1,0 1 1,0 0-1,0 4 1,-1-2 2,0-1-1,0 0 0,-1 0 1,1 1-1,-1-1 1,0 0-1,0 0 1,-1 0-1,1 0 0,-1 0 1,-2 4-1,-6 8-36,-1 0 0,0-2-1,-1 1 1,-21 19 0,-80 72-2776,62-65-1982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7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271 0 13259,'0'0'4329,"-57"95"-3441,32-27-272,-1 12 104,-1 2-88,-2-4-192,-1-8-143,5-14-153,3-14-80,7-11-64,4-7-40,8-4-449,3-2-1119,0 2-968,3-5-2402,8-6-1575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8.4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8194,'0'0'9547,"5"23"-8821,-1-2-570,35 137 538,-23-108-589,-8-29-87,-1-1 0,-1 1 0,-1 0 1,-1 1-1,3 30 0,-7-51 63,-1-11 3,-2-12-135,1 0 1,1-1-1,1 1 0,1-1 0,0 1 1,7-29-1,-6 45 76,-1 0 0,1-1 1,0 1-1,1 0 0,-1 0 0,1 0 1,0 0-1,1 1 0,0-1 1,0 1-1,0 0 0,0 0 0,1 0 1,-1 1-1,1-1 0,1 1 0,-1 0 1,0 1-1,1-1 0,0 1 0,0 0 1,0 1-1,0-1 0,0 1 0,0 0 1,9-1-1,3 0-135,1 1 0,0 1 0,-1 1 1,1 0-1,0 2 0,21 3 0,-22-1-1984,0 1 0,0 0 0,23 11 0,-11-2-5967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8.7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1 218 15035,'0'0'2920,"17"-6"-2780,58-22-58,-68 25-69,0 0 1,0 0-1,0-1 0,0 0 0,0 0 1,-1-1-1,0 0 0,0 0 0,0 0 1,0-1-1,8-11 0,-12 13-32,1 0 1,-1 0-1,0 0 0,-1-1 0,1 1 1,-1 0-1,0-1 0,0 1 0,0-1 1,0 0-1,-1 1 0,0-1 0,0 1 1,0-1-1,-1 0 0,1 1 0,-1-1 1,-2-7-1,2 11-16,0-1 0,0 0 1,0 0-1,0 1 0,0-1 0,-1 0 0,1 1 1,-1 0-1,1-1 0,-1 1 0,1 0 1,-1-1-1,1 1 0,-1 0 0,0 0 1,0 0-1,0 1 0,0-1 0,1 0 0,-1 1 1,0-1-1,0 1 0,0 0 0,0-1 1,0 1-1,0 0 0,0 0 0,-4 1 1,2-1 2,-1 0 1,1 1-1,0 0 1,-1-1 0,1 2-1,0-1 1,0 0-1,0 1 1,0 0 0,0 0-1,0 0 1,-6 5 0,3 0 103,0 1 0,1 0 1,0 0-1,1 1 1,-1-1-1,2 1 1,-1 0-1,1 0 1,1 1-1,0-1 1,-4 17-1,3-4 233,1 1 0,1 0 0,1 0 0,1 25-1,0-43-277,1 1 0,-1-1 0,1 1 0,0-1 0,0 1 0,0-1 0,1 0 0,0 1 0,0-1 0,0 0 0,1 0 0,0 0 0,0-1 0,0 1 0,0-1 0,1 1 0,0-1 0,-1 0 0,2-1 0,-1 1 0,0-1 0,1 1 0,-1-1 0,1-1 0,0 1 0,0-1 0,0 1 0,1-2 0,-1 1 0,0 0 0,1-1 0,6 1 0,-3-1-113,1 0-1,0-1 1,0 0 0,0 0-1,0-1 1,0-1 0,0 1-1,-1-1 1,1-1-1,0 0 1,15-8 0,-7 2-968,-1-2 0,0 0 0,-1-1 1,26-24-1,-5 1-4823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7.0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4625,'0'0'13251,"26"132"-12531,-21-83-184,2-4 96,-3-10-384,3-9-144,-5-10-104,2-9 0,-4-5-480,2-2-552,-1-2-240,-1-32-617,0-1-2704,0-3-1320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9.0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8690,'0'0'9074,"-13"146"-7946,13-22 32,15 15-416,5-21-231,-4-34 47,-3-36-312,-4-12-152,-4-1-80,1-4-16,-2-4-232,-4-10-552,0-12-537,0-18-2872,-8-14-688,-5-4-1528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9.4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0 204 1688,'0'0'7391,"6"-16"-4487,-1 4-2517,-2 2-87,0 0 0,1 0 1,0 0-1,1 1 0,0 0 0,0 0 1,1 0-1,0 1 0,15-15 1,-13 15-126,0 1 0,0 1 0,1 0 0,0 0 0,0 0 1,1 1-1,-1 1 0,1 0 0,0 0 0,0 1 0,1 0 0,-1 1 1,1 0-1,12-1 0,-21 3-143,0 0 0,-1 0 0,1 1 0,-1-1 0,1 0 1,0 1-1,-1-1 0,1 1 0,-1 0 0,0-1 0,1 1 0,-1 0 1,1 0-1,-1 0 0,0 0 0,0 0 0,1 0 0,-1 0 0,0 0 0,0 1 1,0-1-1,0 0 0,-1 1 0,1-1 0,0 1 0,-1-1 0,1 1 0,0-1 1,-1 1-1,0-1 0,1 1 0,-1 0 0,0-1 0,0 2 0,1 6 155,-1 0 0,0 0 0,0-1 0,-1 1 0,-2 11 0,-1-6-60,0 0 1,0-1 0,-2 1 0,0-1 0,0 0-1,-1-1 1,-12 16 0,6-10-113,-1-1 1,0 0 0,-1-1-1,-19 15 1,29-27-189,0 0 0,0 0 1,-1 0-1,1-1 0,-12 5 0,17-8 26,-1 0 0,0 1-1,0-1 1,0 0 0,0 0-1,0 1 1,1-1 0,-1 0 0,0 0-1,0 0 1,0 0 0,0 0 0,0 0-1,0-1 1,0 1 0,1 0-1,-1 0 1,0 0 0,0-1 0,0 1-1,0-1 1,1 1 0,-1-1-1,0 1 1,0-1 0,1 1 0,-1-1-1,0 1 1,1-1 0,-1 0-1,1 1 1,-1-1 0,1 0 0,-1 0-1,1 1 1,-1-1 0,1 0-1,0 0 1,-1 0 0,1 0 0,0 0-1,0 1 1,0-1 0,0 0-1,-1 0 1,2-1 0,-3-25-6303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39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14131,'0'0'3561,"36"115"-2393,-18-40-240,4 11-320,-4 1-144,-5-21-304,5 0-160,-5-19-256,0-14-904,3-24-752,1-9-2489,-4 0-2425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0.1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1 433 13475,'0'0'2949,"10"18"-2188,1 3-570,-7-11-131,0 0-1,2-1 1,-1 0 0,1 0-1,0-1 1,1 0-1,0 0 1,0 0-1,16 12 1,-11-10-189,0-1 1,0-1-1,1 0 1,0-1-1,18 8 1,-28-14-140,0 0 0,1 0 0,-1 0 0,0 0 1,1 0-1,-1-1 0,1 1 0,-1-1 0,1 0 1,-1 0-1,1-1 0,-1 1 0,1-1 0,-1 1 1,1-1-1,-1 0 0,0 0 0,1-1 0,-1 1 0,0-1 1,0 1-1,0-1 0,0 0 0,0 0 0,-1-1 1,1 1-1,4-5 0,0-3-634,0 1 0,-1-1 0,0 0 0,0-1 0,-1 1 0,-1-1 0,5-18 0,2-18 6960,-13 51-3030,-67 185 3325,-33 85-2713,75-211-4129,-3-1 0,-47 71 0,57-106-3848,4-15-3510</inkml:trace>
  <inkml:trace contextRef="#ctx0" brushRef="#br0" timeOffset="1">829 1 14323,'0'0'5753,"-51"197"-5241,16-44 9,-7 11-113,8-29-64,8-42-256,13-45-88,6-17-792,0 0-921,1-6-1111,1-10-3274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0.6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0 13675,'0'0'6772,"1"16"-6440,3 94-81,-4-105-251,0 1-1,-1-1 1,0 0 0,0 0 0,0 0-1,-1 0 1,1 0 0,-1 0 0,-1-1-1,1 1 1,0-1 0,-1 1-1,0-1 1,0 0 0,-5 5 0,-5 4-235,-1-1 1,-30 22 0,6-5-678,39-28 849,1 1 1,-1-1 0,1 0-1,0 0 1,0 0-1,0 0 1,0 0-1,0-1 1,0 1 0,0 0-1,0-1 1,0 0-1,4 1 1,5 2 26,5 3 143,-1 1 0,1 0 0,-2 1 0,1 0 0,-1 1 0,0 1 0,22 21 0,-27-22 19,0 0 1,-1 0-1,0 1 1,-1 0-1,0 1 1,-1 0-1,0 0 1,0 0 0,-1 0-1,-1 1 1,4 14-1,-8-25-131,1 0-1,-1 0 1,0-1-1,0 1 0,0 0 1,1 0-1,-1 0 1,0 0-1,1 0 1,-1-1-1,1 1 1,-1 0-1,1 0 1,-1-1-1,1 1 1,0 0-1,0 0 1,0-1-46,-1 0 1,0 0-1,1 0 1,-1 0-1,0 0 0,1 0 1,-1 0-1,1 0 1,-1 0-1,0 0 1,1 0-1,-1 0 1,0 0-1,1-1 1,-1 1-1,1 0 1,-1 0-1,0 0 1,1 0-1,-1-1 1,0 1-1,0 0 1,1 0-1,-1-1 1,0 1-1,1-1 0,14-26-7377,-9 9-738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1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13363,'0'0'3789,"0"18"-2360,-1-9-1283,0 25 434,2 0 1,1 0-1,8 46 0,31 52-262,-35-154-837,-3 6 361,0 0 0,8-22-1,-10 36 145,11-26 12,1-1 0,1 2-1,27-40 1,-37 61 36,1 0 0,0 0 1,0 0-1,0 1 0,1-1 0,-1 1 0,1 1 0,1-1 0,-1 1 0,1 0 0,-1 1 0,1-1 0,0 1 0,1 1 0,-1-1 0,0 1 0,1 0 0,-1 1 0,1 0 0,7 0 1,-11 1-66,-1 0 0,1 0 0,0 0 0,-1 0 0,1 1 1,-1 0-1,1 0 0,-1 0 0,1 0 0,-1 0 0,1 1 1,-1 0-1,0-1 0,0 1 0,0 0 0,0 1 1,0-1-1,0 0 0,-1 1 0,5 4 0,-5-3-303,1 1 0,-1-1 0,0 0 0,0 1 0,-1-1 0,1 1 0,-1-1 0,0 1 1,0 0-1,0 6 0,-1 26-6587,0-25 2891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1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0 154 4233,'0'0'12808,"7"-3"-12072,-4 1-689,-1 1 13,-1 1 0,1-1 0,-1 0 0,1 0 0,0 0 0,-1 1 0,1-1 0,0 1 0,0 0 0,-1-1 0,1 1 0,0 0 0,0 0 0,0 0 0,-1 0 0,1 0 0,0 1 0,0-1 0,-1 0 0,1 1 0,0-1-1,0 1 1,-1 0 0,1 0 0,-1-1 0,1 1 0,-1 0 0,1 0 0,-1 0 0,1 1 0,-1-1 0,0 0 0,0 1 0,2 1 0,2 3 23,0 1 1,0 0-1,-1 1 1,0-1-1,0 1 1,-1-1-1,0 1 1,0 0-1,-1 0 1,0 0-1,-1 1 1,2 8-1,-3-16-208,1-3 86,0 0 1,1 1-1,-1-1 0,0 0 0,0 0 0,0 0 1,-1 0-1,1 0 0,0 0 0,0-3 0,3-7-66,23-58-454,-14 33 214,2 1-1,25-45 1,-39 81 368,-1-1 0,0 1 0,0-1 1,0 1-1,1-1 0,-1 1 0,0-1 0,1 1 0,-1-1 0,1 1 1,-1 0-1,0-1 0,1 1 0,-1 0 0,1-1 0,-1 1 0,1 0 1,-1 0-1,1-1 0,-1 1 0,1 0 0,-1 0 0,1 0 0,0 0 0,-1-1 1,1 1-1,-1 0 0,1 0 0,0 0 0,11 12 653,1 24 277,-13-35-950,6 28 379,-2 1 0,0 0 0,-1 55 0,10-102-598,-5 1 59,1 1 0,0 1 0,1 0 0,15-18 0,-23 29 113,1 0-1,0 0 0,0 1 1,0-1-1,0 1 0,0-1 1,0 1-1,0 0 0,1 0 1,-1 1-1,1-1 0,0 1 1,-1-1-1,1 1 1,0 0-1,0 1 0,0-1 1,-1 1-1,1-1 0,0 1 1,0 0-1,0 1 0,0-1 1,0 1-1,6 1 0,5 1-1258,-1-1 0,0 0 1,0-1-1,1-1 0,-1 0 0,1-1 0,26-5 0,-1-4-1470,-5-2-206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1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0 5217,'0'0'13098,"-14"14"-12272,-41 44-135,53-55-629,0 1 1,0-1-1,0 1 0,0-1 0,1 1 0,0 0 1,-1 0-1,1-1 0,1 1 0,-1 0 0,1 0 1,-1 0-1,1 0 0,0 0 0,0 0 1,1 0-1,-1 0 0,2 5 0,-1-2 14,0-6-65,-1 1-1,0-1 1,0 1 0,1-1 0,-1 0 0,1 1 0,-1-1-1,1 0 1,-1 0 0,1 1 0,0-1 0,0 0 0,0 0-1,0 0 1,0 0 0,0 0 0,0 0 0,0 0-1,0 0 1,0-1 0,0 1 0,0 0 0,1 0 0,-1-1-1,0 1 1,1-1 0,-1 0 0,0 1 0,1-1 0,-1 0-1,0 0 1,1 1 0,-1-1 0,1 0 0,-1 0-1,0-1 1,1 1 0,-1 0 0,1 0 0,1-2 0,1 1-24,0 0 0,0 0 0,0 0 0,0-1 1,0 0-1,-1 0 0,1 0 0,-1 0 0,1-1 1,-1 1-1,0-1 0,5-5 0,-6 4-38,1 0 1,-1-1-1,0 1 0,0-1 0,0 1 1,0-1-1,-1 0 0,0 0 0,0 1 1,1-8-1,-2 9-142,0 0 0,0 0 0,0-1 1,0 1-1,0 0 0,-1 0 0,1 0 0,-1 0 0,0 0 0,0 0 1,0 0-1,0 0 0,-1 0 0,1 0 0,-1 1 0,-3-5 0,-8-6-2789,0 0-2052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42.2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14723,'0'0'4953,"20"12"-4415,151 81-149,-163-88-377,0-1-1,-1 1 1,0 1-1,0 0 1,0 0 0,0 0-1,-1 1 1,0 0-1,-1 0 1,1 0-1,-1 1 1,-1 0 0,1 0-1,-1 0 1,4 14-1,-6-15 15,0 0 0,0 0 0,-1 0-1,0 0 1,-1 0 0,1 1-1,-1-1 1,-1 0 0,1 1 0,-1-1-1,0 0 1,-1 0 0,0 0 0,0 0-1,-1 0 1,0 0 0,0 0 0,0-1-1,-7 10 1,-5 5 149,-1-2 1,-26 26-1,-3-9-1073,38-31-224,-1-1-1,0 0 0,-16 7 1,6-8-9190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6.3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1 13659,'0'0'5745,"-111"88"-5121,74-21-96,1 8-64,1 3-103,4-5-177,6-9-64,10-11-120,6-9-8,5-10-817,4-1-1239,0-11-1681,0-11-2168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7.3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1 174 14475,'0'0'3665,"78"-31"-21517</inkml:trace>
  <inkml:trace contextRef="#ctx0" brushRef="#br0" timeOffset="1">232 1 3777,'0'0'9458,"0"144"-8130,0-66-456,0 6-192,0-9-63,6 2-249,-1-12-224,-1-10-88,0-15-56,-3-11-344,3-16-1369,1-9-2136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6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0 10842,'0'0'3262,"-5"21"-2192,-2 9-784,-23 106 1111,21-78-901,0 119 0,0-292 163,8 82-651,2-67 13,-1 90 0,2 1 1,-1-1 0,1 1-1,1 0 1,-1 0 0,2 0 0,-1 0-1,7-10 1,-7 15-11,0 0 0,0 0 0,1 0 0,-1 1 0,1 0 0,0 0 0,0 0 0,0 0 0,1 0 0,-1 1 0,1 0 0,-1 0 0,1 0 0,0 0 1,-1 1-1,1 0 0,0 0 0,0 0 0,0 1 0,0-1 0,0 1 0,0 1 0,0-1 0,0 0 0,0 1 0,7 2 0,-4-2-297,0 1 0,0 0 1,0 1-1,0 0 0,-1 0 0,1 0 1,-1 1-1,0 0 0,0 1 0,0-1 1,0 1-1,-1 1 0,0-1 0,0 1 1,5 7-1,3 14-4569,-8-4-1851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7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4 232 13115,'0'0'4406,"18"-14"-3910,5-5-391,12-10 39,45-45-1,-76 70-160,-1 0 0,0 0 0,1-1 0,-1 1 0,-1-1 0,1 1 0,-1-1 0,0 0 0,0 0 0,0 0 0,0 0 0,-1 0 0,0-1 0,0 1 0,-1 0 0,1-8 0,-1 13 7,0 0 1,0-1-1,0 1 0,0 0 1,0-1-1,-1 1 0,1 0 1,0 0-1,0-1 0,0 1 1,0 0-1,0 0 0,0-1 1,-1 1-1,1 0 1,0 0-1,0 0 0,0-1 1,-1 1-1,1 0 0,0 0 1,0 0-1,-1 0 0,1-1 1,0 1-1,0 0 0,-1 0 1,1 0-1,0 0 0,0 0 1,-1 0-1,1 0 1,0 0-1,0 0 0,-1 0 1,1 0-1,-17 2-167,-12 10-15,17-3 217,0 0-1,1 1 0,1 0 0,0 1 0,0 0 0,1 0 0,0 1 0,1 1 1,1-1-1,0 1 0,0 0 0,2 1 0,-1 0 0,2 0 0,0 0 1,0 0-1,2 0 0,-1 1 0,1 19 0,2-31-14,0 0-1,0 1 1,1-1 0,-1 0-1,1 0 1,0 0 0,0 0-1,0-1 1,0 1 0,0 0-1,1 0 1,-1 0-1,1-1 1,0 1 0,-1-1-1,1 0 1,1 1 0,-1-1-1,3 3 1,0-2-6,-1-1-1,0 1 1,1-1-1,0 0 1,0 0 0,0-1-1,-1 1 1,2-1 0,-1 0-1,10 1 1,-4-2-199,0 0 0,-1 0-1,1-1 1,0-1 0,0 1 0,-1-2-1,1 1 1,-1-2 0,0 1 0,1-2 0,9-5-1,6-7-2536,38-32-1,-31 17-1768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7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3289,'0'0'10538,"-4"137"-8978,4-6 433,0 15-729,8-16-232,6-35-280,-5-42-384,-1-8-248,1-1-40,0 0-80,-5-6-56,-4-12-424,0-14-632,-4-8-312,-14-13-881,3-17-2752,-1-8-2488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7.7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50 548 11090,'0'0'5432,"21"-4"-5025,68-9-244,-86 12-169,1 1 1,0-1 0,-1 1-1,1 0 1,0 0 0,-1 1-1,1-1 1,0 1 0,-1-1-1,1 1 1,-1 0 0,1 1 0,-1-1-1,6 3 1,-7-2 15,0-1 0,0 1 0,0 0 0,-1 0 0,1-1 0,-1 1 0,1 0 0,-1 0 0,0 0 0,0 1 0,0-1 0,0 0 0,0 0 0,0 0 0,0 1 0,0 4 0,-1-1 66,1 1 0,-1 0 0,-1-1 0,1 1 0,-1 0 0,-1-1 0,1 1-1,-1-1 1,0 1 0,0-1 0,-1 0 0,-4 8 0,1-4-48,-1 0-1,0 0 0,0-1 1,-1 0-1,0 0 1,0-1-1,-1 0 0,0-1 1,-1 0-1,1 0 0,-1-1 1,-1-1-1,1 1 1,-21 6-1,29-12-191,0 1 1,0-1-1,0 0 1,0 1-1,0-1 1,-1 0-1,1-1 0,0 1 1,0 0-1,0 0 1,0-1-1,0 0 0,0 1 1,0-1-1,0 0 1,0 0-1,0 0 1,0 0-1,1 0 0,-1 0 1,0-1-1,1 1 1,-1-1-1,0 1 1,1-1-1,0 1 0,-1-1 1,1 0-1,0 0 1,0 0-1,-1-3 1,-11-23-4901</inkml:trace>
  <inkml:trace contextRef="#ctx0" brushRef="#br0" timeOffset="1">302 0 160,'0'0'15315,"9"97"-14763,0-31 593,4 7-425,1 1-240,-1-4-216,0-12-160,-4-9-56,-4-12-40,1-6-8,-4-9-384,-1 0-728,-1-4-1361,0-9-2960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8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5249,'0'0'10770,"49"102"-10297,-20-67-201,2-6-144,2-5-128,0-10-304,0-8-737,-2-6-623,3-11-304,-6-13-657,-6-3-680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8.4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320 0 4417,'0'0'7538,"-16"126"-5242,-1-49-304,-4 10-767,-3 6-313,-5-12-424,-6 6-208,-2-10-280,3-13-8,-8-13-1120,7-18-2033,6-19-4096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8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272 1 13299,'0'0'2856,"-3"179"-1311,1-46-249,0-4-464,0-25-192,-1-36-360,-8-26-152,-6 4-64,-8 3-64,-10-2-192,-3-8-480,-2-14-760,-2-19-520,11-6-2097,11 0-2521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09:59.7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171 0 6753,'0'0'9229,"-10"21"-8238,-4 5-767,-3 7 127,-19 53-1,30-69-299,0 0-1,-1-1 0,-1 0 0,0 0 0,-2 0 0,0-1 0,0-1 0,-19 20 0,44-32-254,0 0-1,1-1 0,22-2 1,-19 0 225,-13 1-8,0 0 0,0 1 0,0-1 0,0 1 1,-1 0-1,1 1 0,0 0 0,-1-1 0,1 2 0,-1-1 1,1 1-1,6 4 0,-9-4-12,1 0 1,-1 0-1,0 0 0,0 0 1,0 1-1,0-1 1,-1 1-1,1 0 0,-1 0 1,0 0-1,0 0 0,-1 0 1,1 0-1,-1 1 1,0-1-1,0 1 0,0 4 1,2 22 222,-4 54 0,1 3 63,0-87-286,0-1 1,0 1 0,1 0-1,-1 0 1,0 0-1,0-1 1,1 1 0,-1 0-1,1 0 1,-1-1 0,0 1-1,1 0 1,-1-1 0,1 1-1,0 0 1,-1-1-1,1 1 1,-1-1 0,1 1-1,0-1 1,-1 1 0,1-1-1,0 0 1,0 1 0,-1-1-1,1 0 1,0 0-1,0 1 1,0-1 0,-1 0-1,1 0 1,0 0 0,1 0-1,0 0-7,1 0-1,0 0 0,-1 0 0,0-1 1,1 1-1,-1-1 0,1 1 0,-1-1 1,1 0-1,-1 0 0,4-2 0,5-5-490,-1-1 0,0-1 1,0 1-1,10-14 0,4-10-3497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0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10138,'0'0'7931,"2"21"-7275,-1-3-512,2 20 265,14 65 1,16 77-583,-34-190 133,1-1 1,0 1-1,0 0 1,1 0-1,1 0 1,-1 0-1,2 0 1,-1 0-1,1 0 1,1 0-1,0 1 0,0 0 1,6-10-1,0 6 359,-1 0-1,2 1 1,-1 0-1,2 1 0,-1 0 1,21-13-1,-24 18-586,1 1 0,-1 0 0,1 1 0,18-7 0,-21 9-687,-1 1 1,1 0-1,0 0 1,-1 0-1,1 1 1,0 0-1,-1 0 1,1 0-1,8 2 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0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13179,'0'0'2415,"0"21"-789,-1 15-1056,1 47 658,13 121 0,-12-181-1206,0-15-279,4-23-224,7-23 53,2 2 1,2 0 0,1 0-1,41-61 1,-56 94 424,30-36 270,-31 37-221,1 1-1,0-1 1,-1 1 0,1-1-1,0 1 1,0 0 0,0 0 0,0 0-1,0 0 1,0 0 0,0 0-1,0 0 1,0 1 0,0-1-1,0 1 1,0 0 0,1-1 0,3 1-1,-5 1-12,0-1-1,0 1 0,0-1 1,1 1-1,-1 0 0,0-1 1,0 1-1,0 0 0,0 0 1,0 0-1,0 0 0,0-1 1,0 2-1,-1-1 0,1 0 1,0 0-1,-1 0 0,1 0 1,0 0-1,-1 0 0,1 3 1,8 31 444,-7-26-316,10 43 304,5 56 0,-13-37-4285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0.7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189 1 10442,'0'0'4935,"-14"18"-4845,-47 57-60,57-70-1,1-1 1,0 0-1,0 1 1,0-1-1,1 1 1,-1 0 0,1 0-1,1 0 1,-1 0-1,1 0 1,-1 1-1,1-1 1,1 0-1,-1 1 1,1-1 0,0 9-1,1-1 254,-1-11-263,1 1-1,0 0 1,0-1-1,1 1 1,-1-1 0,0 0-1,1 1 1,-1-1-1,1 0 1,0 0-1,0 0 1,0 0 0,0 0-1,0 0 1,0-1-1,1 1 1,-1-1 0,0 1-1,1-1 1,-1 0-1,4 1 1,-3 0-16,1 0 1,-1-1-1,0 2 1,0-1-1,0 0 1,0 0-1,0 1 1,0 0-1,0 0 1,1 3-1,-3-6 4,-1 1-1,0-1 0,0 1 1,-1-1-1,1 1 0,0-1 1,0 1-1,0 0 0,0-1 0,0 1 1,-1-1-1,1 1 0,0-1 1,0 1-1,-1-1 0,1 0 1,0 1-1,-1-1 0,1 1 1,0-1-1,-1 0 0,1 1 1,-1-1-1,1 0 0,-1 1 1,1-1-1,-1 0 0,1 0 1,-1 1-1,1-1 0,-1 0 1,0 0-1,-22 9 39,18-7-36,-12 4-125,-41 16 372,54-20-511,-1 1 0,1-1 1,0 1-1,-1-1 0,1 1 0,1 1 1,-1-1-1,0 0 0,-4 7 0,5-4-4317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7.7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1 121 3145,'0'0'12434,"15"0"-11708,157 0 273,-169-1-1027,0 1 0,0-1 0,1 1 0,-1-1 0,0 0 0,0 0 0,0-1 0,0 1 1,0 0-1,-1-1 0,1 0 0,0 0 0,-1 0 0,1 0 0,-1 0 0,1 0 0,-1-1 0,0 1 0,0-1 1,0 1-1,-1-1 0,1 0 0,0 0 0,-1 0 0,0 0 0,0 0 0,0 0 0,0 0 0,0 0 0,-1 0 1,1 0-1,-1-1 0,0 1 0,0 0 0,0 0 0,0-1 0,0 1 0,-1 0 0,0 0 0,-1-5 0,1 6-24,-1 1-1,1-1 1,0 1-1,-1-1 1,1 1-1,-1 0 0,1-1 1,-1 1-1,1 0 1,-1 0-1,0 0 1,0 0-1,0 1 0,1-1 1,-1 0-1,0 1 1,0-1-1,0 1 1,0 0-1,0 0 0,0 0 1,0 0-1,0 0 1,0 0-1,0 0 1,-2 1-1,-2-1 8,0 1 1,1 0-1,-1 0 0,1 0 1,-1 1-1,1 0 0,0 0 0,-8 4 1,6 0 114,-1 1-1,1 0 1,1 0 0,-1 1 0,2 0 0,-1 0-1,1 0 1,0 0 0,0 1 0,1 0 0,0 0-1,1 0 1,-4 17 0,3-10 153,1 0 0,1 0 1,0 0-1,1 0 0,1 0 0,0 0 1,4 26-1,-3-38-213,0 0-1,0 0 1,0 0-1,1 0 1,-1 0-1,1-1 1,0 1 0,0 0-1,1-1 1,-1 1-1,1-1 1,-1 0 0,1 0-1,0 0 1,0 0-1,0-1 1,1 1-1,-1-1 1,1 0 0,-1 0-1,1 0 1,0 0-1,0 0 1,0-1-1,0 0 1,0 0 0,0 0-1,0 0 1,0-1-1,7 1 1,0-1-98,-1 0 0,1-1 0,0 0 0,-1-1 1,1 0-1,-1 0 0,1-1 0,-1-1 0,0 1 0,0-2 0,12-7 0,111-82-4222,-78 48-778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0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37 10418,'0'0'5431,"-14"19"-4224,-39 65-359,50-79-780,0 1 0,1 0-1,0-1 1,0 1 0,1 0 0,0 0 0,0 0 0,0 1 0,0-1 0,1 0-1,0 0 1,1 0 0,-1 0 0,1 0 0,0 0 0,1 0 0,-1 0 0,5 11-1,-5-15-42,0 1-1,0 0 0,1-1 1,-1 1-1,0-1 1,1 1-1,0-1 0,-1 1 1,1-1-1,0 0 0,0 0 1,1 0-1,-1 0 0,0-1 1,1 1-1,-1 0 0,1-1 1,-1 0-1,1 1 0,0-1 1,-1 0-1,1 0 0,0-1 1,0 1-1,0-1 0,-1 1 1,1-1-1,0 0 0,0 0 1,0 0-1,0 0 1,0-1-1,0 1 0,0-1 1,4-2-1,0 1-27,0-1 0,-1 0 1,0 0-1,1-1 0,-1 0 0,0 0 0,-1 0 1,1-1-1,-1 0 0,0 0 0,0 0 1,0-1-1,5-8 0,-6 6-282,1-1 0,-1 0 1,-1 0-1,0 0 0,0 0 0,-1-1 0,0 1 0,0-1 1,-1 0-1,0 1 0,-2-19 0,0 16-1159,0 1-1,-1-1 0,0 1 1,-1 0-1,-8-19 1,2 8-5662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01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14659,'0'0'4333,"7"18"-3661,5 10-513,1-1-1,1 0 0,28 38 1,-37-59-164,-1 0 1,0 0-1,0 0 1,-1 0 0,0 1-1,0-1 1,0 1-1,-1 0 1,0 0 0,2 14-1,-4-16-34,0 0-1,0 0 0,0 0 0,-1 0 1,0 0-1,0 0 0,0 0 0,-1-1 1,1 1-1,-1 0 0,0-1 0,-1 1 1,1-1-1,-1 0 0,0 1 0,-3 3 1,-3 3 24,2-4 30,1 1 0,0-1 0,0 2-1,1-1 1,-6 13 0,10-18-12,0-1-1,1 1 1,-1-1 0,0 1-1,1-1 1,0 0-1,0 1 1,0 0 0,0-1-1,0 1 1,0-1 0,0 1-1,1-1 1,0 0-1,-1 1 1,1-1 0,0 1-1,0-1 1,0 0 0,0 0-1,1 0 1,-1 1-1,1-1 1,-1 0 0,1-1-1,2 4 1,37 31 63,-31-29-52,0 2-1,0-1 1,-1 1-1,0 1 1,-1 0-1,0 0 1,0 0-1,9 18 1,-16-24-13,0 0 0,0 0 1,0 0-1,0 1 0,0-1 0,-1 0 1,0 1-1,0-1 0,0 1 1,-1-1-1,1 0 0,-1 1 0,0-1 1,-1 0-1,1 0 0,-1 0 0,1 0 1,-1 0-1,0 0 0,-4 4 0,-4 7-519,0-2 0,-1 0-1,-22 20 1,26-26-152,-28 26-4757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02.4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0 635 4625,'0'0'7535,"9"-5"-7248,40-24 316,1 3 0,2 2 0,0 2 0,1 2 0,86-19 0,-26 15 15,209-17 0,360-27-558,-239 20-19,58-14-24,136-11-23,-62 44 49,188-13-71,-594 29 27,308-38 7,-406 42-341,1 2 1,89 5-1,-138 2 25,-17 0 16,23 1-433,-12 6-4189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03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1 559 6673,'0'0'3158,"26"-7"-2883,361-77 564,941-102 2666,-384 62-2117,-151 8-590,-586 87-672,-157 23-852,65 0 0,-114 6 672,-1 0-1,0 0 1,0 0-1,1 0 1,-1-1 0,0 1-1,1 0 1,-1 0-1,0 0 1,0 0 0,1 0-1,-1 0 1,0 0-1,1 0 1,-1 0 0,0 0-1,1 0 1,-1 0 0,0 1-1,0-1 1,1 0-1,-1 0 1,0 0 0,1 0-1,-1 0 1,0 1-1,0-1 1,1 0 0,-1 0-1,0 0 1,0 1-1,0-1 1,1 0 0,-1 0-1,0 1 1,0-1-1,0 0 1,0 0 0,0 1-1,1-1 1,-1 0 0,0 1-1,0-1 1,0 0-1,0 1 1,0-1 0,-13 14-1803,-29 12-1158,-12-1-1794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03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1 485 7578,'0'0'2752,"129"-41"-2032,-52 20 793,25 0-585,44-3-432,55-4-16,34 1 104,19-2-72,-6-4-264,-22-5-176,0-10-72,-14-1-112,-15 3-576,-18 6-1152,-55 17-1321,-42 6-3352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3.1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142 440 1200,'0'0'9605,"-12"-17"-7971,-8-10-918,-52-76 3369,66 94-3742,1-1 0,1 0 1,-1 1-1,1-1 0,1 0 0,0-1 1,1 1-1,0-1 0,0 1 1,1-1-1,1 0 0,-1 1 1,2-1-1,1-14 0,-1 19-318,1 0 0,-1 0 0,1 0 0,0 0-1,0 0 1,1 0 0,0 1 0,0 0 0,0-1 0,1 1 0,0 0-1,-1 0 1,2 1 0,-1-1 0,1 1 0,-1 0 0,1 0 0,0 1 0,0-1-1,1 1 1,-1 0 0,1 1 0,0-1 0,-1 1 0,13-3 0,-11 4-15,-1-1 0,1 1 0,-1 0 1,1 1-1,-1 0 0,1 0 0,0 0 0,-1 1 1,1 0-1,-1 0 0,1 0 0,-1 1 1,0 0-1,1 0 0,-1 1 0,0 0 1,0 0-1,6 5 0,-6-4 7,-1 1-1,1 1 1,-1-1 0,0 1-1,-1-1 1,1 2 0,-1-1 0,0 0-1,-1 1 1,1 0 0,-2-1-1,1 1 1,-1 0 0,1 1-1,1 14 1,-2-12-9,-1 1 0,0 0 0,0 0 1,-1 0-1,0 0 0,-1 0 0,0 0 0,-1 0 0,0 0 0,-1 0 1,0-1-1,-1 1 0,0-1 0,0 0 0,-1 0 0,-1-1 0,1 1 1,-15 16-1,-23 20 31,30-33-17,-1 1 1,-17 26-1,27-35-32,1 1 0,0 0-1,0 0 1,0 0 0,1 0 0,0 0 0,0 1-1,1-1 1,0 0 0,0 1 0,0 11 0,2-5-487,2-1 1,-1 1-1,2-1 1,0 1-1,0-1 1,1 0-1,13 21 1,-3-2-1927,1 4-2231,-3-5-1372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3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8266,'0'0'9394,"26"61"-9770,-26-76-9202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3.8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11346,'0'0'6730,"11"118"-6458,7 1 536,-1 16 192,-4-17-192,-4-36-375,-4-32-249,-1-10-112,-2-2-72,-2-1-136,0-5-857,0-11-599,-15-20-768,-5-1-2065,2-3-2465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4.1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2937,'0'0'11398,"21"-1"-10734,70 4-158,-86-2-477,0 0 1,0 0-1,0 1 1,-1-1-1,1 1 1,0 0-1,-1 1 1,1-1-1,-1 1 1,0 0-1,0 0 1,0 0 0,0 0-1,0 1 1,-1-1-1,1 1 1,-1 0-1,0 0 1,0 1-1,-1-1 1,1 0-1,-1 1 1,0 0-1,0-1 1,1 8-1,-1-7 29,-1 0 0,0-1 0,0 1 0,-1 0 0,1 0 0,-1-1-1,0 1 1,-1 0 0,1 0 0,-1-1 0,0 1 0,0 0-1,0-1 1,-1 1 0,0-1 0,1 1 0,-2-1 0,1 0-1,0 0 1,-1 0 0,0 0 0,0 0 0,0 0 0,-4 3-1,-1-1-59,0-1-1,-1 1 0,0-1 0,0-1 0,0 0 0,0 0 0,-17 4 0,21-7-349,0 0 0,1-1-1,-1 1 1,0-1-1,0 0 1,-6-1 0,3-4-2978,5-6-2704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4.4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157 1 4889,'0'0'11049,"-17"20"-10997,-56 68 132,66-79 4,1 0 1,0 1-1,0 0 0,1 0 0,0 0 1,0 1-1,2 0 0,-5 16 0,2-4 236,3-15-286,1 1 0,0 0 0,1 0 0,0 0 0,0 9 0,2-17-139,-1 0-1,1 0 1,0 0 0,-1 1-1,1-1 1,0-1 0,0 1-1,0 0 1,0 0 0,0 0-1,0 0 1,0-1 0,0 1-1,0 0 1,0-1-1,0 1 1,0-1 0,1 1-1,-1-1 1,0 0 0,0 1-1,0-1 1,1 0 0,-1 0-1,0 0 1,1 0 0,-1 0-1,0 0 1,2-1 0,3 2 0,0-1 1,-1-1-1,1 1 1,0-1-1,-1 0 1,7-2-1,-7 1-18,1-1 0,-1-1 0,1 1 0,-1-1 0,0 1 1,0-2-1,-1 1 0,1 0 0,-1-1 0,0 0 0,-1 0 0,5-6 0,4-10-210,18-41-1,-12 22 143,-18 39 427,0 13-239,1 0 1,-1 0-1,2 0 1,0 0-1,0-1 1,1 1-1,1-1 1,-1 1-1,2-1 1,8 15-1,-12-24-227,0-1 0,0 0 0,0 0 0,0 0 0,1 0 0,-1 0 0,0 0-1,0-1 1,1 1 0,-1 0 0,1-1 0,-1 1 0,0 0 0,1-1 0,-1 0 0,1 1 0,-1-1-1,1 0 1,0 0 0,-1 0 0,1 0 0,-1 0 0,1 0 0,-1 0 0,3-1 0,2 0-1027,10 0-3450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8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0 600,'0'0'10480,"-4"25"-9048,-6 47-247,-21 202 2582,28-103-3635,3-120-2041,7-56-3054,1-7 4108,1-10-1302,2-5-466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4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0 11306,'0'0'6312,"-13"18"-6029,-39 60 71,50-75-302,-1 1 0,1 0 0,1 0 1,-1 0-1,0 0 0,1 0 0,0 0 1,0 1-1,0-1 0,1 0 0,-1 1 0,1-1 1,0 0-1,0 1 0,1-1 0,-1 0 1,1 1-1,1 4 0,-1-7-40,0 0-1,1 1 0,-1-1 1,0 0-1,1 0 0,-1 0 1,1 0-1,0 0 0,0 0 1,0-1-1,0 1 0,0 0 1,0-1-1,0 1 0,0-1 1,0 0-1,1 0 0,-1 0 1,1 0-1,-1 0 0,1-1 1,-1 1-1,1-1 1,3 1-1,-2 0-92,1-1-1,-1 0 1,1 0 0,-1 0 0,1 0 0,-1 0-1,0-1 1,1 0 0,-1 0 0,0 0 0,0-1-1,1 1 1,-1-1 0,0 0 0,-1 0-1,1 0 1,0-1 0,0 1 0,-1-1 0,0 0-1,0 0 1,1 0 0,-2-1 0,1 1 0,0-1-1,-1 1 1,1-1 0,-1 0 0,0 0 0,0 0-1,-1 0 1,1 0 0,-1-1 0,0 1-1,0 0 1,-1-1 0,1-6 0,0 8-82,0-43-2107,-1 45 2266,0 0-1,0 0 1,0-1 0,0 1 0,0 0 0,0 0 0,-1 0 0,1 0 0,0 0 0,-1-1 0,1 1-1,0 0 1,-1 0 0,0 0 0,1 0 0,-1 0 0,0 0 0,1 1 0,-1-1 0,0 0 0,0 0 0,0 0-1,1 1 1,-1-1 0,0 0 0,0 1 0,0-1 0,0 1 0,0-1 0,-1 1 0,1-1 0,0 1-1,-1 0 1,1 0 41,0 1 0,0-1 0,0 1 0,0 0 0,0 0 0,1 0 0,-1-1 0,0 1 0,0 0 0,1 0 0,-1 0 0,1 0 0,-1 0 0,1 0 0,-1 0 0,1 0 0,0 0 0,-1 0 0,1 0 0,0 1 0,0-1 0,0 0 0,0 0 0,0 0 0,0 0 0,0 0 0,1 2 0,-2 2 74,0 51 660,3 0 0,1 0 0,4-1 0,1 1 0,21 70 1,-21-92-705,-1 0 1,-2 0 0,1 59-1,-6-90-68,0-1-1,0 1 0,0-1 0,-1 0 1,1 1-1,-1-1 0,1 1 0,-1-1 1,0 0-1,0 0 0,0 1 0,0-1 1,-1 0-1,1 0 0,0 0 0,-1 0 1,0-1-1,1 1 0,-3 2 0,0-2-57,0 1-1,0-1 0,0 0 0,0 0 0,0 0 1,-1 0-1,1-1 0,-1 1 0,-6 0 0,-5 0-277,-1-1 0,1 0 0,-1-2 0,-28-3 0,34 2-188,-1-1-1,1 0 0,0-1 0,0-1 0,0 1 0,1-2 0,0 0 1,0 0-1,0 0 0,1-1 0,-1-1 0,-9-10 0,-2-6-3483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5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0 112 9130,'0'0'8903,"22"6"-8285,70 16-282,-83-20-283,1 0 1,-1-1-1,0 0 1,1 0-1,-1-1 1,1 0-1,-1-1 1,0 0-1,1-1 1,-1 1-1,0-2 1,16-5-1,-22 6-88,1-1-1,0 1 0,-1-1 0,1 0 0,-1 0 1,0 0-1,0 0 0,0-1 0,0 1 1,0-1-1,-1 0 0,0 1 0,0-1 1,0-1-1,0 1 0,-1 0 0,1 0 0,-1 0 1,0-1-1,0 1 0,-1-1 0,1 1 1,-1-1-1,-1-7 0,1 11-19,0-1 0,0 1-1,0 0 1,0-1 0,-1 1 0,1 0-1,0 0 1,-1-1 0,1 1 0,-1 0-1,0 0 1,1 0 0,-1 0 0,0 0-1,0 0 1,0 0 0,1 0 0,-1 0 0,0 0-1,0 0 1,0 0 0,-1 1 0,1-1-1,0 0 1,0 1 0,0-1 0,0 1-1,-1-1 1,1 1 0,0 0 0,0-1-1,-1 1 1,1 0 0,-2 0 0,0 0 36,0-1 0,0 1 0,0 1 1,0-1-1,0 0 0,0 1 0,0-1 0,0 1 1,0 0-1,0 0 0,0 0 0,0 1 0,0-1 1,-3 3-1,-1 2 124,1 0 0,0 0 0,0 1 0,1 0 0,0 0 0,0 1 0,1-1 0,0 1 0,0 0 0,0 0 0,1 0 0,1 0 0,-3 10 0,0 5 306,1 0-1,1 0 1,1 40 0,1-58-388,1-1 1,1 1 0,-1 0 0,1 0 0,-1-1 0,1 1 0,1 0 0,-1-1 0,1 1 0,3 7 0,-3-10-21,0 0 0,-1 0 0,1 0 0,0 0 0,0-1 0,0 1 0,0-1 0,0 1 0,0-1 0,0 0 0,1 0 0,-1 0 1,0 0-1,1 0 0,-1 0 0,1-1 0,-1 1 0,1-1 0,-1 0 0,1 0 0,-1 1 0,4-2 0,1 1-108,-1 0 1,1-1-1,0 0 0,0 0 0,0-1 1,0 1-1,8-5 0,24-14-3790,-18 7-2333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5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13835,'0'0'2889,"104"-15"-2889,-80 15-8,-10 0-312,-10 0-721,-4 17-895,-9 5-113,-6-1-1847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5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1 504 3993,'0'0'11898,"96"-19"-11466,-65 12-183,-3 0-185,-4 1-64,-1-5-729,-6 2-1799,-5 0-2689</inkml:trace>
  <inkml:trace contextRef="#ctx0" brushRef="#br0" timeOffset="1">378 0 13451,'0'0'4369,"13"115"-3601,-6-44-432,1 6-168,1-2-88,-5-2-80,-4-1-688,0-19-2489,-8-14-9065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6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674 417 11330,'0'0'3616,"-19"9"-2312,-62 29-436,72-34-821,-1 0 0,1 0 0,-1-1 0,0-1 0,0 0 0,0 0-1,0-1 1,0 0 0,-1 0 0,1-1 0,0-1 0,0 0 0,-16-3-1,19 2-6,0-1-1,0 0 0,0 0 0,0 0 0,1-1 1,-1 0-1,1 0 0,0 0 0,0-1 0,1 0 1,-1 0-1,1-1 0,0 1 0,0-1 0,1 0 1,0-1-1,0 1 0,-4-11 0,0 0 55,0-1 0,1-1-1,1 1 1,1-1 0,-5-38-1,2-51 30,7 98-121,1 0-1,1 0 1,0 0 0,1 1-1,-1-1 1,2 0 0,0 0-1,6-15 1,-8 23-9,0 0 2,-1 1 1,1 0-1,-1 0 0,1 0 0,-1 0 0,1-1 1,0 1-1,0 0 0,-1 0 0,1 0 0,0 0 1,0 1-1,0-1 0,0 0 0,0 0 0,0 0 1,1 1-1,-1-1 0,0 1 0,0-1 1,2 0-1,0 44-81,-3-22 129,1 4-21,-1 0 0,-4 30 0,3-46-17,-1 0-1,0-1 1,0 1-1,-1-1 1,0 0-1,0 0 1,-1 0-1,-1 0 1,1-1 0,-8 10-1,-9 7-2,-46 41 1,50-51-7,1 1 0,0 0 1,2 1-1,0 1 0,0 0 0,-17 30 1,24-32 1,0 0 0,1 0 0,1 0 0,0 1 0,1 0 1,0 0-1,2 0 0,0 0 0,0 18 0,2-33-2,0 0 0,0 0 0,0 0-1,0 0 1,1-1 0,-1 1 0,0 0 0,0 0-1,1 0 1,-1 0 0,1 0 0,-1-1 0,1 1-1,-1 0 1,1 0 0,-1-1 0,1 1 0,0 0-1,-1-1 1,1 1 0,0 0 0,0-1 0,-1 1-1,2 0 1,28 6 31,34-11 291,-63 4-309,29-6 54,0-2 0,0-1 0,-1-1-1,33-17 1,-19 9-96,-41 17 10,117-52-1258,-101 43-762,-1-1 0,19-14 0,-16 8-4729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8.2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171 10 1560,'0'0'13415,"-5"-2"-12257,4 1-1092,0 0 0,0 0 0,-1 0 0,1 1 0,0-1 0,-1 0 0,1 1 0,-1-1 0,1 1 0,-1 0 0,1-1 0,-1 1 0,1 0 0,-1 0 0,1 0 0,-1 0 0,1 0 0,-1 1 0,1-1 0,-1 0 0,-1 1 1,-1 1 9,1 0 0,0 0 1,0 0-1,0 1 0,1-1 1,-1 1-1,1-1 0,-1 1 1,1 0-1,-3 4 0,-9 15 165,2 0 0,0 1 0,1 0 0,1 1 0,1 1 0,1-1 0,2 1 0,0 1 0,2-1 0,0 1 0,1 49 0,3-71-237,0-1-1,0 1 1,0-1 0,0 1 0,1-1 0,0 1 0,0-1 0,0 0 0,0 1 0,0-1 0,1 0 0,-1 0 0,1 0 0,0 0 0,0 0 0,2 3 0,-2-4-6,0-1 0,0 0 1,1 1-1,-1-1 1,0 0-1,0 0 0,1 0 1,-1 0-1,1-1 0,-1 1 1,0-1-1,1 1 0,-1-1 1,1 0-1,-1 0 1,1 0-1,-1 0 0,1 0 1,-1-1-1,1 1 0,-1-1 1,1 0-1,3-1 1,-1 0-26,0-1 1,0 0 0,-1 0-1,1 0 1,-1 0 0,0-1-1,0 1 1,0-1-1,0 0 1,0 0 0,-1-1-1,0 1 1,0-1 0,0 0-1,-1 1 1,4-11 0,0 2-90,-1 0 0,-1-1 0,-1 0-1,0 0 1,2-19 0,-4-68-77,-1 101 390,0 17-37,0-8-177,0 0-1,0 0 0,1 0 1,0 0-1,0 0 1,1-1-1,1 1 0,-1 0 1,1-1-1,1 0 0,-1 0 1,2 0-1,-1 0 1,1 0-1,0-1 0,0 0 1,1 0-1,0 0 0,0-1 1,1 0-1,0 0 1,10 6-1,22 11-4563,-27-20-1403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8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14187,'0'0'3341,"6"20"-3188,2 5-106,37 129 133,-40-121 32,-2-14-240,5-47-414,-1-9 304,2 0 0,1 1 0,18-40 0,-27 74 163,-1 0 0,1 1 0,0-1 1,-1 0-1,1 1 0,0-1 0,0 1 0,0-1 0,0 1 0,1 0 0,-1-1 0,0 1 0,0 0 0,1 0 0,-1 0 0,1 0 0,-1 0 0,1 0 0,-1 0 0,1 1 0,-1-1 0,1 0 0,3 0 0,-4 2 13,1-1-1,-1 1 0,1-1 0,-1 1 0,1-1 0,-1 1 0,1 0 0,-1 0 0,0 0 0,1 0 0,-1 0 1,0 0-1,0 0 0,0 0 0,0 0 0,0 1 0,0-1 0,0 0 0,0 1 0,-1-1 0,1 1 0,0-1 0,-1 1 1,2 2-1,5 20 68,-1 0 0,-1 1 0,-1 0 0,-1 0 0,-1-1 1,-2 38-1,-5-45-181,2-18-320,2-11-123,1-14-262,1 0 0,9-51 1,-7 65 777,0 1 0,1 0 0,-1 0-1,2 0 1,0 0 0,0 1 0,1 0 0,0 0 0,10-11 0,-15 19 44,0 0 0,1 1 0,-1-1 0,0 1 0,1-1-1,0 1 1,-1-1 0,1 1 0,0 0 0,-1 0-1,1 0 1,0 0 0,0 0 0,0 0 0,0 0 0,0 1-1,0-1 1,0 1 0,0-1 0,0 1 0,1 0 0,-1 0-1,0 0 1,0 0 0,0 0 0,0 1 0,0-1 0,0 0-1,0 1 1,0 0 0,0-1 0,0 1 0,2 1-1,0 1 50,-1 0 0,1-1 0,-1 1-1,0 1 1,1-1 0,-2 0 0,1 1-1,0 0 1,-1-1 0,1 1-1,-1 0 1,0 0 0,-1 1 0,3 4-1,1 12-69,-1 1 0,-1 0 0,-1 0-1,-1 43 1,-1-53-128,0-10-22,-4 24-1028,4-25 797,0 0 0,-1-1 1,1 1-1,0 0 0,-1 0 1,1 0-1,-1-1 1,0 1-1,1 0 0,-1-1 1,0 1-1,1-1 1,-1 1-1,0-1 0,1 1 1,-3 0-1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9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91 0 9618,'0'0'6565,"-14"16"-6198,-41 55 93,51-65-360,2-1-1,-1 1 0,0 0 1,1 0-1,0 0 0,0 0 0,1 0 1,0 0-1,0 1 0,0-1 1,1 0-1,0 0 0,0 1 0,1-1 1,1 9-1,-1-4 6,0-8-96,-1-1-1,1 0 1,0 1-1,0-1 1,0 0-1,0 0 1,0 1-1,1-1 1,-1 0 0,0 0-1,1-1 1,0 1-1,-1 0 1,1 0-1,0-1 1,0 1-1,0-1 1,0 0-1,0 1 1,0-1 0,0 0-1,1 0 1,-1 0-1,0-1 1,0 1-1,1 0 1,-1-1-1,1 0 1,-1 1 0,5-1-1,-1 0-3,-1 1 1,1-1-1,0-1 0,0 1 0,-1-1 1,1 0-1,-1 0 0,1 0 0,-1-1 1,1 0-1,-1 0 0,8-4 0,-9 2-36,1 0 0,0-1 0,-1 1-1,1-1 1,-1 0 0,-1 0 0,1 0 0,-1-1-1,0 1 1,0-1 0,0 0 0,-1 0-1,0 0 1,0 0 0,-1 0 0,1 0-1,-1-1 1,-1 1 0,1-10 0,-1 12-98,0 1 0,0-1 0,0 1 0,-1-1 0,0 0 0,1 1 0,-1-1 0,-1 1 0,1-1 0,0 1 0,-1 0 0,0-1 0,1 1 0,-2 0 0,1 0 0,0 0 0,0 0 0,-1 1 0,1-1 0,-1 1 0,0-1-1,0 1 1,0 0 0,0 0 0,0 0 0,-1 1 0,1-1 0,0 1 0,-1 0 0,1 0 0,-1 0 0,1 0 0,-1 0 0,0 1 0,-3 0 0,-1-1-586,0 1 0,0 0 0,0 1 0,0-1 0,0 2 0,0-1 0,-11 5 0,-11 7-6133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29.7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13235,'0'0'3044,"0"16"-2603,3 27-22,1-1 0,13 52 0,-10-58 56,-4-19-99,1 0 0,0-1 0,9 23 0,-12-38-366,-1 0 1,1 0-1,0 0 0,0 0 0,-1 0 0,1 0 1,0 0-1,0 0 0,0 0 0,0-1 0,0 1 1,0 0-1,0 0 0,0-1 0,0 1 1,0-1-1,0 1 0,0-1 0,1 0 0,-1 1 1,0-1-1,0 0 0,0 0 0,1 0 0,-1 0 1,0 0-1,0 0 0,1 0 0,-1 0 0,0 0 1,1-1-1,2 0-21,-1 0 1,0 0-1,0 0 1,0 0-1,0-1 1,0 1-1,-1-1 1,1 0-1,0 0 0,3-3 1,2-3-254,-1-1-1,1 0 1,-2-1 0,1 1 0,-1-1-1,-1 0 1,0-1 0,0 1 0,5-20-1,-5 9 26,-1 1-1,-1-1 0,0-1 0,-2-30 499,-1 55-15,-1 33 91,-1 37 226,2-68-559,1 0 0,-1 1 1,1-1-1,0-1 0,0 1 0,1 0 0,-1 0 0,1 0 1,0-1-1,5 9 0,-7-13-64,0 0 0,1 1 0,-1-1 0,0 0 0,0 0 0,1 1 0,-1-1 0,0 0 0,1 0 0,-1 1 0,0-1-1,1 0 1,-1 0 0,0 0 0,1 0 0,-1 1 0,1-1 0,-1 0 0,0 0 0,1 0 0,-1 0 0,1 0 0,-1 0 0,0 0 0,1 0 0,-1 0 0,1 0 0,-1 0 0,0-1 0,1 1 0,-1 0 0,0 0 0,1 0 0,-1 0 0,0-1 0,1 1 0,-1 0 0,0 0 0,1-1 0,-1 1 0,0 0 0,1 0 0,-1-1-1,0 1 1,0 0 0,0-1 0,1 1 0,-1 0 0,0-1 0,0 1 0,0 0 0,0-1 0,1 0 0,9-23-1696,-9 21 1495,30-89-6329,-12 30 5898,-11 37 2571,-8 24-1773,0 1-1,-1 0 1,1 0-1,0 0 1,0 0-1,0 0 1,0 0-1,0 0 1,0-1-1,0 1 1,0 0-1,0 0 0,0 0 1,0 0-1,0 0 1,0 0-1,0-1 1,0 1-1,0 0 1,0 0-1,0 0 1,0 0-1,0 0 1,1 0-1,-1-1 1,0 1-1,0 0 1,0 0-1,0 0 1,0 0-1,0 0 1,0 0-1,0 0 1,0 0-1,0 0 1,1 0-1,-1-1 1,0 1-1,0 0 1,0 0-1,0 0 1,0 0-1,0 0 0,0 0 1,1 0-1,-1 0 1,0 0-1,0 0 1,0 0-1,0 0 1,0 0-1,0 0 1,1 0-1,-1 0 1,0 0-1,0 0 1,0 0-1,0 0 1,0 0-1,0 0 1,0 1-1,1-1 1,-1 0-1,3 12 1848,2 21-2010,-5-29 647,1 19-222,2 1-1,1-1 1,1 0-1,0 0 1,15 36-1,-20-59-403,0 0 1,0 1-1,0-1 1,0 0 0,0 0-1,0 1 1,0-1-1,1 0 1,-1 0-1,0 1 1,0-1-1,0 0 1,0 0-1,0 0 1,0 1-1,1-1 1,-1 0-1,0 0 1,0 0-1,0 0 1,1 0-1,-1 1 1,0-1-1,0 0 1,0 0-1,1 0 1,-1 0-1,0 0 1,0 0-1,1 0 1,-1 0-1,0 0 1,0 0-1,0 0 1,1 0-1,-1 0 1,0 0-1,0 0 1,1 0-1,-1 0 1,0 0-1,0 0 1,1 0 0,-1 0-1,0 0 1,0 0-1,0 0 1,1 0-1,-1-1 1,0 1-1,0 0 1,0 0-1,1 0 1,-1 0-1,0-1 1,0 1-1,0 0 1,0 0-1,0 0 1,1-1-1,-1 1 1,0 0-1,0 0 1,0 0-1,0-1 1,0 1-1,0-1 1,7-19-1860,-6 17 1565,8-32-4432,-2-1-3462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0.1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9522,'0'0'6946,"18"148"-5642,-9-68-320,4 6-152,-2-15-176,3 0-312,-3-11-168,-2-10-160,-1-14-16,-5-8 0,-1-8-488,0 0-808,-2-8-960,-2-2-2497,-7-7-1777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8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7634,'0'0'5201,"22"155"-3177,-7-74-632,9 1-543,1-7-345,1-10-232,-6-14-128,-4-14-136,-5-13-8,-7-12-16,-4-8-232,-26-6-1545,-3-12-1183,0-6-2321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0.4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0 119 14603,'0'0'4745,"108"-49"-4745,-86 44 0,-2-1-296,7-1-1600,-5 0-2841,-4 1-2841</inkml:trace>
  <inkml:trace contextRef="#ctx0" brushRef="#br0" timeOffset="1">400 39 9514,'0'0'8634,"118"-22"-8386,-78 15-128,-5 2-80,-9 3-40,-10 0-608,-10 2-904,-25 16-5818,-4-1 1561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0.7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1 353 8858,'0'0'5825,"100"-6"-5753,-64-12-72,-8 0-1624,-10 1-3209</inkml:trace>
  <inkml:trace contextRef="#ctx0" brushRef="#br0" timeOffset="1">356 0 11690,'0'0'6010,"0"146"-5242,0-69-472,2 1-208,2-5-88,0-11-264,1-7-1224,-1-20-1561,-1-17-3176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1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1 7162,'0'0'5278,"-8"19"-3320,4-8-1745,-4 7 188,0 0 1,2 1 0,0 0 0,2 0-1,-5 38 1,7-40-262,2 0 0,0 1-1,1-1 1,1 1 0,1-1 0,5 20-1,-7-32-130,1 0-1,-1-1 0,1 1 1,0-1-1,1 1 1,-1-1-1,1 0 0,0 0 1,0 0-1,0 0 0,0 0 1,1-1-1,-1 0 0,1 1 1,0-1-1,0 0 1,0-1-1,1 1 0,-1-1 1,1 0-1,-1 0 0,1 0 1,0-1-1,-1 0 0,1 0 1,7 1-1,-7-1 4,0-1 0,1 0 0,-1 0 0,1 0 0,-1-1-1,1 0 1,-1 0 0,0 0 0,0 0 0,1-1 0,-1 0 0,0 0 0,0-1 0,-1 1-1,1-1 1,0 0 0,-1 0 0,0-1 0,0 1 0,0-1 0,0 0 0,0 0-1,-1 0 1,0-1 0,1 1 0,-2-1 0,1 0 0,-1 1 0,3-8 0,2-5-158,-2 0 0,0 0 1,-1 0-1,-1-1 1,0 1-1,-1-1 1,-2-31-1,0 43-40,0 1 1,0 0-1,-1 0 0,0 0 1,0 0-1,-1 0 0,1 0 1,-1 0-1,0 0 1,0 0-1,-1 1 0,0-1 1,1 1-1,-1-1 0,-1 1 1,1 0-1,-1 1 0,-5-6 1,-11-7-2679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0:31.4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14539,'0'0'6129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08.0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198 1 10938,'0'0'2145,"-70"116"-1641,45-64 152,3-3-368,5-5-224,5-10 16,2-8-80,3-8 8,7-7 48,0-7-56,0-3 8,0 1-8,0 2-72,-9 3-776,-2 1-1329,-4-3-2832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08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8370,'0'0'1428,"-2"17"-337,1-9-981,-4 27 396,1-1 1,2 45 0,2-76-506,0 0-1,0-1 1,1 1 0,-1 0 0,1 0 0,0-1 0,-1 1 0,1-1 0,0 1 0,0 0-1,1-1 1,-1 0 0,1 1 0,-1-1 0,3 3 0,-3-4 8,1 0-1,-1 0 1,1 0 0,0 0 0,-1 0-1,1 0 1,-1-1 0,1 1 0,0-1-1,0 1 1,-1-1 0,1 0 0,0 1-1,0-1 1,0 0 0,-1 0 0,4-1-1,6-1 91,0-1 0,0 0 0,0-1 0,-1-1 0,20-10 0,-7 3 137,3 0 33,1 2 0,51-14-1,-66 21-466,-1 1 0,0 0-1,1 1 1,-1 0 0,1 1-1,0 1 1,-1-1-1,1 2 1,20 4 0,-5 9-3743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09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458 1 6081,'0'0'10764,"-16"17"-10469,3-4-201,-24 28 495,-34 47 0,-68 86 1187,19-24-1698,86-102-1786,14-15-3447,12-16-766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09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6009,'0'0'7281,"0"19"-7124,0-1-98,1 15 228,7 59-1,16 87 3149,-25-218-3801,0 21 350,1-1 0,0 0 0,2 1 0,6-34 0,-6 46 27,0 1 1,0-1 0,0 0-1,1 1 1,0-1 0,0 1-1,0 0 1,1 0 0,0 0-1,0 1 1,0-1 0,0 1-1,1 0 1,0 0 0,0 0-1,0 1 1,0 0 0,0 0-1,7-3 1,-3 3-300,0 0 0,1 0 0,-1 1 0,1 0-1,0 1 1,0 0 0,-1 1 0,17 0 0,-10 0-1048,13 0-2538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09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0 162 12915,'0'0'2124,"17"-5"-1996,-4 2-119,2 0 1,0-1 1,-1 0-1,1-2 1,-1 1 0,0-2-1,0 0 1,17-11 0,-27 15-47,-1 1 0,0-1 0,0 0 0,0 0 0,0 0 0,0 0 0,-1 0 0,1-1 1,-1 1-1,0-1 0,0 1 0,0-1 0,-1 0 0,1 0 0,-1 0 0,0 0 1,0 0-1,0 0 0,-1 0 0,0 0 0,1-7 0,-1 11-9,0-1-1,0 1 1,0-1 0,-1 0-1,1 1 1,0-1 0,0 0-1,0 1 1,0-1 0,-1 1-1,1-1 1,0 0 0,-1 1-1,1-1 1,0 1 0,-1-1-1,1 1 1,0-1 0,-1 1-1,1 0 1,-1-1 0,1 1-1,-1-1 1,1 1 0,-1 0-1,0-1 1,1 1 0,-1 0-1,0 0 1,-23-1-501,19 2 535,-1 0-1,1 1 0,0-1 1,0 1-1,0 0 0,0 0 1,-4 4-1,0 2 240,0 0 1,0 1-1,1 0 0,0 1 0,1 0 1,0 0-1,0 1 0,1-1 0,0 2 1,1-1-1,1 0 0,0 1 1,0 0-1,1 0 0,1 0 0,0 0 1,-1 23-1,3-33-196,0 1-1,0 0 1,0 0 0,1-1-1,-1 1 1,1 0 0,-1-1 0,1 1-1,0-1 1,0 1 0,0-1-1,0 1 1,1-1 0,-1 0 0,1 1-1,-1-1 1,1 0 0,0 0-1,0 0 1,3 2 0,-2-2-9,1 0-1,-1 0 1,1 0 0,0-1-1,0 1 1,0-1 0,0 0-1,0 0 1,0-1 0,0 1 0,0-1-1,5 0 1,2 0-76,0-1-1,0 0 1,0-1 0,-1 0-1,1-1 1,-1 0 0,1-1 0,-1 0-1,13-8 1,-13 6-332,-1 0 0,0-1 0,-1 0 0,0-1 0,0 0 0,8-11 0,18-31-4867,-16 13-1786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0.3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7218,'0'0'5161,"6"115"-3977,-3-44 664,5 13-471,3 5-273,-1-16-344,3 2-368,-4-10-184,-1-12-136,-3-11-24,-1-11-48,-1-12 0,-1-7-360,-2-6-824,-3-17-3297,-14-9-2377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9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90 8554,'0'0'5953,"106"-18"-4889,-57 7-432,0 0-263,-3 2-193,-6 0-176,-5 2-200,-8 1-849,-5 1-959,1-1-817,-4 3-1080,-5-1-2856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0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5945,'0'0'4022,"17"1"-2789,-15-1-1203,26 2 802,44 10 1,-63-11-730,0 2 0,-1-1 0,1 1 1,-1 0-1,0 1 0,1 0 0,-1 0 1,-1 1-1,1 0 0,-1 0 0,9 9 1,-14-12 0,0 0-1,0 0 1,-1 0 0,1 1 0,-1-1 0,1 1 0,-1 0 0,0-1 0,0 1 0,0 0-1,-1 0 1,1-1 0,0 1 0,-1 0 0,0 0 0,0 0 0,0 5 0,-1-3 31,0 0 1,0 0 0,0 0 0,-1 0-1,0-1 1,0 1 0,0 0-1,-1-1 1,-3 6 0,-4 3 5,-1 0 1,0-1-1,0 0 0,-2-1 1,-15 11-1,11-9-33,-32 18 0,44-28-244,0-1-1,0 1 1,1-1 0,-2 0-1,1-1 1,0 1 0,0-1 0,0 0-1,-1 0 1,1-1 0,-1 0-1,-8 0 1,3-7-2746,6-9-2359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1.0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11707,'0'0'5705,"0"144"-4665,0-80-496,0 2-272,5-8-176,-1-7-32,1-11-64,-1-10 0,0-10-8,-1-8-72,1-4-808,1-7-1024,1-1-2233,1 0-1705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1.3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10234,'0'0'5489,"91"109"-5185,-60-78-160,-1-3-48,-7-8-96,-3-4 0,-3-10-808,8-6-1272,-5-9-769,-5-10-2016</inkml:trace>
  <inkml:trace contextRef="#ctx0" brushRef="#br0" timeOffset="1">348 8 6465,'0'0'8578,"-29"112"-6657,7-27-97,0-3-688,1 8-144,-5-3-207,6-17-441,-9 4-200,0-12-144,-2-10-48,1-16-944,-6-20-1113,7-12-2240,5-4-3753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1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221 0 2665,'0'0'7424,"-5"19"-5744,-102 359 4679,92-322-5777,5-15-367,-2-1 1,-21 48-1,14-59-1342,18-28 536,0 0 1,0 0 0,-1 0 0,1-1-1,0 1 1,0 0 0,-1 0 0,1-1-1,0 1 1,-1-1 0,1 1 0,-3-1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2.2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7298,'0'0'8737,"2"144"-7208,-2-64-393,4 10-104,3-16-224,0 3-328,1-13-327,-3-15-137,-1-12-16,-2-14 0,-1-6-177,3-10-895,-2-7-848,2 0-2577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2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12699,'0'0'4777,"5"102"-3449,4-53-712,2-1-416,-2-6-144,2-8-56,-3-10-168,-3-9-600,1-15-992,-1 0-2193,-3-13-920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2.8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13299,'0'0'5425,"111"4"-12939,-95-4-2488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3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0 15427,'0'0'3289,"-1"15"-3326,-1 8 98,-1-1 1,-1 0 0,-11 36-1,13-52-68,0-1 0,0 1 0,1 0 0,-1-1 0,1 1 0,0 0 0,1 0-1,0 10 1,0-13-78,1-1 1,0 1-1,0 0 0,0-1 0,0 1 0,0-1 0,0 0 0,1 1 0,-1-1 0,1 0 0,0 0 0,-1 0 1,1 0-1,0 0 0,0 0 0,0 0 0,1-1 0,-1 1 0,0-1 0,4 2 0,1 1-29,0-1 0,-1 1 1,1 1-1,-1-1 0,0 1 0,0 0 0,5 7 0,-10-10 162,1 0 1,-1 0-1,1 1 1,-1-1-1,0 1 0,0-1 1,-1 1-1,1 0 1,0-1-1,-1 1 0,1 0 1,-1-1-1,0 1 1,0 0-1,0 0 0,0-1 1,-1 1-1,1 0 1,-1-1-1,1 1 0,-1 0 1,0-1-1,0 1 1,-2 2-1,-3 5 49,0 1 0,-1-1 0,-1 1 0,0-2 0,0 1 0,0-1 0,-2-1 0,1 0 0,-1 0 0,-15 9 0,22-15-295,0 0 1,0-1-1,0 1 1,-1-1-1,1 0 1,0 0-1,-1 0 1,1 0-1,0-1 1,-1 1-1,1-1 1,-1 0-1,1 0 1,-1 0-1,1-1 1,-1 1-1,-6-2 1,-5-11-5138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3.5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1 298 13851,'0'0'5753,"122"-17"-5753,-84 6-120,-7 2-888,-5 0-360,-15-7-737,-7 3-1856,-4-3-2288</inkml:trace>
  <inkml:trace contextRef="#ctx0" brushRef="#br0" timeOffset="1">96 0 9162,'0'0'5561,"-13"106"-4113,13-38 105,0 10-353,0 1-136,0-5-328,9-10-287,4-14-265,3-16-136,3-14-48,4-12 0,3-8-16,7-4-232,-1-20-585,3-21-615,-9 4-704,-10 5-4082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3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277 1 8674,'0'0'7954,"-49"144"-6626,24-66-184,-8 10-184,4-8-40,-6 6-255,4-8-289,4-8-232,7-16-144,5-10-56,8-13-608,1-9-1017,6-11-679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9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 8058,'0'0'6441,"4"109"-5065,-4-40-471,0 10-105,0 3-232,0-6-200,0-6-216,0-12-144,0-12-8,0-15-376,-4-11-664,1-13-793,-6-7-367,-1-18-1049,0-8-4216</inkml:trace>
  <inkml:trace contextRef="#ctx0" brushRef="#br0" timeOffset="1">1 57 9578,'0'0'3166,"19"-4"-2276,1 0-673,3-1-30,0 2-1,0 0 0,32 0 0,-26 2-101,-20 0-80,0 1-1,-1-1 1,1 1 0,0 1-1,0 0 1,-1 0 0,1 0-1,-1 1 1,1 1 0,13 5-1,-21-8 7,1 1-1,-1 0 0,1 0 1,-1 1-1,0-1 0,1 0 1,-1 0-1,0 1 0,0-1 1,0 1-1,0-1 0,0 1 1,0-1-1,0 1 0,-1-1 1,1 1-1,-1 0 0,1-1 1,-1 1-1,0 0 0,1 0 1,-1-1-1,0 1 0,0 0 1,0 0-1,0-1 0,0 1 1,-1 0-1,1 0 0,-1-1 1,1 1-1,-1 0 0,1-1 1,-1 1-1,0-1 0,0 1 1,-2 2-1,-1 3 70,-2 1 1,1-1-1,-1-1 1,0 1-1,-13 10 0,-13 8-1433,-36 22-1,56-40-1640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4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1 8938,'0'0'7099,"5"3"-6704,-3 0-268,1-1 1,-1 1 0,1 0 0,-1 0 0,0 0 0,0 0 0,0 0 0,0 0 0,-1 1 0,1-1 0,-1 1 0,0-1 0,0 1 0,0-1 0,-1 1 0,1 0 0,-1-1 0,0 1 0,0 4 0,0 1-87,-1 1 0,0-1 0,-1 0 0,1 0 0,-2 0 0,1 0 0,-2 0 0,1-1 0,-1 1 0,0-1 0,-1 0 0,0 0 0,0 0 0,0-1 0,-1 0 0,0 0 0,-1 0 0,-10 8 0,7-8-106,8-6 44,0 0 0,-1 1 0,1-1 0,0 1 0,0-1 0,1 1-1,-1 0 1,0 0 0,0 0 0,1 0 0,-1 0 0,-1 3 0,30 0-578,2-1 581,-17-3 12,1 1 0,0 0 0,0 1 0,12 5 0,-21-7 3,-1 1 0,1 0-1,-1 0 1,1 0 0,-1 0 0,0 1-1,0-1 1,0 1 0,0 0-1,0 0 1,0 0 0,-1 0 0,1 0-1,-1 0 1,0 1 0,0-1 0,2 7-1,0 7 135,0-1-1,-1 1 0,0 0 0,-2 1 0,0-1 1,-3 33-1,1-6-404,11-48-2141,0-11-82,1-4-1248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5.0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1 2601,'0'0'9806,"-2"20"-6355,-16 273 514,17-252-3838,0-20-95,0 0 0,2 0 0,0-1 0,1 1 0,1 0 0,1-1 0,8 25 0,-12-44-50,0-1-1,1 1 1,-1 0 0,0 0 0,1 0 0,-1-1 0,1 1 0,-1 0 0,0-1 0,1 1-1,0 0 1,-1-1 0,1 1 0,-1-1 0,1 1 0,0-1 0,-1 1 0,1-1 0,0 1-1,-1-1 1,1 0 0,0 1 0,0-1 0,0 0 0,-1 0 0,1 1 0,0-1 0,0 0-1,0 0 1,-1 0 0,1 0 0,0 0 0,0 0 0,0 0 0,0-1 0,-1 1 0,1 0-1,1-1 1,0 0-30,0 0-1,0 0 0,0 0 1,-1 0-1,1-1 0,0 1 1,-1-1-1,1 1 0,-1-1 1,1 0-1,-1 1 0,2-5 1,2-7-217,0 0 0,-1 0 1,-1-1-1,0 0 0,-1 1 1,-1-1-1,0 0 0,0 0 1,-2 0-1,-1-17 0,1 29 328,1 0 0,-1-1 0,1 1 0,-1 0 0,0 0 0,0 0 0,0 0 0,0 0 0,0 1 0,0-1-1,-1 0 1,1 0 0,-1 1 0,1-1 0,-1 1 0,1-1 0,-1 1 0,0 0 0,0 0 0,0-1 0,0 1 0,0 1-1,0-1 1,0 0 0,0 0 0,0 1 0,0-1 0,0 1 0,-3-1 0,3 1-73,-1-1 1,1 1-1,0 0 1,-1 0-1,1 0 1,-1 0-1,1 1 1,0-1-1,-1 0 1,1 1-1,0 0 1,0-1-1,-1 1 1,1 0-1,0 0 1,0 0-1,0 1 1,0-1-1,0 0 1,0 1-1,1-1 1,-1 1-1,0 0 1,1 0-1,-1-1 1,-1 5-1,-9 27-5355,9-21 490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5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12163,'0'0'6860,"1"20"-5720,1 6-892,6 135 496,-9-145-631,0-4-1086,4-22-475,1-9 331,2 2 1,0-1 0,11-25 0,-6 23 808,0-1 0,20-26 1,-27 42 443,-1 1 0,1 0 1,0 0-1,0 0 0,7-4 1,-10 7-72,-1 1 0,1-1 0,-1 1 1,1 0-1,0-1 0,-1 1 0,1-1 0,-1 1 1,1 0-1,0-1 0,-1 1 0,1 0 0,0 0 1,-1 0-1,1 0 0,0-1 0,0 1 0,-1 0 1,1 0-1,0 0 0,-1 0 0,1 1 1,0-1-1,0 0 0,-1 0 0,1 0 0,0 0 1,-1 1-1,1-1 0,0 0 0,-1 1 0,1-1 1,-1 0-1,1 1 0,-1-1 0,1 1 0,0-1 1,-1 1-1,0-1 0,1 1 0,-1 0 1,1-1-1,-1 1 0,0-1 0,1 1 0,-1 0 1,0-1-1,0 1 0,1 0 0,-1 1 0,3 11 427,-1 0 0,0 1 0,-1 21 0,0-7-833,2-15-1439,4-10-4900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5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9 8194,'0'0'6524,"-11"18"-5191,-30 57-176,37-68-949,1 1 0,0-1 0,0 1 0,1 0 0,0 0 0,1 0 0,-1 0 0,1 0 0,1 0 0,0 0 0,0 0 0,3 16 0,-2-11-1,-1-11-191,0-1 0,1 1 0,-1 0-1,0-1 1,1 1 0,0 0 0,-1-1 0,1 1 0,0 0 0,0-1-1,0 1 1,0-1 0,0 0 0,0 1 0,0-1 0,1 0 0,-1 0-1,0 1 1,1-1 0,-1 0 0,1 0 0,-1-1 0,1 1 0,0 0-1,-1 0 1,1-1 0,0 1 0,-1-1 0,1 0 0,0 1 0,0-1 0,-1 0-1,1 0 1,0 0 0,0 0 0,2-1 0,0 1-55,1 0 1,-1-1-1,0 0 0,0 0 1,0 0-1,0 0 1,0 0-1,0-1 0,0 0 1,0 0-1,0 0 1,-1 0-1,1-1 1,3-3-1,-2 0-216,0-1 0,-1 1 0,0-1 0,0 1 0,-1-1 0,0 0 0,0-1 0,-1 1 0,1 0 0,-2-1 0,1 1-1,-1-1 1,0 0 0,-1 1 0,0-1 0,0 0 0,0 1 0,-1-1 0,0 0 0,-1 1 0,0-1 0,0 1 0,0 0 0,-8-14 0,-7-13-5360,14 19-1393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6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76 1 12323,'0'0'6330,"1"17"-5842,11 125 221,-11-125-559,2-2-103,-2 0 0,0 0 0,0 1 0,-2-1 0,-3 24 0,2-34-85,-1 0 1,1-1-1,-1 0 1,0 1-1,-1-1 1,1 0 0,-1-1-1,1 1 1,-1 0-1,-1-1 1,1 0-1,-8 5 1,-25 22-52,37-30 89,0 1 0,-1-1 0,1 1 0,0-1 0,0 1 0,0-1 0,0 1 0,0-1 1,0 1-1,0-1 0,0 1 0,0 0 0,0-1 0,0 1 0,0-1 0,0 1 0,0-1 0,0 1 1,0-1-1,1 1 0,-1-1 0,0 1 0,0-1 0,1 1 0,-1-1 0,0 1 0,1-1 1,-1 1-1,0-1 0,1 0 0,-1 1 0,1-1 0,-1 0 0,1 1 0,-1-1 0,1 0 1,-1 1-1,1-1 0,-1 0 0,1 0 0,-1 0 0,1 0 0,-1 1 0,1-1 0,0 0 0,0 0 1,34 10 293,-27-8-256,6 2 9,1 0-23,1 1 0,-1 0 0,1 1 0,22 13 0,-35-17-14,1 0-1,0 1 1,-1 0 0,1 0 0,-1 0-1,0 0 1,0 1 0,0-1 0,-1 1-1,1-1 1,-1 1 0,0 0 0,0 0-1,0 0 1,0 0 0,-1 1 0,0-1-1,0 0 1,0 1 0,0-1 0,0 8-1,-1-1 162,0 0-1,-1 0 1,0 0-1,-1 0 0,0 0 1,-1-1-1,-6 17 0,-2-2 26,-27 43 0,17-27-4213,17-33 882,-1 2-4602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2:11:16.5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15667,'0'0'2105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5.3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3489,'0'0'7857,"0"173"-7857,-10 39 0,-2 47 953,3 25 335,9-23 64,7-60-392,19-30-528,7-36-263,-4-37-169,-3-30 0,-5-27-48,-2-16-473,7-25-1447,-7 0-1913,-4-11-832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5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1 229 10042,'0'0'1394,"15"-8"-773,18-9-196,0 1 0,58-18 0,220-33 2324,9 26-1493,21 11-907,380 14 0,-652 18-417,0 3 1,-1 3 0,0 3 0,-1 3 0,0 3 0,115 45 0,-166-54 1,0-1 1,0 2-1,-1 0 0,0 1 0,0 1 0,17 16 1,-23-17 25,0 0 0,0 1 0,-1 0 0,0 0 0,-1 1 1,0 0-1,-1 0 0,-1 0 0,5 15 0,2 13 8,-2 1 0,-1 0 0,4 61-1,-5 129 64,-8-221-29,-19 445 817,0 52 436,23-456-1229,1 0-1,3-1 1,2 0-1,21 59 1,-30-106-16,3 12-20,0-1 0,0 1-1,-2 1 1,2 15 0,-4-28 35,0 1 0,0 0 0,0-1-1,0 1 1,-1-1 0,0 1 0,1-1 0,-1 0 0,-1 1-1,1-1 1,0 0 0,-1 0 0,1 1 0,-1-1-1,0 0 1,0-1 0,0 1 0,-1 0 0,1-1 0,-1 1-1,1-1 1,-1 0 0,-4 4 0,-8 2 181,-1-1 0,1 0 0,-1-1 1,0-1-1,-1-1 0,-24 5 0,-109 5 196,145-14-391,-709-6 388,1-65-259,308 32-1579,398 39 1175,-28-3-1666,14-1-2135,10-2-3190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6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99 45 14723,'0'0'0,"-99"-45"-8282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47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51 7154,'0'0'6296,"-5"-8"-5012,-12-26-696,13 26-369,4 295 573,-1-57 329,6 387 896,1-512-1961,5 1 1,5-2-1,4 0 1,46 138 0,-59-221-283,16 43 9,-21-60-162,0 1 0,0-1 0,1 0 0,0 0 0,0 0-1,0 0 1,0 0 0,0 0 0,1-1 0,6 5 0,3-4-4584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49.9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10114,'0'0'4545,"13"111"-3689,-13-7 0,0 27-207,0-5-1,0-27-280,0-35-192,0-26-80,0 0-96,0-3-48,0-2-392,0-17-688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47.8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47 1584,'0'0'10473,"22"1"-10086,326 3 3611,1135 5-932,-517-47-3019,-334 15-185,-631 23 134,0 0 0,0 1 0,0-1 0,0 1 0,0-1 0,0 0 0,0 1 0,0 0 0,0-1 0,0 1 0,-1-1 0,1 1 0,0 0 0,0 0 0,-1 0 0,1-1 0,0 1 0,-1 0 0,1 0 0,0 0 0,-1 0 0,0 0 0,1 0 0,-1 0 0,1 0 0,-1 0 0,0 0 0,0 2 0,7 41-120,-5-23 95,15 75 60,5 156-1,-20 96 153,-3-277-131,-9 255 660,0 43-46,22-28-590,-10-326-78,-1 0 0,0 0 0,-1 0 0,-1 0 0,-2 17 0,1-27 6,1 1 0,-1 0 0,0-1 0,-1 0 0,1 0 0,-1 1 0,0-1 0,0-1 0,-1 1 0,1 0 0,-1-1 0,0 0 0,-1 0 0,1 0 0,0 0 0,-8 4 0,-5 2 9,-1 0 0,0-1 1,0-1-1,-1-1 0,0 0 1,-21 3-1,-128 20 57,150-28-61,-666 64-23,-11-44 32,416-21 247,-315-38 1,376 6-393,-129-14-92,114 33-3646,187 12-544,5 0-2503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49.2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0 11931,'0'0'5453,"3"17"-5596,8 35 120,43 230 884,-50-257-833,0 41 1,-4-66-25,0 0 0,0 1-1,0-1 1,0 0 0,0 0 0,0 1 0,-1-1 0,1 0-1,0 1 1,0-1 0,0 0 0,0 1 0,0-1-1,0 0 1,-1 0 0,1 1 0,0-1 0,0 0 0,0 0-1,-1 1 1,1-1 0,0 0 0,0 0 0,-1 0 0,1 0-1,0 1 1,-1-1 0,1 0 0,0 0 0,0 0 0,-1 0-1,1 0 1,0 0 0,-1 0 0,1 0 0,0 0 0,-1 0-1,1 0 1,0 0 0,-1 0 0,1 0 0,-15-4-98,7 0-158,1-1 1,0 0-1,0 0 1,0-1-1,0 0 1,1 0-1,-8-10 1,0 0-587,-33-35-3181,3 0-1978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49.6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8874,'0'0'7313,"5"-3"-9489,19 13 544,-1 2-1145,-1-2-1992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0.1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171 0 10042,'0'0'5121,"-17"10"-5098,-54 33 42,63-36-53,-1-1 0,1 1-1,0 0 1,1 0 0,0 1-1,0 0 1,1 1 0,-7 10 0,7-10 4,6-9-30,-1 1-1,1-1 1,0 1 0,-1-1 0,1 1 0,0-1 0,0 1 0,0-1 0,-1 1 0,1 0-1,0-1 1,0 1 0,0-1 0,0 1 0,0 0 0,0-1 0,0 1 0,0-1 0,0 1-1,0 0 1,0-1 0,1 1 0,-1-1 0,0 1 0,0-1 0,1 1 0,-1-1 0,0 1-1,1-1 1,-1 1 0,0-1 0,1 1 0,-1-1 0,1 1 0,-1-1 0,0 0 0,1 1 0,-1-1-1,1 0 1,-1 1 0,1-1 0,1 1 0,30 9 21,-21-7-24,23 7 26,-21-7-6,0 0 0,0 1 0,-1 0 0,1 2 0,-1-1 0,19 13 0,-30-17-2,-1-1 0,1 1 0,0-1 0,-1 1 0,1 0 0,-1-1 0,0 1 1,1 0-1,-1-1 0,0 1 0,1 0 0,-1-1 0,0 1 0,0 0 0,1 0 0,-1-1 0,0 1 0,0 0 0,0 0 1,0-1-1,0 1 0,0 0 0,0 0 0,0 0 0,0-1 0,-1 1 0,1 0 0,0 0 0,0-1 0,-1 1 0,1 0 1,-1-1-1,1 1 0,0 0 0,-1-1 0,1 1 0,-2 0 0,-23 24 69,18-19-121,-7 8-271,-32 27-4376,33-32-1247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0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13587,'0'0'1872,"11"125"-1872,-1-56 296,-1 7-168,-1 2-128,3-7 8,-3-7-8,3-14-112,-4-12-952,0-17-1096,-4-11-1769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0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1 8186,'0'0'6462,"18"7"-6165,55 26-1,-68-31-273,-1 0 0,1 0 0,-1 0 0,0 1-1,0 0 1,0 0 0,-1 0 0,1 0 0,-1 1 0,1-1 0,3 7 0,-6-9-5,0 1-1,0 0 1,-1-1 0,1 1-1,-1 0 1,1 0-1,-1-1 1,0 1-1,1 0 1,-1 0 0,0 0-1,0-1 1,0 1-1,-1 0 1,1 0-1,0 0 1,-1-1 0,1 1-1,-1 0 1,-1 2-1,-3 4 40,-1 0-1,0 0 1,0-1-1,-1 0 0,0 0 1,0-1-1,0 0 1,-10 6-1,1 0-63,-46 41-2227,41-35-2044</inkml:trace>
  <inkml:trace contextRef="#ctx0" brushRef="#br0" timeOffset="1">442 383 15051,'0'0'912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4.3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1 480 12219,'0'0'1227,"25"-3"-1139,314-57 1460,-277 48-1308,1662-213 1852,14 115-2195,-1477 96 240,1409-25 500,-1669 39-522,-15-7-6171,2-2-1039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4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1 14995,'0'0'2289,"99"34"-1985,-51-4-40,2 8-160,-3 3-104,-7 4 16,-14 0-16,-21 4-64,-17 11-80,-68 20-328,-44 10-457,8-14-1679,10-21-3081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7.0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5161 519 3273,'0'0'10526,"-9"0"-8780,-763-20 1325,545 11-2771,-647-47-59,4-30-183,343 33-54,396 40 19,-1135-125 42,1212 131-43,-145-23-40,156 21 123,0-1 1,-64-26-1,103 35-73,1 0-3,1 0 0,-1 0 1,0 0-1,1 0 0,-1 0 1,1 0-1,-1-1 1,1 1-1,0-1 0,-1 0 1,1 0-1,-3-3 0,5 5-262,0-18-5860,0 6 1381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7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292 1 11723,'0'0'4673,"-7"6"-4525,-5 5-153,1 1 1,0 0 0,0 1 0,-9 16 0,-39 70 11,16-28 9,18-32 25,-2-1-1,-34 39 1,60-77-43,1 0 0,0 1 0,-1-1 0,1 0 0,0 1 0,0-1 0,-1 0 1,1 1-1,0-1 0,0 1 0,-1-1 0,1 1 0,0-1 0,0 0 0,0 1 0,0-1 1,0 1-1,-1-1 0,1 1 0,0-1 0,0 1 0,0-1 0,0 1 0,1-1 0,-1 1 1,0-1-1,0 1 0,0-1 0,0 0 0,0 1 0,1-1 0,-1 1 0,0-1 1,0 1-1,1-1 0,-1 0 0,0 1 0,0-1 0,1 0 0,-1 1 0,1-1 0,-1 0 1,0 1-1,1-1 0,-1 0 0,1 0 0,-1 1 0,1-1 0,27 10-73,-19-8 120,49 18 782,97 47 0,-134-55-1151,-1 1-1,34 26 0,-42-29-567,-1 1-1,0 0 1,-1 1 0,0 0-1,10 16 1,-4 1-6074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0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8874,'0'0'4126,"18"-8"-2566,61-24-361,-74 30-1154,1 1 0,0-1 0,0 1 0,0 0 0,0 0 0,0 1 0,0-1-1,0 1 1,0 1 0,0-1 0,1 1 0,6 2 0,-9-2-26,0 1 0,0 0 0,1 0 0,-2 0 0,1 1 0,0-1 1,0 1-1,-1 0 0,1 0 0,-1 0 0,0 0 0,0 0 0,3 5 0,-1 2 95,0-1 0,0 1 0,-1 0-1,0 0 1,-1 0 0,0 1 0,-1-1 0,0 1-1,0-1 1,-1 1 0,-1 15 0,0-23-89,0 0 0,0 0 0,0 0 1,-1 0-1,1 0 0,-1 0 0,0-1 0,0 1 1,0 0-1,0 0 0,-1 0 0,1-1 0,-1 1 0,0-1 1,1 1-1,-1-1 0,0 0 0,0 0 0,-1 1 1,-1 1-1,-1-1 21,0 0 0,0-1 1,0 1-1,-1-1 0,1 0 1,-1 0-1,1 0 0,-1-1 1,1 0-1,-8 1 0,3-1-431,0-1-1,0 0 1,0 0-1,0-1 1,0 0-1,0-1 1,0 0-1,0 0 1,1-1-1,-1-1 1,-16-7-1,6-4-4768</inkml:trace>
  <inkml:trace contextRef="#ctx0" brushRef="#br0" timeOffset="1">553 417 16724,'0'0'2352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7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15443,'0'0'296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9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10842,'0'0'6306,"67"17"-5466,-8-11-304,8-3-360,-3-1-120,-3-2-56,-11 0-352,-10 0-672,-16-2-1505,-10-7-2248,-14 1-1896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6:59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1 12699,'0'0'1948,"8"20"-1472,105 214 459,-110-230-917,47 101 205,-44-90-205,0 0 0,-2 1 1,0-1-1,0 1 0,1 18 1,-5-31 12,0 0 1,0 0 0,0 0-1,0 0 1,-1 1 0,1-1-1,-1 0 1,0 0 0,1 0-1,-2 0 1,1 0 0,0 0-1,0-1 1,-1 1 0,0 0-1,0-1 1,-2 4 0,0-2 20,1-1 1,-1 0 0,0 0 0,0 0 0,-1-1 0,1 1 0,0-1 0,-1 0 0,0 0 0,-4 1 0,-11 1 55,0 0 1,0-1 0,-1-1 0,-24-1-1,42-1-115,-26 1 36,12 0-100,1-1 0,0 0 0,-1-1 0,-28-6-1,43 6-7,1 1 0,-1-1 0,1 1-1,-1-1 1,1 1 0,-1-1 0,1 0-1,0 0 1,-1 0 0,1 0 0,0 0 0,0 0-1,0 0 1,0 0 0,0 0 0,0 0-1,0-1 1,0 1 0,0 0 0,0-1-1,1 1 1,-2-3 0,2 1-479,-1 0 1,1 0-1,0 0 1,-1 0-1,1 0 1,1 0-1,-1 0 1,0 0-1,1 0 1,-1 0-1,2-4 1,11-19-6693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0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431 0 6993,'0'0'6002,"-19"2"-4136,4-2-1687,5 0-62,-1 0 0,0 1-1,0 0 1,1 1 0,-1 0 0,1 1 0,-1 0-1,1 1 1,0 0 0,-17 9 0,15-4 53,0-1 0,1 2 0,0-1 0,0 2 1,1-1-1,0 2 0,1-1 0,1 1 0,-8 14 0,11-18-154,1 0-1,0 0 1,1 0-1,0 1 1,0 0 0,0-1-1,2 1 1,-1 0-1,1 0 1,0 0-1,1 0 1,0 0-1,0 0 1,1 1-1,0-1 1,3 9 0,-2-12-30,1 1 1,0-1 0,1 0 0,0 0 0,0 0-1,0-1 1,0 1 0,1-1 0,0 0 0,0 0 0,0-1-1,1 0 1,-1 0 0,1 0 0,0 0 0,13 5-1,7 2-3,-1-1 0,53 12 0,-25-12 58,-38-8-36,0 1 0,0 0-1,-1 1 1,1 0 0,-1 1 0,16 9-1,-29-14-6,0 1 0,1 0-1,-1 0 1,0 0 0,0 1 0,0-1-1,0 0 1,0 0 0,0 1 0,0-1 0,0 0-1,-1 1 1,1-1 0,0 1 0,-1-1-1,1 1 1,-1-1 0,0 1 0,1-1-1,-1 1 1,0 0 0,0-1 0,0 1-1,0-1 1,0 1 0,-1 0 0,1-1-1,0 1 1,-1-1 0,1 1 0,-1-1-1,1 1 1,-1-1 0,0 1 0,0-1-1,0 0 1,-1 2 0,-4 7 24,-1-1 0,0 1 0,-15 14 0,20-23-17,-60 61-55,-4-3-1,-90 62 1,25-35-3189,61-49-3538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8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9962,'0'0'4401,"119"0"-2881,-51 0-359,6 3-529,6 4-296,-2 2-152,-7 3-144,-9-2-40,-10 1-8,-14 1-784,-26 5-1617,-12-3-2032,0-2-1632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9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14659,'0'0'2921,"145"-25"-2161,-76 9-312,1 2-376,-13 9-72,-4 3-56,-13 2-536,-10 0-672,-27 30-1305,-3-4-2072,-10-2-1760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9.5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70 14843,'0'0'3145,"128"-24"-2809,-58 8 152,7 1-192,-14 6-272,-3 4-24,-10 5-400,-15 0-656,-16 0-729,-16 15-567,-3 3-673,-3-4-135</inkml:trace>
  <inkml:trace contextRef="#ctx0" brushRef="#br0" timeOffset="1">137 319 13915,'0'0'1984,"126"-22"-1984,-69 15 0,7 7-896,-13 1-2224,-19 8-5026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11.9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 27 3689,'0'0'1064,"21"24"-354,0 1-565,113 144 427,-114-140-528,-1 1 0,-2 1 0,-1 0 0,-2 1 0,-1 0 0,11 43 0,-20-61 2,-1 0 0,0 1-1,-1-1 1,-1 1-1,0-1 1,-1 1-1,-1 0 1,0-1-1,-1 1 1,-1-1-1,0 0 1,-1 0 0,0 0-1,-1 0 1,-1 0-1,0-1 1,-12 19-1,10-19 102,-1-1 0,-1-1 0,0 1 0,0-2 0,-1 1 0,0-1 0,-1-1 0,0 0 0,0-1 0,-1 0 0,0-1 0,-1 0 0,0-1 0,0-1 0,0 0 0,0-1 0,-1-1 0,1 0 0,-1 0 0,0-2 0,0 0 0,-30-2 0,37 0-81,1-1-1,-1 0 1,0-1 0,0 0-1,1 0 1,0 0 0,0-1-1,0 0 1,0-1 0,0 1-1,1-1 1,0-1 0,0 1-1,0-1 1,1 0 0,-1 0-1,2-1 1,-1 1 0,1-1-1,0 0 1,-4-9 0,-2-7-34,1-1 1,1 0 0,1 0-1,1-1 1,-5-41-1,3-27-120,3 0 0,10-122 0,-4 193 108,2-1-1,0 1 1,12-43 0,-13 59 0,0 1 0,0-1 1,1 1-1,0-1 0,-1 1 0,2 0 1,-1 0-1,1 1 0,-1-1 1,1 1-1,0-1 0,1 1 0,-1 0 1,1 1-1,0-1 0,0 1 0,0 0 1,0 0-1,11-3 0,2 1-36,0 2 0,1 0 0,-1 1 0,1 1 0,0 1 0,0 0 0,-1 2 0,1 0 0,20 5 0,-27-4 10,0 1-1,0 1 0,-1-1 0,1 2 1,-1 0-1,0 0 0,0 1 1,-1 0-1,0 1 0,0 0 1,-1 0-1,0 1 0,-1 1 0,1-1 1,-2 1-1,1 1 0,-2-1 1,1 1-1,5 14 0,-8-14 11,0-1-1,0 1 0,-1 0 1,0 0-1,-1 1 0,-1-1 1,0 0-1,0 1 1,-1-1-1,0 1 0,-1-1 1,0 0-1,-1 1 0,-1-1 1,0 0-1,0 0 0,-1 0 1,0-1-1,-1 1 1,0-1-1,-8 12 0,1-5-243,-1-1-1,0 0 1,-2 0 0,0-2-1,0 0 1,-1 0-1,-1-1 1,-1-2 0,1 1-1,-21 8 1,-10 2-3492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12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9402,'0'0'3649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5.4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 7034,'0'0'7153,"-4"19"-7045,3-15-97,-6 25 123,1-1 1,2 1-1,-1 44 0,3 2 81,1-25-59,1-1 1,10 69-1,-10-117-153,0 1-1,0-1 1,0 1-1,0-1 1,1 1-1,-1-1 1,1 1-1,-1-1 1,1 0-1,0 1 1,-1-1-1,1 0 0,0 1 1,0-1-1,0 0 1,0 0-1,0 0 1,1 1-1,-1-2-4,0 1 1,-1-1-1,1 0 0,0 0 0,0 0 0,-1 0 0,1 0 0,0 0 0,0 0 0,-1 0 1,1-1-1,0 1 0,0 0 0,-1 0 0,1-1 0,0 1 0,-1 0 0,1-1 0,0 1 1,-1 0-1,1-1 0,-1 1 0,1-1 0,0 0 0,6-6-13,0-1 0,-1 1 0,0-1 1,5-10-1,-7 12 37,26-47-454,-3 0 0,-1-1 0,23-77 0,-45 147 1054,-1 29-411,0-10 24,-1-5-125,9 63 11,-10-85-122,1-1-1,-1 0 1,2 0 0,-1 0-1,1-1 1,0 1 0,0 0-1,1-1 1,8 11 0,-12-16-3,0-1 1,1 1 0,-1-1 0,0 0 0,1 1 0,-1-1 0,0 0 0,1 1-1,-1-1 1,1 0 0,-1 1 0,1-1 0,-1 0 0,0 0 0,1 1 0,-1-1-1,1 0 1,-1 0 0,1 0 0,-1 0 0,1 0 0,-1 0 0,1 0 0,-1 0-1,1 0 1,-1 0 0,1 0 0,-1 0 0,1 0 0,-1 0 0,1 0 0,-1 0-1,1 0 1,-1-1 0,1 1 0,-1 0 0,1 0 0,-1-1 0,0 1 0,1 0 0,-1-1-1,1 1 1,-1 0 0,0-1 0,1 1 0,-1-1 0,0 1 0,0 0 0,1-1-1,-1 1 1,0-1 0,0 1 0,0-1 0,1 0 0,9-34 182,-8 28-186,10-42-329,-2 0 1,-2-1-1,1-95 1,-8 144 319,-1 0 0,0 0 1,0 0-1,0 0 0,0 0 0,0-1 0,-1 1 1,1 0-1,0 0 0,-1 0 0,1 0 1,0 0-1,-1 0 0,1 0 0,-1 0 0,0 0 1,1 0-1,-1 0 0,-1-1 0,2 2-18,-1 0 0,1-1 0,-1 1 0,0 0 0,1 0 0,-1 0 0,0 0-1,1 0 1,-1 0 0,0-1 0,1 2 0,-1-1 0,0 0 0,1 0 0,-1 0 0,0 0 0,1 0 0,-1 0-1,0 1 1,1-1 0,-1 0 0,0 1 0,-2 1-120,0-1 1,1 1-1,0 0 0,-1 0 1,1 0-1,0 0 0,0 0 0,0 0 1,0 1-1,1-1 0,-1 0 1,-1 4-1,-6 19-1975,2-2-646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6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6185,'0'0'6514,"2"166"-5162,27-29 240,11 11-511,-2-23-601,-7-35-288,-11-37-192,-5-15-40,0 0-744,-8-1-977,-2-8-1343,-5-16-1489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5.8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1 228 4097,'0'0'8511,"15"-3"-7968,-13 2-537,21-3 236,0-1 0,0-1 0,41-17 0,-58 21-313,0-1 0,-1 0 0,1 0 0,-1 0 0,0 0 0,0-1 0,0 0 0,0 0 0,-1 0 0,1-1 1,-1 1-1,0-1 0,-1 0 0,1 0 0,-1-1 0,0 1 0,0-1 0,-1 1 0,0-1 0,0 0 0,0 0 0,0 0 1,0-7-1,-2 10-92,1-1 1,-1 0 0,0 1 0,0-1-1,0 1 1,-1-1 0,1 0 0,-1 1 0,0-1-1,0 1 1,0 0 0,-3-6 0,3 7 118,-1 0 1,0 1 0,1-1 0,-1 1 0,0-1 0,0 1 0,0 0-1,0 0 1,0 0 0,0 0 0,0 0 0,-1 1 0,1-1-1,0 1 1,0-1 0,-1 1 0,1 0 0,0 0 0,-1 0-1,-3 0 1,0 1 82,0 0-1,0 0 0,0 0 0,0 1 0,0 0 1,0 0-1,0 0 0,1 1 0,0 0 1,-1 0-1,1 0 0,0 1 0,0-1 0,1 1 1,-1 1-1,1-1 0,0 1 0,0-1 1,0 1-1,1 0 0,-6 9 0,5-6 80,-1 0-1,1 0 0,1 1 1,0-1-1,0 1 1,0 0-1,1-1 0,1 1 1,-1 0-1,1 0 1,1 0-1,0 0 0,0 0 1,2 11-1,-1-18-110,-1 0 0,1 0-1,0 0 1,-1 0-1,1 0 1,0 0 0,0 0-1,1 0 1,-1-1 0,0 1-1,0-1 1,1 1 0,-1-1-1,1 1 1,0-1 0,-1 0-1,1 0 1,3 2 0,-1-1 16,1 0 1,-1 0 0,1-1 0,0 1 0,0-1 0,0 0 0,9 0 0,-5-1-77,1 0 0,0-1 0,-1 1 0,1-2 0,0 0 0,-1 0 0,0 0 0,11-6 1,2-3-999,-2-2 0,0-1 0,19-15 0,-1-5-3715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6.1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 9098,'0'0'1068,"-3"17"-677,-6 46 743,-1 88 0,10-137-907,-1 25 424,7 47 1,-4-75-608,-1 0 0,2-1 0,0 1 0,0 0 0,1-1 0,0 0 0,0 0 0,1 0 0,7 10 0,-11-18-45,0 0-1,1-1 1,-1 1 0,0-1-1,0 1 1,1-1 0,-1 1-1,1-1 1,-1 0 0,1 1-1,0-1 1,0 0 0,-1 0-1,1 0 1,0-1 0,0 1-1,0 0 1,0-1-1,3 1 1,-3-1 6,-1 0 0,1 0 0,0-1 1,-1 1-1,1-1 0,0 1 0,-1-1 0,1 0 0,-1 0 0,0 0 0,1 1 0,-1-1 0,1 0 1,-1-1-1,0 1 0,0 0 0,0 0 0,2-3 0,2-2-25,-1-1 1,0-1-1,0 1 1,-1-1-1,0 1 1,0-1-1,3-15 0,-2-1-289,-2 1-1,0-31 0,-2 53 301,0-1 1,0 0-1,0 1 0,0-1 1,0 0-1,0 1 0,0-1 1,-1 1-1,1-1 1,-1 0-1,1 1 0,-1-1 1,0 1-1,0 0 0,1-1 1,-1 1-1,0-1 0,0 1 1,0 0-1,-1 0 0,1 0 1,0 0-1,0-1 1,-1 2-1,1-1 0,0 0 1,-1 0-1,1 0 0,-1 1 1,1-1-1,-1 0 0,1 1 1,-1 0-1,0-1 1,1 1-1,-1 0 0,0 0 1,1 0-1,-1 0 0,-1 0 1,-2 0-18,1 1 1,0 0 0,0 0-1,0 0 1,0 0-1,-1 0 1,1 1 0,1 0-1,-1 0 1,0 0 0,0 0-1,1 1 1,0-1-1,-6 6 1,1 2-544,0 1-1,1 0 1,-10 20-1,6-6-2362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6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189 0 11883,'0'0'3208,"-57"104"-3032,25-9 808,7 0-63,0-7-345,6-17-336,9-22-160,0-3-80,3-2-128,3-17-744,11-25-5466,3-12 3082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6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10042,'0'0'4529,"53"119"-3713,-34-77-472,2-3-240,-6-6-104,-2-5-152,-8-4-832,-7 9-992,-15-7-577,-4-3-1744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7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0 283 5129,'0'0'9314,"31"-90"-8330,-6 81-504,4 2-224,9 2-168,4 0-88,-1 1-136,2 4-1112,13-5-976,-15 0-1041,-4 0-3680</inkml:trace>
  <inkml:trace contextRef="#ctx0" brushRef="#br0" timeOffset="1">514 1 13291,'0'0'2464,"-21"97"-2168,18-2 609,3 26 175,0-7-368,0-26-256,3-32-328,6-27-120,-4-1-8,2-6-504,-2-4-808,-1-15-1065,-4-10-151,0-15-425,-2-8-4312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7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 3713,'0'0'10970,"20"-6"-10175,-7 3-659,7-3 58,0 1 1,0 1-1,0 1 1,1 1-1,37 0 1,-57 2-195,1 0 1,-1 0-1,1 0 1,-1 1-1,1-1 1,-1 0-1,0 1 1,1-1-1,-1 0 1,1 1-1,-1 0 1,0-1-1,0 1 1,1 0-1,-1 0 1,0-1-1,0 1 1,0 0-1,0 0 0,0 0 1,0 0-1,0 1 1,0-1-1,0 0 1,-1 0-1,1 1 1,0-1-1,-1 0 1,1 1-1,-1-1 1,1 0-1,-1 1 1,0-1-1,1 1 1,-1-1-1,0 0 1,0 1-1,0-1 1,-1 3-1,1 0 28,-1 0 0,0 0-1,-1 1 1,1-1 0,-1 0 0,0-1-1,0 1 1,0 0 0,0-1 0,0 1-1,-1-1 1,-4 5 0,-9 8 116,0-2 0,-1 0 0,-22 14 1,-13-3-964,45-23 99,1 0 0,-1 0-1,0 0 1,0-1 0,-12 0-1,12-1-4995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7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19 12947,'0'0'3136,"-23"151"-2631,20-70 135,3 4 80,0-13-288,5 1-296,5-14-136,-3-16 0,-2-15-536,-3-13-392,-2-11-617,0-15-3408,-7-8-1832</inkml:trace>
  <inkml:trace contextRef="#ctx0" brushRef="#br0" timeOffset="1">86 0 8914,'0'0'6513,"57"40"-6457,-54-19-56,-3 5 280,-7 0 16,-15-1-112,-1 1-88,-4-5-96,2-2-120,3-7-440,10-5-1520,5-7-3929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08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16371,'0'0'3897,"16"-5"-14251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12.7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0 1800,'0'0'9106,"-26"154"-8890,14-34 601,3-4 255,9-19-408,0-33-328,11-23-240,4 2-96,3 1-8,1-3 0,-4-12-368,-8-9-752,-5-12-1081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13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 3793,'0'0'7914,"104"92"-6930,-58-87-296,5-5-312,2 0-200,1-18-176,-7-4-344,-1-18-544,-13 7-1217,-12 0-2552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6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12723,'0'0'2632,"18"6"-2040,-9-4-503,7 2 38,1 1 0,-1 0 0,-1 1 0,1 1 0,-1 1 0,0 0 0,18 13 0,-9-2-89,0 2 1,-1 1 0,-1 0 0,-2 2 0,19 26 0,-30-38-34,-1 0 1,-1 1-1,0 0 0,-1 0 1,-1 0-1,0 1 1,0-1-1,-1 1 1,-1 0-1,-1 1 1,0-1-1,0 0 1,-2 20-1,-1-27 16,0-1-1,-1 1 1,0 0-1,0 0 1,0-1-1,-1 1 1,0-1-1,-1 0 1,1 0-1,-1 0 1,0-1-1,0 1 1,-7 5-1,-9 10 49,-44 33-1,39-34-73,-22 17-367,-43 37 813,80-64-1641,-1 0-1,2 1 1,-1 0-1,1 1 1,-10 18-1,15-21-5820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27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279 14 3873,'0'0'6884,"-1"-1"-6585,1 0 0,0 1 1,-1-1-1,1 0 0,-1 0 0,0 0 0,1 0 1,-1 0-1,0 1 0,1-1 0,-1 0 0,0 1 1,0-1-1,0 0 0,1 1 0,-3-1 0,-2 6-233,0 1-1,0 0 0,1 0 0,0 1 0,0 0 1,1-1-1,-6 15 0,-1 3 34,-39 75 195,-45 95 145,75-149-855,2 1-1,-15 65 0,26-62-5345,6-40 834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28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11082,'0'0'3497,"2"16"-3381,4 29 147,1-1 0,3-1 0,27 78 0,28 2 44,-18-37-1332,-47-86 981,0 0 1,0 0-1,0 0 1,0 0-1,0-1 1,0 1-1,0 0 1,0 0 0,0 0-1,0 0 1,0 0-1,0 0 1,-1 0-1,1 0 1,0 0-1,0 0 1,0 0-1,0 0 1,0 0 0,0 0-1,0 0 1,0 0-1,0 0 1,0 0-1,-1 0 1,1 0-1,0 0 1,0 0 0,0 0-1,0 0 1,0 0-1,0 0 1,0 0-1,0 0 1,0 0-1,0 0 1,-1 0 0,1 0-1,0 0 1,0 0-1,0 0 1,0 0-1,0 0 1,0 0-1,0 0 1,0 0-1,0 1 1,0-1 0,0 0-1,0 0 1,0 0-1,0 0 1,0 0-1,-1 0 1,1 0-1,0 0 1,0 0 0,0 0-1,0 1 1,0-1-1,0 0 1,0 0-1,0 0 1,0 0-1,0 0 1,0 0 0,0 0-1,0 0 1,1 0-1,-15-5-1780,-11-10-2247,1-1-1029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28.6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76 6625,'0'0'8282,"50"-50"-7794,-23 40-312,6 1-176,0 4-40,5 3-248,2 2-792,10 0-776,-8 0-1201,-11 0-3256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28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10522,'0'0'3905,"85"95"-3753,-54-65 0,0-4-48,0-2-104,-5-5-104,-5-5-608,-5-6-536,-3-8-793,-6 0-807,-3-8-1729</inkml:trace>
  <inkml:trace contextRef="#ctx0" brushRef="#br0" timeOffset="1">201 5 6249,'0'0'6530,"-59"108"-6042,45-58 352,2 2-200,3-2-344,6-5-192,3-5-104,0-9-336,0-17-1112,10-9-1609,1-5-3328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29.2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2 202 13659,'0'0'3249,"-1"95"-3289,1-66-8,3-5-24,6-5-80,3-5-353,-5-5-1087,-4-9-1040,-3-4-569,0-13-3056</inkml:trace>
  <inkml:trace contextRef="#ctx0" brushRef="#br0" timeOffset="1">13 1 11963,'0'0'3328,"71"80"-9961,-54-72-985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29.6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106 0 6009,'0'0'7216,"-9"20"-7111,-28 66 153,34-79-186,1 0 0,0 1 0,0-1 0,1 0 0,-1 1-1,2-1 1,-1 1 0,1-1 0,0 1 0,1-1 0,-1 1 0,2-1 0,-1 1-1,1-1 1,0 0 0,0 0 0,5 10 0,-6-15-57,0 0 0,0 0-1,0 0 1,0-1 0,0 1 0,1 0 0,-1-1 0,0 1-1,1-1 1,-1 1 0,1-1 0,0 0 0,-1 0 0,1 0 0,0 0-1,0 0 1,-1 0 0,5 1 0,-5-2 2,1 0 0,-1 0 0,1 0 0,0 0 0,-1 0 0,1-1 0,-1 1 0,1 0 0,0-1 0,-1 0 1,1 1-1,-1-1 0,1 0 0,-1 1 0,0-1 0,1 0 0,-1 0 0,2-2 0,3-3 34,-1 0 0,1-1 1,-1 0-1,0 0 0,0-1 1,-1 1-1,4-10 0,-2 3-159,-1 0 0,0 0 0,-1-1 1,-1 0-1,0 1 0,-1-1 0,0-1 0,-1-15 0,-1 29 79,0 0 1,0 0-1,-1 0 0,1 0 0,0 0 0,-1 1 1,1-1-1,-1 0 0,0 0 0,1 0 0,-1 1 1,0-1-1,0 0 0,0 1 0,0-1 0,-1 1 1,1-1-1,0 1 0,-1-1 0,1 1 0,-1 0 1,1 0-1,-1 0 0,1 0 0,-1 0 0,0 0 1,0 0-1,1 0 0,-1 1 0,0-1 0,0 1 1,0 0-1,0-1 0,0 1 0,1 0 1,-3 0-1,-2 0-90,1 0 0,0 0 0,0 1 0,0-1 0,-1 1 0,1 0 0,0 1 1,0-1-1,0 1 0,1 0 0,-1 1 0,0-1 0,-4 4 0,-50 46-4058,40-32-306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29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159 0 12843,'0'0'2100,"-19"17"-2046,-59 56-48,72-67-4,0 1-1,0-1 0,1 1 1,0 0-1,0 0 1,1 0-1,0 1 0,0-1 1,1 1-1,0 0 1,1 0-1,-1 0 0,1 1 1,1-1-1,0 0 1,0 1-1,0-1 0,1 1 1,1-1-1,1 13 1,-2-19-8,1 0 1,0-1-1,0 1 1,0 0-1,0 0 1,0 0 0,1-1-1,-1 1 1,0-1-1,1 1 1,-1-1 0,1 1-1,-1-1 1,1 0-1,0 0 1,0 0-1,0 0 1,-1 0 0,1 0-1,0 0 1,0-1-1,0 1 1,0-1 0,0 1-1,3-1 1,10 3 5,-1-2-1,24 0 1,-22-1 36,-15 0-33,1 0 0,0 0-1,0 0 1,0 1 0,0-1-1,-1 0 1,1 0 0,0 1-1,0 0 1,-1-1 0,1 1-1,0 0 1,-1-1 0,1 1-1,-1 0 1,1 0 0,-1 1-1,1-1 1,-1 0 0,0 0-1,1 1 1,-1-1 0,0 0-1,0 1 1,0 0 0,1 1-1,-1 1 34,-1-1 0,1 0 0,-1 1 0,0-1 0,1 1 0,-2-1 0,1 0 0,0 1 0,-1-1 0,0 0 0,1 1 0,-1-1 0,0 0 0,-3 5 0,-9 17-188,-1 0-1,-1-1 1,-1-1-1,-28 31 1,14-17-3639,15-17-3546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30.2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5537,'0'0'15299,"24"1"-19451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31.8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161 0 4201,'0'0'10274,"-38"99"-10250,12 8 280,-3 35 408,3-7-48,7-28-303,9-40-225,3-30-72,3-1-64,2-3-264,2-7-833,7-26-5592,4-14 2152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32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10418,'0'0'4121,"50"121"-3569,-12-28 200,-1-1-336,-4-7-199,-9-14-161,-12-21-56,-2 2-136,-6-2-633,-4-7-655,-4-15-1337,-11-14-1591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7.3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0 217 9826,'0'0'2839,"21"-1"-2170,70-5-308,-81 6-323,-1-1 1,0 0-1,0-1 1,0 1-1,0-2 1,0 0-1,0 0 1,-1 0-1,1-1 0,-1 0 1,12-8-1,-17 8-27,1 1 0,-1-1 0,1 1-1,-1-1 1,0 0 0,-1 0 0,1 0-1,-1-1 1,1 1 0,-1-1-1,-1 1 1,1-1 0,-1 0 0,1 1-1,-1-1 1,-1 0 0,1 0 0,-1 0-1,0-7 1,0-2-74,1 9 5,-1 0 0,0 1 1,0-1-1,-1 0 0,1 0 1,-1 1-1,-2-6 1,3 9 30,-1-1 0,0 1 0,0 0 1,0-1-1,0 1 0,0 0 0,0 0 1,0-1-1,0 1 0,0 0 0,-1 0 0,1 1 1,0-1-1,-1 0 0,1 0 0,-1 1 1,1-1-1,-1 0 0,1 1 0,-1 0 1,1-1-1,-1 1 0,0 0 0,1 0 1,-3 0-1,-2 0 16,0 0 0,0 1 0,0 0 0,1 0-1,-1 0 1,0 1 0,1-1 0,-1 1 0,1 1 0,0-1 0,-1 1 0,1 0 0,0 0 0,1 1 0,-1-1 0,0 1 0,1 0 0,0 0-1,0 1 1,0-1 0,1 1 0,-4 5 0,-3 6 295,1 0-1,0 0 1,1 1 0,1 0-1,-10 34 1,11-30 2,2 0 1,0 1-1,2 0 1,-1 27-1,3-42-266,0 0 0,0 0-1,1 0 1,0 0-1,0 0 1,1 0 0,-1 0-1,2 0 1,-1-1-1,1 1 1,0-1 0,0 1-1,1-1 1,-1 0-1,1-1 1,10 11-1,-11-13-80,0-1-1,0 0 1,0 0-1,0 0 0,1 0 1,-1 0-1,0-1 1,1 1-1,0-1 0,-1 0 1,1 0-1,0 0 1,-1-1-1,1 1 0,0-1 1,0 0-1,0 0 0,-1 0 1,8-2-1,-5 1-211,-1-1 0,1 0 1,0 0-1,-1-1 0,1 1 0,-1-1 0,0 0 0,0-1 0,0 0 0,8-7 0,24-29-3722,-7-3-1995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32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 13003,'0'0'4017,"107"-7"-4017,-54 0-16,18-3-1345,-15 0-1759,-11 1-2746</inkml:trace>
  <inkml:trace contextRef="#ctx0" brushRef="#br0" timeOffset="1">585 58 5737,'0'0'9146,"14"99"-8794,-3-41 24,2 10 184,1 1-159,-5-5-169,-6-3-64,-3-11-32,0-10-48,-19-13-24,-7-11 32,-7-11 40,-5-5-136,-3-7-320,-9-45-793,10 2-1871,7-4-3506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32.9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13299,'0'0'1912,"99"26"-6081,-65-15 305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33.2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158 1 4097,'0'0'9273,"-16"6"-8829,3-3-371,7-1-50,0-1 0,0 1-1,0 0 1,1 0-1,-1 0 1,0 1-1,1 0 1,0 0 0,0 0-1,0 1 1,0 0-1,0 0 1,1 0-1,0 0 1,0 1-1,-5 6 1,3 3 99,0-1-1,1 1 0,0 0 1,1 0-1,1 0 1,0 1-1,1-1 1,1 1-1,0-1 1,1 1-1,2 21 1,-2-35-119,0 1 0,0-1 0,1 0 1,-1 1-1,0-1 0,0 1 0,1-1 0,-1 1 1,1-1-1,0 0 0,-1 1 0,1-1 1,0 0-1,0 0 0,0 1 0,-1-1 0,1 0 1,0 0-1,1 0 0,-1 0 0,0 0 1,0 0-1,0-1 0,1 1 0,-1 0 0,0-1 1,1 1-1,-1 0 0,0-1 0,1 0 1,-1 1-1,1-1 0,-1 0 0,1 0 0,-1 0 1,1 0-1,-1 0 0,1 0 0,1 0 1,1-1-1,-1 0 0,1 0 0,0 0 0,-1 0 0,1 0 0,-1-1 1,1 0-1,-1 1 0,0-1 0,0-1 0,0 1 0,0 0 0,0-1 1,3-3-1,3-7 20,-1 0-1,0 0 1,-1-1 0,0 0 0,-1 0 0,-1-1 0,-1 0 0,0 0-1,0 0 1,-2 0 0,0 0 0,0-1 0,-2-23 0,0 53-12,1 0-1,1 0 1,0 0 0,0-1 0,2 1-1,0-1 1,8 20 0,-10-28-53,1 1 1,-1-1-1,2 1 1,-1-1-1,0 0 1,1 0-1,0 0 1,0-1-1,0 1 1,1-1-1,0 0 1,0 0-1,0-1 1,0 1-1,0-1 1,1 0-1,-1-1 1,1 1-1,8 1 1,18 1-2897,-3-4-2555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33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13363,'0'0'3777,"100"81"-3393,-57-65-96,2-6-232,-1-3-56,1-7-1120,-14 0-2673,-11 0-3249</inkml:trace>
  <inkml:trace contextRef="#ctx0" brushRef="#br0" timeOffset="1">201 0 14427,'0'0'3281,"-76"121"-3081,52-57-200,7 4-8,-6 11-984,8-15-2193,-4-19-6001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34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0 227 7986,'0'0'3008,"92"-17"-2840,12-2 1281,48-5 199,30-4-352,11 2-343,1-2-257,-10 2-312,-3 4-208,-10 5-136,-20 5-40,-30 6-1008,-41 5-1401,-34 1-2224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54.5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7786,'0'0'4353,"5"18"-3516,18 58 115,45 161 1774,-62-216-2628,-1 1-1,-2 0 0,0 0 1,0 43-1,-3-64-108,-1-1 0,1 1 1,0-1-1,0 1 0,0-1 0,0 1 1,0-1-1,-1 1 0,1-1 0,0 1 1,0-1-1,-1 1 0,1-1 0,0 0 1,0 1-1,-1-1 0,1 1 0,-1-1 1,1 0-1,0 1 0,-1-1 0,1 0 1,-1 0-1,1 1 0,-1-1 0,1 0 1,-1 0-1,1 0 0,-1 0 0,1 0 1,0 1-1,-1-1 0,0 0 0,1 0 1,-1 0-1,1 0 0,-1 0 0,1-1 1,-1 1-1,1 0 0,-1 0 0,1 0 1,-1-1-1,-21-8-1110,-1-13-1793,0-9-2726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54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14443,'0'0'3321,"113"-28"-7434,-75 25-872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55.3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382 420 11498,'0'0'2410,"-16"9"-2228,-53 29 191,61-35-329,1 0 1,0-1-1,-1 0 0,0 0 0,1 0 1,-1-1-1,0 0 0,1-1 0,-1 0 1,0 0-1,0-1 0,0 0 1,1 0-1,-1 0 0,0-1 0,1-1 1,0 1-1,-1-1 0,1 0 0,0-1 1,0 0-1,1 0 0,-1 0 0,1-1 1,-7-6-1,4 3-7,0-1 1,1 0-1,0 0 0,0-1 1,1 0-1,0-1 1,1 1-1,0-1 0,1 0 1,0-1-1,1 1 0,0-1 1,1 0-1,0 0 1,1-1-1,0 1 0,0-23 1,2 26-63,0 0 0,1 0 1,0 0-1,0-1 0,1 1 0,0 0 1,0 1-1,1-1 0,0 0 0,1 1 1,0-1-1,0 1 0,1 0 1,0 1-1,0-1 0,1 1 0,0 0 1,0 0-1,1 1 0,0 0 1,0 0-1,0 0 0,1 1 0,12-6 1,-15 8 11,1 0 0,1 1 0,-1 0 0,0 0 0,0 0 0,1 1 0,-1 0 0,1 0-1,-1 1 1,1-1 0,0 1 0,-1 1 0,1-1 0,-1 1 0,1 1 0,-1-1 0,0 1 0,1 0 0,-1 0 0,0 1 0,0 0 0,-1 0 0,1 0 0,0 1 0,-1 0 0,0 0 0,0 0 0,0 1 0,-1-1 0,1 1 0,-1 0 0,0 1 0,5 8 0,1 6 25,0 0 1,-1 1-1,-1 0 1,-1 1-1,-1-1 1,-1 1 0,0 1-1,-2-1 1,-1 1-1,-1-1 1,0 1-1,-6 44 1,4-64-1,0 1 0,0 0 0,0 0 0,0 0 0,-1 0 1,1-1-1,-1 1 0,0-1 0,0 1 0,-1-1 0,1 0 1,-1 0-1,1 0 0,-5 4 0,5-6-79,1 0 0,-1 0 0,1 0 0,-1 0 0,0 0 0,1 0 0,-1 0 0,0-1 0,0 1 0,0-1 0,1 1 0,-1-1 0,0 0 0,0 0-1,0 0 1,0 0 0,0 0 0,0 0 0,1 0 0,-1 0 0,0-1 0,0 1 0,0-1 0,1 0 0,-1 1 0,0-1 0,0 0 0,1 0 0,-1 0 0,1 0 0,-1 0 0,-2-3 0,-1-1-220,0 0 0,0 0 0,0-1 1,1 1-1,-1-1 0,1 0 0,1-1 0,-1 1 0,1-1 1,0 1-1,1-1 0,0 0 0,-3-10 404,8 18 138,0 0 0,0 1 0,0-1 0,0 1 0,0 0-1,-1-1 1,1 1 0,-1 0 0,1 1 0,-1-1-1,0 0 1,0 1 0,2 3 0,5 4 353,4 2-207,1-1 0,0 0-1,0-1 1,31 16 0,-36-21-763,0-1 1,0-1-1,1 1 1,-1-2-1,1 1 1,-1-1-1,1-1 1,0 0 0,0 0-1,12-1 1,-4-5-3924,-5-7-3109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55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8250,'0'0'6121,"-2"16"-5962,1-7-180,-1 14 348,0 43 1,3-57-213,-1 0 1,2 0-1,-1 0 1,1-1 0,0 1-1,1 0 1,0-1-1,1 1 1,6 12-1,-5-14-53,0 0-1,1 0 0,-1-1 1,1 1-1,0-1 0,14 10 1,-17-14-49,0 1 0,0-2-1,1 1 1,-1 0 0,0 0 0,1-1 0,0 0 0,-1 0 0,1 0 0,0 0 0,-1 0 0,1-1 0,0 0 0,0 0 0,-1 0 0,1 0-1,0 0 1,5-2 0,-6 1-22,-1 0-1,0-1 1,0 1-1,1 0 0,-1-1 1,0 0-1,0 1 1,-1-1-1,1 0 1,0 0-1,0 0 0,-1 0 1,0 0-1,1-1 1,-1 1-1,0 0 0,0-1 1,1-2-1,14-51-554,-14 49 430,5-27-215,-1 0-1,-1 0 1,0-37-1,-5 70 857,-4 13-17,-3 22-126,2-1 1,1 1 0,1 52 0,3-84-404,0 0 1,0 0-1,0 0 1,0 0-1,0 0 1,0 0-1,0 0 1,1 0-1,-1 0 1,1 0-1,0-1 1,-1 1-1,1 0 1,0 0 0,0-1-1,0 1 1,0 0-1,0-1 1,1 1-1,-1-1 1,0 0-1,1 1 1,-1-1-1,1 0 1,0 0-1,-1 0 1,4 2-1,1-2-480,-1 0 0,0 0 1,0 0-1,1-1 0,-1 1 0,1-1 0,-1-1 0,10-1 0,12-3-3936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56.0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0 180 12547,'0'0'4391,"17"0"-3848,4 1-488,11-1 294,64-6 0,-88 5-470,0 0-1,0 0 0,0-1 1,-1 0-1,1 0 1,-1-1-1,0 0 0,1-1 1,-1 1-1,-1-1 1,1-1-1,0 1 0,-1-1 1,11-11-1,-15 13-175,1-1 1,-1 1-1,0-1 0,0 1 1,-1-1-1,1 0 0,-1 0 0,0 0 1,0 0-1,0 0 0,0 0 1,-1 0-1,1 0 0,-1 0 0,0 0 1,-1 0-1,0-6 0,1 8 199,-1 0 0,0 0 1,1-1-1,-1 1 0,0 0 0,0 0 0,0 0 0,-1 0 0,1 0 0,0 0 1,-1 0-1,1 1 0,-1-1 0,0 0 0,1 1 0,-1-1 0,0 1 0,0 0 1,0 0-1,0-1 0,0 1 0,0 1 0,0-1 0,-1 0 0,1 0 0,0 1 1,0-1-1,-1 1 0,1 0 0,-4 0 0,2 0 175,0 0 0,0 0-1,0 0 1,0 1 0,0 0-1,0 0 1,1 0 0,-1 0 0,0 0-1,0 1 1,1 0 0,-1 0-1,1 0 1,0 0 0,-7 5 0,6-2 188,-1 0 0,0 0 0,1 1 1,0-1-1,1 1 0,-1 0 1,1 0-1,-5 12 0,4-6 79,1 0 0,0-1 0,0 1 0,1 0 0,1 1 0,0-1 0,1 0 0,0 0 0,1 0 0,3 18 0,-3-27-348,0 1-1,0-1 1,1 0-1,-1 1 1,1-1-1,0 0 1,0 0-1,0 0 1,0 0 0,0-1-1,1 1 1,-1-1-1,1 1 1,0-1-1,0 0 1,0 0-1,0 0 1,0 0-1,0-1 1,0 1 0,1-1-1,-1 0 1,0 0-1,1 0 1,-1 0-1,1 0 1,-1-1-1,6 0 1,-1 1-383,0-1 1,0 0-1,0-1 1,0 0-1,0 0 1,-1-1-1,1 0 0,0 0 1,-1 0-1,0-1 1,1-1-1,6-3 1,18-17-3349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1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10762,'0'0'4632,"0"18"-3775,5 169 1121,39 248 0,-25-349-1816,-12-62-1024,-2 0 1,0 1-1,1 40 0,-6-65 743,0 1 1,0-1-1,0 0 0,0 0 0,0 0 0,0 1 0,0-1 0,0 0 1,0 0-1,0 0 0,0 0 0,0 1 0,0-1 0,0 0 0,0 0 0,0 0 1,0 0-1,0 1 0,0-1 0,0 0 0,-1 0 0,1 0 0,0 0 1,0 0-1,0 1 0,0-1 0,0 0 0,-1 0 0,1 0 0,0 0 1,0 0-1,0 0 0,0 0 0,-1 0 0,1 0 0,0 0 0,0 0 0,0 1 1,-1-1-1,1 0 0,0 0 0,0 0 0,0 0 0,-1-1 0,1 1 1,0 0-1,0 0 0,0 0 0,0 0 0,-1 0 0,-1 0-1542,-12 0-5594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7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253 0 10386,'0'0'4381,"-11"12"-4504,-31 36 114,40-45 22,-1 0 0,1 0 0,0 0 0,0 0 0,0 0 0,1 1 0,-1-1-1,1 0 1,0 1 0,-1-1 0,2 1 0,-1-1 0,0 1 0,1 0 0,-1-1 0,1 1 0,1 6 0,0-3-61,1 1 1,1-1 0,-1 1 0,1-1 0,0 0-1,5 7 1,-5-8 3,0-1 0,0 1 0,0 0 0,-1-1 0,0 1 1,0 0-1,-1 0 0,2 12 0,-4-10-2,0 0-1,0 1 1,-1-1 0,0 0 0,-1 0 0,1 0 0,-1 0 0,-1 0-1,0-1 1,0 1 0,0-1 0,-1 0 0,0 0 0,-1-1 0,-8 9-1,4-4-621,-1-1 0,-1-1 0,0 0 0,0-1 0,0 0 0,-1 0 0,0-2 0,-15 6 0,-9-1-4411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56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 8122,'0'0'4247,"-3"16"-2692,-4 16-668,2 1-1,-1 44 1,6-67-784,0 24 243,0-33-388,0 1 1,0-1-1,0 0 1,0 0 0,0 1-1,0-1 1,1 0-1,-1 0 1,0 1-1,1-1 1,-1 0-1,1 0 1,0 0-1,-1 0 1,1 0-1,0 0 1,-1 0-1,3 2 1,4-45-3884,-5 33 3368,13-67-2097,-13 69 2736,0 1 0,0-1-1,1 1 1,0 0 0,0 0 0,0 0 0,1 0 0,0 0 0,5-5-1,-6 9 145,0 0-1,0 0 0,1 0 1,-1 1-1,0-1 0,1 1 0,-1 0 1,1 0-1,-1 0 0,1 0 0,-1 0 1,1 1-1,0 0 0,-1 0 1,1 0-1,-1 0 0,6 1 0,5 1-14,-1 0-1,1 1 1,15 6 0,-14-4-494,-1-1 1,25 4 0,7-5-3735,-26-3-607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56.7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5209,'0'0'13035,"107"95"-13035,-74-85-168,0-5-1168,2-5-1569,-9-3-2208,-7-13-3609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7:57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1 2457,'0'0'10786,"-45"173"-8690,21-58-551,0 12-209,5-22-480,3-25-216,4-32-376,-2-6-176,-2-1-88,-3-3-496,-19-1-904,5-13-1089,2-15-3440</inkml:trace>
  <inkml:trace contextRef="#ctx0" brushRef="#br0" timeOffset="1">222 869 13827,'0'0'2344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08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114 0 432,'0'0'430,"-29"0"1601,24 1-1895,0-1 0,0 1 0,1 0 0,-1 1 0,0-1 0,1 1 1,-1-1-1,1 2 0,0-1 0,-5 3 0,-20 9-957,28-8-1694,1-5 1461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09.3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26 1712,'0'0'6626,"-6"0"-5353,-24 2 2878,35-2-3438,164-10 718,4 1-3867,-172 9 1991,1 0 1,-1 0-1,1 0 1,-1 0 0,0-1-1,1 1 1,-1 0-1,0-1 1,1 1 0,-1-1-1,0 1 1,0-1 0,2 0-1,3-3-3642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09.6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5657,'0'0'5421,"11"0"-4726,-11 0-692,8 0 100,0 0 1,1 1-1,-1 0 0,0 0 1,1 0-1,-1 1 1,0 1-1,0-1 1,0 1-1,8 5 0,-8-4-33,0 1-1,0 0 0,-1 0 0,1 1 1,-1 0-1,0 1 0,8 9 0,-14-14-74,0 0-1,1 1 1,-1-1-1,0 0 1,0 1 0,0-1-1,0 1 1,-1-1-1,1 1 1,-1 0-1,1-1 1,-1 1-1,0-1 1,0 1-1,0 0 1,0-1-1,-1 1 1,1 0-1,-1-1 1,1 1-1,-1-1 1,0 1-1,0-1 1,0 0-1,-1 1 1,1-1-1,0 0 1,-1 0-1,1 0 1,-5 4 0,-16 20-973,-39 34 1,39-39-491,-11 10-2462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11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1 6529,'0'0'7235,"12"2"-7369,-7-1 82,15 2-258,0 2-1,-1 0 1,28 11-1,-47-16 189,1 1-1,0-1 1,0 0-1,-1 0 1,1 1 0,0-1-1,-1 0 1,1 1-1,0-1 1,-1 1 0,1-1-1,-1 1 1,1-1-1,-1 1 1,1-1 0,-1 1-1,1-1 1,-1 1 0,0 0-1,1-1 1,-1 1-1,0 0 1,1-1 0,-1 1-1,0 0 1,0 1-1,0-1 28,0 0-1,-1 0 0,1-1 0,-1 1 0,1 0 1,-1 0-1,1 0 0,-1-1 0,0 1 1,1 0-1,-1-1 0,0 1 0,0-1 0,0 1 1,1-1-1,-1 1 0,-1 0 0,-42 15-1850,-107 15 702,93-21 3368,50-6 1170,26-2-2434,35-1-687,-50-1 29,61-1-275,0-3 0,98-20 1,-179 27 79,1 1 0,0 1 0,0 0 0,-27 12 1,29-9-23,1-2 182,0 0 0,-17 13 1,28-17-116,0-1 1,0 1 0,0 0 0,0 0 0,0-1 0,0 1 0,0 1 0,1-1-1,-1 0 1,1 0 0,-1 1 0,1-1 0,0 0 0,0 1 0,0-1-1,0 1 1,1 0 0,-1-1 0,0 4 0,2-4-35,-1-1 1,1 0 0,-1 0-1,1 0 1,-1 0-1,1 1 1,0-1-1,-1 0 1,1 0-1,0 0 1,0 0-1,0-1 1,0 1-1,0 0 1,0 0 0,0 0-1,0-1 1,0 1-1,0-1 1,0 1-1,0-1 1,0 1-1,1-1 1,-1 1-1,0-1 1,0 0-1,1 0 1,-1 0 0,0 0-1,1 0 1,-1 0-1,0 0 1,2 0-1,47-3 153,-50 3-168,10-2-41,-1 0 1,0-1-1,0 0 0,0 0 1,0-1-1,13-8 0,-19 11-12,0-1-1,0 1 1,0-1-1,0 0 1,-1-1-1,1 1 1,0 0-1,-1-1 1,0 1-1,1-1 1,-1 0-1,0 0 1,0 0-1,-1 0 1,1 0-1,-1 0 1,1 0-1,-1-1 1,0 1-1,0 0 1,0-4-1,-1 6 49,0 1 0,0-1-1,0 1 1,0 0 0,-1-1 0,1 1-1,0-1 1,0 1 0,0 0 0,0-1 0,-1 1-1,1 0 1,0-1 0,0 1 0,-1 0-1,1 0 1,0-1 0,-1 1 0,1 0-1,0 0 1,-1-1 0,1 1 0,0 0-1,-1 0 1,1 0 0,-1 0 0,1 0 0,0-1-1,-1 1 1,1 0 0,-1 0 0,1 0-1,0 0 1,-1 0 0,1 0 0,-1 0-1,1 0 1,0 1 0,-1-1 0,1 0-1,-1 0 1,-14 4 8,9 1 7,0 0-1,0-1 1,0 2-1,1-1 1,-1 1-1,1 0 1,1 0-1,-1 0 1,-3 8-1,1-2 159,0 0 1,1 1-1,1 0 0,-5 17 1,8-23-106,0-1 0,1 1 1,0-1-1,1 1 1,-1 0-1,1 0 1,0-1-1,1 1 0,1 8 1,-1-14-46,-1-1 1,1 1-1,0-1 1,0 1-1,-1 0 0,1-1 1,0 0-1,0 1 1,0-1-1,0 1 1,0-1-1,-1 0 0,1 0 1,0 1-1,0-1 1,0 0-1,0 0 1,0 0-1,0 0 1,0 0-1,0 0 0,0 0 1,0 0-1,0-1 1,1 1-1,24-9 445,-1-9-890,-1-1 1,-1-1-1,39-44 1,-36 37-2929,53-45 1,-54 54 215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12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1 9914,'0'0'3257,"6"11"-3281,-2-3-80,2 1-84,-1 0 1,-1 0-1,1 1 1,-1 0-1,-1 0 1,0 0-1,0 0 1,-1 0-1,1 11 1,-3-19 29,0 0-1,-1-1 1,1 1 0,0-1 0,-1 1-1,0 0 1,1-1 0,-1 1 0,0-1 0,1 1-1,-1-1 1,0 1 0,0-1 0,0 0 0,-1 1-1,1-1 1,0 0 0,0 0 0,-1 0-1,1 0 1,-1 0 0,1 0 0,0 0 0,-1-1-1,0 1 1,1 0 0,-1-1 0,-2 1 0,0 0 47,0 0 1,0 0 0,-1 0-1,1-1 1,0 0 0,0 0-1,0 0 1,0 0 0,0-1-1,0 0 1,-5-1 0,9 2 141,0 0 1,-1 0-1,1 0 0,0 0 1,0 0-1,-1 0 1,1 0-1,0 0 1,0 0-1,0 0 0,-1 0 1,1 0-1,0 0 1,0 0-1,0 0 1,0-1-1,-1 1 0,1 0 1,0 0-1,0 0 1,0 0-1,0-1 1,-1 1-1,1 0 0,0 0 1,0 0-1,0-1 1,0 1-1,0 0 1,0 0-1,0 0 0,0-1 1,0 1-1,0 0 1,0 0-1,0 0 1,0-1-1,0 1 0,0 0 1,0 0-1,0-1 1,0 1-1,0 0 1,0 0-1,0 0 0,0-1 1,0 1-1,0 0 1,0 0-1,0 0 1,0-1-1,1 1 0,-1 0 1,0 0-1,0 0 1,0 0-1,0-1 1,1 1-1,-1 0 0,0 0 1,0 0-1,0 0 1,1 0-1,-1 0 1,0-1-1,14-5 533,20-1-8,0 2 0,60-2 0,-96 8-1325,-37 26 764,-55 42 121,82-59 159,0 1 0,1 0 0,0 0-1,1 2 1,-10 15 0,19-28-250,0 1 0,1-1-1,-1 1 1,1 0 0,0-1 0,-1 1 0,1 0 0,-1-1-1,1 1 1,0 0 0,0 0 0,-1-1 0,1 1-1,0 0 1,0 0 0,0-1 0,0 1 0,0 0 0,0 0-1,0-1 1,0 1 0,0 0 0,0 0 0,0-1 0,0 1-1,1 0 1,-1 0 0,0-1 0,1 2 0,0-1 3,1 0-1,-1-1 1,0 1 0,0-1 0,0 1-1,1-1 1,-1 0 0,0 1 0,1-1 0,-1 0-1,0 0 1,1 0 0,-1 0 0,0 0-1,3-1 1,3 1 27,0-2-1,0 1 0,0-1 0,0 0 1,10-5-1,64-46-383,-81 53 294,0 24-169,-1-3 235,1-14-10,-1 0 0,1 0 0,1 1 0,1 9 0,-1-17 13,1 1 0,-1-1 1,1 1-1,0-1 0,-1 0 1,1 0-1,0 0 0,-1 0 1,1 0-1,0 0 0,-1 0 1,1 0-1,0-1 0,-1 1 1,1-1-1,-1 1 0,1-1 1,2-1-1,7-6-116,0 0 1,-1 0-1,0-1 1,-1 0-1,0-1 1,0 0-1,-1 0 1,14-23-1,-4 2-871,28-69 1,-45 99 1350,-1 15 32,-13 198 2192,14-206-4075,0-9-1219,1-10-1189,-2-4-1252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12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2577,'0'0'12706,"74"-11"-12386,-51 11-232,-2 0-88,-6 0-528,-6 4-1080,-9 13-745,-14 0-495,-7 1-3850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12.7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1 180 7738,'0'0'8329,"103"14"-7512,-68-14-345,1-12-296,1-7-104,-5-4-72,0-4-224,-8-1-200,-3-1-128,-2 3-1113,-7 7-959,-5 8-2281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8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8482,'0'0'3586,"0"29"-2998,-7 212 1046,-8 201 998,18-441-2593,-1-1-1,0 0 0,1 0 0,-1 0 1,1 0-1,-1 0 0,1 0 0,-1-1 1,4-1-1,2-1-5,-1 0 0,0-1 0,0 0 0,-1-1 0,1 0 0,-1 0 0,0 0 0,0-1 0,0 0 0,-1 0 0,0 0 0,0 0 0,4-10-1,-20 10-6647,1 2 3316,-3-1-4281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13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744 978 6305,'-27'2'1063,"-294"10"1475,304-13-2436,-1 0-1,1-1 1,0-1 0,0 0-1,0-2 1,1 0-1,-1 0 1,1-2 0,0 0-1,1-1 1,0 0-1,0-1 1,1-1 0,0 0-1,0-1 1,1-1 0,1 0-1,0 0 1,1-1-1,0-1 1,1 0 0,0-1-1,1 1 1,1-2-1,1 1 1,0-1 0,1 0-1,0-1 1,1 1 0,-4-35-1,7 36-55,0 0-1,1 1 1,1-1-1,1 0 1,0 1-1,1-1 1,0 1-1,1-1 1,1 1-1,0 0 1,1 0 0,1 1-1,0-1 1,0 1-1,2 1 1,-1-1-1,2 1 1,0 0-1,0 1 1,15-15-1,9-4 31,2 2-1,0 1 1,2 2-1,69-37 1,-43 32 123,1 2 0,90-25 0,-89 36-108,1 2-1,0 4 0,1 2 0,0 3 1,1 4-1,91 7 0,-139-3-135,0 0 0,0 2-1,0 0 1,-1 1-1,0 1 1,0 1 0,20 10-1,-29-12-100,-1 1-1,0 0 0,0 0 1,-1 1-1,0 0 1,0 0-1,0 1 1,-1 0-1,0 0 0,-1 1 1,0 0-1,0 0 1,-1 1-1,8 18 0,-8-15 68,-1 0-1,0 0 0,-1 0 0,0 0 0,-1 1 0,-1-1 1,0 1-1,-1-1 0,0 1 0,-1 0 0,-1-1 0,0 0 1,-1 1-1,0-1 0,-1 0 0,0 0 0,-2-1 0,1 1 1,-1-1-1,-1 0 0,-10 13 0,-12 11 51,-1-2-1,-2-2 1,-2 0-1,-46 33 1,-157 91 53,206-138-176,0 0-1,0-2 1,-2-1-1,0-2 1,-42 12 0,36-17-1974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13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14963,'0'0'1929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32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0 189 3185,'0'0'4914,"35"0"-1797,-16-1-2164,0-1 1,0-1 0,22-6 0,34-5-706,303 7 332,-227 9-532,-125-2-49,141 0 38,237-29-1,-5-16-82,-253 30 36,39-14 15,-120 16-2,1 3 1,83-2-1,-45 11 16,-104 1 239,-17 0-4995,3 0 525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35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378 1630 4369,'0'0'6467,"1"-24"-2146,-1 12-3968,-1 0 1,-1 0 0,0 0 0,-1 0 0,0 1 0,-1-1 0,-7-15 0,-45-76-210,43 81 28,-17-30-148,3 0 1,1-2-1,3-1 1,3-1-1,-17-70 1,-34-273-1332,41 210 573,22 151 607,4 24-868,1 1 1,1-1-1,0-18 0,2 32 991,0-1 0,1 0-1,-1 1 1,0-1 0,1 1 0,-1-1 0,1 1-1,-1-1 1,1 1 0,0-1 0,-1 1 0,1-1 0,-1 1-1,1 0 1,0-1 0,-1 1 0,1 0 0,0 0-1,0-1 1,-1 1 0,1 0 0,0 0 0,0 0 0,23-4-41,-21 4 39,165-25-48,211-21 198,261-11 64,-166 34-174,-253 19-14,-140-3 15,-1-3-1,83-23 0,-91 17-36,0 3 1,138-8-1,155 13 224,-290 8 134,-75 23-318,0 1091 1490,2-1068-1549,3 0 1,13 59-1,-9-60-1,-2 1 1,2 61-1,-9-3-376,1-103 216,-1 0 0,1 0 1,-1-1-1,1 1 0,0 0 1,-1 0-1,1-1 0,0 1 1,0 0-1,-1-1 0,1 1 1,0-1-1,0 1 0,0-1 1,0 0-1,0 1 0,0-1 0,0 0 1,0 1-1,-1-1 0,1 0 1,0 0-1,0 0 0,0 0 1,2 0-1,4 0-3723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49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94 4033,'0'-3'8561,"3"-14"-7811,0 11-699,1 0 0,1 1-1,-1 0 1,1 0 0,-1 0 0,2 1-1,-1 0 1,0 0 0,1 0 0,0 0-1,-1 1 1,1 0 0,1 0 0,-1 1-1,0-1 1,1 1 0,-1 1-1,1-1 1,0 1 0,-1 1 0,14-1-1,-18 1-60,0 1-1,1-1 1,-1 1-1,0-1 1,0 1-1,0 0 0,0 0 1,0 0-1,0 0 1,0 0-1,-1 1 0,1-1 1,0 0-1,0 1 1,-1-1-1,1 1 1,-1 0-1,0 0 0,2 3 1,24 44 346,-17-29-194,-3-7-123,1 1 1,0-2-1,1 1 0,1-1 0,0-1 1,0 0-1,17 14 0,-24-22-14,1-1-1,-1 1 1,1-1-1,0 0 1,0 0-1,0 0 1,0-1-1,0 1 1,0-1-1,1 0 1,-1 0 0,0-1-1,1 1 1,-1-1-1,0 0 1,1 0-1,-1 0 1,0-1-1,1 1 1,-1-1-1,0 0 1,1-1 0,-1 1-1,0-1 1,0 1-1,0-1 1,-1 0-1,1-1 1,0 1-1,4-4 1,46-39 50,-30 24-40,50-32-1,-66 48-26,0 0-1,1 1 1,0 0-1,0 1 1,0 0-1,0 0 1,0 1-1,1 0 1,-1 1-1,15-1 1,-17 2 1,0 0 0,0 1 0,0 0 1,-1 0-1,1 1 0,0 0 0,-1 0 1,1 1-1,-1-1 0,0 1 0,0 1 1,0-1-1,0 1 0,0 0 0,5 5 0,1 1 14,1-1 0,1 0 0,-1-2-1,1 1 1,1-2 0,23 9 0,-31-14 6,0 1 0,0-1 0,0 0 1,0 0-1,0-1 0,0 0 0,1 0 0,-1-1 1,0 0-1,0 0 0,0 0 0,0-1 1,0 0-1,0-1 0,-1 1 0,10-6 1,5-4-14,0 1 0,0 1 0,1 1 0,1 1 0,29-7 0,-42 13-8,0 0 1,0 1-1,0 1 0,0 0 1,0 0-1,0 1 1,0 0-1,0 0 0,-1 1 1,1 1-1,0 0 1,-1 0-1,0 1 0,0 0 1,11 6-1,9 8 4,-9-5 5,0-2 0,0 0 0,36 14 0,-50-23 11,0-1-1,0 1 1,0-1-1,0 0 1,0 0-1,0-1 1,1 1 0,-1-1-1,0-1 1,0 1-1,0-1 1,0-1 0,0 1-1,0-1 1,0 0-1,0 0 1,0 0 0,8-5-1,59-47 28,-59 42-30,1 0 1,1 1-1,0 0 0,0 2 1,1 0-1,25-10 0,-39 18-17,-1 0 1,0 1-1,1-1 0,-1 1 1,1-1-1,-1 1 0,1 0 0,-1 0 1,0 0-1,1 1 0,-1-1 0,1 0 1,-1 1-1,0 0 0,1-1 0,-1 1 1,0 0-1,0 0 0,1 0 0,-1 1 1,2 0-1,1 3 27,0 0-1,-1 0 1,1 1-1,-1-1 1,7 12 0,12 16 106,-19-28-114,0-1 1,1 1 0,-1-1-1,1 0 1,0 0 0,0-1-1,0 0 1,0 0-1,1 0 1,0 0 0,-1-1-1,1 0 1,0 0 0,0 0-1,0-1 1,0 0-1,0 0 1,0-1 0,0 0-1,0 0 1,1 0-1,-1 0 1,0-1 0,0 0-1,0-1 1,8-2 0,7-4 5,-2-1 1,1 0 0,-1-2 0,0 0 0,-1-1 0,18-16 0,-20 15-26,-9 8-37,0-1 1,0 0-1,0 1 0,1 1 0,8-5 1,-15 9-34,-1 0 0,0 0 1,0 0-1,0-1 0,0 1 1,1 0-1,-1 0 1,0 0-1,0 0 0,0 0 1,0 0-1,1 0 1,-1 0-1,0 0 0,0 0 1,0 0-1,1 0 1,-1 0-1,0 0 0,0 0 1,0 0-1,1 0 1,-1 0-1,0 0 0,0 0 1,0 0-1,0 0 1,1 0-1,-1 0 0,0 1 1,0-1-1,0 0 1,0 0-1,1 0 0,-1 0 1,0 0-1,0 0 1,0 1-1,0-1 0,0 0 1,0 0-1,0 0 1,1 0-1,-1 1 0,0-1 1,0 0-1,0 0 0,0 0 1,0 1-1,0-1 1,0 0-1,0 0 0,0 0 1,0 1-1,0-1 1,0 0-1,0 0 0,0 0 1,0 0-1,0 1 1,0-1-1,-1 0 0,1 10-2692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38.8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19 616,'0'0'576,"104"0"-264,-42 0-208,4 0-104,35 0 0,-18-6-320,-4-7-968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8:59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16 124 3017,'0'0'4599,"-3"-11"-4107,1 3-406,0 1-17,0-1-1,0 1 1,0-1 0,1 1-1,0-1 1,0 0 0,1 1 0,0-1-1,1 0 1,1-8 0,3 4 459,-5 32 127,-2 12-646,17 758 4463,0-570-3032,71 355 0,-41-387-1227,25 136-234,-68-311 420,1 13-3171,-6-26 186,-5-15-246,-8-20-3638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0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0 576 8570,'0'0'2211,"24"-11"-1390,315-135 2315,-123 67-2360,3 10-1,434-79 1,473 32-757,-372 109-65,-752 7 46,28 1-9,-1 1-1,51 9 1,-71-9-2,-1 0 0,1 1 0,-1 0 1,0 0-1,0 1 0,0 0 0,0 1 0,-1-1 0,0 1 1,0 1-1,0-1 0,0 1 0,-1 0 0,6 9 1,-1 2 53,-1 1 0,0 0 1,-2 1-1,0 0 1,-1 0-1,7 30 1,34 152 606,23 214 1,-41-213-185,68 244 0,-42-274-447,-21-72-32,28 141 1,-58-207-20,3 55 0,-8-73 20,0 0 0,-1 0 0,-1 0 0,-1 0 0,-6 22 0,7-31 39,-1-1 1,0 1-1,0-1 0,-1 0 1,1 0-1,-1 0 0,-1-1 1,1 1-1,-1-1 1,0 0-1,0 0 0,-1-1 1,1 0-1,-1 0 0,0 0 1,0 0-1,-1-1 0,1 0 1,-1-1-1,-11 4 1,-11 1 57,0-1 1,0-1 0,-52 1 0,37-4-101,-690 89 83,556-58-41,-917 146 675,644-133 253,-1-38-1696,444-8 292,0-1 1,0 0-1,0 0 1,0-1-1,0 0 1,0-1 0,-12-5-1,14 5-713,-1-1-1,1 0 1,0 0-1,1-1 1,-8-6-1,-4-10-6326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0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11018,'0'0'1415,"-1"23"-781,0-7-566,0 10 59,0 1-1,2-1 0,1 0 1,8 40-1,1-19 58,25 64 0,-30-95-175,1 0 1,1 0-1,0-1 0,1-1 1,0 1-1,1-2 0,20 22 1,-29-34-7,-1 0-1,1 0 1,0-1 0,-1 1 0,1 0 0,0-1 0,-1 1 0,1-1-1,0 1 1,0-1 0,0 1 0,-1-1 0,1 1 0,0-1-1,0 0 1,0 1 0,0-1 0,0 0 0,0 0 0,0 0 0,0 0-1,0 0 1,0 0 0,-1 0 0,1 0 0,0 0 0,0 0 0,0-1-1,0 1 1,0 0 0,0-1 0,0 1 0,0 0 0,-1-1 0,1 1-1,0-1 1,0 1 0,-1-1 0,1 0 0,0 1 0,-1-1 0,1 0-1,0 0 1,-1 1 0,1-1 0,-1 0 0,1 0 0,-1 0-1,0 1 1,1-1 0,-1-1 0,4-8 32,-1 1 0,0 0 0,0-1 0,0-9 0,-1 10-66,11-59-624,-3-1 1,0-127 0,-10 193 928,0 7-119,-15 131 298,-6 42-1302,16-157-1600,-2-10-2065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1.1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14819,'0'0'1641,"123"0"-2450,-67 0 801,-3 0-600,3 7-968,-17 12-1249,-21 4-1656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8.8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0 108 7610,'0'0'2975,"13"-3"-3434,2-2 270,-10 3 75,1 0 0,-1 0 0,1 1 0,-1 0 0,1 0 0,0 0 0,9 1 0,-15-1-85,0 0 171,3-1 405,0 0 1,-1 0-1,1 0 1,0 0-1,0 0 1,1 1-1,-1 0 1,0-1-1,7 0 1,-5 0-20,180-65 5235,-187 73-12346,-13 7 3695,-1 0-2150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1.5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0 255 8106,'0'0'8730,"114"-66"-8562,-50 35-40,9 0-128,-2 0 0,7-7-777,-19 6-2319,-21 7-2817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1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77 12819,'0'0'2976,"19"-5"-2985,-5 2-19,63-15-6,-68 17 3,0 0 0,0 0 0,0 1-1,0 0 1,0 1 0,0-1 0,0 2 0,12 3-1,-16-3-12,0 0 0,0 0 0,-1 0 0,1 1-1,-1 0 1,1 0 0,-1 0 0,0 1 0,0-1 0,-1 1-1,1 0 1,-1 0 0,0 0 0,0 1 0,0-1 0,0 1-1,-1 0 1,0-1 0,0 1 0,0 0 0,0 0 0,-1 0-1,0 1 1,1 5 0,-1 0 41,0 1 0,-1 0 0,0 0 0,-1-1 0,0 1 0,-1 0 0,0-1 0,-1 1 0,-1-1 0,-4 12 0,1-6 26,-2 2-26,1 0 0,1 0 1,1 0-1,1 1 0,0 0 0,-2 37 1,7-57-10,0 1 1,0 0 0,0-1 0,0 1-1,0 0 1,0-1 0,0 1 0,0 0-1,0-1 1,0 1 0,1 0-1,-1-1 1,0 1 0,1 0 0,-1-1-1,0 1 1,1-1 0,-1 1 0,1-1-1,-1 1 1,1-1 0,-1 1 0,1-1-1,-1 1 1,1-1 0,-1 0-1,1 1 1,1-1 0,-1 1 8,1-1 0,0 0 1,0 1-1,0-1 0,0 0 1,-1 0-1,1-1 0,0 1 0,0 0 1,0 0-1,1-1 0,4-1 37,-1-1 0,0 1 0,1-1 0,-1 0 0,9-7 0,3-5-193,0-1-1,-2-1 1,1-1 0,-2 0 0,-1-1 0,0 0 0,-1-2-1,16-34 1,-15 24-898,-1 0-1,-1-1 1,-2-1-1,-1 0 1,6-48-1,-14 52 1456,0 17 1937,-1 26-938,0 51 408,3 125 1479,0-158-3154,1 0-1,1 0 0,19 58 1,-23-87-258,12 27-258,-13-29 46,1 1 0,0-1 0,0 0 1,-1 0-1,1 0 0,0-1 0,0 1 1,0 0-1,0 0 0,0 0 1,0-1-1,0 1 0,2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2.1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1 372 13179,'0'0'4457,"90"-53"-5986,-21 20-415,-8 5-2441,-11 0-1408</inkml:trace>
  <inkml:trace contextRef="#ctx0" brushRef="#br0" timeOffset="1">321 0 6465,'0'0'6168,"-18"16"-4975,-55 52-240,70-65-902,0 1 1,0-1-1,1 0 0,-1 0 0,1 1 1,0 0-1,0-1 0,0 1 0,0 0 1,1 0-1,0 0 0,0 0 0,0 0 1,0 0-1,0 0 0,1 1 0,0-1 1,0 0-1,0 0 0,0 0 0,1 1 1,-1-1-1,1 0 0,0 0 0,2 5 1,-1-5-32,0-1-1,0 1 1,0-1 0,0 0 0,1 1 0,0-1 0,-1 0 0,1 0 0,0-1-1,0 1 1,1 0 0,-1-1 0,0 0 0,1 0 0,0 0 0,-1 0 0,1-1-1,0 1 1,0-1 0,0 0 0,5 1 0,-4-2-5,-1 1-1,0-1 1,1 0-1,-1 0 1,1 0 0,-1-1-1,0 1 1,1-1 0,-1 0-1,0 0 1,0-1 0,0 1-1,1-1 1,-2 0 0,1 0-1,4-3 1,-3 1 32,-1 0 1,0-1-1,1 0 0,-2 1 1,1-1-1,0 0 0,-1-1 0,0 1 1,0-1-1,3-11 0,-1 4-17,-1-1-1,-1 0 1,0 0-1,-1 0 1,-1 0-1,0 0 1,-2-21-1,1 34-48,0 1-1,0-1 1,0 0 0,0 1-1,0-1 1,0 1-1,-1-1 1,1 0-1,0 1 1,0-1-1,-1 1 1,1-1-1,0 1 1,-1-1-1,1 1 1,-1-1-1,1 1 1,-1-1-1,1 1 1,-1-1 0,1 1-1,-1 0 1,1-1-1,-1 1 1,1 0-1,-1-1 1,0 1-1,1 0 1,-1 0-1,1 0 1,-1 0-1,0 0 1,1-1-1,-1 1 1,0 0-1,1 0 1,-1 0-1,0 1 1,1-1 0,-2 0-1,-1 1-179,0-1 0,0 1 0,0 0 0,1 0 0,-1 0 0,0 1 1,-5 2-1,-2 5-437,0 0 1,1 0 0,-1 1 0,2 1 0,-12 16 0,3-4-229,-30 38-1863,6-5-955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2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0 267 2601,'0'0'7689,"104"19"-5832,-54-33-121,11-10-568,8-9-600,5-3-392,1-4-176,-6 2-456,-3-5-1600,-18 10-2001,-17 9-2728</inkml:trace>
  <inkml:trace contextRef="#ctx0" brushRef="#br0" timeOffset="1">512 155 10018,'0'0'4601,"-6"124"-3617,12-86-312,10-3-375,3-4-153,0-7-144,4-8-288,1-8-865,16-8-863,-4-12-521,-5-10-2008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2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11378,'0'0'3743,"16"1"-3926,224 2 184,-240 17-19,-5 0 172,0 0 0,-2-1 1,-1 0-1,0-1 1,-19 30-1,5-6-90,-9 16-14,14-27-514,0 1 0,-17 50-1,32-75-589,1-1-1,0 0 0,0 0 0,0 1 0,1 6 0,0-7-4872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3.1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0 158 6729,'0'0'8498,"92"98"-7882,-68-77-352,-5-4-192,2-5-72,-5-5-256,-6-7-1584,-6-1-1257,-4-13-3144</inkml:trace>
  <inkml:trace contextRef="#ctx0" brushRef="#br0" timeOffset="1">132 192 13451,'0'0'2392,"119"-50"-2392,-74 26-864,11-18-1496,-15 4-1657,-10 0-2481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3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4233,'0'0'9306,"4"109"-7178,-4-43-495,0 10-433,3 4-448,6-16-568,5 5-184,6-8-728,3-20-2113,-8-20-5632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5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47 892 3753,'0'0'4767,"-8"4"-3389,-23 15-295,23-15-256,18-4 229,16-1-388,0-1 0,0-1 1,48-13-1,77-32 179,-66 18-498,736-191 592,-683 192-910,743-160-62,737-127 71,-1358 283-5,-35 7-602,-222 25 469,-31 1-4689,11-3 28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5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10114,'0'0'4194,"23"0"-4027,-6 0-133,12-1 54,-1 2 0,1 1 0,41 8 0,49 21 269,-101-26-337,-1 2-1,0 0 0,0 1 0,24 16 0,-37-22-19,-1 0-1,1 1 1,-1-1 0,0 1-1,0 0 1,0 0 0,0 0 0,-1 0-1,1 0 1,-1 1 0,0-1-1,0 1 1,0 0 0,0-1-1,-1 1 1,1 0 0,-1 0 0,0 0-1,0 0 1,-1 0 0,1 0-1,-1 0 1,0 0 0,0 1-1,0-1 1,0 0 0,-1 0 0,0 0-1,0 0 1,0 0 0,0 0-1,0 0 1,-1-1 0,0 1-1,-4 6 1,-6 9 3,0-1-1,-1-1 1,-2 0-1,1-1 0,-22 18 1,-65 60-1185,-83 81-4835,135-123 875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6.1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4312 1 8146,'0'0'2795,"-22"4"-1457,-133 30 698,-373 109 560,22-6-2710,-396 105 96,386-101 65,-783 147-679,1126-253 489,138-28 153,7-3 19,0 2 0,1 1 0,0 1 0,-26 12 0,51-20 381,-2 8-7239,-2-2 3819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9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1 232,'0'0'14019,"108"32"-13187,-81-13-488,1-5-208,-3-3-136,5-9-1200,-7-2-1184,-6 0-2017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6.6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193 0 9634,'0'0'5042,"-6"11"-4695,-59 121 254,-17 30-311,68-140-283,10-17-7,0 0 0,1 1 0,0-1 0,0 1 1,0 0-1,-3 11 0,6-16-11,1 0 0,-1 0 0,1 1 0,-1-1 0,1 0 0,-1 0 0,1-1 0,0 1 0,0 0 1,-1 0-1,1 0 0,0 0 0,0-1 0,0 1 0,0 0 0,0-1 0,0 1 0,0 0 0,0-1 0,0 1 0,0-1 0,0 0 0,0 1 0,0-1 0,1 0 0,-1 0 0,0 0 0,1 0 0,6 3-22,181 55 231,-115-38-447,112 47-1,-119-36-2556,-13-5-2801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06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9826,'0'0'0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43.6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1 288,'0'0'232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43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96,'-19'0'280,"15"0"-200,1 0-80,-1 0-112,-1 0-104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19:44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3 272,'0'0'932,"-21"-3"12307,25 5-13235,-1 1 0,0 0 0,0-1 0,0 1 0,0 0 0,0 1 0,-1-1 0,4 5 0,12 14 32,-12-18-33,0 0 1,0 0-1,0 0 0,1-1 1,-1 0-1,1 0 1,0-1-1,0 0 0,0 0 1,0-1-1,12 2 0,10-2 21,47-2-1,-24-1-14,-48 3-9,0 0-1,0 0 0,0 1 1,0-1-1,-1 1 1,1 0-1,0 0 1,-1 0-1,1 0 0,-1 1 1,5 4-1,-3-3 1,0 0-1,0 0 1,0-1-1,11 5 1,3-4-2,1 0 0,-1-2 0,1-1-1,0 0 1,0-1 0,35-6 0,1-4 5,-41 7-2,0 0 1,0 1 0,17 0-1,-11 2-138,-46 0-2774,5 0-1283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08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78 256 1136,'0'0'2549,"-4"-2"-2217,-7-5-219,9 5-5,0 0 0,-1 1 0,0-1 0,1 1 0,-1-1 1,0 1-1,0 0 0,0 0 0,0 0 0,0 1 0,0-1 1,0 1-1,-3-1 0,-14-1 4856,20 2-4907,0 0 0,0 0 1,0 0-1,0 0 0,0 0 1,0 0-1,0 0 0,0-1 1,0 1-1,0 0 0,0 0 1,0 0-1,0 0 0,0 0 1,0-1-1,0 1 0,0 0 1,0 0-1,0 0 1,0 0-1,0 0 0,0 0 1,0-1-1,0 1 0,0 0 1,0 0-1,0 0 0,0 0 1,0 0-1,0 0 0,0 0 1,0-1-1,0 1 0,1 0 1,-1 0-1,0 0 1,0 0-1,0 0 0,0 0 1,0 0-1,0 0 0,0 0 1,1 0-1,-1 0 0,0 0 1,0 0-1,0 0 0,0 0 1,0 0-1,0 0 0,1 0 1,-1 0-1,0 0 1,0 0-1,0 0 0,0 0 1,39-12 2212,-25 8-2666,446-99 1580,-324 78-1106,25-10 12,67-11-296,-227 49-1184,-8 5 848,-13 9-323,-57 49-5744,41-38 678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08.7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1 304,'0'0'8118,"-3"15"-7955,-8 63 357,-4 107 0,11 95 1079,4-259-1505,11 285 1111,-6-257-1119,3 0 0,1-1 0,3 0 0,22 59 0,21 52 28,2 5-2367,-57-163 2302,1-1 1,0 1-1,-1-1 0,1 1 0,0-1 0,0 1 0,-1-1 1,1 0-1,0 1 0,0-1 0,0 0 0,0 0 0,-1 0 0,1 1 1,0-1-1,0 0 0,0 0 0,0 0 0,0 0 0,-1 0 0,1-1 1,0 1-1,0 0 0,0 0 0,1-1 0,28-7 314,-25 6-79,51-10 394,0 2 1,1 3-1,60-1 1,-68 5-527,296-8 213,59-4-534,-390 14 1,38-5-565,-51 6 640,1 0-1,-1-1 0,1 1 1,-1-1-1,1 1 1,-1-1-1,0 1 1,1-1-1,-1 0 0,0 0 1,0 0-1,0 0 1,1 0-1,-1 0 1,0 0-1,0 0 0,0 0 1,0 0-1,-1 0 1,1-1-1,0 1 1,-1 0-1,1-1 0,0 1 1,-1-1-1,1 1 1,-1 0-1,0-3 1,0-49-4106,-6 26-748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09.3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6225,'3'25'1263,"80"351"1140,66 43 173,-64-198-1773,-65-161-522,-3 1 1,-2 0-1,-3 1 1,-3 1-1,-2 0 1,-3 67 0,-4-28-1845,0-157-2354,0 17-851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09.9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7394,'0'0'2152,"2"116"-1680,10-24 256,9 22 321,-1-7-481,-1-20-320,-5-32-240,-2-20-8,0-1-168,4 1-1017,-4-6-799,-5-15-1329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10.4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0 298 7482,'0'0'2340,"21"-12"-2283,0-1-33,11-7 65,1 2 1,46-19 0,21 0 735,1 4 1,190-36-1,224 15-222,-491 52-590,3 0-19,1 1-1,-1 1 0,45 7 1,-64-6 14,-1 1 0,1 0-1,-1 0 1,1 1 0,-1 0 0,0 0 0,0 1 0,0 0-1,-1 0 1,1 1 0,-1-1 0,0 1 0,0 1 0,-1-1-1,1 1 1,-1 0 0,6 10 0,-1 1 123,-1 0-1,-1 1 1,-1 0 0,0 1-1,-1 0 1,3 21 0,14 124 460,-14-88-570,-1-25-17,-3-20 51,0 0 0,-3-1 0,0 1 0,-4 42 0,1-69-19,0-1 1,0 1 0,0-1-1,-1 0 1,1 1 0,-1-1 0,0 0-1,0 0 1,0 0 0,0 0-1,-1 0 1,1-1 0,-1 1-1,1-1 1,-1 0 0,0 1 0,0-1-1,0 0 1,0-1 0,-1 1-1,-6 2 1,-7 3 21,0-2-1,-1 0 0,-18 3 1,34-8-58,-182 28 86,-248 6-1,418-33-80,-4 0-55,-95 5 81,-118-9 0,225 3-856,1-1 0,0 0 0,-1 0 0,1 0 0,-9-3 0,7-1-5122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9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5553,'0'0'5217,"0"148"-3048,0-26-441,0-2-480,0-16-263,0-36-553,2-26-208,4 0-208,-1-4-16,-1-7-168,-2-13-696,-2-14-625,0-11-447,-9-17-961,-4-7-6105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10.7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11026,'0'0'2529,"-8"124"-2393,11-80-88,16-3-32,4-8-16,-2-5-912,-2-9-481,-6-9-703,-6-5-329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11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1 132 6305,'0'0'3144,"22"-11"-2231,-8 5-751,20-11 250,2 1 0,0 3 0,40-11 0,2 8-191,1 3-1,1 3 1,-1 4-1,120 6 1,-174 1-233,0 2 0,-1 0 0,45 12 1,-57-12-68,-1 2 0,0-1 1,1 2-1,-2-1 0,1 1 1,-1 1-1,0 0 1,0 0-1,14 15 0,-9-6 0,-1 0-1,0 1 0,-2 1 0,0 0 0,20 40 0,-27-45 178,0 0 0,0 0 0,-1 0 0,-1 0 0,0 1 0,-1 0 0,0 0 0,-1-1 0,-1 1 0,-2 23 0,0-29 46,0 0 1,-1 0-1,1 0 0,-2-1 0,1 1 0,-1-1 1,0 0-1,-1 0 0,0 0 0,0 0 1,0-1-1,-1 0 0,0 0 0,0 0 0,-1-1 1,1 0-1,-9 5 0,-9 5 114,0-2 0,-1 0 0,-49 17 0,-46 7-153,-134 24 1,105-28-109,103-22-147,-80 18-1030,44-13-3761,43-10-599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11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12739,'0'0'2120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28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83 3577,'0'0'6176,"-2"0"-4881,4 0-362,7-1-841,1 0-1,0-1 0,0 0 1,-1 0-1,1-1 0,10-6 0,22-5-75,22-1 119,2 2 0,0 4 1,1 2-1,76 2 0,158 30 1115,-90-3-901,530-11 7,-496-27-339,128-2 220,570 28 339,-661-5-402,251 31 95,-6 34 781,-525-70-1044,128 17 1168,173-1 0,-335-23-4416,18 2 939,-19-5-4590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0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0 582 5009,'0'0'4510,"17"-13"-2996,22-16-1221,2 1-1,65-33 1,389-137 2331,20 45-1521,-464 140-1076,61-17 29,169-24 1,-209 52-733,-77 3 186,1 0-1,0 1 1,-1-1 0,1 1 0,0 0 0,-5 4-1,-8 3-545,-16 3-1892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0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54 2985,'0'0'8730,"102"-54"-8450,-62 54 400,7 0 56,-6 7-80,-5 14-296,-8 8-136,-7 8-120,-13 4-104,-8 4-8,-1 4-240,-25 1-144,-9 2-360,-31 24-784,8-14-1049,4-8-2088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1.7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3041,'0'0'10522,"121"-6"-9770,-55 3-288,8 1-280,3 2-112,-7 0-72,-4 0-176,-14 0-864,-16 0-904,-20 0-585,-11 0-376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2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349 0 3321,'0'0'5265,"-6"19"-4308,-17 61-151,22-74-742,0 0-1,1 0 1,0 0 0,-1 0 0,2 0 0,-1 0-1,1 0 1,0 1 0,0-2 0,1 1-1,-1 0 1,1 0 0,1 0 0,-1-1 0,1 1-1,0-1 1,5 8 0,-4-8-49,-1 1 0,1 0 1,-1 0-1,-1 0 0,1 0 1,-1 0-1,0 0 0,1 13 0,-3-18-5,0-1-1,0 1 0,0 0 0,0 0 0,0-1 0,-1 1 0,1 0 0,0 0 0,0-1 0,-1 1 0,1 0 0,0-1 0,-1 1 1,1 0-1,-1-1 0,1 1 0,-1-1 0,1 1 0,-1-1 0,0 1 0,1-1 0,-1 1 0,1-1 0,-1 0 0,0 1 0,1-1 0,-1 0 1,0 1-1,0-1 0,1 0 0,-1 0 0,0 0 0,0 0 0,-1 0 0,-33 1 154,24-1-134,-132-7 83,123 4-104,0-1 0,0 0 0,1-1 0,0-1 0,-21-10 0,39 16-67,-1-1 1,1 1-1,0-1 0,-1 1 1,1-1-1,0 0 0,-1 0 1,1 0-1,0 1 0,0-1 1,0 0-1,0 0 1,0-1-1,0 1 0,0 0 1,0 0-1,0 0 0,1-1 1,-1 1-1,0 0 0,1-1 1,-1 1-1,1 0 0,0-1 1,-1 1-1,1-1 0,0 1 1,0-1-1,0 1 0,0 0 1,0-1-1,0 1 1,0-1-1,0 1 0,1-1 1,-1 1-1,1-1 0,-1 1 1,1 0-1,-1-1 0,1 1 1,0 0-1,-1 0 0,2-2 1,19-16-3502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2.4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257 13 7818,'0'0'5045,"-10"-3"-4912,-30-7-118,39 10-15,0 0 0,-1 1 0,1-1 0,-1 0 1,1 1-1,0-1 0,-1 1 0,1-1 0,0 1 0,0 0 1,0-1-1,-1 1 0,1 0 0,0 0 0,0 0 0,0 0 1,0 0-1,0 0 0,1 0 0,-1 0 0,0 0 0,0 0 1,0 3-1,-11 27 4,10-24-2,1-1 1,-1 0-1,2 0 0,-1 1 1,1-1-1,0 1 1,0-1-1,0 0 1,1 1-1,0-1 0,1 0 1,-1 1-1,1-1 1,3 7-1,1-2 3,0-1 0,1 1 0,0-1 0,0-1 0,1 1 0,12 10-1,-17-17-5,-1-1-1,0 0 0,0 1 0,0-1 1,0 1-1,-1-1 0,1 1 0,1 3 0,-5 4-15,-15-6 10,-12-2-134,-67-1-34,89-1 24,-1-1 0,0 0 0,0 0 0,1-1 0,-1 0 0,1 0 0,-1-1 0,1 0-1,-9-5 1,14 7-138,0-1 0,0 1-1,0-1 1,0 0-1,1 1 1,-1-1 0,1 0-1,-1 0 1,1 0-1,0 0 1,0 0 0,0-1-1,0 1 1,0 0-1,-1-5 1,1-10-5663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2.7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150 0 6889,'0'0'2696,"-17"4"-2139,-54 18 17,67-20-491,0 0 1,1 0-1,-1 1 1,1-1-1,-1 1 1,1 0-1,0 0 1,0 0-1,0 0 1,0 0-1,0 1 1,1-1-1,-1 1 1,1 0-1,0 0 1,0 0 0,1 0-1,-1 0 1,0 6-1,0-2 32,1-1 0,-1 0-1,2 1 1,-1-1 0,1 1 0,1-1-1,-1 1 1,1-1 0,2 9 0,-1-11-81,0 0 0,0-1 1,0 1-1,1-1 0,-1 0 1,1 0-1,0 0 1,1 0-1,-1 0 0,0-1 1,1 0-1,0 1 1,0-1-1,0-1 0,0 1 1,0 0-1,1-1 0,-1 0 1,1 0-1,0 0 1,5 0-1,5 3 18,1-1 0,0-1 1,0-1-1,0 0 0,19-1 0,-31-1-63,1 0 0,0-1 0,0 1 0,0-1 0,-1 0 0,1 0 0,0-1 0,-1 0 0,1 1 0,-1-1 0,0-1 0,0 1 0,0-1 0,0 1 0,0-1 0,0-1 0,0 1 0,-1 0 0,0-1 0,0 1 0,0-1 0,0 0 0,0 0 0,-1 0 0,0-1 0,0 1 0,0-1 0,0 1 0,-1-1 0,0 1 0,0-1 0,0 0 0,0 0 0,-1 1 0,1-1 0,-1 0 0,-1 0 0,1 0 0,-1 1 0,0-1 0,0 0 0,-1-4 0,0 5-30,0 1 0,0 0 1,0-1-1,0 1 0,-1 0 0,1 0 1,-1 1-1,0-1 0,0 0 0,0 1 1,0 0-1,0-1 0,0 1 0,-1 1 1,1-1-1,-1 0 0,1 1 1,-1 0-1,0 0 0,1 0 0,-7-1 1,-9-1-98,0 1 0,-36 0 1,54 2 139,-29-1-97,19 0-288,0 1-1,0 0 0,-20 3 0,22 0-2642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59.8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52 6849,'0'0'8962,"136"7"-8281,-74-7-681,0 0-48,-4-11-1417,8-7-1071,-17 3-1545,-11 1-712</inkml:trace>
  <inkml:trace contextRef="#ctx0" brushRef="#br0" timeOffset="1">471 44 4081,'0'0'5657,"-14"17"-3866,-44 56 90,53-67-1700,1 0 1,0 0 0,1 0 0,-1 1 0,1-1 0,1 1 0,-1 0 0,1-1 0,0 1 0,1 1-1,-1-1 1,1 0 0,1 0 0,-1 0 0,1 1 0,1-1 0,-1 0 0,1 0 0,3 8 0,-4-12-144,1-1 1,0 1-1,1-1 1,-1 0-1,0 0 1,1 1-1,-1-1 1,1 0-1,0 0 1,0-1-1,0 1 1,0 0-1,0-1 1,0 1-1,0-1 1,0 1-1,1-1 1,-1 0-1,0 0 1,1 0-1,-1 0 1,1-1-1,-1 1 1,1-1 0,-1 1-1,1-1 1,0 0-1,4 0 1,-1 0 1,-1-1 1,1 1-1,-1-1 1,1 0-1,-1 0 1,1 0 0,-1-1-1,0 0 1,0 0-1,0 0 1,0-1-1,9-5 1,-6 0-23,0 0 0,-1 0 0,0-1 0,0 0 0,0 0 0,-1 0 0,-1-1 0,7-14 1,-9 16-57,0 0 0,0 1 0,-1-1 0,0-1 0,0 1 0,-1 0 0,0 0 0,0-1 1,-1 1-1,0-1 0,-3-14 0,3 21-22,-1 1-1,0-1 1,1 1 0,-1-1 0,0 1-1,0 0 1,0 0 0,0 0-1,-1-1 1,1 1 0,0 0 0,0 0-1,-1 0 1,1 1 0,0-1-1,-1 0 1,1 0 0,-1 1 0,1-1-1,-1 1 1,1-1 0,-1 1 0,1 0-1,-1 0 1,0-1 0,-1 1-1,-48 0-3339,41 1 2077,-11 1-2726,6 1-1639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3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10578,'0'0'3161,"-12"102"-2833,12-57-120,0 0-56,0-5-144,0-4-8,0-6 0,0-6-248,0-9-720,0-4-681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3.4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0 207 5873,'0'0'4908,"0"20"-4055,2 66 44,-1-77-788,0-1 0,0 1 0,1-1 0,1 1 1,0-1-1,0 0 0,0 0 0,1 0 0,0 0 0,0 0 1,1-1-1,0 0 0,1 0 0,-1 0 0,1-1 1,8 7-1,-10-9-37,1-1 1,0 1-1,-1-1 1,1 0-1,0 0 1,1 0-1,-1-1 1,0 0-1,1 0 1,-1 0-1,1-1 1,0 0-1,-1 0 1,1 0-1,0 0 1,0-1-1,0 0 1,0-1-1,-1 1 1,1-1-1,0 0 1,11-4-1,-11 2-50,0-1 1,0 0-1,0 0 0,0 0 0,-1-1 0,0 1 1,0-2-1,0 1 0,0 0 0,-1-1 1,4-6-1,6-10-14,18-40 0,-21 40-7,-1 0 0,-2-1 0,0 0 1,-2 0-1,0-1 0,-2 0 0,0 0 0,-2 0 1,-1-44-1,-1 64 17,-1 1 1,0-1 0,0 1-1,-1-1 1,1 1 0,-1-1-1,0 1 1,0 0 0,0 0-1,-2-4 1,3 6-10,0 0 0,1 0 0,-1 0 0,0 0 0,0 0 0,0 0 0,0 1 0,0-1 0,0 0 0,0 0 1,0 1-1,0-1 0,0 0 0,-1 1 0,1-1 0,0 1 0,0 0 0,0-1 0,-1 1 0,1 0 0,0 0 0,-1 0 0,1-1 0,0 1 0,0 1 1,-1-1-1,1 0 0,0 0 0,-1 0 0,1 1 0,0-1 0,-2 2 0,2 0-282,0 0-1,0 1 1,1 0-1,-1-1 1,1 1 0,-1-1-1,1 1 1,0 0-1,0-1 1,0 1 0,1 0-1,-1-1 1,0 1-1,1 0 1,1 3 0,7 12-3868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0:33.7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16 13731,'0'0'4737,"-7"-7"-7378,-10-2-5248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15.9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0 4137,'0'0'6787,"-6"25"-6378,-15 76 564,-16 205 0,21 133 990,18-182-620,40 317 0,-20-416-1146,23 206 118,-24-3-750,-20-318-26,0-13-250,-4 40 0,3-63 157,-1 1 0,-1 0 0,0-1 0,0 0 0,0 1 0,-1-1 0,0 0 0,0 0 0,-1-1 0,-4 8-1,-6-1-3271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17.0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1 445 8250,'0'0'3344,"15"-8"-2695,-4 1-502,1 0 46,0 1 0,1 0 1,0 0-1,0 1 0,1 1 1,-1 0-1,19-2 0,668-124 3499,125-18-3165,5 77-490,2 40-62,-792 29 15,401-2-50,-348 4-10,-74 0-45,0 1 0,0 1 1,0 0-1,0 1 0,-1 1 1,0 1-1,23 9 0,-32-10 82,0 1 0,0 0 0,0 0 0,0 0 0,-1 1 0,0 1 0,0 0-1,-1 0 1,0 0 0,0 1 0,-1 0 0,0 0 0,0 0 0,0 1 0,3 9 0,2 10 15,0-1 0,-2 2 0,-2-1 1,0 1-1,3 38 0,2 153 77,-11-217-58,-14 599 914,5 85 206,30-476-935,4 95 50,-26-262-224,-2 1 1,-2-1 0,-9 44 0,9-68-1,-2-1 1,0 0-1,-1 0 1,-1-1-1,0 1 1,-2-2-1,0 1 1,-1-2-1,-15 19 1,16-22 64,-2 0 0,0 0 0,0-1 0,-1-1 0,-1 0 1,0 0-1,0-2 0,-1 0 0,0 0 0,-1-2 0,0 0 1,-24 8-1,-91 18 4,-226 27 0,301-52-81,-606 67-43,-778-12 0,874-48 3,512-14-74,53-2 28,0 1 0,1 0 1,-1-1-1,0 1 0,1 0 0,-1-1 0,1 1 0,-1-1 0,1 1 0,-1-1 0,0 1 0,1-1 0,0 0 1,-1 1-1,1-1 0,-1 0 0,1 1 0,0-1 0,-1 0 0,1 1 0,0-1 0,0 0 0,0 0 0,0 1 1,-1-1-1,1 0 0,0 0 0,0 1 0,0-1 0,1 0 0,-1 0 0,0 1 0,0-1 0,0 0 0,0 0 0,1 1 1,-1-1-1,1 0 0,-1-5-698,3-19-4036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18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274 44 3241,'0'0'10775,"-4"-8"-9218,-17-22-456,21 30-1085,0 0-1,0-1 0,-1 1 0,1 0 1,0 0-1,0-1 0,0 1 1,0 0-1,0-1 0,-1 1 1,1 0-1,0 0 0,0 0 1,0-1-1,-1 1 0,1 0 1,0 0-1,0 0 0,-1-1 0,1 1 1,0 0-1,0 0 0,-1 0 1,1 0-1,0 0 0,-1-1 1,1 1-1,0 0 0,-1 0 1,1 0-1,0 0 0,0 0 0,-1 0 1,1 0-1,0 0 0,-1 0 1,1 0-1,0 1 0,-1-1 1,1 0-1,0 0 0,-1 0 1,1 0-1,0 0 0,0 0 0,-1 1 1,1-1-1,0 0 0,-1 1 1,-8 10 127,0 0 1,0 1 0,1 0 0,0 0-1,2 1 1,-7 14 0,-9 15 142,8-16-95,-69 133 568,72-135-765,2 0 0,0 1 0,1 0 0,-7 46 0,14-68-196,1 1-1,-1-1 1,1 1-1,0-1 1,-1 1-1,2-1 1,-1 1-1,0-1 1,1 1-1,0 0 1,-1-1-1,1 0 1,1 1-1,-1-1 1,0 0-1,1 1 1,3 3-1,14 3-4538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19.0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10178,'0'0'8378,"-19"132"-7874,12-80-312,2 0-144,3-4-48,2-6-48,0-6-728,0-12-1409,0-15-3120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19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15051,'0'0'2195,"0"22"-2059,2 7-99,-1 3 12,-1 1-1,-4 37 1,-2 59 111,23-129-113,-4-3 45,0-1 0,-1 0 1,15-6-1,-18 5-92,0 1-1,1 1 1,0 0-1,0 0 1,0 1-1,0 0 1,13 0-1,-22 2-10,0 0 1,0 0-1,0 1 0,-1-1 0,1 0 0,0 1 0,0-1 1,-1 1-1,1-1 0,0 1 0,-1-1 0,1 1 0,0-1 1,-1 1-1,1 0 0,-1-1 0,1 1 0,-1 0 1,0-1-1,1 1 0,-1 0 0,1 0 0,-1 0 0,0-1 1,0 1-1,0 0 0,1 0 0,-1 0 0,0 0 0,0-1 1,0 1-1,0 0 0,0 0 0,-1 0 0,1 0 1,0 1-1,-7 36 128,-1-21-70,-1 0 0,0 0-1,-1-1 1,-1 0-1,0-1 1,-1 0-1,-27 25 1,33-34-297,1-1 0,-1-1 0,0 1 1,0-1-1,-1 0 0,1-1 0,-1 1 1,0-1-1,0 0 0,0-1 0,0 0 1,-1 0-1,1-1 0,-9 2 0,-12-2-4476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19.8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1 104 16684,'0'0'3424,"124"-36"-3392,-67 17-32,4 1-1136,12 5-760,-20 2-2233,-13 4-1392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0.1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2561,'0'0'14764,"10"16"-14641,28 51-42,-36-64-94,0 0 0,-1 0-1,1 0 1,-1 0 0,0 0 0,0 0 0,0 1-1,0-1 1,0 0 0,-1 0 0,0 1 0,1-1-1,-1 1 1,-1-1 0,1 0 0,0 1-1,-1-1 1,0 0 0,1 1 0,-1-1 0,-1 0-1,1 0 1,0 0 0,-1 0 0,0 0 0,1 0-1,-1 0 1,-4 4 0,-2 0-127,-1 0-1,0 0 1,-1-1-1,1 0 1,-1 0 0,-18 6-1,-8 7 168,36-19-27,0 0 1,-1 0-1,1 0 0,0 0 0,0 0 1,0 0-1,-1 0 0,1 0 0,0 0 1,0 0-1,0 0 0,0 1 0,-1-1 1,1 0-1,0 0 0,0 0 0,0 0 1,0 0-1,0 1 0,-1-1 0,1 0 1,0 0-1,0 0 0,0 0 0,0 1 1,0-1-1,0 0 0,0 0 0,0 0 1,0 1-1,0-1 0,0 0 0,0 0 0,0 0 1,0 1-1,0-1 0,0 0 0,0 0 1,0 0-1,0 1 0,0-1 0,0 0 1,11 3 24,23-2 134,-28-1-80,18-1 70,-1-1 0,0-1 0,1-1 1,-1-1-1,-1-2 0,34-12 1,-28 7-1957,-1-1 1,36-23-1,-27 10-3305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0.1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9858,'0'0'3628,"0"24"-2654,0 359 2567,30-16-2497,-29-343-3333,-7-45-2362,-2-6 3343,-8-25-2282,3 0 768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0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177 0 13827,'0'0'2324,"-17"28"-1802,3-6-412,-7 9 63,1 2-1,2 0 1,2 1 0,-16 44-1,21-36 3,2-1-1,2 2 1,1-1-1,2 1 1,3 47-1,1-87-175,0 0 0,0 0 0,0 0 0,1 0 0,-1 0 0,1 0 0,0 0 0,0 0 0,2 5-1,-3-8 1,1 1-1,-1 0 0,1-1 0,0 1 0,-1-1 0,1 1 1,-1-1-1,1 1 0,0-1 0,-1 0 0,1 1 0,0-1 1,0 0-1,-1 1 0,1-1 0,0 0 0,0 0 0,0 0 1,-1 1-1,1-1 0,0 0 0,0 0 0,0 0 0,-1 0 1,1-1-1,0 1 0,0 0 0,0 0 0,-1 0 0,1-1 1,0 1-1,-1 0 0,1-1 0,0 1 0,0-1 0,-1 1 0,1-1 1,-1 1-1,1-1 0,0 1 0,0-1 0,4-5 23,1 1 0,-1 0 0,0-1 0,0 0 0,0-1 0,-1 1 0,0-1 0,0 1 0,4-13 0,-3 7-80,0-1-1,-1 0 1,0 0 0,3-23 0,-7 35 58,1-5-50,-1 0 0,1 0 0,-1 0 0,0 0 0,0 0 0,-2-8 0,1 12 24,1 1 0,-1 0-1,0-1 1,1 1 0,-1 0-1,0 0 1,0 0-1,0-1 1,0 1 0,0 0-1,0 0 1,0 0 0,0 0-1,0 1 1,0-1 0,0 0-1,-1 0 1,1 1-1,0-1 1,-1 1 0,1-1-1,0 1 1,-1-1 0,1 1-1,-1 0 1,1 0 0,0 0-1,-1 0 1,1 0-1,-3 0 1,0 0-176,0 0 1,1 0-1,-1 1 0,1-1 0,-1 1 1,1 0-1,-1 0 0,-4 2 1,-11 12-4578,9-2-1120</inkml:trace>
  <inkml:trace contextRef="#ctx0" brushRef="#br0" timeOffset="1">421 523 5313,'0'0'12803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2.8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1 105 7818,'0'0'4370,"14"1"-3734,293 1 3789,169-36-3145,-314 11-1243,317-28-1245,-451 53-1075,-48 6-374,4-2 2754,-33 14-2152,-3-1-2044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4.5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0 648 9882,'0'0'4074,"9"-19"-3052,-3 4-847,-3 6-108,1-1 1,0 1 0,0 0 0,1 0 0,0 0-1,1 1 1,0 0 0,0 0 0,1 0-1,0 1 1,14-11 0,44-27 641,1 3-1,3 2 1,1 4 0,107-39 0,-43 28-515,221-44 0,160 21-135,6 43-28,-330 20 0,-52 1-42,764-9 103,-391 75-45,-430-47 30,105 19-70,-2 8 1,296 104-1,-472-141 629,10 3-3152,-18-6 2265,-1 0 0,1 0 1,-1 0-1,1-1 0,0 1 1,-1 0-1,1 0 0,-1-1 1,1 1-1,-1 0 1,1-1-1,-1 1 0,1 0 1,-1-1-1,0 1 0,1-1 1,-1 1-1,1-1 0,-1 1 1,0-1-1,1 1 0,-1-1 1,0 1-1,0-1 0,0 1 1,1-1-1,-1 0 1,0 1-1,0-1 0,0 0 1,2-16-7713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4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353 0 5657,'0'0'9918,"12"20"-9246,75 123 302,-71-118-739,6 10-2,24 51 0,-42-75-227,1-1 0,-1 1 0,-1 0-1,0 0 1,-1 0 0,0 0 0,-1 1-1,0-1 1,-1 22 0,0-29-3,-1 0 0,0-1 1,0 1-1,0 0 0,0-1 1,0 1-1,-1 0 0,1-1 0,-1 0 1,0 1-1,0-1 0,-4 4 1,-1 0-5,0 0 0,0-1 1,-1 0-1,-9 5 1,-25 15-181,-2-2 0,0-3 0,-79 28 0,-54 3-4218,113-39-1617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5.7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1 9058,'0'0'5873,"-54"100"-4873,28-43-535,4 2-297,6-4-168,4-6-24,5-11-801,4-9-1255,3-10-1833,-2-14-1032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6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5153,'0'0'10530,"45"101"-9737,-21-70-281,6-3-352,-1-4-160,-1-7-320,0-13-1201,-8-4-1215,-8 0-3058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6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0 177 3977,'0'0'14155,"88"-35"-14155,-44 22-88,1-5-1240,3-11-1401,-12 3-1760,-11 2-1432</inkml:trace>
  <inkml:trace contextRef="#ctx0" brushRef="#br0" timeOffset="1">286 1 6513,'0'0'6330,"-6"109"-4978,6-65-472,2 3-432,9-2-416,2-2-32,12-1-1440,-3-11-1145,-5-14-2488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6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1 12515,'0'0'3176,"-6"17"-2821,-8 23-94,1 1 1,3 1-1,-10 79 1,19-21-77,1-99-181,0 0 0,0 0 0,0 0 0,0 0-1,0 0 1,0 0 0,0 0 0,0 0 0,1 0 0,-1 0 0,0-1 0,1 1-1,-1 0 1,0 0 0,1 0 0,-1 0 0,1-1 0,-1 1 0,1 0 0,0 0-1,-1-1 1,1 1 0,0-1 0,-1 1 0,3 1 0,-2-2-34,0 0 1,1 1-1,-1-1 1,1 0 0,-1 0-1,1 0 1,-1 0-1,1 0 1,-1 0-1,1-1 1,-1 1 0,1 0-1,-1-1 1,3 0-1,2-2-110,1 0-1,-1 0 1,0-1-1,0 0 0,10-9 1,16-16-1663,39-50 0,-58 63 1519,-1-1 0,0 0 0,-2 0 0,0-1-1,10-25 1,-52 120 4208,-2 2-3551,32-73-453,0 0 0,-1-1 0,0 1 0,0-1 0,0 0 0,-7 8 0,-18 8-3091,6-13-1352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7.1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1 202 9282,'0'0'6901,"16"-3"-5655,303-52 689,-313 53-1754,17-2-1688,0-1 0,0-1 0,41-18 1,-59 21 1201,1 0 1,-1 0-1,0 0 1,0 0 0,0-1-1,-1 0 1,1 0 0,-1-1-1,0 1 1,0-1-1,3-5 1,-5 6 466,0 1 0,0-1 0,-1 0 0,1 0 0,-1-1 0,0 1 0,0 0 0,0 0 0,-1-1 0,0-6 2121,0 21-1093,-1 27-224,-3 0 1,-9 43-1,-3 23-147,15-98-813,-6 58-227,2 1 0,7 114 1,5-149-1977,2-14-2945,0-11-3699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7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12219,'0'0'9090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0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75 3225,'0'0'7991,"19"-12"-6808,66-36-203,-79 46-904,1-1 0,0 1 0,0 0 0,0 0 1,0 1-1,1-1 0,-1 2 0,0-1 0,0 1 0,13 1 0,-2 0 44,-10-1-66,0 0-1,-1 1 1,1 0-1,0 0 1,-1 0-1,1 1 0,-1 0 1,0 1-1,0-1 1,0 1-1,0 1 1,0-1-1,0 1 0,-1 1 1,9 6-1,-14-10-31,0 0-1,0 0 0,0 0 0,0 0 1,0 0-1,0 0 0,-1 0 1,1 0-1,0 0 0,-1 1 0,1-1 1,-1 0-1,1 0 0,-1 1 1,1-1-1,-1 0 0,0 1 0,0-1 1,0 0-1,0 1 0,0-1 1,0 0-1,0 1 0,0-1 0,0 0 1,0 1-1,-2 2 0,1-2-12,-1 1 1,0 0-1,0-1 0,0 0 0,0 1 0,0-1 0,-1 0 0,1 0 1,-1 0-1,0 0 0,-3 2 0,-8 3-384,0-1 0,0 0 1,-23 6-1,-4-3-1998,5-5-1978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7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1 7802,'0'0'6897,"76"135"-6001,-57-77-496,-3 5-224,-9 2-64,-7-2-40,0-6-15,-14-7-57,-9-7 0,-6-7-209,-2-6-671,-18-13-848,10-5-2105,4-10-2528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8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11018,'0'0'4057,"0"118"-2280,10-61-369,9 0-568,7-7-504,7-8-216,5-11-56,7-12-48,7-10-16,3-9-288,2 0 16,-5-16 16,-10-5-200,-13 1-512,-29-5-641,0 10-1311,-21 3-5978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8.4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6545,'0'0'9258,"119"1"-8265,-22 1 7,-2 0-368,-9-2-336,-15 0-192,-27 0-104,-1 0-864,-10 0-1209,-18-2-2480,-15-5-4008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8.8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170 0 10906,'0'0'2394,"3"19"-1783,42 163 1305,-6-27-1129,-32-122-474,-2 0 0,-1 0-1,0 44 1,-4-76-301,0 0 1,0-1-1,0 1 0,-1 0 1,1 0-1,0-1 0,0 1 0,-1 0 1,1-1-1,0 1 0,-1 0 0,1-1 1,-1 1-1,1 0 0,-1-1 0,1 1 1,-1-1-1,1 1 0,-1-1 1,0 1-1,1-1 0,-1 1 0,0-1 1,1 0-1,-1 1 0,0-1 0,0 0 1,1 0-1,-1 1 0,0-1 1,0 0-1,1 0 0,-2 0 0,-31 0 164,21 0-126,-3-1-65,1-1-1,-1 0 1,1-1 0,-1 0 0,1-1-1,0-1 1,1 0 0,-1-1-1,1 0 1,0-1 0,0-1 0,-12-9-1,23 15-204,0 0-1,0 1 0,1-1 1,-1 0-1,1 0 1,-1 0-1,1 0 0,0 0 1,0-1-1,-1 1 1,2 0-1,-1-1 0,0 1 1,0 0-1,1-1 0,-1 1 1,1-1-1,0 1 1,0-1-1,0 1 0,0-1 1,1-3-1,-1 4-241,0-18-5694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9.1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0 11386,'0'0'8089,"-17"0"-7933,-58 3-127,72-2-31,-1 0 0,0 0 0,0 1-1,0 0 1,1 0 0,-1 0 0,1 0-1,-1 0 1,1 1 0,0-1 0,0 1 0,0 0-1,0 0 1,1 0 0,-1 1 0,1-1-1,0 0 1,0 1 0,0 0 0,0-1 0,1 1-1,-1 0 1,1 0 0,0 0 0,0 0-1,1 0 1,-1 0 0,1 0 0,0 5 0,0-7-14,0-1 0,0 1 0,1 0 1,-1-1-1,1 1 0,-1-1 0,1 1 1,0-1-1,-1 1 0,1-1 0,0 1 1,0-1-1,0 0 0,0 1 0,0-1 0,1 0 1,-1 0-1,3 2 0,31 18-134,-18-12 78,-7-3 38,0 0-1,-1 1 1,0 0 0,0 1 0,12 13-1,-19-18-4,1 0 0,-1 1 0,0-1 0,0 1 0,0-1 0,0 1 0,-1 0 0,1 0 0,-1-1 0,0 1 0,0 0 0,-1 0 0,1 0 0,-1 1 0,0-1 0,0 0 0,0 0 0,0 0 1,-2 5-1,1-5 42,-1-1 1,0 0 0,0 0 0,0 0 0,0 0 0,0 0 0,-1 0 0,1-1 0,-1 1 0,0-1 0,0 1 0,0-1 0,0 0 0,0 0 0,0 0 0,0-1 0,-1 1 0,1-1 0,-6 2 0,5-2-112,1 0 0,-1 0 0,0-1 0,0 1-1,0-1 1,1 0 0,-1 0 0,-6 0 0,8 0-95,1-1 0,-1 1 0,1 0-1,-1-1 1,1 1 0,0-1 0,-1 0 0,1 1-1,0-1 1,0 0 0,-1 0 0,1 0 0,0 1-1,0-1 1,0 0 0,0-1 0,0 1 0,0 0-1,0 0 1,0 0 0,0-2 0,-5-17-5943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9.4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53 115 5233,'0'0'10210,"-42"135"-8593,34-59 15,6 5-592,2-3-560,7-5-352,10-13-112,1-11-16,-5-15-440,-2-11-456,-4-11-544,-7-27-9779</inkml:trace>
  <inkml:trace contextRef="#ctx0" brushRef="#br0" timeOffset="1">43 29 6729,'0'0'11035,"15"-5"-9767,5-1-985,2 0 0,-1 2 0,26-2 0,-34 5-245,0 0 0,0 1 0,0 1-1,0 0 1,0 1 0,0 0 0,25 8 0,-31-7-66,1 0 0,-1 1 0,0-1 0,-1 2-1,1-1 1,-1 1 0,1 0 0,-1 0 0,-1 0 0,1 1 0,-1 0 0,0 0-1,8 13 1,-11-16 11,0 1 0,-1 0-1,1 0 1,-1 1 0,0-1-1,0 0 1,0 0 0,0 1-1,-1-1 1,0 0 0,0 1-1,0-1 1,0 0 0,-1 1-1,1-1 1,-1 0 0,0 1-1,-1-1 1,1 0 0,-1 0-1,1 0 1,-1 0 0,-1 0 0,1-1-1,0 1 1,-5 4 0,-7 8 9,-1-1 1,-1 0 0,-1-1 0,0-1 0,-1-1-1,0 0 1,0-1 0,-1-1 0,-26 10 0,28-14-1312,0-1 0,0 0 0,-28 4 0,22-7-6794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29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14147,'0'0'8122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1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4811 0 7538,'0'0'5287,"-10"8"415,-14 9-4978,-9 12-714,9-6-23,-2-1 1,0-2-1,-46 28 1,-6-6-6,2 3-1,-114 91 1,128-84 23,-3-3 0,-1-2 0,-3-3-1,-81 37 1,-214 74-15,299-132 33,-1-3 0,-1-2 0,-120 14-1,38-16-10,-250 14 305,320-29-299,-84-2 834,142-2-817,0-1 1,1 0-1,-28-11 0,-17-4-17,-307-39 271,339 54-243,-89-12 431,1-5 0,-131-41 0,32 5-385,135 38 124,-163-60 1,-79-42-171,111 46 99,206 70-24,-1 0-1,1-1 1,-15-10 0,-17-10-1508,11 16-4845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2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364 0 5673,'0'0'8655,"-9"15"-7768,-36 71 180,18-33-447,-54 82-1,73-124-617,0-1 0,-1 0 0,0 0 1,-1-1-1,0-1 0,-1 0 0,1 0 0,-1-1 0,-1 0 0,0-1 1,0 0-1,0-1 0,0 0 0,-21 5 0,32-10-8,-1 0 0,1 0 0,0 0 0,0 0 0,0 1 1,0-1-1,0 0 0,0 1 0,0-1 0,1 1 0,-1 0 0,0-1 0,0 1 0,0-1 0,0 1 0,1 0 0,-1 0 0,0-1 0,1 1 1,-1 0-1,0 0 0,1 0 0,-1 0 0,1 0 0,-1 1 0,1 0-5,0 0 0,0 0-1,0 0 1,0-1 0,0 1 0,0 0 0,0 0 0,1 0-1,-1 0 1,1 0 0,-1 0 0,3 3 0,2 4 0,0 0 0,1 0 0,0 0 0,8 8 1,1 0 83,1 0 0,1-2 0,0 1 0,36 23 0,-40-32-455,0 1-1,0-2 0,0 0 1,1 0-1,0-2 1,0 1-1,0-2 0,24 4 1,-8-6-3938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2.4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7402,'0'0'9602,"20"149"-9066,-13-56 368,-2 0-560,-5-11-216,0-22-128,0 1-104,0 3-1120,0-23-1337,0-18-2920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0.8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101 0 11707,'0'0'1797,"-9"22"-922,-13 47 146,2 0-1,-12 80 1,15 79-231,16-129-3128,7-124 461,0 8 1098,41-119-5454,-24 65 589</inkml:trace>
  <inkml:trace contextRef="#ctx0" brushRef="#br0" timeOffset="1">228 7 4537,'0'0'10282,"53"139"-8561,-31-79-785,6 0-464,-8-5-224,-4-7-168,-7-8-80,-9-11-304,0-5-632,-20-10-305,-7-8-983,-24-6-753,7-8-183,2-8-929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2.7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0 212 2537,'0'0'15115,"109"0"-14859,-58-4-256,-3-3-720,-8 0-1337,-7-15-679,-14 1-297,-7-1-2896</inkml:trace>
  <inkml:trace contextRef="#ctx0" brushRef="#br0" timeOffset="1">274 1 5825,'0'0'4505,"-26"145"-2264,19-71-185,0 4-584,7-14-591,0 0-529,0-12-232,0-12-120,9-16-280,15-19-1401,-3-5-1551,-1-5-2650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3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51 4521,'0'0'13027,"121"-19"-12163,-51 8-272,1 3-376,-7 1-160,-7 3-56,-11 3-808,-9 1-1232,-20 0-1929,-8 0-1553</inkml:trace>
  <inkml:trace contextRef="#ctx0" brushRef="#br0" timeOffset="1">268 101 4865,'0'0'8530,"-43"126"-6666,31-55-367,3 5-625,8-5-496,1-9-264,0-10-112,0-15-488,10-23-1225,2-9-2487,2-5-1122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3.4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0 14539,'0'0'4169,"-12"123"-3553,6-56 96,5 4-272,1-3-272,0-11-128,0-9-40,0-13-824,0-13-856,0-15-993,-11-7-2048,-1 0-1536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3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51 14635,'0'0'3081,"0"17"-2370,-1 22-145,-1-8-214,1 0 0,1 0 0,2 0 0,6 32-1,-8-60-344,1 0-1,0-1 0,0 1 0,0 0 0,0-1 0,0 1 0,1-1 1,-1 1-1,1-1 0,0 0 0,-1 1 0,1-1 0,0 0 1,0 0-1,1 0 0,-1-1 0,0 1 0,0 0 0,1-1 0,-1 0 1,1 1-1,0-1 0,-1 0 0,1 0 0,0-1 0,-1 1 1,1 0-1,0-1 0,0 0 0,0 0 0,0 0 0,-1 0 0,1 0 1,0 0-1,5-2 0,3 0-19,0-2 1,0 1-1,0-1 0,0-1 1,-1 0-1,1 0 0,13-11 0,15-11-533,-2-3 0,-1-1 0,-1-1 0,-2-2-1,-2-1 1,38-55 0,-64 82 548,4-5-105,-9 13 122,0 0 0,0 0 0,0 0 1,0 0-1,0 0 0,0 0 0,0 1 0,0-1 1,0 0-1,0 0 0,0 0 0,0 0 0,0 0 1,0 0-1,0 0 0,0 0 0,0 0 0,1 0 1,-1 0-1,0 1 0,0-1 0,0 0 1,0 0-1,0 0 0,0 0 0,0 0 0,0 0 1,0 0-1,0 0 0,1 0 0,-1 0 0,0 0 1,0 0-1,0 0 0,0 0 0,0 0 0,0 0 1,0 0-1,0 0 0,1 0 0,-1 0 0,0 0 1,0 0-1,0 0 0,0 0 0,0 0 0,-5 32 276,-2 1 0,-12 31-1,-2 15 397,11-36-535,1 1-1,3 1 1,2-1-1,2 78 1,2-119-245,0-1 1,0 0-1,1 0 0,-1 1 1,1-1-1,-1 0 1,1 0-1,0 0 0,0 0 1,-1 0-1,2 0 0,-1 0 1,0 0-1,0 0 0,1 0 1,-1-1-1,3 3 1,-3-3-361,1 1 0,0-1 0,0 0 0,1 0 0,-1 0 0,0 0 0,0-1 0,0 1 0,1 0 0,3 0 1,11-1-5668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4.1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 1880,'0'0'12450,"-6"16"-8956,-3 15-3169,0 0 1,2 0 0,2 0-1,-3 48 1,8-77-320,0 23 85,5 38 1,-4-56-118,0 0 0,1 0 0,0 0 0,0 0-1,0 0 1,1-1 0,0 1 0,1-1 0,-1 0 0,6 7-1,-8-12-3,1 1-1,-1-1 1,1 1-1,-1-1 1,1 0-1,0 0 1,-1 0-1,1 0 1,0 0-1,0 0 1,0 0-1,-1-1 1,1 1-1,0-1 1,0 1-1,0-1 1,0 0-1,0 0 1,0 0-1,0 0 1,0 0-1,0 0 1,0-1-1,0 1 1,0 0-1,4-2 1,3-2 10,1 0 1,-1 0 0,18-12 0,-19 12 50,38-23-73,2 3 0,1 1 1,90-27-1,-11 21-6218,-97 25-1300</inkml:trace>
  <inkml:trace contextRef="#ctx0" brushRef="#br0" timeOffset="1">353 669 17540,'0'0'2944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6.3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5417,'0'0'656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7.4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25 3937,'0'0'4387,"-4"-4"-4199,-12-15-152,16 19-10,-1 0-1,1 0 1,0-1-1,0 1 0,-1 0 1,1 0-1,0 0 1,-1 0-1,1 0 0,0-1 1,0 1-1,-1 0 1,1 0-1,0 0 0,-1 0 1,1 0-1,0 0 1,-1 0-1,1 0 0,0 0 1,0 0-1,-1 0 1,1 0-1,0 0 0,-1 0 1,1 1-1,0-1 1,0 0-1,-1 0 0,1 0 1,0 0-1,-1 1 1,1-1-1,0 0 0,0 0 1,0 0-1,-1 1 1,1-1-1,0 0 0,0 0 1,0 1-1,-1-1 1,1 0-1,0 0 0,0 1 1,0-1-1,0 0 0,0 1 1,-7 15 392,7-14-324,-17 56 424,3 0 0,3 1-1,-6 80 1,10-74-227,-13 141 1190,11 337 0,27-378-1101,-9-106-1621,1 78 0,-11-146-1009,-5-8-1801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8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0 505 5289,'0'0'643,"16"-10"-500,1-1-90,0-1 36,1 1 1,0 1-1,37-15 0,123-34 2549,260-51-1,-6 39-1165,6 29-654,-235 24-552,290-49 37,-131 14-150,-244 47-573,-118 6 395,1 1-1,-1-1 0,1 0 0,-1 1 0,1-1 0,-1 0 0,1 1 1,-1-1-1,1 0 0,-1 1 0,1-1 0,-1 1 0,0-1 0,1 1 1,-1-1-1,0 1 0,1-1 0,-1 1 0,0 0 0,0-1 0,1 1 1,-1-1-1,0 1 0,0 0 0,0-1 0,0 1 0,0-1 0,0 1 1,0 0-1,0 0 0,0 31-94,-1-20 96,-9 407 232,0 9 335,10-272 57,30 234 1,14-151-261,-21-129-32,-4 2-1,5 136 1,-23-225-188,-1 1 0,0 0 0,-2 0 0,-1 0 0,-1 0 0,-1-1 0,-15 45 0,13-51-4,-12 31 420,-51 88 0,62-122-432,-2 0 0,0-1 0,-1 0 0,0-1 0,-1 0 0,0 0 0,0-2 0,-2 1 0,1-2 0,-20 11 0,-15 4 234,-1-1 1,-1-3 0,-88 23 0,132-41-391,0-1 1,-1 1 0,1-1-1,-1 0 1,0-1-1,1 0 1,-1 0 0,0 0-1,1-1 1,-1 1 0,0-2-1,1 1 1,0-1 0,-1 0-1,1 0 1,0-1 0,0 0-1,0 0 1,-6-4 0,-125-92-7815,65 45-989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8.8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0 104 9114,'0'0'2657,"121"-8"-1969,4-13-192,27-3 1096,16 3-352,3 4-527,-5 8-337,-1 5-184,-17 4-192,-33 0-56,-38 0-633,-26 13-1639,-29-1-1561,-13 1-608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9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0 149 9674,'0'0'6874,"163"-35"-6658,-18 1 208,26 1 272,-1 7-344,-20 11-176,-27 9-128,-24 6-48,-26 0-104,-23 0-696,-16 23-1329,-11-2-1055,-18-2-3450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1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1 269 4489,'0'0'11266,"113"-9"-10369,-64 9-361,2-2-280,0-4-256,-3-1-8,7-13-1297,-13 2-1727,-8-6-3722</inkml:trace>
  <inkml:trace contextRef="#ctx0" brushRef="#br0" timeOffset="1">674 1 10042,'0'0'6370,"0"151"-5426,0-84-424,0 3-296,0-6-176,0-10-40,0-12-8,0-11-232,0-11-568,0-10-681,-5-27-10737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9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1 149 15523,'0'0'2081,"136"-31"-2081,13-7 448,28 0 152,4 10-160,-18 14-168,-35 14-184,-28 0-88,-24 3-184,-29 11-1376,-26 12-1345,-6-3-2160,-15-2-4657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39.8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1 118 15539,'0'0'1313,"129"-26"-1105,3-4-168,20 1 232,-3 8-192,-35 11 16,-41 8-72,-23 2-24,-17 0-1160,-19 17-1041,-7 2-2016,-7 0-3016</inkml:trace>
  <inkml:trace contextRef="#ctx0" brushRef="#br0" timeOffset="1">30 436 10234,'0'0'6874,"128"-23"-6778,10-4-80,25 3 440,0 10-208,-28 12-120,-45 2-128,-11 7-480,-29 5-2337,-25-5-4152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0.4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9378,'0'16'1139,"2"90"-56,18 133-1,-11-183-830,1-1-1,4 0 1,1-1 0,34 75-1,-39-105-237,16 29-4,-25-51 1,0-1 0,1 0 0,-1 1-1,1-1 1,-1 0 0,1 0 0,-1 0 0,1 0-1,0 0 1,-1 0 0,1 0 0,0-1-1,0 1 1,0-1 0,0 1 0,3-1 0,35 2 676,-30-2-433,415-37 2136,-246 16-1924,660-26 1092,-290 24-1934,-513 18 78,-3 1-3544,-92 4 141,15 0-920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0.7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15987,'0'0'1097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1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1 5905,'0'0'4209,"1"15"-3786,0 197 860,-60 330 1172,11-136-1966,42-333-477,-11 85-126,15-150-288,1-1 0,-1 1 1,0 0-1,-1-1 0,0 1 0,0-1 1,-1 0-1,0 0 0,0 0 0,-1 0 1,-10 11-1,-8 2-4734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1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12523,'0'0'3416,"0"124"-3152,0-56 105,17-1-313,11-8-48,6-12 136,8-16 32,5-12-96,5-17-80,6-2 112,5-19 16,8-16-24,1-10-56,6-7-48,17-13-552,-20 11-2017,-18 12-3848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2.5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60 13315,'0'0'4409,"171"-2"-4041,-48-8 224,-2 1-368,-26-1-224,-38 4-256,-29 1-648,0-2-1081,-11 2-2248,-8 0-1160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2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227 0 11002,'0'0'1887,"12"18"-2044,0-3 117,-1-1 24,0 1 1,-1 1 0,0 0-1,-2 0 1,0 1-1,7 20 1,-2 12 278,-2 0-1,-2 1 1,-3 0 0,-2 0 0,-3 80-1,-1-107 5,-2 0 0,-1 0 0,0-1 0,-2 0 0,-11 35 0,15-56-288,0 0-1,0 1 1,0-1-1,1 0 1,-1 1 0,0-1-1,-1 0 1,1 0-1,0 0 1,0 0-1,0 0 1,-1 0 0,1 0-1,0-1 1,-1 1-1,1 0 1,0-1-1,-1 1 1,1-1 0,-1 1-1,1-1 1,-1 0-1,-1 0 1,-42 1-571,27-2 346,-17 1-73,17 1 124,-1-1 0,1-1-1,-27-4 1,39 3-13,-1 1 0,1-1 1,-1-1-1,1 1 0,0-1 1,0-1-1,0 1 0,0-1 1,1 0-1,-1 0 0,1 0 1,0-1-1,-5-5 0,-13-21-2624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3.3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274 1 1672,'0'0'14635,"-16"1"-14302,3-1-292,7-1-29,0 1 0,0 0 0,0 1 0,0-1 0,0 1 0,1 0 0,-1 1 0,0-1 1,0 1-1,1 0 0,-1 1 0,1-1 0,0 1 0,0 0 0,-9 8 0,4-3 57,1 1 0,0 0 0,1 0 0,0 1-1,0 0 1,1 0 0,-8 17 0,14-24-57,-1 0 0,1 1-1,0 0 1,0-1 0,0 1 0,0 0 0,0-1 0,1 1-1,0 0 1,0 0 0,0 0 0,0-1 0,1 1-1,-1 0 1,1 0 0,0-1 0,0 1 0,0 0 0,1-1-1,-1 1 1,1-1 0,0 0 0,0 1 0,0-1 0,0 0-1,0 0 1,1 0 0,5 4 0,13 10 77,0 0-1,1-2 1,30 16 0,-32-21-75,-1 2-1,0 0 1,-1 1 0,0 1 0,22 23-1,-37-35-38,-1 1 1,0-1-1,0 1 0,0 0 0,0 0 1,-1 0-1,1 0 0,-1 0 1,1 0-1,-1 0 0,0 0 0,0 0 1,-1 1-1,1-1 0,-1 0 0,1 1 1,-1-1-1,0 1 0,-1 5 0,0-5 10,-1 1 0,1-1 0,-1 0 0,0 0 0,-1 1 0,1-1 0,0 0 0,-1-1 0,0 1 0,0 0 0,0-1 0,-6 5 0,-8 5-9,-1 0 0,-1-1 0,0-1 0,-35 15-1,23-12-1160,-1-2 0,-1-1 0,-37 7-1,33-12-3217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3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225 1 12163,'0'0'5705,"-97"96"-5585,63-45-8,1 0-40,5-6-72,5-8-48,17-15-832,2-10-2113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1.4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 10786,'0'0'1865,"19"-5"-709,-12 3-991,21-5 410,0 2-1,0 0 1,30 0-1,-48 5-415,1 0 0,-1 1 0,1 0 0,-1 1 1,18 5-1,-23-6-132,-1 1 0,1 0 0,0 0 0,-1 1 0,0-1 0,1 1 0,-1 0 0,0 0-1,-1 0 1,1 1 0,0-1 0,-1 1 0,4 5 0,-6-7 37,1 0 0,-1 0-1,0 0 1,0 1-1,0-1 1,0 0-1,0 1 1,0-1-1,-1 1 1,1-1-1,-1 1 1,1-1-1,-1 1 1,0-1-1,0 1 1,0 0 0,-1-1-1,1 1 1,0-1-1,-1 1 1,0-1-1,0 1 1,0-1-1,0 0 1,0 1-1,0-1 1,0 0-1,-1 0 1,1 0-1,-1 0 1,-2 3 0,-6 5 182,0-2 1,-1 1 0,1-1-1,-23 12 1,16-10-272,-3 2-320,-34 24 486,25-8-6781</inkml:trace>
  <inkml:trace contextRef="#ctx0" brushRef="#br0" timeOffset="1">653 368 640,'0'0'16428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1.5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8058,'0'0'6844,"20"4"-6228,-9-1-529,7 1 8,0 0 0,-1 1 0,0 1 0,0 1 0,0 1 0,16 9 0,61 47 159,-81-55-198,-2 1 0,0 1 0,0-1 1,-1 2-1,14 17 0,-23-28-49,0 0 0,-1 0 0,1 0 0,0 0 0,0 0 0,-1 0 0,1 0 0,-1 0 0,1 1 0,-1-1-1,1 0 1,-1 0 0,0 0 0,1 0 0,-1 1 0,0-1 0,0 0 0,0 0 0,0 1 0,0-1 0,0 0 0,-1 0 0,1 1 0,0-1 0,0 0 0,-1 0 0,1 0 0,-1 0 0,1 0 0,-1 1 0,0-1 0,1 0 0,-1 0 0,0 0 0,0 0-1,0-1 1,1 1 0,-1 0 0,0 0 0,0 0 0,0-1 0,-1 1 0,1-1 0,0 1 0,0-1 0,0 1 0,-2 0 0,-7 2 57,-1 0-1,1-1 1,-1 0 0,-17 0 0,11 0-80,-133 11-352,85-11-5865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4.0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14715,'0'0'2449,"92"64"-2385,-61-50-64,0-7-945,-3-7-1455,-9-7-2169,-9-10-3529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4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0 10578,'0'0'4625,"5"135"-3384,2-81-497,0-2-448,0-5-208,2-8-88,-9 1-984,0-10-1745,0-11-2872</inkml:trace>
  <inkml:trace contextRef="#ctx0" brushRef="#br0" timeOffset="1">0 528 11450,'0'0'4975,"18"-7"-4922,148-53 18,-157 57-94,0 1 1,0 0-1,1 1 0,-1 0 1,0 0-1,1 1 0,17 2 0,-26-2 1,0 1-1,0 0 1,0-1-1,0 1 0,0 0 1,-1 0-1,1 0 0,0-1 1,0 1-1,-1 0 0,1 0 1,0 0-1,-1 0 0,1 1 1,-1-1-1,1 0 0,-1 0 1,0 0-1,1 0 0,-1 0 1,0 1-1,0-1 0,0 0 1,0 0-1,0 2 0,-1 39 7,1-32 19,-1 4 37,-1-1 0,-6 24 1,-1 9 40,9-45-83,0-1 0,0 1-1,0-1 1,0 1-1,0-1 1,0 1-1,0-1 1,0 1-1,0-1 1,0 1 0,0-1-1,1 1 1,-1-1-1,0 1 1,0-1-1,1 0 1,-1 1 0,0-1-1,0 1 1,1-1-1,-1 0 1,0 1-1,1-1 1,-1 0 0,1 1-1,-1-1 1,0 0-1,1 0 1,-1 1-1,1-1 1,-1 0-1,1 0 1,-1 0 0,1 0-1,-1 0 1,1 0-1,-1 0 1,1 0-1,-1 1 1,1-2 0,-1 1-1,1 0 1,-1 0-1,0 0 1,1 0-1,-1 0 1,1 0-1,-1 0 1,1-1 0,-1 1-1,1-1 1,-1 1-1,5 0-30,0-1 1,-1-1-1,0 1 1,1-1-1,-1 1 1,0-1-1,0 0 1,0-1-1,0 1 1,0-1-1,0 0 0,3-3 1,8-6-297,30-22-2058,-3-3-2518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4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6425,'0'0'9825,"18"13"-9778,54 44-113,-70-55-67,0 0-1,1 0 0,-1 0 1,0 0-1,0 0 1,0 0-1,-1 1 0,1-1 1,0 1-1,-1-1 0,0 1 1,1 0-1,-1 0 0,1 4 1,-2-5-4,0 0 1,0-1 0,0 1 0,0 0 0,0-1 0,-1 1 0,1-1 0,-1 1 0,1 0-1,-1-1 1,1 1 0,-1-1 0,0 0 0,0 1 0,0-1 0,0 1 0,0-1-1,-2 2 1,-3 3-445,-1-2 0,1 1 0,-1-1 0,0 0 0,0 0-1,-1 0 1,-8 2 0,8-3 98,-6 3 175,-42 16-1680,22-15 8646,208-19-3973,5 0-4223,-179 12 1480,0 0 0,0 0-1,1 0 1,-1 1 0,0-1-1,0 0 1,0 0 0,0 1-1,0-1 1,0 0 0,0 0-1,0 1 1,0-1 0,0 0-1,0 0 1,0 1 0,0-1-1,0 0 1,0 0 0,0 1-1,0-1 1,0 0 0,0 0-1,0 1 1,0-1 0,0 0-1,0 0 1,0 1 0,-1-1-1,1 0 1,0 0 0,0 0-1,0 1 1,0-1 0,-1 0-1,1 0 1,0 1 0,-13 13-96,-1-1 1,0 1-1,-1-2 0,-23 15 1,-9 9 155,31-23-50,-11 9 222,1 1-1,-33 37 1,53-53-6,0 0 0,1 0 0,0 1 0,0-1 0,1 1 0,0 0 0,0 1 0,1-1 1,0 0-1,0 1 0,1 0 0,0 0 0,1 0 0,-1 14 0,2-20-109,1 0 0,-1 0 0,1 1 0,0-1 0,-1 0 0,2 0 0,-1 0 0,0 0 0,0-1 0,1 1 0,0 0 0,-1 0 0,1-1 0,0 1 0,0-1 0,1 0 0,-1 0 0,0 1 0,1-1 0,-1-1 0,1 1 0,0 0-1,0-1 1,-1 1 0,1-1 0,0 0 0,0 0 0,0 0 0,4 0 0,9 3 62,0-1 0,0-1-1,0-1 1,23 0 0,-31-1-91,0 0 1,-1-1 0,1 0-1,0 0 1,0-1 0,-1 1-1,1-2 1,-1 1 0,0-1-1,0 0 1,13-8 0,-16 8-8,0-1-1,0 1 1,-1 0 0,1-1 0,-1 0 0,0 0 0,0 0 0,0 0 0,0 0-1,-1-1 1,0 1 0,0-1 0,0 0 0,0 0 0,-1 1 0,0-1 0,0 0-1,0 0 1,0-9 0,-1 5-29,1 0 1,-1 0-1,-1 0 0,0 1 0,0-1 0,-1 0 0,0 0 0,0 0 0,-5-8 1,5 12-42,0 1 0,-1-1 0,0 1 1,0 0-1,0 0 0,-1 0 0,1 1 1,-1-1-1,0 1 0,0 0 0,0 0 1,0 0-1,-1 0 0,1 1 0,-1 0 1,0 0-1,-7-2 0,-3-1-320,10 4-109,0 0 0,0-1 0,0 0 0,0 0 0,0 0 0,1 0 0,-7-5 0,5-1-4179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5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68 14163,'0'0'4286,"2"21"-4242,13 140-1137,-15-124-2856,0-36 3074,2-2 826,0-1 0,0 0 0,0 1 0,0-1 0,-1 0 0,1 0 0,0 0 0,-1 0 0,0 0 0,3-4 0,0-1 71,18-19 1046,1 1 0,39-32 0,-34 32-222,41-46-1,-31 19 152,-38 52-987,0 0 0,0 0 0,0 0 1,0 0-1,1 0 0,-1 0 1,0 0-1,0 0 0,0 0 0,0 0 1,1 0-1,-1 0 0,0 0 1,0 0-1,0 0 0,0 0 1,0 0-1,1 0 0,-1 0 0,0 0 1,0 0-1,0 0 0,0 0 1,1 1-1,-1-1 0,0 0 0,0 0 1,0 0-1,0 0 0,0 0 1,0 0-1,0 0 0,1 1 1,-1-1-1,0 0 0,0 0 0,0 0 1,0 0-1,0 0 0,0 1 1,0-1-1,0 0 0,0 0 0,0 0 1,0 0-1,0 1 0,0-1 1,0 0-1,0 0 0,3 12-105,-2-11 149,48 270 1558,-43-212-2552,-1 63 0,-9-71-2413,-8-12-3080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5.7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107 205 5113,'0'0'13023,"18"12"-12719,61 36-49,-71-44-214,-1-1 0,1 0 0,1 0 0,-1-1 0,0 0 0,0 0 0,1-1 0,-1 0 0,1-1 0,-1 0 0,1 0 1,16-3-1,-9 2 19,-7 0-48,0-1 0,-1 0 0,1 0-1,0-1 1,-1 0 0,0 0-1,0-1 1,0 0 0,0-1-1,-1 0 1,1 0 0,-1 0 0,0-1-1,-1 0 1,1 0 0,-1-1-1,-1 0 1,1 0 0,-1 0-1,0-1 1,-1 1 0,0-1 0,0 0-1,-1-1 1,0 1 0,0-1-1,-1 1 1,0-1 0,0 0-1,0-12 1,-2 18-14,0 0-1,-1-1 1,1 1-1,-1 0 1,0-1-1,0 1 1,0 0-1,0 0 1,0 0-1,-1 0 1,1 0-1,-1 0 1,0 0-1,0 1 1,0-1-1,0 1 1,0-1-1,-1 1 1,1 0-1,-1 0 1,0 0-1,1 0 1,-1 0-1,0 1 1,0-1-1,0 1 1,0 0-1,0-1 1,-1 2-1,-2-2 1,-12-2-44,0 1-1,0 1 1,0 0 0,-23 1 0,32 1 34,-17-1-249,0 1 0,-1 2 0,1 0 1,0 2-1,0 1 0,0 1 0,-46 17 0,24 1-2970,10-4-3053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6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8954,'0'0'2857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7.2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1 8770,'0'0'3201,"-37"114"-2473,30-62-176,4 5-264,3 2-208,0 3-32,0 0-48,2 4-688,-1 3-544,-1 14-545,0-17-799,0-18-3890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7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7394,'0'0'3192,"-2"110"-1855,21-71-393,9-5-48,15-10-64,14-10 376,9-10-696,5-4-207,0-11-305,-4-8-553,3-15-1111,-20 6-1041,-16 0-3064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7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283 0 10354,'0'0'5089,"-97"54"-4833,50 39-104,-6 32 449,11-2-217,13-25-216,17-37-168,10-25-104,2-1-753,0-8-711,0-20-1289,5-7-1599,4-8-329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8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147 1 3713,'0'0'7994,"30"105"-6818,1-8 600,2 0-392,0-7-431,0-14-505,-9-17-280,-3 1-168,-2 1 0,-12-13-448,-7-13-985,-25-13-1279,-11-10-425,-4-10-3936</inkml:trace>
  <inkml:trace contextRef="#ctx0" brushRef="#br0" timeOffset="1">0 523 10082,'0'0'7306,"139"-12"-6906,-75 8-240,3-1-160,-3 3-400,14-3-1193,-19 4-1191,-11-5-2401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1.8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101 0 7634,'0'0'2208,"0"93"-175,-6 2 807,-3 6-647,2-7-833,1-11-616,4-23-376,1 0-232,-3-2-88,2-12-48,-3-15-56,-1-13-360,-3-11-648,-7-7-552,1-18-1313,2-7-2024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8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7034,'0'0'9233,"72"95"-8208,-29-46-505,2 1-288,-3-2-120,-4-6-112,-9-8-48,-3-10-672,-8-10-665,-11-14-975,-4-7-1561,-3-15 672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8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101 0 9578,'0'0'3161,"-65"153"-1449,44-77-480,10 2-600,8-6-455,3-8-177,19-13-801,5-19-1535,-3-16-3073</inkml:trace>
  <inkml:trace contextRef="#ctx0" brushRef="#br0" timeOffset="1">409 85 11747,'0'0'4881,"-31"128"-3673,31-67-432,0-4-368,14-10-288,7-11-120,-1-12-232,0-12-488,-7-10-448,-6-14-1145,-2-16-912,-5-8-3264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9.3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8674,'0'0'5777,"106"53"-8850,-66-37-1600</inkml:trace>
  <inkml:trace contextRef="#ctx0" brushRef="#br0" timeOffset="1">322 165 10002,'0'0'1658,"-11"17"-277,2-3-1071,1-5-105,1 1 0,1 1 0,0-1 0,0 1 0,1 0 0,1 0 0,0 0 0,0 1 0,-3 22 0,5-24-79,2 0 1,0 1-1,0-1 1,0 1-1,1-1 1,1 0-1,0 0 1,0 0-1,1 0 1,1 0 0,5 13-1,-6-18-117,0-1 0,0 1-1,0 0 1,0-1 0,1 0 0,0 0 0,0 0-1,0-1 1,0 1 0,0-1 0,1 0-1,0 0 1,0 0 0,-1-1 0,2 1 0,-1-1-1,0-1 1,0 1 0,0-1 0,1 0-1,-1 0 1,11 0 0,-12 0 7,0-1-1,1-1 1,-1 1 0,0 0-1,0-1 1,0 0 0,0 0-1,0 0 1,0-1-1,0 1 1,0-1 0,-1 0-1,1 0 1,0 0 0,-1-1-1,7-4 1,-5 1-10,0 1 0,-1-1 0,1 0 0,-1 0 0,0-1 0,-1 1 0,1-1 0,3-13 0,-1-1-199,0 0 0,-2 0 0,-1-1 0,-1 1-1,0-37 1,-2 52 18,0 0 0,-1 0-1,0 0 1,0 0 0,0 0-1,-1 0 1,0 1 0,0-1-1,0 0 1,-4-5 0,5 9 2,-1-1 1,0 0-1,0 1 0,0 0 1,-1-1-1,1 1 1,0 0-1,-1 0 1,0 0-1,1 1 0,-1-1 1,0 0-1,0 1 1,0 0-1,0 0 1,0 0-1,0 0 0,0 0 1,-6 0-1,-22 0-2609,4 1-1145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49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229 0 13179,'0'0'4122,"-18"2"-3850,4-2-249,9 0-18,-1-1 0,1 2 0,-1-1 1,1 0-1,0 1 0,-1 0 0,1 0 0,0 1 1,0-1-1,-1 1 0,1 1 0,1-1 0,-1 0 1,0 1-1,0 0 0,1 0 0,0 1 0,0-1 1,0 1-1,-5 5 0,-5 11 26,1-1 0,-19 39-1,28-48-7,-1 1-1,1 0 1,1 0-1,0 0 1,1 1-1,0-1 1,-1 21-1,3-30-7,1 1 1,-1-1-1,0 1 0,1-1 0,0 0 1,-1 1-1,1-1 0,0 0 0,0 1 1,0-1-1,1 0 0,-1 0 0,0 0 1,1 0-1,0 0 0,-1-1 0,1 1 1,0 0-1,0-1 0,0 1 0,0-1 1,0 1-1,0-1 0,0 0 0,0 0 1,1 0-1,2 1 0,9 2 46,0 0 0,0-1 0,24 2 0,-14-2-78,2 1-26,-13-3-64,0 0-1,-1 1 0,1 0 0,-1 2 1,0-1-1,0 1 0,0 1 0,14 8 0,-25-13 78,0 1 0,1 0 0,-1 0 0,0 0 0,0 0-1,-1 0 1,1 1 0,0-1 0,0 0 0,0 0-1,-1 1 1,1-1 0,-1 0 0,1 1 0,-1-1 0,1 0-1,-1 1 1,0-1 0,0 1 0,0-1 0,0 0-1,0 1 1,0-1 0,0 1 0,0-1 0,0 1-1,-1-1 1,1 0 0,0 1 0,-1-1 0,1 0 0,-1 1-1,0-1 1,-1 2 0,-1 3 1,-1-1-1,0 0 1,0 0-1,-1 0 1,1 0-1,-7 4 0,-91 66 287,72-55-884,1 1 1,1 1-1,-42 43 1,56-47-4702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0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43 8914,'0'0'14611,"-7"-24"-15539,4 24-2721,3-3-320,0-2 833,0-6-1906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1.8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3995 3977,'0'0'12217,"-3"1"-12048,3-1-169,-1 0-1,1 0 0,0 0 1,-1 0-1,1 0 0,0 0 1,-1 0-1,1 0 0,0 0 1,-1 0-1,1 0 0,0 0 1,-1 0-1,1 0 0,0 1 1,0-1-1,-1 0 0,1 0 1,0 0-1,0 0 0,-1 1 1,1-1-1,0 0 0,0 0 1,-1 1-1,1-1 0,0 0 1,0 0-1,0 1 0,0-1 1,-1 0-1,1 0 0,0 1 1,0-1-1,0 0 0,0 1 1,0-1-1,0 0 0,0 1 1,0-1-1,0 0 0,0 1 1,0-1-1,0 1 0,14 13 87,-8-10 12,0 0 0,1-1 0,0 0 0,13 5 0,-14-6 75,-1-1 0,1 0 0,-1-1 0,1 1 0,-1-1 0,10-1 0,-13 1 3,0 0 0,0-1 1,0 1-1,0-1 0,0 0 1,0 0-1,-1 1 0,1-1 0,0 0 1,0 0-1,-1-1 0,1 1 1,0 0-1,-1-1 0,1 1 1,-1-1-1,0 1 0,1-1 1,1-2-1,5-8-106,0 1 0,2 1 0,-1 0 0,1 0 0,1 1 0,0 0-1,19-12 1,-13 9 69,-1 0 0,18-18 0,42-62 898,-8 6-810,543-518-179,66 57-16,862-456-114,-1163 795 19,559-223 0,-198 106-11,-43 5 63,-584 280-6,2 4-1,1 5 1,2 5 0,175-17-1,-88 21-91,112-6 84,-263 28-154,-51 0 90,-14-19-11511,9 5 4761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2.1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10506,'0'0'4257,"21"6"-2883,4 1-1006,11 3 347,60 26 0,-81-30-528,88 44 726,-92-44-872,0 1 0,0 0 0,-1 1 1,0 0-1,0 0 0,13 16 0,-21-21-41,0 1 1,0-1 0,0 0-1,-1 0 1,1 1-1,-1-1 1,0 1 0,0 0-1,0-1 1,0 1-1,-1 0 1,1-1 0,-1 1-1,0 0 1,0 0-1,0-1 1,-1 1 0,1 0-1,-1-1 1,0 1 0,-2 5-1,-2 2 23,0 1 0,0-2 0,-1 1 1,0 0-1,-12 13 0,-114 128 301,13-18-1463,97-105-871,-23 39-1,27-34-3442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3.1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704 989 8410,'0'0'1894,"-17"8"119,1-1-1496,-8 4 464,-1 0-1,-48 12 0,50-17-784,-1-2-1,0 0 1,0-2-1,0 0 1,0-2 0,-1-1-1,1 0 1,0-2-1,0-1 1,1-1-1,-30-10 1,39 10-189,1 0 0,0-1 1,0-1-1,1 0 1,0-1-1,0 0 1,1-1-1,0 0 0,0-1 1,1 0-1,0 0 1,1-1-1,0-1 0,1 1 1,0-2-1,1 1 1,0-1-1,1 0 0,1 0 1,-6-20-1,5 8-11,1-1-1,1 0 0,1 0 1,1 0-1,2 0 0,0 0 1,2 0-1,1 0 0,1 0 0,1 0 1,2 1-1,0 0 0,1 0 1,2 1-1,1 0 0,0 0 1,2 2-1,26-38 0,-20 35-8,0 2-1,1 0 1,1 1-1,2 0 1,0 2-1,1 1 1,1 1-1,0 1 1,1 2-1,1 0 1,1 2-1,0 0 0,0 2 1,2 2-1,55-12 1,-50 15 4,1 3 1,-1 0 0,1 2-1,0 2 1,0 1-1,0 2 1,38 10-1,-50-8 15,-1 1 0,0 1-1,-1 1 1,1 1-1,-2 1 1,0 0 0,0 2-1,-1 1 1,0 0 0,-2 2-1,25 24 1,-26-20 15,0 1 0,-1 0 0,-1 1 0,-2 1 1,0 0-1,-1 1 0,-1 1 0,14 49 0,-13-29 35,-3 0 0,-2 1 0,-2 0 1,-1 60-1,-4-72-3,-1 0 0,-2 1 0,-2-1 1,-1 0-1,-18 58 0,19-78-9,-1 1 1,0-1-1,0 0 0,-2 0 1,0-1-1,0 0 0,-1-1 0,-1 0 1,0 0-1,0-1 0,-1 0 1,-1-1-1,0 0 0,0-1 1,-20 11-1,5-7 54,0-2 0,0-1-1,-1-1 1,0-1 0,-46 6 0,17-7 69,-103-2 0,110-9-120,-1-1-1,-95-25 0,54 9-30,91 21-430,-4-2 887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3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469 1 11018,'0'0'3961,"-157"169"-2641,69-42 177,8-5-313,21-19-544,24-36-400,15-24-240,4 1-80,8-5-976,2-6-1168,6-21-3226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4.6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2761,'0'0'12842,"1"25"-11572,0 1-882,11 135 1208,-10-151-1532,1 19 66,1-1 0,2 0 0,15 46 0,-16-66-170,-2-13 11,-1-18-29,-1 17 28,1-20-104,1 0-1,1 0 0,1 1 1,2 0-1,0-1 1,2 2-1,0-1 1,2 2-1,1-1 0,22-32 1,-31 52 136,0 0 0,-1 1 0,2-1 0,-1 1 0,0 0 0,1 0 1,-1 0-1,1 0 0,0 1 0,0 0 0,0 0 0,0 0 0,0 0 0,0 0 0,1 1 1,-1 0-1,1 0 0,6-1 0,-6 2-93,1 0 0,-1 1 1,1-1-1,-1 1 0,1 1 0,-1-1 0,0 1 1,1 0-1,-1 0 0,0 0 0,0 1 1,0-1-1,-1 1 0,7 5 0,15 12-3107,-4-3-2604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2.2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66 9026,'0'0'6084,"21"-11"-5155,71-31-514,-84 39-395,0 1 0,0 0-1,0 0 1,0 1 0,0 0 0,0 0-1,0 1 1,1 0 0,-1 0-1,0 1 1,0 0 0,0 1 0,0 0-1,0 0 1,0 0 0,0 1 0,-1 1-1,0-1 1,1 1 0,-1 0-1,0 1 1,-1 0 0,1 0 0,10 11-1,-11-10 46,0 0-1,-1 1 0,1-1 0,-1 1 0,-1 1 1,1-1-1,-1 1 0,-1 0 0,1 0 0,-1 0 1,-1 0-1,1 0 0,-1 1 0,-1-1 0,0 1 1,0-1-1,0 1 0,-1 0 0,-1-1 1,1 1-1,-4 14 0,2-17-37,-1-1 0,1 0 0,-1 0 0,0 0 0,0 0 0,-1-1 0,1 1-1,-1-1 1,0 0 0,0 0 0,-1 0 0,1-1 0,-1 1 0,1-1 0,-1 0 0,0 0 0,0-1 0,-9 4 0,-2-1-86,1 0 0,-1 0 0,0-1-1,0-2 1,-26 3 0,28-4-399,0-1 0,0-1 0,0 0 1,0-1-1,0 0 0,0-1 0,-18-7 0,-21-13-5074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4.9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80 204 13811,'0'0'3958,"20"-8"-3734,122-48-212,-132 52-132,0-1-1,0 0 0,0-1 1,-1 1-1,11-10 1,-18 14 78,0-1 0,0 1 0,0-1 0,-1 0 0,1 0 1,0 0-1,-1 1 0,0-1 0,1-1 0,-1 1 0,0 0 1,0 0-1,0 0 0,0-1 0,0 1 0,-1 0 0,1-1 1,-1 1-1,1-1 0,-1 1 0,0 0 0,0-1 0,0 1 1,0-1-1,0 1 0,-1-1 0,1 1 0,-1 0 0,0-1 1,-1-2-1,1 3 12,-1 0-1,-1-1 1,1 1 0,0 0 0,-1 0 0,1 0-1,-1 0 1,1 0 0,-1 1 0,0-1 0,0 1 0,1 0-1,-1 0 1,0 0 0,0 0 0,0 0 0,-1 1 0,1-1-1,0 1 1,-6 0 0,0-1 11,-1 1 0,1 0 0,-1 1 0,1 0 0,-19 5 0,17-2 77,1 1 0,0 0 1,0 1-1,0 0 1,0 0-1,1 1 1,0 0-1,1 1 1,-1 0-1,1 0 0,-7 12 1,5-8 145,2 0 1,0 0-1,0 1 0,1 0 1,0 1-1,1-1 0,1 1 1,-4 18-1,7-25-82,1 0 1,-1 0-1,2 1 0,-1-1 1,1 0-1,0 0 0,0 1 1,1-1-1,3 12 0,-3-16-84,0 0 0,1 0 0,-1 0 0,1 0 0,0 0 0,0 0-1,0 0 1,0-1 0,0 1 0,1-1 0,-1 1 0,1-1 0,-1 0 0,1 0-1,0 0 1,0-1 0,0 1 0,0-1 0,0 1 0,1-1 0,5 2 0,5 0-153,-1 0-1,1-1 1,-1-1 0,1 0 0,0-1 0,-1 0 0,1-1 0,0 0 0,-1-1 0,1-1 0,-1 0 0,0-1 0,0 0 0,0-1 0,0-1 0,-1 0 0,0-1 0,11-7 0,9-11-3477,50-50 0,-37 27-3647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5.3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6281,'0'0'8226,"-16"113"-5937,14-25-425,2 0-640,0-3-320,0-11-407,14-16-289,4 0-168,2-1-40,-1-13-168,-5-15-657,-3-12-399,-8-11-536,-3-17-753,-7-15-591,-7-8-4754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5.6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29 141 3729,'0'0'8048,"21"-16"-6713,72-45 61,-89 58-1283,0 1 0,1 0 0,-1 0 0,1 0 0,0 0 0,-1 1 0,1 0 0,0 0 0,0 0 0,0 0 0,0 1 0,0 0 0,7 0-1,-9 1-73,0 0-1,0 0 1,0 0 0,0 0-1,0 0 1,0 1-1,0-1 1,-1 1-1,1 0 1,-1 0-1,1 0 1,-1 0-1,0 0 1,0 0-1,0 1 1,2 2-1,1 3 13,0 1 0,-1 0 0,0 0 0,-1 0 0,0 1 0,0-1-1,-1 1 1,0-1 0,1 20 0,-2-13 77,-1 0 0,0 0 0,-1 0 0,-1 0 1,-1 0-1,0 0 0,-1 0 0,0-1 0,-11 24 0,12-32-74,-1 0 1,0 0-1,0-1 0,0 0 0,-1 1 1,0-2-1,0 1 0,0 0 0,-1-1 0,0 0 1,0 0-1,0-1 0,-1 0 0,0 0 1,1 0-1,-1-1 0,-1 0 0,1-1 1,0 1-1,-1-1 0,1-1 0,-10 2 1,8-2-38,-1 0 1,0-1 0,0 0 0,-18-2 0,25 1-45,1 1-1,-1-1 1,1 1 0,-1-1-1,1 0 1,0 0 0,-1 0-1,1 0 1,0 0 0,0-1 0,0 1-1,0-1 1,0 1 0,0-1-1,0 0 1,0 0 0,1 0-1,-1 0 1,1 0 0,0 0-1,-1 0 1,1 0 0,0-1-1,-1-2 1,0-4-469,1 0-1,0 0 0,0 0 1,1 0-1,0 0 0,1 0 1,2-11-1,10-18-4708</inkml:trace>
  <inkml:trace contextRef="#ctx0" brushRef="#br0" timeOffset="1">430 1 10042,'0'0'6546,"32"105"-5090,-19-51-704,0 1-408,0-5-208,-2-8-136,1-11-80,-2-12-728,8-17-936,-1-2-2097,-2-5-1376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6.0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12307,'0'0'5921,"40"104"-5921,-16-90-400,0-7-584,1-6-881,9-2-663,-6-17-537,-4-2-240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6.3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442 1 744,'0'0'11611,"-92"135"-8811,25-14-343,-2 14-441,12-18-519,17-28-409,17-36-632,6-9-328,0-3-128,1-3-728,2-7-1297,0-27-631,4-4-2521,5-14-3857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6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499 0 7242,'0'0'6993,"-114"59"-5681,43 38-15,-17 45-89,3 15-344,16-6-224,27-42-368,25-44-272,8-11-192,6-23-1488,3-12-3457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7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0 6001,'0'0'5321,"-19"104"-2848,0-12 63,1 1-743,6-8-569,10-13-464,2-25-384,6 1-208,11-1-168,2-12-272,0-14-680,7-18-832,-4-3-2777,-3-3-2785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8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0 16972,'0'0'2560,"-19"94"-2040,19-58 64,3-3-71,13-9-513,0-7-241,-3-6-367,-2-8-208,-6-3-656,-2-12-2449,-3-7-2552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8.3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13451,'0'0'1136,"123"14"-3880,-85-12-5186</inkml:trace>
  <inkml:trace contextRef="#ctx0" brushRef="#br0" timeOffset="1">392 23 12123,'0'0'3040,"-17"9"-2529,-55 31-62,67-37-410,0 0-1,1 0 1,0 1-1,-1-1 1,1 1-1,1 0 1,-1 0 0,0 1-1,1-1 1,0 1-1,0-1 1,1 1-1,-1 0 1,1 0-1,0 0 1,0 1-1,1-1 1,-1 0-1,1 1 1,0-1-1,1 1 1,-1-1-1,1 7 1,1-10-32,-1-1 0,1 1 0,-1 0 1,1 0-1,0 0 0,0 0 0,0 0 1,0-1-1,0 1 0,0 0 0,0-1 1,1 1-1,-1-1 0,0 1 1,1-1-1,-1 0 0,1 0 0,0 1 1,-1-1-1,1 0 0,0 0 0,0-1 1,0 1-1,0 0 0,2 0 0,12 4 70,-1 0 0,21 2-1,-11-1-34,-15-4-49,-1 1-33,0-1-1,0 1 1,18 9-1,-25-11 35,-1 0-1,1 0 1,0 0-1,-1 0 0,1 0 1,-1 1-1,1-1 1,-1 0-1,1 1 0,-1 0 1,0-1-1,0 1 1,0 0-1,0-1 0,0 1 1,0 0-1,-1 0 1,1 0-1,0 0 0,-1 0 1,1 0-1,-1 0 1,0 0-1,0 3 0,0-3 14,-1 1-1,0-1 0,0 0 1,0 0-1,0 0 0,0 0 1,0 0-1,-1 0 0,1 0 0,-1 0 1,1-1-1,-1 1 0,0-1 1,1 1-1,-1-1 0,0 1 1,0-1-1,0 0 0,-3 1 1,-44 21 138,45-22-147,-1 1-178,0 0 0,0-1 0,0 1 1,-1-1-1,1 0 0,-1-1 0,1 1 0,0-1 1,-1 0-1,-5-1 0,4-2-3660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8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0 106 7178,'0'0'12090,"130"-44"-11378,-83 36-424,-7 1-288,-9 2-432,-9-9-928,-10 2-1353,-5-4-2776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8.6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32 164 2160,'0'0'3245,"-1"-7"-2646,-19-149 6888,14 200-4941,2 302-701,4-262-1551,0-58-237,2-1 1,1 1-1,0-1 1,9 27-1,-8-37-40,1 0-1,1 0 1,0-1-1,0 0 1,2 0 0,0 0-1,14 18 1,-21-31-18,0 1 1,0-1-1,0 1 1,0-1-1,1 0 0,-1 0 1,0 0-1,1 0 1,-1 0-1,1 0 0,-1 0 1,1 0-1,-1 0 1,1-1-1,-1 1 0,1 0 1,0-1-1,-1 0 1,1 1-1,0-1 0,0 0 1,-1 0-1,1 0 1,0 0-1,2 0 0,-1-1-1,0-1-1,-1 1 0,1-1 0,0 1 0,-1-1 1,1 0-1,-1 0 0,0 0 0,0 0 0,1 0 0,-1 0 1,0-1-1,1-2 0,7-10-24,-2 0-1,0 0 1,10-29 0,-5 6-141,-2 0-1,-1 0 1,6-55 0,-1-119-451,-12 191 574,-3 21 43,0 0 0,0 0 0,0 0 0,0 0 0,0 0 0,0-1 1,0 1-1,0 0 0,0 0 0,0 0 0,0 0 0,0 0 0,0 0 0,0-1 0,0 1 0,0 0 0,0 0 0,0 0 0,1 0 0,-1 0 0,0 0 0,0 0 0,0 0 0,0 0 0,0-1 0,0 1 0,0 0 0,1 0 0,-1 0 0,0 0 0,0 0 0,0 0 1,0 0-1,0 0 0,0 0 0,1 0 0,-1 0 0,0 0 0,0 0 0,0 0 0,0 0 0,0 0 0,0 0 0,1 0 0,-1 0 0,0 0 0,0 0 0,0 0 0,0 0 0,0 1 0,0-1 0,1 0 0,1 3-24,0 0 0,0 1-1,-1-1 1,1 1 0,-1-1 0,1 1-1,0 4 1,39 163 590,7 27-339,-47-198-223,1 9-14,1-1 0,1 0 0,7 14 0,-10-21 5,-1 0 0,1 0 0,-1 0 0,0 0 0,1-1 0,0 1 0,-1 0 0,1 0 0,-1 0 0,1-1 0,0 1 0,0 0 0,-1-1 0,1 1 0,0-1 0,0 1 0,0-1 0,0 1 0,-1-1 0,1 1 0,0-1 0,0 0 0,0 0 0,0 1 0,0-1 0,0 0 0,0 0 1,0 0-1,0 0 0,0 0 0,0 0 0,0 0 0,0-1 0,0 1 0,0 0 0,0 0 0,0-1 0,0 1 0,0-1 0,-1 1 0,1-1 0,0 1 0,0-1 0,0 1 0,-1-1 0,1 0 0,1-1 0,10-15 34,0-2 1,-1 1-1,-1-2 1,0 1-1,-2-1 1,7-26-1,-12 39-27,15-48-110,-3-1 1,-2-1-1,-2 0 0,-3-1 0,-3 0 1,-2-59-1,-3 117 102,0-1 0,0 0-1,0 0 1,0 0 0,0 0 0,0 0 0,0 1 0,0-1 0,-1 0-1,1 0 1,0 0 0,-1 1 0,1-1 0,0 0 0,-1 0 0,1 1-1,-1-1 1,1 0 0,-1 1 0,0-1 0,1 0 0,-1 1 0,1-1-1,-1 1 1,0-1 0,0 1 0,1 0 0,-1-1 0,0 1 0,0 0-1,0-1 1,0 1 0,-29 0-5480,27 0 4269,-5 2-3921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9.0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1 10218,'0'0'2193,"-52"152"-329,19-27 112,4-4-287,11-28-529,13-34-648,5-26-336,0-4-88,0-6-80,9-6-8,8-14-40,9-3 32,7-15-56,9-13-672,18-31-1128,-8 9-2657,-7-2-2865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9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435 1 12363,'0'0'2496,"-83"150"-759,22-23-145,-6 13-96,15-23-416,14-35-623,15-34-305,2-10-152,-1-2-64,-6-6-961,6-6-1663,4-19-5482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5:59.8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 12003,'0'0'4561,"-10"105"-3777,1-44-440,-1 4-184,3-2-160,0 2-440,4-14-1529,3-20-3336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0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 6705,'0'0'8760,"-10"17"-8324,2-3-276,0-3 5,1 0 1,1 1-1,0 0 1,1 0-1,0 1 1,0 0-1,2 0 1,-4 19-1,5-21-71,1 0 0,1 1 0,0-1 0,0 0-1,1 0 1,0 0 0,5 16 0,-5-23-73,0-1 0,1 1 0,0-1 0,0 1 1,0-1-1,0 0 0,0 0 0,0 0 0,1 0 1,0 0-1,-1 0 0,1-1 0,0 1 0,0-1 1,1 0-1,-1 0 0,0 0 0,1 0 0,-1-1 1,1 1-1,0-1 0,-1 0 0,1 0 0,8 1 1,11 0 72,0 0 1,34-3 0,-32 0-70,41 3-1,-64-2-30,0 0 0,-1 1-1,1-1 1,0 0 0,-1 1 0,1-1 0,0 1-1,-1-1 1,1 1 0,-1 0 0,1 0 0,-1-1-1,1 1 1,-1 0 0,0 1 0,1-1 0,-1 0-1,0 0 1,0 0 0,0 1 0,0-1 0,0 1-1,0-1 1,0 0 0,0 1 0,-1 0 0,1-1-1,0 1 1,-1-1 0,0 1 0,1 0 0,-1-1-1,0 4 1,0-2-4,0 1 0,0-1 0,-1 1-1,0-1 1,0 1 0,0-1 0,0 1-1,0-1 1,-1 0 0,1 0 0,-1 0-1,0 0 1,0 0 0,0 0 0,-3 3-1,-8 6 71,0 0-1,0-1 0,-1-1 0,0 0 1,-1-1-1,0-1 0,-1 0 0,-17 6 0,19-9-290,0-1-1,0 0 1,-1-1-1,-15 2 1,21-5-459,-1 1 1,1-1 0,0-1 0,0 1 0,0-2 0,0 1 0,-10-4 0,-16-12-6594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0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84 13259,'0'0'5033,"99"-57"-4369,-47 43-448,3 5-216,-5 6-248,-1 3-1464,-15 0-2329,-11 0-1512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0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5457,'0'0'9274,"17"4"-8334,-1-1-689,-8-2-167,0 0 0,-1 1-1,1 0 1,0 0 0,-1 1 0,0 0 0,1 0 0,-1 1-1,0-1 1,-1 2 0,1-1 0,8 8 0,-9-7-99,0 1 0,0-1 1,-1 1-1,0 0 1,0 0-1,0 1 0,-1-1 1,0 1-1,0 0 1,-1 0-1,0 1 0,0-1 1,-1 0-1,1 1 1,-2 0-1,1 0 0,-1-1 1,0 14-1,-1-18 1,-1-1 0,0 0 0,0 0 0,0 1 0,0-1-1,0 0 1,0 0 0,-1 0 0,1 0 0,-1 0 0,1 0 0,-1-1 0,0 1-1,1 0 1,-1-1 0,0 0 0,0 1 0,0-1 0,0 0 0,-1 0 0,1 0-1,0 0 1,-3 0 0,-10 7 77,29-4-1064,8-2 770,-8-3 203,0 1 0,-1-2 1,1 0-1,-1-1 0,0 0 1,17-7-1,-3-1-1057,49-29-1,-18 3-2501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1.2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267 1 13067,'0'0'1743,"-11"15"-704,-21 35-344,3 2 0,2 1 1,2 2-1,-18 57 0,43-112-693,-67 210 1097,58-172-883,1-1 1,1 1 0,-1 71 0,8-106-214,0-1 0,0 1 0,0 0 0,0 0 0,1 0 0,-1-1 0,1 1 0,-1 0 0,1 0 0,0-1 1,0 1-1,1-1 0,-1 1 0,0-1 0,1 1 0,0-1 0,-1 0 0,1 0 0,0 0 0,0 0 0,0 0 1,0 0-1,1 0 0,-1-1 0,3 2 0,-1-1-23,-1-1 0,0-1-1,1 1 1,-1 0 0,1-1 0,-1 0 0,1 0 0,-1 0 0,1 0-1,-1 0 1,1-1 0,-1 1 0,1-1 0,-1 0 0,1 0 0,-1-1-1,0 1 1,0-1 0,0 1 0,4-4 0,3-2-258,0-1 1,0 0-1,0-1 0,-2-1 1,1 1-1,-1-1 1,0-1-1,-1 1 0,0-1 1,-1 0-1,0-1 1,-1 0-1,0 0 0,-1 0 1,0 0-1,-1-1 1,-1 1-1,2-17 0,-4 28 221,0-1 0,0 1-1,0 0 1,0-1 0,0 1-1,0 0 1,0 0-1,-1-1 1,1 1 0,0 0-1,-1 0 1,1-1 0,-1 1-1,0 0 1,1 0 0,-1 0-1,0 0 1,1 0 0,-1 0-1,0 0 1,0 0 0,0 0-1,0 0 1,0 1-1,0-1 1,0 0 0,0 0-1,-1 1 1,1-1 0,0 1-1,0-1 1,0 1 0,-1 0-1,1-1 1,0 1 0,-1 0-1,1 0 1,-2 0-1,-4 0-453,1 0-1,-1 1 0,0 0 1,1 0-1,-1 0 0,-8 4 1,-16 8-4249</inkml:trace>
  <inkml:trace contextRef="#ctx0" brushRef="#br0" timeOffset="1">752 800 8066,'0'0'7273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2.0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461 1 8730,'0'0'6153,"-64"133"-5793,-16 21 584,-13 31 225,1 2-337,26-42-208,32-56-240,18-36-256,7-18-128,4-2 0,3-7-520,2-7-744,7-26-4065,4-14-545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2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0 183 2761,'0'0'3600,"4"-15"-2091,-1 3-1141,16-59 2081,-17 64-1681,1 0 1,0 0 0,1 0 0,0 1-1,5-8 1,-6 11-592,0 0-1,0 1 1,0-1-1,0 1 1,0 0 0,0 0-1,1 0 1,-1 1-1,1-1 1,0 1-1,-1 0 1,1 0-1,0 0 1,4-1 0,58-2 377,-52 4-320,31-2 112,-20 1-263,1 0 1,-1 1-1,0 2 0,31 5 1,-55-7-92,1 1 1,0-1 0,-1 0-1,1 1 1,-1-1 0,1 1-1,-1-1 1,0 1-1,1 0 1,-1-1 0,0 1-1,1 0 1,-1 0 0,0 0-1,0 0 1,0 0-1,0 0 1,0 1 0,2 1-1,-3-2 2,0 0 0,0 0-1,0 1 1,0-1 0,0 0-1,0 0 1,0 0 0,0 0-1,-1 0 1,1 0 0,0 0-1,-1 0 1,1 0 0,-1-1-1,1 1 1,-1 0 0,1 0-1,-1 0 1,0 0 0,0-1-1,1 1 1,-2 1 0,-8 6-8,0 0 0,0-1 0,-21 12-1,17-11 114,-55 37-4,-96 56 44,155-92 353,17-2 229,2 0-762,0 2 75,0 1 0,-2 0 0,1 0 0,-1 0 0,-1 1 0,1 0 0,-2 1 0,0-1 0,0 1 0,4 20 0,2 15 9,7 70 1,-12-65 16,-3-34-74,-3-10-11,1-1 1,0 0 0,0 0-1,1 0 1,0 0 0,0 0-1,0 0 1,5 8 0,-7-15-70,1 0-1,-1 0 1,0 1 0,0-1-1,0 0 1,0 0 0,0 0 0,0 0-1,0 1 1,1-1 0,-1 0-1,0 0 1,0 0 0,0 0 0,0 0-1,1 0 1,-1 0 0,0 1 0,0-1-1,0 0 1,0 0 0,1 0-1,-1 0 1,0 0 0,0 0 0,0 0-1,1 0 1,-1 0 0,0 0 0,0 0-1,0 0 1,1 0 0,-1 0-1,0 0 1,0 0 0,0 0 0,0-1-1,1 1 1,-1 0 0,0 0-1,0 0 1,0 0 0,0 0 0,1 0-1,-1 0 1,0-1 0,0 1 0,0 0-1,0 0 1,0 0 0,0 0-1,1-1 1,-1 1 0,0 0 0,0 0-1,0 0 1,0 0 0,0-1-1,0 1 1,0 0 0,0 0 0,0 0-1,0-1 1,0 1 0,2-11-6846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3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16 12379,'0'0'7484,"3"2"-7289,10 4 71,-12-14-456,-2-7-536,27 17 467,-17 2 278,-1 1 0,0 1 0,0 0 0,0 0 0,-1 0-1,0 1 1,12 14 0,-19-21-19,0 1 1,0-1-1,0 0 0,0 0 0,0 0 1,0 0-1,1 0 0,-1 1 0,0-1 1,0 0-1,0 0 0,0 0 0,0 1 1,0-1-1,0 0 0,0 0 0,0 0 1,0 1-1,0-1 0,0 0 0,0 0 1,0 0-1,0 1 0,0-1 0,0 0 1,0 0-1,0 0 0,0 0 0,0 1 1,0-1-1,-1 0 0,1 0 0,0 0 0,0 0 1,0 1-1,0-1 0,0 0 0,0 0 1,-1 0-1,1 0 0,0 0 0,0 1 1,0-1-1,0 0 0,-1 0 0,1 0 1,0 0-1,0 0 0,-1 0 0,-15 3-34,-19-4-83,29 0 74,0 0 0,0-1 0,1 1-1,-1-1 1,-10-6 0,14 8 29,0-1 0,1 0-1,-1 1 1,1-1 0,0 0 0,-1 0 0,1 0-1,0 0 1,-1 0 0,1-1 0,0 1 0,0 0-1,0 0 1,0-1 0,0 1 0,0-1 0,0 1-1,1-1 1,-1 1 0,0-1 0,1 0 0,-1 1-1,1-1 1,0 0 0,0 1 0,-1-3 0,2 4 5,-1-1 1,1 0-1,-1 0 1,1 1 0,-1-1-1,1 1 1,0-1-1,-1 0 1,1 1-1,0-1 1,-1 1 0,1-1-1,0 1 1,0 0-1,-1-1 1,1 1-1,0 0 1,0 0 0,0-1-1,-1 1 1,2 0-1,23-5-87,-20 5 30,48-4-2735,-34 2-2183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9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0 294 8666,'0'0'4495,"20"6"-4108,63 15-107,-79-20-258,1 0 0,-1-1-1,0 1 1,1-1-1,-1 0 1,0-1 0,1 1-1,-1-1 1,0 0-1,1 0 1,-1 0 0,0 0-1,0-1 1,0 0 0,0 1-1,0-2 1,0 1-1,-1 0 1,1-1 0,-1 0-1,1 1 1,4-6 0,0-3 8,0 0 0,0 0 0,-1 0 0,0-1 0,6-13 1,-13 24-31,6-13-183,0 1 0,-1-2 0,0 1-1,-1 0 1,-1-1 0,0 0 0,-1 0 0,-1 0-1,-1 0 1,-1-25 0,1 39 146,-1 0-1,1 0 1,-1-1-1,1 1 1,-1 0-1,1 0 1,-1 0-1,0 0 1,1 0 0,-1 0-1,0 0 1,0 0-1,0 0 1,0 0-1,0 1 1,0-1 0,0 0-1,0 0 1,0 1-1,0-1 1,0 1-1,-1-1 1,1 1-1,0 0 1,0-1 0,-1 1-1,1 0 1,0 0-1,0 0 1,-1 0-1,1 0 1,0 0 0,0 0-1,-1 0 1,1 0-1,0 1 1,0-1-1,-2 1 1,-2 0-5,0 0-1,0 1 1,-1-1 0,2 1 0,-1 0-1,0 0 1,0 1 0,-5 3 0,-3 7 208,0 0 0,1 0 1,0 1-1,2 0 1,-1 1-1,2 1 0,0-1 1,1 2-1,0-1 0,2 1 1,0 0-1,0 0 1,2 1-1,0-1 0,1 1 1,1 0-1,1 0 1,0 0-1,1 0 0,3 19 1,-2-33-167,0 0-1,0 0 1,0 0 0,1 0 0,-1 0 0,1 0-1,0 0 1,0 0 0,1-1 0,-1 1 0,1-1 0,0 1-1,0-1 1,0 0 0,0 0 0,0-1 0,1 1-1,-1-1 1,1 1 0,0-1 0,-1 0 0,1 0 0,0-1-1,0 1 1,7 0 0,-1 1-77,0-2 1,0 1-1,0-1 0,0-1 1,0 0-1,0 0 0,0-1 1,0 0-1,-1-1 0,18-4 1,5-8-705,1 0 1,54-36 0,-23 9-3248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4.3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 7346,'0'0'7425,"-22"173"-7089,5-7 1521,5 12-681,5-28-640,7-51-344,0-47-88,0-14-104,0-4-464,-4-4-800,-17-18-985,-1-12-407,-1-3-1337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4.7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8 9130,'0'0'4626,"21"-2"-4059,1 0-280,-5 0 4,-1 1 1,1 0-1,-1 2 0,1-1 1,30 7-1,-32-4-112,-1 1 0,1 1 1,16 8-1,-27-12-187,-1 1 0,1 0 0,-1-1 1,1 2-1,-1-1 0,0 0 0,0 1 0,0-1 1,0 1-1,0 0 0,-1 0 0,1 0 0,-1 0 1,0 0-1,0 1 0,0-1 0,2 7 0,-3-8-1,-1 0-1,0 1 1,0-1-1,0 0 1,0 0-1,0 1 1,0-1-1,-1 0 1,1 0-1,-1 1 1,0-1-1,0 0 1,0 0-1,1 0 1,-2 0-1,1 0 1,0 0-1,0 0 1,-1-1-1,1 1 1,-1 0-1,1-1 1,-1 1-1,0-1 1,-4 3-1,-4 3 56,-1 0 0,0-1 0,-18 7 0,19-9-33,-30 13-118,-71 21 0,44-26-4678,51-11-2803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5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248 7 13275,'0'0'2400,"-18"5"-1992,5-2-332,7-2-48,-1 1-1,1-1 0,-1 1 1,1 0-1,0 0 1,0 1-1,0 0 1,0 0-1,0 0 0,0 1 1,1 0-1,0 0 1,0 1-1,0-1 1,0 1-1,1 0 0,-8 10 1,-7 19 134,1 1-1,-19 54 1,30-68 26,0 2 0,1-1 0,2 0 0,0 1 0,-1 36 1,5-58-169,0 0 0,0 1 1,0-1-1,0 0 0,0 0 1,0 0-1,0 0 0,0 0 0,0 0 1,1 0-1,-1 0 0,0 0 1,1 0-1,-1 0 0,1 0 1,-1 0-1,1 0 0,0-1 1,-1 1-1,1 0 0,0 0 1,-1 0-1,1-1 0,0 1 1,0 0-1,0-1 0,1 1 1,0 0-5,0-1 1,0 1 0,0-1-1,0 0 1,0 0-1,0 0 1,0 0 0,0-1-1,1 1 1,-1 0 0,0-1-1,-1 1 1,4-2 0,5-2-5,0-1 1,-1 0 0,1-1-1,12-9 1,5-7-393,-1-2 0,0-1 0,-2-1 0,26-36 0,-35 41 78,0-1 1,-2 0 0,-1-1 0,0 0 0,-2-1-1,11-37 1,-15 20 893,-7 41-577,1 0 0,0 0 0,0 0 0,0-1 0,0 1 0,0 0-1,0 0 1,0 0 0,0 0 0,0-1 0,0 1 0,0 0 0,0 0-1,0 0 1,0 0 0,-1 0 0,1-1 0,0 1 0,0 0 0,0 0-1,0 0 1,0 0 0,0 0 0,-1 0 0,1 0 0,0 0 0,0-1 0,0 1-1,0 0 1,-1 0 0,1 0 0,0 0 0,0 0 0,0 0 0,0 0-1,-1 0 1,1 0 0,0 0 0,0 0 0,0 0 0,0 0 0,-1 0-1,1 0 1,0 0 0,0 1 0,0-1 0,0 0 0,-1 0 0,1 0 0,0 0-1,0 0 1,0 0 0,0 0 0,0 0 0,-1 1 0,1-1 0,0 0-1,0 0 1,0 0 0,0 0 0,0 1 0,-10 7 97,7-1-75,0 0 0,0 0 0,0 1 1,1-1-1,0 0 0,0 1 0,1-1 0,-1 10 1,0 66 666,3-55-411,-2-17-254,1 1 0,1-1 0,-1 1 0,2-1 0,0 0 1,0 1-1,1-1 0,1 0 0,-1 0 0,2-1 0,0 1 0,0-1 0,11 16 0,-14-24-109,0 0-1,0 0 1,1 0 0,-1 0-1,1 0 1,-1 0 0,1-1 0,-1 1-1,1-1 1,0 0 0,0 0-1,0 0 1,0 0 0,0 0-1,3 0 1,46-1-3921,-50 0 3728,28-5-5680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5.5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256 0 5841,'0'0'9048,"-17"7"-8291,6-2-624,4-2-68,-1 0 1,1 0-1,0 0 1,0 1-1,0 0 1,1 1-1,-1 0 1,1-1-1,0 2 1,1-1-1,-1 1 1,1 0-1,-7 11 1,-4 10 416,-19 46 0,31-63-370,0 1 0,1-1-1,0 1 1,1 0 0,0 0-1,0 0 1,2 0 0,-1 12-1,2-23-105,-1 1 0,0 0 0,0 0 0,1-1 0,-1 1 0,1 0 0,-1-1 0,1 1 0,-1 0 0,1-1-1,-1 1 1,1-1 0,-1 1 0,1-1 0,0 1 0,-1-1 0,1 1 0,0-1 0,0 1 0,-1-1 0,1 0 0,0 0 0,0 1-1,-1-1 1,1 0 0,0 0 0,0 0 0,0 0 0,0 0 0,-1 0 0,1 0 0,0 0 0,0 0 0,0 0 0,-1 0 0,2-1-1,3 0-4,-1 1 0,0-1-1,0 0 1,0-1-1,0 1 1,5-3-1,2-3-140,-1 0-1,0-1 1,-1 0-1,0-1 1,0 0 0,-1 0-1,8-11 1,47-76-1802,-58 88 1762,11-22-292,-12 21 402,1-1 1,0 2 0,1-1 0,11-14-1,-16 23 74,-1 0-1,0 0 0,0 0 0,0 0 0,1 0 0,-1 0 0,0-1 0,0 1 0,0 0 0,1 0 0,-1 0 0,0 0 0,0 0 0,0 0 0,1 0 0,-1 0 0,0 0 0,0 0 0,1 0 0,-1 0 0,0 0 0,0 1 0,0-1 0,1 0 0,-1 0 0,0 0 0,0 0 0,0 0 0,1 0 0,-1 0 0,0 1 0,0-1 0,0 0 0,0 0 0,0 0 0,1 0 0,-1 1 0,0-1 0,0 0 0,0 0 0,0 0 0,0 1 0,0-1 0,0 0 0,0 0 0,0 0 0,0 1 0,0-1 0,0 0 0,0 0 0,0 0 0,0 1 0,0-1 0,0 0 0,0 0 0,0 1 0,0-1 0,0 0 0,0 0 0,0 0 0,0 1 0,1 25-1,-31 702 4380,29-727-4380,1 12 63,-2 1 0,1-1 1,-2 1-1,0-1 1,-6 17-1,8-27-88,-1-1-1,1 1 1,-1 0 0,1 0-1,-1-1 1,0 1-1,0-1 1,0 0 0,-1 0-1,1 1 1,0-1 0,-1-1-1,0 1 1,1 0 0,-1-1-1,0 1 1,0-1-1,0 0 1,0 0 0,0 0-1,0 0 1,0 0 0,0-1-1,0 1 1,0-1-1,0 0 1,-5 0 0,1-1-85,0 1 1,1-1-1,-1 0 0,1-1 1,0 1-1,-1-1 1,1-1-1,0 1 1,0-1-1,0 0 1,0-1-1,-8-5 0,6 2-125,0 0-1,1-1 1,0 0-1,0 0 0,0 0 1,1-1-1,-7-12 1,4 3-180,1-1 1,1 1-1,0-1 1,1-1-1,1 1 1,1-1-1,-3-38 1,6 36 359,1-1 1,0 1-1,2 0 1,7-40-1,-6 53 83,0 0 0,0 0 0,0 0 0,1 0 0,1 0 0,0 1 0,0 0 0,0 0 0,1 0 0,0 1 0,0-1 0,1 1 0,13-10 0,2 3-272,2 0-1,-1 2 1,2 0-1,-1 2 0,1 1 1,28-7-1,-3 0-1933,10-5-2754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5.8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1 236 11362,'0'0'5767,"19"-4"-4871,0 0-722,13-1 64,0-2 0,55-21 0,-81 26-255,-1 0-1,0-1 1,0 0-1,-1 0 0,1 0 1,-1-1-1,1 0 0,-1 1 1,0-2-1,0 1 1,-1 0-1,1-1 0,-1 1 1,0-1-1,-1 0 1,1 0-1,-1 0 0,0-1 1,0 1-1,0-1 1,-1 1-1,0-1 0,0 1 1,0-1-1,-1 0 0,1 1 1,-1-1-1,-2-9 1,2 13-17,0 0 0,-1 0 0,1-1 0,-1 1 0,1 0 0,-1 0 0,0 0 0,0 0 1,0 0-1,0 0 0,0 1 0,0-1 0,-1 0 0,1 0 0,-1 1 0,1-1 0,-1 1 0,1-1 1,-1 1-1,0 0 0,0 0 0,0 0 0,0 0 0,0 0 0,0 0 0,0 0 0,0 0 0,0 1 1,0-1-1,-4 1 0,1-1-13,0 1 0,0-1 0,0 1 1,0 1-1,1-1 0,-1 1 0,0 0 1,0 0-1,0 0 0,1 0 0,-1 1 0,1 0 1,-7 3-1,3 1 59,-1 1 1,1 0-1,0 0 1,1 1-1,0 0 1,0 0-1,1 0 1,0 1-1,0 0 1,1 0-1,-7 17 1,5-10 93,1 0 1,1 1 0,1-1 0,0 1 0,1 0 0,-1 26-1,4-38-62,-1 0 0,1 0 0,1 0 0,-1 1 0,1-1 0,0 0 0,0 0 0,0 0 0,1 0 0,0 0 0,0 0 0,3 6 0,-2-9-33,-1 1 0,0 0 1,1-1-1,-1 0 0,1 0 0,0 0 1,0 0-1,0 0 0,0 0 0,0-1 0,0 1 1,0-1-1,0 0 0,1 0 0,-1 0 1,0-1-1,1 1 0,-1-1 0,5 1 1,-2-1-107,-1-1 1,0 1 0,0 0-1,0-1 1,0 0 0,0-1-1,0 1 1,0-1 0,0 0-1,0 0 1,-1 0-1,1 0 1,-1-1 0,0 0-1,1 0 1,-1 0 0,-1-1-1,6-5 1,5-7-1240,0 0 0,-2-1-1,13-23 1,-21 33 706,29-53-4988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6.2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1 5961,'0'0'7618,"-6"126"-7130,-22 18 1352,-2 18 89,1 1-705,10-44-528,12-48-360,2-24-240,3-18-96,-1-6-72,3-9-728,-2-11-864,-2-29-609,1-17-2472,0-9-5289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7.0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11106,'-2'19'2105,"-4"66"-482,7 113 1,1-167-1209,1 0 0,2-1 0,0 1 0,3-1 0,0 0 1,2-1-1,25 52 0,-34-78-393,0 0-1,0-1 1,1 1 0,-1-1-1,1 0 1,0 1 0,0-1 0,0 0-1,0 0 1,0 0 0,0 0-1,1 0 1,-1-1 0,0 1-1,1-1 1,0 1 0,-1-1 0,1 0-1,0 0 1,-1 0 0,1-1-1,0 1 1,0 0 0,0-1-1,0 0 1,0 0 0,0 0 0,-1 0-1,1 0 1,0-1 0,0 1-1,0-1 1,0 0 0,-1 1-1,1-1 1,0-1 0,-1 1 0,1 0-1,0-1 1,-1 1 0,0-1-1,1 0 1,3-3 0,41-37-670,-1-2 1,-2-1 0,-2-3-1,54-80 1,-94 125 634,1-1 7,0 0 1,-1 0-1,1 0 0,-1 0 0,0-1 1,2-4-1,-12 16 442,-9 16-334,1 1 0,1 1 0,1 0 0,2 1 0,0 1 0,2 0 0,1 0 0,1 1 0,1 0 0,1 0-1,2 1 1,-1 43 0,4-71-94,1 0-1,0 0 1,0 0-1,0 0 1,0 0-1,0 0 1,0 0 0,1 0-1,-1 0 1,0 0-1,0 0 1,1 0-1,-1 0 1,0 0-1,1 0 1,-1 0-1,1 0 1,0 0-1,-1 0 1,1 0-1,0 0 1,-1-1-1,1 1 1,0 0-1,0-1 1,0 1-1,0 0 1,-1-1-1,1 1 1,0-1-1,0 1 1,0-1-1,0 0 1,0 1-1,0-1 1,0 0-1,1 0 1,-1 0-1,0 0 1,0 0-1,0 0 1,0 0-1,0 0 1,0 0-1,0 0 1,0 0-1,0-1 1,0 1-1,1-1 1,4-1 7,0 0 0,-1-1 0,1 1 0,-1-1-1,0 0 1,1 0 0,6-7 0,16-17-251,-2-2 0,0 0-1,-2-2 1,-2 0 0,-1-2 0,25-50 0,-48 102 161,3-4 127,-14 57 723,6-35-522,2-1 1,-2 48 0,7-84-249,0 0-1,0 0 0,0 1 1,0-1-1,0 0 1,0 0-1,0 0 0,0 0 1,0 1-1,1-1 1,-1 0-1,0 0 0,0 0 1,0 0-1,0 1 1,0-1-1,0 0 0,0 0 1,0 0-1,0 0 0,1 0 1,-1 0-1,0 1 1,0-1-1,0 0 0,0 0 1,0 0-1,1 0 1,-1 0-1,0 0 0,0 0 1,0 0-1,0 0 1,0 0-1,1 0 0,-1 0 1,0 0-1,0 0 1,0 0-1,1 0 0,-1 0 1,0 0-1,0 0 1,0 0-1,0 0 0,1 0 1,-1 0-1,0 0 1,0 0-1,0 0 0,0 0 1,0 0-1,1 0 1,-1-1-1,0 1 0,0 0 1,0 0-1,0 0 1,0 0-1,0 0 0,0 0 1,1-1-1,-1 1 1,0 0-1,11-10 170,89-127-793,-43 55-579,61-83-133,-118 165 1353,-1 0 0,1 1 0,0-1 0,-1 0 0,1 0 0,0 1 0,0-1 0,0 0 0,-1 1 1,1-1-1,0 0 0,0 1 0,0-1 0,0 1 0,0-1 0,-1 0 0,1 1 0,0-1 0,0 0 1,0 1-1,0-1 0,0 1 0,0-1 0,0 0 0,0 1 0,1-1 0,-1 1 0,0-1 0,0 0 0,0 1 1,0-1-1,0 0 0,1 1 0,-1-1 0,0 0 0,0 1 0,1-1 0,-1 0 0,0 1 0,19 1 86,-13-3-252,-1 1 0,1-2 0,0 1 0,-1-1 0,9-3 1,7-9-596,34-29-1,-27 20 1210,-27 23-486,0 0-1,0 0 0,-1 0 1,1 0-1,0 0 0,0 1 1,0-1-1,0 0 0,-1 1 1,1-1-1,0 0 0,0 1 1,0-1-1,-1 1 0,1-1 1,0 1-1,-1-1 0,1 1 1,0 0-1,-1-1 0,1 1 1,0 1-1,17 11-947,-14-12 448,0-1 0,0 1 0,0-1-1,0 0 1,0 0 0,0-1 0,0 1 0,0-1-1,5-1 1,-3-4-3229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7.3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0 144 9554,'0'0'9234,"88"-5"-8626,-46-7-432,0-3-176,3-4-368,15-14-960,-10 3-2585,-8 1-2656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7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8730,'0'0'600,"101"5"-1376,-63-5 8,-5-4-625,-7-4-2832</inkml:trace>
  <inkml:trace contextRef="#ctx0" brushRef="#br0" timeOffset="1">360 139 11883,'0'0'5889,"57"12"-6785,-36-12-457,7-2-775,-8-8-1993,-2 1-1648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7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 12347,'0'0'4913,"104"-9"-10466,-76-3-2137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9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1 6065,'0'0'1439,"-6"28"-353,-40 220 1918,33-164-1324,-2 118 1,15-177-1353,-1 1 3,5 41 0,-3-61-306,0 1 0,1-1 0,-1 1 0,1-1 0,0 0-1,1 0 1,0 0 0,0 0 0,0 0 0,0 0 0,5 4-1,-6-8-17,-1 0-1,0-1 0,1 1 0,0-1 0,-1 1 1,1-1-1,0 1 0,0-1 0,0 0 0,-1 0 1,1 0-1,0 0 0,1-1 0,-1 1 0,0 0 1,0-1-1,0 1 0,0-1 0,0 0 0,1 0 0,-1 0 1,0 0-1,0 0 0,0 0 0,1-1 0,-1 1 1,0-1-1,0 1 0,0-1 0,0 0 0,0 0 1,0 0-1,0 0 0,0 0 0,-1 0 0,1-1 0,0 1 1,2-3-1,1-1-45,0 0 1,0 0-1,-1 0 0,1-1 0,-2 0 1,1 1-1,0-1 0,-1-1 1,0 1-1,-1 0 0,3-8 1,-3 6-71,0 0 0,-1-1 0,0 1 0,0-1 0,-1 1 0,0-1 0,0 1 0,-1-1 0,0 1 0,-1-1 0,-2-8 0,2 12 78,0 0 0,-1 0 0,0 0 0,1 0 0,-1 0 0,-1 1 0,1-1 0,-1 1 1,0 0-1,0 0 0,0 0 0,0 1 0,-1 0 0,1-1 0,-1 2 0,0-1 0,-9-3 0,2 1-520,0 1 0,0 1 1,-1 0-1,0 1 0,1 1 0,-1-1 0,-22 2 0,15 0-3197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8.6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0 165 8978,'0'0'9673,"5"0"-9487,59-2-987,89-19-7433,-57 0 9128,-14 6 807,108-8 0,-104 15-1103,71-8 293,317-42 2539,-526 58-13702,31 3 2023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8.9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9874,'0'0'6129,"-3"10"-11146,-8-8 552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09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474 721 6953,'0'0'4329,"-4"16"-2936,-15 54-198,17-67-1081,1 1 0,-1 0 1,0-1-1,-1 1 0,1-1 0,-1 0 1,1 0-1,-1 0 0,0 0 1,0 0-1,0-1 0,-1 1 1,1-1-1,0 0 0,-1 0 1,0 0-1,1-1 0,-1 1 0,-5 1 1,-3 0 192,0-1 1,0 0 0,0-1 0,-17 0-1,29-1-304,-7 0 44,1 0 0,-1 0 0,0-1 0,0 1 0,1-2 0,-1 1 0,1-1 0,-1 0 0,1 0 0,0-1 0,0 0 0,0 0 0,0 0 0,0-1 0,1 0 0,-1 0 0,1 0 0,0 0 0,0-1 0,1 0 0,-1 0 0,1-1 0,0 1 0,1-1 0,-4-7 0,-2-5-20,1 0 1,1 0 0,0-1-1,2 0 1,0-1 0,1 1-1,1-1 1,1 1-1,1-1 1,2-38 0,1 29-25,1 0-1,2 1 1,1 0 0,1 0 0,1 0 0,21-44 0,-19 50-12,2 1 0,1 0 0,0 0 0,1 2 0,1-1 0,1 2 1,1 0-1,1 1 0,0 1 0,1 1 0,0 0 0,1 1 0,1 2 0,36-18 0,-51 28 2,1-1-1,-1 1 0,1 0 1,0 0-1,0 1 1,0 0-1,-1 0 0,1 0 1,0 1-1,13 1 0,-14 1 1,-1-1 0,0 1-1,0 0 1,0 0 0,0 0 0,0 0-1,0 1 1,0 0 0,-1 0-1,1 1 1,-1-1 0,0 1 0,0 0-1,4 5 1,-1 1-12,0 0-1,-1 0 1,0 1-1,0 0 1,-1 0 0,-1 0-1,1 0 1,-2 1 0,0 0-1,0 0 1,-1 0-1,0 16 1,0 2-16,-2 0-1,-1 0 1,-10 56 0,7-64 29,-1 1 1,-1-1-1,-1-1 1,0 1-1,-2-1 1,-1 0 0,0-1-1,-2 0 1,0-1-1,-1 0 1,-1-1-1,0-1 1,-28 26 0,-14 0-393,-103 59 1,-32 24 223,181-118 236,0 1-1,1 1 0,0 0 1,1 0-1,0 0 1,0 1-1,1 0 0,-6 14 1,11-21 21,0 1 0,0-1 1,1 1-1,-1 0 0,1 0 1,0-1-1,1 1 0,-1 0 1,1 0-1,0 0 0,1 5 1,-1-7 0,1 0 0,0 0 0,0 0 1,0 0-1,0 0 0,1-1 0,-1 1 1,1 0-1,-1-1 0,1 1 0,0-1 1,0 1-1,0-1 0,1 0 0,-1 0 0,0 0 1,1 0-1,4 2 0,2 1 40,1 0-1,-1-1 1,1-1-1,-1 1 1,1-2-1,0 1 1,20 1 0,78-1 160,-78-3-254,21-2-180,0-2 0,-1-2 0,1-3 0,64-19 0,87-43-8270,-132 39-2432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0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63 8834,'0'0'10706,"33"-62"-16915,-16 62-233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0.3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1 231 11570,'0'0'3821,"20"-13"-2919,-3 2-716,3-2 44,0 1 0,1 1 0,0 0 0,41-13 0,-3 7-21,0 4-1,92-11 1,126 12-320,-204 13-51,-18 1-2117,82-9 1,-122 6 1842,1-2 1,-1 0-1,0-1 1,0 0-1,0-1 1,-1-1-1,1 0 1,-1-1-1,27-19 3328,-45 26-1218,-17 7-1733,-13 4-2756,7-9-1581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3.0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5692 230 9842,'0'0'6964,"0"-11"-6065,1-1-667,0 7-115,-1 0-1,1 0 1,-1 0-1,-1 1 1,1-1-1,0 0 1,-3-9-1,1 10 82,1 0-1,-1 1 0,0-1 1,0 0-1,0 0 1,-1 1-1,1-1 0,-1 1 1,0 0-1,1 0 0,-2 0 1,1 0-1,0 1 0,-1-1 1,1 1-1,-1 0 0,1 0 1,-1 0-1,-7-2 1,-7-3-301,-1 1 1,-38-6-1,44 9 319,-137-24-197,-1 7-1,-211-2 1,239 22-46,-207 28 1,226-10-84,1 5 0,-104 37 0,141-36 84,0 4-1,2 2 1,1 3 0,-61 43-1,-229 188-123,268-190 119,-144 162 0,172-164-2,-63 105-1,-32 87-48,31-51 68,95-171-5,-3-2 0,-1-1 0,-1-2-1,-3-1 1,-1-1 0,-56 43 0,-188 159 10,82-67 16,-326 252-7,213-188-36,240-189-66,-2-3 0,-128 54 0,122-63 61,17-6 44,-2-3 0,-123 30 1,169-51-509,0-2 1,0 0 0,-31-3-1,-15-6-5919,49 5 2022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3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468 0 9522,'0'0'1260,"-7"16"-629,-4 11-384,-15 35 1009,-2-1 0,-39 62 1,36-83-1063,-2-1 0,-68 63 0,-22 23 22,117-118-214,1 0 0,-1 0 0,1 1 0,1 0 0,-5 9 0,8-14-1,0-1 1,0 0-1,0 0 1,1 1-1,-1-1 0,1 1 1,-1-1-1,1 0 1,0 1-1,0-1 0,0 1 1,0-1-1,1 1 1,-1-1-1,1 0 1,-1 1-1,1-1 0,0 0 1,0 1-1,0-1 1,0 0-1,0 0 0,0 0 1,3 3-1,17 16 110,0-2-1,2 0 1,0-1-1,26 14 1,19 16-97,61 53-1203,-45-32-3977,-30-23-4752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4.7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1 106 9218,'0'0'3929,"97"7"-3305,-2-7 48,28-4-288,-7-11-232,-27-1-48,-31 4-104,-29 3-152,0-1-856,-8-7-704,-5 1-1425,-15 2-2776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5.9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353 0 8466,'0'0'3539,"6"25"-3249,42 171 1322,-34-136-1055,-2 1 0,-3-1 0,2 68 0,-11-123-474,0-1 1,-1 1-1,0 0 0,0-1 0,0 1 0,0 0 0,-1-1 0,1 1 0,-1-1 0,0 0 0,-1 1 0,1-1 0,-1 0 0,0-1 0,0 1 0,0 0 0,0-1 0,-1 1 0,1-1 0,-1 0 0,0 0 0,0-1 0,0 1 0,0-1 1,0 0-1,-1 0 0,1 0 0,-1-1 0,-7 2 0,-6 2-3,0-2 0,-1 0 0,0-1 1,0-1-1,0 0 0,-22-3 0,31 1-130,0-1 0,0 0 0,0-1 0,0 0-1,1 0 1,-1-1 0,1 0 0,0-1 0,0 0 0,0 0 0,1-1 0,0 0 0,0 0-1,0-1 1,1 0 0,0-1 0,0 1 0,1-1 0,0-1 0,1 1 0,-1-1-1,2 0 1,-1 0 0,1-1 0,1 1 0,-1-1 0,2 0 0,-1 1 0,1-1-1,1-1 1,0 1 0,0 0 0,1 0 0,1 0 0,1-11 0,-2 20-69,0 0 1,1-1-1,-1 1 1,1-1-1,-1 1 1,1 0-1,0-1 1,-1 1-1,1 0 1,0 0 0,0-1-1,0 1 1,0 0-1,0 0 1,0 0-1,0 0 1,1 0-1,-1 1 1,0-1-1,0 0 1,2 0-1,31-9-4164,-24 8 2017,15-4-5962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7.5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338 0 8362,'0'0'6489,"-19"2"-6266,2-1-188,9-1-22,0 1-1,-1 0 1,1 0-1,0 0 0,0 1 1,-1 0-1,1 1 1,1 0-1,-1 0 1,0 0-1,1 1 1,-12 8-1,-71 62 325,77-63-243,1 1 0,1 1 1,0 0-1,-16 25 0,26-36-90,-1 0-1,1 0 0,0 0 0,0 0 1,0 0-1,0 0 0,1 0 0,-1 0 0,0 0 1,1 0-1,0 0 0,-1 1 0,1-1 1,0 0-1,0 0 0,0 0 0,1 1 0,-1-1 1,0 0-1,1 0 0,-1 0 0,1 0 1,0 1-1,0-1 0,0 0 0,0 0 1,0-1-1,0 1 0,1 0 0,-1 0 0,0 0 1,1-1-1,0 1 0,1 1 0,6 3 26,1 0 0,0 0-1,0-1 1,0 0-1,18 5 1,-1 1 24,3 2-23,-1 1 1,-1 2 0,49 34-1,-69-44-38,-1 0-1,0 0 0,0 0 1,-1 1-1,0 0 0,0 0 1,0 1-1,-1 0 0,0 0 1,-1 0-1,1 1 0,-2-1 1,1 1-1,-1 0 0,-1 0 1,1 0-1,1 18 1,-4-22 12,0 0 1,-1 0 0,1-1-1,-1 1 1,0 0 0,0-1 0,0 1-1,-1-1 1,0 1 0,1-1 0,-2 1-1,1-1 1,-5 7 0,1-4 12,1-1 0,-1 0 1,-1 0-1,1 0 0,-1-1 0,0 0 0,-9 6 1,-2-2 2,0 0 1,-1-1 0,0-1 0,-1-1 0,-37 7 0,43-10-71,-1-1-1,-27 0 1,38-2-150,-1-1 1,0 1 0,1-1-1,-1 0 1,1 0-1,-1 0 1,1-1 0,0 1-1,-1-1 1,1 0-1,0-1 1,-7-4 0,-12-16-4129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09.8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10322,'0'0'2465,"-26"168"-961,6-48-464,-2 1-624,6-23-208,3-30-104,6-25-24,1-1-80,1-2-328,5-8-1128,0-20-1072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7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227 1 9554,'0'0'2039,"-18"11"-1435,10-6-513,-2 1 43,0 0-1,0 1 1,0 0-1,1 1 1,0 0-1,1 0 1,0 1 0,0 0-1,0 1 1,1 0-1,1 0 1,-10 19-1,0 11 274,1 0 0,3 0 0,1 1 0,1 1 0,3 0 0,-3 56 0,10-91-376,0 0 0,0 1 1,0-1-1,1 0 0,0 0 0,1-1 0,0 1 1,0 0-1,0 0 0,1-1 0,0 1 0,0-1 1,0 0-1,1 0 0,0 0 0,5 5 0,-5-7-5,0-1-1,0 0 0,0 0 0,1 0 0,-1 0 0,1-1 0,0 0 0,0 0 0,0 0 1,0 0-1,0-1 0,0 0 0,0 0 0,0 0 0,1-1 0,-1 0 0,0 0 0,0 0 1,1 0-1,-1-1 0,6-1 0,-1-1-9,0 0 0,0-1-1,0 0 1,0-1 0,-1 0 0,0 0 0,0-1 0,0 0 0,0 0-1,-1-1 1,-1 0 0,10-11 0,0-1-207,-1-1 1,0-1-1,23-43 1,-29 45 15,-1 0 0,0-1 0,-2 0-1,0-1 1,-1 1 0,-1-1 0,-2 0 0,0-1 0,-1 1 0,-1-41 0,-1 56 166,-1 0 1,0 0-1,0 0 0,0 0 1,-1 0-1,0 0 0,0 0 1,-1 1-1,0-1 0,0 1 1,0-1-1,0 1 0,-1 0 1,0 0-1,0 1 0,0-1 1,-9-6-1,5 5 10,0 1 0,0 1 0,0 0 0,-1 0 0,1 0 0,-1 1 0,0 1 0,0-1 0,0 1 0,0 1 0,-12-1 0,12 1-244,-3 0 359,0 0 0,-1 1-1,-20 2 1,31-1-324,0-1 0,-1 0-1,1 1 1,0-1 0,0 1-1,0 0 1,0 0 0,0 0 0,0 0-1,0 0 1,0 0 0,0 0-1,0 1 1,0-1 0,0 1-1,1-1 1,-1 1 0,1 0 0,-1-1-1,1 1 1,0 0 0,0 0-1,0 0 1,0 0 0,0 0-1,-1 4 1,1 3-5533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8.2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186 0 9338,'0'0'4057,"-52"147"-3537,7 4 1312,0 18-167,16-6-801,15-47-488,14-50-232,0-25-96,0-18-48,0-6-176,7-7-1064,0-11-1313,-4-22-79,-3-12-5890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8.6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1 431 8250,'0'0'2268,"15"24"-1204,-1-2-752,2 0 89,-2 1-1,0 1 1,-2 0-1,17 46 0,2 33 1152,22 59 255,-46-142-1668,2 0 0,1-1-1,1 0 1,0-1 0,24 29 0,-30-41-111,1 0 1,0 0-1,0-1 0,0 0 1,1-1-1,0 1 1,0-1-1,0 0 0,1-1 1,-1 0-1,1 0 0,-1-1 1,1 0-1,0 0 1,0 0-1,0-1 0,0-1 1,0 1-1,1-1 1,-1-1-1,0 1 0,0-1 1,0-1-1,0 1 0,0-2 1,-1 1-1,1-1 1,0 0-1,-1 0 0,0-1 1,10-7-1,3-5-16,-2-1 0,0-1 0,-1 0 0,-1-1-1,-1-1 1,-1-1 0,0 0 0,14-33 0,1-8-163,36-118 0,-44 114-32,-3-2 0,-3 0-1,-3-1 1,-3 0-1,0-79 1,-10 136 210,1 0 0,-2 0 0,0 0 0,-4-16 0,4 22 53,0 1 1,1-1-1,-2 1 0,1 0 1,-1 0-1,0 0 0,0 0 1,0 0-1,0 1 0,-1-1 1,-4-3-1,7 7-92,1 1 1,0 0-1,0 0 0,0 0 0,-1-1 1,1 1-1,0 0 0,-1 0 0,1 0 1,0 0-1,0-1 0,-1 1 0,1 0 0,0 0 1,-1 0-1,1 0 0,0 0 0,-1 0 1,1 0-1,0 0 0,0 0 0,-1 0 1,1 0-1,0 0 0,-1 0 0,1 0 1,0 0-1,-1 0 0,1 0 0,0 1 1,-1-1-1,1 0 0,0 0 0,0 0 1,-1 1-1,-5 12-501,2 23-778,4-31 893,-4 28-2524,1-5-1265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9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14163,'0'0'6209,"5"0"-6057,-5-2-152,0 1-8,0-3-96,0 2-384,0-3-696,0 0-920,0-4-3210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19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0 144,'0'0'0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0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1 864,'0'0'0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0.3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1 232,'-1'0'13319,"-7"7"-16697,-6 3-514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0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5049,'0'0'0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2.3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0 375 6489,'0'0'5694,"8"-7"-5356,-1 1-204,1 0 0,0 0 0,1 1-1,-1 0 1,1 0 0,0 1-1,0 0 1,1 1 0,-1 0 0,13-2-1,465-94 4323,256-26-3518,-604 103-888,-61 9-85,350-42-1151,-415 53 953,-12 3 507,-6 5-134,3-2-85,1 0 0,-1 0 0,1 0 0,0 0 0,0 0 0,0 0-1,0 1 1,1-1 0,0 0 0,0 0 0,0 1 0,1 7 0,0 21 199,-26 295 819,-10 293 1117,35-592-2199,3 82 338,-1-97-551,0 0 1,0 0 0,1 0 0,1 0 0,8 19-1,-44-80-7418,7 14 1071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3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3265,'0'0'3841,"-1"15"-3485,-6 43 70,5-44 296,5 40 3829,-8 25-4651,2-36 637,-15 168 1342,2-36 584,9 236 0,7-407-2416,0 0 0,0 0 0,1 0 0,0 0 0,0 0 0,0 0 0,0 0 0,0 0 1,1 0-1,0-1 0,0 1 0,0-1 0,0 1 0,0-1 0,1 0 0,-1 0 0,1 0 0,6 5 0,-1-3 40,1 1 0,1-1 0,-1-1 0,1 0 0,17 5 0,-17-6-77,42 22 37,-46-21-40,1 0-1,0 0 1,0-1 0,0 0 0,0 0-1,0-1 1,1 0 0,-1 0 0,15 1-1,13-4 43,0-2 0,0-1-1,0-1 1,44-14 0,-13 3-23,1311-228 270,-1046 204-244,-465 38-3301,56 2-349,-4-5-3114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10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9338,'0'0'2969,"36"138"-1521,-18-72-640,2 5-376,1-1-200,-3-7-64,-2-8-160,-3-11-8,-6-13-56,-7-7-768,0-23-1088,-14-1-865,-3 0-2320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3.6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1 281 7282,'0'0'4933,"28"-7"-4159,386-87 4067,92 1-2114,-61 12-3188,-433 79 14,0-1-298,-3 3-4345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3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1 211 10386,'0'0'7634,"112"-38"-7066,16-5-448,30 0 200,13 6 64,-17 13-184,-28 9-72,-25 8-88,-27 3-40,-27 4-584,-18 0-1064,-29 7-1545,0 9-1552,-24-1-168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4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0 191 12187,'0'0'2064,"132"-28"-1656,-2-8 136,29-6 336,0 8-263,-19 9-121,-36 12-320,-28 6-176,-5 5-368,-28 0-2289,-12 1-3792</inkml:trace>
  <inkml:trace contextRef="#ctx0" brushRef="#br0" timeOffset="1">502 218 13715,'0'0'2977,"133"-32"-2897,-44 9-64,-3 6-16,14 15-96,-43 2-1569,-3 0-2624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5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0 164 3897,'0'0'7883,"18"-8"-7098,18-8-393,74-21 1,-58 24-1091,-1-2 0,50-22 0,-76 27-2076,46-13 1,-50 19-2792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5.6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1 278 4481,'0'0'7105,"133"-104"-6680,-72 66 271,3 5-232,-4 5-336,-8 6-128,-14 6-88,-5 2-752,-16 2-1225,-8 2-1888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1:16:25.9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8514,'0'0'4206,"17"-7"-3847,0-1-238,-8 4-41,0 0 0,0 0 0,0 1-1,0 0 1,1 0 0,0 1-1,-1 1 1,1-1 0,15 1 0,2 1 350,-8-1-220,0 1 0,0 1 0,0 0 0,34 8 0,-48-7-217,-1-1 0,0 0 0,1 1 0,-1 0 0,0 0 0,0 0 0,0 1 0,0-1 0,-1 1 0,1 0 0,-1 0 0,0 0 0,0 1 0,0-1 0,0 1 0,0 0-1,-1-1 1,1 1 0,-1 0 0,0 0 0,0 1 0,-1-1 0,1 0 0,-1 1 0,1 7 0,0 5-22,-1-1-1,0 1 1,-2 0-1,0-1 1,-1 1-1,0-1 1,-1 1 0,-1-1-1,-8 20 1,-8 15-317,-37 68 0,31-68-305,-22 43-1599,9-23-1468</inkml:trace>
  <inkml:trace contextRef="#ctx0" brushRef="#br0" timeOffset="1">379 909 13539,'0'0'1640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38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3545,'0'0'8688,"0"13"-7908,-1 179 1139,29 804 1233,51-269-2259,-21-203-665,-41-384-247,9 182-1274,-32-338-1708,2 7 1329,-8-18-4763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39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82 576,'0'0'9249,"19"-3"-5679,125-15-446,164 1 1,146 22-2843,-95 2 492,408-8-277,-500 15-509,84 0 0,-58-37 32,30-2 0,452-5-126,-439 26-2698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39.8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4217,'0'0'5018,"3"17"-4071,8 45 588,4 83-1,-10 36 64,29 487 1445,124 406-1724,-93-831-1089,-12-55-175,-45-150-38,-1-1 0,-2 1 0,-1 44 0,-2-40-11,-1-28-260,0 1 0,-1-1 1,0 1-1,-5 21 0,4-33 132,0 0 0,0 0 1,-1 0-1,1-1 0,-1 1 0,0 0 0,0-1 0,0 0 0,0 1 0,0-1 0,0 0 1,0 0-1,-1 0 0,1 0 0,-1-1 0,0 1 0,-3 1 0,-2 1-952,0-1 1,-1 0-1,1 0 0,-16 3 0,-5-3-5463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1.5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0 193 6513,'0'0'4729,"18"0"-3987,415 15 3367,4 1-2628,221-41-890,100-16-341,-31 2-186,-375 9-118,-70 7 57,-208 15-12,100-6-63,-23 4 96,-69 1-3014,-25 10 2687,-22 0 595,-1-1 0,1-1 0,-1-2 0,59-12 0,-89 14-646,3-1-695,-6-3-3344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10.5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1 261 12003,'0'0'3960,"106"-16"-3103,-54 9-601,1-3-256,-3 1-80,-8 0-1153,0-11-1167,-13 4-2449,-9-1-3665</inkml:trace>
  <inkml:trace contextRef="#ctx0" brushRef="#br0" timeOffset="1">592 0 7362,'0'0'4256,"-4"121"-2415,-3-23-337,0 1-400,3-8-335,2-14-201,2-24-376,0 0-88,0-2-104,2-15-160,2-12-688,-3-11-785,-2-37-8073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2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0 5801,'0'0'4100,"-4"15"-3607,-16 77 1177,-8 102 0,25 32-1024,9-190-962,-6-29-2452,-12-19-1668,10 10 3885,-15-14-5158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4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95 4601,'0'0'14962,"-7"-10"-14154,-17-31-467,24 41-339,0-1 0,0 1-1,0-1 1,0 0 0,0 1-1,0-1 1,0 0 0,0 1-1,0-1 1,0 1 0,0-1-1,0 0 1,0 1-1,0-1 1,1 0 0,-1 1-1,0-1 1,1 1 0,-1-1-1,0 1 1,1-1 0,-1 1-1,0-1 1,1 1 0,-1-1-1,1 1 1,-1 0-1,1-1 1,-1 1 0,1 0-1,-1-1 1,1 1 0,0-1-1,23-6-9,-18 5 12,10-2-16,0 0 0,1 1 0,-1 0-1,1 2 1,0 0 0,0 0-1,0 2 1,22 3 0,-36-3 5,-1 0 1,1-1-1,-1 1 1,1 1-1,-1-1 1,0 0-1,1 0 1,-1 1-1,0 0 1,0-1-1,0 1 1,0 0-1,0 0 1,0 0-1,-1 0 1,4 5-1,-3-2 0,1 0-1,-1 0 1,0 0-1,0 1 1,-1-1-1,0 1 1,2 9-1,-2 0 5,-1 0-1,0 1 0,-1-1 1,-1 0-1,-4 18 1,-3-4-11,-1-1 1,-2 0 0,0-1 0,-2 0-1,-25 35 1,14-22-2592,-20 45-1,40-75-2221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4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1 210 16163,'0'0'2514,"21"-11"-2454,138-66 22,-123 60-553,-1 0 0,0-3 0,-1 0 0,31-27 0,-64 47 430,-1 0 0,1 0 0,-1 1 1,0-1-1,1 0 0,-1 0 0,0 1 1,1-1-1,-1 0 0,0 1 0,1-1 1,-1 0-1,0 1 0,0-1 0,1 0 1,-1 1-1,0-1 0,0 0 0,0 1 1,1-1-1,-1 1 0,0-1 1,0 1-1,0-1 0,0 0 0,0 1 1,0-1-1,0 1 0,0-1 0,0 1 1,0-1-1,0 1 0,0-1 0,-1 0 1,1 1-1,0-1 0,0 1 0,-1 24 73,-10 53 717,5-48-739,-2 58-1,10-86-2076,3-8 580,5-9-807,-10 14 2058,14-24-3738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5.2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8994,'0'0'7962,"0"99"-6762,0-38-96,0 6-688,0 4-248,0-5-168,0-6 0,5-6-832,12-4-952,1-15-2129,-3-15-1088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5.5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258 1 14835,'0'0'3761,"-85"145"-3209,54-76 368,0 0-528,3-5-256,2-10-136,4-12 0,1-13-296,11-10-848,6-19-952,4-14-2001,0-14-4289</inkml:trace>
  <inkml:trace contextRef="#ctx0" brushRef="#br0" timeOffset="1">187 184 13451,'0'0'4033,"87"116"-3633,-53-87-192,1-6-208,-4-8-128,-3-9-784,-1-12-1001,-6-14-767,-9-8-2057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5.8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 11026,'0'0'6650,"-12"116"-6522,4-11 560,4 15-40,4-13-88,0-31-312,0-31-248,0-11 0,7-1-608,0-2-488,9-10-608,-3-10-1313,-2-11-2320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6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0 15211,'0'0'2497,"92"23"-2377,-61-6-120,-8 4-40,-6-2-72,-12 3-32,-5 1 88,-5 1-160,-23 5-200,-22 11-873,3-7-1711,4-7-2465</inkml:trace>
  <inkml:trace contextRef="#ctx0" brushRef="#br0" timeOffset="1">0 315 1200,'0'0'14243,"94"-24"-12418,-49 8-369,7-1-472,3 0-408,0-1-352,-3 4-224,-5 6 0,-9 4-568,-8 4-840,-13 16-1577,-15 1-3248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6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0 144 13379,'0'0'3199,"17"-6"-3113,-13 4-84,42-16 98,1 1 1,0 3-1,73-13 1,-108 26-123,0 0-63,-1-1 0,1 2 0,-1 0 0,1 0 1,15 3-1,-25-2 27,-1-1-1,0 1 1,0 0 0,0 0 0,0-1 0,0 1-1,0 0 1,0 0 0,0 0 0,0 0 0,0 0-1,-1 0 1,1 0 0,0 0 0,-1 1 0,1-1-1,-1 0 1,1 0 0,-1 1 0,1-1 0,-1 0-1,0 0 1,0 1 0,0-1 0,0 2 0,0 39-1010,0-34 915,-2 10 22,-1 1 1,-1 0-1,-1-1 1,-6 18-1,5-19 228,1 0 0,0 0 0,1 0-1,1 1 1,0 19 0,3-37-33,1 1-1,0-1 1,0 0 0,0 0 0,0 0-1,-1 0 1,1 1 0,0-1 0,0 0-1,0-1 1,-1 1 0,1 0-1,0 0 1,0 0 0,0 0 0,-1-1-1,1 1 1,1-1 0,7-4 91,0-1 0,-1 0 0,0-1 0,0 1 0,-1-1 0,0-1 0,8-10 1,6-6-46,103-112-797,-45 43-4601,-36 40-2245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6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17 10842,'0'0'10547,"19"-4"-10779,-2 0 183,1 0 0,30-1 0,-45 6 41,-1-1 0,1 1 0,0-1 0,-1 1 0,1 0 0,0 0 0,-1 0 0,1 0 1,-1 0-1,1 1 0,-1-1 0,0 1 0,0-1 0,0 1 0,0 0 0,0 0 0,0 0 0,0 0 0,0 0 1,-1 1-1,1-1 0,-1 0 0,2 5 0,1 1 1,-2-1 1,1 1 0,-1 0-1,0 0 1,2 15 0,-3-14 16,-1 1 0,0-1 0,0 0 0,-1 1 0,0-1 0,-1 1-1,0-1 1,0 0 0,-1 0 0,-5 11 0,6-15-70,-1 1 0,0-2 0,0 1 0,0 0 0,-1-1-1,1 1 1,-1-1 0,0 0 0,0 0 0,-1 0 0,1-1-1,-1 0 1,0 0 0,0 0 0,0 0 0,0-1 0,0 0-1,-8 3 1,6-4-645,0 0 0,0 0 0,0 0 0,0-1 0,-1 0 0,1-1 0,-9-1 0,-8-6-7418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7.2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8490,'0'0'11594,"103"40"-11338,-52-26-152,-5 2-104,-8-4-392,-13 0-1328,-25 7-1409,-6-5-2056,-16 0 2128</inkml:trace>
  <inkml:trace contextRef="#ctx0" brushRef="#br0" timeOffset="1">16 295 8650,'0'0'6513,"-12"102"-5024,16-78-393,13-5-232,5-9-352,6-8-160,5-2-112,3-10-96,4-15-144,21-27-848,-13 6-1576,-5-4-3594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10.8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106 16 5553,'0'0'8802,"117"-16"-7890,-79 16-568,-3 16-344,-10 3-56,-8 3-72,-10 3-32,-7-1 160,-15 3 584,-19 2-96,-14 1-488,-7-3-104,-21-5-808,12-6-1208,11-8-2113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7.9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189 0 15211,'0'0'3433,"12"18"-3310,41 55-126,-50-69-59,-1-1-1,0 1 0,0 0 1,0 0-1,0 0 1,0 1-1,-1-1 1,0 0-1,0 1 1,0-1-1,0 0 1,0 7-1,-2-8-67,1 0-1,0 0 0,-1 1 0,0-1 0,0-1 0,0 1 1,0 0-1,0 0 0,-1 0 0,1 0 0,-1-1 0,1 1 0,-5 4 1,-2 0-493,-1 1 0,0-1 0,0-1 0,-1 0 0,0 0 0,0-1 0,-12 5 0,9-4-179,-79 34-3119,28-22 4956,97-22 4850,28 5-3174,16 0-1679,208-11-2074,-286 11-223,1-1 1207,0 0 1,0 0-1,0 0 0,0 0 1,0 0-1,0 0 1,0 0-1,0 0 1,0 1-1,0-1 1,-8 5-1966,-15 4 1667,-116 18-2081,-8 3 3645,146-30-1154,1 0 1,0 0 0,-1 0 0,1 0 0,-1 0-1,1 0 1,-1 0 0,1 0 0,0 0 0,-1 0-1,1 0 1,-1 0 0,1 1 0,0-1 0,-1 0-1,1 0 1,0 1 0,-1-1 0,1 0 0,0 0-1,-1 1 1,1-1 0,0 0 0,0 1 0,-1-1 0,1 0-1,0 1 1,0-1 0,0 0 0,-1 2 0,13 4 527,29 4-359,-36-9-26,49 7 350,-38-7-509,0 1-1,0 1 1,0 0-1,0 1 1,-1 1-1,0 1 1,0 0-1,16 9 1,-28-13-47,0 1 0,0 1 0,0-1 0,0 0 0,0 1 0,-1-1 0,0 1 0,0 0 1,0 0-1,0 0 0,0 0 0,-1 0 0,0 0 0,1 0 0,-2 0 0,1 1 0,0-1 0,-1 0 1,0 1-1,0-1 0,0 0 0,-1 0 0,1 1 0,-2 3 0,-2 11 29,0 0-1,-1 0 1,-15 34 0,10-32 77,6-15 118,1 0 1,0 0-1,1 1 1,-1-1 0,1 1-1,1-1 1,-2 12-1,17-18 1120,-7-2-1222,0 0-1,0 0 1,0-1-1,0 0 1,-1 0-1,1-1 1,-1 1-1,11-10 0,50-44 52,-49 40-175,21-20-796,-2-3 1,-1-1-1,-2-1 1,-2-2 0,-2-2-1,-2 0 1,-2-2-1,29-75 1,-51 111 947,5-11 999,-8 20 248,-2 14 793,-22 76-808,-8 42-84,13 46-750,17-149-1256,1-1 0,2 0 0,0 0 0,11 46 0,1-27-3892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48.3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13 3345,'0'0'18708,"-73"-12"-33503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3.2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3125 93 6977,'0'0'8265,"-6"0"-7970,-398-34 3349,194 10-3676,-820-7-240,749 47 121,-64 0-455,325-16 506,-48 1-60,1-3 0,-123-19 0,148 15 147,0 1 0,-1 3-1,-52 3 1,25 0 3,-65-1-193,131 5 192,0 0 0,0 0 0,1 0-1,0 0 1,0 1 0,-4 9 0,-2 15 30,1 1 1,2-1-1,1 1 1,1 0-1,1 45 1,0-32 21,-7 599 645,16-551-546,4-1 0,29 125 1,2 5-93,-38-143-17,-4-63-38,1 0 0,1 0 0,0 1 0,6 24 0,-6-39-21,0 1-1,0-1 0,0 0 0,0 0 0,0 0 1,0 0-1,0 0 0,1 0 0,-1 0 1,0 0-1,1 0 0,-1 0 0,0-1 0,1 1 1,-1-1-1,1 1 0,0-1 0,-1 1 1,1-1-1,-1 0 0,1 0 0,-1 0 1,3 0-1,52 0 343,-36-1-296,846-11 484,20-2-646,-708 9 26,290-5-417,141-27-131,-499 34 727,-70 3 2,43-5-1,-82 4-46,0 1 1,1 0-1,-1 0 1,0 0-1,0-1 1,0 1-1,1 0 1,-1-1 0,0 1-1,0-1 1,0 0-1,0 1 1,0-1-1,0 0 1,0 0-1,0 1 1,0-1-1,0 0 1,-1 0-1,1 0 1,1-2 0,3-25 474,-2 6-571,4-25 70,-3 0 1,-1 1 0,-7-84-1,3 127 10,-25-207-46,7 85 11,-12-51-22,-2-20 113,28-28-41,6 137-13,6-150 23,-8 232 10,1 0 1,-1 0-1,-1 0 0,1 0 1,-1 0-1,0 0 0,0 0 0,0 1 1,-1-1-1,1 1 0,-1-1 1,-4-4-1,-1-2-3,7 10-35,1 1 0,-1-1 0,0 0 0,1 1 0,-1 0 0,1-1 0,-1 1 0,0-1 0,0 1 0,1 0 0,-1 0-1,0-1 1,1 1 0,-1 0 0,0 0 0,0 0 0,0 0 0,1 0 0,-1 0 0,0 0 0,0 0 0,1 0 0,-1 0 0,0 0 0,0 0 0,-1 1 0,-25 10-154,12-5-582,-23 4-3369,18-7-1780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4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2 8426,'0'0'5426,"26"-1"-3700,91 1-1078,-117 0-655,1 0 1,-1 1-1,1-1 0,-1 1 0,1-1 1,-1 1-1,0-1 0,1 1 0,-1-1 1,0 1-1,0-1 0,1 1 0,-1 0 1,0-1-1,0 1 0,0-1 0,0 1 1,0 0-1,1-1 0,-1 1 0,0 0 1,-1-1-1,1 1 0,0-1 0,0 1 1,0 0-1,0-1 0,0 1 0,-1-1 1,1 2-1,-7 22 23,-6-4 28,-2-1 0,1 0 0,-2-1 0,-1-1-1,-32 27 1,15-13-1529,30-27 796,-5 4-1688,2-4-3085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6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7706,'0'0'5455,"0"17"-4918,-1 54 536,2 166 906,-1-224-1951,0-8-13,0 0 0,0-1 0,1 1 1,0 0-1,-1 0 0,2 0 0,0 5 1,0-13 94,0 1 0,-1-1 1,1 1-1,-1-1 1,0 0-1,1 1 0,-2-1 1,2-5-1,1-1-70,9-32 61,1 0 0,2 1 0,1 0-1,24-39 1,-38 78-73,0-1 1,0 1-1,-1 0 0,1-1 0,1 1 1,-1 0-1,0 0 0,0 0 0,0 1 0,1-1 1,-1 0-1,0 1 0,0-1 0,1 1 1,-1 0-1,0 0 0,1 0 0,3 0 0,-1 1-150,1-1-1,0 0 0,-1 1 1,1 0-1,-1 1 0,0-1 1,7 3-1,26 23-4313,-27-14-494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6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0 145 10306,'0'0'6527,"15"-5"-6435,-3 2-74,0 0-6,1 0 0,-1-1 0,0 0 0,-1-1 0,1 0 0,-1-1 0,0-1-1,0 0 1,12-10 0,-20 13-51,0 1-1,-1-1 0,0 0 1,0 0-1,0 1 0,0-1 1,-1-1-1,2-6 0,-2 10 9,-1 0 1,1 0-1,-1 0 0,0 0 0,0 0 0,1 0 0,-1 0 0,0 0 0,0 0 1,0 0-1,0 0 0,0 0 0,0 0 0,0 0 0,-1 0 0,1 0 0,0 0 0,-1 0 1,1 0-1,0 0 0,-1 0 0,1 1 0,-1-1 0,1 0 0,-1 0 0,0 0 0,1 0 1,-1 1-1,0-1 0,0 0 0,1 1 0,-1-1 0,0 1 0,0-1 0,0 0 1,0 1-1,0 0 0,0-1 0,-1 1 0,-3-1 24,0 1-1,0 0 1,0 1-1,0-1 1,0 1-1,0 0 1,0 0-1,0 0 1,0 1-1,1 0 1,-1 0 0,1 0-1,-1 1 1,1-1-1,0 1 1,0 0-1,0 0 1,0 0-1,0 1 1,1-1 0,-1 1-1,-3 6 1,4-6 113,-1 1 0,1 0 0,0 0 0,1 0 0,-1 0 0,1 0 0,0 0 0,0 1 0,1-1 0,0 1 1,0-1-1,0 1 0,0-1 0,1 1 0,0 0 0,0-1 0,1 1 0,-1-1 0,1 1 0,3 7 0,-3-10-90,1 0 0,0-1 0,0 1 0,0-1 0,0 1 0,1-1 0,-1 0 0,1 0-1,-1 0 1,1 0 0,0 0 0,0 0 0,0-1 0,0 0 0,0 1 0,0-1 0,0 0 0,0 0-1,0-1 1,1 1 0,-1-1 0,5 1 0,5 0-59,1 0 1,-1-1-1,0-1 0,17-2 0,-23 1-200,1 1-1,-1-2 1,0 1-1,1-1 1,-1 0-1,-1-1 1,1 1-1,0-2 1,-1 1-1,0 0 0,7-7 1,32-39-5368,-25 21-229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6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 8122,'0'0'5177,"-38"174"-3441,29-78-375,6-7-233,3-11-536,0-26-328,8-2-208,3-3-8,1-16-48,-5-13-408,-2-15-360,-1-3-257,-3-16-503,-1-39-1040,0 3-1353,0-3-1272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7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59 384 6833,'0'0'6461,"17"0"-5975,54 2-127,-68-2-342,0 1 0,0-1 0,0 0 0,0 1 0,0-1 0,0 1 0,-1 0-1,1 0 1,0 0 0,0 0 0,-1 1 0,1-1 0,0 1 0,-1 0 0,0-1 0,1 1 0,-1 0 0,0 0 0,0 1 0,0-1 0,0 0 0,0 1-1,-1-1 1,1 1 0,-1 0 0,0-1 0,1 1 0,-1 0 0,0 0 0,-1 0 0,1 0 0,-1 0 0,1 4 0,-1-1 33,0-1 0,0 1 1,-1-1-1,0 1 1,0-1-1,0 0 0,0 0 1,-1 1-1,0-1 0,0 0 1,-1 0-1,1-1 1,-1 1-1,0 0 0,-6 6 1,-1-1-3,0-1 0,-1-1 0,0 0 0,0 0 0,-1-1 0,0-1 0,0 0 0,0 0 0,-1-1 0,0-1 0,-22 5 0,35-9-122,-1 1 0,0-1 0,1 0 1,-1 0-1,0 0 0,0 1 0,1-1 0,-1 0 1,0 0-1,1 0 0,-1 0 0,0-1 0,0 1 1,1 0-1,-1 0 0,0 0 0,1 0 0,-1-1 1,0 1-1,1 0 0,-1-1 0,0 1 0,1-1 0,-1 1 1,1 0-1,-1-1 0,1 1 0,-1-1 0,1 0 1,-1 1-1,1-1 0,-1 1 0,1-1 0,0 0 1,-1 1-1,1-1 0,0 0 0,0 1 0,-1-1 1,1 0-1,0 1 0,0-1 0,0 0 0,0 0 1,0 1-1,0-2 0,-1-21-4568</inkml:trace>
  <inkml:trace contextRef="#ctx0" brushRef="#br0" timeOffset="1">279 0 12043,'0'0'2472,"0"175"-1408,0-78-135,0-4-433,0-15-216,0-24-160,0-2-64,3-2-56,6-17-104,-1-14-824,10-19-1241,-3-5-704,-1-16-2256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7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10114,'0'0'6225,"12"104"-5712,1-71-273,0-2-120,2-6-64,-1-10-56,-2-5-296,0-6-393,2-4-783,10-16-464,-1-8-2201,-1 0-1512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7.7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227 392 7922,'0'0'4497,"-57"104"-2153,24-51-824,4 3-599,-2-3-401,7-8-272,1-9-176,9-10-72,4-8-536,5-13-1449</inkml:trace>
  <inkml:trace contextRef="#ctx0" brushRef="#br0" timeOffset="1">238 3 10266,'0'0'5305,"93"-2"-4521,-39 2-303,-1 0-193,6 0-136,-3 0-112,-8 0-40,-10 0-176,-7 0-793,-15 0-1095,-9 0-1057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3.8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10282,'0'0'347,"3"19"-404,4 51 541,-2 106 0,-16 87 1525,0-19 23,15-7-232,0-199-1725,1 0 1,1 0-1,2-1 1,16 42-1,-20-66-562,9 24-721,-12-36 904,-1 0 0,1 0 0,-1 0 0,1 0 0,0 0 1,0 0-1,-1 0 0,1 0 0,0 0 0,0 0 0,0 0 0,0 0 0,2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11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4457,'0'0'4881,"6"133"-2617,-1-25 137,3 27-649,-1-11-591,0-25-393,-1-37-496,-3-24-136,-1-2-136,-2 1-64,0-6-368,0-9-809,-14-15-1143,-1-7-817,2 0-2128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8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4641,'0'0'9778,"0"128"-8266,0-59-615,0 9-409,0 0 56,0-16-360,0 0-184,0-12-152,2-10-848,7-19-1417,3-11-2328,-3-10-4689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8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0 166 13315,'0'0'3247,"17"1"-2931,6 1-319,-1 1 122,1-2 0,-1 0 0,1-2 0,22-3 0,-39 3-198,0 0-1,0 0 1,0-1 0,0 0 0,0 0-1,-1-1 1,1 0 0,9-6 0,-12 6-63,0 1-1,-1 0 1,1-1 0,-1 0 0,0 0 0,1 1 0,-1-1 0,-1-1 0,1 1 0,0 0 0,-1 0 0,1-1 0,-1 1 0,0 0 0,0-1 0,0-5 0,0 2-334,0 1 1,0-1-1,-1 0 0,0 1 1,-1-1-1,-1-9 1,2 14 413,-1 0 1,1 1 0,-1-1 0,0 1 0,1-1 0,-1 1 0,0-1 0,0 1 0,0-1-1,0 1 1,0 0 0,0-1 0,-1 1 0,1 0 0,0 0 0,-1 0 0,1 0 0,0 0 0,-1 0-1,1 0 1,-1 1 0,0-1 0,1 1 0,-1-1 0,0 1 0,1-1 0,-1 1 0,0 0-1,-2 0 1,0-1 164,-1 1 0,1 0-1,0 0 1,-1 1 0,1 0-1,0-1 1,0 1 0,-1 1-1,1-1 1,0 0 0,0 1-1,0 0 1,0 0 0,0 0-1,-6 6 1,5-3 174,0 0 1,0 0-1,0 1 1,1-1-1,0 1 0,0 0 1,0 1-1,-5 12 1,2 0 416,1 1 0,1 0 0,0 0-1,2 0 1,-2 41 0,4-51-514,0 3 23,1 0 1,0 0-1,1 0 1,4 18-1,-5-28-184,1 0 1,-1-1-1,1 1 0,0-1 0,0 1 1,1 0-1,-1-1 0,0 0 1,1 1-1,-1-1 0,1 0 1,0 0-1,0 0 0,0 0 0,0 0 1,0 0-1,0 0 0,1-1 1,-1 1-1,0-1 0,1 0 1,0 1-1,-1-1 0,1 0 0,-1-1 1,6 2-1,-3-1-74,0-1-1,1 0 1,-1 0 0,0 0-1,1 0 1,-1-1 0,0 0-1,1 0 1,-1 0 0,0-1-1,0 0 1,0 0 0,0 0-1,-1 0 1,1-1 0,0 0-1,-1 0 1,5-5-1,6-5-1106,-2-1-1,0 0 0,19-27 0,-31 39 952,32-45-4961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8.7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9706,'0'0'6121,"-3"104"-4688,16-71-689,5-2-256,1-5-280,0-7-112,2-7 8,-1-8-104,1-4-224,2-2-720,8-33-1113,-9 2-1095,1-3-2225</inkml:trace>
  <inkml:trace contextRef="#ctx0" brushRef="#br0" timeOffset="1">181 26 7282,'0'0'6865,"-94"125"-5073,73-79-623,6-1-633,4-7-344,6-8-192,5-9-672,16-21-6658,-1-11-2472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9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0 320 13475,'0'0'5841,"92"-19"-5601,-45 7-40,5 2-200,-4-2-40,-6 0-600,-8-2-640,-8-2-1001,-12-17-871,-7 6-1697,-7-1-2601</inkml:trace>
  <inkml:trace contextRef="#ctx0" brushRef="#br0" timeOffset="1">234 0 2737,'0'0'7665,"-69"163"-5832,45-66 407,5-4-319,12-12-745,7-25-416,5-3-296,17-2-88,8-18-56,6-16-144,11-15 32,3-2-208,16-32-136,-14 0-1344,-16 0-3769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6:59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6529,'0'0'6370,"-1"23"-5277,-4 149 962,4-6-521,2-175-1443,0 1 1,1-1-1,0 0 1,1 0-1,0 1 1,7-16-1,3-7-52,-3 0-26,-4 9 2,1 1 0,2 0 0,0 0 0,1 0 0,16-24 0,-25 43-2,1 0 0,-1 0 0,1 0 0,0 0 1,0 0-1,0 0 0,0 0 0,0 0 0,0 1 1,1-1-1,-1 1 0,0 0 0,1 0 1,0-1-1,-1 2 0,1-1 0,-1 0 0,1 0 1,0 1-1,-1 0 0,1-1 0,0 1 0,0 0 1,-1 0-1,1 1 0,0-1 0,0 0 0,-1 1 1,1 0-1,-1-1 0,1 1 0,3 2 0,2 2-101,0-1-1,-1 1 0,0 0 1,0 1-1,-1 0 0,1 0 0,-1 0 1,10 14-1,-13-15-156,25 35-6185,-20-25-718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0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32 180 8770,'0'0'8460,"15"-8"-8198,-3 2-229,7-2-9,-1-2 0,-1 0 1,1-1-1,29-26 0,-43 33-102,0-1 0,0 1 0,-1-1 0,1 0 0,3-7 0,-6 10-13,0 0 0,0 0 0,0-1 0,-1 1 0,1 0-1,0 0 1,-1-1 0,0 1 0,1 0 0,-1 0 0,0-1-1,0 1 1,0 0 0,-1-1 0,1 1 0,-1-3 0,0 4 55,1 0 0,-1 0 0,0 0 1,1 0-1,-1 1 0,0-1 0,1 0 1,-1 0-1,0 1 0,0-1 0,0 1 1,0-1-1,0 1 0,1-1 0,-1 1 1,0-1-1,0 1 0,0 0 0,0-1 1,0 1-1,0 0 0,-2 0 0,-26-1-325,21 1 290,3 1 121,-1-1 1,0 1 0,1 0-1,-1 0 1,0 0-1,1 1 1,0 0 0,-1 0-1,1 1 1,0-1 0,0 1-1,0 0 1,1 0 0,-1 1-1,1-1 1,-1 1-1,1 0 1,0 0 0,1 1-1,-1-1 1,1 1 0,0 0-1,-4 7 1,1 0 200,1 0 1,0 0 0,1 0-1,0 1 1,1-1 0,0 1-1,1 0 1,1 0 0,0 15-1,1-25-246,0 0-1,0 0 0,1-1 1,-1 1-1,1 0 1,0-1-1,-1 1 1,1 0-1,1-1 0,-1 1 1,0-1-1,1 0 1,-1 1-1,1-1 1,-1 0-1,1 0 0,0 0 1,0 0-1,0 0 1,0 0-1,1-1 1,-1 1-1,0-1 0,1 0 1,-1 1-1,1-1 1,-1 0-1,1 0 0,-1-1 1,6 2-1,-3-1-122,1 0 0,0 0 0,0-1-1,0 0 1,0 0 0,-1 0 0,1-1-1,0 0 1,0 0 0,0-1 0,-1 1 0,1-1-1,-1 0 1,11-6 0,1-4-1606,0 0 0,0-2 0,24-24 0,-8-3-5128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0.4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5761,'0'0'8674,"-25"116"-7010,20-48-95,5 4-545,0-1-408,0-8-328,5-11-168,4-13-120,-4-11-64,-1-9-480,-4-7-512,0 0-416,-2-1-689,-8-1-736,-4-6-2048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0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21 168 8706,'0'0'5630,"15"6"-4923,-5-2-568,-3-1-73,0-1 0,0 1-1,0 0 1,-1 0 0,0 1-1,1 0 1,-1 0 0,-1 1 0,1-1-1,-1 1 1,0 1 0,0-1-1,8 11 1,-6-4 37,-1 1 0,0 0 0,-1 1 0,0-1 0,0 1 0,-2 0-1,0 0 1,-1 0 0,0 1 0,-1-1 0,-1 28 0,0-40-91,-1 0 0,1 0 0,-1 0 0,1 0 0,-1 0 0,0 0 0,0 0 0,0 0 0,0 0 0,0 0 0,0-1 1,0 1-1,-1 0 0,1-1 0,-1 1 0,1-1 0,-1 1 0,0-1 0,1 0 0,-1 0 0,0 1 0,0-2 0,0 1 0,0 0 0,0 0 0,0 0 0,0-1 0,0 1 0,-3-1 0,-8 3-6,0-2-1,0 0 1,-23-1-1,20-1-169,14 2 43,0-1-1,0 0 1,1 0 0,-1 0 0,0 0 0,0-1 0,1 1 0,-1 0 0,0-1-1,1 1 1,-1-1 0,0 1 0,1-1 0,-1 0 0,1 0 0,-1 0-1,1 0 1,-1 0 0,1 0 0,0 0 0,-1-1 0,1 1 0,0 0-1,0-1 1,0 1 0,0 0 0,0-1 0,0 0 0,1 1 0,-1-1 0,0 1-1,1-1 1,-1 0 0,1 1 0,-1-4 0,0-14-4488</inkml:trace>
  <inkml:trace contextRef="#ctx0" brushRef="#br0" timeOffset="1">313 0 7922,'0'0'6161,"9"163"-4569,-9-75-367,0-3-225,-7-11-416,5-22-208,-1-2-208,3-5-160,0-15-8,0-17-584,12-28-3201,5-15 961,-5-6-2506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1.2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3385,'-1'4'17163,"0"-3"-17160,1 1 1,0-1-1,-1 0 0,1 1 0,0-1 0,0 1 1,0-1-1,0 1 0,0-1 0,0 1 0,1-1 1,0 3-1,7 12 69,1-1 1,1-1 0,0 1 0,1-2 0,0 1-1,1-1 1,0-1 0,18 13 0,-26-22-133,-1-1 1,1 1 0,-1-1 0,1 0 0,0 0 0,0 0-1,0 0 1,0-1 0,0 0 0,1 1 0,6-1-1,-9-1-237,0 0 0,0 0 0,0 0-1,0-1 1,0 1 0,0-1-1,0 1 1,0-1 0,0 0-1,0 0 1,-1 1 0,1-2-1,0 1 1,0 0 0,-1 0-1,1 0 1,-1-1 0,1 1-1,-1-1 1,0 1 0,1-1-1,-1 0 1,0 1 0,0-1-1,1-3 1,8-17-5538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1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232 0 2881,'0'0'14051,"-57"168"-12731,22-51-184,-1-6-232,12-21-168,5-34-407,8-22-209,1-1-120,-2-2-481,-2-7-1103,7-10-1312,0-12-3242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11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11 5329,'0'0'7380,"21"-3"-6197,0 0-905,0 0-1,28 2 0,-45 1-228,1 1-1,0 1 0,0-1 1,0 1-1,-1-1 0,1 1 0,-1 1 1,1-1-1,-1 1 0,0-1 0,0 1 1,0 0-1,0 1 0,-1-1 0,1 1 1,-1-1-1,0 1 0,5 8 0,-1-3 48,9 11 125,-2 0 0,16 28 1,-25-39-214,0 0 1,-1 1-1,0-1 1,-1 1-1,0 0 1,0 1-1,-1-1 0,1 13 1,-3-21-6,0-1 0,0 1 1,-1-1-1,1 1 0,0-1 1,-1 1-1,1-1 0,-1 1 0,1-1 1,-1 0-1,0 1 0,1-1 1,-1 0-1,0 1 0,0-1 1,0 0-1,0 0 0,0 0 0,0 0 1,-1 0-1,1 0 0,0 0 1,0 0-1,-1 0 0,1-1 0,0 1 1,-1-1-1,1 1 0,-1-1 1,1 1-1,-3 0 0,-6 1 2,-1-1 0,1 0 0,-18 0 0,18-1-34,-22 0-451,0-1 0,-62-11 0,63 5-1415,-41-15 1,15 0-3441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1.9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61 10786,'0'0'6610,"19"3"-5875,-9-2-631,149 17 1164,-141-17-1252,-11 0 28,1-1-1,-1 0 1,1 0 0,-1-1 0,10-1 0,-16 2-91,1-1 0,0 1 0,-1-1 0,0 0-1,1 1 1,-1-1 0,1 0 0,-1 0 0,0 0 0,1 0 0,-1 0-1,0 0 1,0 0 0,0 0 0,0 0 0,0-1 0,0 1 0,0 0-1,0-1 1,-1 1 0,1-1 0,-1 1 0,1-1 0,-1 1 0,1-1-1,-1 1 1,0-1 0,1 1 0,-1-4 0,0 4-51,0-1-1,0 1 1,0-1-1,0 1 1,0-1-1,0 1 1,0-1 0,0 1-1,-1-1 1,1 1-1,-1-1 1,1 1 0,-1-1-1,1 1 1,-1-1-1,0 1 1,0 0 0,0 0-1,0-1 1,0 1-1,0 0 1,0 0 0,0 0-1,0 0 1,0 0-1,-1 0 1,1 0 0,0 1-1,-1-1 1,1 0-1,0 1 1,-3-1-1,-4-1 29,1 1 0,0 0 0,-1 1 0,1 0 0,-13 1 0,15 0 88,0-1 95,1 1 0,0 0-1,1 0 1,-1 0 0,0 1 0,0-1 0,0 1 0,1 0 0,-1 0 0,1 0-1,-1 1 1,1-1 0,0 1 0,0 0 0,0-1 0,-5 8 0,6-8-29,0 1 0,0 0 0,1 0 0,-1 0 0,1 0 0,-1 0 0,1 0 0,0 1 0,0-1 1,0 0-1,0 1 0,1-1 0,0 0 0,-1 1 0,1-1 0,0 1 0,1-1 0,-1 0 0,0 1 0,1-1 1,1 5-1,0-6-84,-1 0 1,1 1-1,0-1 0,0 0 1,0 0-1,0 0 1,1 0-1,-1-1 1,0 1-1,1-1 1,-1 1-1,1-1 0,-1 0 1,1 0-1,0 0 1,-1 0-1,1 0 1,0-1-1,0 1 1,0-1-1,4 0 1,1 1-411,1 0 1,-1-1 0,1 0-1,-1-1 1,1 0 0,11-3-1,-12 2-501,0-2-1,-1 1 1,1-1-1,-1 0 1,0-1-1,-1 0 1,8-6-1,13-15-5010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2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5337,'0'0'6610,"0"16"-4373,-8 241 3354,8-214-5510,0-43-137,0-13-29,0-1 61,1 1 1,0 0-1,1 0 0,1 0 1,0 0-1,0 1 0,2-1 1,-1 1-1,2 0 1,0 0-1,8-13 0,-10 19 48,1-1 0,0 1 0,0 0 0,0 0 0,1 0 0,0 1 0,0 0 0,1 0 0,-1 1-1,1 0 1,0 0 0,0 0 0,1 1 0,-1 0 0,1 0 0,-1 1 0,1 0 0,0 0 0,15-1 0,58 2-2488,-45 2-2273,-2-1-4123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2.5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1 18172,'0'0'5777,"-25"0"-25477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3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4689,'0'0'2929,"25"10"-4274,-18-4-303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3.5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7962,'0'0'888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7.4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273 174 3409,'0'0'4434,"0"-11"-3160,0 0-798,2 2 150,-2 0-1,0 0 1,0 1-1,0-1 0,-1 0 1,-3-15-1,3 22-465,0 1 1,0 0-1,0 0 0,0 0 0,0-1 1,0 1-1,0 0 0,-1 1 0,1-1 1,0 0-1,0 0 0,-1 0 0,1 1 1,0-1-1,-1 1 0,1-1 0,-1 1 1,1 0-1,-1-1 0,1 1 0,-1 0 1,1 0-1,-1 0 0,1 0 1,-3 0-1,-40 8 2,34-4-141,0 0 0,0 1 0,0 1-1,1 0 1,0 0 0,0 1 0,0 0 0,1 0 0,0 1 0,-9 11 0,7-7 76,1 1 1,0-1-1,1 1 1,0 1-1,1 0 1,-10 28-1,14-32-43,0 0 1,1 1-1,0-1 0,1 1 0,0-1 1,0 1-1,1-1 0,1 1 0,0-1 1,2 12-1,-1-16-44,-1 0 0,2 1 0,-1-1 0,1 0 0,0 0 0,0 0 0,0-1 0,1 1 0,0-1 0,0 0 0,0 0 0,1 0 0,0 0 0,0-1 0,0 0 1,0 0-1,7 3 0,0 0 6,0-2 0,1 1 1,0-1-1,0-1 0,1-1 1,-1 0-1,28 3 1,-8-4-23,0-1 1,40-5-1,-55 2-54,0-1-1,0-1 1,-1 0-1,1-1 0,-1-1 1,0 0-1,-1-2 1,0 0-1,0 0 0,15-12 1,-21 13 42,-1 0 0,1-1 0,-1-1 0,-1 1 0,0-2 0,0 1 0,-1-1 0,0 0 0,0 0 0,-1-1 0,-1 0-1,0 0 1,0 0 0,-1-1 0,4-19 0,-5 17 29,-1-1-1,0 1 0,-2-1 0,1 0 0,-2 1 0,0-1 0,-1 1 0,0-1 0,-1 1 0,-6-17 0,7 25-8,-1 0 0,1 0 0,-1 0-1,0 1 1,-1-1 0,1 1 0,-1 0 0,0 0-1,-1 1 1,1-1 0,-1 1 0,0 0 0,0 0-1,0 0 1,0 0 0,-1 1 0,0 0-1,1 1 1,-1-1 0,0 1 0,0 0 0,-1 0-1,1 1 1,0 0 0,-11-1 0,1 1-36,0 1 0,1 0 0,-1 1 0,0 1 0,0 0 0,1 1 1,-17 6-1,9-1-493,1 1 0,1 1 1,0 2-1,-22 15 0,-33 28-7058,47-35-160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7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1 5009,'0'0'9842,"-82"79"-9450,58-49-112,5-4-128,9-4-152,6-5-72,4-5-992,21-10-1016,7-2-833,1 0-2024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08.1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156 0 11322,'0'0'3393,"-95"111"-3081,72-76-192,6-6-120,5-5-16,5-5-416,5-8-784,2-8-745,11-3-567,9-15-161</inkml:trace>
  <inkml:trace contextRef="#ctx0" brushRef="#br0" timeOffset="1">168 165 7274,'0'0'5937,"-71"98"-5937,56-82-184,6-4-1136,-1-5-2953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0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8346,'0'0'4362,"10"0"-4225,201-8 3860,-211 8-4007,1 0 0,-1 0-1,1 0 1,-1 0 0,1 0 0,-1 0-1,0 1 1,1-1 0,-1 0-1,1 0 1,-1 0 0,0 1 0,1-1-1,-1 0 1,0 0 0,1 1-1,-1-1 1,0 0 0,1 1 0,-1-1-1,0 0 1,0 1 0,1-1-1,-1 1 1,0-1 0,0 0 0,0 1-1,0-1 1,1 1 0,-1-1-1,0 0 1,0 1 0,0-1 0,0 1-1,0-1 1,0 1 0,0 0-1,0 24-141,-1-12 118,-7 211 598,-1 16 139,8-180-549,-1-30-19,2 1 1,1-1-1,1 0 0,12 56 1,-11-81-341,-1-12-3241,-2-3-1968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1.9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1259 10962,'0'0'4929,"19"13"-4597,0 1-242,-8-6-26,-1 0 0,1-1 0,0 0-1,1-1 1,0-1 0,0 0 0,0 0 0,23 5 0,43 3 370,0-4 1,1-4 0,81-4-1,-134-1-375,106-6 47,-1-6 0,-1-5 0,130-36 0,-176 31-89,-1-4 0,-1-3 0,-2-4-1,94-52 1,283-198 3,-234 143 1,6 10-1,287-117 1,-356 181-104,284-75 1,-326 114 35,0 5 0,2 5 0,156-1 1,425 43-434,232 112-263,-824-110 712,-177-15-1889,45-12-2925,2 0-3258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12.2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0 3305,'0'0'3913,"21"14"-2747,-8-6-1006,-1 0-1,0 1 0,0 0 0,-1 1 0,0 1 0,0-1 0,-1 2 0,-1-1 0,0 2 0,-1-1 0,0 1 0,-1 0 1,8 20-1,126 400 2765,-29 19-1327,-85-327-1118,20 230 1,-44-293-402,-2 1 0,-3-1 0,-3 1 0,-3-1 1,-26 105-1,2-66 72,-66 141 0,-66 86 482,130-262-469,-62 97-588,78-137-1834,-41 42 0,24-36-3204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2.2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 1 7009,'0'0'7421,"19"19"-6334,4 5-760,-6-6-92,1 0-1,1-1 1,1-1-1,28 17 1,-28-19-66,2-1-56,-2 1 1,28 25-1,-43-34-112,0-1 1,-1 1-1,1 0 1,-1 1-1,0-1 1,-1 1-1,1 0 0,-1 0 1,0 0-1,-1 0 1,0 0-1,1 1 1,-2-1-1,2 9 1,-3-12-3,1 1 0,-1-1 1,0 1-1,0 0 0,-1-1 1,1 1-1,-1-1 0,0 1 0,0-1 1,0 1-1,0-1 0,-4 6 1,1-2-6,-1-1 0,0 1 0,0-1 0,-13 12 0,-12 8-165,-1-1 0,-65 39 0,-74 28-1596,66-42-1441,26-19-2220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2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9354,'0'0'6393,"55"145"-5480,-36-70-513,0-1-240,-5-5-80,2-8-80,-8-13-224,-8-3-977,0-12-1479,-3-14-1873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3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 11626,'0'0'4882,"21"-4"-4641,72-8 135,-86 12-365,1 0 0,-1 0 0,0 1 0,1 0 0,-1 0 0,0 1 0,0 0 1,0 0-1,0 1 0,0 0 0,0 0 0,-1 0 0,1 1 0,-1 0 0,0 0 0,0 1 0,-1 0 0,9 9 0,-11-12-14,0 2-1,-1-1 1,1 0-1,-1 0 1,0 1-1,0 0 1,0-1-1,-1 1 0,1 0 1,-1 0-1,0 0 1,0-1-1,0 1 1,0 1-1,-1-1 1,1 0-1,-1 0 1,0 0-1,-1 0 1,1 0-1,-1 0 1,1 0-1,-1 0 1,-1 0-1,1 0 0,0 0 1,-1-1-1,0 1 1,0 0-1,0-1 1,-4 6-1,-3 1 18,0 0-1,-1-1 0,-1 0 0,1 0 0,-1-1 0,-1 0 1,1-1-1,-1-1 0,-1 0 0,-23 9 0,26-12-775,0-1 0,0 1-1,0-2 1,0 1 0,-11-1-1,3-1-5405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3.6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130 30 12883,'0'0'1604,"-11"16"-1217,4-7-272,-1 0 18,1 1 0,1-1 1,0 1-1,0 0 0,1 0 1,1 1-1,-1 0 0,2 0 1,-1 0-1,-1 13 1,2-4 60,1 0 1,1 1 0,0-1 0,2 0 0,5 34-1,-5-49-171,0 0-1,0-1 1,0 1-1,1 0 1,-1-1-1,1 1 0,0-1 1,1 1-1,-1-1 1,1 0-1,0 0 1,0 0-1,0-1 0,0 1 1,1-1-1,0 1 1,-1-1-1,1 0 1,0-1-1,1 1 0,-1-1 1,0 0-1,1 0 1,-1 0-1,1 0 1,0-1-1,-1 0 0,1 0 1,5 1-1,-3-1 5,-1-1 0,0 0-1,0 0 1,0 0-1,0-1 1,0 0 0,0 0-1,0 0 1,0-1 0,0 0-1,0 0 1,-1 0 0,1-1-1,-1 0 1,0 0 0,7-5-1,-6 2-44,0 1-1,-1-1 0,1 0 1,-1-1-1,-1 1 0,1-1 1,-1 0-1,0 0 1,-1 0-1,0-1 0,0 1 1,2-10-1,0 0-133,-2 0 0,0 0-1,-1-1 1,0 1 0,-2-1 0,0 1 0,-1 0 0,-4-21 0,4 30 72,-1-1 1,0 1 0,-1 0 0,0 1 0,0-1 0,-1 1 0,0-1 0,-7-9 0,8 13 45,-1 0 0,0 0 0,0 0 0,0 1-1,0-1 1,0 1 0,-1 0 0,0 0 0,1 0 0,-1 1 0,0-1 0,0 1 0,-10-2 0,6 2-69,-1 0 0,0 0 1,1 1-1,-1 0 0,0 1 0,0 0 0,1 1 0,-1 0 1,0 1-1,1-1 0,-1 2 0,-10 3 0,13-3-544,-1 1 0,1-1-1,0 1 1,0 1 0,0 0-1,1 0 1,-1 0 0,1 0 0,-5 7-1,-4 9-5596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3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211 1 9114,'0'0'7291,"-10"4"-7010,3-2-260,0 1-1,1 0 1,-1 0 0,1 0-1,0 1 1,0 0-1,0 0 1,0 1-1,1 0 1,0 0 0,0 0-1,0 0 1,-4 7-1,0 0 63,1 1-1,0 0 1,1 0-1,1 1 1,0 0-1,1 0 1,0 0-1,1 1 0,1-1 1,0 1-1,-1 27 1,4-39-73,0 1 0,0-1 1,1 0-1,-1 0 0,1 1 1,0-1-1,0 0 0,0 0 1,0 0-1,1 0 0,-1 0 1,1 0-1,0 0 0,-1 0 1,1-1-1,3 4 0,-1-3 12,0 1 0,1-1 0,-1 0 0,1 0 0,0 0-1,-1 0 1,1-1 0,0 0 0,6 2 0,11 1 21,0-1 1,0 0-1,43 0 0,-46-3-97,-16-1 13,-1 0 0,1 1 0,0-1 0,-1 0-1,1 1 1,0 0 0,-1-1 0,1 1 0,-1 0 0,5 3-1,-6-3 20,-1-1 0,1 1 0,-1 0-1,1 0 1,-1-1 0,1 1-1,-1 0 1,0 0 0,1 0 0,-1-1-1,0 1 1,0 0 0,0 0-1,1 0 1,-1 0 0,0 0 0,0 0-1,0 0 1,0-1 0,-1 1-1,1 0 1,0 0 0,0 0-1,0 0 1,-1 0 0,1 0 0,0-1-1,-1 1 1,1 0 0,-1 0-1,1-1 1,-1 1 0,1 0 0,-1 0-1,0-1 1,0 1 0,-14 16-7,0-1 1,-1-1-1,-1 0 0,-1-2 1,-31 20-1,20-13 19,12-8-103,-45 30-198,20-17-2669,21-16-2128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4.3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97 12947,'0'0'5281,"132"-22"-4585,-80 13-360,0 0-192,-7-1-88,-7-1-56,-5 3-72,-6-1-632,-2 1-688,-8 1-1457,-7 3-2560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4.6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4505,'0'0'5185,"7"118"-3136,-7-51 199,0 16-32,0 5-839,0-17-601,0 4-464,0-15-208,0-11-104,0-10-784,0-11-2177,-3-18-4200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5.2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208 1 3513,'0'0'13643,"-55"112"-13155,27-32 208,0-4-176,4-7-176,7-24-144,0-2-104,1 0-96,2-10-96,7-10-768,5-11-1064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5.6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43 9706,'0'0'2154,"0"20"-958,0-8-1083,0 68 1506,12 91 1,-10-158-1563,1 4 14,0-1-1,6 19 1,-8-34 268,-4-97-161,0 53-286,2 0-1,7-59 1,-5 96 130,0 0 1,0 0-1,1 0 1,-1 0-1,1 1 1,0-1-1,1 1 1,0-1-1,-1 1 1,2 0-1,-1 0 0,1 0 1,-1 0-1,8-6 1,-6 7-44,1 0-1,0 0 1,-1 1 0,1 0-1,1 0 1,-1 0 0,0 1-1,1 0 1,-1 0 0,1 1 0,-1 0-1,12-1 1,98 0-5643,-82 2 536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6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0 251 13051,'0'0'3042,"16"-4"-2547,4-1-339,0 0 1,-1-2 0,0 0 0,0-2 0,-1 0 0,0-1 0,22-15-1,-33 19-119,0 1 0,0-1 0,-1 0-1,0 0 1,0-1 0,0 0-1,-1 0 1,0 0 0,0-1 0,-1 0-1,0 1 1,-1-1 0,1-1-1,-2 1 1,1-1 0,-1 1 0,0-1-1,0-11 1,-2 19-35,-1 0 0,1 0 0,-1 0 1,1 0-1,-1 0 0,1 1 0,-1-1 0,0 0 0,0 0 0,0 0 0,1 0 1,-1 1-1,0-1 0,0 0 0,0 1 0,0-1 0,0 1 0,0-1 1,0 1-1,0 0 0,0-1 0,0 1 0,-1 0 0,1 0 0,0 0 1,0 0-1,0 0 0,-1 0 0,-37-3 0,37 3-1,-5 1 79,0-1-1,0 1 0,0 1 0,0-1 1,0 1-1,1 1 0,-1-1 0,0 1 0,1 0 1,0 0-1,0 1 0,0 0 0,0 0 1,0 0-1,1 1 0,0 0 0,0 0 1,0 0-1,1 1 0,-1-1 0,1 1 1,-5 11-1,1-2-79,1 0 0,0 0 0,1 1 1,1 1-1,0-1 0,1 0 0,1 1 0,-1 23 1,2-23 95,2 0 0,0 0 1,0 0-1,2 0 1,6 29-1,-7-42-88,0 0-1,1 0 1,-1 0 0,1 0 0,0 0-1,0 0 1,0-1 0,1 1 0,-1-1-1,1 1 1,0-1 0,0 0 0,0 0-1,0 0 1,0-1 0,1 1 0,-1-1-1,1 0 1,0 0 0,0 0 0,0 0-1,0-1 1,0 1 0,0-1 0,0 0-1,0 0 1,0-1 0,7 1 0,-2-1-26,0 0 0,0-1 0,0 0 1,0-1-1,0 0 0,0 0 1,0-1-1,-1 0 0,1 0 0,-1-1 1,1 0-1,-1-1 0,-1 0 1,13-10-1,7-7-530,-1-2 1,34-41-1,-39 42 1,79-92-2757,-37 38-2986,-44 51 1508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12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12411,'0'0'5881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6.7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0 912,'0'0'12962,"-1"24"-12366,1-17-573,0 550 4403,3-521-4133,3 0 1,16 64 0,-16-82-315,0-1-1,1 0 1,0-1 0,1 0 0,1 0 0,1 0 0,15 18 0,-14-27-1867,-6-15 121,-4-21-834,-2 23 2185,-1-37-4535,-8-4-2193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7.0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 8858,'0'0'3746,"16"-6"-3141,53-16-159,-66 21-417,0 0 0,0 1 1,0-1-1,0 1 0,0-1 1,0 1-1,0 0 0,0 0 0,1 0 1,-1 0-1,0 1 0,0 0 1,0-1-1,0 1 0,0 0 0,0 0 1,0 1-1,0-1 0,-1 0 1,1 1-1,0 0 0,-1 0 0,1 0 1,-1 0-1,0 0 0,1 0 1,-1 1-1,0-1 0,0 1 0,-1-1 1,1 1-1,0 0 0,-1 0 1,0-1-1,0 1 0,2 6 0,0 0 43,-1 0 0,0 1 0,-1-1-1,0 0 1,0 1 0,-1 0-1,0-1 1,-1 1 0,0-1 0,-2 11-1,0-13-22,1 1 0,-1-1 0,0 0-1,-1 0 1,0 0 0,0 0 0,0-1-1,-1 1 1,0-1 0,0 0 0,-8 7-1,9-10-236,-1 1 0,1-1 0,-1 0-1,1 0 1,-1 0 0,0 0 0,0-1-1,0 0 1,0 0 0,-1 0 0,1-1-1,0 0 1,-1 0 0,1 0 0,-1-1-1,-8 0 1,-3-3-4066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7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11642,'0'0'3977,"22"123"-3881,-13-54 352,1 9-199,-1-4-153,-2-8-88,-2-9 0,0-16-8,-3-11-457,3-25-1135,-1-5-1521,-1-5-2168</inkml:trace>
  <inkml:trace contextRef="#ctx0" brushRef="#br0" timeOffset="1">141 189 10426,'0'0'3761,"35"118"-3145,-20-75-288,2-3-208,-1-9-24,0-8-96,-1-13-304,4-10-648,14-12-560,-7-14-937,0-7-1720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7.7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336 0 1112,'0'0'10354,"-65"153"-8641,13-25-201,-4 20-56,3-4-503,15-35-257,15-40-280,8-27-416,6-15-24,-1-8-1240,3-7-2841,0-8-2489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8.0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161 0 7986,'0'0'5161,"-5"104"-4049,-16-12-96,-10 27-232,0-3-423,3-24-193,9-34-168,9-23-144,3-2-1257,2-7-1759,1-12-2794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8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1200,'0'0'6574,"0"15"-4327,-6 109 773,-3 75 520,9-101-3089,0-97-273,1-21 565,17-53-745,2 0-1,58-134 0,-77 203 15,1 0 1,0-1-1,0 1 0,0 0 1,0 0-1,1 0 0,0 1 0,4-6 1,-4 7-108,-1 1 1,1-1 0,-1 1 0,1 0-1,-1 0 1,1 0 0,0 0 0,-1 1 0,1-1-1,0 1 1,0-1 0,0 1 0,-1 0-1,5 1 1,23-1-5931,-20 3 569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9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52 259 10682,'0'0'4141,"15"-10"-4059,50-35-150,-60 41-13,0-1 1,-1 1 0,1-1-1,-1 1 1,0-1 0,0 0-1,-1-1 1,1 1 0,-1-1-1,-1 1 1,1-1 0,-1 0-1,2-7 1,-1 1-51,-1 0 0,-1 0-1,0 0 1,-2-22 0,1 33 142,1-1 0,-1 1 0,0-1-1,0 1 1,-1-1 0,1 1 0,0-1 0,0 1 0,-1-1-1,1 1 1,-1-1 0,1 1 0,-1-1 0,0 1 0,1 0-1,-1-1 1,0 1 0,0 0 0,0 0 0,0 0-1,0 0 1,0 0 0,-1 0 0,1 0 0,0 0 0,0 0-1,-1 0 1,1 0 0,0 1 0,-1-1 0,1 1 0,-1-1-1,1 1 1,-1-1 0,1 1 0,-1 0 0,1 0 0,-1 0-1,1 0 1,-1 0 0,0 0 0,1 0 0,-1 0 0,1 1-1,-1-1 1,1 1 0,0-1 0,-3 2 0,-2 0 26,0 0 1,0 1-1,0-1 1,0 2 0,1-1-1,-1 1 1,1-1 0,0 1-1,0 1 1,-7 6-1,4 1 158,-1 0-1,2 1 0,-1 0 1,2 1-1,0-1 0,0 1 0,1 0 1,1 1-1,1-1 0,0 1 1,0 0-1,0 28 0,3-41-193,0 0 0,0 0 0,0 0 0,1 0 0,-1 0 0,0 0-1,1 0 1,-1-1 0,1 1 0,0 0 0,0 0 0,-1-1 0,1 1 0,0 0 0,1-1-1,-1 1 1,0-1 0,0 1 0,1-1 0,-1 0 0,0 1 0,4 1 0,-2-1-38,1-1 0,0 1 1,0-1-1,-1 0 0,1 0 1,0 0-1,0 0 0,0-1 1,0 0-1,7 0 1,2-1-184,0 0 1,0-1-1,0-1 1,-1 0-1,1 0 1,12-7-1,9-5-1788,-1-1 0,47-32-1,-67 39 1366,-1 0-1,0-1 1,-1 0 0,0-1-1,0 0 1,-1-1-1,0 0 1,13-24-1,-20 32 948,-1-1-1,0 0 1,0 0-1,-1-1 1,1 1-1,-1 0 1,1-10-1,-2 14-110,0 0-1,0-1 1,0 1 0,0 0-1,0 0 1,0-1-1,0 1 1,0 0-1,-1-1 1,1 1 0,-1 0-1,1 0 1,-1 0-1,1-1 1,-1 1-1,0 0 1,1 0 0,-1 0-1,0 0 1,0 0-1,0 0 1,0 0-1,0 1 1,0-1 0,0 0-1,0 0 1,0 1-1,0-1 1,0 0-1,0 1 1,-1-1 0,1 1-1,0 0 1,0-1-1,-3 1 1,0-1-56,0 1 1,0 0 0,0-1-1,-1 2 1,1-1-1,0 0 1,0 1-1,0 0 1,0 0 0,-1 0-1,1 0 1,1 1-1,-1-1 1,0 1-1,0 0 1,-5 5-1,4-3-29,0 0 0,0 1 0,1-1 0,0 1 0,0 1 0,0-1-1,1 0 1,0 1 0,0 0 0,-2 6 0,-1 6 64,0 0 1,1 1-1,2 0 0,0-1 1,0 2-1,2 26 1,0-44-192,1 0 1,0-1 0,0 1 0,0 0 0,1-1-1,-1 1 1,0 0 0,0-1 0,1 1 0,-1-1-1,1 1 1,0 0 0,-1-1 0,1 1-1,0-1 1,0 0 0,0 1 0,0-1 0,0 0-1,0 1 1,0-1 0,1 0 0,-1 0 0,0 0-1,1 0 1,-1 0 0,1-1 0,-1 1 0,1 0-1,-1 0 1,1-1 0,-1 1 0,1-1-1,0 0 1,-1 1 0,1-1 0,0 0 0,-1 0-1,1 0 1,0 0 0,-1 0 0,1-1 0,-1 1-1,1 0 1,0-1 0,-1 1 0,1-1 0,-1 0-1,1 1 1,-1-1 0,1 0 0,-1 0-1,1 0 1,1-2 0,3-3-244,1 0 0,-1 0 0,0-1 0,-1 0 1,0 0-1,8-15 0,24-53-1896,-28 55 1597,-3 3 240,-5 14 324,0-1-1,0 1 1,0 0-1,1 0 1,-1 0-1,1 0 1,0 0-1,-1 0 1,1 0 0,4-3-1,-5 7 18,0 0 1,-1 0-1,1 0 0,-1-1 1,1 2-1,-1-1 0,1 0 1,-1 0-1,1 0 0,-1 0 1,0 0-1,0 0 0,1 0 1,-1 0-1,0 1 0,0-1 1,0 0-1,-1 0 0,1 2 1,0-2-16,5 438 5679,-5-323-5527,1-103-105,-3 19-368,1-31 279,1-1 1,0 1-1,-1 0 1,1-1-1,0 1 0,-1 0 1,1-1-1,-1 1 1,0-1-1,1 1 1,-1-1-1,1 1 1,-1-1-1,0 1 1,1-1-1,-1 1 0,0-1 1,1 0-1,-1 0 1,0 1-1,0-1 1,1 0-1,-1 0 1,0 0-1,0 0 1,1 0-1,-1 0 0,0 0 1,0 0-1,0 0 1,1 0-1,-1 0 1,0 0-1,0-1 1,0 1-1,-4-2-244,1 1 1,-1-1-1,1-1 1,-1 1-1,1-1 0,0 1 1,0-1-1,0 0 1,0 0-1,1-1 0,0 1 1,-1-1-1,1 0 1,-4-7-1,-4-5-986,1-1-1,-10-24 1,10 16 371,1 1 0,1-1 0,1 0 0,-5-35 0,8 28 3416,0-46 0,3 76-2284,1-1-1,0 1 0,0 0 1,1-1-1,-1 1 1,0-1-1,1 1 0,-1 0 1,1-1-1,0 1 1,0 0-1,0 0 0,0 0 1,0 0-1,0 0 1,1 0-1,-1 0 0,4-3 1,-2 3-50,0 0 0,1 0 1,-1 0-1,0 1 0,1 0 0,0-1 1,-1 1-1,1 1 0,0-1 1,-1 0-1,6 1 0,74-5 1314,37-5-1202,-105 7-1112,0 0-1,0-1 0,16-7 1,-5-2-3579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9.4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11570,'0'0'2505,"0"97"-1145,0-45-375,0 0-257,4-5-432,2-9-296,-2-12-8,-2-9-840,-6-34-13428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19.7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10474,'0'0'5073,"109"73"-13418</inkml:trace>
  <inkml:trace contextRef="#ctx0" brushRef="#br0" timeOffset="1">311 49 7314,'0'0'4383,"-17"17"-3297,-50 59-123,61-69-818,0 0 0,1 0 0,1 0 0,-1 1 0,1 0 0,0 0 0,1 0 0,0 1 0,0-1 0,0 1 0,1-1 0,1 1 0,0 0 0,0 0 0,1 16 0,0-23-125,-1 0 1,1 0-1,1 0 0,-1 0 0,0-1 0,0 1 1,1 0-1,-1 0 0,1 0 0,0 0 0,-1-1 1,1 1-1,0 0 0,0-1 0,0 1 0,0 0 1,0-1-1,1 1 0,-1-1 0,0 0 0,1 1 1,-1-1-1,1 0 0,-1 0 0,1 0 0,0 0 1,2 1-1,4 0 32,0 0 1,0 0 0,0-1-1,0 0 1,13 0-1,-15-1-46,-1 0 0,1 0 1,-1 1-1,1-1 0,-1 1 0,1 0 0,-1 1 0,0-1 1,1 1-1,-1 0 0,5 3 0,-9-4-14,-1 0 0,1 0 1,0 0-1,0 0 0,-1 0 0,1 0 1,-1 0-1,1 0 0,-1 0 0,1 1 1,-1-1-1,1 0 0,-1 0 0,0 0 1,0 1-1,0-1 0,0 0 0,0 0 1,0 0-1,0 1 0,0-1 0,0 0 1,0 0-1,-1 0 0,1 1 0,-1 1 0,-1 1 7,0 0 0,1-1 0,-1 1-1,0 0 1,-1-1 0,-3 6-1,-4 2-465,-29 30 1487,15-27-2681,-2-8-4258,17-6-2952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0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61 11082,'0'0'6826,"93"7"-5802,-48-7-520,5 0-344,1 0-160,-5 0 0,-9 0-744,-10-2-648,-9-18-1337,-10-1-1248,-4-3-744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7:41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84 6105,'0'0'8828,"-6"-3"-8427,-17-6-373,17 6 1372,29-1-585,36-13-693,2 2 0,0 2 0,85-5 0,-138 17-174,0 0-1,0 1 0,0 0 1,0 1-1,14 2 1,-18-2 21,0 1 0,-1-1 0,1 1 1,0 0-1,-1 0 0,1 0 1,-1 1-1,0-1 0,1 1 1,-1-1-1,0 1 0,4 7 0,12 14 30,-11-13 15,0-1 0,1 1 0,11 8 0,-17-16-10,0 0 0,0-1 0,0 0 0,1 0 0,-1 0 1,1 0-1,-1 0 0,1-1 0,0 0 0,0 0 0,0 0 0,-1 0 0,1 0 0,8 0 0,16-4-168,1-1-1,-1-1 0,0-1 1,0-1-1,47-20 0,-20 7-226,-34 13 201,0 0 0,1 1 0,-1 1-1,1 1 1,33-1 0,-49 6 167,-1 0 0,0 1 0,0 0 0,0 0 0,0 0 0,0 0 0,0 1 0,-1 0 0,1 0 0,-1 0 0,0 0 0,0 1 0,4 4 0,18 13 110,-13-14-71,0 0 0,0 0-1,1-1 1,0-1 0,0-1 0,0 0-1,0 0 1,1-2 0,-1 0-1,1 0 1,0-1 0,0-1 0,0-1-1,-1 0 1,20-4 0,16-5-172,0-3 0,-1-2 0,47-21 0,-79 29 135,1 1-1,0 1 1,-1 0-1,20-2 1,-29 7 0,-1-1-1,1 1 1,-1 0 0,0 0 0,1 1 0,-1 0-1,0 1 1,1-1 0,-1 1 0,0 1 0,0-1 0,11 7-1,0 2 53,1-1-1,1 0 1,0-2-1,0 0 0,0-2 1,1 0-1,0-1 1,0-1-1,0-1 1,35 1-1,-23-6-124,0 0 1,0-2-1,0-2 1,0-1-1,60-21 1,-62 16 49,1 2 0,-1 1 1,2 2-1,-1 1 1,59-4-1,-87 11 58,0-1 1,0 1-1,0 0 0,0 0 0,0 0 1,0 0-1,0 1 0,0-1 0,-1 1 1,8 4-1,35 31 527,-6-5-289,-26-24-206,1-1 1,-1 0 0,1 0-1,1-1 1,-1-1-1,1-1 1,0 0 0,-1-1-1,2-1 1,18 0-1,-14-1-55,1-2 0,-1 0 0,0-2-1,1 0 1,-1-2 0,0 0 0,24-10 0,-30 9-26,153-52-266,-140 50 268,0 2-1,0 1 1,0 2-1,37-1 1,-57 5 55,-1 0 1,1 0 0,-1 1 0,1 0-1,-1 1 1,0 0 0,0 0 0,0 0-1,0 1 1,-1 0 0,1 0 0,-1 1-1,0 0 1,7 7 0,-7-6 24,1 0 1,0-1-1,0 0 0,0 0 0,1 0 1,-1-1-1,1 0 0,0-1 1,0 0-1,1 0 0,-1-1 1,10 2-1,7-2 2,1-2 0,0-1 0,47-7 0,72-24-375,-1-1 116,-144 33 181,1 0 0,-1 0 0,1 0 0,-1-1 0,1 1-1,-1 0 1,0 0 0,1 0 0,-1 0 0,1 0 0,-1 0 0,1 0 0,-1 0 0,1 0 0,-1 0 0,1 0 0,-1 0 0,1 0 0,-1 0-1,1 0 1,-1 0 0,0 1 0,1-1 0,-1 0 0,1 0 0,-1 0 0,1 1 0,-1-1 0,0 0 0,1 1 0,-1-1 0,0 0 0,1 1 0,-1-1-1,0 0 1,0 1 0,1-1 0,-1 1 0,0-1 0,0 1 0,1 0 0,-10 20-2836,-1-5-849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0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0 4217,'0'0'5641,"-35"90"-4417,14 5 777,2 0 223,4-3-639,8-16-793,7-24-496,0 2-184,0-4-112,3-14-448,13-13-648,17-23-1289,-4 0-600,-1-6-2800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0.8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1 146 1568,'0'0'15452,"15"8"-15184,49 25 17,-55-29-243,-1-1-1,1-1 1,-1 0-1,1 0 1,0-1-1,0 1 1,0-2-1,0 0 1,0 0-1,0 0 1,-1-1-1,1 0 1,0-1-1,13-4 1,-16 3-164,0 1 0,0-1 1,0 0-1,-1-1 0,1 1 1,-1-1-1,0 0 0,0 0 1,-1-1-1,8-8 0,-7 8-228,-1-1 1,-1 1-1,1 0 0,-1-1 1,0 0-1,0 0 0,-1 0 0,0 0 1,0 0-1,0 0 0,-1-1 1,0 1-1,0-1 0,0 1 0,-1-1 1,0 1-1,-1-9 0,0 13 351,1 1-1,-1-1 1,1 1 0,-1-1-1,1 1 1,-1 0-1,0 0 1,0-1 0,0 1-1,0 0 1,0 0-1,0 0 1,0 0 0,0 0-1,0 0 1,0 0-1,0 0 1,-1 0 0,1 1-1,0-1 1,-1 0-1,1 1 1,-1-1-1,1 1 1,0 0 0,-1-1-1,1 1 1,-1 0-1,1 0 1,-1 0 0,1 0-1,-1 0 1,1 0-1,-1 1 1,1-1 0,-1 0-1,-1 1 1,-1 0 108,0 0 1,-1 0-1,1 1 0,0-1 1,0 1-1,0 0 0,1 0 1,-1 0-1,0 0 0,1 1 1,-1 0-1,-2 2 1,-2 6 209,1 0 0,0 0 0,1 0 0,0 1 0,1 0 0,0 0 0,1 1 0,1-1 0,0 1 0,0 0 0,1-1 0,1 1 0,0 0 0,2 21 0,-1-32-296,0 1 0,0 0 1,1 0-1,-1 0 1,1 0-1,0 0 1,0-1-1,0 1 1,0 0-1,0-1 0,1 1 1,-1 0-1,1-1 1,0 0-1,0 1 1,0-1-1,0 0 0,0 0 1,0 0-1,0 0 1,1-1-1,-1 1 1,1-1-1,-1 1 1,1-1-1,0 0 0,-1 0 1,1 0-1,0 0 1,0 0-1,0-1 1,0 1-1,0-1 0,-1 0 1,7 0-1,0 0-171,0-1-1,0 0 1,0 0-1,-1-1 1,1 0-1,0 0 0,-1-1 1,1 0-1,-1-1 1,0 0-1,10-6 1,19-17-3143,41-37 0,-31 18-2347</inkml:trace>
  <inkml:trace contextRef="#ctx0" brushRef="#br0" timeOffset="1">631 18 8914,'0'0'3718,"-1"23"-1328,-4 181 1792,5-183-3983,-1-14-179,1-1 0,0 1-1,0-1 1,0 1-1,1-1 1,0 1-1,0-1 1,1 0-1,3 10 1,-5-15-51,0-1 1,1 0-1,-1 1 1,1-1-1,-1 1 0,0-1 1,1 0-1,-1 1 1,1-1-1,-1 0 1,1 1-1,-1-1 0,1 0 1,-1 0-1,1 1 1,-1-1-1,1 0 0,0 0 1,-1 0-1,1 0 1,-1 0-1,1 0 1,-1 0-1,1 0 0,0 0 1,-1 0-1,1 0 1,-1 0-1,1 0 1,-1-1-1,1 1 0,-1 0 1,1 0-1,-1 0 1,1-1-1,-1 1 1,1 0-1,-1-1 0,1 0 1,20-16-109,-18 14 91,33-30-218,1 2 1,65-43-1,-82 62 136,0 2 0,0-1 0,1 2-1,0 1 1,0 1 0,1 0 0,0 2 0,26-3 0,123 2-3861,-167 6 3821,65 0-5225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1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12347,'0'0'5769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3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899 1944 8242,'-16'0'1484,"-22"-2"-903,1-1-1,0-2 1,1-1 0,-40-13-1,37 7 166,1-3-1,1-1 0,1-2 0,0-2 1,1-1-1,-60-48 0,69 46-579,1-1 0,1-1 0,1-1 1,1-1-1,2-1 0,0-1 0,2-1 0,-21-48 0,14 18-130,3 0 0,2-1 0,4-1-1,2 0 1,2-1 0,4-1 0,2 0-1,3 0 1,6-68 0,0 105-35,1 0 0,1 1 0,1-1 0,1 1 0,2 1 0,1-1-1,0 1 1,2 1 0,1 0 0,1 1 0,1 0 0,1 1 0,1 1 0,0 0 0,2 2 0,39-34 0,3 8-36,2 2 0,2 3 0,2 3 0,116-47 0,-145 70 25,2 1 1,0 1-1,1 3 0,81-9 0,-95 17-1,0 0-1,0 2 0,0 1 1,0 1-1,-1 1 1,1 2-1,-1 0 0,44 18 1,-30-6-50,-1 1 1,-1 2 0,-1 2-1,-1 1 1,-1 2-1,-1 1 1,-2 2 0,37 41-1,-48-46-7,-2 0-1,-1 1 1,-1 1-1,-1 1 0,-1 0 1,-2 1-1,0 1 1,-2 0-1,-2 0 1,0 1-1,-2 0 0,5 43 1,-9-14 28,-1 0 0,-4 0 0,-2-1 0,-2 1 1,-23 89-1,10-77 21,-3-1 1,-3-1-1,-3-2 0,-37 66 1,48-102 10,-2-1 1,-1 0-1,-1-1 1,-26 27-1,34-43-21,-2 1 0,1-2 0,-1 0-1,-1-1 1,0 0 0,-1-1 0,0-1 0,0-1 0,-24 8-1,-4-3-1099,0-1 0,-57 5 0,17-12-4132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3.8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10442,'0'0'6802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4.6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4673,'0'0'2929,"-4"3"-4154,10-1-807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8.1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5867 0 8770,'0'0'7902,"-25"6"-7424,-34 2-353,0-3-1,-106-3 1,94-2-109,-222-2-55,-451 8-101,390 20 48,-405 83 0,484-53-740,-347 120 1,558-153 827,-112 56 1,137-57 9,1 1-1,1 2 1,-59 53 0,-12 18 1,-80 76 402,180-163-369,0 0 0,0-1 0,-1 0 1,-1-1-1,1 1 0,-1-2 0,0 1 0,-1-2 0,1 1 0,-1-1 0,0-1 0,-23 6 1,-59 10 142,-1-3 1,-177 6-1,185-28-46,1-3 0,-131-31-1,142 24-54,-146-40-45,135 31-12,-163-23 0,201 40 323,47 7-242,-17-9-532,8 9-5428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28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198 1 7034,'0'0'5153,"-11"17"-4596,0 2-397,-1 2 138,-1 0 0,-1-2 0,-29 33 0,37-44-95,-1-1-1,-1-1 0,1 1 0,-1-1 1,0 0-1,0-1 0,-1 0 0,-11 5 1,19-10-191,0 1-1,0 0 1,0 0 0,0 0 0,1-1 0,-1 1 0,0 0-1,0 0 1,1 0 0,-1 0 0,0 0 0,1 1 0,-1-1-1,1 0 1,-1 0 0,1 0 0,0 0 0,-1 1 0,1-1-1,0 0 1,0 0 0,0 0 0,0 1 0,0-1 0,0 0-1,0 0 1,1 0 0,-1 2 0,1 2-11,0 0 0,-1-1 1,1 1-1,1 0 0,-1-1 1,4 7-1,2-1 30,1 0 0,0-1-1,0-1 1,1 1 0,0-1 0,1-1 0,15 10 0,-8-5-107,-1 1 0,17 16 1,48 66-3750,-51-52-677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42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4 1176,'0'0'4293,"0"0"-4114,0-1 1,0 1-1,0 0 0,0 0 0,0 0 1,0-1-1,0 1 0,0 0 0,-1-1 1076,1 1-1076,-1 0 0,1 0 1,0 0-1,0 0 0,0-1 0,0 1 0,-1 0 1,1 0-1,0 0 0,0 0 0,0 0 1,0 0-1,-1 0 0,1 0 0,0 0 1,0 0-1,0 0 0,-1 0 0,1 0 0,0 0 1,-1 0-1,-2 6-91,0 0 0,1 0 0,0 1-1,-1-1 1,2 1 0,-1-1 0,1 1 0,-1 8 0,0 56 243,2-70-330,-1 16-74,2 22-1000,3-14-2660,0-12-1518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43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0 3505,'0'0'4854,"-2"15"1861,-3 20-7249,-7-1-5882,7-21 348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07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0 11739,'0'0'5497,"-5"0"-5865,1 0-3761,-3 2 1616,-4 3-2600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44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7162,'0'0'2424,"2"10"-2179,35 357 2254,-19-153-1566,10 11 302,114 432 0,-4-94-639,-95-416-402,-13-52-75,-18-44-103,-11-49-14,1-1-22,-2-1-98,1 0-267,0-1 0,0 1 1,0 0-1,-1-1 0,1 1 0,0-1 0,0 1 0,-1-1 0,1 1 0,0-1 0,0 1 0,-1-1 1,1 0-1,-1 1 0,1-1 0,-1 0 0,2-1 0,0-5-2568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44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5209,'0'0'5167,"17"1"-3726,287 21 1262,610 132-57,-346-49-2672,-187-47 126,233 41-383,-513-83 105,0-4 0,155-3 1,-251-9 82,0 0 0,-1 0 0,1-1 0,0 0 0,-1 1 0,1-2 0,-1 1 0,1 0 1,4-3-1,-7 3-84,0 0 0,-1-1 0,1 1-1,0-1 1,0 1 0,0-1 0,-1 1 0,1-1 0,-1 0 0,0 0 0,1 0 0,-1 0 0,0 0 0,0 0 0,0 0 0,0 0 0,-1-1 0,1 1 0,-1 0 0,1-3 0,0-17-3974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46.5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1735 0 1840,'0'0'6286,"0"15"-6020,-5 299 1937,13 390 2019,56-123-1024,14 238-1996,-64-609-783,-14-205-418,0 1 0,0-1 0,0 0 0,-1 1 0,0-1 0,0 0 0,-3 7 0,-3 22-26,-9 115 47,-7 142-418,23-220 355,-1-70 48,1 1-1,-1-1 1,0 1-1,0-1 1,0 0-1,0 1 1,0-1-1,0 0 0,0 0 1,0 0-1,0 0 1,-1 0-1,1 0 1,0 0-1,-1 0 1,1-1-1,-1 1 1,1 0-1,-3 0 1,-35 14 109,35-14-90,-58 15 74,-1-3-1,0-2 1,-98 3-1,124-11-73,-618 16 388,322-16-2579,4 13-6767,259-11 4852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46.9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10890,'0'0'0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31.9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7394,'0'0'10112,"-7"0"-10751,-1 0-7241,4 0 2358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32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10474,'0'0'3594,"3"16"-3290,32 319 2089,-35-229-2137,0-106-245,0 1 0,0-1 0,0 0 1,0 0-1,0 1 0,0-1 0,0 0 0,0 0 0,-1 1 1,1-1-1,0 0 0,0 0 0,0 1 0,0-1 0,0 0 1,0 0-1,-1 0 0,1 1 0,0-1 0,0 0 0,0 0 1,-1 0-1,1 1 0,0-1 0,0 0 0,-1 0 0,1 0 1,0 0-1,0 0 0,-1 0 0,1 0 0,0 0 0,0 0 1,-1 0-1,1 0 0,0 0 0,0 0 0,-1 0 0,1 0 1,0 0-1,-1 0 0,1 0 0,0 0 0,0 0 0,-1 0 1,1 0-1,0 0 0,0 0 0,0-1 0,-1 1 0,1 0 0,0 0 1,0 0-1,-1 0 0,1-1 0,0 1 0,0 0 0,0 0 1,0 0-1,0-1 0,-1 1 0,1 0 0,-14-15 133,9-2-174,0 0 1,2 0-1,0-1 0,0 1 1,2-1-1,0 0 1,1 1-1,1-1 0,4-22 1,-4 32 92,0 1 0,1-1-1,0 0 1,0 1 0,0 0 0,1-1 0,1 1 0,-1 0 0,1 1 0,0-1-1,1 1 1,-1-1 0,1 1 0,0 0 0,12-9 0,-9 9-2,1 0 0,0 1-1,0 0 1,0 0 0,1 1 0,0 0 0,0 1 0,0 0 0,0 1-1,0 0 1,14-1 0,-18 2-168,60-3 91,-61 4-520,1 0 0,-1 0 0,0 0 0,1 1 0,-1 0 0,0 0 0,0 1 0,0-1 1,7 4-1,-2 2-4840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33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10522,'0'0'3944,"1"21"-3256,7 147 1040,-3-109-1309,-2-26-52,-1 56 1,9-115-30,-4 12-367,-4 6-6,24-60-173,4 0 0,40-66-1,-71 134 208,23-31 48,-22 30-43,-1 1 0,1-1 0,-1 0 0,1 1 0,0-1 0,-1 0 0,1 1 0,-1-1 0,1 1 0,0-1 0,0 1 0,-1-1-1,1 1 1,0-1 0,0 1 0,0 0 0,-1 0 0,1-1 0,0 1 0,0 0 0,0 0 0,0 0 0,-1 0 0,1 0 0,0 0 0,0 0 0,0 0 0,0 0 0,0 0 0,-1 1 0,1-1 0,0 0 0,0 0-1,0 1 1,-1-1 0,1 1 0,0-1 0,0 1 0,0 0 0,4 7 62,-1 0-1,0 0 0,-1 1 1,1-1-1,-2 1 1,1 0-1,-1 0 1,1 16-1,0-9 61,6 42 184,-5-26-248,16 57-1,-20-87-162,1-1 0,-1 1 0,1 0 0,0 0 0,0-1 0,-1 1 0,1-1 0,0 1 0,0-1 0,0 1 0,1-1 0,-1 0 0,0 1 0,0-1 0,1 0 0,-1 0 0,1 0 0,-1 0 0,1 0 0,-1 0 0,1 0 0,2 0 0,-2-1-265,0 1-1,1-1 1,-1 0-1,0 0 1,1-1-1,-1 1 1,0 0-1,0-1 1,0 0-1,1 1 1,-1-1-1,0 0 1,0 0-1,0 0 0,0 0 1,0 0-1,2-2 1,19-17-5342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33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144 0 9282,'0'0'4100,"-12"23"-2992,-39 78 196,46-90-1137,1 0-1,1-1 1,0 1 0,0 0-1,1 1 1,0-1 0,1 0-1,1 1 1,0-1 0,0 0-1,4 23 1,-3-28-131,-1-4-19,0 1 0,0 0 0,0 0-1,1-1 1,-1 1 0,1 0-1,0-1 1,0 1 0,0-1-1,0 1 1,0-1 0,1 1 0,-1-1-1,1 0 1,0 1 0,-1-1-1,1 0 1,0 0 0,0 0-1,0-1 1,1 1 0,-1 0 0,0-1-1,0 1 1,1-1 0,-1 0-1,1 0 1,0 0 0,-1 0-1,1 0 1,0-1 0,-1 1 0,1-1-1,0 0 1,0 0 0,-1 0-1,1 0 1,3 0 0,2-2 13,0 1 0,-1-1 0,1 0 0,0-1 0,-1 1 0,1-1 0,-1-1 0,0 0 0,0 0 0,0 0 0,-1-1 0,7-5 0,-5 2-125,0 0 0,-1-1 0,0 0 0,0 0 1,-1 0-1,0-1 0,0 0 0,-1 0 0,-1 0 0,0-1 0,0 1 0,-1-1 0,0 0 0,-1 0 1,0 0-1,-1 0 0,0-1 0,-2-17 0,1 26 55,0 0 1,-1 0-1,1 0 0,-1 0 1,1 1-1,-1-1 0,0 0 0,0 0 1,-1 1-1,1-1 0,0 1 1,-1-1-1,0 1 0,1 0 1,-1-1-1,0 1 0,0 0 1,0 0-1,0 0 0,-4-1 1,1 0-53,0 0 0,0 1 0,0 0 0,-1 0 1,1 0-1,-1 0 0,1 1 0,-1 0 1,-9 0-1,0 0-216,1 1 1,0 1-1,-1 1 1,1 0-1,0 0 1,0 1-1,-17 7 0,-20 15-1925,7-1-1486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33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0 386 9938,'0'0'3826,"24"-6"-2888,319-78-37,-73 2-492,-44 12 363,-146 50-202,126-15 1,83 11-289,32-4-222,-305 26-46,-8 1 12,-1 1 1,1-2-1,-1 1 1,1-1-1,-1 0 1,8-4 0,-15 6-8,0 0 1,0 0 0,1 0 0,-1 0 0,0 0-1,0 0 1,0 0 0,0-1 0,0 1-1,0 0 1,0 0 0,0 0 0,0 0 0,0 0-1,0 0 1,0 0 0,0 0 0,0-1-1,0 1 1,0 0 0,0 0 0,0 0 0,0 0-1,0 0 1,0 0 0,0 0 0,0-1 0,0 1-1,0 0 1,0 0 0,0 0 0,0 0-1,0 0 1,0 0 0,0 0 0,0 0 0,0-1-1,-1 1 1,1 0 0,0 0 0,0 0-1,0 0 1,0 0 0,0 0 0,0 0 0,0 0-1,0 0 1,-1 0 0,1 0 0,0 0 0,0 0-1,0 0 1,0 0 0,0 0 0,0 0-1,0 0 1,-1 0 0,1 0 0,0 0 0,0 0-1,0 0 1,0 0 0,0 0 0,0 0-1,-1 0 1,-14-5-877,0 0-2677,9-2-933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34.7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722 557 6873,'0'0'4112,"-11"15"-2948,0 0-850,7-8-179,-1 0 0,0 0 0,-1 0 1,1-1-1,-1 1 0,0-1 1,-1-1-1,0 1 0,0-1 1,0-1-1,0 1 0,-12 5 1,-2-3-5,1-1 1,-1 0-1,0-2 0,0 0 1,0-1-1,0-1 1,-1-1-1,1-1 1,-1-1-1,1-1 1,0-1-1,0-1 0,0 0 1,0-2-1,1 0 1,0-2-1,0 0 1,0-1-1,1-1 1,1-1-1,0 0 0,0-1 1,1-1-1,-23-24 1,31 27-107,1 0 1,0 0 0,0-1 0,1 0-1,1-1 1,0 0 0,0 0-1,1 0 1,1 0 0,0-1-1,1 0 1,0 0 0,1 0 0,0 0-1,1 0 1,0 0 0,1 0-1,1-1 1,0 1 0,1 0-1,1 0 1,0 0 0,0 0 0,1 1-1,1-1 1,0 1 0,1 0-1,0 1 1,1-1 0,0 1 0,0 0-1,13-12 1,-7 9-31,0 1 0,1 1 0,1 0 0,0 1 0,0 1-1,1 0 1,0 1 0,1 1 0,0 0 0,0 1 0,1 1 0,36-7 0,-27 8-3,0 1 0,1 2 1,-1 1-1,1 1 0,-1 2 0,1 0 0,-1 2 1,28 7-1,-36-5 3,-1 1 0,0 0 0,0 1 0,-1 1 0,0 1 0,0 0 0,-1 1 0,0 1 0,-1 1 0,-1 0 0,0 0 0,-1 2 0,0 0 0,-1 0 0,16 28 0,-13-18-51,0 1 1,-3 1-1,0 0 0,-1 1 0,-2 0 1,-1 0-1,-1 1 0,-2 0 0,4 46 0,-9-63-40,1 0-1,-2 1 1,0-1-1,0 0 0,-5 19 1,3-24-32,1 0 1,-1 0-1,-1 0 1,1 0-1,-1-1 0,0 1 1,-1-1-1,1 0 1,-11 10-1,-5 1-391,0 0 0,-1-2 0,-1 0-1,0-2 1,-1 0 0,0-2 0,-1 0 0,0-2-1,-1 0 1,0-2 0,-36 6 0,-18-1-2169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48.2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2292 9674,'0'0'1827,"-7"-17"-1123,0 0-471,2 6-85,1-1 0,-1 1 0,2-1 0,0 0 0,0 0 0,1 0 0,-1-18 0,18-300 974,-12 304-1053,1-28 199,-2 0 1,-3 1 0,-2-1 0,-2 0 0,-2 1-1,-19-68 1,7 55-123,3-2 0,2 0 0,-5-90 0,10-179-110,8 322-62,1 0 0,0 0-1,1 0 1,1 0-1,0 0 1,1 1-1,0-1 1,1 1-1,1 0 1,7-16 0,-10 26 10,1 1 0,-1 0 0,1-1 0,0 1 0,-1 0-1,1 0 1,1 1 0,-1-1 0,0 1 0,1-1 0,-1 1 0,1 0 0,0 0 0,-1 1 0,1-1 0,0 1 0,6-2 0,11-2-2,0 1 0,26-1 0,-14 1 14,382-68-8,2 1-7,5 30 9,-49 34 8,168-8 2,468-82-6,-211 21-100,-352 64 42,-207 9 42,160 3 18,55-1 0,-328-5 1,69-2-2,-172 8-5,97 5 33,-105-3-45,-1 0 1,1 2-1,-1-1 1,0 2-1,-1 0 1,19 9-1,-31-13 22,65 33-13,-1 3 1,71 54 0,-29-13 28,39 32 13,-132-97 14,-1 1-1,0 0 1,-1 1-1,0 1 1,-2-1-1,0 2 0,0-1 1,-2 1-1,14 37 1,-4 5 312,18 104-1,-33-145-322,37 201 477,55 276 569,-72-394-856,8 33 162,17 162 1,-48-292-386,3 25 94,-1 1-1,-1 0 0,-2-1 0,-5 39 0,5-64-68,1-1 0,-2 0 0,1 0 1,0 0-1,0 0 0,-1 0 0,0-1 1,0 1-1,1 0 0,-1-1 0,-1 1 1,1-1-1,0 0 0,-1 0 0,1 0 0,-1 0 1,0 0-1,1 0 0,-1-1 0,0 1 1,-5 1-1,-4 1 91,-1-1 0,0 0-1,0-1 1,-15 1 0,7 0-139,-603 27 223,391-26-202,-1013 102-2614,834-47-4062,273-41 539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35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16363,'0'0'1185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47.4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4673,'0'0'0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1.6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277 1 2937,'0'0'0,"-110"31"-825,44-12 777,12-4 48,8-1-784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2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1 118 6689,'0'0'5190,"15"0"-4388,26 0-214,179-4 2527,90-34-1833,110-9-765,188 19-851,-607 28 293,-1 0-1,0 0 1,0 0 0,0 0-1,0 0 1,0-1 0,0 1-1,1 0 1,-1 0-1,0 0 1,0 0 0,0 0-1,0 0 1,0 1 0,0-1-1,0 0 1,1 0 0,-1 0-1,0 0 1,0 0-1,0 0 1,0 0 0,0 0-1,0 0 1,0 0 0,1 0-1,-1 0 1,0 0-1,0 0 1,0 0 0,0 1-1,0-1 1,0 0 0,0 0-1,0 0 1,0 0 0,0 0-1,0 0 1,0 0-1,0 1 1,0-1 0,1 0-1,-1 0 1,0 0 0,0 0-1,0 0 1,0 0-1,0 1 1,0-1 0,0 0-1,-1 0 1,1 0 0,0 0-1,0 0 1,0 0 0,0 1-1,0-1 1,0 0-1,0 0 1,0 0 0,0 0-1,0 0 1,0 0 0,0 0-1,0 0 1,-1 1-1,-10 11-1292,-20 14-1456,1-4-1129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2.7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6329,'0'0'6924,"16"0"-6665,373-20 3101,44-1-2374,-398 21-1053,236 10-2685,-270-10 2659,-1 0 0,1 0 0,-1-1 0,1 1 0,-1 0 0,1 0 0,-1 0 0,1 0 0,-1 0 0,1 0-1,-1 1 1,1-1 0,-1 0 0,0 0 0,1 0 0,-1 0 0,1 0 0,-1 1 0,1-1 0,-1 0 0,1 0 0,-1 1 0,0-1 0,1 0-1,-1 1 1,1-1 0,-1 0 0,0 1 0,0-1 0,1 1 0,-1-1 0,0 1 0,0-1 0,1 1 0,-1-1 0,0 0 0,0 1 0,0-1 0,0 1-1,0-1 1,0 1 0,1-1 0,-1 1 0,-1-1 0,1 1 0,0-1 0,0 2 0,-1 0-274,0-1 0,0 1 0,-1 0 0,1 0 0,-1-1 0,1 1 0,-1-1 0,1 1 0,-1-1 0,-2 2 0,-16 9-3695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3.1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 8874,'0'0'3598,"21"0"-3074,270-20 710,172-8 584,-148 22-3527,-315 6 1672,1 0 0,-1 0 0,0 0 0,0 0 0,1 0 0,-1 0 0,0 0 0,0 0 0,0 0 0,1 0 0,-1 0 0,0 0 0,0 0 0,1 0 0,-1 0 0,0 0 0,0 0 0,1 0 0,-1 0 0,0 0 0,0 0 0,1 0 0,-1 0 0,0 0 0,0 0 0,0 1 0,1-1 0,-1 0 0,0 0 1,0 0-1,0 0 0,1 1 0,-1-1 0,0 0 0,0 0 0,0 0 0,0 1 0,0-1 0,0 0 0,1 0 0,-1 1 0,0-1 0,0 0 0,0 0 0,0 1 0,0-1 0,0 0 0,0 0 0,0 1 0,0-1 0,0 0 0,0 0 0,0 1 0,0-1 0,0 0 0,-1 0 0,1 1 0,0-1 0,0 0 0,0 0 0,0 0 0,0 1 0,-1-1 0,-10 12-2028,-2-3-648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3.5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10546,'0'0'1983,"19"-1"-1499,98-8-156,137-9 890,166 16-200,-225 3-8451,-183-1 3458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10994,'0'0'855,"21"-1"-588,302-14 1069,84 14-919,-319 1-6674,-98 0 709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6.4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7618,'0'0'6229,"6"2"-6145,29 8 135,0-2 1,1-1 0,0-2-1,39 1 1,-73 19-438,-3 185 640,16 593 1495,-9-704-1726,17 205 912,-14-239-898,2-1 0,31 102 0,-24-119-186,-12-35-1,-1 1 1,0-1-1,-1 1 1,-1 0-1,0 1 0,2 22 1,-5-36 119,-30-14-5353,13 6 938,12 6-71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7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144 1 1736,'-1'4'13165,"-8"16"-11393,4-11-1539,1-1-1,-1-1 1,-1 1 0,0-1 0,-7 9-1,10-14-406,0 1-1,0-1 0,1 0 0,-2 0 0,1 0 1,0 0-1,0 0 0,0-1 0,-1 0 0,1 1 1,-1-1-1,1 0 0,-1-1 0,0 1 0,-6 0 1,-8-1-3979,1 0-2166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54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0 802 7434,'0'0'4430,"18"-8"-4255,236-84 717,47 8-323,249-84-183,-372 103 150,243-55 1,-116 64-508,2 14-1,532-5 1,-298 36-28,-5-37-2,-445 35-54,190-25 125,-202 31-455,122 5 0,-199 2 334,0 1 0,0-1 0,0 0 0,1 1 1,-1 0-1,0-1 0,0 1 0,0 0 0,0 0 0,-1 0 0,1 1 1,0-1-1,0 0 0,-1 1 0,1-1 0,-1 1 0,1-1 1,-1 1-1,1 0 0,-1 0 0,0-1 0,2 5 0,1 4-8,0 0 0,0 0 0,2 18 0,1-4 83,21 53-15,4-1 0,49 84 1,-22-46 223,-59-113-231,145 272 779,-115-224-673,3-1 1,1-2-1,60 62 1,-41-59-105,2-2 0,1-3 0,3-2 1,2-3-1,78 38 0,16 11 15,62 31 290,-94-67-180,1-5-1,136 31 0,-160-55-118,0-4 0,1-5 0,136 2-1,610-52-117,-822 34 102,403-48-74,-315 31 65,193-60 0,171-103 34,-262 94-14,-121 55 86,1 4 0,174-31 0,199 3 457,-255 36-314,215-50-1,-271 35 110,165-15-1,-221 41-332,273-32 28,-268 25-30,154-46 1,73-62 13,-13 4 5,54 15 8,60-20-108,-334 95 52,200-35 1,-229 57 2,0 3 0,0 3 1,130 12-1,-80 1-381,221-11 0,-293-4 309,0-3 1,56-16-1,-64 13 95,-1 2-1,1 2 1,69-4-1,-96 12 1,0 1-1,0 0 0,0 1 1,0 0-1,0 1 0,-1 1 1,0 0-1,0 1 0,0 0 1,18 13-1,7 6-3,-2 2-1,33 32 1,-23-15 0,-2 2 1,38 52 0,66 109-10,-126-174 8,-1 0 0,23 54 0,-35-67-1,-2 1 0,0 0 0,-1 1 0,-2-1 1,5 44-1,1 37 66,3 48-57,-13-133 19,-1 0 1,-1 0-1,0 0 0,-1 0 0,-1 0 1,-10 27-1,-3-2 16,-2-1 0,-1-1 0,-3-1 0,-1-1 0,-1-1 0,-3-1 0,-1-1 0,-1-2 1,-2-1-1,-1-1 0,-1-2 0,-50 32 0,-27 7 18,-135 60 1,-126 34-49,-482 123 6,487-174-25,-672 188 14,664-213 5,-108 27 25,8 31-15,39 22-12,-346 120 27,-129-1-55,361-146 17,-6-36 0,508-95 0,-650 127 11,243-44-8,303-61 6,2 6 0,1 8 0,-153 66 0,16 19-17,-218 89-10,335-157 20,-2-8 1,-185 33 0,2-6-17,-102 17 349,-217-28 14,268-35 488,251-18-279,-260 63 1,264-34-559,77-21 3,-1-3 0,-103 14-1,128-31-2,1-2 0,-94-9 0,-94-32 2,217 35-7,-1-2 1,1 0 0,0-1 0,1-1 0,0 0 0,0-2 0,1 0 0,0-1 0,0-1 0,2 0 0,-1-1 0,2-1 0,-16-18 0,9 7-15,2-2-1,1 1 1,1-2 0,2 0 0,1-2 0,1 1 0,-14-46 0,-110-403 166,102 351-124,6-2 1,-18-178 0,36 166-21,-12-117 1,15 207 6,-2 0 0,-32-97 0,13 72-8,4 11-14,-23-89-1,-41-170-172,73 280 164,-1 1 0,-3 0 0,-1 2 0,-3 0 0,-33-44 0,12 26 6,3-2 0,-42-79-1,70 112-43,2 0 0,1-1 0,0-1-1,3 1 1,0-1 0,2-1 0,-4-61-1,12-184-67,2 84-68,22-100-449,-1-2-23,-23 228 661,-1 30-43,-1 0 0,-5-44-1,2 69 43,0-1-1,0 0 1,-1 1 0,-1 0-1,-7-14 1,-14-35-11,26 58 13,0 1 0,-1-1 1,1 0-1,0 0 0,0 0 1,0 0-1,0 0 1,1 0-1,-1 0 0,1 1 1,-1-1-1,1 0 0,-1 0 1,1 0-1,0 1 1,0-1-1,0 0 0,0 1 1,0-1-1,0 1 0,0-1 1,1 1-1,-1 0 0,1-1 1,-1 1-1,3-2 1,1 0-43,0-1 0,0 1 0,0 0 0,1 1 0,-1-1 0,1 1 0,7-2 1,15-1-649,-20 4 123,1-1 1,0 0-1,-1 0 0,14-6 1,-21 8 404,-1 0 0,0-1 0,0 1 0,0 0 0,0-1 0,0 1 0,0 0 1,0-1-1,0 1 0,0 0 0,0-1 0,0 1 0,0 0 0,0-1 0,0 1 0,0 0 0,0-1 0,0 1 1,0 0-1,0 0 0,-1-1 0,1 1 0,0 0 0,0-1 0,0 1 0,-1 0 0,1 0 0,0-1 1,0 1-1,0 0 0,-1 0 0,1-1 0,-10-4-7028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8.1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1320,'0'0'10436,"11"0"-9324,119-2 1505,-65 1-4228,0 1-5870,-61 0 3513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8.7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4521,'0'0'3687,"-1"17"-3409,-1 218 1438,69 397 890,-44-444-1866,64 320 954,-76-461-1540,-2 1 0,-3 1 0,1 65 0,-3-84-99,-4-29-138,2-1-1472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7:59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6465,'0'0'5394,"21"62"-5146,-14-57-112,0-1 48,0-2 40,3-1-48,2-1-176,2 0-168,2 0-328,4 0-625,-2 0-935,-4 0-825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4.3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0 249 5841,'0'0'2403,"21"-7"-1770,62-19-145,234-68 1571,-151 55-1490,1 8 1,2 7-1,0 7 1,234 7-1,-341 14-482,-1 2-1,0 3 1,108 31 0,166 84 85,-153-53 256,-50-22-236,-121-42-163,-21-10-583,-33-31-5384,23 14-432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4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10202,'0'0'2542,"17"9"-1570,-6-3-819,20 11 185,0 1 0,42 34 0,-65-45-287,0-1 1,0 1 0,-1 0-1,0 1 1,0 0-1,-1 0 1,0 0 0,0 1-1,-1 0 1,0 0 0,-1 1-1,0-1 1,0 1-1,-1 0 1,2 12 0,-4-12 35,0 0 1,-1 0 0,0 0 0,-1 0-1,0 0 1,-1 0 0,0 0 0,-1-1-1,-6 17 1,-2-1 14,-2-2 0,-19 29 0,12-19-297,17-30 261,-3 10-1675,6-13 1469,0 0 0,0 0 0,0 1 0,0-1 0,0 0 0,0 0 0,1 1 0,-1-1 0,0 0 0,0 0 0,0 1 0,0-1 0,0 0 0,0 0 0,1 1 0,-1-1 0,0 0 0,0 0 0,0 0 0,1 1 0,-1-1 0,0 0 0,0 0 0,0 0 0,1 0 1,-1 1-1,0-1 0,0 0 0,1 0 0,-1 0 0,0 0 0,0 0 0,1 0 0,-1 0 0,0 0 0,1 0 0,-1 0 0,0 0 0,0 0 0,1 0 0,-1 0 0,0 0 0,0 0 0,1 0 0,15 0-5330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5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11442,'0'0'4857,"18"-5"-4871,62-14-40,-75 18 16,0 0 0,0 0 0,1 0 0,-1 0 0,0 1 0,1 0 0,-1 0 0,0 0 0,1 0 0,-1 1 0,6 1 0,-10 0 21,1-1-1,-1 0 1,1 0-1,-1 1 1,0-1-1,0 0 1,1 1-1,-1-1 1,0 1-1,0 0 1,-1-1-1,1 1 1,0 0-1,-1 0 1,1-1-1,0 1 1,-1 0-1,0 0 1,0 0 0,1 0-1,-1-1 1,0 1-1,0 0 1,-1 0-1,1 2 1,-2 11 60,0 0 0,-1 0 0,0 0 0,-1 0 0,-1 0 0,0-1 0,-1 0 0,-1 0 0,0-1 0,0 0 0,-2 0 0,0 0 0,-15 16 0,11-16-875,3-6-3191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5.5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39 9154,'0'0'4677,"0"18"-3822,-1 6-647,-1-6-107,1 0 1,1 1-1,5 35 0,6-18-2477,-9-44 739,4-13 1812,0 0 0,1 0 0,1 1 0,1 0 0,1 1 0,1 0-1,1 1 1,14-18 0,-25 34-91,0 0 0,0 1 0,0-1 0,1 1 0,-1-1 0,0 1-1,1 0 1,-1-1 0,1 1 0,0 0 0,-1 0 0,1 0 0,0 0 0,0 1 0,0-1 0,-1 0 0,1 1 0,0-1-1,0 1 1,0 0 0,0-1 0,4 1 0,-4 1-22,-1 0 1,1 0-1,0 0 0,-1 1 0,1-1 1,-1 0-1,1 1 0,-1-1 0,0 1 1,0-1-1,0 1 0,0 0 1,0-1-1,0 1 0,0 0 0,0 0 1,-1-1-1,1 1 0,0 0 0,-1 0 1,0 0-1,1 2 0,21 159 1092,-11-74-4590,-9-68 104,-1-6-1891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5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45 9546,'0'0'3245,"4"17"-2672,19 54-139,-22-69-415,0 0 1,0 0 0,1 0 0,-1 0 0,1 0 0,-1 0-1,1 0 1,0 0 0,0 0 0,-1-1 0,1 1 0,1-1-1,-1 1 1,0-1 0,0 0 0,0 0 0,1 0 0,-1 0-1,0 0 1,6 1 0,-1-1-13,0-1-1,0 0 1,0 0 0,0 0-1,8-2 1,-9 2-14,-1-1-8,0 0-1,-1-1 1,1 1-1,-1-1 1,1 0 0,-1 0-1,0 0 1,0 0-1,0-1 1,0 0-1,0 0 1,-1 0 0,1 0-1,-1-1 1,0 1-1,0-1 1,0 0-1,2-4 1,-2 3 9,0 0 0,0 0 0,0-1 1,-1 1-1,1-1 0,-1 0 0,-1 0 0,1 0 0,-1 0 1,0 0-1,-1 0 0,1 0 0,-2-9 0,1 13 18,0 1-1,-1 0 1,1 0-1,-1 0 0,1-1 1,-1 1-1,0 0 1,1 0-1,-1 0 0,0 0 1,0 0-1,0 0 1,1 1-1,-1-1 0,0 0 1,0 0-1,0 1 1,-1-1-1,1 0 0,0 1 1,0-1-1,0 1 1,0-1-1,-1 1 0,1 0 1,0 0-1,0-1 1,-3 1-1,-41-1 8,33 1-15,-3 1-28,0 0 1,1 1 0,-27 7-1,34-8-2363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6.2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191 0 8570,'0'0'7906,"-76"106"-7162,51-73-368,5-4-256,-1-5-120,4-3-8,3-7-360,3-9-568,4-5-1153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6.5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1 182 10562,'0'0'4057,"109"31"-4057,-82-27-1016,-3-3-688,-5-1-953,-6-3-280,-7-9-3288</inkml:trace>
  <inkml:trace contextRef="#ctx0" brushRef="#br0" timeOffset="1">283 0 6889,'0'0'7514,"0"96"-5922,0-57-703,0 3-425,1-1-304,6-3-160,2-5-144,-4-7-488,-2-7-657,-3-8-783,0-4-1089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4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14091,'0'0'5933,"-1"30"-5837,-4 450 986,28-13 205,-12-274-3314,-10-162-2089,-1-24 759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6.9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8834,'0'0'3819,"-2"17"-1994,0-2-1410,-2 4 72,2-1 0,0 1 0,1 0 0,1 0 1,3 22-1,-2-37-430,-1-1 0,1 1-1,1 0 1,-1-1 0,0 1 0,1-1 0,0 0 0,0 1-1,0-1 1,0 0 0,1 0 0,-1 0 0,1-1 0,-1 1 0,1-1-1,0 1 1,3 1 0,0-1 0,-1 0 0,1 0 0,0-1-1,0 0 1,0 0 0,0 0 0,0-1 0,1 0 0,8 0-1,0 0-91,1-2-1,-1 0 0,-1-1 0,1 0 1,0-1-1,0-1 0,25-9 0,-10-1-1499,45-27-1,-12-4-3624,-37 24-113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7.3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1289 1461 9618,'-21'4'2044,"-60"10"374,-152 8-1,174-25-2217,0-1 0,0-3 1,1-3-1,0-3 0,1-1 0,1-4 1,0-1-1,1-4 0,1-1 1,2-3-1,-93-63 0,130 79-101,0 0-1,1-1 1,1-1 0,0 0-1,1 0 1,0-2 0,1 1 0,1-1-1,0-1 1,1 0 0,1 0-1,0-1 1,2 0 0,0 0-1,0-1 1,2 0 0,0 0-1,1 0 1,-1-28 0,2 22-73,2 1 1,0 0 0,2 0-1,0-1 1,2 1 0,0 1 0,2-1-1,0 1 1,2-1 0,0 2-1,1-1 1,2 2 0,0-1-1,23-31 1,1 4-189,3 2 0,2 1 0,2 2 0,2 2-1,2 2 1,92-61 0,-94 73 37,0 2 0,2 3 0,1 1 0,0 2 1,1 3-1,1 1 0,1 3 0,73-9 0,-68 16 82,1 2-1,0 2 1,0 3 0,0 2 0,-1 3 0,71 18 0,-92-16-82,1 2 1,-2 2-1,0 0 0,0 3 1,-1 0-1,-1 2 1,-1 2-1,-1 0 1,0 2-1,46 47 0,-56-48 49,-1 1 0,-1 0 0,-1 1 0,-1 1-1,-1 1 1,-1 0 0,-1 0 0,-2 1 0,0 1-1,-2 0 1,-1 0 0,-1 1 0,-1-1 0,-1 1-1,-2 0 1,-1 0 0,-1 1 0,-2-1 0,0 0-1,-2 0 1,-1-1 0,-1 1 0,-2-1 0,0 0-1,-2-1 1,-1 0 0,-1 0 0,-28 43 0,19-40 107,-2-2 0,0-1 1,-2 0-1,-1-2 0,0-1 0,-2-1 1,-1-1-1,0-2 0,-2 0 1,0-3-1,-35 15 0,17-12 39,0-3 0,-1-1 0,0-3 0,-1-2 0,0-2 0,-97 2 0,77-10-1548,20 0-2616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07.7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13243,'0'0'5265,"26"-90"-19732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4.9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1456,'0'0'8909,"-2"0"-8533,2 0-139,0 0 1,0 0-1,-1 0 1,1 0-1,0 0 0,0 0 1,-1 1-1,1-1 1,0 0-1,-1 0 1,1 0-1,0 0 0,0 0 1,0 0-1,-1 0 1,1 1-1,0-1 1,0 0-1,-1 0 0,1 0 1,0 0-1,0 1 1,0-1-1,0 0 1,-1 0-1,1 1 0,0-1 1,0 0-1,0 0 1,0 1-1,0-1 1,1 79-67,-1 23-707,-2-35-3716,-1-43-285,-2-7-2247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5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11763,'0'0'4954,"19"8"-5026,60 23 69,-74-29-3,-1 0-1,1 0 1,-1 0 0,1 1-1,-1 0 1,0 0 0,0 0-1,0 0 1,0 0-1,-1 1 1,1 0 0,-1 0-1,3 4 1,-5-6 6,0 1 1,0-1-1,0 1 0,0 0 0,0-1 1,-1 1-1,1 0 0,-1-1 1,0 1-1,0 0 0,0 0 0,0-1 1,0 1-1,0 0 0,-1 0 1,0-1-1,-1 5 0,-2 3 1,-1-1 1,-1 1-1,0-1 0,0 0 0,-1 0 0,0-1 0,-1 0 1,-12 12-1,-4-1-126,17-15 78,1 1 0,0 0 1,1 0-1,-1 1 0,1-1 0,-9 13 1,15-18 44,-1 1-1,1-1 1,0 1 0,0-1 0,-1 1-1,1-1 1,0 0 0,0 1 0,0-1-1,-1 0 1,1 1 0,0-1 0,0 0-1,0 0 1,0 0 0,0 0 0,-1 0 0,1 0-1,0 0 1,0 0 0,0 0 0,1-1-1,1 1 31,92-5 858,-60 2-1547,69 3 0,-102 0 341,0 0 0,0 0 1,-1 1-1,1-1 1,0 1-1,0-1 0,0 1 1,-1 0-1,1-1 0,0 1 1,-1 0-1,1 0 1,-1 0-1,1 0 0,-1 0 1,1 1-1,-1-1 0,0 0 1,0 1-1,2 2 1,4 10-5457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5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8970,'0'0'7603,"16"-5"-7547,55-13-81,-69 17 20,0 1 0,1-1 0,-1 1 1,0 0-1,0-1 0,1 1 1,-1 0-1,0 1 0,1-1 1,-1 0-1,0 0 0,0 1 0,1 0 1,-1-1-1,0 1 0,0 0 1,0 0-1,0 0 0,0 0 0,0 1 1,0-1-1,0 0 0,0 1 1,-1-1-1,1 1 0,-1 0 1,1 0-1,-1-1 0,0 1 0,1 0 1,-1 0-1,0 0 0,0 0 1,0 0-1,-1 1 0,1-1 1,0 3-1,1 2 4,-1 1 0,0-1 1,0 1-1,-1-1 0,0 1 0,-1-1 1,1 1-1,-4 12 0,2-15-34,0 0 1,0 0-1,-1 0 0,0 0 1,0-1-1,0 1 0,0-1 0,-1 0 1,0 1-1,0-2 0,0 1 0,-6 4 1,-10 10-444,47-17 35,12-3 432,-26 1-16,1 0 1,22 3-1,-35-2 21,0 0-1,-1 0 1,1 0-1,0 0 1,0 0-1,0 0 1,-1 1-1,1-1 1,0 0 0,-1 1-1,1-1 1,0 0-1,-1 1 1,1-1-1,0 1 1,-1-1-1,1 1 1,-1-1-1,1 1 1,-1 0-1,1-1 1,-1 1-1,1 0 1,-1-1-1,0 1 1,1 0 0,-1 1-1,1-1 0,-1 1 1,0 0-1,0 0 0,0 0 0,0 0 1,0 0-1,-1 0 0,1 0 0,-1 0 1,0 3-1,-2 2-5,0 0 1,0-1-1,-1 1 1,1-1 0,-6 7-1,-20 20-1441,-54 49 0,45-49-1510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6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0 6689,'0'0'4347,"-4"17"-3835,-14 54 101,17-68-535,0 1 0,1-1 0,-1 1-1,0-1 1,1 1 0,0-1 0,0 1-1,0-1 1,0 1 0,1-1 0,-1 1-1,1-1 1,0 1 0,0-1 0,0 1 0,1-1-1,-1 0 1,1 0 0,0 0 0,-1 0-1,2 0 1,-1 0 0,0 0 0,0-1-1,1 1 1,-1-1 0,1 1 0,0-1 0,0 0-1,0 0 1,0-1 0,0 1 0,0 0-1,0-1 1,1 0 0,4 1 0,8 2 279,0-1 0,1 0 0,-1-2 0,1 0 1,28-2-1,-41 1-329,19-2 156,-1 0 0,0-1 0,43-13 0,-55 13-474,0-1 0,0 1 1,0-2-1,0 1 0,-1-2 0,0 1 0,0-1 0,0-1 0,-1 1 1,10-11-1,-3-4-2904,-9 0-1873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6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1 10690,'0'0'3097,"-34"131"-2009,30-82-360,4-1-312,0-3-304,0-3-112,0-6-8,-1 0-1072,-5-10-1856,0-8-3258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9434,'0'0'0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6937,'0'0'3497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4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16948,'0'0'2355,"16"-2"-2142,6-1-207,1 1 0,-1 2-1,0 0 1,1 1 0,-1 1-1,0 2 1,34 8 0,-37-5 1,0 1 1,-1 0 0,1 1 0,-2 2 0,0-1 0,0 2 0,16 14 0,-27-20 30,0-1-1,-1 1 1,0 0-1,0 0 0,0 0 1,-1 0-1,0 1 1,0 0-1,-1 0 0,1 0 1,-2 0-1,1 1 1,-1-1-1,0 1 0,-1 0 1,1-1-1,-2 1 1,1 0-1,-1 0 1,0-1-1,-2 12 0,0-13-19,1-1 0,-1 0 0,0 0 0,0 0 0,-1 0-1,0 0 1,0 0 0,0-1 0,0 1 0,-1-1 0,1 0-1,-1 0 1,0 0 0,-1 0 0,1-1 0,-1 0 0,1 0-1,-1 0 1,0-1 0,0 1 0,0-1 0,-7 2 0,-11 4-92,0-2 0,0 0 1,-43 4-1,17-6-37,19-1 102,1 0 1,-33 9-1,60-12 9,1 1 0,-1-1 0,1 1 0,-1-1 0,1 1 1,0-1-1,-1 1 0,1 0 0,0-1 0,0 1 0,-1 0 0,1 0 0,0 0 0,0 0 0,0 0 0,0 0 0,0 0 1,0 1-1,1-1 0,-1 0 0,0 1 0,1-1 0,-1 0 0,0 1 0,1-1 0,0 0 0,-1 1 0,1-1 0,0 1 0,0-1 1,0 1-1,0-1 0,0 1 0,0-1 0,0 1 0,0-1 0,1 1 0,-1-1 0,0 0 0,1 1 0,-1-1 0,2 2 1,3 7 46,-1 0 0,2 0 0,0-1 0,10 13 0,-14-19-17,50 59 130,2-2-1,3-3 0,2-2 0,128 90 1,-181-141-885,1 0 0,-1 0 0,0-1 1,1 0-1,0 0 0,8 2 1,4-2-4814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11602,'0'0'3417,"7"26"-16676</inkml:trace>
  <inkml:trace contextRef="#ctx0" brushRef="#br0" timeOffset="1">0 393 9074,'0'0'7466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9434,'0'0'0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6937,'0'0'3497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11602,'0'0'3417,"7"26"-16676</inkml:trace>
  <inkml:trace contextRef="#ctx0" brushRef="#br0" timeOffset="1">0 393 9074,'0'0'7466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6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13235,'0'0'0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6.7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4457,'0'0'4833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9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395 122 10282,'0'0'2693,"0"22"-2459,13 289 2558,3 26 2113,-39-337-3945,4 0-919,1 0 0,0-2 1,0 0-1,-27-7 0,35 6-29,0-1 0,0 0 0,1 0 0,0-1 0,0 0 0,0-1 0,0 0 0,1 0-1,-12-12 1,5 2-64,1-1-1,1 0 0,1 0 1,0-2-1,1 1 1,1-1-1,-9-25 0,1-5-181,-21-93 0,34 120 207,1 0 0,0-1-1,1-37 1,3 52 5,0 0 0,1 0 0,0 0 1,1 0-1,-1 1 0,1-1 0,1 0 0,-1 1 0,2 0 0,-1 0 0,1 0 0,0 0 0,0 0 0,6-7 0,2 3-13,0 0-1,0 1 0,1 0 0,1 1 0,-1 0 1,1 1-1,1 1 0,-1 0 0,1 1 0,1 1 1,-1 0-1,1 1 0,0 0 0,0 2 0,28-2 0,-21 3-18,1 1 0,-1 1 0,1 1 0,-1 1 0,0 1 0,0 1 0,0 1 0,0 1-1,-1 1 1,25 13 0,-32-13-52,0 1-1,-1 1 0,0 1 0,0 0 1,-1 1-1,-1 0 0,0 1 1,-1 0-1,0 1 0,-1 0 1,-1 0-1,0 1 0,-1 1 1,0 0-1,-2 0 0,0 0 0,0 0 1,-2 1-1,0 0 0,-1 0 1,0 1-1,-2-1 0,0 26 1,-3-32 106,0 1 0,-1-1 0,0 1-1,0-1 1,-2 0 0,1 0 0,-1-1 0,-1 1 0,0-1 0,0 0 0,-1-1 0,-1 1 0,1-2 0,-15 14 0,-13 9 45,0-2 0,-55 33-1,90-61-44,-117 71-2026,74-48-2527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20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0 17772,'0'0'2456,"-19"52"-17891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33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5169,'0'0'9274,"15"0"-9186,27 0 2631,-21 0-2460,118 0-599,-138 0 209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8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8426,'0'0'4777,"117"0"-4353,-70 0-424,7 0-848,-13 0-2433,-15 5-3784</inkml:trace>
  <inkml:trace contextRef="#ctx0" brushRef="#br0" timeOffset="1">207 262 17860,'0'0'2064,"98"-34"-5801,-73 16-9505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4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0 175 5721,'0'0'5641,"17"-9"-4466,0 1-838,-3 1-91,0 0 0,0 1 0,1 0 0,0 2 0,0-1 0,20-2 0,394-36 3697,-221 26-3325,737-38-141,-938 55-484,0 0 1,1 1 0,-1-1 0,0 1-1,1 1 1,-1-1 0,0 1 0,0 1-1,0-1 1,0 1 0,10 6 0,-11-4 7,0 0 1,0 0 0,0 1-1,-1 0 1,0-1 0,0 2-1,-1-1 1,0 1 0,0-1 0,0 1-1,3 10 1,11 27 81,-2 1 1,11 52-1,13 99 132,-25-115-144,60 299 257,-69-339-227,-1 1 0,-2-1-1,-2 1 1,-7 72 0,2-93-3,-1 0 1,0 0-1,-2-1 1,0 0-1,-2 0 0,0 0 1,-1-1-1,-16 23 0,9-18 35,-1 0 0,-2-1 0,0 0 0,-2-2 0,-31 25 0,34-33-59,-1 0-1,0-2 1,-1 0 0,0-1-1,-1-2 1,0 0-1,-36 8 1,-166 20 96,203-34-163,-119 14-79,-232-3 1,358-14-181,0 0 1,0-1-1,0-1 1,1 0-1,-1-1 1,1-1-1,0 0 1,0 0-1,0-1 0,-18-12 1,17 8-989,1 0 0,-1-1 1,2-1-1,-21-23 0,1-9-4885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5.0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61 16091,'0'0'4513,"149"-7"-3464,-69 1-529,4 3-368,-9 3-152,-2-2-264,-16 2-953,-17-4-879,-29-9-1001,-11 3-2584,-2-5-4025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7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15947,'0'0'2505,"88"-5"-2441,-36 3-64,2 2-144,-4 0-1104,-8 4-1097,-17 10-711,-11-2-2322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7.8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9458,'0'0'7818,"114"0"-7826,-72 0 0,-6 0-1105,-12 7-1055,-11 7-849,-10 0-2088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0:56.6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1 10282,'0'0'3480,"-1"25"-3108,-6 250 764,-5-56-345,-2-17-217,-36 804 1834,75-124-1607,15-462-2944,-31-379-3285,-8-34-500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0:57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4977,'0'0'7796,"21"0"-7119,273-4 1750,1319 13-53,-864 22-2035,1-27-4141,-694-4 2917,-33-1-1566,-8-2-1359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0:57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8370,'0'0'2926,"8"21"-2650,23 64 689,28 126 0,5 216 1462,-25 8-779,53 372-217,-23-480-1383,0 0-234,-52-226-2903,4 129 0,-21-187-2025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0:58.6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8490,'0'0'2336,"30"5"-1295,430 70 2635,48-11-3015,938-1 0,-925-92-654,-313 14-41,-187 14-206,62-7-1852,-30-5-3247,-34 5-635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0:58.9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 9618,'0'0'8090,"-62"0"-21893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2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0 4849,'0'0'12995,"-79"120"-12923,61-74 0,3-1-56,-1-3-8,4-7-8,2-6-256,3-10-1345,1-7-2599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2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12427,'0'0'6009,"74"109"-5961,-53-85-48,-2-8-64,-5-6-648,1-8-825,1-9-1231,-4-15-441,-2-6-3568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2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13883,'0'0'3033,"-10"169"-2177,4-79 0,3-5-464,3-14-272,0-24-72,0-1-48,3-2-736,11-18-832,-2-14-1009,-1-12-2664</inkml:trace>
  <inkml:trace contextRef="#ctx0" brushRef="#br0" timeOffset="1">122 98 11899,'0'0'3288,"17"-1"-3340,2-1 31,12 0-11,-1 1 0,33 2 0,-62 0 30,1-1-1,0 0 1,0 1-1,0-1 1,0 1 0,0 0-1,0 0 1,-1 0 0,1 0-1,0 0 1,-1 0 0,1 0-1,-1 0 1,1 1 0,-1-1-1,1 0 1,-1 1 0,0-1-1,0 1 1,0 0 0,0-1-1,0 1 1,0 0 0,0 0-1,-1 0 1,1-1 0,-1 1-1,1 0 1,-1 0 0,0 0-1,1 0 1,-1 0-1,0 0 1,0 0 0,-1 3-1,0 3 53,0 0-1,0 0 0,0 0 0,-1 0 1,-1-1-1,1 1 0,-6 10 0,-3 4 225,-26 37 1,33-54-607,0 1 0,-1-1 0,1 0 1,-1-1-1,0 1 0,0-1 0,0 1 1,0-2-1,-1 1 0,0-1 0,-11 6 1,6-8-4619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5.3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12459,'-7'79'1688,"3"0"0,4 0 0,11 84 0,-7-141-1533,1 1 1,2-1-1,0 0 1,1-1-1,1 0 0,1 0 1,1-1-1,15 20 1,-24-37-146,0 0-1,0-1 1,0 0 0,0 1 0,1-1 0,-1 0 0,1 0-1,-1-1 1,1 1 0,0 0 0,0-1 0,0 0-1,0 1 1,0-1 0,0 0 0,0-1 0,0 1 0,0 0-1,1-1 1,-1 0 0,0 0 0,0 0 0,0 0 0,1 0-1,4-2 1,6-1 50,1-1 0,-1-1 0,0 0 1,17-9-1,-10 5-63,19-6 2,-27 10-226,1 0 0,-1 0 1,0-1-1,0-1 0,0 0 1,15-13-1,-27 19-92,1-1 0,-1 1 0,0-1 0,0 1 0,0-1 1,-1 1-1,1-1 0,0 0 0,0 1 0,-1-1 0,0 0 0,1 0 0,-1 1 1,0-1-1,1 0 0,-1 0 0,0 0 0,-1-2 0,1-13-5915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3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10746,'0'0'5786,"0"111"-5554,0-51 392,0 6-280,0-7-240,0-13-96,0-11-8,0-12-152,0-13-784,0-22-3633,0-11-1289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3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1 6433,'0'0'11291,"116"8"-11291,-88-8-128,-5 0-760,-15 9-1105,-6-2-1912,-2 2-512</inkml:trace>
  <inkml:trace contextRef="#ctx0" brushRef="#br0" timeOffset="1">0 381 11002,'0'0'7050,"127"56"-6434,-82-67-208,-2-13-200,-3-5-208,0-11-640,-13 9-1368,-11 5-3802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3.8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274 1 13539,'0'0'4593,"-49"92"-4065,20-37-184,-6 2-208,1-2-128,1-8-8,3-11-360,1-11-1352,10-13-3257,3-11-3865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4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15827,'0'0'2241,"105"52"-2241,-80-37-24,-8 1-920,-17 1-969,-9-1-1039,-13-4-2602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4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0 146 3209,'0'0'14180,"20"-5"-13301,361-90 1056,-357 89-2049,12-3-1897,54-21-1,-92 32 2007,0 0 0,0 1 0,0-1 0,0 1 0,0-1-1,1 1 1,-1 0 0,1 0 0,0 0 0,0 0 0,0 0 0,-1 5 0,-15 56 2825,13-46-3045,0 1 166,-1 3 159,-13 35-1,15-50-804,-1 1-1,0-1 0,0 0 1,-8 10-1,-2-2-4315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4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1 218 14051,'0'0'4857,"102"45"-3953,-52-45-192,5-16-320,1-13-143,-3-7-249,-3-4-48,-5-17-1449,-14 10-1663,-15 9-5714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0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 9642,'0'0'3473,"-12"93"-2585,1 11 392,-1 41-304,0 13-199,2-8-233,1-23-272,9-43-184,-3-20-40,3-19-48,0-10-128,0 8-1032,0-6-1449,-4-10-2928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0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8002,'0'0'7433,"24"115"-6921,2-75-224,5-5 25,6-7 63,6-13-128,4-13 8,1-2-16,0-21-136,1-12-104,-6-7-424,0-12-1217,-12 11-2656,-11 8-5657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6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11642,'0'0'3185,"113"-5"-2145,-58 1-215,6 4-449,-1 0-280,-8 0-40,-7 12-56,-5 1-128,-19 11-1081,-9-5-2679,-12-2-2546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6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14475,'0'0'2321,"94"0"-2321,-32 0 144,7 0 8,6 0-152,-11 2-224,-14 3-1217,-26 2-1135,-17 0-2041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5.7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 16251,'0'0'3009,"148"0"-2593,-74 0-416,7-7-24,8-6-1432,-11-1-2289,-17 1-1984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06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7402,'0'0'10426,"104"9"-10426,-37-3 104,6 1-104,12 18-112,-19-3-1793,-20 1-3224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2.2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14699,'0'0'1672,"0"96"-1680,5-55-64,5-3 64,-1-5 0,-4-9-264,2-7-480,-7-3-128,0-2-384,-7 14-209,-7-3-455,-8-2-1369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2.7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12563,'0'0'3230,"15"-5"-3090,-12 4-132,14-5 30,0 1 0,0 1-1,1 1 1,-1 0 0,19 0-1,41 1 175,161 3 526,-226 0-741,-1 1-1,1-1 1,-1 2-1,0 0 1,0 0-1,0 1 1,0 0 0,19 11-1,-23-11-9,-1 1 0,0-1 0,0 1 0,-1 0-1,1 1 1,-1-1 0,0 1 0,-1 0 0,1 0 0,-1 1 0,-1-1-1,1 1 1,-1 0 0,4 12 0,0 6 2,-1 1 1,-2 0 0,3 49-1,-9 80 213,2-150-196,-1 0 0,1 0 0,-1-1-1,0 1 1,0 0 0,0 0 0,-3 7 0,3-11 45,0 0-1,1 0 1,-1 0 0,0 0 0,0 0 0,0 0-1,0 0 1,0 0 0,-1 0 0,1 0 0,0 0 0,0 0-1,-1-1 1,1 1 0,0-1 0,-1 1 0,1-1-1,0 1 1,-1-1 0,1 0 0,-1 0 0,1 0-1,-1 0 1,1 0 0,0 0 0,-1 0 0,1 0-1,-3-1 1,-9-2 29,1 0-1,0-1 0,1 0 1,-1-1-1,-15-9 0,12 6-28,-2 0-1,-17-5 0,1 5-64,-1 2 0,0 1 0,0 2 0,-56 1-1,90 2-48,0 0 0,-1 0 1,1 0-1,0 0 0,0 0 0,0 0 0,-1 0 0,1 0 0,0 0 0,0 0 0,0 0 0,-1 0 0,1-1 0,0 1 0,0 0 0,0 0 0,0 0 0,-1 0 0,1-1 0,0 1 0,0 0 0,0 0 0,0 0 0,0-1 0,0 1 0,0 0 0,0 0 0,-1 0 0,1-1 1,0 1-1,0 0 0,0 0 0,0 0 0,0-1 0,0 1 0,0 0 0,0 0 0,0-1 0,0 1 0,0 0 0,1 0 0,-1 0 0,0-1 0,0 1 0,0-3-1555,0-6-2438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3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9402,'0'0'6537,"0"79"-6353,0-46-136,0-5-48,7-4-240,12-10-1264,-3-7-1609,-1-7-2760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3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8130,'0'0'4225,"0"106"-2681,2-61-744,5-2-184,3-1-424,-1-8-120,1-6-64,-3-7-8,-1-6-456,-5-4-560,-1-10-360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3.8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12123,'0'0'2165,"20"5"-1781,2 1-250,105 21 567,36-6-78,68 10-431,-229-31-196,-1 0 1,1 1-1,0-1 0,0 1 1,0-1-1,0 1 0,-1 0 1,1 0-1,0 0 0,-1-1 1,1 2-1,0-1 0,-1 0 1,0 0-1,1 0 0,-1 1 0,0-1 1,1 1-1,-1-1 0,0 1 1,0 0-1,0-1 0,0 1 1,1 3-1,-1 2-18,0-1 0,0 1 0,0 0 0,-1 0 0,-1 12-1,1 0 9,-3 24 76,-2 1 0,-1-1 0,-21 69-1,3-9 26,21-89-55,3-10-18,-1 1-1,0-1 0,0 1 1,0-1-1,0 0 0,-1 0 0,0 0 1,-2 5-1,3-9 37,1 1 0,-1-1 0,1 1 0,-1-1 0,1 0 0,-1 1 0,0-1-1,1 0 1,-1 1 0,0-1 0,1 0 0,-1 0 0,0 0 0,1 1 0,-1-1 0,0 0 0,0 0 0,1 0 0,-1 0 0,0 0 0,1-1 0,-1 1 0,0 0 0,1 0 0,-1 0 0,0-1 0,0 1 0,-19-10 508,18 9-567,-20-10 17,-1 1 0,-1 0 0,1 2 0,-1 1 0,-1 1-1,1 1 1,-1 1 0,-47-2 0,65 6-109,-23-5 31,29 5-88,0-1 0,0 0-1,1 1 1,-1-1 0,0 0 0,0 1-1,0-1 1,0 0 0,0 0 0,1 0-1,-1 0 1,0 0 0,1 0 0,-1 0-1,1 0 1,-1 0 0,1 0 0,0 0-1,-1 0 1,1 0 0,0 0 0,0 0-1,-1-2 1,1-12-4843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4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10186,'0'0'5408,"17"5"-4992,52 17-235,-66-21-176,0 0-1,-1 0 1,1 0-1,-1 1 0,1-1 1,-1 0-1,1 1 1,-1 0-1,0-1 0,0 1 1,0 0-1,0 0 1,0 0-1,0 1 0,0-1 1,2 5-1,-3-5-1,0 1-1,-1-1 0,1 0 1,-1 1-1,0-1 1,1 1-1,-1-1 1,0 1-1,-1-1 1,1 1-1,0-1 0,-1 0 1,1 1-1,-1-1 1,-1 3-1,-2 4-1,0 0 0,-1 0-1,-1 0 1,1-1 0,-1 0-1,-9 9 1,2 0-335,12-8-130,3-8 457,0 0 0,1 0 0,-1 0 0,0-1 1,1 0-1,-1 1 0,0-1 0,1 0 0,-1 0 1,0 0-1,4-1 0,43 1 281,53-9 1,-3-9-3474,-59 7-2147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4.5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5961,'0'0'8330,"2"113"-7138,-2-53-456,0 6-415,0-4-153,0-5-120,0-10-48,0-11-72,0-11-857,0-20-911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4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13003,'0'0'3148,"20"0"-2954,156-5 498,-23 2-536,-148 3-167,0 1 0,0 0 0,0 0 0,0 1 0,-1 0 0,1-1 0,0 2 0,-1-1 1,1 0-1,-1 1 0,0 0 0,1 0 0,-1 0 0,-1 1 0,1-1 0,0 1 0,-1 0 0,0 0 0,0 0 0,0 0 0,-1 1 0,3 4 0,4 8-2,-1 0 0,0 1-1,-2-1 1,8 31-1,-8-13 7,-1 1 0,-1 0 0,-3 55 0,-1-87 3,-1 0 6,1 0-1,-1-1 1,-1 1-1,1 0 1,0 0-1,-1-1 1,0 1-1,0-1 1,0 1-1,0-1 1,0 0-1,-1 0 1,1 0-1,-1 0 1,0 0-1,0-1 1,0 1-1,0-1 1,-1 0-1,1 0 1,-1 0-1,1 0 1,-6 2-1,-5 2 185,0 0 0,-1-1 0,1-1 0,-29 5 0,31-7-61,0-1 1,0 0-1,0 0 1,0-1-1,-12-2 1,21 1-223,0 1 1,0-1 0,0 0 0,0 0-1,0 0 1,0 0 0,0 0 0,1-1-1,-1 1 1,0-1 0,1 0 0,-1 0-1,1 0 1,0 0 0,0 0-1,0 0 1,0-1 0,0 1 0,0-1-1,1 1 1,-1-1 0,1 0 0,-1 1-1,0-5 1,-5-17-2901,3-1-1734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15.4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0 9034,'0'0'5840,"18"1"-5592,56 3-207,-70-4-42,1 1 1,-1-1-1,1 1 0,0 0 0,-1 0 0,0 1 0,9 3 1,-13-5-10,1 1-1,0-1 1,-1 0 0,1 1 0,0-1 0,-1 1 0,1-1 0,-1 1 0,1-1 0,-1 1 0,1 0 0,-1-1 0,0 1 0,1-1 0,-1 1 0,0 0 0,1-1 0,-1 1 0,0 0 0,0 0 0,1-1 0,-1 1 0,0 0-1,0 0 1,0-1 0,0 1 0,0 1 0,-2 1-9,1 0 0,-1 0 0,0 0-1,0 0 1,0 0 0,0 0 0,0 0-1,0-1 1,-1 1 0,0-1 0,1 0-1,-1 0 1,-5 3 0,-40 23-42,35-22 55,2 1 1,-1 0 0,1 0-1,-16 14 1,27-21-2,0 0 0,0 0 0,0 1-1,0-1 1,0 0 0,0 0 0,0 0 0,0 1 0,-1-1 0,1 0 0,0 0 0,0 0 0,0 0 0,0 1 0,0-1 0,1 0 0,-1 0 0,0 0-1,0 1 1,0-1 0,0 0 0,0 0 0,0 0 0,0 0 0,0 0 0,0 1 0,0-1 0,0 0 0,1 0 0,-1 0 0,0 0 0,0 0-1,0 1 1,0-1 0,0 0 0,1 0 0,-1 0 0,0 0 0,0 0 0,0 0 0,0 0 0,1 0 0,-1 0 0,0 0 0,0 0 0,0 0-1,1 0 1,-1 0 0,0 0 0,0 0 0,0 0 0,0 0 0,1 0 0,-1 0 0,0 0 0,0 0 0,1 0 0,14 1 127,-13-1-134,9 1 99,5 0-61,1 0 0,-1 1 0,0 1-1,0 0 1,0 2 0,21 7 0,-36-12-25,0 1 0,0-1 1,0 0-1,0 1 1,0-1-1,-1 1 0,1-1 1,0 1-1,0-1 0,-1 1 1,1 0-1,0-1 1,-1 1-1,1 0 0,0-1 1,-1 1-1,1 0 0,-1 0 1,1 0-1,-1 0 0,0-1 1,1 1-1,-1 0 1,0 0-1,0 0 0,0 0 1,1 0-1,-1 0 0,0 0 1,0 0-1,0 0 1,-1 0-1,1-1 0,0 1 1,0 0-1,0 0 0,-1 0 1,1 0-1,0 0 0,-1 0 1,1-1-1,-1 1 1,1 0-1,-1 0 0,1 0 1,-1-1-1,1 1 0,-1 0 1,-1 0-1,-3 5 39,-1-1 0,-1 1 0,1-1 0,-10 5-1,14-8-30,-30 17-915,-64 28 0,76-38-324,-28 12-4005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6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296 1 12043,'0'0'6132,"-20"8"-5782,3-2-310,5-3-27,0 2 0,0 0 0,0 0 0,1 1-1,0 0 1,0 1 0,0 0 0,1 1 0,-16 16-1,4-1 217,1 0 1,-32 47-1,49-63-170,-1-1 0,1 1 0,1 1 0,-1-1 1,1 0-1,1 1 0,-1-1 0,1 1 0,1 0 1,-1 0-1,1 0 0,1 0 0,-1 0 0,1 0 1,1 0-1,2 15 0,-1-17-37,1 0 0,0 0 0,0 0 0,1 0 0,-1 0 0,1-1 0,0 1 0,1-1 0,0 0 0,-1 0 0,1-1 0,9 7 0,10 6 14,40 21 0,-52-32-34,38 21-1,-26-16-3,0 2-1,40 29 0,-62-41-2,-1 0-1,1 1 0,-1-1 1,0 0-1,0 0 1,1 1-1,-1-1 0,0 1 1,0-1-1,0 1 0,0-1 1,0 1-1,-1 0 0,1-1 1,0 1-1,-1 0 0,1 0 1,-1-1-1,0 1 0,0 0 1,1 0-1,-1 0 0,0 0 1,-1-1-1,1 1 1,0 0-1,0 0 0,-1 0 1,1-1-1,-1 1 0,0 0 1,1-1-1,-1 1 0,0 0 1,0-1-1,0 1 0,0-1 1,0 1-1,0-1 0,-1 0 1,1 1-1,0-1 0,-3 2 1,-5 5-25,-1-1 0,0 0 1,-1 0-1,-20 10 0,20-12-317,0-1 1,-1 0-1,0-1 1,0 0-1,0-1 0,0 0 1,0-1-1,0-1 1,-14 0-1,-9 0-4431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56.7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1057 14227,'0'0'5545,"-8"2"-5262,17 4-267,0-1 0,0 0 0,0-1 0,1 0 0,-1 0 0,1-1 0,0 0 0,0-1 0,0 0 0,0-1 0,0 0 0,1 0 0,-1-1 0,0-1 0,0 0 0,0 0 0,14-4 0,19-5-65,0-3 0,71-31 0,-79 29 23,883-337-479,26 59 163,-197 110-418,14 59-279,912 66 895,-904 100 127,-401-18 19,722 86-18,-1073-107 25,395 50 166,-389-51 361,-22-2 67,-1 0-543,0 1-19,0 0-26,0 0-11,0-1-72,-32-1-6631,15-6-709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57.4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243 1 12643,'0'0'4386,"17"13"-3731,-3-2-544,112 76 278,-83-61-281,-16-11-82,-1 1-1,-1 2 0,0 0 0,37 37 1,-59-52-26,0 0 0,-1 1 0,1 0 0,-1 0 0,1 0 0,-1 0 0,0 0 0,0 0 1,-1 0-1,0 1 0,1-1 0,-1 1 0,-1-1 0,1 1 0,-1-1 0,1 1 0,-1-1 0,-1 1 1,1-1-1,-1 1 0,1-1 0,-1 1 0,-1-1 0,1 1 0,-1-1 0,1 0 0,-1 0 0,0 0 1,-1 0-1,1 0 0,-4 4 0,-6 8 29,-1-2 0,0 0-1,0 0 1,-2-1 0,1-1 0,-18 11 0,-24 13 151,-97 45 1,-11 7-1156,138-72-401,1 2 1,-23 21-1,19-12-4193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57.8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13659,'0'0'3577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59.4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0 107 13619,'0'0'4480,"15"-3"-4300,6-1-135,1 1 1,0 1 0,1 1 0,22 2 0,222 5-915,-226-6-616,-40 0 737,-3 8-399,-4-2 1096,0 0 0,0 0-1,0-1 1,-1 0 0,0 0 0,-9 4 0,-21 16 76,31-20-12,-29 28 158,33-32-164,1 0-1,0 0 1,0 1 0,0-1 0,0 1-1,0-1 1,0 1 0,0 0 0,0-1 0,0 1-1,1 0 1,-1-1 0,1 1 0,-1 0 0,1 0-1,0 0 1,-1-1 0,1 1 0,0 0 0,1 3-1,1-3 24,1-1-1,-1 0 0,1 0 0,-1-1 0,1 1 0,-1 0 0,1-1 0,-1 0 1,1 1-1,0-1 0,-1 0 0,1 0 0,0-1 0,3 0 0,1 1 121,7-1-144,0 0-1,-1-1 1,1-1-1,-1 0 1,1-1-1,-1 0 1,0-1 0,0-1-1,-1 0 1,0 0-1,0-1 1,0-1-1,14-12 1,12-13-717,-1-2 0,41-51 0,-55 60 702,-23 26 20,0 0 1,0 0 0,0 0-1,0 1 1,0-1 0,0 0-1,0 0 1,0 0 0,0 0 0,0 1-1,0-1 1,0 0 0,0 0-1,0 0 1,0 0 0,0 0-1,0 1 1,0-1 0,0 0-1,0 0 1,0 0 0,0 0-1,0 0 1,1 1 0,-1-1-1,0 0 1,0 0 0,0 0-1,0 0 1,0 0 0,0 0-1,0 1 1,1-1 0,-1 0 0,0 0-1,0 0 1,0 0 0,0 0-1,1 0 1,-1 0 0,0 0-1,0 0 1,0 0 0,0 0-1,0 0 1,1 0 0,-1 0-1,0 0 1,0 0 0,0 0-1,0 0 1,1 0 0,-1 0-1,0 0 1,0 0 0,0 0-1,0 0 1,0 0 0,1 0-1,-1-1 1,0 1 0,0 0 0,0 0-1,0 0 1,0 0 0,0 0-1,1-1 1,-1 20 140,0-13-18,0 224 1950,0-230-2034,3-1 47,0 1 1,0-1 0,0 0-1,0 1 1,0-2-1,0 1 1,-1 0 0,1 0-1,0-1 1,-1 0-1,1 1 1,4-5-1,32-32-13,-22 20-56,-16 17-26,34-31-115,-3-1 0,0-1-1,28-41 1,-52 122 1751,9 57-997,-7-57-1573,-3 1 0,2 56 0,-10-80-2354,-2-8-1691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1:59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314 0 10186,'0'0'6049,"-123"73"-5000,80-38-17,-1 1-656,8-1-208,5-6-96,8-6-72,10-10-160,13-18-5473,10-16-753</inkml:trace>
  <inkml:trace contextRef="#ctx0" brushRef="#br0" timeOffset="1">366 127 14283,'0'0'3449,"90"43"-2985,-49-31-464,6-1-240,13-10-856,-11-1-2041,-15 0-4505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0.2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118 1 13379,'0'0'5272,"17"2"-5275,55 9-65,-70-11 50,1 1-1,-1 0 1,0 0-1,0-1 1,0 1-1,0 0 1,0 1-1,0-1 1,0 0 0,-1 1-1,1-1 1,0 1-1,-1-1 1,1 1-1,-1 0 1,1-1-1,-1 1 1,0 0 0,0 0-1,0 0 1,0 0-1,0 0 1,0 0-1,0 1 1,-1-1-1,1 0 1,-1 0 0,0 0-1,1 1 1,-1-1-1,0 0 1,-1 4-1,1-1-120,-1-1 0,0 1-1,0 0 1,0-1 0,0 1-1,-1 0 1,0-1 0,0 1-1,0-1 1,0 0 0,-6 8-1,-4-1-412,1-1-1,-2 0 0,1 0 0,-2-1 1,1-1-1,-1 0 0,0-1 0,-1 0 0,-19 5 1,19-7 892,0-1 0,-28 4 0,97-11 5246,39 4-4089,-17 1-810,-48-3-616,-7 1 37,0 0 0,24 3 0,-40-2-190,0-1 0,0 1 0,0 1 0,-1-1 0,1 1 0,0-1 0,-1 1 0,1 1 0,-1-1 0,0 1 0,0-1 0,0 1 0,0 0 0,5 6 0,-7-6-87,0-1 1,-1 0-1,1 1 1,-1-1 0,0 1-1,0 0 1,0-1-1,0 1 1,0 0 0,0 0-1,-1-1 1,1 1-1,-1 0 1,0 0 0,0 0-1,0 0 1,-1 3-1,0 0-341,0-1 0,-1 1 1,1-1-1,-1 1 0,0-1 0,-1 0 0,-3 7 0,-17 20-4785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0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 11202,'0'0'3612,"15"-5"-3237,0 1-250,1-1 84,0 1-1,0 1 0,0 0 0,28-1 0,-35 4-129,5-1-24,1 1 0,0 1 1,-1 0-1,1 0 0,19 6 0,-31-6-61,0 0 0,0 0 0,0 0 1,0 1-1,0-1 0,0 1 0,-1 0 0,1 0 0,-1 0 0,1 0 0,-1 0 1,1 0-1,-1 1 0,0-1 0,0 1 0,0 0 0,-1-1 0,1 1 0,-1 0 1,1 0-1,-1 0 0,0 0 0,0 0 0,0 0 0,-1 1 0,1-1 0,-1 0 1,0 0-1,0 7 0,-1 9 76,0 0 0,-2 0 0,0 0-1,-12 35 1,11-34-83,4-20 102,1-2 15,4-5-136,1 0 0,-1 1 0,1 0 0,0 0 0,1 0-1,0 1 1,0 0 0,10-6 0,119-74-2866,-68 41-1135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0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198 0 15811,'0'0'2254,"11"14"-2846,32 42-447,-43-55 980,1 0 1,0 0-1,0 0 0,0 0 0,-1 0 0,1 0 1,0 1-1,-1-1 0,1 0 0,-1 0 1,1 0-1,-1 1 0,0-1 0,0 0 0,1 0 1,-1 1-1,0-1 0,0 0 0,0 1 1,0-1-1,-1 0 0,1 1 0,0-1 0,0 0 1,-1 0-1,1 1 0,-1-1 0,1 0 1,-1 0-1,0 0 0,1 0 0,-1 0 0,0 0 1,0 0-1,0 0 0,1 0 0,-1 0 0,0 0 1,0 0-1,-1-1 0,1 1 0,0 0 1,0-1-1,-2 2 0,-3 2-308,-12 9-804,-2-1 1,1-1 0,-35 15 0,-69 16 917,163-43 6471,58 0-5023,-65-2-922,-6 0-167,-1 1 0,1 1 0,44 5 0,-71-4-107,1 0-1,-1 0 1,1 0-1,-1 1 1,0-1-1,1 0 1,-1 1-1,1-1 1,-1 0-1,0 1 1,1-1-1,-1 0 1,0 1-1,1-1 1,-1 1-1,0-1 1,0 0 0,1 1-1,-1-1 1,0 1-1,0-1 1,0 1-1,0-1 1,1 1-1,-1-1 1,0 1-1,0-1 1,0 1-1,0-1 1,0 1-1,0-1 1,-1 1-1,1 0 1,-5 19 95,-1-11-32,0 1-1,-1-1 1,0 0 0,0 0-1,-1-1 1,-14 11-1,-60 43-144,45-38-2446,-41 19 0,33-24-4058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1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13795,'0'0'5113,"88"0"-3985,-38 1-568,8 5-352,-1-1-168,-5-2-40,-4 2-416,-5-1-1152,-10-1-1297,-16-1-2664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1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16428,'0'0'2624,"-9"95"-2152,16-62 48,14-2-264,1-6-256,4-8-120,-1-5-776,-3-10-592,8-2-1345,-8-16-2024,-5-4-3273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6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8994,'0'0'8898,"93"-7"-8578,-5 3 832,7 1-64,-8 1-608,-14-2-351,-27 4-129,-4 0-393,-11-1-1383,-13-1-2265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1.9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0 161 3345,'0'0'15500,"24"1"-15669,-19-1 171,23 0 8,0 2 0,0 0 0,-1 2 1,1 1-1,41 14 0,-64-17-35,0 0 0,-1 0 0,1 0 1,-1 0-1,0 1 0,0 0 0,0 0 1,0 0-1,0 1 0,0-1 0,-1 1 1,0 0-1,4 5 0,-5-6 9,-1 0 1,0 0-1,0 0 0,0 0 0,0 1 0,-1-1 0,1 0 1,-1 0-1,0 1 0,0-1 0,0 0 0,0 1 0,0-1 1,-1 0-1,1 0 0,-1 0 0,0 1 0,0-1 0,-1 0 1,1 0-1,-3 4 0,-8 14-224,-2-1 0,-1 0-1,0-1 1,-22 22 0,-24 28-1618,47-48-2047,4-8-1190</inkml:trace>
  <inkml:trace contextRef="#ctx0" brushRef="#br0" timeOffset="1">620 0 4401,'0'0'13372,"2"23"-13317,4 48 112,-2 0 0,-4 0 0,-12 100 0,-30 28-413,20-118-4725,20-76 402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2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6425,'0'0'13219,"123"-13"-13035,-57 8-184,3-2-192,-7 4-720,-6-1-760,-20 4-2417,-17 0-2833</inkml:trace>
  <inkml:trace contextRef="#ctx0" brushRef="#br0" timeOffset="1">372 253 14347,'0'0'6065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2.7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51 10658,'0'0'3873,"127"0"-2241,-58-7-399,12-1-513,2-1-200,-10 2-312,7 0-152,-6 0-56,12 4-896,-16 1-1881,-20 2-3424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3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1 10538,'0'0'9498,"-27"17"-14427,6-17-3128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5873,'0'0'8409,"7"9"-8308,-1-2-57,-3-3-5,1-1 1,-1 1-1,0 0 1,0 0-1,-1 1 1,1-1-1,-1 1 0,0-1 1,0 1-1,-1 0 1,1-1-1,-1 1 1,1 7-1,-1 40 1381,-2 0 0,-14 98 0,9-105-1271,10-61 47,2 0 0,-1 1 0,2 0 0,0 0 0,1 1 0,10-15 0,1 1-237,1 0 1,39-43-1,-54 66-13,1 0 0,-1 1 0,1-1 0,0 1 0,0 0 0,1 1 0,-1-1 0,1 1 0,0 1 0,0-1 0,0 1 0,0 0 0,0 1 0,0-1 0,13 1 0,-13 1-422,0 0 1,0 1 0,0 0 0,0 0 0,0 0 0,-1 1 0,1 0-1,-1 1 1,1 0 0,7 4 0,10 7-4246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4.4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5145,'0'0'10301,"0"20"-7459,0 319-1783,1-341-1091,-1 1 0,1-1 0,-1 0 0,1 1 0,-1-1-1,1 0 1,0 1 0,0-1 0,0 1 0,0 0 0,1-2 0,4-6-126,92-151-1314,-80 134 1361,2 1 0,0 0 0,44-39 0,-63 63 135,1-1-1,-1 1 1,1 0 0,-1 0 0,1 0 0,0 0 0,0 0 0,-1 0 0,1 0 0,0 1 0,0-1 0,0 1 0,0-1 0,2 1 0,-3 0-1,-1 0 0,1 0-1,0 0 1,0 0 0,0 1 0,0-1 0,0 0 0,-1 1 0,1-1 0,0 0 0,0 1 0,-1-1 0,1 1 0,0-1 0,0 1 0,-1 0 0,1-1 0,-1 1 0,1 0 0,-1-1 0,2 2 0,0 4 116,1 1 1,-1-1-1,0 0 1,0 1-1,-1-1 0,1 10 1,-1-14-119,5 64 475,-1 106 0,-5-129-957,-1-38 52,2 6-890,2-6-2602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4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151 0 7362,'0'0'10120,"-19"11"-9712,-57 37-17,71-43-318,0-1 0,1 0 0,0 1-1,0 0 1,0 0 0,0 0 0,1 1-1,0-1 1,0 1 0,0 0 0,1 0 0,0-1-1,0 2 1,-1 8 0,1-4-21,0 1 0,1 0 0,1 1-1,0-1 1,3 19 0,-2-27-47,0-1 1,-1 0-1,1 1 0,1-1 0,-1 0 0,0 1 0,1-1 1,-1 0-1,1 0 0,0 0 0,0 0 0,0-1 0,1 1 1,-1 0-1,1-1 0,-1 0 0,1 1 0,0-1 0,0 0 1,0-1-1,0 1 0,0 0 0,0-1 0,0 0 0,1 1 1,-1-1-1,0-1 0,1 1 0,-1 0 0,1-1 0,-1 0 1,1 0-1,6 0 0,-1 0-5,0-1-1,0 0 1,0-1 0,0 0 0,0 0-1,-1-1 1,1 0 0,-1 0-1,0-1 1,0 0 0,0 0 0,9-7-1,-7 3-154,0-1 0,-1-1 0,0 0 0,0 0 0,-1 0 1,13-22-1,-17 24-53,0 0 0,0 0 0,-1 0 0,0-1 0,-1 1 0,0-1 0,0 1 0,-1-1 1,0 0-1,0 1 0,-1-12 0,0 17 122,-1 1 0,1-1 0,-1 1 0,1 0 1,-1-1-1,0 1 0,0 0 0,0-1 0,0 1 1,0 0-1,-1 0 0,1 0 0,-1 0 0,1 0 0,-1 0 1,0 0-1,1 1 0,-1-1 0,0 1 0,0-1 0,0 1 1,0 0-1,-1-1 0,1 1 0,0 0 0,-1 1 0,1-1 1,0 0-1,-4 0 0,-6-1-275,0 0 0,-1 1 0,1 1-1,-19 1 1,17-1-9,-49 5-2988,5 5-4394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5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894 1540 6873,'-169'-18'3626,"114"7"-3191,1-2-1,-89-33 1,108 32-365,1-1 0,0-2 0,1-1 0,1-2 0,1-1 0,1-1 0,1-2 0,1-1 0,-37-42 0,50 48 9,2 0 1,0-1 0,1-1 0,1 0 0,1-1-1,0 0 1,2 0 0,1-1 0,1 0 0,0 0-1,2-1 1,-2-37 0,5 33 60,2 1 0,0-1 0,2 1 0,0-1 0,3 1 0,0 0 0,1 1 0,2-1 0,0 1 1,22-39-1,-9 28 21,1 1 1,1 1 0,2 1-1,2 1 1,1 2-1,1 1 1,67-51 0,-55 51-50,2 3 1,0 1 0,2 2-1,1 2 1,1 3-1,62-18 1,-56 23-26,2 2 1,-1 2-1,1 3 1,0 2-1,0 3 0,1 2 1,-1 3-1,0 2 0,0 2 1,-1 3-1,0 3 1,-1 1-1,65 28 0,-51-11-56,0 2 0,-3 4-1,-1 2 1,87 71 0,-105-72-38,-2 2 1,-2 3-1,-1 1 1,-3 1-1,-1 3 1,32 56-1,-54-78-60,-1 0 0,-1 2 0,-2-1 0,0 2 0,-2-1 0,5 33 0,-11-45-9,-1-1-1,0 1 0,-2 0 1,1 0-1,-2-1 1,0 1-1,-1 0 0,-1-1 1,0 0-1,-1 1 0,-1-1 1,0 0-1,-9 16 1,3-13 39,0-2 1,-1 1 0,0-2-1,-2 1 1,0-2 0,0 0 0,-1 0-1,-1-2 1,0 0 0,-1-1-1,-20 11 1,-9 1 38,-1-1 0,-1-3 0,-64 18 0,19-13 35,-2-4 1,-167 14 0,-195-27-2416,306-14-1391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5.4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15019,'0'0'6682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9.1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6177,'0'0'11593,"18"-3"-11188,60-9-253,-74 11-154,0 2 1,-1-1 0,1 0-1,0 1 1,0 0 0,-1-1-1,1 2 1,0-1 0,-1 0-1,1 1 1,-1-1 0,1 1-1,-1 0 1,0 0 0,0 1-1,0-1 1,0 1 0,0-1-1,-1 1 1,1 0 0,-1 0-1,1 0 1,-1 0 0,0 0-1,-1 1 1,1-1 0,0 1-1,-1-1 1,0 1 0,0 0-1,0-1 1,0 1 0,0 0-1,-1 0 1,0-1 0,0 1-1,0 0 1,0 0 0,0 0-1,-1-1 1,0 1 0,0 0-1,0 0 1,0-1 0,0 1-1,-1-1 1,0 1 0,1-1-1,-5 6 1,-3-1 16,-1 1 1,0-1 0,-20 11-1,6-3 28,49-16-512,222-10-57,-196 4-2332,60-16-1,-53 5-3913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7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5905,'0'0'8098,"-3"126"-6898,-1-9 689,2 2-561,2-17-504,0-31-432,4-22-208,7 2-184,5-2-184,15-10-1376,-5-17-2601,-4-21-1600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9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0 12979,'0'0'2330,"-16"21"-1936,-47 69 188,60-84-540,0-1 1,0 1-1,0 1 1,1-1-1,0 0 0,0 1 1,1-1-1,0 1 1,0-1-1,0 1 1,1-1-1,0 1 1,0 0-1,0-1 0,1 1 1,0-1-1,1 1 1,-1-1-1,1 1 1,0-1-1,1 0 1,3 7-1,-4-9-52,1 1-1,-1-1 1,1 0-1,0 0 1,0 0 0,0 0-1,0-1 1,1 1-1,0-1 1,-1 0 0,1 0-1,0 0 1,1 0-1,-1-1 1,0 0 0,1 0-1,-1 0 1,1 0-1,0-1 1,-1 1 0,1-1-1,0-1 1,0 1-1,10 0 1,-13-2 18,0 1 0,1-1 0,-1 1 0,0-1 0,0 0 0,1 0 0,-1 0 0,0 0 0,0 0 0,0-1 0,0 1 0,0-1 1,-1 1-1,1-1 0,0 0 0,-1 1 0,1-1 0,-1 0 0,1 0 0,-1 0 0,0 0 0,0 0 0,0-1 0,0 1 0,0 0 0,-1 0 0,1-1 0,0-4 0,1-6 0,1-1-1,-2 0 0,0-21 1,-1 26-129,0 0 0,-1 1 1,1-1-1,-2 0 0,-3-12 1,4 18 4,0 0 0,0 0 1,-1 0-1,1 0 1,-1 0-1,0 1 0,0-1 1,0 1-1,0-1 1,0 1-1,-1 0 0,1 0 1,-1 0-1,1 0 1,-1 0-1,0 1 0,1-1 1,-6-1-1,-3-1-995,0 1-1,1 1 1,-1 0-1,-14-1 1,-2 1-4898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09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15267,'0'0'2357,"-10"17"-2207,-8 11 68,2 1-1,1 1 0,2 1 0,-19 59 0,29-73-197,0-1 1,0 0-1,2 1 1,0 0-1,1-1 0,3 23 1,-3-37-17,1 0 1,0 0 0,0 1-1,0-1 1,0 0-1,0 0 1,0 0-1,1 0 1,-1 0 0,1 0-1,-1-1 1,1 1-1,0 0 1,0-1 0,0 0-1,0 1 1,0-1-1,0 0 1,0 0 0,0 0-1,0 0 1,0 0-1,1 0 1,-1-1 0,0 1-1,1-1 1,-1 1-1,0-1 1,6 0 0,2 0 77,1 0 0,0 0 1,0-1-1,0 0 0,13-4 1,-9 0-174,0 0 0,0-1 0,-1 0 1,0-1-1,-1-1 0,26-18 0,-17 9-1623,26-27 0,-15 8-3047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0.2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91 1 12019,'0'0'4913,"-64"116"-4417,47-59 424,8 2-224,9-6-424,0-3-272,12-10-184,7-12-1112,17-19-1145,-4-9-1816,-3 0-80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0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6 12323,'0'0'6222,"21"6"-5994,-4-2-208,-8-2-17,1 0-1,0 0 1,-1 1 0,1 1-1,-1 0 1,0 0-1,0 0 1,-1 1-1,1 0 1,-1 1 0,0 0-1,13 13 1,-12-8-10,1 1 1,-2 0-1,1 0 0,-2 1 1,0 0-1,9 22 1,-13-26-12,0 0 0,0 0 1,-1 1-1,0 0 0,-1-1 0,0 1 1,-1 0-1,0 0 0,0-1 0,-1 1 1,-2 10-1,1-13-26,-1 0 1,0 0-1,0-1 1,0 1-1,-1-1 1,0 0-1,0 0 0,-1 0 1,1-1-1,-1 0 1,-1 0-1,1 0 1,-1 0-1,1-1 0,-10 6 1,-10 4-204,0 0 0,-40 15 0,-7-5 19,45-16 253,-35 16 0,61-23-15,-1-1 0,1 1 0,0-1 0,-1 1 0,1-1 1,0 1-1,0 0 0,-1-1 0,1 1 0,0 0 0,0 0 1,0 0-1,0 0 0,0 0 0,0 0 0,1 0 0,-1 0 1,0 1-1,0-1 0,1 0 0,-1 0 0,1 1 0,-1-1 1,1 0-1,-1 1 0,1-1 0,0 0 0,0 1 0,0-1 1,0 1-1,0-1 0,0 0 0,0 1 0,0-1 0,0 1 1,1-1-1,-1 0 0,1 1 0,-1-1 0,1 0 0,-1 0 1,1 1-1,0-1 0,-1 0 0,1 0 0,0 0 0,0 0 1,0 0-1,0 0 0,0 0 0,1 1 0,3 3 24,1 0 1,-1-1-1,1 0 0,-1 0 0,1 0 1,0-1-1,1 0 0,-1 0 0,7 2 0,-7-3-6,0-1-1,0 1 1,0-1-1,1-1 0,-1 1 1,0-1-1,0 0 0,12-2 1,-15 1-23,-1 0 0,1 1-1,-1-1 1,1-1 0,-1 1 0,0 0 0,0 0 0,0-1 0,1 1 0,-1-1 0,0 0 0,-1 0 0,1 1-1,0-1 1,0 0 0,-1-1 0,0 1 0,1 0 0,-1 0 0,0-1 0,0 1 0,0 0 0,1-4 0,4-20-104,-2-1 0,0 0 0,-2 0 0,0 0 0,-5-42 1,2 19-136,1 19 24,-2 1 1,-2-1 0,-11-49 0,11 66 185,0 1 0,0 0-1,-2 0 1,1 1 0,-2-1 0,1 1 0,-2 0 0,0 1 0,0 0 0,-15-16 0,14 20-3037,17 16 814,20 19-1792,-4-6-960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0.9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9098,'0'0'10426,"2"-9"-18468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1.3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54 16035,'0'0'1505,"136"-1"-1393,22-13-40,44 0 856,32 4-96,8 1-496,-7 5-232,7 3-96,1 1 56,-17 0-64,-25 14-120,-56 1-1128,-38-3-1105,-48-5-2400,-34-7-3480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1.6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32 6937,'0'0'16188,"-17"-7"-19989,1-2-1384,-10-7-5473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3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1608,'0'0'985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5.5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1 6001,'0'0'6974,"3"8"-3890,-40 735-1342,10-364-790,27-367-918,-19 492 1649,19-503-1875,0-14-5984,0 1 652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5.8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12139,'0'0'4537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7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1 205 12323,'0'0'5449,"109"9"-4985,-39-9-168,3 0-296,-4-3-488,-5-18-648,-8-4-1241,-10-33-688,-13 5-1255,-17 0-1034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7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194 1789 7074,'0'0'1908,"17"10"-657,5 4-815,11 6 391,41 17 0,-1-6 676,0-4-1,141 32 1,158 7-576,49-31-546,1-32-286,-246-4-86,237 3 26,516-6-77,-569-15 156,114-2 399,83 32-413,-4-1-91,-500-8-157,8 0-537,-21-6-4533,-37 2 5411,1 0 0,0-1-1,-1 1 1,0-1-1,1 1 1,-1-1-1,0 0 1,-1 0-1,1-1 1,-1 1-1,5-8 1,6-5 508,38-42-342,-2-2 1,-3-2-1,-3-2 0,-2-2 1,57-128-1,-74 136-76,-2-1 0,-3-1 0,-3-1 0,-2-1 0,-3 0 0,-3 0-1,1-94 1,-9 139-190,-4-87 58,2 90-199,0 1 1,-1 0-1,-1-1 0,0 1 0,-10-21 1,0 7 7,-2 1-1,-1 0 1,-1 1 0,-1 1 0,-1 1 0,-1 0-1,-37-30 1,10 16-78,-1 1 0,-99-53 0,107 69 32,-2 2 1,0 2 0,-1 1 0,-51-9-1,-182-22-474,238 40 506,-999-76-611,-8 74 613,700 9-172,226 0 211,6 2-10,-1-6 0,-137-21 0,213 18 23,-93-18-19,-140-6 0,-348 32 20,313 4 31,208-7-32,75 3-5,0 2-1,0 0 0,0 2 1,1 0-1,-27 12 1,45-16-4,0 1 0,1-1 1,-1 1-1,1 0 0,0 0 0,0 0 1,0 0-1,0 1 0,0 0 0,1 0 1,0 0-1,0 0 0,0 0 0,0 1 1,-2 4-1,-3 10-46,0 0 0,-8 30-1,15-46 55,-118 568 66,104-483-38,-4 23-16,-50 363 127,66-433 84,1 0 0,2 1 0,2-1 0,2 0 0,1 0-1,3-1 1,1 0 0,19 53 0,-18-63-48,-5-15-108,0 1 0,1 0 0,0-1-1,2 0 1,-1-1 0,2 1 0,19 24 0,-24-37-51,1 0 0,-1 0-1,0 0 1,0-1 0,1 0-1,-1 1 1,1-2 0,-1 1-1,1 0 1,-1-1 0,1 0-1,0 0 1,6-1 0,0 0-42,33 2-512,91-4-4745,-87-3-1498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8.2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18548,'0'0'0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18.7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11546,'0'0'0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25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1121 14283,'0'0'2074,"9"-16"-1634,-2 4-434,-1 1 33,0 1 1,1 0-1,0 0 1,1 0-1,-1 1 1,2 0 0,0 0-1,0 1 1,14-9-1,189-105 195,-107 67-184,226-139 266,69-37 237,-284 171-303,189-69 0,-163 84-150,2 6 1,276-37-1,304 37-88,-722 39-12,590 8 109,-5 48-83,-567-53-26,183 38-136,-202-40 99,-1-1 0,1 0 0,0 0 0,-1 0 0,1 0 0,-1 0 1,1 1-1,-1-1 0,1 0 0,-1 1 0,1-1 0,-1 0 0,1 1 0,-1-1 1,1 1-1,-1-1 0,1 0 0,-1 1 0,0-1 0,1 1 0,-1-1 0,0 1 1,0 0-1,1-1 0,-1 1 0,0-1 0,0 1 0,0-1 0,0 1 0,1 0 1,-1-1-1,0 1 0,0-1 0,0 1 0,-1 0 0,-2 12-4467,1-9 916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25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8914,'0'0'6640,"22"9"-6304,4 1-267,13 4 1,58 32 0,-66-29-54,0 1-1,-1 2 1,53 46 0,-73-57-39,-1 1 0,0 0 1,-1 0-1,0 1 1,-1 0-1,7 12 1,-11-16-26,0 0 0,0 1 0,-1-1 0,0 0 0,0 1-1,-1-1 1,0 1 0,0-1 0,0 1 0,-1 0 0,-2 10 0,1-10 9,-1-1-1,0 0 1,0 0-1,0 0 0,-1 0 1,-1-1-1,1 1 1,-1-1-1,0 1 1,0-1-1,-8 8 0,-8 7 17,-39 31 1,40-36-19,-105 89-2552,76-64-2158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25.7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15283,'0'0'3841,"67"-11"-17268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26.3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1450 1712 1560,'0'0'3354,"-5"18"-2180,-18 60 226,22-75-1238,-1 0 0,0 1 0,1-1 0,-1 0 0,-1 0 0,1 0 0,0 0 0,-1 0 0,0-1-1,1 1 1,-1-1 0,0 0 0,0 0 0,-1 0 0,-3 2 0,-1 0 223,0-1-1,-1-1 1,1 0 0,-13 2 0,8-1 8,-23 2 67,-1-1 0,0-2 1,0-1-1,0-2 0,0-1 0,0-3 1,0 0-1,1-3 0,-71-23 1,36 4-368,1-3 1,1-3 0,-116-76 0,139 79 9,3-2 0,0-2 0,2-2-1,2-2 1,1-1 0,2-2-1,-34-51 1,53 67 32,2 0-1,1 0 0,1-1 1,1-1-1,2 0 1,0-1-1,2 0 0,1 0 1,1-1-1,2 1 1,1-1-1,1-1 0,1 1 1,6-58-1,2 57-99,0 0 0,2 1-1,1 0 1,1 0 0,2 1-1,0 1 1,2 0-1,1 1 1,1 0 0,2 2-1,31-35 1,-8 17-20,0 1-1,3 3 1,1 1 0,2 3 0,55-31-1,-45 34-21,0 3 1,2 3-1,1 2 0,1 2 0,104-19 0,-82 27-23,1 3 1,0 4-1,159 8 0,-175 5 23,-1 3-1,0 2 0,0 4 1,-2 2-1,0 3 0,-2 4 1,0 2-1,92 54 0,-107-52-64,-2 2 0,-2 2 1,0 3-1,-3 1 0,-1 2 0,-2 2 0,-1 1 0,-3 2 0,-1 2 0,50 92 0,-65-99-8,-2 1 0,-1 1 0,-3 0 0,-1 1 0,-2 1 0,-2 0-1,-2 0 1,-2 0 0,-1 57 0,-5-49 24,-3-1-1,-2 1 1,-2-1-1,-2 0 0,-2-1 1,-2 0-1,-35 73 1,27-75 8,-2-2-1,-2 0 1,-2-2 0,-2-1-1,-1-1 1,-2-2 0,-56 49-1,55-58-18,0-2 0,-2-2 0,-1-2 0,-1-1 0,-1-2 0,-1-1 0,-1-3 0,-83 24 0,58-27-335,0-2-1,-1-3 1,-1-4-1,-115-5 1,85-7-1661,0-5 0,-153-38 1,171 28-1830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28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68 18692,'0'0'8136,"-6"-4"-7495,-26-15-301,56-9-16599,-13 11 7830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30.9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2801,'0'0'968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32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6025,'0'0'9392,"8"0"-9364,386 9-360,-380-6-588,-13-3 831,-1 0 0,0 0-1,0 0 1,0 0 0,1 0 0,-1 0 0,0 0 0,0 0 0,0 0 0,1 0 0,-1 0 0,0 0 0,0 0 0,0 1 0,0-1-1,1 0 1,-1 0 0,0 0 0,0 0 0,0 0 0,0 0 0,0 1 0,1-1 0,-1 0 0,0 0 0,0 0 0,0 0 0,0 1 0,0-1-1,0 0 1,0 0 0,0 0 0,0 0 0,0 1 0,0-1 0,0 0 0,0 0 0,0 0 0,0 1 0,0-1 0,0 0 0,0 0-1,0 0 1,0 1 0,0-1 0,0 0 0,0 0 0,0 0 0,0 0 0,0 1 0,0-1 0,0 0 0,-1 0 0,1 0 0,0 0 0,0 1-1,0-1 1,0 0 0,0 0 0,0 0 0,-1 0 0,1 0 0,0 0 0,0 0 0,-1 1 0,-9 2-5328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8.0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460 10 4889,'0'0'3850,"-19"-3"-2586,-61-4 173,78 7-1371,-1 0 0,1 0 0,-1 1 1,1-1-1,-1 0 0,1 1 0,-1 0 1,1-1-1,-1 1 0,1 0 0,0 0 0,0 0 1,-1 1-1,1-1 0,0 0 0,0 1 0,0 0 1,0-1-1,1 1 0,-1 0 0,0 0 1,1 0-1,-1 0 0,1 0 0,0 0 0,-1 1 1,1-1-1,0 0 0,0 1 0,1-1 1,-1 0-1,0 1 0,1 2 0,-1-3-42,-4 19 263,1 1-1,1 0 1,0 0 0,2 0 0,2 26-1,-2-21-79,4 60 455,15 107-1,29 88 141,-14-96-402,-32-179-393,6 27 5,-2 0 0,-2 0 0,-1 1 0,-4 62 1,2-93-86,-1 0 1,0 1 0,-1-1 0,1 0-1,-1 0 1,0 0 0,0 0 0,0 0-1,0 0 1,0-1 0,-1 1 0,0-1-1,0 1 1,0-1 0,0 0 0,0 0 0,-1-1-1,0 1 1,1-1 0,-1 1 0,0-1-1,0 0 1,0-1 0,0 1 0,0-1-1,0 1 1,-6 0 0,-10 1-266,0 0 0,0-1 0,-1-1 0,-29-3 0,40 1 165,1-1-1,0 1 1,0-2 0,0 1 0,0-1-1,0-1 1,0 1 0,1-2 0,0 1 0,0-1-1,0 0 1,0-1 0,1 0 0,0 0-1,0 0 1,0-1 0,-10-15 0,-10-12-2589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32.5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5921,'0'0'6258,"17"0"-5984,-3 0-203,18 0 232,54 8 1,-1 5 273,121 24-42,-195-31-2292,-23-2-1630,-10-3-1103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33.7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4057 0 5857,'0'0'4927,"-16"0"-4305,-20 1-402,1 2-1,-1 1 1,-43 12-1,-30 20 737,-188 89-1,212-86-487,-935 348 2757,311-177-3156,115-17 347,204-70 569,299-101-948,-1-5 0,-127 9-1,203-25-134,-94 1-2676,99-2 1637,0-1 0,0 0 1,-1-1-1,1 0 1,0-1-1,1-1 1,-15-5-1,4-3-4526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34.1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194 1 9674,'0'0'3744,"-7"17"-2900,-33 101 503,-101 316 653,140-432-2020,0 1 0,0-1 0,0 0-1,1 1 1,-1 0 0,1-1 0,0 1 0,-1-1 0,1 1-1,1-1 1,-1 1 0,1 3 0,0-4-15,0-1-1,0 1 1,0-1 0,1 0 0,-1 0-1,0 0 1,1 0 0,-1 0-1,1 0 1,0 0 0,-1 0 0,1 0-1,-1-1 1,1 1 0,0-1 0,0 1-1,-1-1 1,4 1 0,72 18-873,146 59 1,-164-51-2841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39.0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 11666,'0'0'3042,"20"2"-2944,304 10-1880,-307-11 1339,27-2-1528,-43 1 1927,0 0 0,0 0 0,0 0-1,0-1 1,0 1 0,0 0 0,0-1 0,0 1-1,-1 0 1,1-1 0,0 1 0,0-1 0,0 1-1,0-1 1,0 0 0,-1 1 0,1-1 0,0 0-1,-1 0 1,1 1 0,0-1 0,-1 0-1,1 0 1,-1 0 0,1 0 0,-1 0 0,0 0-1,1 0 1,-1 0 0,0 0 0,0 1 0,1-3-1,-2 2 93,1 0 0,0 0 1,-1 0-1,1 1 0,0-1 0,-1 0 0,1 1 0,-1-1 0,1 0 0,-1 1 0,1-1 0,-1 1 0,0-1 0,1 1 0,-1-1 0,0 1 1,1-1-1,-1 1 0,0 0 0,0-1 0,1 1 0,-1 0 0,0-1 0,0 1 0,1 0 0,-1 0 0,0 0 0,0 0 0,0 0 1,0 0-1,1 0 0,-3 0 0,-31 3 670,26-1-564,0 0-1,-1 1 1,1 1 0,0-1-1,1 1 1,-1 0 0,1 1 0,0 0-1,0 0 1,0 0 0,0 1 0,-6 8-1,5-5 118,-1 0-1,2 0 0,-1 1 0,2 0 0,-1 1 0,1 0 1,1 0-1,-5 13 0,8-19-193,1-1 0,-1 1 0,1 0 0,0 1 0,1-1-1,-1 0 1,1 0 0,0 0 0,0 0 0,1 0 0,0 1 0,1 4 0,-1-7-71,0-1 0,0 0 0,0 0 0,0 0 0,1 0 0,-1 0 0,1 0 0,-1 0 0,1-1 0,0 1 0,0 0 0,-1-1 0,1 1 0,0-1 0,1 0 0,-1 0 0,0 0 1,0 0-1,0 0 0,1 0 0,-1-1 0,0 1 0,1-1 0,-1 1 0,0-1 0,5 0 0,1 0-171,-1 1 0,0-1 0,0-1 0,1 0 0,-1 0 0,0 0 0,0-1 0,0 0 0,0 0 1,0 0-1,-1-1 0,10-5 0,-7 2-307,-1-1 0,1 0 0,-1 0 0,0-1 0,-1 0 0,0 0 0,10-16 0,-7 10 199,-1 0 0,-1-1 0,0 0 1,9-27-1,-26 70 2970,-19 71 1124,26-89-3607,0 1-1,1 0 0,0 0 1,1-1-1,0 1 1,0 0-1,3 16 1,-2-25-198,-1-1 0,1 0 0,0 0 1,-1 0-1,1 0 0,0 0 1,0 0-1,0 0 0,0 0 1,-1 0-1,1 0 0,1 0 1,-1 0-1,0-1 0,0 1 1,0 0-1,0-1 0,0 1 0,1-1 1,-1 1-1,0-1 0,0 0 1,1 0-1,-1 1 0,0-1 1,1 0-1,-1 0 0,0 0 1,1 0-1,-1 0 0,0-1 1,0 1-1,1 0 0,1-1 0,2 0-4,0 0 0,0-1 0,1 0 0,-1 1 0,0-2-1,0 1 1,5-4 0,5-6-113,0-1 0,-1 0 0,-1-2 1,0 1-1,0-1 0,-2-1 0,0 0 0,-1-1 0,-1 0 1,0-1-1,-1 0 0,6-21 0,-14 140 2616,-2-28-2278,2-35-1178,-10 65 1,10-102 588,0 0 0,0 0 0,0 0 0,-1 0 0,1 0 0,0-1 0,-1 1 1,1 0-1,-1 0 0,1 0 0,-1-1 0,1 1 0,-1 0 0,0-1 0,1 1 0,-1 0 0,0-1 0,0 1 0,1-1 0,-1 1 1,0-1-1,0 1 0,0-1 0,0 0 0,-1 1 0,-6 1-4489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39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256 0 7682,'0'0'5601,"-114"66"-3449,69-37-239,7-1-513,11-5-712,9-4-480,8-7-208,6-4-304,15-8-4257,6-13-952</inkml:trace>
  <inkml:trace contextRef="#ctx0" brushRef="#br0" timeOffset="1">314 142 11082,'0'0'5562,"103"12"-5290,-63-12-272,0 0-24,8-5-1857,-8-11-2408,-10-6-5089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39.7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183 1 13883,'0'0'3967,"6"17"-3840,21 56-57,-26-69-96,1 0 0,-1-1 0,-1 1 0,1 0 0,0 0 0,-1 0 0,0 0 1,0 0-1,0 0 0,0 0 0,-1 0 0,0 0 0,1 0 0,-1 0 0,-1 0 1,1-1-1,-1 1 0,1 0 0,-1-1 0,0 1 0,0-1 0,-1 0 1,1 0-1,-1 0 0,1 0 0,-1 0 0,0 0 0,0-1 0,0 1 0,-1-1 1,1 0-1,0 0 0,-5 2 0,-8 3-453,0 0 0,-1-2 1,0 0-1,0 0 0,-27 2 0,41-7 389,-11 2-190,-6 0 48,17-1 456,12 0 394,73 2 1696,-32-3-1501,1 3 0,0 1-1,80 19 1,-130-23-910,1 0 1,-1 0 0,1 0-1,-1 1 1,0-1-1,1 1 1,-1-1-1,1 1 1,-1-1-1,0 1 1,0 0-1,1 0 1,-1 0-1,0-1 1,0 1-1,0 0 1,0 0-1,0 1 1,0-1-1,0 0 1,0 0-1,0 0 1,-1 1 0,1-1-1,0 0 1,-1 1-1,1-1 1,-1 0-1,0 1 1,1 1-1,-2-1-282,1 1 0,-1-1 0,0 0 0,0 0 0,0 0 0,0 1 0,-1-1 0,1 0 0,-1-1-1,1 1 1,-1 0 0,1 0 0,-1-1 0,0 1 0,0-1 0,0 1 0,-4 1 0,-24 15-5817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0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7562,'0'0'7836,"20"-4"-7040,-10 3-696,22-5 399,1 1-1,63 1 0,-92 4-465,-1 0 1,1 0-1,0 1 0,-1 0 1,1 0-1,-1 0 0,1 0 1,-1 0-1,1 1 0,-1-1 1,0 1-1,0 0 0,0 0 0,0 0 1,0 1-1,0-1 0,0 1 1,-1-1-1,1 1 0,-1 0 1,0 0-1,0 0 0,0 0 1,0 0-1,-1 1 0,1-1 1,-1 1-1,0-1 0,1 5 0,0 1-10,0 0-1,-1 1 0,-1-1 0,0 0 0,0 0 0,0 1 0,-1-1 1,-1 0-1,0 0 0,-4 15 0,5-23-222,17-5-966,12-12 33,-1-1 0,-1-1 0,38-34 0,-25 19-1332,17-14-3171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0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172 0 8970,'0'0'3233,"-17"1"-1876,-54 4 190,66-4-1420,1 1-1,0-1 1,-1 1-1,1-1 0,0 1 1,0 0-1,0 1 1,0-1-1,1 1 1,-1-1-1,1 1 0,-1 0 1,1 1-1,0-1 1,0 0-1,1 1 1,-1 0-1,1 0 1,-1-1-1,1 1 0,0 1 1,1-1-1,-1 0 1,1 0-1,0 1 1,0-1-1,0 0 0,0 1 1,1-1-1,0 7 1,0-9-107,1-1 1,-1 1-1,0-1 1,1 1-1,0-1 1,-1 1-1,1-1 0,0 1 1,0-1-1,0 0 1,0 1-1,0-1 1,0 0-1,0 0 1,0 0-1,1 0 1,-1 0-1,0 0 1,1 0-1,-1 0 1,1 0-1,-1-1 0,1 1 1,-1-1-1,1 1 1,-1-1-1,1 1 1,-1-1-1,3 0 1,7 2 0,0-1 0,0 0 0,12-1 1,-19 0-17,1 0-37,14 1-19,-1-2 1,27-4-1,-40 4-103,-1 1 1,0-2-1,0 1 1,1 0-1,-1-1 1,0 1-1,0-1 1,-1 0-1,1-1 1,0 1-1,-1-1 1,1 1-1,-1-1 1,0 0-1,0 0 0,3-5 1,-5 8 35,-1 0 1,0-1-1,0 1 1,0 0-1,1-1 1,-1 1-1,0 0 1,0-1-1,0 1 1,0-1-1,1 1 1,-1 0-1,0-1 1,0 1-1,0-1 1,0 1-1,0-1 1,0 1-1,0 0 1,0-1-1,-1 1 1,1-1-1,0 1 1,0 0-1,0-1 1,0 1-1,0-1 1,-1 1-1,1 0 1,0-1-1,0 1 1,-1 0-1,1-1 1,0 1-1,0 0 1,-1 0-1,1-1 1,0 1-1,-1 0 1,1 0-1,0-1 1,-1 1-1,1 0 1,-1 0-1,1 0 1,0 0-1,-1 0 1,1 0-1,-1-1 1,1 1-1,0 0 1,-1 0-1,0 0 1,-19-2-4570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0.8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1 542 984,'0'0'14811,"136"20"-13002,-72-20-617,7-10-584,2-9-456,-2-7-152,-5-3-120,8-28-1088,-19 8-1617,-11-1-2976</inkml:trace>
  <inkml:trace contextRef="#ctx0" brushRef="#br0" timeOffset="1">719 121 8546,'0'0'8858,"-28"108"-7410,18-53-672,4 4-496,6-2-176,0-4-104,16-4-352,6-11-808,22-7-977,-6-12-1095,-5-12-2305</inkml:trace>
  <inkml:trace contextRef="#ctx0" brushRef="#br0" timeOffset="2">1248 0 14427,'0'0'2745,"-86"92"-2185,56-52 392,4-1-640,9-6-312,3-7-320,7-8-920,16-20-9122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1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235 0 6241,'0'0'7330,"104"5"-5274,-69 6-815,-2 1-745,-4 2-480,-5 3-16,-24 6-1657,0-4-2560,-10-4-1760</inkml:trace>
  <inkml:trace contextRef="#ctx0" brushRef="#br0" timeOffset="1">0 287 1328,'0'0'16316,"147"18"-15188,-73-17-832,6-1-296,1 0-344,13-19-1192,-23-5-2457,-16-2-3081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8.4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0 8482,'0'0'6238,"-11"16"-4389,3-5-1694,0 0 28,0 0 0,0 0 0,2 0 0,-1 1 0,1 0 0,1 0 0,0 1 0,-3 16 0,3-8 148,2 1-1,1 0 1,0 32 0,2-47-298,0 1-1,1-1 0,0 0 0,0 0 0,1 0 1,0 0-1,0 0 0,0 0 0,1 0 1,0-1-1,0 1 0,1-1 0,0 0 0,6 8 1,-7-12-34,0 1 1,0-1-1,0 1 1,0-1-1,0 0 1,1 0-1,-1-1 1,1 1-1,0-1 1,-1 1-1,1-1 1,0-1-1,0 1 1,0 0-1,-1-1 1,1 0 0,0 0-1,0 0 1,0 0-1,0 0 1,0-1-1,0 0 1,-1 0-1,1 0 1,0 0-1,-1-1 1,1 1-1,3-3 1,7-3-132,-1-1 0,0 0 0,0-1 0,-1-1 0,19-17 0,-8 3-1107,0-1 0,28-42 0,-42 54 781,-1 0 0,0-1 0,-1 0 0,0-1 0,-1 1 0,-1-1 0,6-24 0,-11 35 2643,-2 4-847,-5 12-402,-7 22-390,8-7 207,1 1 1,1 0 0,2 0 0,1 42-1,1-68-777,0-1-1,0 0 1,0 0-1,0 0 1,0 0-1,1 1 1,-1-1-1,1 0 1,-1 0-1,1 0 1,-1 0-1,1 0 0,-1 0 1,1 0-1,0 0 1,0 0-1,-1 0 1,1 0-1,0-1 1,0 1-1,0 0 1,0 0-1,0-1 1,0 1-1,0-1 0,0 1 1,0-1-1,1 1 1,-1-1-1,0 0 1,0 1-1,0-1 1,0 0-1,1 0 1,-1 0-1,0 0 1,0 0-1,0 0 0,1 0 1,-1-1-1,0 1 1,0 0-1,0-1 1,0 1-1,0 0 1,0-1-1,1 0 1,-1 1-1,0-1 1,0 0-1,-1 1 0,1-1 1,0 0-1,1-1 1,7-9-994,0 0 0,-1-1 0,-1 0 1,11-21-1,3-15-5818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1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1 11979,'0'0'3192,"-43"100"-287,24-32-1209,5 6-191,11-1-385,3-4-736,8-5-384,10-11-504,6-13-1289,-7-16-2600,-6-17-6385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2.0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1029 962 6145,'0'0'4337,"-19"10"-3091,-23 9-741,-1-1 0,0-2 0,-1-2 1,-66 12-1,54-18-58,-1-3 0,0-3 0,0-2 0,-71-9 0,114 7-416,-1-1-1,1-1 1,0 0 0,0-1-1,0-1 1,0 0 0,1-1-1,0 0 1,1-1 0,-14-10-1,11 5 42,0-1 0,1 0 1,1 0-1,0-2 0,1 1 0,-18-33 0,14 16-7,1-1-1,2 0 1,1-1-1,1 0 1,2 0 0,2-1-1,-6-66 1,12 79-55,0-1 0,1 1 1,2 0-1,0 0 0,1 0 0,10-32 1,-9 39-10,2 1 0,0 0 0,0 1 0,2-1 0,-1 1 0,2 1 0,-1-1 0,2 1 0,0 1 0,17-16-1,-4 8 4,0 1 0,2 1-1,0 1 1,0 2 0,2 0-1,0 1 1,0 2 0,38-10-1,-18 9-3,0 2 1,0 2-1,1 2 0,66 0 0,-78 7-9,1 1 1,0 1-1,-1 3 1,0 1 0,0 1-1,-1 2 1,0 2-1,-1 1 1,0 1-1,-1 2 1,0 2-1,-2 1 1,0 1 0,-1 1-1,-2 2 1,0 1-1,33 37 1,-37-33-3,-1 0 0,-1 2 0,-2 0 0,-1 2 0,-1 0 0,23 60 0,-31-65-75,-1 1-1,-2 0 0,-1 0 1,-1 0-1,-1 1 0,-1 0 1,-2 0-1,-5 57 1,2-76 29,0 1 1,0 0 0,-2-1 0,1 0-1,-1 1 1,-1-1 0,0-1 0,0 1-1,-1-1 1,0 0 0,-1 0-1,0 0 1,0-1 0,-1 0 0,0-1-1,0 0 1,0 0 0,-1-1 0,-15 9-1,-9 2 33,-1-1-1,-1-1 1,0-2-1,-48 11 0,44-14 47,0-2-1,-1-1 0,0-2 0,-73-1 0,82-6-41,-1 0 0,2-2 0,-1-2 0,0 0 0,1-2 0,-56-23 0,-27-26-1570,41 13-2369,12 0-3444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2.3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615 1 12467,'0'0'944,"-103"20"-648,62 17 528,-11 11-344,-9 11-280,-8 3-128,0-1-16,2-11-56,10-10-352,8-19-904,18-14-1433,15-7-3152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2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220 1 13883,'0'0'1880,"-93"102"-1880,51-55 96,4-2-96,10-2 0,9-5-120,19-9-1744,0-10-2113,2-13-1408</inkml:trace>
  <inkml:trace contextRef="#ctx0" brushRef="#br0" timeOffset="1">502 233 8850,'0'0'8642,"-118"117"-9226,46-53 288,9-12-633,3-10-3672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4.2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19 5433,'0'0'6699,"-17"-2"-2821,18-5-7128,3-3-2565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5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1401 0 6649,'0'0'7363,"-11"0"-6346,-544 25 614,4 34-1567,272-26 26,274-34-1250,8-6-2879,2 0 1118,-2-3-4229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5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263 0 2881,'0'0'9292,"-17"21"-8752,-5 4-348,3-2 59,0 0-1,1 1 1,-20 38-1,21-30 33,-2-1 0,-1-1 1,-1 0-1,-32 32 0,76-59-276,-19-2 5,13 4-37,1 0 0,-1 0 1,0 2-1,-1 0 0,0 1 0,0 1 1,0 0-1,-1 2 0,18 15 0,-15-10-3226,27 32-1,-25-24-5019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6.0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12515,'0'0'4217,"-9"0"-10171,9 3 3906,0-1 263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7.1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891 1407 8914,'0'0'1336,"-18"6"-806,0-1-459,-3 2 0,0-1 1,-1-1-1,-35 4 1,30-7 154,-1-1 0,1-1 1,-1-1-1,1-2 0,0 0 0,0-2 0,0-1 0,0-1 1,1-2-1,0 0 0,1-2 0,0-1 0,1 0 0,0-2 1,1-1-1,-42-34 0,43 29-102,0-1 0,1 0-1,1-2 1,1 0 0,1-1 0,1-1 0,2-1 0,0 0 0,2-1-1,0 0 1,2-1 0,2-1 0,0 1 0,-8-53 0,12 38-87,2-1 1,1 0-1,6-45 1,-2 66-29,1 0 1,1 0 0,1 0-1,2 1 1,0 0-1,1 0 1,16-30-1,-14 36-20,1 0 0,0 0 0,2 1 0,-1 1 0,2 0 0,0 1-1,1 1 1,18-14 0,20-7-20,62-32-1,-111 63 31,60-30-9,1 3-1,2 2 1,0 4-1,2 2 1,1 4-1,0 2 1,0 4-1,131-4 1,-163 14-13,0 3 0,-1 1 1,1 1-1,-1 3 1,0 1-1,0 1 0,-1 2 1,0 2-1,-1 1 1,0 2-1,-1 1 1,-1 2-1,-1 1 0,-1 2 1,36 31-1,-45-33-29,0 1-1,-2 2 0,0-1 1,-1 2-1,-2 1 0,-1 0 1,0 1-1,-2 1 0,-1 0 1,-1 1-1,-2 0 0,-1 1 1,-1 0-1,-1 0 0,-1 1 1,-2 0-1,-1 0 1,-2 0-1,0 0 0,-5 31 1,2-48 62,-1 1 1,-1-1 0,0 0 0,0 0 0,-1-1 0,-1 1 0,0-1-1,-1 0 1,0-1 0,-1 1 0,0-2 0,-1 1 0,0-1 0,-1 0-1,-20 15 1,-4 0 133,-1-1 0,-1-2 0,-66 29 0,51-29-12,-1-3-1,0-2 1,-1-3-1,0-1 1,-1-3 0,-1-3-1,1-2 1,-67-2-1,99-3-179,-70-3-261,85 3-14,0-1-1,1 0 1,-1-1 0,0 0-1,0 0 1,1 0-1,-1-1 1,1 0-1,-12-7 1,9 0-2572,8 1-1812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7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11642,'0'0'921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8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 16107,'0'0'2377,"0"164"-1665,0-5 784,0 17-775,-8-6-401,1-48-80,-2-45-168,3-26-72,3-11-88,-1-1-664,4-3-1081,2-9-1880,11-16-4048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47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0 9514,'0'0'0,"-63"2"-4809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0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20 7986,'0'0'9647,"-7"-15"-8735,6 11 3617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1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4 131 3385,'0'0'8462,"-2"-16"-7250,1-49-284,1 64-891,0-1 0,0 1 0,0-1 0,1 1 0,-1-1 0,1 1 0,-1-1 0,1 1 0,0 0 0,-1-1 0,1 1 0,0 0 0,0 0 0,0-1-1,0 1 1,0 0 0,0 0 0,0 0 0,0 0 0,1 0 0,-1 1 0,0-1 0,1 0 0,-1 0 0,0 1 0,1-1 0,-1 1 0,1-1 0,-1 1 0,1 0 0,2-1 0,3 0 116,7-3 1,0 0 0,1 2 0,-1 0 0,1 0 0,0 1-1,0 1 1,-1 0 0,29 5 0,-37-4-154,0 0 0,-1 1 0,1-1-1,-1 1 1,1 0 0,-1 1 0,0-1 0,0 1 0,0 0 0,0 0 0,0 0 0,-1 1-1,1 0 1,-1 0 0,0 0 0,0 0 0,-1 1 0,1-1 0,-1 1 0,0 0-1,0 0 1,-1 0 0,1 1 0,-1-1 0,2 8 0,-2-3 10,0 0 0,-1 0 0,0 1 0,0-1 1,-1 1-1,-1-1 0,0 0 0,0 1 0,-1-1 0,0 0 0,-1 0 1,0 0-1,0 0 0,-1 0 0,-1-1 0,0 0 0,0 0 0,-11 15 1,8-15-14,0 0 0,0 0 1,-1-1-1,0 0 0,-1 0 1,0-1-1,0-1 1,0 0-1,-1 0 0,0-1 1,0 0-1,0-1 0,-1 0 1,0-1-1,1 0 1,-13 1-1,2-2-23,17-2 92,11 0 214,21-2-303,22-1-18,0 2-1,64 7 1,-99-4 31,-1 0 1,1 1-1,-1 0 0,0 1 1,0 0-1,0 1 0,-1 1 1,0 0-1,0 0 0,0 2 0,-1-1 1,0 1-1,14 14 0,-22-19 10,1 0 0,-1 1 0,0-1 0,0 1 0,0 0 0,-1 0 0,1 0-1,-1 0 1,0 1 0,-1-1 0,1 1 0,-1-1 0,1 1 0,-1 0 0,0-1 0,-1 1-1,0 0 1,1 0 0,-1-1 0,-1 1 0,1 0 0,-1 0 0,0-1 0,0 1 0,0-1-1,0 1 1,-1-1 0,-4 8 0,0-1 53,-1-1-1,0 0 0,0 0 1,-1-1-1,-1 0 1,0 0-1,0-1 0,0 0 1,-1-1-1,-11 7 1,0-1 49,-1-1 0,0-1 0,-1-1 0,0-1 0,0-1 0,-1-1 0,0-1 0,0-1 0,-37 3 0,60-8-199,0 1-1,0-1 1,0 0 0,0 0 0,-1 0 0,1 0-1,0 0 1,0 0 0,0 0 0,-1 0-1,1 0 1,0 0 0,0-1 0,0 1 0,0 0-1,0-1 1,0 1 0,-1-1 0,1 0-1,0 1 1,0-1 0,0 0 0,1 1-1,-1-1 1,0 0 0,0 0 0,0 0 0,1 0-1,-1 0 1,0 0 0,0-1 0,-1-15-5250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1.6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14963,'0'0'3264,"16"-1"-2964,56 3-6,-69-1-286,1-1 0,0 1 0,-1 1 0,1-1 0,-1 0 0,1 1 0,-1 0 0,0-1 0,0 2 0,0-1 0,0 0 0,0 0 0,0 1 0,-1 0 0,1-1 0,3 6 0,-1 1-11,1 0 1,-1 0 0,7 18 0,-12-25 2,5 10-18,-1 0 0,0 0 0,-1 1 0,-1-1 0,0 1 0,-1 0 0,0-1 1,0 1-1,-2 0 0,0 0 0,0 0 0,-5 18 0,3-21-96,0 0-1,0 0 1,-2-1-1,1 1 1,-1-1 0,0 0-1,-1 0 1,0-1 0,0 0-1,-1 0 1,0 0-1,-1-1 1,1 0 0,-1 0-1,-15 9 1,-64 29-177,361-48 2761,-3-1-4982,-220 4-1925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1.9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1 11266,'0'0'4905,"-73"0"-15315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3.5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1525 7554,'0'0'1321,"22"1"-429,244 12 2297,17 13-1152,317 18-244,38-6-1731,-466-32 1731,-170-7-1737,1 1-1,-1-1 1,0 0 0,0 0-1,0 1 1,0-2-1,-1 1 1,1 0-1,0 0 1,0 0 0,-1-1-1,1 1 1,0-1-1,-1 0 1,0 1-1,1-1 1,-1 0 0,0 0-1,0 0 1,1-2-1,19-43 412,-13 20-396,-2-1-1,0 0 1,3-54 0,-7-86-112,-3 110 52,-21-334-136,0-37 253,37 225 81,-15 203-202,-3-2-9,-1 1 0,0 1 1,1-1-1,-1 0 0,0 1 0,0 0 0,0 0 1,0 0-1,-5 0 0,-3-2-20,-85-15-12,-2 4 1,-140-1-1,138 10 16,-789-68-350,635 60 271,254 13 82,-2-1-120,-1 0 24,0 1 0,0 0 0,1 0 0,-1 0-1,0 0 1,1 0 0,-7 2 0,2 3 106,0 0 0,0 1 0,1-1 0,0 1 1,0 1-1,1-1 0,0 1 0,0 0 0,0 1 0,1-1 0,-5 11 0,-7 15 23,-19 51-1,29-67 3,-41 111 295,6 2 1,5 2-1,6 1 0,6 1 1,5 2-1,-2 198 0,22-330-325,-1 0 0,1 0 0,0 0 0,0-1 0,1 1 0,-1 0 0,1 0 0,0 0 0,0-1 0,0 1 0,0 0 0,0-1 0,1 1 0,0-1 0,0 0 0,0 1 0,0-1 0,4 4 0,-5-6 330,20-16 106,-17 12-736,0 0 0,1 0-1,0 1 1,-1-1 0,1 1-1,0 0 1,0 0 0,1 1-1,9-2 1,28 0-6203,-25 3 1135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3.8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15643,'0'0'3233,"50"-19"-8562,-44 19-832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5.2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4033,'0'0'6871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6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8537 1041 6913,'0'0'7705,"-14"-7"-4482,-48-86 1937,6 9-4153,49 73-982,0 2 1,-1-1-1,-1 1 1,1 0 0,-2 1-1,1 0 1,-1 0-1,0 1 1,0 1-1,-1 0 1,-14-7-1,-17-4-68,-77-22 0,79 27 74,-793-206-45,-15 36 2,784 169 8,-1104-191-158,837 167-100,-521 7-1,783 34 143,-1 3-1,-130 31 1,-126 59-718,198-56 425,-81 15 139,-221 29 0,197-44 265,-1089 284-7,1067-238 16,-287 143 0,523-221 1,-17 8 14,-1 0 0,-58 16 0,82-30-10398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7.3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199 1 10338,'0'0'2645,"-3"21"-2265,-21 140 423,5-59 207,-4-2 0,-61 167 1,53-175-1012,27-80 31,2-7-1,0 1 0,0-1-1,1 1 1,-1 0 0,0 10-1,5-14 31,0 0 0,0 0 0,0-1-1,1 1 1,-1-1 0,0 0-1,0 0 1,1 0 0,3 0-1,-2 1 2,3 0-25,26 7 22,0 2 0,-1 1 0,33 18 0,-46-21 378,-6-3-5251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5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8570,'0'0'7337,"135"2"-5824,-59-2-625,10 2-464,3-2-200,-16 0-160,0 0-64,-14 0-104,-17 0-776,-26 0-849,-10-2-1503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29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14211,'0'0'8666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2:59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3921,'0'0'0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3:02.0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93 1664,'0'0'5196,"9"2"-4692,-3 0-434,-5-1-57,1-1 0,-1 1 1,0-1-1,1 1 0,-1-1 1,1 1-1,0-1 1,-1 0-1,1 0 0,-1 0 1,1 0-1,-1 0 0,1 0 1,-1 0-1,1 0 1,0-1-1,-1 1 0,1 0 1,-1-1-1,0 0 0,1 1 1,-1-1-1,1 0 1,-1 0-1,0 1 0,0-1 1,1 0-1,-1 0 0,0-1 1,0 1-1,0 0 1,0 0-1,0 0 0,0-1 1,0-1-1,3-5 217,12-35 1153,-11 13 4258,-8 36-3997,-52 92-953,23-45-469,2 1 0,-23 64 1,50-110-179,0 0 0,1 1 0,0-1 0,-1 15 0,3-21-25,0 0 1,0 1 0,0-1-1,0 0 1,0 0 0,0 0-1,1 0 1,-1 0 0,1 0-1,-1 0 1,1 0 0,0 0-1,0 0 1,0 0 0,0 0 0,0-1-1,0 1 1,0 0 0,0-1-1,1 1 1,-1-1 0,1 1-1,-1-1 1,4 2 0,5 1 86,0-1 0,0 0 1,0 0-1,0-1 0,0-1 1,1 0-1,-1 0 0,12-1 1,-16 0-73,51-1 185,0-1 1,0-4 0,81-17 0,170-62-693,-301 83 179,41-16-1429,-46 17 1161,1-1 0,0 1 0,-1-1 0,1 0 0,-1 1 1,0-1-1,0 0 0,0 0 0,0-1 0,0 1 0,0 0 1,0-1-1,2-4 0,-2-5-4242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3:02.3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1 8794,'0'0'4505,"-29"102"-3849,24-37 264,-1 6-168,6 0-280,0-7-304,2-8-112,12-11-56,3-11-728,7-3-912,-1-10-841,-6-9-2312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3:02.7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357 1108 7090,'-22'-5'1034,"1"1"-842,9 3-107,-1-2 1,1 1-1,0-2 1,0 0 0,1 0-1,-1-1 1,1 0-1,0-1 1,-16-11-1,12 5 96,1 0-1,0-1 0,1-1 0,1 0 0,0-1 1,1 0-1,0 0 0,1-1 0,1-1 0,1 0 1,0 0-1,1 0 0,1-1 0,-5-25 1,4 4-13,1-1 0,2 0 0,2 0 0,1 0 0,8-63 0,-5 79-6,2 0 0,1 0 0,0 1 0,2-1 0,18-42 0,-17 52-61,-1 0 1,1 0-1,1 1 0,1 1 0,0-1 0,0 1 1,1 1-1,0 0 0,1 1 0,19-13 1,6 0-19,1 2 1,0 2 0,2 1 0,0 2-1,1 2 1,1 2 0,0 1 0,0 3-1,1 1 1,0 2 0,0 2 0,1 2 0,-1 2-1,0 1 1,81 16 0,-89-8-55,-1 2 0,0 1 0,-1 1 1,0 2-1,-2 1 0,0 2 0,0 1 0,-2 1 0,-1 1 1,0 2-1,-2 1 0,-1 1 0,-1 1 0,-1 1 0,31 50 1,-43-57-30,0 0 1,-1 1-1,-1 0 1,-1 0 0,-1 1-1,-1 0 1,-1 0 0,-1 0-1,-1 1 1,-1 36-1,-2-42-10,-2 0 0,0 0 0,-1 0-1,-1 0 1,0-1 0,-2 0 0,0 0 0,-1 0-1,0 0 1,-1-1 0,-1-1 0,-1 1-1,0-2 1,-18 22 0,9-17 30,0-1 1,-2-1-1,0-1 1,0-1-1,-1 0 1,-1-2-1,-1 0 1,0-2-1,0-1 1,-28 8-1,22-9-233,0-1 0,0-2 0,0-2 0,-1 0 0,0-2 0,0-1 0,0-2 0,-42-6 0,32-3-3560,7-2-4206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1:33:03.0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1 14947,'0'0'2697,"-89"8"-17820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9434,'0'0'0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6937,'0'0'3497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0:58:37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11602,'0'0'3417,"7"26"-16676</inkml:trace>
  <inkml:trace contextRef="#ctx0" brushRef="#br0" timeOffset="1">0 393 9074,'0'0'7466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8:54.8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26 5553,'0'0'5527,"-2"-4"-4287,0 1-894,1 2-192,0 0-1,0 0 1,1 0 0,-1-1-1,0 1 1,1 0 0,-1 0 0,1 0-1,-1-1 1,1 1 0,-1 0-1,1-1 1,0-1 2315,0 6-2338,-8 118 176,1-23-120,-2 394 506,15-328-413,27 170 0,36 83 26,35 257 197,-84-499-412,33 240-86,-43-342-182,5 29-1108,-4-36-2363,-5-36-1380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8:56.1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1 161 5297,'0'0'3710,"10"-2"-3130,318-47 4176,-225 38-4116,580-46 1615,7 30-2130,-472 20-76,979-1 51,-1128 9-87,267 7 9,334-9 3,-150-6 6,-509 7-30,32 1-46,0 2 1,79 15-1,-121-18-44,0 0-1,0 0 1,0 0-1,0 0 0,0 1 1,0-1-1,0 0 0,0 1 1,0-1-1,0 0 1,0 1-1,-1-1 0,1 1 1,0-1-1,0 1 1,0 0-1,-1-1 0,1 1 1,0 0-1,-1-1 0,1 1 1,-1 0-1,1 0 1,0 0-1,-1 0 0,0-1 1,1 1-1,0 2 1,-2-2-143,1 0 0,-1 1 1,1-1-1,-1 0 1,0 0-1,1 0 1,-1 0-1,0 0 1,0 0-1,1 0 1,-1-1-1,0 1 0,0 0 1,0 0-1,0-1 1,0 1-1,0 0 1,-1-1-1,1 1 1,0-1-1,0 0 1,-2 1-1,-19 6-4889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15.1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1 879 5417,'0'0'12135,"8"-16"-11760,-7 14-366,7-14 98,1 0 0,1 0-1,0 1 1,1 0-1,25-26 1,143-143 468,54-50 691,-189 195-1091,2 1 0,2 3 0,82-47 0,-88 60-182,1 1 0,0 2 1,2 2-1,-1 2 0,2 3 1,57-10-1,-93 21-767,-14 1-2764,-9 0-935,3 0-498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8:56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9354,'0'0'1932,"8"18"-1171,12 28 44,-2 1 0,23 94 0,0 200 1419,-28 8-743,-6-113-523,10 13-463,12-1 0,10-1 0,11-2 0,88 257-1,-105-399-824,38 127-2698,-45-103-1985,-19-71-421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8:57.6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75 3897,'0'0'5541,"20"0"-4379,260 0 2957,272 2-1150,625-5-1454,-629-17-1472,87-1 139,-8 1-110,-101 9 1453,-437 11-1041,-80 0-1669,-14 1-3,-15-1-3512,6-3-2150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8:58.5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483 1 4201,'0'0'5566,"-1"13"-4252,-3 299 5417,4-310-6675,-1 0-34,1 0 1,-1 0 0,1 0-1,-1 0 1,0 0 0,0 0-1,0 0 1,0 0 0,0-1-1,0 1 1,0 0 0,-1-1-1,1 1 1,-1-1 0,1 1-1,-1-1 1,0 0 0,1 1-1,-1-1 1,0 0 0,0 0-1,0 0 1,0-1 0,-3 2-1,-6 2-42,0 0 0,-1-1 1,-12 2-1,-29 1-1313,-1-2 0,-67-3 0,58-2-1028,-30 1-2889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0.1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0 2761,'0'0'2244,"-3"19"-674,-13 247 2436,16-8-2146,3-246-2864,6-10-3629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0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5633,'0'0'3313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1.2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 6785,'0'0'2857,"-10"109"-1617,6-40 97,4 9-289,0 0-408,14-6-216,2-6-184,-1-11-128,1-8-112,-1-7-80,-3-4-960,-3-10-1369,-5-9-2024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4.5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65 5721,'0'0'4639,"6"0"-4525,389-10 5203,4-12-3883,332-10-1383,-104 32-162,-605 3-1353,-30 4-596,-36 7 214,-21 1-555,-6 1-1912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4.9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94 8546,'0'0'1437,"22"0"-652,-14 0-700,257-6 2610,4-12-933,531-29-72,-623 39-1724,306-7-1331,-497 17 646,1-1 1,-1 2-1,1 0 1,-24 8-1,8-2-392,-40 10-2196,4-1-1402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5.4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8938,'0'0'1419,"17"2"-991,125 7 1796,246-15 0,-159-2-1383,618 4 310,-576 4-1216,-252 4-913,-19-4 943,0 0 0,0 1 1,0-1-1,0 0 0,0 0 1,0 1-1,0-1 1,0 0-1,0 1 0,0-1 1,-1 0-1,1 1 0,0-1 1,0 0-1,0 1 0,0-1 1,-1 0-1,1 0 0,0 1 1,0-1-1,-1 0 0,1 0 1,0 0-1,0 1 0,-1-1 1,1 0-1,0 0 1,0 0-1,-1 0 0,1 0 1,-1 1-1,-33 15-1436,31-15 1444,-44 17-2519,-3-1-1794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5.9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51 8282,'0'0'995,"18"-2"-463,253-32 1944,461 19-142,-460 18-1576,-185-4-728,1 0-86,109 11 0,-162 0-749,-22 0-1085,-13-10 1749,1 1 1,-1-1-1,0 1 1,0-1-1,0 1 1,-1-1-1,1 1 0,0-1 1,0 1-1,0-1 1,0 1-1,0-1 1,-1 0-1,1 1 0,0-1 1,0 1-1,-1-1 1,1 1-1,0-1 1,-1 0-1,1 1 0,0-1 1,-1 0-1,1 1 1,0-1-1,-1 0 1,1 1-1,-1-1 0,1 0 1,-1 0-1,0 1 1,-14 4-5097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15.4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12619,'0'0'3680,"98"18"-3175,-69 1-177,-3 3-80,-6 5-176,-11 6 192,-7 7 144,-2 6-72,-9 5-264,-15 2-72,-12 16-616,5-11-1377,3-14-3104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7.3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71 219 6249,'0'0'3181,"-12"-17"-2509,-35-55-333,45 70-325,1-1 1,0 1-1,0 0 0,-1 0 1,2-1-1,-1 1 1,0-1-1,0 1 0,1-1 1,-1 1-1,1-1 0,0 1 1,0-1-1,0 1 1,0-1-1,0 0 0,0 1 1,1-1-1,-1 1 0,1-1 1,0 1-1,0 0 1,0-1-1,0 1 0,0 0 1,0-1-1,0 1 1,1 0-1,0 0 0,-1 0 1,4-3-1,1 0 83,0 1 1,1 0-1,-1 0 0,1 0 1,0 1-1,0 0 0,13-4 1,-2 2 154,1 1 1,0 1-1,1 1 0,-1 0 1,0 1-1,1 1 1,-1 1-1,36 7 0,-41-6-236,0 1-1,0 1 1,0 1-1,-1-1 0,0 2 1,0 0-1,0 1 0,-1 0 1,0 1-1,-1 0 0,1 1 1,16 16-1,-26-23-31,-1-1-1,1 1 1,0 0 0,-1 0-1,1 0 1,-1 0 0,0 0-1,0 0 1,0 0 0,0 1-1,0-1 1,0 0 0,0 1-1,-1-1 1,1 0 0,-1 1-1,1-1 1,-1 1 0,0-1-1,0 0 1,0 1 0,-1-1-1,1 1 1,-1-1 0,1 0-1,-1 1 1,0-1 0,1 0-1,-1 1 1,-1-1 0,1 0-1,0 0 1,0 0 0,-1 0-1,1 0 1,-1 0 0,0 0-1,1-1 1,-1 1 0,0-1-1,0 1 1,-3 1 0,-7 5 30,-1 0 1,0-1 0,0 0 0,-1-1 0,-20 6 0,18-7-133,0-1 1,-30 5 0,40-8-225,0-1 1,0 0-1,0 0 0,0 0 0,0 0 0,1-1 1,-1 0-1,0 0 0,0-1 0,0 0 0,-6-3 1,-10-10-4799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7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272 121 7162,'0'0'3424,"-19"0"-2957,-4 1-265,-17 1 663,-53-5-1,86 2-769,0 0 0,0-1 0,0 1 0,-1-2 0,2 1 0,-14-7 0,18 8-83,-1 0 0,1-1 0,0 1-1,0-1 1,0 1 0,0-1 0,0 0 0,0 0 0,0 1 0,1-1-1,-1 0 1,1-1 0,-1 1 0,1 0 0,0 0 0,0-1 0,0 1-1,0 0 1,0-1 0,1 1 0,-1-1 0,0-4 0,2 5-34,0 0 0,-1 0 0,1 0 0,0 0 0,0 0 0,0 0 0,0 0 0,1 1 0,-1-1 0,0 0 0,1 1 0,-1-1 0,1 1 0,0 0 0,-1 0 0,1-1 0,0 1 0,0 0 0,-1 0 0,1 0 0,0 1 0,0-1 0,4 0 0,4-3 1,0 1-1,1 0 0,14-2 0,-15 4 23,0 1 0,-1 0 1,1 0-1,0 0 0,0 2 0,0-1 0,-1 1 1,1 0-1,17 8 0,-23-9-21,0 1 0,0 0 0,0 0 0,-1 1 0,1-1 0,-1 1 0,1 0 0,-1-1-1,0 2 1,0-1 0,0 0 0,0 1 0,-1-1 0,1 1 0,-1 0 0,0-1 0,0 1 0,-1 0 0,1 1 0,-1-1 0,0 0 0,0 0 0,0 1-1,0 5 1,-1-8-3,0 0-1,0 0 0,0-1 1,0 1-1,0 0 0,-1 0 1,1-1-1,-1 1 0,0 0 1,1-1-1,-1 1 0,0-1 0,0 1 1,0 0-1,0-1 0,0 0 1,0 1-1,0-1 0,-3 2 1,0 0-55,0 0 1,0 0-1,0-1 1,0 0-1,-1 0 1,1 0-1,-6 2 1,-5-1-689,0 1 0,0-2 0,-26 2 1,19-4-1615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8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271 171 5945,'0'0'3017,"-18"1"-2497,2 1-439,-15 2-40,1-2-1,-42-2 1,65-1-33,0 0 0,0-1 0,0 0 0,0 0 0,0-1 0,0 1 0,1-2 0,-1 1-1,1-1 1,-7-4 0,12 7 4,-1 0-1,0-1 0,1 1 0,-1 0 1,1-1-1,-1 1 0,1-1 1,0 1-1,0-1 0,0 1 0,-1-1 1,1 0-1,1 0 0,-1 0 0,0 1 1,0-1-1,1 0 0,-1 0 0,1 0 1,0 0-1,-1 0 0,1 0 0,0 0 1,0 0-1,0 0 0,1 0 1,-1 0-1,0 0 0,1 0 0,-1 0 1,1 0-1,0 0 0,-1 0 0,1 0 1,0 1-1,0-1 0,0 0 0,1 1 1,-1-1-1,3-2 0,4-4-22,0 1 0,1 0-1,0 0 1,0 1 0,0 1-1,1 0 1,0 0 0,0 0-1,0 1 1,0 1 0,1 0-1,0 0 1,-1 1 0,1 0-1,0 1 1,16 0 0,-13 1 128,-1 0 0,1 1-1,0 1 1,-1 0 0,0 0 0,1 1 0,-1 1 0,0 0 0,0 1 0,-1 1-1,0 0 1,22 14 0,-32-19-87,-1 0 0,0-1 0,1 1-1,-1 0 1,0 1 0,1-1 0,-1 0 0,0 0 0,0 1-1,0-1 1,0 0 0,0 1 0,-1-1 0,1 1 0,0-1-1,-1 1 1,1-1 0,-1 1 0,1 0 0,-1-1 0,0 1-1,1 0 1,-1-1 0,0 1 0,0 0 0,0-1 0,-1 1-1,1-1 1,0 1 0,-1 0 0,1-1 0,-1 1 0,1-1-1,-1 1 1,0 0 0,0-1 0,1 0 0,-1 1 0,0-1-1,0 0 1,0 1 0,-1-1 0,1 0 0,0 0 0,-2 1-1,-7 7 150,0-1 0,-1-1-1,0 1 1,-19 8-1,20-11-353,-42 23-3283,37-20-2406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08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14227,'0'0'2120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10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3137,'0'0'8185,"0"1"-8569,0-9-2960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13.0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 2537,'0'0'7801,"-2"0"-6983,-1 12-381,-8 358 3577,1-17-2439,10-335-1494,-1 9-11,1 1 0,2-1 1,0 0-1,2 0 0,11 45 0,-14-70-352,8 23 510,-4-16-1729,-4-13-3339,-1-12 1049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14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85 6185,'0'0'3416,"20"-3"-2504,125-19 1192,192-9 1504,168 14-3187,-378 14-250,18-1-147,751-1 43,-391 14-105,-463-7-86,-41-2 130,-1 1 0,1-1 0,-1 1 1,1-1-1,-1 1 0,0 0 0,1-1 0,-1 1 0,0 0 0,1-1 0,-1 1 0,0 0 0,0-1 0,0 1 0,1 0 0,-1-1 1,0 1-1,0 0 0,0-1 0,0 1 0,0 0 0,-1-1 0,1 1 0,0 1 0,0 1 5,22 334 1054,11 111 189,-25-383-1244,3 0 0,3-1 0,2-1 0,26 64-1,-41-126-8,-1 0 0,1 0-1,-1 0 1,1 0-1,-1 0 1,0 0-1,1 1 1,-1-1-1,0 0 1,0 0-1,0 0 1,1 0-1,-1 0 1,-1 0-1,1 1 1,0-1-1,0 0 1,0 0-1,-1 0 1,1 0 0,0 0-1,-1 0 1,1 0-1,-1 0 1,1 0-1,-1 0 1,0 0-1,1 0 1,-1 0-1,0 0 1,0 0-1,1-1 1,-1 1-1,0 0 1,0-1-1,0 1 1,0 0-1,0-1 1,0 1 0,0-1-1,0 1 1,0-1-1,0 0 1,-2 1-1,-7 0 10,1 0 0,0 0 0,-1-1 0,-16-2 0,3 1-42,-1010 38-982,-86 2 874,1030-41 158,27 1-7,-102 9 0,125-5 84,-69-3 0,41-1 391,66 1-463,-1-23-10952,1 11 4578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15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5569,'0'0'5141,"0"16"-4469,0 127 1600,4-111-1496,4-19-1443,6-7-3679,-10-6 1906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16.1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 7074,'0'0'4112,"21"0"-3445,143 0 1310,194-16 612,-178 5-3487,-2 5-4792,-188 6 1788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16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11058,'0'0'2233,"128"-3"-1481,-66-1-128,9 3-216,1-1-232,-4 2-96,-4 0-64,-9 0-8,-8 0-8,-12 0-272,-8 0-616,-13 0-800,-10 0-801,-4 5-1464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26.7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6465,'0'0'4121,"1"15"-3867,5 185 1411,32 418 2076,59 6-1786,-91-595-2059,39 148-1276,-44-174 628,2 4-277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16.7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9674,'0'0'1456,"97"0"-407,-37 0-49,11 4-496,2 1-248,1 2-216,6 5-40,-20-2-1272,-17-3-2681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1.9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177 165 1616,'0'0'9362,"2"3"-8536,-2-2-679,1 0-1,-1 0 1,1 0 0,-1 0 0,1 0-1,-1 0 1,0 0 0,0 1 0,1-1 0,-1 0-1,0 0 1,0 0 0,0 0 0,0 1-1,0-1 1,-1 1 0,1-1-23,-1 0 1,0 0-1,0 0 0,0 0 1,0 0-1,0 0 1,0-1-1,0 1 0,0 0 1,0-1-1,0 1 1,0 0-1,-1-1 0,1 0 1,0 1-1,0-1 0,0 0 1,-2 1-1,-7 1 123,1 1 0,-1-2 0,1 1 0,-1-1 0,1-1 0,-1 0 0,0 0 0,-14-3 0,21 2-225,0 1 0,0-1 0,0 0 0,0 0 0,0-1 1,1 1-1,-1-1 0,0 1 0,1-1 0,-1 0 0,1 0 0,-1 0 0,1 0 0,0 0 1,0-1-1,0 1 0,0-1 0,0 1 0,1-1 0,-1 0 0,1 1 0,0-1 0,-1 0 1,1 0-1,1 0 0,-1 0 0,0 0 0,1 0 0,-1-6 0,1 4-29,0 1 0,0 0 0,0 0 0,0 0 0,1-1 0,-1 1 0,1 0-1,0 0 1,0 0 0,1 0 0,-1 0 0,1 0 0,0 1 0,0-1 0,0 0 0,1 1 0,3-4 0,-1 1-8,1 1 0,0 0 1,0 1-1,0 0 1,0 0-1,1 0 1,0 0-1,13-4 0,-8 4-32,0 0 0,0 1 0,0 1 0,1 0 0,-1 0-1,1 1 1,18 1 0,-30 1 29,1-1 0,0 1-1,-1 0 1,1-1 0,-1 1 0,1 0-1,-1 0 1,1 0 0,-1 0-1,0 0 1,0 0 0,1 0 0,-1 0-1,0 1 1,0-1 0,0 0 0,0 1-1,0-1 1,0 1 0,-1-1 0,1 1-1,0-1 1,-1 1 0,0 0 0,1-1-1,-1 1 1,0 0 0,1-1 0,-1 1-1,0 0 1,-1 2 0,2 5 38,-1 0-1,0 1 1,0-1 0,-4 15 0,2-16 5,-1 1 0,0-1 0,0 0 0,-1 0 0,0-1 0,-1 1 0,0-1 0,-9 12 0,11-15-69,0-1 0,0 1 0,0-1 0,-1 0 0,0 0 1,1 0-1,-1 0 0,0 0 0,0-1 0,-1 0 0,1 0 0,0 0 0,-1 0 0,1-1 0,-1 1 0,0-1 0,-5 0 0,9-1-72,1 0 0,-1 0 0,0 0 0,0 0 0,0 0 0,1-1 0,-1 1 0,0 0 0,0 0 0,1-1 0,-1 1 0,0 0 0,1-1 0,-1 1 0,0-1 0,1 1 0,-1-1 0,1 1 0,-1-1 0,1 0 0,-1 1 0,1-1 0,-1 0 0,1 1 0,-1-1 0,1 0 0,-1-1 0,-3-23-4361,4 24 4128,-1-19-4237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2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10970,'0'0'5866,"0"2"-4946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3.1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0 860 5801,'0'0'3228,"17"-6"-2463,111-45 1676,183-53 2177,160-32-3302,-323 95-1024,314-78-88,628-79-1,-600 131-191,224-28-53,-88 52 67,1 45-11,73 44 3,-4 33-19,-90-8 21,-392-48 92,249 59 0,-479-80 1444,-25 3-3121,38-5 1011,0 0-1,1 0 1,-1 0 0,1 0-1,-1-1 1,0 1 0,1-1 0,-1 0-1,1 1 1,-1-1 0,1 0-1,0 0 1,-4-3 0,-4-5-4473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3.5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187 0 11282,'0'0'6458,"15"20"-5925,117 138 189,-123-148-665,3 1 1,-1 0-1,-1 1 1,0 0-1,14 24 1,-22-33-37,-1 0 0,1 1 1,-1-1-1,1 1 0,-1 0 1,0-1-1,0 1 1,-1 0-1,1 0 0,-1 0 1,0-1-1,0 1 0,0 0 1,0 0-1,-1 0 0,1 0 1,-1-1-1,0 1 0,0 0 1,-1-1-1,1 1 1,-1-1-1,0 1 0,0-1 1,-2 4-1,-5 4 31,-1 0-1,0 0 1,-1-1 0,0 0-1,-1-1 1,-18 12-1,-84 42-496,110-61 405,-81 39-1938,28-15-2612,5-7-4828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5.0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1 9130,'0'0'6577,"-38"124"-6225,28-70-248,-2-2-24,3-7-72,2-9 0,0-6-8,0-10 0,0-2-672,-3-10-1272,1-4-2561,2-4-3937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5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12643,'0'0'3360,"91"98"-3272,-68-77-40,-6-4 0,-3-6-48,-5-2 0,-4-6-144,-4-3-720,-1-7-3497,0-5-2056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5.7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1 153 5945,'0'0'10082,"93"-23"-11730,-75 15-432,-3-10-353,-3 3-760,-3-3-1248</inkml:trace>
  <inkml:trace contextRef="#ctx0" brushRef="#br0" timeOffset="1">176 1 1344,'0'0'11075,"0"88"-9451,-4-35-560,1 6-440,3 0-392,0-7-232,3-9-96,11-12-824,7-10-696,-4-11-1393,-3-8-2200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6.0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10762,'0'0'2235,"0"16"-1377,-1 19-478,-1 68 608,3-90-839,0-1 0,0 0 0,1 0 0,0 0 0,1 0 0,6 14 0,-9-24-138,1 0-1,0 0 0,0 0 1,0-1-1,0 1 0,0 0 1,0-1-1,0 1 0,1-1 1,-1 1-1,0-1 1,1 0-1,-1 1 0,1-1 1,0 0-1,-1 0 0,1 0 1,0 0-1,0 0 1,0-1-1,0 1 0,-1-1 1,1 1-1,0-1 0,0 1 1,0-1-1,0 0 0,0 0 1,0 0-1,0 0 1,0-1-1,2 1 0,0-2-58,1 1-1,-1-1 1,0 1-1,0-1 1,0 0-1,0-1 1,-1 1-1,1-1 0,-1 0 1,1 1-1,-1-1 1,0-1-1,3-3 1,3-5-398,-2 0 0,0-1-1,0 1 1,-1-1 0,0-1 0,6-23 0,-9 26 907,-1-1-1,1 0 1,0-23-1,-3 38-481,0 0-1,-1 1 1,1-1-1,0 1 1,-1-1-1,0 0 1,0 1-1,0-1 1,0 0-1,0 0 0,-1 0 1,0 0-1,-3 6 1,3-8-275,1 1 0,-1 0 0,0-1 1,0 1-1,1-1 0,-1 0 0,0 0 1,0 0-1,-1 0 0,1 0 0,0 0 0,0 0 1,0-1-1,-4 1 0,-9 0-3909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6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1 151 6041,'0'0'9061,"17"-2"-8266,-2 1-751,127-18 889,-119 16-1256,0-2-1,0-1 1,-1-1 0,38-18 0,-46 16-549,0 0 1,-1-1-1,17-16 0,3-2 283,-33 28 660,0 0 0,0 0 0,0 0 0,0 0 0,1 0-1,-1 0 1,0 0 0,0 0 0,0 0 0,0 0 0,0 0-1,1-1 1,-1 1 0,0 0 0,0 0 0,0 0 0,0 0-1,1 1 1,-1-1 0,0 0 0,0 0 0,0 0 0,0 0-1,1 0 1,-1 0 0,0 0 0,0 0 0,0 0 0,0 0-1,0 0 1,0 0 0,1 1 0,-1-1 0,0 0 0,0 0 0,0 0-1,0 0 1,0 0 0,0 0 0,0 1 0,0-1 0,0 0-1,0 0 1,1 0 0,-1 0 0,0 1 0,0-1 0,0 0-1,0 0 1,0 0 0,0 0 0,0 0 0,0 1 0,0-1-1,0 0 1,0 0 0,0 0 0,-1 0 0,1 1 0,0-1-1,0 16 129,0-11 216,1 210 3723,0-105-4592,-1 0-4128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27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1 442 9338,'0'0'4072,"19"-10"-3278,221-92 1886,-55 45-1487,313-52 1,204 14-1071,-438 63-41,-165 18-74,-41 4-9,96-3-1,-152 14-3,0-1-1,0 0 1,1 1-1,-1-1 1,0 1-1,0 0 1,0 0-1,0 0 0,0 0 1,0 0-1,0 0 1,0 0-1,0 0 1,-1 1-1,1-1 0,0 1 1,-1 0-1,1-1 1,-1 1-1,0 0 1,3 3-1,2 6-21,-1 0-1,9 23 1,-13-29 22,35 112 208,35 211-1,-43-181-41,18 55 17,-18-86 5,23 196 1,-49-199 204,-2-111-366,0-1 0,0 0 0,-1 1 0,1-1 0,0 1-1,-1-1 1,1 1 0,-1-1 0,0 0 0,1 1 0,-1-1 0,0 0 0,0 0 0,0 0 0,0 0-1,0 1 1,0-1 0,0 0 0,0-1 0,-2 2 0,-30 16 247,21-13-216,-59 26 1,-1-4 1,-2-2 0,-100 20-1,-232 16 5,-184-17 32,183-17 465,189-22-483,183-5-77,34 0-49,0 0-1,0 0 1,0 0 0,0 0-1,0 0 1,0 0 0,0-1-1,0 1 1,0 0-1,0-1 1,0 1 0,0-1-1,0 1 1,0-1 0,1 1-1,-1-1 1,0 0-1,0 1 1,0-2 0,1 2-39,0-1 0,-1 1 0,1-1 0,0 1 0,0-1 0,0 1 1,0-1-1,1 1 0,-1-1 0,0 1 0,0-1 0,0 1 0,0-1 0,0 1 1,1-1-1,-1 1 0,0-1 0,0 1 0,1-1 0,-1 1 0,0 0 0,1-1 1,-1 1-1,1-1 0,-1 1 0,0 0 0,1-1 0,-1 1 0,1 0 0,-1 0 0,1-1 1,-1 1-1,1 0 0,-1 0 0,1 0 0,-1 0 0,1 0 0,-1 0 0,1 0 1,-1 0-1,1 0 0,55-18-5844,-29 7 1125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6.7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14859,'0'0'6506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7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5161 1223 6793,'0'0'10729,"-3"-9"-9823,-2-7-437,-1 0 0,0 1 0,-2 0 0,1 1 0,-2-1 0,-14-17 0,-13-7-260,-1 1-1,-3 2 0,-1 2 0,-1 1 1,-49-27-1,-245-122-202,321 175 16,-493-227-17,-25 50-98,257 113-50,-4 12 0,-1 12 0,-3 12 0,-313 3 0,89 48-208,86-1 151,325-14 18,-512 28-412,565-21 710,36-5-3209,0 1-3332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28.3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309 0 8858,'0'0'4594,"-11"17"-4022,-1 0-445,-9 15 338,-43 51 0,49-69-370,-1 0 0,0-1 0,-1-1 1,-24 14-1,20-14 21,1 2 0,-26 21 0,45-34-119,1-1 1,-1 1 0,0-1 0,1 1-1,-1-1 1,1 1 0,-1 0 0,1-1-1,-1 1 1,1 0 0,-1-1 0,1 1-1,0 0 1,-1 0 0,1 0-1,0-1 1,0 1 0,0 0 0,-1 0-1,1 0 1,0-1 0,0 1 0,0 0-1,0 0 1,0 0 0,1 0 0,-1-1-1,0 1 1,0 0 0,1 0-1,-1 0 1,0-1 0,1 1 0,-1 0-1,0-1 1,1 1 0,-1 0 0,1-1-1,-1 1 1,1 0 0,0-1 0,-1 1-1,1-1 1,0 1 0,-1-1 0,1 1-1,0-1 1,0 1 0,7 3 26,-1 0 1,0 0 0,16 4 0,-14-5 39,31 12 112,-15-6-286,0 0-1,-1 1 1,0 2 0,0 0 0,-1 2 0,-1 1-1,25 20 1,-22-8-4083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0.0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17 5113,'0'0'9230,"19"-3"-9167,62-8-41,-72 9-15,1 2 0,-1-1 0,1 1-1,18 3 1,-26-2 29,1-1 0,0 1 1,0 0-1,-1 0 0,1 0 0,0 0 1,-1 0-1,1 0 0,-1 1 0,1 0 1,-1-1-1,0 1 0,0 0 0,0 0 1,3 3-1,-4-4 10,-1 1 1,1-1 0,0 0-1,-1 0 1,1 1-1,-1-1 1,0 1-1,1-1 1,-1 0-1,0 1 1,0-1-1,0 1 1,0-1 0,0 0-1,0 1 1,0-1-1,0 1 1,-1-1-1,1 0 1,0 1-1,-1-1 1,1 0-1,-1 1 1,0-1 0,1 0-1,-1 0 1,0 1-1,-1 1 1,-32 30 384,26-26-370,-23 20-84,-3 0-1,-40 24 1,59-42-1327,-1-1-1,-19 7 1,15-9-4131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0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15011,'0'0'1553,"104"38"-1545,-61-23-8,-5 1-48,-8-1-1545,-20 1-919,-8-6-1529,-2-3-664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0.7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10322,'0'0'3033,"104"66"-2585,-75-69-192,-5-15-208,-3-1-48,0-13-960,-6 4-1321,-3 0-3048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1.2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0 11306,'0'0'2762,"11"17"-2406,32 55-164,-40-68-179,-1 0 0,0 0 0,0 0 0,0 0 0,0 0 0,-1 1-1,1-1 1,-1 1 0,0-1 0,-1 0 0,1 1 0,-1 0-1,0-1 1,0 9 0,-1-11-64,0 0-1,0 1 1,0-1 0,0 0-1,0 1 1,0-1 0,-1 0-1,1 0 1,-1 0 0,1 0-1,-1-1 1,0 1-1,0 0 1,0-1 0,0 1-1,0-1 1,0 1 0,0-1-1,-3 1 1,-8 2-489,1 0 1,-1-1-1,0 0 0,0-1 1,0-1-1,0 0 0,-18-1 1,-3 0 3183,52 0-1621,168 0-89,-186 0-978,0 0 0,1 0 0,-1 0 0,0 0 0,0 1 0,1-1 1,-1 0-1,0 0 0,0 0 0,1 0 0,-1 0 0,0 1 0,0-1 0,1 0 0,-1 0 1,0 1-1,0-1 0,0 0 0,0 0 0,1 0 0,-1 1 0,0-1 0,0 0 1,0 1-1,0-1 0,0 0 0,0 0 0,0 1 0,0-1 0,0 0 0,0 1 0,0-1 1,0 0-1,0 0 0,0 1 0,0-1 0,0 0 0,0 1 0,0-1 0,0 0 1,0 0-1,0 1 0,0-1 0,0 0 0,-1 0 0,1 1 0,0-1 0,0 0 0,-1 1 1,-7 14-351,-38 23 282,38-33 114,0 1 1,0 1 0,0-1 0,1 2 0,0-1-1,-11 15 1,18-21 5,0-1 0,-1 0-1,1 1 1,0-1 0,0 0 0,-1 1 0,1-1-1,0 0 1,0 1 0,0-1 0,-1 1 0,1-1-1,0 1 1,0-1 0,0 0 0,0 1 0,0-1-1,0 1 1,0-1 0,0 1 0,0-1 0,0 0-1,0 1 1,0-1 0,0 1 0,0-1 0,1 0-1,-1 1 1,0-1 0,0 1 0,0-1 0,1 0-1,-1 1 1,0-1 0,0 0 0,1 1-1,-1-1 1,0 0 0,1 1 0,21 2 512,26-13 79,-36 6-535,-3 0-58,0 0 1,0 1-1,1 0 0,-1 1 1,1 0-1,-1 0 1,1 1-1,0 0 1,11 1-1,-20 2-4,0 0-1,-1-1 1,1 1 0,0-1 0,-1 1-1,1 0 1,-1-1 0,0 1-1,0 0 1,0 0 0,0-1-1,0 1 1,0 0 0,0 3 0,-1-2 28,2 98 1385,-1-100-1378,0 0 0,0 0 0,0 0 0,0-1 0,1 1 0,-1 0 0,0 0 0,1 0 0,-1 0 0,0 0 0,1 0 0,-1-1 0,1 1 0,-1 0 0,1 0 0,0-1 0,-1 1 0,1 0 0,0-1 0,0 1 0,-1-1 0,1 1 0,0-1 0,0 1 0,1 0 0,1 0 87,0-1 0,0 1 0,0-1 0,0 1 0,0-1 1,0 0-1,0 0 0,4-1 0,2 0 57,-1 0 0,1-1 1,-1 0-1,0-1 0,10-4 0,0-3-350,-1 0-1,-1-2 1,0 0-1,0 0 1,-1-2-1,15-17 1,38-53-3931,-36 37-161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1.6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6769,'0'0'5314,"0"100"-3426,0-51-424,0 2-608,0 3-383,2-2-289,8-5-136,0-6-48,13-4-488,-6-12-1633,1-11-2584</inkml:trace>
  <inkml:trace contextRef="#ctx0" brushRef="#br0" timeOffset="1">185 572 14347,'0'0'1136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7.1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10282,'0'0'5393,"26"96"-4953,-14-51-184,2-5-119,0-7-89,-2-7-40,0-9 0,-2-6-8,-3-6-577,2-5-887,-2 0-1168,-4-7-1649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7.6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 3505,'0'0'11898,"18"-4"-11688,-13 3-191,17-6 87,1 2 0,1 1 1,-1 1-1,32 0 0,-53 3-103,0 0-1,-1 0 0,1 0 0,-1 0 0,1 0 1,0 0-1,-1 1 0,1-1 0,-1 0 0,1 1 1,-1 0-1,1-1 0,-1 1 0,1 0 0,-1-1 1,0 1-1,1 0 0,-1 0 0,0 0 0,0 1 1,0-1-1,0 0 0,0 0 0,0 0 0,0 1 1,0-1-1,0 1 0,0-1 0,-1 0 0,1 1 1,-1-1-1,1 1 0,0 2 0,-1-1-22,0 0 0,-1 0 0,1 0 0,0 0 1,-1 0-1,0 0 0,1 0 0,-1 0 0,0 0 0,-1-1 0,1 1 0,0 0 0,-1-1 0,0 1 0,1-1 0,-1 0 0,-3 3 0,-26 24-1040,-1-2-1,-55 35 1,55-39 799,31-23 264,1 0 0,0 0 1,0 0-1,0 0 0,0 0 0,0 0 0,0 0 0,0 0 0,0 0 0,0 0 0,0 0 0,0 0 0,0 0 0,-1 0 1,1 0-1,0 0 0,0 0 0,0 1 0,0-1 0,0 0 0,0 0 0,0 0 0,0 0 0,0 0 0,0 0 0,0 0 1,0 0-1,0 0 0,0 0 0,0 0 0,0 0 0,0 1 0,0-1 0,0 0 0,0 0 0,0 0 0,0 0 0,0 0 1,0 0-1,0 0 0,0 0 0,0 0 0,0 0 0,0 0 0,0 1 0,0-1 0,0 0 0,0 0 0,0 0 0,0 0 1,0 0-1,1 0 0,-1 0 0,0 0 0,0 0 0,0 0 0,0 0 0,0 0 0,0 0 0,0 0 0,0 0 0,0 0 1,0 0-1,0 0 0,0 0 0,1 0 0,-1 0 0,0 0 0,11 2 161,15-4 142,-8-2-153,8-2-66,1 1 0,0 1-1,29 0 1,-55 4-79,0 1 0,0-1 0,1 1 0,-1-1 0,0 1 0,0-1 0,0 1 0,0 0 0,0-1 0,0 1 0,0 0 0,-1 0 0,1 0 0,0 0 0,0 0 0,-1 0 0,1 0 0,0 0 0,-1 0 0,1 0 0,-1 0 0,1 1 0,-1-1 0,0 0 0,0 0 0,1 0 0,-1 1 0,0-1 0,0 0 0,0 0 0,0 0 0,0 1 0,-1 1 0,-3 46 332,-6-12-211,7-31-119,1 1 0,0 0 0,0-1-1,1 1 1,-1 12 0,2-19-8,0 1 0,0-1 0,0 0 0,0 1-1,1-1 1,-1 1 0,0-1 0,0 0 0,1 1-1,-1-1 1,0 0 0,1 1 0,-1-1 0,0 0-1,1 0 1,-1 1 0,0-1 0,1 0 0,-1 0-1,1 0 1,-1 1 0,0-1 0,1 0-1,-1 0 1,1 0 0,-1 0 0,1 0 0,-1 0-1,1 0 1,-1 0 0,0 0 0,1 0 0,-1 0-1,1 0 1,0 0 0,18-3 185,-1-3-59,0-2 0,0 0-1,-1-1 1,0 0-1,-1-1 1,22-18-1,-28 21-138,5-4-611,-2 0 0,1-1 0,-1-1 0,-1 0 0,0-1 0,13-20 0,-7 1-4753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28.3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 9706,'0'0'4793,"13"-46"-11986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8.1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88 9706,'0'0'3630,"16"-4"-3611,-1-1-34,4-1-15,0 0 0,1 2-1,-1 0 1,28-1-1,-50 40-881,-23 22 825,20-47 89,1 1 1,0 0-1,0 0 1,-4 19-1,9-30 2,0 0-1,0 1 1,0-1-1,0 1 1,0-1-1,0 1 0,0-1 1,0 0-1,1 1 1,-1-1-1,0 1 1,0-1-1,1 0 1,-1 1-1,0-1 1,0 0-1,1 1 0,-1-1 1,0 0-1,1 0 1,-1 1-1,1-1 1,-1 0-1,0 0 1,1 1-1,-1-1 1,1 0-1,-1 0 1,0 0-1,1 0 0,-1 0 1,1 0-1,-1 0 1,1 0-1,-1 0 1,0 0-1,1 0 1,-1 0-1,1 0 1,-1 0-1,1 0 0,-1 0 1,0 0-1,1 0 1,-1-1-1,1 1 1,0-1-1,24-7 255,-11 1-344,-2-1 0,1-1 0,19-17 0,-16 11-947,0-1 0,-1-1 0,-1-1 0,-1 0 1,-1 0-1,0-2 0,12-25 0,-25 73 7854,6 38-5176,0-28-1364,0 12-184,-3-17-3065,-2-28-85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8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 4977,'0'0'8722,"97"-43"-8522,-75 43-152,-6 0-48,-2 0-608,-9 1-552,-5 18-817,0-3-303,-5-1-2137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8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 7194,'0'0'5074,"17"-7"-4861,-1 0-167,4-2 22,1 0 1,0 2 0,35-9-1,-55 16-67,-1 0 1,1 0-1,-1 0 0,1 0 0,-1 0 0,1 0 0,-1 1 0,1-1 0,-1 0 0,1 0 0,-1 0 0,1 1 0,-1-1 0,0 0 0,1 0 0,-1 1 0,1-1 1,-1 0-1,0 1 0,1-1 0,-1 0 0,0 1 0,1-1 0,-1 0 0,0 1 0,0-1 0,1 1 0,-1-1 0,0 1 0,0-1 0,0 1 0,0 0 0,4 24 24,-6 27 6,2-52-31,-10 62 23,11-61-12,-1-1 1,1 0 0,0 1-1,-1-1 1,1 0 0,-1 0-1,1 1 1,0-1-1,-1 0 1,1 0 0,0 0-1,-1 0 1,1 0 0,0 0-1,-1 0 1,1 0-1,-1 0 1,1 0 0,0 0-1,-1 0 1,2-1 0,-1 1 26,13-4 148,-1 0 0,1-1 0,-1-1 0,0 0 0,-1-1 0,24-17 0,1 2-187,55-33-3443,-73 42-452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39.1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12067,'0'0'2336,"7"3"-10970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44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437 502 10386,'0'0'4771,"-8"-4"-4578,7 3-119,-9-2 219,1-2-1,0 1 0,0-1 1,1-1-1,-15-11 0,23 17-89,-20-9 1007,-60-1-586,65 10-565,0-1 0,0-1 0,0 0 0,0-1 0,0-1 0,1 0 0,0-1 0,-19-10 0,23 10-46,0-1 0,1-1 0,0 1 1,0-2-1,1 1 0,0-1 1,0-1-1,-8-11 0,13 16-18,1 1 0,-1-1 0,1 0 0,0 0 0,1-1 0,-1 1 0,0 0 0,1-1 0,0 1 0,0 0 0,1-1 0,-1 1-1,1-1 1,0 0 0,0 1 0,0-1 0,1 1 0,0-1 0,0 1 0,0 0 0,0-1 0,0 1 0,1 0 0,2-5 0,4-3-18,-1 1 0,2 0 0,-1 0 0,2 1 1,-1 0-1,1 1 0,19-14 0,2 1-14,53-27-1,-67 40 28,0 1-1,0 1 1,25-6-1,-34 10 4,0 1 0,0 1-1,0 0 1,1 0-1,-1 1 1,0-1-1,0 2 1,0-1-1,1 1 1,9 3-1,-13-2-3,0 0 0,-1 0-1,1 1 1,-1 0 0,0 0-1,0 0 1,0 0-1,0 1 1,0-1 0,-1 1-1,1 0 1,-1 0-1,0 0 1,0 1 0,-1-1-1,1 1 1,-1-1-1,0 1 1,2 5 0,-1 1 9,0 0 1,0 0-1,-1 0 1,0 1-1,-1-1 0,0 0 1,-2 20-1,0-25 15,-1 1-1,1 0 1,-2-1-1,1 1 1,-1-1-1,1 0 1,-2 0-1,1 0 0,-1 0 1,0-1-1,0 1 1,0-1-1,-1 0 1,0 0-1,0-1 1,0 0-1,0 1 1,-8 3-1,4-2-50,-1 0 0,0-1 0,-1 0 1,1 0-1,-1-1 0,0 0 0,0-1 0,0-1 0,-1 0 0,-12 1 0,-25-2-3434,32-1 23,2 0-1341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44.8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234 275 5673,'0'0'7002,"-18"6"-6504,-57 18 3,70-22-384,-1 0 1,0-1-1,0 0 1,1 0-1,-1 0 1,0-1-1,0 0 1,0 0-1,0-1 1,0 0-1,0 0 1,1 0-1,-8-3 1,9 3-58,1-1 0,0 1 0,0-1 1,0 0-1,0 0 0,0-1 0,1 1 1,-1 0-1,1-1 0,-1 0 0,1 0 1,0 1-1,0-1 0,0 0 0,0-1 0,-2-4 1,3 2-70,-1 0 0,1 0 1,0 0-1,0 1 0,0-1 1,1 0-1,0 0 0,0 0 0,1 0 1,0 0-1,0 0 0,0 0 1,0 0-1,1 1 0,0-1 1,1 0-1,-1 1 0,1 0 1,0-1-1,0 1 0,7-8 0,2 1-11,-1 0-1,1 1 1,1 1-1,0 0 0,1 1 1,-1 0-1,2 1 1,-1 1-1,1 0 0,0 1 1,1 1-1,-1 0 1,1 1-1,0 0 1,0 2-1,1 0 0,31 0 1,-46 2 13,1 0 0,0 0 1,0 0-1,-1 1 0,1-1 1,0 1-1,-1 0 0,1-1 1,-1 1-1,1 0 0,-1 1 1,1-1-1,-1 0 0,0 1 1,1-1-1,-1 1 0,0 0 0,0 0 1,0 0-1,2 2 0,-2 0 19,0 0-1,0 0 0,0 0 1,0 0-1,0 0 0,-1 0 1,0 1-1,0-1 0,0 1 1,0-1-1,-1 7 0,1 0 42,-2 1-1,0 0 0,0-1 1,-1 1-1,0-1 0,-1 1 1,-1-1-1,-8 20 0,3-13 15,-1 0-1,0-1 0,-17 20 0,25-34-81,-1 1-1,0-1 1,0 0-1,0 0 1,0 0-1,-1 0 1,1-1-1,-1 1 1,1-1-1,-1 0 1,0 0-1,0 0 1,0 0-1,0-1 1,0 0-1,0 0 1,0 0-1,-1 0 1,1-1-1,0 1 1,-9-1-1,12-1-202,-1 1-1,0-1 0,1 1 0,-1-1 0,1 1 0,-1-1 0,1 0 0,-1 0 0,1 0 0,0 0 0,-1 0 0,1 0 0,0 0 0,0 0 0,0 0 0,0-1 1,-2-1-1,-6-10-3914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47.5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5705,'0'0'3857,"5"0"-2929,-5 2-1144,0-1-1376,-9 1-4377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48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7218,'0'0'3704,"2"0"-4152,-2 5-560,0-2-304,0 2-1089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19:48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6665,'0'0'3281,"13"6"-7434,-13-2 2225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06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7 10218,'0'0'6174,"0"-1"-6114,0 1 0,0-1 0,-1 1 0,1 0 0,0-1 0,0 1 0,-1 0 0,1-1 0,0 1 0,-1 0 0,1-1 0,0 1 0,-1 0 0,1 0 1,-1-1-1,1 1 0,0 0 0,-1 0 0,1 0 0,-1 0 0,1-1 0,0 1 0,-2 0 0,-9 85 1330,1-20-723,3 0 0,2 112 1,5-175-757,0-1 0,0 1 0,0-1 0,0 1 0,0-1 0,0 1 0,1-1 0,-1 1 0,1-1 1,-1 1-1,1-1 0,0 1 0,-1-1 0,1 0 0,0 0 0,0 1 0,0-1 0,0 0 0,0 0 1,0 0-1,0 0 0,0 0 0,1 0 0,-1 0 0,0 0 0,2 0 0,-1-1-159,-1 1 0,0-1 0,1 0 0,-1 0 0,0-1 0,1 1-1,-1 0 1,0 0 0,1-1 0,-1 1 0,0-1 0,1 1 0,-1-1 0,0 1 0,0-1-1,0 0 1,0 1 0,1-1 0,-1 0 0,0 0 0,0 0 0,-1 0 0,1 0 0,0 0 0,0 0-1,0 0 1,1-3 0,9-18-4724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29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0 4585,'0'0'9281,"17"8"-8709,55 26-144,-67-31-366,1 0 0,-1 0 0,0 1 0,-1-1 0,1 1 0,-1 0 0,1 1-1,-1-1 1,-1 1 0,1 0 0,0 0 0,-1 0 0,0 0 0,-1 1 0,1-1 0,-1 1 0,0-1 0,0 1 0,-1 0 0,1 0 0,-1 0 0,-1 0 0,1 0 0,-1 0 0,-1 11 0,-1 5 155,-2 1 1,-1-1-1,0-1 0,-17 43 1,-20 43-37,-36 109-9,69-182-86,1 0-1,1 0 1,2 1 0,-1 54-1,6-84-36,0 0 1,0 0-1,1 0 0,-1 0 0,1 0 0,0-1 0,0 1 0,1 0 1,-1-1-1,1 1 0,0-1 0,1 1 0,-1-1 0,1 0 0,0 0 1,0 0-1,3 4 0,0-4 27,-1 0 1,0 0-1,1-1 0,0 0 1,-1 0-1,1 0 1,1 0-1,-1-1 0,0 0 1,0-1-1,1 1 1,8-1-1,-9 0-117,26 7 82,-31-8-102,0 1 0,0-1 1,-1 1-1,1-1 0,0 1 0,-1 0 0,1-1 0,0 1 0,-1 0 1,1-1-1,-1 1 0,1 0 0,-1 0 0,1-1 0,-1 1 0,0 0 1,1 0-1,-1 0 0,0 0 0,0 0 0,0-1 0,0 1 0,1 0 1,-1 0-1,0 0 0,0 0 0,-1 0 0,1 0 0,0 0 0,0-1 1,0 1-1,-1 0 0,1 0 0,-1 1 0,-1 3-706,-1 0 0,0-1 0,1 1 0,-2-1 0,1 1-1,0-1 1,-1 0 0,-5 4 0,-14 12-6037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07.1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7802,'0'0'7887,"15"-3"-7583,48-7-6,-60 9-249,0 1 0,1-1 0,-1 1 0,0 0 0,1 0 0,-1 1 0,0-1 0,0 0 0,1 1 0,-1 0 0,0 0 0,0 0 0,0 0 0,0 1 0,0-1 0,0 1 0,0 0 0,-1-1 0,1 1 0,0 1 0,-1-1 0,0 0 0,1 0 0,-1 1 0,0 0 0,0-1 0,0 1 0,-1 0 0,1 0-1,-1 0 1,0 0 0,1 0 0,-1 0 0,0 0 0,-1 1 0,1 3 0,1 0-11,-1 0 0,-1 0 0,1-1 0,-1 1 1,0 0-1,-1 0 0,0 0 0,0-1 0,0 1 0,-1 0 0,0-1 0,0 1 0,-1-1 0,0 0 0,-5 10 0,-1-5-90,1-1-1,-1 0 1,-1-1-1,0 0 1,0 0 0,-1-1-1,0 0 1,0-1-1,-20 9 1,31-16-9,10 0-109,12-2 241,-1 0 0,0-2 0,0 0 1,22-8-1,29-7-20,-23 11-208,-7 0-2140,-14 3-3084,-10 0-2227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07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12483,'0'0'3816,"18"-2"-3118,61-2-185,-74 4-484,0 0-1,0 0 0,0 0 1,0 1-1,0-1 0,-1 1 1,1 0-1,0 1 0,0-1 1,-1 1-1,1 0 0,-1 0 1,1 0-1,-1 1 0,0 0 1,0-1-1,0 1 0,0 1 1,-1-1-1,1 1 0,-1-1 1,0 1-1,0 0 0,0 0 0,0 0 1,-1 1-1,0-1 0,0 1 1,0-1-1,0 1 0,-1 0 1,1-1-1,-1 1 0,0 0 1,-1 0-1,0 0 0,1 0 1,-1 0-1,-1 0 0,1 0 1,-3 9-1,2-11-29,0 1 0,0 0 0,0 0 0,-1-1 0,0 1-1,0-1 1,0 1 0,0-1 0,0 0 0,-1 0 0,0 0 0,-3 4 0,-39 27-716,44-33 705,1-1-1,-1 0 1,1 0-1,0 1 0,-1-1 1,1 0-1,0 1 1,-1-1-1,1 0 1,0 1-1,0-1 1,-1 1-1,1-1 1,0 0-1,0 1 0,0-1 1,-1 1-1,1-1 1,0 1-1,0-1 1,0 0-1,0 1 1,0-1-1,0 1 1,0-1-1,0 1 0,0-1 1,0 1-1,0-1 1,0 1-1,1-1 1,-1 0-1,0 1 1,0-1-1,0 1 0,0-1 1,1 1-1,-1-1 1,0 0-1,1 1 1,-1-1-1,0 0 1,1 1-1,-1-1 1,0 0-1,1 0 0,-1 1 1,0-1-1,1 0 1,-1 0-1,1 1 1,-1-1-1,1 0 1,0 0-1,30 16 180,-25-13-167,10 5 86,-5-4-67,0 2 0,-1-1 0,1 2 0,17 14 0,-26-20-8,0 1 0,0 1-1,0-1 1,0 0 0,0 0 0,-1 1 0,1-1 0,-1 1 0,1-1-1,-1 1 1,0 0 0,0-1 0,0 1 0,-1 0 0,1 0 0,-1 0-1,1 0 1,-1-1 0,0 1 0,0 0 0,0 0 0,-1 0-1,1 0 1,-1 0 0,1 0 0,-2 3 0,0-2-17,0 0 1,-1-1-1,1 1 1,-1 0-1,0-1 1,1 0-1,-1 0 0,-1 0 1,1 0-1,0 0 1,-1 0-1,1-1 1,-1 0-1,-4 3 1,-6 3-154,-36 25-1622,-1-6-2490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10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313 719 6281,'0'0'5928,"-5"0"-5420,0-1-276,1 1 0,0-1 0,-1 0 0,1 0 0,0 0-1,-1 0 1,1-1 0,0 0 0,0 0 0,0 0-1,1 0 1,-1-1 0,0 1 0,1-1 0,-1 0 0,1 0-1,-4-6 1,-41-50 210,-68-113 0,104 148-397,2-1 0,0-1-1,2 0 1,0 0 0,2 0 0,-4-40-1,6 40-6,4 22-28,-1 0 1,1 1-1,0-1 0,0 0 0,1 0 0,-1 1 0,1-1 1,-1 0-1,1 1 0,0-1 0,1 1 0,-1-1 0,1 1 0,3-6 1,-1 3-10,1-1 1,0 1 0,0 1 0,0-1 0,1 1-1,10-9 1,3 2-8,0 1-1,1 0 1,0 1 0,23-7 0,-17 8 0,0 2 1,0 1 0,1 2-1,-1 0 1,1 2 0,44 1-1,-67 3 12,1 0-1,-1 1 1,1-1-1,-1 1 1,0 0-1,0 0 1,0 1-1,0-1 1,-1 1 0,1 0-1,4 7 1,-1-3 6,8 10 8,0 1 0,-2 1 0,0 0-1,-1 0 1,-1 2 0,-2-1 0,1 1 0,-2 0 0,7 34 0,-12-42 36,0-1 0,-1 1 0,-1-1 0,0 1 0,0 0 0,-2-1 0,0 1 0,0 0 0,-1-1 0,-1 0 1,0 1-1,-1-1 0,0 0 0,-1 0 0,-1-1 0,0 0 0,-13 20 0,9-17-25,-2 0 0,1-1-1,-2 0 1,1-1 0,-2 0-1,0-1 1,0-1 0,-1 0-1,-1-1 1,0-1 0,0 0-1,-1-1 1,-17 6 0,21-9-268,-20 6 339,18-14-2892,4-9-4075,5 0-746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11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3441,'0'0'6081,"0"-14"-630,0 439-3248,8-455-8311,-4 16 2017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12.5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1 223 5665,'0'0'5512,"1"-15"-5277,6-49 9,-5 55-162,1 0 0,-1 0-1,2 0 1,-1 0 0,1 0 0,0 1 0,1 0 0,0 0 0,0 0-1,1 0 1,0 1 0,12-12 0,-14 16 19,0 1-1,0-1 1,0 1-1,0 0 1,0 0-1,0 0 1,1 0 0,-1 1-1,0 0 1,1 0-1,0 0 1,-1 0-1,1 1 1,-1 0 0,1 0-1,8 1 1,-10 0 59,0 1 1,0 1-1,0-1 0,0 0 1,-1 1-1,1-1 1,-1 1-1,3 4 0,11 10-51,-1-9 294,-1-1-1606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12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7162,'0'0'3256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51.6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0 225 56,'0'0'641,"2"-8"-627,5-27 29,-2 1 0,2-52 0,-10 30-310,3 50 62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51.9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46 704,'0'0'2299,"-1"-6"-1991,-2-2-176,-1-20 1038,3 28-1156,1 0 1,0 0-1,0-1 0,0 1 0,0 0 1,0 0-1,0 0 0,-1-1 0,1 1 1,0 0-1,0 0 0,0 0 1,-1 0-1,1-1 0,0 1 0,0 0 1,0 0-1,-1 0 0,1 0 1,0 0-1,0 0 0,-1 0 0,1 0 1,0-1-1,0 1 0,-1 0 0,1 0 1,0 0-1,0 0 0,-1 0 1,1 0-1,0 1 0,0-1 0,-1 0 1,1 0-1,-1 0-629,-3 0-1881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23:20:54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1664,'0'1'10446,"0"22"-9864,-11 362 2341,11-357-2991,0 13-193,1 0 0,10 66 0,-10-102-1767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29.5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9818,'0'0'4785,"0"18"-4175,4 69 1071,31 167 0,15-68-776,-40-157-962,1-1 0,1 0 0,2-1 0,21 31 0,-31-52-110,-2-3-115,0 0-1,0 0 0,0 1 1,0-2-1,1 1 1,0 0-1,-1 0 0,1-1 1,0 0-1,0 1 0,4 1 1,-6-4 147,-1 0 0,1 0 0,-1 0 0,0-1 0,1 1 0,-1 0 0,1 0 0,-1 0 1,0-1-1,1 1 0,-1 0 0,0 0 0,1-1 0,-1 1 0,0 0 0,1-1 0,-1 1 0,0 0 1,0-1-1,0 1 0,1-1 0,-1 1 0,0 0 0,0-1 0,0 1 0,0-1 0,0 1 0,0 0 0,1-1 1,-1 1-1,0-1 0,0 1 0,0-1 0,-1 1 0,1 0 0,0-1 0,0 1 0,0-1 0,0 1 1,0-1-1,0 1 0,-1 0 0,1-1 0,0 0 0,-1-3-800,1-15-4287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0.3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1 249 4457,'0'0'9174,"16"-12"-8575,-5 4-501,8-6 41,0 1 0,1 1-1,1 0 1,29-12 0,271-77 1772,-177 59-1392,-142 41-515,5-1 1,-1 0 0,1 0 0,-1 1 0,1 0 0,10-1 1,-15 2-1,-1 0 0,1 1 1,-1-1-1,1 0 0,-1 1 1,1-1-1,-1 1 0,1-1 1,-1 1-1,0-1 0,1 1 0,-1 0 1,0 0-1,1 0 0,-1 0 1,0 0-1,0 0 0,0 0 1,0 0-1,0 1 0,0-1 1,0 0-1,0 0 0,0 1 1,-1-1-1,1 1 0,-1-1 1,2 3-1,8 37 445,-1 0 0,6 70 0,-5-29-18,32 143 471,73 223 0,-112-442-889,-2 0 0,1 1 1,-1-1-1,0 0 0,0 1 1,0-1-1,-1 1 0,-1 12 1,-1-15 23,1 0 0,-1 0 0,1 0 0,-1 0 0,0 0 0,-1-1 0,1 1 0,-1-1 0,1 1 0,-1-1 0,0 0 1,0 0-1,-1 0 0,-3 2 0,-15 13 321,0-1-1,-39 20 1,50-31-243,0-1 0,-1 0 0,1-1 0,-1 0 0,0 0 0,0-2 0,0 0 0,-18 2 0,-7-4-100,-1 0-1,0-3 1,1-1 0,0-2-1,0-1 1,1-2 0,-38-15 0,73 24-155,1 0 1,-1-1-1,0 1 1,0 0 0,1-1-1,-1 1 1,0-1 0,0 1-1,1-1 1,-1 1-1,1-1 1,-1 0 0,0 1-1,1-1 1,-1 0 0,1 0-1,0 1 1,-1-1-1,1 0 1,-1-1 0,0-17-7040,2 11 3247,-1-7-4205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1.1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65 12187,'0'0'2886,"17"-4"-2588,5-2-381,64-16-730,-25 2-3510,-47 11 1255,-21 6 1705,-24 5 1238,26 1 321,0 0-1,0 0 1,0 1 0,1-1-1,0 1 1,-1 0 0,1 1-1,0-1 1,1 1 0,-1 0 0,1-1-1,-4 10 1,-3 4 867,2 1 1,-8 24-1,11-29-793,1 1-1,1 0 1,0 0-1,1 0 0,0 0 1,2 0-1,-1 0 1,4 24-1,-2-38-267,-1 0 0,1 0 0,0 0-1,0 0 1,-1 0 0,1 0 0,0 0 0,0-1 0,0 1 0,0 0 0,0 0 0,0-1-1,1 1 1,-1-1 0,0 1 0,0-1 0,0 1 0,0-1 0,1 0 0,-1 1-1,0-1 1,0 0 0,1 0 0,-1 0 0,0 0 0,1 0 0,-1 0 0,0-1 0,0 1-1,1 0 1,1-1 0,3 0-13,-1 0-1,1 0 0,-1-1 1,1 0-1,9-4 1,-10 2-322,0 0 1,0 0-1,-1 0 1,1 0 0,-1-1-1,0 0 1,0 0-1,-1 0 1,1 0 0,-1-1-1,3-5 1,2-9-2672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1.5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190 1 6673,'0'0'6035,"7"8"-5409,-4-6-570,81 90 2107,-66-71-1762,0 1-1,26 46 0,-41-63-387,-1-1-1,0 1 1,0 0 0,-1 0-1,1 0 1,-1 0-1,0 1 1,0-1-1,-1 0 1,1 0-1,-1 1 1,0-1 0,-1 0-1,0 1 1,1-1-1,-1 0 1,-1 0-1,1 0 1,-1 0 0,0 0-1,0 0 1,-1 0-1,1-1 1,-1 1-1,0-1 1,-4 5-1,-9 8 11,0 0 0,-1-1 0,-1-1 0,-34 22 0,51-36-25,-163 106-2205,98-67-1654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5.3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12083,'0'0'4321,"124"27"-3105,-51-19-464,7-3-384,-3-3-200,-11 0-144,-15-2-24,-13 0-720,-16 0-784,-22 5-1001,0 1-1680,-15-1-680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1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1 133 8058,'0'0'4193,"118"-84"-4737,-94 59-1585,-6 1-2464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1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9298,'0'0'3397,"-3"20"-1920,-4 35-439,-1 60-1,8-67-824,0-48-221,0 1 1,0-1 0,0 0 0,1 0 0,-1 0 0,0 1 0,0-1 0,0 0 0,0 0 0,0 0-1,0 0 1,1 1 0,-1-1 0,0 0 0,0 0 0,0 0 0,1 0 0,-1 0 0,0 0 0,0 1 0,0-1-1,1 0 1,-1 0 0,0 0 0,0 0 0,0 0 0,1 0 0,-1 0 0,0 0 0,0 0 0,1 0-1,-1 0 1,0 0 0,0 0 0,0 0 0,1 0 0,-1 0 0,0 0 0,0-1 0,0 1 0,1 0 0,-1 0-1,0 0 1,0 0 0,0 0 0,1 0 0,-1-1 0,0 1 0,0 0 0,11-8-152,6-13 165,-1-1-1,-2 0 1,0-1 0,-2-1-1,0 0 1,-2 0 0,12-42-1,-18 120 2301,-4 253-367,2-316-4262,-4-11-2883,-6 14 381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2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0 127 5473,'0'0'6527,"2"-4"-6427,1-1 204,0-1 1,1 1-1,0 0 1,0 0-1,0 0 1,0 0-1,1 1 0,0-1 1,0 1-1,0 1 1,1-1-1,-1 1 1,11-5-1,10-5 595,48-15 0,-27 16-785,-46 11-121,0 1-1,1-1 1,-1 1-1,0 0 1,1 0-1,-1 0 1,0-1-1,1 1 1,-1 0-1,0 1 1,1-1-1,-1 0 1,0 0 0,1 0-1,-1 1 1,0-1-1,1 1 1,-1-1-1,0 1 1,0 0-1,0-1 1,0 1-1,1 0 1,-1 0-1,0-1 1,0 1-1,0 0 1,-1 0-1,1 0 1,1 3 0,0 1-66,-1 0 0,-1 1 0,1-1 0,-1 0 0,0 1 0,0-1 1,-1 1-1,1-1 0,-1 1 0,0-1 0,-1 0 0,1 0 1,-1 0-1,-4 8 0,-1-1-842,0-1 1,0 0-1,-1 0 1,-17 17-1,10-13-2948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3.0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11843,'0'0'6873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3.9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5065,'0'0'8618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4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1 5601,'0'0'7487,"-7"15"-7279,-24 45-36,30-58-153,0 0 1,0 0-1,0-1 0,0 1 0,-1-1 0,1 1 0,0-1 0,-1 1 1,1-1-1,-1 0 0,0 0 0,1 1 0,-1-1 0,0-1 0,0 1 1,0 0-1,0 0 0,0-1 0,1 1 0,-1-1 0,0 1 1,0-1-1,-1 0 0,1 0 0,0 0 0,0 0 0,0 0 0,0 0 1,0-1-1,-2 0 0,-7 0 290,10 1-269,0 0-1,-1 0 0,1 0 1,0 0-1,0 0 1,0-1-1,-1 1 1,1 0-1,0-1 1,0 1-1,0-1 1,0 0-1,0 1 0,0-1 1,0 0-1,0 1 1,0-1-1,0 0 1,0 0-1,0 0 1,1 0-1,-1 0 1,0 0-1,1 0 1,-1 0-1,0-2 0,0 0-32,0 0-1,0 0 0,0 0 1,1-1-1,-1 1 0,1 0 0,0 0 1,0 0-1,1-5 0,0 6-18,-1 1-1,1-1 0,0 1 0,0 0 1,0-1-1,0 1 0,0 0 0,0 0 1,0 0-1,0 0 0,0 0 0,1 0 1,-1 0-1,0 0 0,1 1 1,-1-1-1,1 0 0,-1 1 0,0-1 1,1 1-1,-1-1 0,4 1 0,36-6-39,-39 6 50,0 0 0,0 0 0,1 0 0,-1 0 0,0 0 0,1 1 0,-1-1 0,0 1 0,0-1 0,0 1 0,1 0 0,-1 0 0,0 0 0,0 0 0,2 2 0,-3-2 18,1 1 1,-1 0-1,0 0 1,0 0-1,0 0 0,0 0 1,-1 0-1,1 0 0,-1 1 1,1-1-1,-1 0 1,1 0-1,-1 0 0,0 1 1,0-1-1,-1 3 1,1-2 49,0 1 1,0 0-1,0-1 1,-1 1-1,1-1 0,-1 1 1,0-1-1,-2 6 1,2-8-170,0 0 0,1 0 0,-1 1 0,0-1 0,0 0 0,0 0 0,0 0 0,0 0 0,0 0 0,0-1 0,-1 1 0,1 0 0,0 0 0,0-1 0,-1 1 0,1-1 0,0 1 0,-1-1 0,1 1 0,0-1 0,-1 0 0,1 0 0,-1 0 0,1 0 0,-2 0 1,3-5-3797,0-1 1149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6.6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7162,'0'0'3618,"4"31"-3034,46 392 1922,-38-330-1972,28 113 0,-21-106-781,-3 2 0,2 159 1,-4-44-6785,-8-161 1672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6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0 101 8546,'0'0'5834,"13"16"-5112,41 49-33,-51-63-634,-1 1 1,1-1-1,0 1 0,0-1 0,0 0 0,0 0 0,0 0 0,1-1 0,-1 1 0,1-1 0,-1 0 1,1 0-1,-1 0 0,1 0 0,-1 0 0,1-1 0,0 0 0,0 1 0,-1-2 0,1 1 0,6-1 0,8 0 163,-8 0-125,0 0 0,0 0 0,0-1 0,0 0 0,0-1 0,-1 0 0,1 0 0,16-9 0,4-6-340,36-26-1,-25 16-549,60-37-4672,-63 42-579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7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12243,'0'0'3784,"31"-20"-12850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1.9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2054 8002,'0'0'4901,"6"0"-4144,15 0 61,11 1-37,-1-2 1,1-1 0,0-1 0,45-11 0,-24-2-611,-2-2 0,0-3 0,0-2 0,65-41 0,-84 44-148,-1-2 1,-2-1-1,0-2 0,-2 0 1,0-2-1,-2-1 1,30-43-1,-28 32-25,-2-2-1,-2 0 1,-1-2-1,-2 0 1,-3-1-1,-1-1 1,-2 0-1,-2-1 0,-2-1 1,-2 0-1,-3 0 1,1-48-1,-8-17-42,5-137-158,-1 227 201,2 0 0,0 1 0,1-1 0,1 1 0,1 0-1,0 1 1,2-1 0,1 2 0,0-1 0,26-35 0,-18 33 3,1 0 0,1 1 0,1 1 0,0 1 0,1 1 0,2 1 0,0 1-1,26-13 1,14-5 11,1 2-1,2 3 1,1 3-1,1 4 0,1 2 1,1 3-1,0 3 1,121-7-1,-172 19 71,15 0-1012,-31 4-1505,-21 5-2237,1-3-16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5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1376,'0'0'14907,"126"-14"-13594,-59 7-401,4 1-616,-7 2-136,-13 3-144,-14-1-16,-15 2-520,-13 0-728,-15 0-953,-16 5-1007,-7 3-4386</inkml:trace>
  <inkml:trace contextRef="#ctx0" brushRef="#br0" timeOffset="1">110 167 12043,'0'0'4681,"110"-9"-4057,-52 1 168,2 7-544,-5 1-248,-9 0-320,-15 0-624,-15 3-489,-16 6-799,-4 0-209,-18-1-343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2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7634,'0'0'4145,"18"-1"-3376,-3 0-571,2-2 66,0 2 0,0 0-1,-1 1 1,1 1 0,0 0 0,0 1 0,16 4 0,-19-1-39,-1 1 1,0 0 0,0 0-1,0 1 1,-1 1 0,22 16-1,-29-19-181,1 0 1,-1 1-1,0-1 0,-1 1 1,1 0-1,-1 0 0,0 0 1,0 1-1,-1-1 0,0 1 0,0 0 1,-1 0-1,0 0 0,0 0 1,1 10-1,-2 2-15,0 1 0,-2 0 0,0-1 0,-2 1 0,0-1 1,-1 0-1,0 1 0,-2-2 0,-14 33 0,-4 0-1473,-2-1-1,-37 50 1,26-47-3953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4.8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1 111 10234,'0'0'5860,"18"-15"-5510,65-48-20,-76 58-302,1 1-1,0 0 1,1 0 0,-1 1-1,1 0 1,0 0-1,-1 1 1,1 1 0,0-1-1,0 1 1,0 1-1,0-1 1,12 2 0,-4-1-27,-14 0-2,1 0 0,0 0 0,-1 1 0,1-1-1,0 1 1,-1-1 0,1 1 0,-1 0 0,1 0-1,-1 1 1,6 2 0,-6-2-1,-1 0 0,0 0-1,0 1 1,0-1 0,0 0 0,-1 1 0,1-1-1,-1 1 1,1-1 0,-1 1 0,0 0 0,0 0 0,0-1-1,0 1 1,0 5 0,4 26 120,-2-1 1,-2 68-1,-1-54 22,-4 49-81,-22 133 0,26-224-247,-1-1-1,0 1 0,0-1 1,0 0-1,0 0 0,-4 7 1,5-10 35,-1 0 1,0 0-1,1-1 1,-1 1-1,0 0 1,1-1-1,-1 1 1,0-1-1,0 1 1,0-1-1,0 1 1,1-1-1,-1 1 1,0-1-1,0 0 1,0 0-1,0 1 1,0-1-1,0 0 1,0 0-1,0 0 1,0 0-1,0 0 1,0 0-1,0 0 1,0 0-1,0-1 1,1 1-1,-1 0 1,0 0-1,0-1 1,0 1-1,0-1 1,0 1-1,-1-2 1,-14-10-4739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5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95 9338,'0'0'7226,"127"-36"-6234,-68 18-472,-1 1-288,-3 4-232,-11 6-32,-12 4-520,-10 3-728,-20 7-1105,-2 13-688,-2 0-855</inkml:trace>
  <inkml:trace contextRef="#ctx0" brushRef="#br0" timeOffset="1">74 406 12043,'0'0'4545,"125"-26"-3825,-57 2-368,1 1-224,-7 1-128,-14 5-312,-14 4-752,-15 4-945,-12 4-103,-7-4 287,-13 3-1175,-3-1-2378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5.5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1712,'0'0'9274,"-6"120"-7401,8-59-601,11 4-424,3 3-384,3-4-304,-1-8-160,0-10-632,-2-17-1104,-1-13-1273,-8-16-2416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5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0 411 6937,'0'0'10003,"126"-88"-9779,-84 67-224,-2-1-48,-5 2-632,-10-4-1105,-4-2-79,-9-16-241,-4 6-647,-7 1-1193</inkml:trace>
  <inkml:trace contextRef="#ctx0" brushRef="#br0" timeOffset="1">294 1 6385,'0'0'5073,"0"162"-2928,0-36-369,7-4-439,6-20-393,-2-36-488,2-26-344,1 0-112,3-2-88,1-5-360,0-16-688,6-17-1569,-4-20-224,-4-10-2128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6.2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39 6993,'0'0'5628,"17"-6"-5324,-3 0-238,-1 1-2,0 0 1,1 1-1,0 0 0,-1 1 1,1 1-1,23-1 1,115 2 837,-151 1-904,0 0 0,1 0 0,-1 0-1,1 0 1,-1 0 0,1 1-1,-1-1 1,1 0 0,-1 1 0,0-1-1,1 1 1,-1-1 0,1 1-1,-1 0 1,0 0 0,0 0 0,0-1-1,1 1 1,-1 0 0,0 0-1,0 0 1,0 1 0,0-1 0,-1 0-1,1 0 1,0 1 0,0-1 0,-1 0-1,1 1 1,-1-1 0,1 0-1,-1 1 1,0-1 0,1 1 0,-1-1-1,0 1 1,0-1 0,0 1-1,0-1 1,0 0 0,0 1 0,0-1-1,-1 2 1,-1 8 0,0-1 0,-1 1 1,0-1-1,-8 17 0,-3 6 87,-43 116-243,52-134 322,1 1 1,1 0-1,0 0 0,1 0 1,1 0-1,1 0 0,2 28 1,-2-42-110,1 0 1,-1 0 0,1 0 0,0 0 0,0-1-1,0 1 1,0 0 0,0 0 0,0-1-1,0 1 1,1-1 0,-1 1 0,0-1-1,1 1 1,-1-1 0,1 0 0,0 0 0,-1 0-1,1 0 1,0 0 0,0 0 0,0 0-1,0-1 1,-1 1 0,1-1 0,0 1-1,0-1 1,0 0 0,0 1 0,0-1 0,0 0-1,0 0 1,0-1 0,2 1 0,4-1 34,-1 1 1,0-1-1,-1-1 1,1 1 0,0-1-1,0-1 1,-1 1-1,12-6 1,-3-3-170,-1 1 0,0-2 0,-1 0 0,0-1 0,-1 0 0,-1 0-1,0-2 1,0 1 0,-2-1 0,11-22 0,2-8-2432,-3-1-1,19-70 0,-18 42-2646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6.6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1240,'0'0'14706,"2"16"-13695,14 138 1295,37 252 266,-42-346-2512,-1-6-38,1-2 1,33 93-1,-43-143-79,0 0-31,0 1 1,-1-1-1,1 0 0,0 0 0,0 0 1,1 0-1,-1 0 0,0 0 1,1 0-1,-1 0 0,1 0 1,-1-1-1,1 1 0,0 0 0,2 1 1,-4-9-1890,0 4 1511,0-1 0,0 0-1,0 0 1,-1 0 0,0 1-1,1-1 1,-1 0-1,0 0 1,0 1 0,-1-1-1,1 1 1,-3-4 0,-13-14-5332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7.2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7 368 8706,'0'0'3754,"-1"-19"-1996,-5-61-663,7 69-953,0 0 0,0 1 0,1-1 1,0 0-1,0 1 0,2-1 0,-1 1 1,1 0-1,1 0 0,-1 0 0,2 1 1,-1-1-1,2 1 0,8-10 1,-4 3 59,-3 4 24,1 0 0,0 1-1,14-14 1,-19 21-196,-1 1-1,1 1 1,0-1-1,0 0 1,0 1 0,0 0-1,0 0 1,1 0-1,-1 1 1,1-1 0,-1 1-1,1 0 1,-1 1-1,8-1 1,-5 0-29,0 0 0,0 1 0,0 1-1,0-1 1,0 1 0,0 0 0,0 0 0,0 1 0,0 0-1,-1 1 1,1-1 0,-1 1 0,1 0 0,-1 1 0,0-1 0,0 1-1,-1 1 1,1-1 0,-1 1 0,0 0 0,0 0 0,-1 0-1,1 1 1,-1-1 0,0 1 0,6 13 0,-5-8 3,-1 0 1,1 1 0,-2 0-1,0-1 1,0 1 0,-1 0-1,-1 1 1,0-1 0,0 0-1,-1 0 1,-1 1 0,0-1-1,-3 13 1,-1-2 1,-2 1 0,0-2 1,-2 1-1,0-1 0,-21 35 0,23-46 14,1 0 0,-1 0 0,2 1 0,0-1 0,0 1 0,2 0 0,-1 1 0,1-1 0,1 1-1,0-1 1,1 1 0,0 23 0,2-33-21,0-1 1,0 1-1,0 0 0,1-1 1,-1 1-1,1-1 1,-1 0-1,1 1 0,0-1 1,0 0-1,0 0 0,4 3 1,13 16-1047,5 22-3462,-13-22-409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7.5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13435,'0'0'5033,"28"24"-6345,-30-33-3401,-11-8-2009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7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147 0 9114,'0'0'6029,"-17"13"-5531,3-4-342,7-6-77,0 1-1,0 0 0,1 1 1,0 0-1,0 0 0,0 0 1,1 0-1,-1 1 0,1 0 1,1 0-1,-1 1 0,1-1 1,0 1-1,0 0 0,1 0 1,-2 8-1,-2 9 245,1 0 0,1 0 0,1 1 0,2 0 0,0-1 0,3 39-1,-1-60-311,0 0 0,1 0 0,-1 0 0,1 0-1,0 0 1,0 0 0,0 0 0,0 0 0,0 0-1,0 0 1,1-1 0,0 1 0,-1 0 0,1-1-1,0 0 1,0 1 0,0-1 0,1 0 0,-1 0-1,1 0 1,-1 0 0,1-1 0,-1 1 0,1-1-1,0 1 1,0-1 0,0 0 0,-1 0 0,1 0-1,0-1 1,1 1 0,-1-1 0,0 1 0,0-1-1,0 0 1,5-1 0,1 1-57,1-2-1,-1 1 0,1-1 1,-1 0-1,0-1 1,0 0-1,0-1 1,0 1-1,-1-2 1,15-9-1,-1-2-808,-2-1 0,0-2 0,22-24-1,14-31-5947,-34 40 759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6.0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11426,'0'0'3145,"93"0"-1913,-25 0-295,8-3-617,3-3-176,-6 1-144,-11 3-248,-9 0-1633,-17 2-3208,-16 0-2032</inkml:trace>
  <inkml:trace contextRef="#ctx0" brushRef="#br0" timeOffset="1">444 184 14475,'0'0'2105,"131"4"-3626,-96-4-3688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8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1 170 8706,'0'0'7747,"10"5"-7104,-4-2-549,-2-1-36,1 0 0,-1 0-1,1 1 1,-1 0-1,0-1 1,0 1 0,0 1-1,-1-1 1,1 0-1,-1 1 1,1 0 0,-1 0-1,-1 0 1,5 7 0,6 14 81,-9-18-149,1 1 0,-1 0 0,0 1 0,-1-1-1,0 0 1,-1 1 0,1 0 0,0 11 0,-3-19-253,0-18-1185,-1 2 948,-1-17-286,2-1 1,4-44 0,-3 69 858,1 0 0,-1 0 0,1 0 1,0 0-1,1 0 0,0 0 1,0 0-1,1 1 0,0-1 1,0 1-1,1 0 0,0 1 1,0-1-1,10-9 0,-13 14-28,-1 1 0,0 0 0,1 0 0,-1-1 0,1 1 0,-1 0 0,1 0 0,-1 1 0,1-1 0,0 0 0,-1 0 1,1 1-1,0-1 0,0 1 0,0 0 0,-1-1 0,1 1 0,0 0 0,0 0 0,0 0 0,0 0 0,0 1 0,-1-1 0,1 0 0,0 1 0,0-1 0,-1 1 0,1 0 0,0 0 0,-1-1 0,1 1 0,0 0 0,-1 0 0,1 0 0,-1 1 0,0-1 0,1 0 0,-1 1 0,0-1 0,0 0 1,0 1-1,2 3 0,3 5 115,0 0 0,-1 0 0,0 1 1,-1 0-1,4 14 0,0 4-83,0 1-1,-2 0 1,3 33 0,-9-93-660,0-6-345,5-49 0,-4 74 889,1 0 1,0 1-1,1-1 0,1 1 0,-1-1 0,1 1 0,1 1 0,0-1 0,7-10 1,-11 19 69,0-1 0,0 1 0,0-1 0,0 1 1,0-1-1,1 1 0,-1 0 0,0 0 0,1-1 0,-1 1 1,1 0-1,-1 0 0,1 1 0,-1-1 0,1 0 1,0 0-1,-1 1 0,1-1 0,0 1 0,3-1 1,-4 1 19,1 1 1,0-1 0,-1 1 0,1-1-1,0 1 1,-1 0 0,1-1 0,0 1-1,-1 0 1,1 0 0,-1 0 0,0 0-1,1 1 1,-1-1 0,0 0 0,0 0-1,2 3 1,5 7 271,-1 1 0,0 1 1,-1-1-1,7 19 0,-6-13-154,4 4-241,-5-11 187,0 0-1,7 22 0,-12-32-359,0 1-1,-1 0 0,1 0 0,-1 0 1,1 0-1,-1-1 0,0 1 0,0 0 1,0 0-1,0 0 0,0 0 1,0 0-1,0 0 0,-1 0 0,1 0 1,-1 0-1,0-1 0,1 1 0,-1 0 1,0 0-1,0-1 0,0 1 0,0-1 1,-2 3-1,-9 6-4544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9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224 560 7786,'0'0'5285,"-14"1"-4764,4-1-408,6-1-64,-1 1 0,1 0-1,-1 0 1,1 0-1,-1 1 1,1-1 0,0 1-1,-1 0 1,1 0-1,0 1 1,0-1 0,-1 1-1,1 0 1,0 0-1,1 1 1,-1-1-1,0 1 1,1 0 0,-1 0-1,-2 3 1,-9 12 438,2 0 0,0 1-1,1 1 1,-16 35 0,22-42-303,1 1-1,1 0 0,0 0 0,0 1 0,2-1 1,0 1-1,0-1 0,2 22 0,0-33-170,0-1 0,0 0 0,0 1 0,1-1 0,0 0-1,-1 1 1,1-1 0,0 0 0,0 0 0,0 0 0,0 1 0,0-1-1,1 0 1,-1-1 0,0 1 0,1 0 0,0 0 0,-1-1 0,1 1-1,0-1 1,0 1 0,0-1 0,0 0 0,0 1 0,0-1-1,0 0 1,1-1 0,-1 1 0,0 0 0,0-1 0,1 1 0,-1-1-1,0 1 1,1-1 0,-1 0 0,1 0 0,3-1 0,1 1 10,0-1 0,1 0 0,-1-1 0,0 0 0,0 0 0,0 0 0,0-1 0,0 0 0,-1 0 0,1 0 0,7-7 0,0-1-88,-2 0 1,0-1-1,0 0 1,-1-1-1,0-1 1,-1 1-1,15-30 1,-14 21-326,-2-1-1,0-1 1,-1 0 0,8-42 0,-6-9-805,-4 0 0,-4-122 0,-3 113 1221,1-90 3070,0 173-2880,0 3-144,3 69 456,15 79 1,-9-83-194,22 126 514,-24-163-801,1 0 0,2-1 0,1 1-1,18 34 1,-28-62-119,0 0 0,0 0 0,0 0-1,1 0 1,-1 0 0,1 0 0,-1 0-1,1 0 1,0-1 0,0 1 0,-1-1 0,1 1-1,0-1 1,0 0 0,1 0 0,-1 0-1,0 0 1,0 0 0,3 1 0,-3-2-138,-1-1 0,1 1 0,0 0 1,-1 0-1,1-1 0,0 1 0,-1 0 0,1-1 1,-1 0-1,1 1 0,-1-1 0,0 0 0,1 0 1,-1 0-1,0 0 0,1 0 0,-1 0 0,0 0 0,0 0 1,0-1-1,0 1 0,0 0 0,0-1 0,0 1 1,0-1-1,-1 1 0,2-3 0,8-23-5883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29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0 127 7098,'0'0'9706,"113"-75"-9002,-80 57-312,0 3-216,-2 4-176,-2 6-104,-7 3-760,-13 2-1529,-7 9-2072,-2 6-1344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0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0 119 11522,'0'0'5114,"113"-49"-5114,-76 34-184,1-7-1513,-9 6-1351,-11-1-3146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2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1 208 6313,'0'0'5748,"2"17"-4804,10 110 1140,-9-64-1352,4 0-1,25 110 1,-24-271-928,-7 78 70,9-99-323,-7 101 519,0 0 0,1 0 0,1 1-1,11-26 1,-14 40-25,-1-1 0,2 1-1,-1 0 1,0 0 0,1 0-1,-1 0 1,1 0 0,0 1-1,0-1 1,0 1 0,0 0-1,0 0 1,1 0 0,-1 0-1,0 0 1,1 1 0,0-1-1,-1 1 1,1 0 0,5-1-1,7 0-598,0 0-1,1 1 0,24 2 1,-12 0-2643,19 19 5987,-39-19-2598,1 0-1,-1 0 0,1-1 1,0 0-1,-1-1 1,1 0-1,-1 0 0,0-1 1,1 0-1,12-5 1,-15 4-196,0-1 1,0 0-1,-1 0 1,1-1-1,-1 1 1,0-1-1,-1-1 1,1 1-1,-1-1 1,0 0-1,0 0 1,-1 0-1,6-11 1,-4 6-153,0-1 0,-1 1 1,-1-1-1,1 0 0,-2-1 0,0 1 1,0 0-1,-2-1 0,1 0 1,-1 0-1,-2-17 0,1 30 157,0-1 0,0 1 0,0-1 0,0 1 0,0-1 0,0 1 0,0-1 0,-1 1 0,1-1 0,0 1 0,0-1 0,0 1 0,-1-1 0,1 1 0,0 0 0,-1-1 0,1 1 0,0-1 0,-1 1 0,1 0 0,-1-1 0,1 1 0,0 0 0,-1 0 0,1-1 0,-1 1 0,1 0 0,-1 0 0,1 0 0,-1 0 0,0-1 0,-20 4 73,15-1-50,0 0 0,0 0 0,1 1 0,-1 0 0,-5 4 0,-1 3 84,1 0 1,1 1 0,0-1-1,1 2 1,0 0-1,0 0 1,1 0 0,1 1-1,0 0 1,1 1-1,1 0 1,0 0 0,0 0-1,2 0 1,0 1 0,0-1-1,0 26 1,3-37-99,0 0 1,0 0 0,1 1-1,-1-1 1,1 0 0,0 0-1,0 0 1,0 0 0,0 0-1,0 0 1,1-1 0,-1 1-1,1 0 1,0-1 0,0 1-1,0-1 1,0 1 0,1-1-1,-1 0 1,0 0 0,1 0-1,-1 0 1,1-1 0,0 1-1,0-1 1,0 1 0,0-1 0,0 0-1,0 0 1,0 0 0,0-1-1,4 1 1,9 2-46,0-2-1,-1 0 1,1-1-1,0 0 1,22-4 0,-19 0-832,-1-1-1,1-1 1,-1 0 0,0-1 0,-1-1-1,0-1 1,26-17 0,-30 19-350,39-26-5247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2.6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0 8490,'0'0'5338,"-15"22"-4456,-48 72 85,54-80-755,2 1 1,0 0-1,1 1 1,0-1-1,1 1 1,1 1-1,1-1 1,0 0-1,1 1 1,0 26 0,1-38-152,1 3-4,0 0 1,0-1-1,0 1 1,2 9-1,-2-16-52,0 0 1,0 0-1,0-1 0,0 1 0,1 0 0,-1 0 0,0-1 0,1 1 1,-1 0-1,0 0 0,1-1 0,-1 1 0,0 0 0,1-1 1,-1 1-1,1-1 0,0 1 0,-1-1 0,1 1 0,-1-1 0,1 1 1,0-1-1,-1 1 0,1-1 0,0 0 0,0 1 0,-1-1 0,1 0 1,0 0-1,0 0 0,-1 1 0,1-1 0,0 0 0,0 0 0,-1 0 1,1 0-1,0 0 0,0-1 0,0 1 0,-1 0 0,1 0 1,0 0-1,0-1 0,-1 1 0,1 0 0,0-1 0,-1 1 0,1 0 1,0-1-1,-1 1 0,1-1 0,-1 1 0,2-2 0,2-1-41,0-1-1,0 1 1,-1-1-1,1 0 1,-1 0-1,1-1 0,-2 1 1,1-1-1,3-7 1,21-49-957,-24 53 820,6-23-400,0 0 0,-2 0-1,4-35 1,-2 6 777,-9 61-184,0-1 0,0 0 0,0 0 1,0 0-1,0 0 0,0 0 1,1 1-1,-1-1 0,0 0 0,0 0 1,0 0-1,0 0 0,0 0 1,0 0-1,0 1 0,0-1 1,1 0-1,-1 0 0,0 0 0,0 0 1,0 0-1,0 0 0,0 0 1,0 0-1,1 0 0,-1 0 0,0 0 1,0 0-1,0 0 0,0 0 1,1 0-1,-1 0 0,0 0 1,0 0-1,0 0 0,0 0 0,0 0 1,1 0-1,-1 0 0,0 0 1,0 0-1,0 0 0,0 0 0,0 0 1,1 0-1,-1 0 0,0 0 1,0 0-1,0 0 0,0-1 1,0 1-1,0 0 0,1 0 0,-1 0 1,0 0-1,0 0 0,0-1 1,7 18 20,163 689 4090,-165-682-4133,-1 0 0,2 46 0,-6-69-27,0 0 1,0-1-1,0 1 0,0-1 0,0 1 0,0 0 0,0-1 0,-1 1 0,1-1 0,0 1 0,0 0 1,0-1-1,-1 1 0,1-1 0,0 1 0,-1-1 0,1 1 0,-1-1 0,1 1 0,0-1 0,-1 0 1,1 1-1,-1-1 0,1 1 0,-1-1 0,1 0 0,-1 0 0,1 1 0,-2-1 0,-21 0-830,15-2 515,1 0 1,0-1 0,0 1-1,-11-7 1,0-4-372,0-1-1,0-1 1,1 0 0,1-1 0,-24-31-1,18 18 395,1-2 0,-30-58-1,48 83 641,0 0-1,1-1 1,-1 1-1,1-1 1,1 0-1,-1 0 1,0-11-1,2 15-175,0 0-1,0 0 1,0 0-1,1 0 1,-1 0 0,1 0-1,0 0 1,0 0-1,0 0 1,0 0 0,0 0-1,1 1 1,-1-1-1,1 0 1,0 1-1,0-1 1,0 1 0,4-4-1,18-12 210,1 1-1,1 1 0,0 1 0,1 1 1,32-11-1,-22 10-342,0-2 0,37-25 0,-69 39-216,0-1 0,-1 1 0,1-1 0,-1 0 0,0-1 0,0 1 0,5-8 0,-7 8-475,0 0 0,0 1-1,0-1 1,-1 0-1,1-1 1,0-4-1,0-12-5132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2.9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10578,'0'0'6746,"60"83"-6458,-53-41-184,-3-3-104,-1-8-232,-1-11-784,-2-17-1265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3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10778,'0'0'3838,"17"7"-3856,9 5-181,109 43-3796,-128-53 3335,1 0 0,-1 0 0,1 0 0,-1-1 1,1-1-1,0 1 0,0-1 0,-1 0 0,1-1 1,11-2-1,-9 1 435,-1-1-1,1-1 1,-1 1-1,13-9 1,-18 10 278,1-1 403,-1 1 0,1-1 0,0 1 0,0 0-1,0 0 1,0 1 0,0-1 0,0 1 0,7 0 0,-17 13 1878,-25 27 340,20-28-2100,1 1 1,1 0-1,-10 17 0,16-25-490,0 0 0,0 1 0,1-1-1,0 1 1,-1-1 0,2 1 0,-1-1-1,0 1 1,1 0 0,0 0 0,0-1-1,0 1 1,1 0 0,1 7 0,-1-9-43,-1-1 0,1 0 1,0 1-1,0-1 0,1 0 1,-1 0-1,0 1 1,1-1-1,0 0 0,-1 0 1,1-1-1,0 1 0,0 0 1,0-1-1,2 3 1,39 16 542,-35-16-454,1-1 1,-1 1-1,13 8 1,-19-10-108,0 0-1,0-1 1,0 1 0,0 0 0,-1 0-1,1 0 1,0 0 0,-1 1 0,1-1-1,-1 0 1,0 1 0,0-1 0,0 1-1,0-1 1,0 1 0,0 4 0,0 0 20,-1-1 1,0 1 0,0 0-1,-1 0 1,0 0 0,0 0-1,0 0 1,-1 0-1,0-1 1,-1 1 0,0-1-1,0 0 1,0 1 0,0-1-1,-1 0 1,0-1-1,-6 7 1,-1 1-8,-1-1-1,0 0 1,0-1 0,-2 0-1,1-1 1,-16 9 0,27-18-37,-19 8-215,20-9 138,1 0 0,-1 0 0,1 0 0,-1 0 0,1 0 0,-1 0 0,1 0 0,-1 0 0,1-1 0,-1 1 0,1 0 0,-1 0 0,1-1 0,0 1 0,-1 0 0,1 0 0,-1-1 0,1 1 0,0-1 0,-1 1 0,1 0 0,0-1 0,-1 1 0,1-1 0,0 1 0,0-1 0,-1 1 0,1 0 0,0-1 0,0 1 0,0-1 0,0 1 0,-1-1 0,1 0 0,0 1 0,0-1 0,0 1 0,0-1 0,0 1 0,1-1 1,-2-23-5554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3.6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1 499 12163,'0'0'6393,"120"-57"-5665,-67 39-512,0-2-216,-2-4-48,-9-1-720,-7-8-992,-10-24-1289,-10 6-1216,-9 5 248</inkml:trace>
  <inkml:trace contextRef="#ctx0" brushRef="#br0" timeOffset="1">348 1 5761,'0'0'6810,"-30"162"-4402,25-38-567,5 9-353,0-20-400,0-31-336,7-30-488,2-12-128,0-2-136,2-3 0,2-4-568,2-17-856,12-14-640,-1-20-1873,-3-9-1432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4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0 354 11226,'0'0'7485,"18"-6"-7220,59-22-124,-70 25-149,0 0 0,1 0-1,-1-1 1,-1 0-1,1-1 1,-1 1 0,1-1-1,-1-1 1,-1 1 0,1-1-1,-1 0 1,0 0-1,0 0 1,-1-1 0,7-12-1,-7 8-220,0 1 0,-1-1-1,0 1 1,-1-1 0,0 0-1,-1 0 1,0 0 0,0-1 0,-2-13-1,1 24 219,0 1 0,0-1-1,0 0 1,0 1 0,-1-1-1,1 0 1,0 1 0,0-1-1,-1 0 1,1 1 0,0-1-1,-1 0 1,1 1 0,-1-1-1,1 1 1,-1-1 0,1 1 0,-1-1-1,1 1 1,-1-1 0,1 1-1,-1 0 1,1-1 0,-1 1-1,0 0 1,1-1 0,-1 1-1,0 0 1,1 0 0,-1 0-1,0 0 1,0-1 0,1 1-1,-1 0 1,0 0 0,1 0 0,-1 0-1,0 1 1,1-1 0,-1 0-1,-1 0 1,0 1 4,0-1 0,-1 1 0,1 0 1,0 0-1,0-1 0,-1 1 0,1 1 0,0-1 0,0 0 1,0 0-1,0 1 0,-2 2 0,-1 4 128,0 0 1,1-1-1,0 2 0,0-1 0,1 0 1,0 1-1,1-1 0,0 1 1,0 0-1,1 0 0,0 0 0,0 0 1,1 0-1,0 0 0,3 17 1,-3-24-99,1 0 1,0 0 0,-1 1 0,1-1 0,0 0 0,0 0 0,0 0-1,0 0 1,0 0 0,1 0 0,-1 0 0,1 0 0,-1-1 0,1 1-1,0 0 1,-1-1 0,1 1 0,0-1 0,0 0 0,0 0 0,0 0-1,0 0 1,1 0 0,-1 0 0,0 0 0,0-1 0,0 1 0,1-1-1,-1 1 1,3-1 0,0 0-18,1 1-1,-1-1 0,1-1 1,-1 1-1,1-1 0,-1 0 1,1 0-1,-1 0 1,0-1-1,0 0 0,0 0 1,6-3-1,3-5-232,0 0-1,-1 0 1,0-2-1,20-22 1,43-62-715,-27 33 897,-40 51 108,-7 8 64,1 1 0,0-1 0,-1 0 0,1 1 0,1 0 0,-1 0 0,0 0 0,1 0 0,0 0-1,-1 1 1,1-1 0,6-2 0,-9 6-97,-1-1 0,1 0 0,0 0-1,-1 0 1,1 1 0,0-1 0,-1 0-1,1 1 1,0-1 0,-1 0 0,1 1 0,0-1-1,-1 1 1,1-1 0,-1 1 0,1-1-1,-1 1 1,1 0 0,-1-1 0,0 1 0,1-1-1,-1 1 1,0 0 0,1 0 0,-1-1-1,0 1 1,0 1 0,9 25 381,-8-21-235,7 23 251,-6-19-376,0-1 0,0 1 0,1-1 0,1 0 0,-1 0 0,2 0 0,-1 0 0,11 13 0,-14-20-45,0-1-1,0 0 1,0 0-1,1-1 0,-1 1 1,0 0-1,1 0 0,-1-1 1,1 1-1,-1 0 0,1-1 1,-1 0-1,1 1 0,-1-1 1,1 0-1,-1 0 1,1 0-1,0 0 0,-1 0 1,1 0-1,-1 0 0,1 0 1,-1-1-1,1 1 0,-1-1 1,1 1-1,-1-1 0,1 0 1,-1 1-1,2-2 0,5-3-4,0 0 0,0-1 0,12-11-1,-12 10-25,4-3-26,8-7-45,1 0 0,26-14-1,-38 26-94,0 0-1,0 1 0,1 0 0,0 0 0,0 1 1,0 1-1,0 0 0,0 0 0,11 0 1,43 1-2606,-19 2-1871,3 5-4366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8.4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1136 37 6873,'0'0'10756,"-14"-6"-10161,1-1-458,6 3-76,-1 1 0,1 0 0,-1 0 0,0 0 0,0 1 0,0 0 0,0 1 0,0 0 0,-16-1 0,-14 4 137,0 1 0,1 1 0,-69 19 1,-107 46 444,54-11-228,-172 89 0,320-140-1055,-1-1 0,-19 16 0,30-21 259,0-1-1,0 1 0,-1-1 0,1 1 0,0-1 0,0 1 1,-1-1-1,1 0 0,0 1 0,-1-1 0,1 0 0,0 0 1,0 0-1,-1 0 0,-1-1 0,-4 1-3080,-2 0-3819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4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1 10970,'0'0'7066,"-110"24"-9611,77-13-5320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5.3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1196 10234,'0'0'3776,"19"-3"-2789,43-9-95,-1-3 1,64-25-1,469-228 435,13-6-1243,-349 179-135,160-61 109,38-15 51,-351 139-25,0 4 0,156-19-1,-181 38-15,-31 6 111,-2-3 0,81-21-1,-113 20-90,-21 4-642,-27 5-2971,12 4-1738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35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13051,'0'0'2184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2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363 136 1344,'0'0'5360,"3"-3"-4889,-1 0-428,35-48 4983,-35 48-4576,0-1 0,0 0-1,-1 0 1,1 0-1,-1 0 1,1 0 0,-1 0-1,0 0 1,-1 0-1,1 0 1,-1-1-1,0 1 1,0-6 0,-1 9-405,1 0 1,-1 0 0,0 0-1,1 0 1,-1 1 0,0-1-1,0 0 1,0 0 0,1 0 0,-1 1-1,0-1 1,0 0 0,0 1-1,0-1 1,0 1 0,0-1-1,-1 1 1,1 0 0,0-1 0,0 1-1,0 0 1,0 0 0,0 0-1,0-1 1,-2 1 0,-34-1 82,32 1-83,-5 1-47,1 0 0,-1 1 0,1 0 0,-1 1 0,1 0 0,0 0 1,0 1-1,0 0 0,1 1 0,-1 0 0,1 0 0,0 0 0,0 1 0,1 1 0,0-1 0,-10 13 0,-6 8 0,1 1 1,2 0-1,-22 40 0,29-47 7,1 1 0,1 1 0,1-1 0,1 2 0,1-1 0,1 1 0,2 1 0,0-1 0,1 1-1,1-1 1,2 1 0,2 38 0,-1-56 5,1 0 0,1 0-1,-1-1 1,1 1 0,0-1-1,0 1 1,1-1 0,0 0-1,0 0 1,0 0 0,1 0-1,0-1 1,0 1 0,1-1-1,9 9 1,-7-8 18,1-1 1,0 1-1,1-2 0,-1 1 1,1-1-1,0-1 0,0 1 1,0-1-1,0-1 0,13 2 1,-1-1 10,1-1 1,-1-2 0,1 0 0,0-1 0,-1-1-1,0-1 1,1-1 0,-1-1 0,26-10-1,-12 2-50,55-30-1,-78 36-143,0-1 0,0 0 0,0-1 0,-1 0 0,0 0 0,-1-1 0,13-17 1,-22 27 57,-1-1 0,1 1 0,-1-1 0,1 0 0,-1 1 0,0-1 0,1 1 0,-1-1 1,0 0-1,0 1 0,1-1 0,-1 0 0,0 1 0,0-1 0,0 0 0,0 0 0,0 1 1,0-1-1,0 0 0,0 1 0,0-1 0,0 0 0,0 1 0,0-1 0,-1 0 0,1 1 1,0-1-1,0 0 0,-1 1 0,1-1 0,0 0 0,-1 1 0,1-1 0,-1 1 0,0-2 1,-22-10-6213,21 11 5997,-19-8-6416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2.5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1 121 3425,'0'0'11083,"16"-5"-10322,129-44 396,-86 24-870,-34 13-249,0 2 0,34-9-1,-58 19-53,0 0-1,0-1 1,1 1-1,-1 0 0,0 0 1,0 0-1,0 1 1,0-1-1,1 0 0,-1 0 1,0 1-1,0-1 1,0 0-1,0 1 1,0-1-1,0 1 0,0 0 1,0-1-1,0 1 1,0 0-1,0-1 1,0 1-1,0 0 0,-1 0 1,1 0-1,0 0 1,-1 0-1,1 0 1,0 0-1,-1 0 0,1 0 1,-1 0-1,0 0 1,1 0-1,-1 1 0,0-1 1,0 0-1,1 2 1,0 9 23,1-1 0,-1 1 0,-1 15 1,0-6 78,2 37 308,7 87 333,-7-127-697,1 0 1,1 0-1,1-1 1,0 0-1,15 31 0,-19-46-113,-1 0 0,1 0-1,0 0 1,0 0 0,0-1 0,1 1-1,-1 0 1,0-1 0,1 1-1,-1-1 1,1 1 0,-1-1-1,1 0 1,0 0 0,-1 1-1,1-1 1,0 0 0,0-1-1,0 1 1,3 1 0,-3-2-206,0-1 1,-1 1-1,1 0 1,0-1-1,-1 0 1,1 1-1,-1-1 1,1 0-1,-1 0 0,1 1 1,-1-1-1,1-1 1,-1 1-1,0 0 1,0 0-1,0 0 1,0-1-1,0 1 1,0 0-1,0-1 1,0 1-1,0-1 1,0 1-1,-1-1 1,1-1-1,13-31-7442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3.0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1 108 3713,'0'0'12521,"22"-4"-12019,-8 2-392,145-32 886,-101 20-1138,48-13 281,-41 1-5807,-129 60-3650,6 5 9024,49-32 884,1 0 0,0 1 0,0 1 0,0-1 0,1 1 0,0 1 0,1-1 1,0 1-1,1 0 0,-7 18 0,3-4 280,2 1 0,1 0 0,1 1 0,-2 37 0,4-9 61,6 61 1,-2-97-860,1 0-1,1 0 0,1 0 1,7 20-1,-10-32-30,1 0 0,0-1 1,1 1-1,-1-1 0,1 0 0,0 0 1,0 0-1,1 0 0,0 0 0,0-1 0,0 1 1,0-1-1,0 0 0,1-1 0,0 1 1,8 4-1,-6-5 26,0-1 0,-1-1 1,1 1-1,0-1 0,0 0 1,0-1-1,0 1 0,0-1 0,0-1 1,12-1-1,-8-1-215,1 1-1,-1-2 1,0 1-1,0-2 1,14-6-1,-21 9-83,0 0 0,-1 0 0,1 0 0,-1 0 0,1 0 0,-1-1 0,0 1 0,0-1 0,0 0 0,0 0 0,-1 0 0,1-1 0,-1 1 0,0 0 0,0-1 0,0 0 0,0 1 0,-1-1 0,1 0 0,-1 0 0,0 0 0,0 0 0,-1 0 0,1 0 0,-1 0 0,0 0 0,0 0 0,0 0 0,0-1 0,-1 1 0,0 0 0,-1-6 0,-8-12-3529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3.3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93 10562,'0'0'5801,"97"-21"-5793,-59 13-8,0-1-480,-3 0-1024,11-7-32,-10 1-1289,-7 0-1672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3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1 115 8730,'0'0'5393,"126"-23"-4425,-73 8-216,1-1-472,-1 1-168,-5 0-112,-6 3-136,-9 4-928,-8 1-656,-8 5-865,-10 0-1408</inkml:trace>
  <inkml:trace contextRef="#ctx0" brushRef="#br0" timeOffset="1">278 95 1008,'0'0'12627,"-3"155"-11427,3-76-392,11 3-232,5-13-279,2 1-265,0-14-32,-1-14-689,-1-16-511,-3-15-1384,-6-11-2417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4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380 0 1320,'0'0'9273,"-21"34"-8385,-26 43 143,4 3-1,-33 85 0,24-23 241,6 1-1,-29 161 1,66-262-879,-2 5-4416,11-47 3957,0 0 0,0 0-1,1 0 1,-1 0-1,0 0 1,0 0 0,0 0-1,0 0 1,0 0 0,0 0-1,0 0 1,0 0 0,0 0-1,0 0 1,0 0-1,1 0 1,-1 0 0,0 0-1,0 0 1,0 0 0,0 0-1,0 0 1,0 0 0,0 0-1,0 0 1,0 0 0,0 0-1,1 0 1,-1 0-1,0 0 1,0 0 0,0 0-1,0 0 1,0 0 0,12-28-1574,7-16-1559,0 0-1953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5.2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8586,'0'0'3361,"0"169"-2257,0-28 504,6-1-456,3-23-423,3-42-473,1-31-256,0 1-224,2-3-705,-1-5-775,-1-28-793,-6-9-607,-1-4-1009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8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0 6081,'0'0'7774,"-3"19"-7055,-52 320 2855,48-304-3446,2-14-81,2-1-1,-3 34 1,8-53-58,0 0 1,0 0-1,0-1 1,0 1-1,0 0 0,0-1 1,0 1-1,0-1 1,0 0-1,0 0 0,0 0 1,0 0-1,0 0 1,0 0-1,2-1 1,2 1 27,107-5 185,30 0-114,-123 5-1154,-1 2 0,-1 0 0,1 1-1,0 1 1,22 7 0,-2 6-5946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5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1 106 9218,'0'0'1839,"16"-12"-1318,-4 3-427,-1 0-50,0 0 1,0 1-1,1 1 0,0 0 1,1 1-1,0 0 0,24-8 1,-17 9 30,0 1-1,1 0 1,-1 1 0,1 2 0,0 0 0,-1 1 0,1 1 0,24 4 0,-36-3-29,0 0 0,-1 0 0,0 1 1,1-1-1,-1 2 0,0 0 0,-1 0 0,1 0 0,-1 1 0,1 0 0,-1 0 0,-1 1 0,1-1 1,-1 2-1,0-1 0,0 1 0,-1 0 0,0 0 0,0 0 0,-1 1 0,0 0 0,3 8 1,-4-8-12,0 0 0,-1 1 1,0 0-1,-1-1 1,0 1-1,0 0 1,-1 0-1,0-1 0,0 1 1,-1 0-1,-1 0 1,1-1-1,-1 1 0,0-1 1,-1 1-1,0-1 1,-1 0-1,0 0 1,0 0-1,0-1 0,-1 1 1,0-1-1,-11 12 1,6-8-210,-1-1 1,0 0-1,0 0 1,-1-1-1,0-1 1,-1 0-1,0 0 1,0-2-1,0 1 1,-1-2-1,0 0 1,0 0-1,-18 2 1,-16-1-2535,9-5-1662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6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33 5369,'-6'17'898,"-10"33"429,1 0 0,-12 87 0,24-105-737,1 0 1,1-1 0,7 56 0,-6-79-517,1 0 0,1 0-1,0 0 1,0 0 0,1 0-1,0 0 1,0 0-1,0-1 1,1 0 0,0 0-1,1 0 1,0 0 0,0 0-1,0-1 1,1 0 0,0 0-1,0-1 1,0 1 0,13 7-1,-14-11-35,0 0 0,0 0-1,1 0 1,-1 0 0,0-1-1,1 0 1,-1 0 0,1-1-1,-1 1 1,1-1 0,-1 0-1,1-1 1,-1 0 0,1 1-1,-1-2 1,1 1-1,-1 0 1,0-1 0,0 0-1,0-1 1,0 1 0,0-1-1,0 0 1,-1 0 0,1 0-1,6-7 1,4-4-84,-1 0-1,-1-1 1,0 0 0,-1-1-1,0-1 1,9-20-1,-7 11-266,-1 0-1,-2-2 1,0 1-1,-2-1 0,-1-1 1,-2 0-1,0 0 0,-2 0 1,-2 0-1,0-47 0,-2 72 316,-1-1-1,1 1 0,-1 0 0,0-1 1,0 1-1,0 0 0,0 0 0,-1 0 0,0 0 1,0 0-1,0 0 0,0 0 0,0 1 1,-1-1-1,0 1 0,0-1 0,-4-3 0,2 3 34,0 1 0,-1-1 0,0 1 0,1 0 0,-1 0-1,0 1 1,0-1 0,-1 1 0,1 1 0,-11-2 0,1 1-409,0 1 0,-1 0 0,1 2 0,-1 0 0,1 1 1,0 0-1,0 1 0,-22 8 0,13-3-2280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6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239 1 7938,'0'0'2163,"-16"10"-1935,6-3-185,-7 4 135,1 1 0,0 0 1,0 1-1,-24 28 1,20-18 561,-31 49 1,46-63-620,0 0 0,0 1 0,1-1 0,0 1 0,1-1 1,0 1-1,1 0 0,0 1 0,-1 14 0,3-23-100,0 1 1,0-1-1,0 1 0,1 0 0,0-1 0,-1 1 0,1-1 0,0 0 0,0 1 0,0-1 1,1 0-1,-1 1 0,0-1 0,1 0 0,0 0 0,-1 0 0,1 0 0,0 0 1,0-1-1,0 1 0,0-1 0,0 1 0,0-1 0,1 1 0,-1-1 0,4 1 0,7 3 59,1-1 0,-1 0 0,26 4 0,-30-7-45,70 10 143,-50-8-226,0 1 1,-1 1-1,37 12 1,-63-16 33,0-1 1,0 1-1,0 0 1,0-1-1,0 1 1,0 0-1,0 0 1,0 0 0,0 1-1,0-1 1,0 0-1,-1 1 1,1-1-1,-1 1 1,1 0 0,-1-1-1,0 1 1,1 0-1,-1 0 1,0 0-1,0 0 1,0 0-1,0 0 1,-1 0 0,1 0-1,-1 0 1,1 1-1,-1-1 1,0 0-1,0 0 1,1 0 0,-2 1-1,1-1 1,0 0-1,0 0 1,-1 0-1,1 1 1,-2 1-1,-1 4 24,0-1 0,-1 1 0,0-1 0,-1 0 0,0 0 0,0 0 0,0-1 0,-11 11 0,-10 8 31,-2-1 0,0-1 0,-1-2 0,-1-1 1,-1-1-1,-51 23 0,76-40-424,0 0 0,0-1 1,-1 0-1,1 0 0,0 0 0,-10-1 1,5 0-3555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6.7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0 231 13315,'0'0'2352,"115"-44"-1615,-42 22-465,9-2-176,2 1-96,-6-3 0,-12 4-160,-15 0-1217,-20 2-543,-16 4-809,-13 5-1296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57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0 2561,'0'0'6145,"-9"139"-4049,5-31-599,3 23-377,-1-5-112,2-28-344,0-32-384,0-22-160,-2 1-120,0 1-208,0 0-520,1-12-704,1-12-1105,0-9-1432</inkml:trace>
  <inkml:trace contextRef="#ctx0" brushRef="#br0" timeOffset="1">396 1153 14579,'0'0'4793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00.5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0 243 8706,'0'0'2154,"19"3"-1710,-11-2-401,31 4 623,0-1-1,1-3 0,58-4 0,-32-9 306,125-41 0,-108 27-739,373-91-288,-259 77-5800,-172 35 2179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00.8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0 234 10762,'0'0'3337,"192"-31"-3033,-46 4-160,20-8 16,0-1-32,-15 1-128,-30 4-360,-34 9-1136,-28 6-1721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04.0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1 293 2473,'0'0'13840,"14"-5"-13323,218-41 2200,-18 6-1503,-179 31-1450,-1-1 0,0-2 0,64-31 1,-92 39-75,1 0 1,-1 0-1,0-1 1,0 0-1,-1 0 1,1 0-1,-1 0 1,5-8-1,-5 6-660,-1 0 0,0 0 0,0-1 0,3-7-1,2-18-4345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04.3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12003,'0'0'3000,"21"5"-2168,133 29 597,-143-32-1355,0 0 0,-1 2 0,1-1 0,0 1 0,-1 1 0,0 0 0,17 11 0,-24-13-53,0-1 0,0 1 0,-1 0 1,1 0-1,-1 0 0,1 0 0,-1 1 0,0-1 0,0 1 0,-1-1 0,1 1 1,-1-1-1,0 1 0,0 0 0,0 0 0,0 0 0,-1-1 0,1 1 1,-1 0-1,0 0 0,0 0 0,-1 0 0,1 0 0,-1 0 0,0 0 0,-1 3 1,-2 5 15,0 0 0,-1 0 1,0-1-1,-1 0 0,0 0 1,-1-1-1,-8 11 0,-62 69-1111,56-67 107,-8 8-2175,9-11-2294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04.7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451 32 6913,'0'0'3181,"-19"-6"-2267,-60-15 135,74 19-978,1 1 0,-1 0-1,0 1 1,1-1 0,-1 1-1,0 0 1,1 0 0,-1 1-1,0-1 1,0 1 0,1 0-1,-1 0 1,1 1 0,-1-1-1,1 1 1,0 0 0,-1 0-1,1 1 1,0-1 0,0 1-1,1 0 1,-1 0 0,1 0-1,-1 0 1,-2 5 0,-3 0 68,-15 15 180,1 2 1,2 0-1,0 1 1,2 1-1,1 1 1,1 1-1,1 1 1,2 0-1,1 0 1,1 2-1,-10 42 1,20-61-206,-1 0 1,1 0-1,1 0 1,1 0-1,0 0 1,0 1-1,1-1 1,1 0-1,0 0 1,5 15-1,-5-22-75,1 0 1,0 0-1,0 0 0,1 0 0,-1-1 0,1 1 0,0-1 0,1 0 1,-1 0-1,1-1 0,0 1 0,0-1 0,0 0 0,1-1 0,0 1 0,-1-1 1,1 0-1,0 0 0,1-1 0,-1 0 0,8 2 0,7 0 3,-1 0 0,1-2-1,0 0 1,0-1 0,0-1 0,0-1-1,0-1 1,0-1 0,0-1-1,0-1 1,-1-1 0,30-12-1,-4-2-611,-1-2-1,-1-2 0,-1-1 1,47-38-1,-69 47-1772,0-1 1,22-24-1,-21 13-3121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9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71 10578,'0'0'7778,"110"-18"-7186,-37 11 48,7-1-160,0-1-304,-3 2-176,-13 3-144,-13 1-848,-17-1-408,-14 2-649,-20-1-791,0-1-153,-9 2-1512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05.2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1 3545,'0'0'10714,"-33"146"-9978,33-7 881,5 12-425,21-20-288,1-41-464,-3-41-264,0-13-168,1 1-8,-1-2-592,-4-6-848,-11-24-1497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05.6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91 10298,'0'0'4297,"23"-14"-3853,-23 14-444,102-57 423,-96 53-364,1 1 0,0 1 1,0-1-1,-1 1 0,1 1 0,0-1 0,1 1 0,-1 0 1,0 1-1,0 0 0,0 0 0,1 0 0,-1 1 1,0 0-1,0 1 0,0-1 0,0 1 0,0 1 1,-1-1-1,1 1 0,11 7 0,-12-6-10,1 1-1,-1 0 1,0 1 0,-1 0-1,0 0 1,1 0 0,-2 0-1,1 1 1,-1-1 0,0 1-1,0 0 1,-1 1 0,0-1-1,0 1 1,-1-1-1,0 1 1,1 9 0,-1-6 6,-1 1 1,-1 0 0,0-1-1,0 1 1,-1-1 0,0 1-1,-1 0 1,-1-1 0,0 0-1,0 0 1,-1 0 0,-10 20-1,9-23-106,0 0 0,0 0 0,-1-1 0,0 0 0,0 0 1,-1-1-1,0 1 0,0-2 0,0 1 0,-1-1 0,0 0 0,0 0 0,0-1 0,0 0 0,-1 0 0,-15 3 0,8-4-202,1 0 0,-1-2-1,0 0 1,-21-1 0,14 0 179,22 0 84,1 0 1,-1 0 0,1 0-1,-1 0 1,1 0-1,-1 0 1,1 0 0,-1 0-1,1 0 1,-1 0-1,1 0 1,-1 0 0,1 0-1,0 0 1,-1 0-1,1 0 1,-1-1 0,1 1-1,-1 0 1,1 0-1,-1-1 1,1 1 0,0 0-1,-1 0 1,1-1 0,-1 1-1,1 0 1,0-1-1,0 1 1,-1-1 0,1 0-1,0 1-3,1-1-1,-1 1 1,1-1-1,-1 1 0,1-1 1,-1 1-1,1-1 1,0 1-1,-1 0 1,1-1-1,0 1 1,-1 0-1,1 0 1,0 0-1,0-1 1,-1 1-1,1 0 1,0 0-1,0 0 0,-1 0 1,1 0-1,1 1 1,18-1 270,0 2 1,0 1-1,0 0 1,36 11-1,76 37 1300,-31-12-886,-86-34-767,115 37 293,-113-38-1055,0-1 0,0 0 0,1-1 0,-1-1 0,31-1 0,-47 0 472,0 0 1,1 0-1,-1 0 1,0-1 0,1 1-1,-1 0 1,1-1-1,-1 1 1,0-1 0,0 0-1,1 1 1,-1-1-1,1-1 1,4-14-6835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06.1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9010,'0'0'4602,"-2"18"-3846,-5 39 521,3 1-1,4 75 1,1-113-1099,1 0 0,0-1 0,2 1 0,0-1 0,1 0 0,1 0 0,0 0 1,2-1-1,0 0 0,1-1 0,17 25 0,-21-36-142,1 0-1,-1 0 1,1-1-1,0 0 1,0-1-1,1 1 1,-1-1-1,1 0 1,0-1-1,0 0 1,0 0-1,1 0 1,-1-1 0,13 3-1,-13-4-58,-1 0 0,1-1-1,-1 0 1,1 0 0,-1 0 0,1-1-1,-1 0 1,1 0 0,-1 0 0,0-1-1,1 0 1,-1 0 0,0-1 0,0 1-1,-1-2 1,1 1 0,8-7 0,-2-1-317,0 0 1,-1-1-1,0-1 1,-1 0-1,-1 0 1,0-1 0,-1 0-1,-1 0 1,0-1-1,0 0 1,5-23-1,-3 6-285,-2 0 0,-2 0 0,-1 0 0,0-56 0,-3 79 743,-2-1 0,1 1 0,-1 0 1,-3-9-1,4 17-1,0-1 0,-1 1 0,1-1 1,-1 0-1,1 1 0,-1 0 0,0-1 0,1 1 0,-1-1 1,0 1-1,0 0 0,0-1 0,0 1 0,0 0 1,0 0-1,0 0 0,-1 0 0,1 0 0,0 0 0,-1 0 1,1 0-1,0 1 0,-1-1 0,1 1 0,-1-1 0,1 1 1,-1-1-1,1 1 0,-1 0 0,-1-1 0,2 2-96,1-1-1,-1 0 1,1 1-1,-1-1 1,1 0-1,-1 1 0,1-1 1,-1 1-1,1-1 1,-1 1-1,1-1 1,0 1-1,-1-1 0,1 1 1,0-1-1,0 1 1,-1 0-1,1-1 1,0 1-1,0-1 1,0 1-1,0 0 0,0-1 1,0 1-1,0-1 1,0 1-1,0 1 1,0 25 75,0-20 17,1 22 300,1 0-1,2 0 1,0 0 0,2-1 0,18 52-1,-16-59-376,0-1-1,1 0 1,2-1 0,0 0-1,0 0 1,2-1-1,0-1 1,24 24-1,-33-37-192,1 0-1,0-1 0,-1 1 1,1-1-1,0 0 0,1 0 0,-1 0 1,1-1-1,-1 0 0,9 2 0,-10-3-199,-1 0-1,0-1 1,1 0-1,-1 0 1,0 0-1,0 0 1,1-1-1,-1 1 1,0-1-1,0 0 1,0 0-1,7-2 1,11-13-4063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06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9578,'0'0'2601,"-18"137"-1473,16-46 1016,2 0-543,8-14-713,15-23-296,5-1-344,1 0-248,-4-13-128,-6-14-584,-8-10-504,-22-19-9131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06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57 8978,'0'0'2635,"17"-7"-1532,-7 3-1005,7-4 72,0 0 0,0 2 1,1 0-1,0 1 0,0 1 0,20-2 1,-8 4 121,0 2-1,0 0 1,0 3 0,0 0 0,-1 2 0,1 1 0,41 14 0,-49-12-236,0 1-1,-1 1 1,0 1 0,-1 1 0,0 1 0,0 0 0,-2 1 0,0 2 0,0-1 0,16 21 0,-27-27-26,1 0 0,-2 1 0,1 0 1,-1 0-1,-1 0 0,0 1 1,0 0-1,-1 0 0,0 0 0,-1 0 1,-1 1-1,0-1 0,0 1 0,-1 0 1,-1 22-1,-1-20 18,-1 0 0,-1 0-1,0-1 1,-1 1 0,0-1 0,-1 0 0,-1 0-1,0-1 1,-1 1 0,0-1 0,-1-1 0,0 1-1,-10 9 1,1-2-76,-1-1 1,-1 0-1,-1-2 0,-1-1 0,0 0 1,0-1-1,-2-1 0,0-2 0,-26 10 0,18-9-1220,0-2-1,-1-2 1,-56 8-1,34-11-3898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11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84 1064,'-5'0'18088,"18"-1"-17910,0-1-1,0-1 1,0 0 0,-1 0-1,1-1 1,-1-1 0,0 0-1,17-10 1,-17 8-288,0 1-1,1 0 1,0 1-1,0 1 1,1 0 0,-1 0-1,1 1 1,21-1 0,12 4-4302,-25 0-692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12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1 149 12203,'0'0'5889,"98"-59"-5889,-57 39-8,-3 0-208,-3 4-608,-6 1-689,-9 4-895,-11 4-2761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12.4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63 2473,'0'0'13330,"76"-18"-13330,-43 8-432,0 1-896,5-2-664,-8 4-1297,-8 0-3673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0:12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9 3065,'0'0'16199,"-13"-9"-11819,13 27-21339,0-12 10442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17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1 798 1824,'3'-2'12922,"18"-11"-12562,52-29 36,-50 27-394,0 1 0,1 1 0,0 2 0,1 0 0,41-11 0,-59 21-27,-1 1-1,1 0 1,-1 0 0,1 0-1,-1 1 1,1 0 0,-1 1-1,0-1 1,1 1 0,-1 1-1,0-1 1,0 1-1,0 0 1,-1 0 0,1 0-1,6 7 1,-2-4 75,0 0-1,0-1 1,1 0 0,16 6-1,-15-8-2,0-1 0,0 0 0,1 0-1,-1-1 1,1-1 0,0 0 0,-1-1-1,1 0 1,19-5 0,-10 0-6,-1-1-1,0-1 1,-1-1-1,31-17 1,-2-2-48,65-26 0,-89 45-1,-1 1 0,2 0 0,-1 2 0,53-5-1,-34 8-7,81-9 77,-107 9-38,1-1 0,-1-1 0,0-1-1,29-13 1,-16 1-102,-1-1-1,-1-1 1,-1-1 0,-1-2-1,36-38 1,-16 15-60,-44 44 131,5-6 2,1 0 0,0 1 1,12-7-1,-20 12-12,1 1 0,0 0 0,0 0-1,-1 0 1,1 0 0,0 1 0,0-1-1,0 0 1,0 1 0,0-1 0,0 1-1,1 0 1,-1 0 0,0 0 0,0 0-1,0 0 1,0 0 0,0 0 0,0 1-1,0-1 1,0 1 0,0-1 0,0 1-1,0 0 1,2 1 0,27 22 75,-23-17-11,0 0 1,0 0-1,1-1 1,0-1-1,0 0 0,0 0 1,1 0-1,18 5 1,-14-7-57,-1 0 0,1-2 0,0 1 0,-1-2 0,1 0 0,0 0 1,0-1-1,-1-1 0,1 0 0,-1-1 0,1-1 0,-1 0 0,0-1 1,16-8-1,0-2-95,-2-2 0,0-1 1,-1-1-1,-1-1 0,23-25 0,-40 38 99,0-1 0,0 1-1,0 1 1,1 0 0,0 0-1,18-9 1,-22 14 10,-1 0-1,0 0 1,1 0-1,-1 0 0,1 0 1,-1 1-1,1 0 1,-1 0-1,1 0 1,0 1-1,-1-1 1,0 1-1,1 0 1,-1 0-1,1 1 0,-1-1 1,0 1-1,7 4 1,3 1 25,0-1 0,1 0 0,0-1 0,0 0 1,1-2-1,-1 0 0,1 0 0,0-1 0,0-1 0,0-1 1,31-3-1,1-5 14,1-2 1,69-24-1,-99 28-32,39-9 6,64-8 1,-21 4 1,-93 18-296,-1-1 0,0 0 0,0 0-1,-1 0 1,1-1 0,0 0 0,-1-1-1,9-4 1,-8-3-3757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9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302 1 4097,'0'0'8939,"4"24"-8147,-2-10-653,3 21 317,2 0 1,20 62 0,-16-68-172,-1 1 1,-2 0 0,-1 0 0,-1 1-1,-2 0 1,1 61 0,-5-89-230,0 0 1,-1-1-1,1 1 1,-1 0-1,0-1 0,0 1 1,0 0-1,0-1 0,0 1 1,-1-1-1,1 0 0,-1 1 1,1-1-1,-1 0 1,0 0-1,0 0 0,0 0 1,0 0-1,0-1 0,0 1 1,-1 0-1,1-1 0,0 0 1,-1 1-1,1-1 1,-1 0-1,0-1 0,1 1 1,-1 0-1,0-1 0,-5 1 1,-5 0 37,-1 0 0,1-1-1,0 0 1,-1-1 0,-19-4 0,2-2-47,0-2 1,-38-15-1,-37-12-226,144 28-9659,-9 3 5410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19.1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4889,'0'0'5121,"-4"97"-4121,4 11 1025,0 1-297,0-9-408,10-21-559,2-33-497,5-6-208,1-6-56,-3-14-24,-6-14-1081,-2-6-1127,-7-33 632,0-9-1529,0-7-5113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19.5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5 167 1032,'0'0'13256,"-1"22"-12054,0-3-908,0-10-182,0 0-1,1 1 1,0-1-1,0 0 0,1 0 1,0 1-1,1-1 0,0 0 1,1 0-1,-1 0 1,2-1-1,-1 1 0,6 9 1,-4-9-59,1 0 1,0 0 0,1 0 0,0-1-1,0 0 1,1-1 0,-1 1-1,2-1 1,-1-1 0,1 0-1,0 0 1,0-1 0,1 0 0,-1 0-1,1-1 1,0 0 0,1-1-1,-1 0 1,0-1 0,1 0 0,15 1-1,-23-4-63,0 1-1,0-1 0,0 0 0,-1 1 1,1-1-1,0-1 0,-1 1 0,1 0 1,-1-1-1,1 1 0,-1-1 1,0 0-1,0 0 0,1 0 0,-1 0 1,-1 0-1,1 0 0,0 0 0,0-1 1,-1 1-1,0-1 0,1 1 1,-1-1-1,0 1 0,1-7 0,5-9-143,-2 0 0,5-35-1,-7 38-18,12-79-919,3-128 0,-2 457 3128,-10-192-1907,2 1 0,2-1 0,21 59 1,-5-52-144,-25-48-81,0 0-1,0-1 1,0 1-1,0-1 1,1 1-1,-1-1 1,1 0-1,-1 1 1,1-1-1,0 0 1,1 1-1,-2-2-9,-1 0 0,1 0-1,0 0 1,-1 0 0,1 0 0,-1 0-1,1 0 1,0 0 0,-1 0 0,1 0-1,-1 0 1,1 0 0,-1-1-1,1 1 1,0 0 0,-1 0 0,1-1-1,-1 1 1,1 0 0,-1-1 0,1 1-1,-1 0 1,0-1 0,1 1-1,-1-1 1,1 1 0,-1-1 0,0 1-1,1-1 1,-1 1 0,0-1 0,0 1-1,1-1 1,-1 0 0,0 0-1,8-28-3124,-4-8-2336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19.8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0 207 6209,'0'0'9006,"18"1"-8167,4 1-563,7 1 153,54-1 0,-77-2-458,1-1 1,0 0-1,-1 0 1,1 0-1,-1-1 1,1 0-1,-1 0 1,0-1-1,0 0 1,0 0-1,0 0 1,0-1-1,-1 0 1,6-5-1,-6 5-199,-1-1-1,1 0 0,-1 0 1,-1-1-1,1 1 1,-1-1-1,1 0 1,-2 0-1,1 0 1,-1 0-1,0 0 0,0-1 1,0 1-1,-1-1 1,0 1-1,0-1 1,-1 1-1,0-1 1,0 0-1,-1 1 0,-2-14 1,3 19 204,-1-1 0,1 1 0,0-1-1,-1 1 1,0-1 0,1 1 0,-1-1 0,0 1 0,0 0 0,0-1 0,0 1 0,0 0 0,0 0 0,0 0-1,0 0 1,0 0 0,0 0 0,-1 0 0,1 0 0,0 0 0,-1 0 0,1 1 0,-1-1 0,1 0 0,-1 1-1,1 0 1,-1-1 0,1 1 0,-1 0 0,0 0 0,1-1 0,-1 1 0,-2 1 0,0-1 24,0 1 0,0-1 0,0 1 0,0 0 0,0 1 0,0-1 1,0 1-1,0-1 0,1 1 0,-1 0 0,1 0 0,-5 4 0,-3 4 155,1 0 0,0 1 0,1 0 0,0 1 0,1-1 0,0 2 0,1-1 0,0 1 0,1 0 0,0 1 0,2-1 0,-1 1 1,2 0-1,-1 0 0,2 0 0,-2 24 0,4-35-135,1-1 1,-1 0-1,0 0 1,0 1 0,1-1-1,0 0 1,-1 0-1,1 0 1,0 0 0,0 0-1,0 0 1,0 0 0,0 0-1,1 0 1,-1 0-1,0-1 1,1 1 0,0 0-1,2 1 1,-1-1-3,0 0 1,1 0 0,0 0-1,0 0 1,-1-1-1,1 1 1,0-1 0,0 0-1,0-1 1,5 2-1,1-2-68,-1 1 0,1-1-1,0-1 1,0 0 0,-1 0-1,1-1 1,0 0 0,14-6 0,-15 4-129,0-1 0,-1 0 0,1 0 0,-1-1 0,-1 0 0,1 0 0,-1-1 0,11-12 0,0-4-1388,24-39 0,-11 5-2305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0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6953,'0'0'5386,"-6"154"-3754,6-74-392,10-2-408,6-6-375,2-14-337,-1-14-120,-5-15 0,-4-14-641,-5-12-783,-3-12 24,-3-16-353,-12-8-3888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0.5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0 254 12875,'0'0'4025,"130"-59"-3345,-68 30-392,3 2-208,-2-1-80,-7 3-664,-7-8-1417,-14 6-1808,-17 1-1088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0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11258,'0'0'2218,"-1"19"-1140,1-11-997,-3 66 993,4 1 0,11 89 0,13-60-887,-13-60-484,6 49-1,-21-120-7168,3-9 4801,3-77 4433,-3 111-1646,0 1 0,1 0 0,-1-1 0,0 1 0,0 0 0,1 0 0,-1-1 0,0 1 0,1 0 0,-1 0 0,1-1 0,0 1 0,-1 0 0,1 0 0,0 0 0,0 0 0,0 0 0,0 0 0,0 0 0,0 0 0,0 0 0,0 1 0,0-1 0,0 0 0,0 1 0,0-1 0,1 0 0,1 0 0,2 0 282,0 1-1,0-1 1,1 1-1,-1 0 1,10 1-1,5 0 81,55-8 913,-14 0-1103,-60 7-303,1 0 1,0 0-1,0 1 1,0-1-1,-1 1 1,1-1-1,0 1 0,-1 0 1,1 0-1,-1-1 1,1 1-1,-1 0 1,1 1-1,-1-1 1,1 0-1,-1 0 1,0 0-1,0 1 1,0-1-1,0 1 1,0-1-1,0 1 1,0-1-1,0 1 1,0 0-1,-1-1 1,1 1-1,-1 0 0,1-1 1,-1 1-1,0 0 1,1 3-1,1 11 72,-1-1-1,-1 32 0,0-26-94,0 1-218,-1 21-111,1-41 3,0 1 0,1-1 0,-1 0-1,0 1 1,1-1 0,-1 0 0,1 0 0,0 1 0,0-1-1,0 0 1,0 0 0,0 0 0,2 2 0,4-2-4052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1.3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0 7882,'0'0'4685,"-12"17"-3898,-38 55 67,46-66-754,2 1-1,-1-1 0,1 1 0,0 0 0,0 0 1,1 0-1,0 0 0,0 0 0,1 0 1,0 0-1,0 0 0,0 0 0,3 14 1,-1-11-8,-2-8-68,1 1 0,-1 0 0,1-1 0,0 1 0,-1-1 0,2 1 0,-1-1 0,0 0 1,0 1-1,1-1 0,-1 0 0,1 0 0,-1 0 0,1 0 0,0 0 0,0 0 0,0 0 0,0-1 0,0 1 0,1-1 0,-1 1 0,0-1 0,1 0 0,-1 0 0,1 0 1,-1 0-1,1 0 0,-1-1 0,1 1 0,0-1 0,-1 0 0,4 0 0,-1 1-10,0-1 0,0-1 0,0 1 0,0-1 0,0 0 0,0 0 0,0 0 0,0-1 0,0 0 0,-1 0 0,1 0 0,-1 0 0,1-1 0,-1 1 0,0-1 0,6-6 0,-4 2-183,0 0-1,0 0 0,-1-1 1,0 0-1,-1 0 1,0-1-1,0 1 1,0-1-1,-1 0 0,-1 0 1,1 0-1,-1 0 1,-1-1-1,0 1 0,0 0 1,-1-1-1,-1-10 1,1 18 145,0-1 0,-1 1 0,1 0-1,-1 0 1,0-1 0,0 1 0,1 0 0,-1 0 0,-1 0 0,1 0 0,0 0 0,0 0 0,-1 0 0,1 0 0,-1 1 0,1-1 0,-1 0 0,0 1 0,0 0 0,0-1 0,0 1 0,0 0 0,0 0 0,0 0 0,0 0 0,0 0 0,-1 0 0,1 1 0,0-1 0,0 1 0,-1 0 0,1-1 0,0 1 0,-4 1 0,1-2-29,0 1-1,0 1 1,0-1 0,0 1 0,0 0 0,0 0 0,0 0 0,0 1 0,1 0 0,-1 0 0,1 0 0,-1 0 0,1 1 0,0 0 0,-6 4 0,5-2-762,0 1 1,0 0 0,0 0-1,1 0 1,-7 14 0,5-1-6144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1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80 300 8434,'0'0'4407,"-11"21"-4061,-1 0-163,4-10-52,1 1 1,1 0-1,0 1 0,1-1 1,1 1-1,0 0 1,0 0-1,-3 25 0,6-28 8,-1 4 56,1 1 1,0-1-1,1 1 1,0-1-1,4 25 0,-3-37-156,0 0-1,0 0 0,0 0 0,0-1 0,0 1 0,0 0 0,0-1 1,1 1-1,-1 0 0,1-1 0,-1 0 0,1 1 0,0-1 0,-1 0 1,1 0-1,0 0 0,0 0 0,0 0 0,-1 0 0,1-1 0,0 1 1,0-1-1,0 1 0,0-1 0,0 0 0,1 0 0,-1 0 1,0 0-1,0 0 0,0 0 0,0 0 0,0-1 0,3 0 0,2 0 19,0-1-1,-1 1 1,0-1-1,1-1 1,-1 1-1,0-1 1,0 0-1,0 0 1,7-6-1,1-5-174,-1 0 1,0-1-1,-1-1 0,0 0 1,-1 0-1,-1-1 0,-1-1 0,0 1 1,-1-2-1,-1 1 0,-1-1 1,6-27-1,-4 2-517,-2 0 1,-1-1-1,-3 1 0,-3-64 0,0 106 660,-3-39-98,4 40 131,-1 0 1,1 0-1,0 0 0,0-1 1,0 1-1,-1 0 0,1 0 1,-1 0-1,1 0 0,-1 0 0,1 0 1,-1 0-1,1 0 0,-1 0 1,0 0-1,0 0 0,1 0 1,-1 0-1,0 0 0,0 1 1,0-1-1,0 0 0,0 1 1,0-1-1,0 0 0,0 1 0,-2-1 1,2 1-31,0 0-1,1 0 1,-1 0 0,0 1 0,1-1 0,-1 0 0,0 0 0,1 1-1,-1-1 1,1 0 0,-1 1 0,1-1 0,-1 1 0,0-1 0,1 1-1,0-1 1,-1 1 0,1-1 0,-1 1 0,1-1 0,0 1 0,-1 0-1,1-1 1,0 1 0,-1-1 0,1 1 0,0 1 0,-5 22 32,4-17 61,-5 46 620,2 1 1,2-1-1,7 80 0,-2-111-627,1-1-1,0 0 1,2 0 0,14 36-1,-16-46-129,1-1 0,1 1 0,0-1 0,0-1-1,1 1 1,0-1 0,0 0 0,1 0 0,1-1 0,13 11 0,-15-15-399,1 0 0,0 0 0,-1-1 0,1-1 0,0 1 0,0-1 0,1 0 0,-1-1 0,0 0 0,0 0 0,1-1 0,13-1 0,-15 1-308,32 0-5521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1.9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14723,'0'0'2633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2.6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1 830 3625,'0'0'7084,"27"-7"-5969,397-126 2135,606-163-1262,-979 285-1983,404-99 37,-334 75-31,201-89 1,-271 100-59,150-62-529,-182 83-615,-19 3 1081,0 0 1,1 1-1,-1-1 1,0 0 0,0 0-1,1 0 1,-1 1-1,0-1 1,1 0-1,-1 1 1,0-1-1,0 0 1,0 0-1,1 1 1,-1-1 0,0 0-1,0 1 1,0-1-1,0 1 1,0-1-1,1 0 1,-1 1-1,0-1 1,0 0-1,0 1 1,0-1 0,0 1-1,0-1 1,0 0-1,-1 1 1,1-1-1,0 0 1,0 1-1,0-1 1,0 0-1,0 1 1,0-1 0,-1 1-1,1-1 1,-6 13-3677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19.9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2 8634,'0'0'3653,"-17"6"-2537,-53 20-397,65-23-544,0 0 1,0 0-1,0 1 1,0 0 0,1 0-1,0 0 1,0 0-1,0 1 1,0 0-1,1 0 1,-1 0 0,1 0-1,1 0 1,-1 0-1,1 1 1,0 0-1,0-1 1,0 1 0,-1 11-1,2-15-136,1 0 0,-1 0-1,0 0 1,1 0 0,0 0-1,-1 0 1,1 0 0,0 0 0,0 0-1,0 0 1,0 0 0,1 0-1,-1 0 1,0 0 0,1 0 0,-1 0-1,1 0 1,0 0 0,0 0-1,0 0 1,0 0 0,0-1 0,0 1-1,0 0 1,0-1 0,1 1-1,1 1 1,1-1-32,1-1 0,0 1 1,-1-1-1,1 1 0,0-1 0,0-1 0,-1 1 1,1-1-1,0 1 0,7-2 0,-7 1-92,-1-1 1,1 1-1,-1-1 1,1 0-1,-1 0 1,1-1-1,-1 1 0,0-1 1,0 0-1,0 0 1,0 0-1,0-1 1,0 0-1,0 1 0,-1-1 1,1 0-1,-1-1 1,0 1-1,0-1 0,0 1 1,-1-1-1,1 0 1,-1 0-1,0 0 1,0 0-1,1-5 0,2-4-227,0-1-1,-1 0 0,-1 0 0,0-1 0,-1 1 0,0-1 1,-1-16-1,-1 30 867,0 17 69,0-9-468,-1 6 292,1 0 0,1 0 0,0-1 1,6 25-1,-6-33-397,1 1 1,0-1-1,0 1 1,1-1-1,-1 0 1,1 0-1,0 0 1,0 0-1,0-1 1,0 1-1,1-1 1,0 0-1,-1 0 1,1 0-1,0 0 0,7 3 1,-4-2-187,0-1 0,1 0 0,-1 0-1,1-1 1,8 2 0,19-1-4276,-26-3 271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2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3081,'0'0'0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3.6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77 1488,'0'0'80,"93"-24"-144,-86 24 376,-3 0-104,-2 0 113,3 0-105,1 0-16,6-2 32,10-14-232,-3 0-288,-3-3-1297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4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320 6 6345,'0'0'3626,"-16"-2"-2744,10 1-825,0 0 1,0 0 0,0 1-1,0 0 1,0 0-1,-1 1 1,1-1-1,-9 3 1,10-1-22,1 1 0,-1-1 0,1 1 0,0-1 0,0 1 0,0 1 0,0-1 0,0 0 0,1 1 0,-1 0 0,1 0 0,0 0 0,0 0 0,1 0 0,-4 8 0,-33 65 1010,4 1 0,-42 143 1,70-200-757,1 0-1,2 0 1,0 1-1,1-1 1,0 41 0,3-58-254,1 1 1,0-1-1,0 0 1,0 0-1,0 0 1,0 0-1,1 0 1,0 0 0,0 0-1,0-1 1,0 1-1,0-1 1,1 1-1,-1-1 1,1 0-1,0 0 1,0 0 0,1 0-1,-1-1 1,0 1-1,1-1 1,0 0-1,-1 0 1,6 2-1,4 1 16,0 0 0,0-2 0,0 1 0,1-2 0,25 3 0,-17-4-98,-1-1 0,1-1-1,0-1 1,0-1 0,-1-1-1,1-1 1,-1 0 0,0-2-1,-1 0 1,1-2 0,-1 0 0,-1-1-1,32-22 1,-34 19-663,-1 0 0,0-1 0,0 0 0,-2-2 0,0 1 0,0-2 0,-2 0 0,19-32 0,-12 2-3774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5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0 271 3505,'0'0'12908,"24"-6"-12731,0 1-143,138-37 2,-136 33-160,-1-2 1,-1 0 0,0-2 0,-1-1 0,0 0 0,-1-2 0,0-1-1,-2 0 1,0-2 0,-1 0 0,29-39 0,-48 59 119,0-1 0,0 0 1,0 0-1,0 1 0,0-1 0,0 0 0,0 0 1,0 1-1,0-1 0,0 0 0,1 0 0,-1 1 1,0-1-1,0 0 0,0 0 0,0 0 0,0 1 1,0-1-1,1 0 0,-1 0 0,0 0 0,0 1 1,0-1-1,0 0 0,1 0 0,-1 0 0,0 0 1,0 1-1,0-1 0,1 0 0,-1 0 0,0 0 1,0 0-1,1 0 0,-1 0 0,0 0 1,0 0-1,1 0 0,-1 0 0,0 0 0,0 0 1,1 0-1,-1 0 0,0 0 0,0 0 0,1 0 1,-1 0-1,0 0 0,0 0 0,1 0 0,-1 0 1,0-1-1,0 1 0,0 0 0,1 0 0,-1 0 1,0 0-1,0-1 0,0 1 0,0 0 0,1 0 1,-1-1-1,0 33-121,0-23 164,-2 91 464,3 93 638,-1-188-1169,1-1-1,0 1 1,0 0 0,0 0 0,1-1-1,0 1 1,0-1 0,0 1 0,0-1-1,1 0 1,-1 0 0,5 4 0,-6-7-55,0 0 1,0 0 0,0 0 0,0 0 0,0 0 0,0 0-1,0 0 1,0-1 0,0 1 0,1-1 0,-1 1 0,0-1 0,1 1-1,-1-1 1,0 0 0,1 1 0,-1-1 0,2 0 0,-1 0-93,0-1 0,-1 1 1,1-1-1,0 0 1,-1 1-1,1-1 1,-1 0-1,1 0 0,-1 0 1,1 0-1,-1 0 1,0 0-1,1 0 1,-1-1-1,0 1 0,0 0 1,0-1-1,1-2 1,12-21-3936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5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3145,'0'0'12417,"24"0"-11896,154 0-139,-156 1-398,62-4-13,-74 2-186,-1 0 0,0-1 1,0 0-1,-1 0 0,1-1 0,16-7 1,-33 16-48,0 1 1,0 0 0,1 1 0,-1 0 0,2 0-1,-11 16 1,-43 72 248,41-63 220,2 0 1,-23 65-1,34-79 32,0 1 0,2-1 0,0 1-1,1 0 1,1 0 0,2 40 0,0-56-177,0 0 1,1 0 0,0 0-1,0 0 1,0 0 0,0 0 0,0-1-1,1 1 1,0 0 0,0-1-1,0 1 1,0-1 0,0 0 0,1 0-1,-1 0 1,1 0 0,5 4-1,-4-3 3,1-1-1,1 0 1,-1-1-1,0 1 0,1-1 1,-1 0-1,1 0 0,0-1 1,-1 1-1,12 0 1,-3-1-20,-1-1 1,0 0 0,1-1 0,-1-1 0,0 0-1,0-1 1,0 0 0,0-1 0,22-10 0,-21 8-50,-1-2 0,0 1 0,17-15 0,-27 20-148,0-1 0,0 1 1,0-1-1,0 0 0,-1 0 0,1-1 0,-1 1 0,0 0 1,0-1-1,0 0 0,0 1 0,-1-1 0,0 0 0,1 0 1,-1 1-1,-1-1 0,2-5 0,-2-22-3638,-3 3-3734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5.7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1 558 10018,'0'0'6337,"140"-56"-5848,-76 32-345,3-2-144,12-17-272,-19 6-1857,-16-1-3192</inkml:trace>
  <inkml:trace contextRef="#ctx0" brushRef="#br0" timeOffset="1">364 190 10354,'0'0'5753,"124"-35"-4720,-55 13-681,-1 0-352,-6 0-32,-13 1-936,-18-7-1385,-13 6-2016,-14 4-1272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6.0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6329,'0'0'3289,"-6"173"592,6-118-1689,6-8-687,10 4-737,2 0-464,2-1-280,-1-16-24,-5-14-1032,3-20-905,-5-7-2168,-4-18-1096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6.4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181 190 12523,'0'0'1664,"-24"152"-936,-7-8 905,-3 22-313,1-7-752,9-44-408,9-46-160,6-27-64,6-17-872,-1-15-1097,0-7-1783</inkml:trace>
  <inkml:trace contextRef="#ctx0" brushRef="#br0" timeOffset="1">562 1 10362,'0'0'1497,"-22"146"-609,6 3 1328,3 21-223,13-8-729,0-41-448,15-48-496,1-26-192,-1-10-128,-1-6-96,-1-8-840,-6-10-648,-7-26-569,0-20-79,-5-12-3586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6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 9962,'0'0'4310,"24"6"-3724,-9-3-444,25 7 319,-1 1 1,62 26 0,-88-31-408,108 55 201,-110-55-260,-1 1-1,0 0 0,0 1 0,0 0 0,-1 0 1,-1 1-1,1 0 0,11 18 0,-18-24-7,0 0-1,0 0 1,-1 0-1,1 0 1,-1 1-1,0-1 1,0 1-1,0-1 1,-1 1-1,1-1 1,-1 1-1,0 0 1,0-1-1,0 1 1,0-1-1,-1 1 1,0-1-1,1 1 1,-1-1-1,0 1 1,-1-1-1,1 0 1,-1 1-1,1-1 1,-1 0-1,0 0 1,0 0-1,0 0 1,0 0-1,-1-1 1,1 1-1,-1-1 1,-3 3-1,-10 7 54,0-1 1,-1 0-1,0-1 0,-32 13 0,36-16-44,-141 58 220,129-56-1139,-1-2-1,0 0 0,-1-2 0,-30 3 0,37-7-3499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7.1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287 1 8410,'0'0'2279,"-18"6"-1217,8-3-974,0 1 0,0 0 1,1 0-1,-1 1 0,1 0 1,0 1-1,1 0 0,-1 0 1,1 1-1,0 0 0,1 1 1,0 0-1,0 0 0,0 0 1,-5 10-1,-10 22 615,1 0-1,-24 65 1,36-78-335,0 1 0,2 0 1,1 0-1,2 1 1,-2 34-1,6-52-314,1 1-1,0-1 0,0 0 0,1 1 1,1-1-1,0 0 0,0 0 0,1 0 1,1 0-1,0-1 0,0 0 0,1 0 1,0 0-1,0-1 0,1 0 0,10 10 1,-11-13-45,-1-1 0,1 0 0,0 0 0,0-1 0,1 0-1,-1 0 1,1 0 0,0-1 0,0 0 0,0 0 0,1-1 0,-1 0 0,0 0 0,1-1 0,0 0 0,-1 0 0,1 0 0,0-1 0,-1-1 0,1 1 0,-1-1 0,1 0 0,0-1 0,11-4 0,-8 1-63,0 0-1,0-1 1,-1 0 0,0-1 0,-1 0-1,1 0 1,-1-1 0,-1-1 0,1 1-1,-2-1 1,1-1 0,-1 1 0,0-1-1,9-21 1,-3 4-369,-1 0 0,-1-1-1,-2 0 1,11-53 0,-13 47-143,-2-1 0,-1 0 0,-1-1 0,-3 1-1,-3-46 1,1 75 495,1-1 0,-1 0 0,0 0-1,-1 1 1,0-1 0,0 1 0,0 0-1,-1-1 1,0 2 0,0-1 0,0 0 0,-1 1-1,0 0 1,0 0 0,0 0 0,0 1-1,-1-1 1,0 2 0,0-1 0,0 0-1,0 1 1,-1 0 0,1 1 0,-1-1 0,-7-1-1,2 1 12,0 0-1,-1 1 1,1 1-1,-1 0 0,1 0 1,-1 1-1,1 1 0,-1 0 1,1 1-1,0 0 1,0 1-1,-1 0 0,-14 6 1,13-2-142,1 1 0,1 0 0,-1 1 0,1 0-1,0 0 1,1 1 0,-11 13 0,-5 13-1885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0.3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11482,'0'0'2265,"3"15"-1433,-2-9-722,2 13 268,1-1 0,1 0 1,0 0-1,1 0 0,1-1 1,13 24-1,-19-40-308,0 1 1,0-1-1,0 1 0,1-1 1,-1 0-1,0 1 0,0-1 1,1 0-1,-1 0 0,0 0 1,1 0-1,-1 0 0,1 0 1,0 0-1,-1-1 0,1 1 1,0 0-1,-1-1 0,1 0 1,0 1-1,2-1 0,-2 0 6,1 0-1,0-1 1,-1 1-1,1-1 1,0 0 0,-1 0-1,1 0 1,-1 0-1,1 0 1,-1 0 0,0-1-1,4-2 1,5-6 29,0 0 0,-1-1 1,0 0-1,10-14 0,-13 15-191,7-10-518,17-22 213,-30 40-210,1 0 1,0 0-1,0 0 0,0 0 0,0 0 0,1 1 1,-1-1-1,0 1 0,1-1 0,-1 1 0,1 0 1,-1 0-1,5-2 0,1 3-3987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7.4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307 1 9074,'0'0'2168,"-15"9"-925,11-7-1168,-10 5 143,0 2-1,1 0 1,-1 1-1,2 0 1,-1 1-1,2 0 1,-15 18-1,10-8 101,1 1 0,2 1 0,-20 42 0,28-52-240,0 0 0,1 0 1,0 0-1,1 1 0,1 0 1,0-1-1,1 1 0,1 27 1,0-37-63,1 0 1,-1-1-1,1 1 1,0-1-1,1 1 1,-1-1 0,0 1-1,1-1 1,0 0-1,0 0 1,0 0-1,0 0 1,0 0-1,1 0 1,-1 0-1,1-1 1,0 1-1,-1-1 1,1 0-1,0 0 1,1 0 0,-1 0-1,0 0 1,1-1-1,3 2 1,11 2 27,0 0 0,0-1-1,0-1 1,20 1 0,32 7-8,-68-11-41,0 0 0,0 1 0,0-1 0,0 1 0,0-1 0,0 1 0,-1 0-1,1 0 1,0 0 0,0 0 0,-1 0 0,1 0 0,-1 0 0,1 1 0,-1-1 0,0 0-1,1 1 1,-1 0 0,0-1 0,0 1 0,0-1 0,0 1 0,0 0 0,0 0 0,-1 0-1,1 0 1,0-1 0,-1 1 0,0 0 0,1 0 0,-1 0 0,0 0 0,0 0 0,0 0-1,0 0 1,-1 4 0,-1-1-8,0 0 0,0 1-1,-1-1 1,1 0 0,-1 0 0,0 0-1,0 0 1,-1-1 0,0 1 0,1-1-1,-8 6 1,-15 13-100,-2-2 1,-44 27-1,55-38-902,0-1-1,-1 0 1,0-2 0,-1 0 0,-35 8 0,19-13-5657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7.8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1 234 13955,'0'0'2841,"102"-4"-1985,-38-9-432,5 0-360,-1-3-64,-8-2-232,-9-4-528,-13-4-937,-5-19-367,-13 5-665,-11 3-1888</inkml:trace>
  <inkml:trace contextRef="#ctx0" brushRef="#br0" timeOffset="1">273 323 8426,'0'0'5889,"-2"120"-4225,15-72-679,10-8-681,1-5-304,0-12-560,-8-8-2145,-5-13-3480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8.1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473 1 9874,'0'0'1648,"-37"131"-1151,-27 68 1543,-18 45-176,-2 19-519,15-29-601,25-65-384,11-30-360,8-41-48,7-37-2177,1-36-4256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8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8906,'0'0'3897,"20"121"-3209,2 36 1520,5 23-383,4 1-761,-6-50-664,-4-54-256,-11-24-80,0-15-64,-5 0-160,-3-7-608,-2-9-712,0-16-305,-24-26-183,-3-19-1297,-2-10-1904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8.9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9978,'0'0'1655,"20"0"-581,-13 0-962,11 0 191,0 1-1,0 1 1,0 1-1,0 0 1,0 1-1,0 1 1,17 8-1,-14-4-157,-2 1 0,1 1 0,-1 1-1,-1 0 1,0 2 0,-1 0 0,-1 1-1,18 20 1,-27-28-150,-1 2-1,1-1 1,-2 1-1,1 0 1,-1 0-1,-1 1 1,1-1-1,-2 1 1,1 0 0,-1 0-1,-1 0 1,0 0-1,0 1 1,-1-1-1,-1 1 1,0-1-1,0 1 1,-1-1-1,-3 17 1,1-17 12,0 0 0,-1 0 0,0-1-1,-1 1 1,0-1 0,-1 0 0,1 0 0,-2-1 0,1 1 0,-1-1 0,-1-1-1,0 1 1,0-1 0,0-1 0,-11 7 0,3-2 12,-1-1 1,-1-1-1,0-1 1,0 0-1,0-1 0,-1-1 1,-26 5-1,36-9-61,-1-1 0,1 0 0,-1-1 1,1 1-1,-1-2 0,-9-1 0,15 2-143,1-1 0,-1 0 0,1 1 0,0-2 1,0 1-1,-1 0 0,1-1 0,0 1 0,0-1 0,0 0 1,1 0-1,-1 0 0,0 0 0,1-1 0,-1 1 0,1-1 1,0 0-1,0 1 0,-3-6 0,-7-32-5193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9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1 272 11346,'0'0'1642,"2"17"-760,7 32 29,2 0 1,33 90 0,19-10-438,-52-112-452,0 0-1,1 0 1,0-1-1,29 29 0,-38-43-18,0 1 1,-1-1-1,1 1 0,0-1 0,0 0 0,0-1 0,1 1 0,-1 0 0,0-1 1,1 0-1,-1 1 0,1-1 0,-1-1 0,1 1 0,4 0 0,-6-1-7,1-1 0,0 1 0,-1-1 0,1 1 0,-1-1 0,1 0 0,-1 0 0,1 0 0,-1 0 0,1-1 0,-1 1 0,0 0 0,0-1 0,0 0 0,0 0 0,3-2 0,4-8-91,-1 0 0,1-1-1,-2 0 1,0-1 0,10-27-1,-16 40 84,63-168-1758,57-241 0,-109 336 2073,-10 62 991,-5 51-698,-1 10-191,-2 17 340,2 0 0,7 92 0,-1-146-712,1 0 0,-1 0 1,2 0-1,0 0 0,0-1 0,9 17 0,-10-22-60,0 0-1,1 0 0,0 0 0,0-1 1,0 0-1,1 0 0,0 0 1,0 0-1,0-1 0,0 1 1,1-2-1,8 6 0,-12-8-72,1 0 1,0 0-1,0 0 1,-1-1-1,1 1 0,0-1 1,0 0-1,0 1 0,0-1 1,-1-1-1,1 1 0,0 0 1,0-1-1,0 1 1,0-1-1,-1 0 0,1 0 1,0 0-1,-1 0 0,5-3 1,-1 0-518,-1 0 1,1 0 0,-1 0-1,0-1 1,0 0 0,0 0 0,5-9-1,17-31-5228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9.6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0 223 13003,'0'0'3769,"150"-39"-3169,-55 14-160,-4 1-312,-9 2-120,-27 4-8,-2 0-616,-2 1-865,-13 3-511,-10-4-281,-12 3-911,-7 2-4210</inkml:trace>
  <inkml:trace contextRef="#ctx0" brushRef="#br0" timeOffset="1">518 339 7618,'-27'112'3880,"9"-3"-1095,14-32-785,4-21-559,4-6-697,12-1-424,4-2-248,2-3-72,0-18-16,0-15-648,14-21-1048,-4-21-2593,-3-10-2593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29.9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259 0 7282,'0'0'4296,"-51"181"-2895,-5 31 503,-1 34 17,8 0-537,21-34-584,21-57-344,3-38-376,4-35-80,-1-33-440,-1-20-1024,-2-12-1617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0.3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12915,'0'0'1656,"-30"115"-640,20 11 745,10 46-433,0 5-616,21-17-408,5-48-168,-6-47-88,-5-21-48,-8-15-784,-5-5-1064,-2-19-1073,-11-5-1456,-9-3-2784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0.6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76 11923,'0'0'2095,"30"-9"-687,-8 2-1139,26-8 393,0 2 1,80-11-1,-109 22-510,0 0-43,0 0-1,0 1 1,0 1 0,32 3 0,-46-2-109,0 0-1,0 0 1,-1 1 0,1-1 0,0 1 0,0 0-1,-1 0 1,0 1 0,1 0 0,-1-1 0,0 1-1,0 1 1,0-1 0,-1 0 0,1 1 0,-1 0-1,0 0 1,0 0 0,0 0 0,0 1 0,-1-1-1,4 9 1,-2-1-13,0 1 0,-1-1 0,0 0 0,-1 1 0,0-1 0,-1 1 0,0 0 1,-1 0-1,-1-1 0,-3 22 0,0-16 40,-1 1-1,-1 0 1,0-1 0,-1 0 0,-2 0 0,-12 21 0,-15 13 70,-2-1-1,-2-2 1,-61 56 0,67-69-136,23-25-196,-23 27-22,32-35-222,1-1 0,-1 0 1,1 1-1,0 0 1,-1-1-1,1 1 0,1 0 1,-2 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0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0 4481,'0'0'7258,"-15"12"-6512,-49 38 467,61-46-1056,-1-1 1,1 1-1,0-1 1,1 1-1,-1 0 1,1 0-1,0 0 0,0 0 1,0 1-1,0-1 1,1 1-1,-1-1 1,1 1-1,1-1 1,-1 1-1,0 0 1,1-1-1,0 1 1,0 0-1,1-1 1,-1 1-1,2 5 1,-1 2 110,0-10-252,-1 0 1,0 0 0,1 0 0,-1 0-1,1 0 1,-1 0 0,1-1 0,0 1-1,0 0 1,0 0 0,0-1-1,0 1 1,0 0 0,1-1 0,-1 1-1,0-1 1,1 0 0,-1 1-1,1-1 1,-1 0 0,1 0 0,0 0-1,0 0 1,-1 0 0,1 0 0,0-1-1,0 1 1,0-1 0,0 1-1,0-1 1,0 0 0,0 1 0,0-1-1,0 0 1,0 0 0,0-1-1,3 1 1,1-1-28,-1 0-1,0 0 0,1 0 1,-1 0-1,0-1 0,0 0 1,0 0-1,0 0 0,-1-1 1,1 1-1,-1-1 0,1 0 1,5-6-1,-2 0-150,-2 1 1,1-1-1,-1-1 1,0 1-1,-1-1 1,0 0-1,-1-1 1,0 1-1,0-1 1,-1 0-1,-1 1 0,1-1 1,-2-1-1,0 1 1,0-19-1,-8 51 1219,6-13-861,1-1 1,0 1 0,0-1 0,1 0 0,0 1-1,0-1 1,1 0 0,4 12 0,-4-15-131,0 0 1,0 0-1,1 0 1,0-1-1,-1 1 0,1-1 1,1 0-1,-1 0 1,0 0-1,1 0 0,-1-1 1,1 1-1,0-1 1,0 0-1,7 3 0,0-1-26,0 0 0,-1-1 0,1-1 0,0 0 0,21 1 0,26-2-3453,-45-1 1636,2 0-5308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0.9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0 398 11122,'0'0'4512,"18"-6"-3141,35-11-586,74-26 27,-104 35-792,-1-2 1,0 0-1,29-19 0,-44 23-58,0 1 1,-1-1-1,1 0 1,-1-1-1,-1 0 1,1 1 0,-1-2-1,0 1 1,-1-1-1,0 0 1,0 0-1,0 0 1,-1 0-1,0 0 1,-1-1-1,0 0 1,0 1 0,-1-1-1,0 0 1,-1 0-1,0 0 1,0 1-1,-1-1 1,-2-10-1,3 15 10,-1 1 0,0-1-1,0 1 1,0 0 0,0-1-1,0 1 1,-1 0-1,0 0 1,1 0 0,-1 0-1,0 0 1,-1 1-1,1-1 1,0 0 0,-1 1-1,1 0 1,-1-1-1,0 1 1,0 0 0,0 0-1,0 1 1,0-1-1,0 1 1,-1 0 0,1-1-1,0 1 1,-1 1-1,1-1 1,-1 0 0,1 1-1,-1 0 1,1 0 0,-1 0-1,1 0 1,-1 0-1,1 1 1,-1-1 0,1 1-1,0 0 1,-1 0-1,1 1 1,0-1 0,0 1-1,-6 2 1,0 2 36,0 1 0,1-1 0,0 1 0,0 1 1,0-1-1,1 2 0,0-1 0,-9 15 0,3-2 167,1 0 0,-18 43 1,22-42 1,1 0-1,1 0 1,-6 42 0,11-55-136,0-1 0,1 0-1,-1 0 1,2 1 0,-1-1-1,1 0 1,0 0 0,1 0 0,0 0-1,0 0 1,1 0 0,0 0 0,7 14-1,-6-18-25,-1 0-1,1 0 0,0-1 1,0 1-1,0-1 1,0 0-1,0 0 0,1 0 1,-1-1-1,1 0 1,0 0-1,0 0 0,0 0 1,0-1-1,0 0 1,0 0-1,0 0 0,0 0 1,1-1-1,-1 0 1,0 0-1,0-1 0,0 1 1,1-1-1,5-2 1,1 1-108,0-2-1,0 0 1,0 0 0,0-1 0,-1 0 0,0-1 0,0-1 0,0 0 0,18-16 0,2-8-2066,-1-1 1,50-72-1,-26 15-5817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1.3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 11386,'-15'105'1825,"12"29"743,3 28-855,3-9-601,8-38-624,-3-29-360,-5-33-104,-1-17 24,2-1-48,-1-4 0,1-9-560,3-15-504,21-14-112,-1-17-1025,0-11-3120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1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0 942 11362,'0'0'5564,"22"-3"-5006,3-1-521,6 1 39,0-1 1,-1-2-1,46-15 0,-66 17-81,-1 0 0,0 0 0,-1-1 0,1 0 0,-1 0 0,0-1 0,8-7 0,-12 9-21,0 0 0,-1 0 1,1 0-1,-1 0 1,0-1-1,0 1 1,-1-1-1,0 0 1,1 0-1,-1 0 1,-1 0-1,1 0 0,-1-1 1,1-5-1,-2 8 9,3-59-523,-2 60 510,-1 0 0,0 0-1,0-1 1,-1 1-1,1 0 1,0 0-1,-1 0 1,1 0-1,-1 0 1,0 1 0,1-1-1,-1 0 1,0 0-1,0 0 1,0 0-1,-1 1 1,1-1 0,0 1-1,-1-1 1,1 1-1,-1-1 1,1 1-1,-1 0 1,1 0 0,-4-2-1,0 2-11,1 0 0,-1 1 0,1-1 0,-1 1 0,1 0 0,-1 0 1,1 1-1,-1-1 0,1 1 0,-1 0 0,1 1 0,-1-1 0,1 1 0,0-1 0,0 1 0,0 1 0,0-1 0,0 0 0,0 1 0,-3 3 0,-5 5 40,0 0 0,1 1 0,0 0-1,-12 17 1,8-8 92,1 1 1,1 0-1,2 0 0,-13 33 1,19-43-23,1 0 1,1-1 0,0 1 0,1 0-1,0 1 1,1-1 0,0 0-1,1 0 1,0 1 0,1-1-1,2 14 1,-2-24-53,0 1-1,0-1 0,0 0 1,0 1-1,0-1 0,1 0 1,-1 0-1,1 0 0,-1 0 1,1 0-1,0 0 0,0 0 1,0-1-1,0 1 0,0 0 1,0-1-1,0 0 0,0 0 1,0 1-1,1-1 0,-1-1 1,1 1-1,-1 0 0,1 0 1,-1-1-1,1 0 0,-1 1 1,1-1-1,-1 0 0,3 0 1,5-1 9,-1 1 0,0-1-1,0 0 1,0-1 0,0 0 0,-1-1 0,14-5 0,-6 1-108,-1-1 1,0-1-1,0-1 0,0 0 1,-2-1-1,1 0 0,21-24 1,66-91-2472,-33 28-1949,3-16-4620</inkml:trace>
  <inkml:trace contextRef="#ctx0" brushRef="#br0" timeOffset="1">756 0 8634,'0'0'1832,"-48"95"353,30-16-201,5 26-368,6 27-391,0 5-577,1-8-384,-3-29-168,0-32-16,3-19-80,1-14 16,1-4-16,1-4-80,1-9-848,2-19-889,0-21-383,0-13-3441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2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10186,'0'0'7690,"117"-44"-7306,-49 30-176,6-1-144,-2 6-64,-9 2-112,-10 7-880,-13 0-1401,-18 31-783,-11 5-881,-11 2-272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2.3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0 276 6313,'0'0'8190,"17"-4"-6444,3-1-1371,148-36 1344,-119 27-1477,75-32 0,-113 41-357,-1 0 1,0-1-1,0 0 0,-1-1 1,0 0-1,12-12 1,-19 17-91,1-1 0,-1 0-1,0 1 1,1-1 0,-1 0 0,0 0 0,-1-1 0,1 1 0,0 0-1,-1 0 1,0-1 0,0 1 0,0-1 0,0 1 0,-1-1 0,1 0-1,-1 1 1,0-1 0,0 0 0,0 1 0,0-1 0,-1 1 0,-1-8-1,1 9 125,-1 0 0,1 1 0,0-1 0,-1 0-1,1 1 1,-1-1 0,1 1 0,-1 0 0,0-1 0,0 1-1,0 0 1,0 0 0,0 0 0,0 0 0,0 1-1,0-1 1,0 0 0,0 1 0,0-1 0,0 1-1,0 0 1,-5 0 0,1-1 75,-1 1 0,0 0 0,0 1 1,1-1-1,-1 1 0,-9 3 0,10-2 144,0 2 1,0-1-1,1 0 0,-1 1 0,1 0 1,0 1-1,0-1 0,0 1 0,0 0 1,1 0-1,0 0 0,0 1 0,0-1 1,1 1-1,0 0 0,0 0 0,-3 9 1,-1 3 332,1 0 1,1 0-1,1 0 0,0 1 1,0 19-1,2-27-277,2 1 1,-1-1-1,1 1 0,1-1 0,0 0 1,1 1-1,0-1 0,5 14 0,-5-21-161,0 0 0,0 0-1,0 0 1,1 0 0,-1-1-1,1 1 1,0-1-1,0 1 1,1-1 0,-1 0-1,1 0 1,-1-1 0,1 1-1,0-1 1,0 0-1,0 0 1,0 0 0,0 0-1,1-1 1,-1 1 0,0-1-1,1 0 1,8 0-1,3 1-47,1-1-1,-1-1 1,1 0-1,0-1 1,-1-1 0,1 0-1,25-8 1,-12 0-1052,0-1 1,-1-2 0,30-16-1,14-16-5311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2.6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6 185 10490,'0'0'14547,"-6"-51"-14547,24 47-408,3 2-1360,11-5-1193,-2 0-3016,-5-4-6650</inkml:trace>
  <inkml:trace contextRef="#ctx0" brushRef="#br0" timeOffset="1">422 70 13931,'0'0'8178,"54"-42"-10875,-30 29-1824,-4-1-2248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3.0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1 273 10458,'0'0'9754,"98"-26"-10946,-43 8-1192,-10 1-3010,-6-1-2831</inkml:trace>
  <inkml:trace contextRef="#ctx0" brushRef="#br0" timeOffset="1">893 10 9458,'0'0'5777,"20"-9"-8545,-9 9 1591,18 0-271,0 0-576,2 0-1977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1:33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12227,'0'0'5041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3.3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1 224,'0'0'14597,"-10"31"-14099,-3 10-384,1 1 0,3 0 0,1 0-1,3 1 1,-1 50 0,4 0 259,5 125 575,0-183-638,1-1 0,2 1-1,1-1 1,16 44 0,-20-68-261,2 0 1,-1 0-1,1 0 0,1-1 0,-1 0 1,2 0-1,-1-1 0,1 1 0,1-1 1,-1-1-1,1 1 0,12 7 0,-17-13-55,1 1 0,0-1-1,1 0 1,-1 0 0,0-1-1,0 1 1,1-1-1,-1 0 1,1 0 0,-1-1-1,1 1 1,-1-1-1,1 0 1,-1 0 0,1 0-1,-1-1 1,1 0 0,-1 0-1,1 0 1,-1 0-1,0-1 1,1 1 0,-1-1-1,0 0 1,0-1-1,0 1 1,-1-1 0,1 1-1,0-1 1,-1 0 0,5-6-1,13-13-94,-2-1 0,-1 0 0,0-2 0,-2 0 1,-1-1-1,18-41 0,-1-11-430,22-82 0,-23 42 281,18-128 0,-48 281 1090,5 118 61,40 236 0,-44-377-891,0-1 0,0-1 0,1 1 0,0 0 0,1-1 0,0 1 0,1-1 0,0 0 0,1-1 0,0 1 0,0-1 0,1 0 0,9 9 0,-15-17-90,1 0 0,0 0 0,-1 0 1,1 0-1,0 0 0,0 0 0,0 0 1,-1 0-1,1-1 0,0 1 0,0-1 0,0 1 1,0-1-1,0 0 0,0 0 0,0 0 1,0 0-1,0 0 0,0 0 0,0-1 1,0 1-1,0-1 0,0 1 0,0-1 1,0 0-1,0 1 0,3-3 0,1-1-474,0-1 0,0 1 0,-1-1 0,1 0 0,-1 0 0,7-9 0,20-32-4474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3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15315,'0'0'2305,"0"151"-1865,15-16 32,14 15 264,0-26-216,-5-37-312,-6-38-144,-5-12-64,-2-1-640,-4-5-680,-3-16-1169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2.6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3753,'0'0'7867,"0"1"-7566,-1 4-201,1-1-1,-1 0 1,1 1-1,0-1 1,0 0-1,1 1 1,0-1-1,1 7 1,4 23 315,25 580 3187,-3-29-1410,-13-432-1540,65 279 0,-69-389-2002,27 68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1.4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64 8250,'0'0'2931,"16"0"-2321,711-33 5539,-718 32-6180,113-11-272,-50-3-3355,-68 13 2691,-7 1-2223,-15 1 497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4.0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2 9330,'0'0'5655,"15"0"-5250,-3 0-273,-6-1-70,0 0 0,0 1 0,-1 0 1,1 1-1,0-1 0,0 1 0,0 0 1,0 0-1,-1 1 0,1 0 0,0 0 0,-1 0 1,0 1-1,1 0 0,-1 0 0,8 6 1,-4 0 28,-1-1 0,0 2 0,-1-1 0,0 1 0,-1 0 0,0 0 0,0 1 0,-1-1 0,0 1 0,-1 1 0,4 14 0,-5-11-24,0 1 0,-1-1 0,0 1 0,-1-1 0,-1 1 1,-1 0-1,0 0 0,-5 22 0,4-26-50,-1-1 0,-1 1-1,0-1 1,0 1 0,-1-1-1,-1-1 1,0 1 0,0-1-1,-1 0 1,0 0 0,-10 9-1,11-13-23,-1 0-1,-1 0 1,1 0-1,-1-1 1,0 0-1,0-1 1,0 0-1,0 0 1,-1-1-1,0 0 1,0 0-1,0-1 1,0 0-1,0 0 0,-15-1 1,20 0-4,-6 0-32,0-1-1,1 1 1,-1-1 0,0-1-1,0 0 1,0 0-1,0-1 1,0-1 0,1 1-1,-12-6 1,21 8 48,0 0-1,0 0 1,0 0 0,0 0 0,0 0-1,1 0 1,-1 0 0,0-1 0,0 1-1,0 0 1,0 0 0,0 0 0,0 0 0,0 0-1,1 0 1,-1 0 0,0 0 0,0-1-1,0 1 1,0 0 0,0 0 0,0 0-1,0 0 1,0 0 0,0 0 0,0-1 0,0 1-1,0 0 1,0 0 0,0 0 0,0 0-1,0-1 1,0 1 0,0 0 0,0 0-1,0 0 1,0 0 0,0 0 0,0-1 0,0 1-1,0 0 1,0 0 0,0 0 0,0 0-1,0 0 1,0-1 0,0 1 0,0 0-1,-1 0 1,1 0 0,0 0 0,0 0 0,15 0-97,-6 3 115,0 0 0,0 0-1,0 1 1,-1 0 0,0 1 0,1 0-1,13 10 1,52 52 752,-34-28-202,-16-19-352,1 0 0,31 19 1,-45-32-265,0-1 1,0-1-1,1 0 1,-1 0-1,1-1 1,0-1-1,1 0 1,20 3-1,-18-5-866,0 0 0,0-1-1,0-1 1,20-3 0,1-10-4887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4.3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13555,'0'0'2554,"2"26"-1690,49 442 1575,-46-438-2054,15 44 0,-18-65-362,1-1 0,1 1 0,0-1 0,0 0 0,1 0 0,0 0 0,0 0-1,11 12 1,-13-19-37,-1 1 1,1 0-1,-1-1 0,1 1 0,-1-1 0,1 0 0,0 0 0,-1 0 0,1 0 0,0 0 1,0-1-1,0 1 0,0-1 0,0 0 0,0 1 0,0-2 0,0 1 0,0 0 0,5-2 0,2 0 4,0-1 0,0 0 0,0 0 0,11-7 0,34-16-88,82-26 0,-53 32-4709,-59 17-4817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4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544 0 4689,'0'0'15555,"-102"106"-15371,35 25-120,-23 59 0,-5 25-56,11-7 352,24-53 177,29-60-65,17-33-240,14-20-232,0-2-352,29-16-1401,5-9-2416,-1-15-3664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5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0 10002,'-5'24'5013,"-10"58"-3941,-7 93-1,20-145-808,-2 24 347,2 1-1,2-1 1,2 0 0,11 59 0,-9-100-529,0 0 0,0 0 1,1 0-1,1-1 0,0 1 1,1-1-1,0-1 1,1 0-1,0 0 0,14 14 1,-17-19-91,0-1 0,0 0 0,0-1 0,1 1 0,-1-1 0,1 0 0,0-1 0,1 1 0,-1-1 0,1 0 0,-1-1 0,1 0 0,0 0 0,0 0 0,0-1 0,0 0 0,0 0 0,0-1 0,0 0 0,12-1 1,-12-1 1,0 0 1,0-1 0,-1 0 0,1-1 0,-1 1 0,1-1-1,-1 0 1,-1-1 0,1 1 0,-1-1 0,1 0 0,-1-1-1,-1 1 1,9-13 0,4-9-82,0 0 0,13-32 0,-5 5-453,-2-2 0,-3-1 0,-2 0 0,-3-1 0,-3-1 0,-1 0 0,-4-1 0,0-75 0,-7 103 2196,-2 70 324,1-1-2171,-2 17 437,2 244 1759,2-288-2005,1 0-1,0 0 1,0 0-1,1 0 1,1-1-1,0 1 1,0-1 0,1 0-1,0 0 1,0 0-1,1-1 1,0 0 0,0 0-1,1 0 1,12 9-1,-16-14-178,1 0-1,0-1 1,0 0-1,-1 0 1,1 0-1,1-1 1,-1 1-1,0-1 1,0 0-1,0 0 0,1 0 1,-1-1-1,0 1 1,1-1-1,5-1 1,-4 1-627,-1-1-1,1 0 1,0 0 0,0-1 0,0 1-1,7-4 1,21-17-7456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5.7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4297,'0'0'12211,"-7"122"-11147,7 13-816,3 22 440,12-17 112,1-38-176,-1-45-368,0-17-168,1-2-88,2-5-704,-3-13-136,3-25-1593,-7-24-1391,-5-12-1225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6.1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14323,'0'0'2571,"21"13"-1402,3 2-769,20 11 427,42 35-1,-75-52-727,9 6 51,0 1 0,27 29 1,-43-40-162,0 0-1,0 0 1,-1 0 0,1 0 0,-1 1 0,0-1 0,0 1-1,-1 0 1,0 0 0,0 0 0,0 0 0,-1 0 0,0 0-1,0 0 1,0 12 0,-2-14-66,1 1-1,-2-1 1,1 0 0,-1 0 0,1 0-1,-1 1 1,0-2 0,0 1-1,-1 0 1,1 0 0,-1-1-1,0 1 1,0-1 0,0 0 0,0 0-1,-1 0 1,1 0 0,-1-1-1,0 0 1,-6 4 0,-11 5-437,-1-1 0,-37 12 1,33-12 272,-92 33 153,118-43 109,0 0 0,-1 0 0,1 0 0,0 1 0,0-1-1,0 0 1,0 0 0,0 0 0,-1 0 0,1 0 0,0 0 0,0 0 0,0 0-1,0 1 1,0-1 0,0 0 0,0 0 0,0 0 0,-1 0 0,1 0-1,0 0 1,0 1 0,0-1 0,0 0 0,0 0 0,0 0 0,0 0-1,0 1 1,0-1 0,0 0 0,0 0 0,0 0 0,0 0 0,0 1-1,0-1 1,0 0 0,0 0 0,0 0 0,0 0 0,0 0 0,0 1 0,1-1-1,6 8 319,16 6-140,-20-13-44,120 83 2294,-83-54-1891,64 37 0,-88-59-619,0-1 0,0 0 0,0-1-1,1-1 1,0 0 0,0-1-1,0-1 1,20 1 0,-6-3-1652,1-1 0,51-7 1,-23-8-5754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6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41 18076,'0'0'2551,"24"2"-2199,-5 0-276,153 5 206,-135-6-386,-7 0-526,44-5 0,-64 3 23,-1-1 0,0 0 0,0-1 0,0 1 0,10-6 1,1-9-3369,-19 16 3878,-1 1 0,0 0 0,0 0 0,1-1 0,-1 1 0,0 0 0,0 0 0,1-1 0,-1 1 0,0 0 0,0-1 0,0 1 0,0 0 0,0-1 0,1 1 0,-1 0 0,0-1 0,0 1 0,0 0 0,0-1 0,0 1 0,0 0 0,0-1 0,0 1 0,0 0 0,0-1 0,0 1 0,0 0 0,-1-1 0,1 1 0,0 0 0,0-1 0,0 1 0,0 0 0,0 0 0,-1-1 0,1 1 0,0 0 0,0-1 0,-1 1 0,1 0 0,0 0 0,0 0 0,-1-1 0,1 1 0,0 0 0,-1 0 0,1 0 0,0 0 0,-1-1 0,1 1 0,0 0 0,-1 0 0,1 0 0,0 0 0,-1 0 0,1 0 0,0 0 0,-1 0 0,1 0 0,0 0 0,-1 0 0,1 0 0,0 0 0,-1 0 0,1 1 0,0-1 0,-1 0 0,-3 1 158,0-1-1,0 1 1,0 1 0,1-1-1,-1 0 1,0 1-1,1 0 1,-1-1 0,1 1-1,0 1 1,-1-1 0,1 0-1,0 1 1,0 0 0,1 0-1,-1 0 1,0 0 0,1 0-1,0 0 1,0 1 0,-2 4-1,-7 11 853,2 1-1,-12 31 1,20-47-816,-15 46 1218,3 1 0,1 0 1,3 1-1,3 0 0,1 0 0,3 1 1,7 88-1,-2-124-1142,0 1 0,1-1-1,8 23 1,8 30-1301,-20-67 781,0 0 0,-1 0 0,1 0 1,0 0-1,-1 0 0,1 0 0,-1 0 1,0 0-1,0-1 0,0 1 0,-1 0 1,1-1-1,-1 1 0,1-1 1,-1 1-1,0-1 0,0 0 0,0 0 1,0 1-1,-3 1 0,2-2 495,0 1 0,1-1-1,0 1 1,-1 0 0,1-1 0,0 1 0,0 0-1,1 0 1,-1 0 0,1 1 0,-1-1-1,1 0 1,0 0 0,0 1 0,0 6 0,1-10-56,0 1 1,0 0 0,1 0 0,-1-1 0,0 1 0,1 0 0,-1-1 0,1 1 0,-1-1 0,1 1 0,-1-1 0,1 1-1,-1-1 1,1 1 0,0-1 0,-1 1 0,1-1 0,0 1 0,-1-1 0,1 0 0,0 0 0,-1 1 0,1-1 0,0 0-1,0 0 1,-1 0 0,1 0 0,0 0 0,0 0 0,1 0 0,30 1 932,-25-1-644,52-4 514,0-2 1,-1-2-1,73-22 0,61-9-542,-36 25-1711,-89 13-7293,-57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46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20396,'0'0'4153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2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9898,'0'0'1778,"19"2"-1463,153 20 1398,-69-6 118,48 9-412,221 7 0,407-49-1060,-310 6-671,425-31-535,-197 1 387,-625 38 461,278-40 471,-346 43-444,9-1-239,-29 5-3644,-2 0-3044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3.7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11042,'0'0'4199,"18"-1"-4175,154-5-15,-166 5-14,0 1 1,0 0 0,0 1-1,0 0 1,0 0-1,-1 0 1,1 0-1,10 5 1,-13-4 6,-1-1 1,1 1 0,-1 0 0,0 0-1,0 0 1,0 0 0,0 0 0,0 1-1,-1-1 1,1 1 0,-1-1 0,1 1-1,-1-1 1,0 1 0,0 0 0,0 0-1,0 0 1,0-1 0,0 7 0,2 13 121,-1 1 0,-1-1 0,-1 1 0,-1 0 0,-1-1 1,-1 1-1,-1-1 0,-1 0 0,-1 0 0,-13 34 0,1-14-407,-26 45 0,-29 35-3718,65-111-476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1.8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1 1168,'0'0'9080,"-6"16"-8988,-9 28 470,3 0 0,-12 72 1,16-44 597,3 1 0,7 129 0,-1-192-1153,0 0-1,1 0 0,0 0 1,0 0-1,1-1 0,4 11 1,-6-18-32,1 1 1,-1-1 0,0 1 0,1-1 0,0 0 0,-1 0-1,1 1 1,0-1 0,0 0 0,0-1 0,1 1 0,-1 0-1,0 0 1,1-1 0,-1 0 0,1 1 0,-1-1 0,1 0-1,-1 0 1,1 0 0,0-1 0,0 1 0,-1-1 0,1 0-1,5 1 1,68-2 208,1-2 0,84-16 0,341-90 746,-495 107-899,1 0 0,0 0 0,-1-1 0,1 0 0,-1-1-1,10-6 1,-15 8-148,0 1 0,-1 0 0,1-1 0,-1 1 0,1-1 0,-1 0 0,1 0 0,-1 1 0,0-1 0,0 0 0,0 0 0,0 0 0,0 0 0,-1 0 0,1 0 0,-1 0 0,1 0 0,-1-1 0,0 1 0,1 0-1,-1 0 1,0 0 0,-1 0 0,1-1 0,0 1 0,-1 0 0,0-4 0,-7-10-4577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4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8434,'0'0'6809,"118"-40"-6809,-92 38-96,-8 2-280,-4 0-264,-6 0-608,-8 6-641,0 6 1,-4 1-321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4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0 456 9514,'0'0'4345,"102"-25"-4273,-65 8-72,-2-1-856,7-17-761,-13 8-887,-6-2-2457</inkml:trace>
  <inkml:trace contextRef="#ctx0" brushRef="#br0" timeOffset="1">305 0 10642,'0'0'4817,"4"143"-4257,5-78-224,2 8-143,1 2 7,1 0-112,2-6-88,-2-7-328,-1-3-1545,-3-18-2168,-5-15-3184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4.7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6673,'0'0'2165,"0"16"-1644,1 50 564,0-57-870,1 0 0,0 0 0,1 0 1,0-1-1,0 1 0,1-1 1,0 0-1,0 0 0,1 0 1,0-1-1,1 1 0,0-1 0,0-1 1,0 1-1,13 9 0,-16-13-152,1-1 0,0 1 0,-1-1 0,1 0 0,0 0 0,0-1-1,0 1 1,1-1 0,-1 0 0,0 0 0,0 0 0,1-1 0,-1 0 0,0 1-1,1-2 1,-1 1 0,0 0 0,1-1 0,-1 0 0,0 0 0,0 0 0,1 0-1,-1-1 1,0 1 0,0-1 0,-1 0 0,1-1 0,0 1 0,-1-1 0,5-3-1,-4 3-66,1-1 0,-1 0 0,0 1 0,0-2 0,0 1 0,0 0 0,-1-1 0,0 0 0,0 0 0,0 0-1,0 0 1,-1 0 0,0 0 0,0-1 0,0 1 0,-1-1 0,0 1 0,0-1 0,0 0 0,-1 1 0,0-1 0,0 0-1,-1-6 1,0 11 15,0-1-1,1 0 1,-1 1-1,0-1 1,-1 1-1,1 0 1,0-1-1,0 1 1,0 0-1,-1 0 1,1 0-1,-1 0 1,1 0-1,-1 0 1,1 0-1,-1 0 1,0 1-1,1-1 1,-1 0 0,0 1-1,1-1 1,-1 1-1,-2 0 1,-45-5 21,46 5-38,-100 0-397,59 6-6118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5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91 9154,'0'0'6183,"16"-12"-6030,53-39-118,-64 47-35,0 1 0,0 0 0,0 0 0,0 1 0,0 0 0,1 0 1,-1 0-1,1 0 0,-1 1 0,1 0 0,0 0 0,-1 0 0,1 1 1,0 0-1,7 1 0,4-1-28,-16 0 30,0 0-1,0 0 0,0 0 0,0 1 1,-1-1-1,1 0 0,0 0 1,0 1-1,0-1 0,0 0 0,-1 1 1,1-1-1,0 1 0,0-1 0,-1 1 1,1-1-1,0 1 0,-1 0 1,1-1-1,0 1 0,-1 0 0,1 0 1,0 1-1,6 26 14,-7-18-18,0 1 0,0 0 0,-4 15 0,-1-7-25,-1 0 0,0-1-1,-2 0 1,0 0 0,-19 30 0,15-29 1,2 0-1,0 0 1,1 1 0,-9 33-1,17-52 27,1 0 0,0 0 0,-1 0 0,1 1 0,0-1 0,0 0 0,0 0 0,0 1 0,0-1 0,0 0 0,0 0 0,0 1 0,0-1 0,0 0 0,1 0 0,-1 0 0,0 1 0,1-1 0,0 1 0,0-2-1,-1 1 1,1-1-1,-1 0 0,1 1 0,0-1 0,-1 0 0,1 0 1,0 0-1,-1 0 0,1 0 0,0 0 0,-1 0 0,1 0 1,0 0-1,-1 0 0,1 0 0,0 0 0,-1 0 0,1 0 1,0 0-1,-1-1 0,1 1 0,0 0 0,0-1 0,8-4-19,0-1-1,0 0 0,11-9 0,-12 8 17,-3 3 15,1 1 0,-1-1 1,1 1-1,0 0 0,0 1 1,0-1-1,0 1 1,0 0-1,0 1 0,1-1 1,-1 1-1,1 1 1,10-1-1,-16 1 3,1 1-1,0-1 1,0 1 0,0-1 0,-1 1 0,1 0-1,0 0 1,0 0 0,-1 0 0,1 0-1,-1 0 1,1 0 0,-1 0 0,0 1-1,1-1 1,-1 1 0,0-1 0,0 1 0,0-1-1,0 1 1,1 2 0,17 41 189,-14-27-126,-2 1 0,0 0 0,1 28 0,-4-31-50,1 0-1,1 0 1,1 0 0,0 0 0,10 27-1,-13-42-17,1 0 0,-1 0 0,1 0 0,-1 0 0,1 0 0,0 0 0,0 0 0,-1 0 0,1-1 0,0 1-1,0 0 1,0 0 0,0-1 0,0 1 0,0 0 0,0-1 0,0 1 0,0-1 0,0 0 0,1 1 0,-1-1-1,0 0 1,0 1 0,0-1 0,0 0 0,1 0 0,-1 0 0,0 0 0,0 0 0,0-1 0,0 1 0,1 0-1,-1 0 1,0-1 0,0 1 0,0-1 0,0 1 0,0-1 0,2-1 0,5-2 53,-1 0 1,0-1-1,1 0 1,6-7 0,75-68-145,-3 2-1693,-27 31-3156,-32 27-472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5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1 138 5825,'0'0'10867,"135"-28"-10627,-79 12-136,-3-1-104,-7 1-48,-6 1-849,-14-1-1383,-12 1-2049,-12 1-4121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6.1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5449,'0'0'10410,"102"22"-10002,-67-2-223,-4 7 7,-7 10 288,-8 6 360,-10 9-72,-6 6-328,-8 6-200,-14 3-240,-14 12-488,7-17-1912,1-18-4834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6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284 1 1720,'0'0'12435,"-48"111"-10643,21-54-471,-4 7-481,-2 1-296,-2 1-272,2-4-152,2-7-120,6-10-304,8-21-1224,14-11-3097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6.9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7602,'0'0'9394,"107"65"-9394,-74-57-464,2-8-1377,-11-8-1368,-8-8-1336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7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0 7178,'0'0'6409,"49"97"-4321,-27-46-743,0 4-585,-2 0-472,-2-6-288,-5-3 0,-6-6-944,-7 0-1297,-11-11-2072,-9-5-2648</inkml:trace>
  <inkml:trace contextRef="#ctx0" brushRef="#br0" timeOffset="1">0 686 9514,'0'0'6978,"104"-67"-6114,-56 40-272,1 6-168,-2 7-120,-10 12-64,-4 2-168,-13 27 56,-6 15-64,-12 9-64,-2 6-16,-3-4-376,-21-6-792,4-14-1353,1-18-3384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7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76 12395,'0'0'1492,"0"26"-895,0-3-484,0 0 64,0-1-1,2 1 1,0-1 0,2 0 0,11 43 0,-9-47-70,0-1 0,2 0 0,0 0 0,0 0 0,2-1 0,0-1 0,1 1-1,0-2 1,1 1 0,25 22 0,-34-35-113,-1 0-1,1 0 1,0 0 0,0 0-1,0 0 1,0-1-1,0 1 1,0-1 0,0 0-1,0 1 1,1-2-1,-1 1 1,0 0 0,1-1-1,-1 1 1,1-1-1,-1 0 1,0 0-1,1-1 1,-1 1 0,0-1-1,5 0 1,-4-1-14,-1 0 0,0-1 0,1 1 0,-1 0 0,0-1 0,0 0 1,-1 0-1,1 0 0,0 0 0,-1 0 0,0 0 0,0-1 0,0 1 0,0-1 0,0 1 1,-1-1-1,0 0 0,2-4 0,3-14-672,-1 1-1,-2-1 1,3-42 0,-6-70-2868,-2 57 2365,3 48 1107,0 16 426,-1 0 1,-1 0-1,0 0 1,-2-13-1,-3 15 1948,1 15-523,-3 18-918,1 40-21,2 0 1,4 66-1,2-80-719,4 33-2660,-6-74-2569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2.1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8282,'0'0'3032,"14"139"-1135,1-61-265,1 8-224,4 0-239,0-15-513,0 2-368,-1-13-192,-7-11-96,-12-3-1064,-1-15-1497,-21-13-2896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7.9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0 137 7258,'0'0'10298,"95"-41"-10674,-47 20-961,14-8-1679,-9 4 319,-17 5-1720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8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89 14299,'0'0'2753,"98"-18"-2753,-70 16-8,-6 2-1065,-15 2-655,-7 13-937,0 1-1335</inkml:trace>
  <inkml:trace contextRef="#ctx0" brushRef="#br0" timeOffset="1">1 338 3833,'0'0'10530,"113"-66"-10018,-73 37-336,-2-8-176,-3-3-992,-6-18-1360,-9 10-1649,-9 8-664</inkml:trace>
  <inkml:trace contextRef="#ctx0" brushRef="#br0" timeOffset="2">269 0 1504,'0'0'6682,"-20"126"-5050,20-79-296,0 3-463,3-5-305,8-1-440,-3 2-128,-5-10-1729,-3-12-2312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8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1 199 11482,'0'0'4707,"22"-12"-4695,-6 4-9,147-70 12,-161 77-15,5-2-3,1 0-1,0 1 0,0-1 0,0 2 0,0-1 1,11 0-1,-18 2 14,-1 0 0,1 1 0,0-1 0,-1 0 0,1 0 0,-1 1 0,1-1 0,-1 1 0,1-1 0,-1 0 0,1 1 0,-1-1 0,1 1 0,-1-1 0,0 1 0,1-1 0,-1 1 0,0-1 0,1 1 0,-1 0 0,0-1 0,0 1 0,1-1 0,-1 2 0,5 20 255,-3-15-189,2 15 105,-3-13-152,1 1 0,0-1 1,1 0-1,0 0 0,8 16 1,-11-24-28,1 1 0,0-1 0,1 1 1,-1-1-1,0 0 0,0 1 1,0-1-1,1 0 0,-1 0 0,1 0 1,-1 0-1,1 0 0,-1 0 1,1-1-1,0 1 0,-1 0 1,1-1-1,0 1 0,-1-1 0,1 0 1,0 1-1,0-1 0,-1 0 1,1 0-1,0 0 0,0 0 0,-1-1 1,1 1-1,0 0 0,0-1 1,-1 1-1,1-1 0,0 1 1,-1-1-1,1 0 0,-1 0 0,4-2 1,15-10-66,0 0-1,-1-2 1,0 0 0,19-22 0,-14 14-376,37-34-2372,-10 0-3209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8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12875,'0'0'1978,"19"0"-1689,64 1-117,-79-1-156,0 1 1,0-1-1,-1 0 0,1 1 0,0 0 1,0 0-1,0 0 0,-1 0 0,1 1 1,0-1-1,-1 1 0,1 0 1,-1 0-1,0 0 0,0 1 0,4 3 1,-5-4 67,0 1 0,0 0 1,0-1-1,-1 1 0,1 0 0,-1 0 1,0 0-1,0 0 0,0 1 1,0-1-1,0 0 0,-1 0 0,0 1 1,1-1-1,-2 5 0,0 3 110,-1 1 0,0 0-1,-1-1 1,0 1 0,-1-1 0,0 0-1,0 0 1,-8 11 0,4-8-196,0 0 0,-19 23 0,4-16-4813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9.3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0 414 56,'0'0'13707,"117"0"-12219,-81 0-704,-1 0-504,-4 0-280,0 0-336,-9-12-1328,-6-7-1057,-8-1-2560</inkml:trace>
  <inkml:trace contextRef="#ctx0" brushRef="#br0" timeOffset="1">276 0 11618,'0'0'3113,"20"115"-2073,-6-46 617,5 15-617,2 4-408,1-15-432,0 2-200,-4-15-80,-5-14-544,-4-15-544,-5-15-1017,-4-11-1031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9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1 501 13851,'0'0'5665,"109"-95"-6809,-83 78-1865,-8 1-4536</inkml:trace>
  <inkml:trace contextRef="#ctx0" brushRef="#br0" timeOffset="1">632 94 14347,'0'0'5577,"93"-22"-5329,-58 13-168,1-2-80,-3 0-808,-2-4-1032,-9 3-2737,-9-1-1873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8:59.9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9458,'0'0'7082,"93"0"-6258,-38 0-56,5 2-88,-3 9-128,-8 7-344,-14 10-128,-14 8 88,-15 10 344,-6 9-112,-16 7-152,-19 1-248,-5-1-408,-8-1-816,10-16-1496,7-19-5146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01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88 10018,'0'0'3802,"23"-13"-3664,78-40-58,-94 49-79,1 0 0,0 1 0,0 1 0,0-1 0,0 2 0,0-1 0,0 1-1,1 0 1,-1 0 0,0 1 0,1 0 0,-1 1 0,0 0 0,15 3 0,-21-3 8,-1 0-1,1-1 1,-1 1-1,1 0 1,-1 0-1,0 0 1,0 0-1,1 0 1,-1 0-1,0 1 1,0-1-1,0 0 1,0 1-1,0-1 1,-1 0-1,1 1 1,0-1-1,-1 1 1,1-1-1,-1 1 1,1-1-1,-1 1 1,1 0-1,-1-1 1,0 1-1,0 2 1,0 3 88,0 0 1,0 0 0,-1 0 0,0 0 0,-2 8 0,-2-1 46,0 0 1,-1 0 0,0 0 0,-1-1 0,-1 0-1,-11 15 1,-62 72 198,65-83-325,-3 5-213,-44 38 0,49-49-1264,-1 0 1,-19 9-1,-2-4-7017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01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15699,'0'0'2065,"118"0"-2065,-72 13 8,3 3-8,-12 6-232,-13 2-832,-24 18-817,-8-4-463,-23-3-817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01.7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1 259 14251,'0'0'2273,"135"-36"-1785,-61 8-40,10-1-240,-3 0-112,-5 1-96,-10 1-432,-9-8-1353,-17 10-2208,-18 3-592</inkml:trace>
  <inkml:trace contextRef="#ctx0" brushRef="#br0" timeOffset="1">386 203 11747,'0'0'2632,"21"100"-2360,0-65-48,-5 1-88,-5 0-48,-4 3-8,-5-3-8,-2-5-72,0-3 0,0-8-664,-5-7-1696,-3-12-2705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2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783 0 2513,'0'0'10386,"-10"17"-9435,-2 4-636,-57 92 1687,48-85-1343,0 0-1,-3-1 1,0-1-1,-1-2 0,-1 0 1,-2-2-1,0-1 0,-1-1 1,-46 23-1,42-26-795,-1-2 0,-1-2 0,-1-1 0,0-2 0,0-1 0,-1-2 0,0-2 0,-69 2 0,106-12-3720,3-12 1066,4-1-2034,2 0-987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02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254 0 7770,'0'0'10090,"-62"152"-9106,29-85-392,-2 1-288,0-4-240,3-12-64,8-11-560,6-25-1000,9-12-2553,3-4-2657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02.4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12547,'0'0'3032,"106"12"-1487,-47-4-737,3-1-504,-4 0-176,-9 2-128,-11 1-272,-14 1-1056,-24 7-1233,-9-2-1288,-16-3-2104</inkml:trace>
  <inkml:trace contextRef="#ctx0" brushRef="#br0" timeOffset="1">81 207 14267,'0'0'1492,"4"22"-773,0 3-562,27 125 566,-29-142-689,2 9 7,1 1 1,1-1-1,0 0 0,17 30 1,-21-43-39,0-1 0,0 0 0,0 0 0,1 0 0,-1 0 0,1 0 0,0 0 1,-1-1-1,1 1 0,1-1 0,-1 0 0,0 0 0,0 0 0,1-1 0,-1 1 0,1-1 0,0 1 1,-1-1-1,1 0 0,0-1 0,0 1 0,0-1 0,-1 1 0,1-1 0,0 0 0,0-1 1,0 1-1,0-1 0,6-1 0,3-3 60,0-1 0,0 0 0,0-1 0,-1-1 0,0 0 0,0 0 0,-1-1 0,11-11 0,2-1 21,159-125 106,-59 55-3600,-81 59-1935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03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34 11827,'0'0'11418,"5"-17"-11402,-3 17-37,-1 0 22,-1-16-19865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9.1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0 708 10018,'0'0'8613,"13"-20"-7911,115-149-229,-40 57-369,159-274-202,-245 382 234,9-12-1710,-7 18-239,-4 16-448,-5 18-751,-18 64 0,0-27-3360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9.4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1 588 9570,'0'0'7106,"104"-122"-6586,-55 65-152,0-5-72,-1-3-168,-8 4-80,-6 5-48,-8 8-632,-8-1-1017,-7 11-1031,-9 9-2585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39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4545,'0'0'10609,"5"0"-10206,45-2 514,-21 0 127,53 4 1,-75 0-796,-1-1 0,0 1 0,0 1 0,1-1 1,-1 1-1,-1 0 0,1 0 0,7 6 0,42 35 469,-32-24-577,-1 1 0,-2 1 0,0 1 0,-1 1 0,22 37 0,-30-42-223,-1 2 0,0-1 0,-2 1 0,-1 1 0,0-1 0,-2 1 0,0 0 0,1 26 0,-1 64-6139,-5-72-1411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1.0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43 155 936,'0'0'10412,"-7"-7"-7997,-22-23-275,28 30-2041,1 0 0,-1-1 0,1 1-1,0-1 1,-1 1 0,1-1-1,-1 1 1,1-1 0,0 1-1,-1-1 1,1 0 0,0 1 0,0-1-1,-1 1 1,1-1 0,0 0-1,0 1 1,0-1 0,0 0-1,0 1 1,0-1 0,0 0 0,0 1-1,0-1 1,0 0 0,0 1-1,0-1 1,1 1 0,-1-1-1,0 0 1,0 1 0,1-1 0,-1 1-1,0-1 1,1 0 0,-1 1-1,1-1 1,-1 1 0,1 0-1,-1-1 1,1 0 0,22-12-492,-20 12 681,27-13-315,0 2-1,1 0 0,37-7 1,3 2-2483,-95 13-1224,-19 3 1973,32 2 1429,0 0 0,0 2 0,0-1 0,0 1 0,0 1 0,0 0 0,1 0 0,-17 10 0,25-12 460,1 0 1,-1 0 0,1 1 0,-1-1 0,1 0-1,0 1 1,0-1 0,0 0 0,0 1 0,1 0-1,-1-1 1,1 1 0,-1-1 0,1 1 0,0 0 0,0-1-1,0 1 1,0 0 0,2 4 0,-2 7 259,1 50 1634,17 119-1,-10-143-1733,1-1 0,1 0 0,3-1 0,20 44 0,-30-75-243,0 0 0,1 0 1,0 0-1,0-1 0,1 1 1,0-1-1,0 0 0,11 9 1,-12-12 13,0 0 0,1-1 0,0 1-1,-1-1 1,1 0 0,0 0 0,0-1 0,0 0 0,0 1 0,0-2 0,0 1 0,0 0 0,0-1 0,7-1 0,-2 0 70,1 0 0,-1-1 1,0 0-1,1-1 0,-1 0 0,0-1 0,14-7 1,68-43 113,-55 31-269,-33 21-31,26-16-633,39-30 0,-59 40-435,-1-1 0,0 0 1,0 0-1,8-13 1,-1-6-4437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1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12755,'0'0'3040,"0"109"-2528,13-38 393,3 8-361,1-4-368,-1-11-176,0-15-48,-5-16-848,-5-15-1065,-3-18-1023,-3-22-4194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1.7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0 453 3449,'0'0'13827,"13"-18"-13042,43-61-277,35-29-158,-66 70-812,-2-1 0,-1-1 0,-3-2 0,17-46 0,-28 126 1105,13 196 250,25 191 1158,-43-409-2199,0 0 0,1 1 0,1-2-1,0 1 1,12 23 0,-16-37-68,0-1 0,0 1 0,0-1 0,0 1 0,1-1 0,-1 0 0,0 1 0,1-1 0,-1 0 0,1 0 0,-1 0 0,1 0 0,0 0 0,-1 0 0,1-1 0,0 1 0,0-1 0,-1 1 0,1-1 0,0 1 0,0-1 0,0 0 0,0 0 0,-1 0 0,1 0 0,0 0 0,0 0 0,0-1 0,0 1 0,-1-1 0,1 1 0,0-1 0,0 0 0,-1 1 0,1-1 0,0 0 0,-1 0 0,1 0 0,-1 0 0,1-1 0,-1 1 0,0 0 0,1-1 0,-1 1 0,1-2 0,19-26-6434</inkml:trace>
  <inkml:trace contextRef="#ctx0" brushRef="#br0" timeOffset="1">519 117 11923,'0'0'3104,"-39"139"-1952,28-71 57,0-5-561,4-8-392,2-13-216,1-14-40,0-14-544,4-34-4009,0-9-1184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2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0 329 7514,'0'0'10250,"113"73"-10114,-87-69-136,-4-4-424,-6 0-737,-3-33-1023,-6-4-745,-3-5-4296</inkml:trace>
  <inkml:trace contextRef="#ctx0" brushRef="#br0" timeOffset="1">250 1 1432,'0'0'11331,"35"149"-8939,-22-78-767,-1-1-745,3-8-456,-4-11-328,-6-15-96,-3-10-648,-2-21-1161,-3-5-1303,-12 0-1913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2.9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0 12459,'0'0'3516,"-6"20"-3352,-34 131 1061,32-121-871,1 1 0,1-1 0,2 2 1,-1 59-1,5-90-354,0 1 1,0-1-1,1 0 0,-1 0 1,0 0-1,1 1 1,-1-1-1,1 0 1,-1 0-1,1 0 0,-1 0 1,1 0-1,0 0 1,0 0-1,-1 0 1,1 0-1,0 0 0,0-1 1,0 1-1,0 0 1,0 0-1,2 0 1,0 0 0,0 1 0,0-1 0,1 0 1,-1-1-1,0 1 0,1 0 0,-1-1 1,4 0-1,8 0 42,0-1 0,26-5 1,-40 6-39,39-7-225,64-11 319,-35 14-4626,-53 4-1834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2.4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90 10298,'0'0'6578,"129"-47"-5090,-74 30-856,2 3-440,-4 5-192,-11 7-808,-13 6-1353,-13 16-2624,-16 5-3216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2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145 189 12291,'0'0'2361,"5"15"-1280,21 51 112,-23-62-1118,-1 0-1,0 0 0,1-1 1,-1 1-1,1-1 0,0 0 1,0 0-1,0 0 0,1 0 1,-1 0-1,1-1 0,-1 1 1,1-1-1,0 0 0,0 0 0,0-1 1,0 1-1,0-1 0,1 0 1,-1 0-1,0 0 0,0 0 1,1-1-1,-1 0 0,1 0 1,5-1-1,-3 1-29,-1-1-1,1 0 1,-1-1 0,0 0 0,1 0-1,-1 0 1,0-1 0,0 1-1,-1-2 1,1 1 0,0-1-1,-1 1 1,0-1 0,0-1-1,5-5 1,-2 1-110,-2-1 0,1 0-1,-1 0 1,-1 0 0,0-1 0,0 0-1,-1 0 1,-1 0 0,0 0 0,0 0-1,-1-1 1,0 0 0,-1 1 0,-1-1-1,0-11 1,0 19 11,0 1 0,0-1 0,0 1 0,0-1 0,-1 1 0,0-1 0,0 1 0,0 0 0,0-1-1,0 1 1,0 0 0,-1 0 0,0 0 0,1 0 0,-1 0 0,0 0 0,-1 0 0,1 1 0,0-1 0,-1 1 0,0-1 0,1 1 0,-1 0 0,0 0 0,0 0 0,0 1 0,0-1 0,0 1-1,-1 0 1,1 0 0,0 0 0,-1 0 0,-6-1 0,-4 0-358,-1 0-1,0 2 1,1-1-1,-1 2 1,0 0 0,0 0-1,-28 8 1,-1 4-1867,-50 22 0,88-33 2025,-69 28-5632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3.1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2230 2300 9778,'-20'12'1151,"14"-8"-1093,-36 22 584,-2-2-1,-72 30 1,57-35-337,0-2-1,0-2 1,-2-3-1,1-3 1,-1-3-1,-1-2 1,1-3-1,-1-2 1,1-3 0,0-3-1,0-3 1,1-2-1,-64-22 1,34 2 51,3-3 0,0-5 1,-126-79-1,152 79-96,2-2 0,2-4 0,1-1 0,3-3 1,-57-69-1,79 80-127,2-1 0,2-1 0,-27-53 0,41 67-70,1-1-1,2 0 1,0 0-1,2-1 0,2 0 1,-6-48-1,9 45-33,1-1 0,2 0-1,1 0 1,2 0 0,1 0 0,2 1-1,1 0 1,14-41 0,13-16-58,5 2 1,3 2-1,3 1 1,5 3-1,3 2 1,3 2-1,95-100 1,-117 144 15,1 1 0,1 2 0,2 1 0,1 2 0,1 1 0,1 3 0,2 1 0,47-17 0,-58 28-10,0 1 0,1 1 0,0 2-1,1 1 1,-1 2 0,1 1 0,0 2-1,0 1 1,0 2 0,0 1 0,0 2-1,34 9 1,-26-1-66,0 2-1,-1 1 0,0 3 1,-2 1-1,0 2 1,47 36-1,4 12-184,104 102-1,-35-15-121,217 278 1,-346-395 190,-1 1-1,-1 2 1,-3 0 0,31 75-1,-49-100 174,-1-1 0,0 1-1,-2 0 1,0 1 0,-1-1-1,-1 1 1,-1 0 0,0-1-1,-2 1 1,0 0-1,-1-1 1,-1 1 0,0-1-1,-2 0 1,-9 26 0,4-21 29,-2-1 1,0 0-1,-2 0 1,0-1-1,-2-1 0,0-1 1,-32 30-1,5-11 83,-1-2-1,-67 41 0,43-36 234,-1-4 1,-3-2-1,0-4 0,-82 23 1,-314 65 537,424-108-943,-53 12-3422,66-17-1529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3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19644,'0'0'1120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4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6361,'0'0'9770,"120"91"-8361,-21-46-505,29-1-208,8-9-248,-22-17-240,-27-11-152,-34-7-56,-13 0-536,2 0-880,0-9-785,-9-7-2456,-15-2-2704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5.1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10178,'0'0'6946,"113"88"-5962,-68-57-432,1 2-216,-11 5-120,-14 4-136,-17 11-80,-4 9 96,-40 24-96,-9-2-96,-43 38-872,14-20-1049,16-31-3288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5.8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11090,'0'0'4905,"-11"192"-4448,34-11 783,9 17-264,4-17-264,-5-57-448,-11-53-160,-5-27-104,-4-15-312,0-3-656,-4-17-856,-3-4-2185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6.7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0 127 11666,'0'0'3625,"22"-18"-3193,-4 2-314,-9 7-63,0 0 0,1 1 0,0 1 0,0-1 0,1 1-1,-1 1 1,2 0 0,-1 1 0,0 0 0,1 0 0,0 1-1,19-3 1,-12 4 25,0 1-1,-1 1 1,1 0-1,0 2 1,0 0-1,0 1 1,20 5-1,-32-5-45,-1 0 0,1 0 0,-1 0 0,0 1 0,0 0 0,0 0 0,0 1 0,0 0 0,0 0 0,-1 0 0,0 0 0,0 1 0,0 0 0,-1 0 0,1 0 0,-1 1 0,0 0 0,-1-1 0,1 1 0,-1 1 0,-1-1 0,5 12 0,-4-7-12,-1-1 0,0 1-1,0-1 1,-1 1 0,0 0 0,-1-1 0,0 1 0,-1 0-1,0 0 1,-1-1 0,0 1 0,0-1 0,-1 1 0,-1-1-1,0 0 1,0 0 0,-1-1 0,0 1 0,-1-1 0,-6 9-1,-12 10-199,-1-2 0,-1 0 0,-1-1 0,-46 31 0,-20 18 94,89-70 140,0-1 0,1 1 0,-1 0 0,1 0 0,0 0 0,0 0 0,-2 5 0,4-8-22,1 1-1,-1-1 1,1 1 0,-1-1 0,1 1-1,0-1 1,-1 1 0,1-1 0,0 1 0,0-1-1,0 1 1,0 0 0,0-1 0,1 1-1,-1-1 1,0 1 0,1-1 0,-1 1-1,1-1 1,0 1 0,-1-1 0,1 0 0,0 1-1,0-1 1,0 0 0,0 0 0,2 3-1,6 4 153,1 0-1,-1-1 1,1 0-1,1 0 0,0-1 1,14 6-1,75 27 491,-97-38-656,72 21 213,99 16 0,-172-37-235,28 8-875,-28-8 573,-1-1 0,0 1 0,0 0 0,0 0 0,0 0 0,0 0 0,0 0 0,0 0 0,0 0 0,0 0 0,-1 0 0,1 0 0,0 1 0,-1-1 0,1 0 0,-1 0 0,1 1 0,0 2 0,-1 4-4892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7.0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1 305 11242,'0'0'9052,"22"-1"-8835,-7 1-158,21-1 188,-1-1 1,56-11 0,-75 10-193,87-23 143,-89 22-197,-1-1-1,1 0 1,-1-1 0,0-1-1,14-10 1,-23 15-38,-1-1 0,0 0-1,0 0 1,0 0 0,0-1 0,-1 1 0,1-1 0,-1 1 0,0-1-1,0 0 1,0 0 0,-1 0 0,1 0 0,-1 0 0,0 0-1,0 0 1,-1 0 0,1-1 0,-1 1 0,0 0 0,0 0-1,0-1 1,0 1 0,-1 0 0,0 0 0,0-1 0,0 1-1,0 0 1,-1 0 0,-2-5 0,2 4-16,-1-1 1,0 0-1,0 1 1,-1-1-1,1 1 0,-1 0 1,0 0-1,0 0 1,-1 1-1,0 0 0,1 0 1,-2 0-1,1 0 1,0 1-1,-1-1 0,1 2 1,-1-1-1,0 0 1,0 1-1,-7-2 0,7 3 61,-1 1 0,1-1 0,0 1 0,-1 0 0,1 1 0,-1 0 0,1 0 0,0 0 0,-1 0 0,1 1 0,0 0 0,0 1 0,0-1 0,-7 5 0,4-1 53,1 0 0,0 0 0,0 1 0,0 0 0,1 0 0,0 1 0,1 0 0,-8 12 0,3-3 112,1 1 1,2 0-1,-1 1 0,2 0 1,1 0-1,0 1 0,1-1 1,-3 35-1,6-42-99,2 0 1,0-1-1,0 1 0,1 0 1,0 0-1,1 0 0,1-1 1,4 15-1,-5-20-66,1-1 0,-1 0 0,1 1 0,0-1 0,1 0-1,-1 0 1,1-1 0,0 1 0,0-1 0,0 0 0,1 0 0,-1 0 0,1-1-1,0 0 1,0 1 0,1-2 0,-1 1 0,8 2 0,-4-2-170,1 0 0,1 0 0,-1-1 0,0-1 0,0 0 0,1 0 0,-1-1 0,1 0-1,-1-1 1,0 0 0,15-4 0,-8 1-432,-1-1-1,-1-1 1,1-1-1,-1 0 0,0 0 1,14-11-1,41-31-5149,-12 0-2053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7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23 14323,'0'0'3178,"-17"-4"-2243,-54-12-212,68 15-705,0 1 1,0-1 0,0 1-1,0 0 1,-1 0 0,1 0-1,0 0 1,0 0-1,0 1 1,0-1 0,0 1-1,0 0 1,0 0 0,0 0-1,0 1 1,0-1 0,-4 4-1,2-2-25,1 1 0,0 1-1,0-1 1,0 1 0,1 0-1,-5 8 1,-2 2 32,-5 4-64,-29 47 371,41-61-273,0 1-1,1-1 1,0 0-1,0 1 1,0 0-1,0-1 1,1 1-1,0 0 1,0 0-1,1-1 1,0 8-1,1-10-48,-1-1 1,1 1-1,0 0 0,1 0 1,-1-1-1,0 1 0,1 0 1,-1-1-1,1 0 0,0 1 1,0-1-1,0 0 0,0 0 1,0 0-1,1 0 0,-1 0 1,1-1-1,-1 1 0,4 1 1,9 5 15,1 0 1,17 5 0,-19-7-13,25 10-2,-17-9-11,-1 2 0,0 1 0,32 19 0,-51-28-2,-1 0 0,0 0-1,0-1 1,0 1-1,1 0 1,-1 0 0,0 0-1,0 0 1,0 0 0,0 0-1,-1 1 1,1-1-1,0 0 1,0 0 0,-1 1-1,1-1 1,-1 0-1,1 1 1,-1-1 0,1 0-1,-1 1 1,0-1-1,0 1 1,0-1 0,0 1-1,0-1 1,0 0-1,0 1 1,0-1 0,0 1-1,-1-1 1,1 1-1,-1-1 1,1 0 0,-1 1-1,1-1 1,-1 0-1,0 0 1,0 1 0,0-1-1,1 0 1,-1 0-1,0 0 1,0 0 0,-1 0-1,1 0 1,0 0 0,-2 1-1,-6 4-11,0 1 0,-1-1-1,0 0 1,-16 6 0,5-3-78,0-1-1,-1-1 1,0-1 0,0-1 0,-40 4 0,62-9 45,-1 0 0,1 0 0,-1 0 0,1 0 0,0 0 0,-1 0-1,1 0 1,0 0 0,-1 0 0,1 0 0,-1 0 0,1-1 0,0 1 0,-1 0 0,1 0 0,0 0 0,-1 0 0,1-1 0,0 1-1,-1 0 1,1 0 0,0-1 0,0 1 0,-1 0 0,1 0 0,0-1 0,0 1 0,-1 0 0,1-1 0,0 1 0,0 0 0,0-1-1,0 1 1,-1-1 0,1 1 0,0 0 0,0-1 0,0 1 0,0 0 0,0-1 0,0 1 0,0-1 0,0 1 0,0 0 0,0-1-1,0 1 1,0 0 0,1-1 0,-1 0 0,0-3-724,0-16-3796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4.1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2555 3073 3993,'0'0'3246,"-8"-1"-1556,-7 1-834,-17-1 4736,-40-6 1,28-5-5169,-25-18 393,1-2 1,2-4-1,-81-57 1,-175-151-229,250 187-647,-297-253 147,274 220-56,-144-175-1,86 58-34,10-7-1,-149-296 0,207 361-22,-8-16-43,78 135 49,2-1 0,1 0-1,-13-53 1,-2-55-182,10 49 169,-32-103 1,46 183 1303,2 0-4329,-3-12-9395,0 13 7439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7.8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1 1840,'0'0'14061,"-16"10"-13306,4-3-617,5-4-74,0 1 0,1 0 0,0 0 1,-1 0-1,2 1 0,-1 0 1,0 0-1,1 0 0,0 1 1,0 0-1,1 0 0,0 0 1,0 0-1,0 1 0,-3 9 0,1-1 178,1 0-1,1 1 0,1 0 0,0 0 0,1 0 0,1 0 0,0 0 0,3 27 0,-2-38-198,1 0 0,0 0 0,0-1 0,0 1-1,1 0 1,0 0 0,0-1 0,0 1 0,0-1-1,1 0 1,-1 1 0,1-1 0,0 0 0,1-1-1,-1 1 1,1-1 0,-1 1 0,1-1 0,0 0-1,0 0 1,0-1 0,1 1 0,-1-1 0,1 0-1,-1 0 1,1 0 0,0-1 0,0 0 0,0 0-1,-1 0 1,9 0 0,-4 0-74,0 0-1,0-1 1,0 0 0,-1 0-1,1-1 1,0-1 0,0 1 0,-1-1-1,1-1 1,-1 1 0,1-1-1,-1-1 1,0 0 0,-1 0-1,1 0 1,-1-1 0,1 0 0,-1-1-1,-1 0 1,1 0 0,-1 0-1,0-1 1,-1 0 0,1 0-1,-1 0 1,-1 0 0,1-1 0,-1 0-1,-1 0 1,1 0 0,2-12-1,-4 11-9,1-1-1,-2 0 1,1 0-1,-1 1 1,-1-1-1,0 0 0,0 0 1,-1 0-1,0 0 1,-1 0-1,-4-15 1,4 20 31,0 1-1,0-1 1,0 0 0,-1 1 0,0 0 0,0-1-1,0 1 1,0 0 0,-1 1 0,1-1 0,-1 0-1,0 1 1,0 0 0,0 0 0,0 0 0,-1 1-1,1-1 1,-1 1 0,0 0 0,0 1 0,0-1-1,0 1 1,0 0 0,-5-1 0,-2 0-20,0 2 0,-1-1-1,1 1 1,0 1 0,0 0 0,-22 5 0,28-4-50,0-1 1,0 1 0,0 0-1,0 1 1,0-1 0,1 1-1,-1 0 1,1 1-1,0-1 1,0 1 0,0 0-1,0 0 1,1 1 0,-7 8-1,9-11-467,1 1-1,0 0 0,0-1 1,0 1-1,1 0 1,-1 0-1,0 0 0,1 0 1,0 0-1,0-1 1,0 1-1,0 5 0,2 4-6089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8.2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10762,'0'0'7032,"0"21"-6566,0 6-96,1 1-1,1-1 1,1 0 0,2 0 0,1-1 0,15 45-1,-14-56-275,0 0-1,0-1 1,2-1-1,-1 1 1,16 17-1,-21-28-86,0 0 0,-1 0 0,1 0 0,1-1-1,-1 1 1,0-1 0,0 0 0,1 1-1,0-2 1,-1 1 0,1 0 0,0-1 0,0 1-1,0-1 1,-1 0 0,1-1 0,1 1-1,-1-1 1,0 1 0,0-1 0,0-1 0,0 1-1,0 0 1,0-1 0,0 0 0,0 0 0,4-2-1,-2 0-37,0 0 0,-1 0 0,1-1 0,-1 0 0,0 0 0,0-1 0,-1 1 0,1-1 0,-1 0 0,0 0 0,0-1-1,3-6 1,4-7-259,0-1-1,9-27 0,-7 4-417,-1-1 0,11-81 0,-18 68 2805,-4 85-1682,0-1-1,8 42 0,-6-56-304,0 0-1,1 0 1,0-1 0,1 1 0,1-1-1,0 0 1,10 16 0,-14-26-169,-1 0 0,1 0 0,-1 0 0,1 0 0,0 0 0,-1 0 0,1-1 0,0 1 0,0-1 1,0 0-1,1 1 0,-1-1 0,0 0 0,0 0 0,1 0 0,-1 0 0,1-1 0,-1 1 0,0-1 0,1 1 0,-1-1 0,1 0 0,-1 0 1,1 0-1,-1 0 0,1-1 0,-1 1 0,1-1 0,2 0 0,-2 0-418,0-1-1,0 1 1,0-1-1,0 0 1,0 0 0,-1 0-1,1 0 1,-1 0 0,1 0-1,-1-1 1,0 1-1,0-1 1,3-4 0,9-20-7408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8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15515,'0'0'1818,"0"17"-935,0-8-749,1 11 277,0 0 1,1 0-1,1 0 1,10 34-1,33 61 765,-16-45-1032,-31-90-3364,6-23 3560,-4 39-531,1-9 232,0 0-1,1 0 1,0 1-1,1-1 1,0 1-1,1 0 1,1 0-1,10-18 1,-12 24-100,1 0 0,0 1-1,0-1 1,0 1 0,1 0 0,-1 0 0,1 0 0,0 1-1,1 0 1,-1 0 0,1 1 0,-1 0 0,1 0 0,0 0-1,0 1 1,1 0 0,7-1 0,107-7-6352,-68 10 787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8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161 0 8850,'0'0'5521,"-106"134"-3737,79-80-375,8 3-449,10-8-144,9-9-224,0-9-72,20-13-328,11-8-184,11-10-8,4 0-304,5-11-400,22-19-848,-13 5-2369,-11 1-1864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9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1 336 16644,'0'0'3026,"23"-7"-2496,143-47 194,-153 50-714,0-1-1,0-1 0,-1-1 1,0 1-1,0-2 0,0 0 1,-1 0-1,17-17 0,-22 19-201,-1-1-1,1 0 1,-1 0-1,-1 0 1,1-1-1,-1 1 1,-1-1-1,1 0 1,-2 0-1,1 0 0,-1-1 1,0 1-1,0-1 1,-1 1-1,0-10 1,-1 14-12,1 0-1,-1 0 1,-1 0 0,1 1 0,0-1 0,-1 0 0,0 0-1,0 1 1,0-1 0,-2-4 0,2 7 152,0-1 0,0 1-1,-1-1 1,1 1 0,-1 0 0,1 0 0,-1-1-1,1 1 1,-1 0 0,0 0 0,0 1 0,1-1-1,-1 0 1,0 1 0,0-1 0,0 1 0,0-1 0,0 1-1,0 0 1,0 0 0,-3 0 0,-1 0 109,0 0 1,-1 0-1,1 1 1,-1-1-1,1 2 1,0-1-1,0 1 0,0 0 1,0 0-1,0 0 1,0 1-1,-7 5 1,4-2 163,0 0 0,1 1 0,0 0 0,0 1 0,0 0 0,-11 16 0,8-6 195,0-1 0,1 2 0,1-1 1,0 1-1,2 1 0,0-1 0,-5 28 1,9-31-175,0-1 0,2 1 0,-1 0 1,2 0-1,0 0 0,1 1 1,0-1-1,5 17 0,-5-28-204,1 0 0,-1 0 0,1 0 0,0 0 0,1 0 0,-1 0 0,1 0 0,0-1 0,0 1 0,0-1 0,1 0 0,0 0 0,0 0 0,0-1-1,0 1 1,0-1 0,0 0 0,1 0 0,0-1 0,0 1 0,0-1 0,0 0 0,0 0 0,0-1 0,0 1 0,0-1 0,8 1 0,2-1-120,0 0-1,-1-1 1,1-1-1,0 0 1,-1-1 0,1-1-1,-1 0 1,1-1 0,13-5-1,12-8-2723,64-37-1,-78 40 920,27-15-5476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49.5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17756,'0'0'3377,"18"-31"-13180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56.6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22 692 4737,'0'0'4466,"-3"0"-3480,-12 0 66,11 0 1218,7 0-1341,33 8-141,1-3-1,1-1 1,-1-1-1,0-2 0,71-8 1,185-44 417,-10-15-418,330-64-165,36 37-547,-34 6-52,645-164-121,-1235 246 104,-16 4 11,1-1-1,-1 0 0,0-1 0,0 1 1,0-2-1,10-4 0,-18 7 439,-30 6-784,-36 23-2262,-6 2-4566,37-22 137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9:56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10538,'0'0'0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01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 4729,'0'0'2047,"34"-3"-455,4 0-1185,438-31 2448,-355 30-2244,1 5-1,141 21 1,-139-1-102,-36-4 124,164 10 0,-383-28-6500,53-4-1014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01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1200,'0'0'5113,"-57"135"-3992,39-29-113,11 34 288,7 8 0,13-24-399,10-31-337,3-38-168,1-8-240,8 0-56,0-1-48,-1-6-32,-12-14-16,-13-12-1304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4.6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1 513 8650,'0'0'7264,"13"-23"-7083,93-153 364,-32 49-104,17-26-326,-89 150-118,1 1 0,-1-1 1,1 1-1,0-1 1,0 1-1,0 0 0,0 0 1,0 0-1,1 0 1,-1 1-1,1-1 0,-1 1 1,1 0-1,-1 0 0,1 0 1,5 0-1,8-1 126,0 1-1,21 1 1,-19 1-4,-11-1-99,-1 1 0,1 0 0,-1 0 0,0 1 0,1 0 0,-1 0 0,0 1 0,0 0 0,-1 0 0,1 1 0,0-1 0,9 9 0,6 6 10,0 1 0,20 24 0,-23-23-76,37 30 0,-50-46-487,1 0 1,-1 0 0,1-1-1,0 0 1,0 0 0,1-1-1,-1 0 1,1 0 0,-1-1-1,15 2 1,8-3-4915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02.0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974 2145 4241,'-84'12'3459,"19"-1"-2450,1-3 1,-1-3 0,-76-4 0,118-4-854,1 0 0,0-1 0,0-2 0,1 0 1,0-1-1,0-1 0,0-1 0,1-1 1,0-1-1,1 0 0,0-1 0,1-2 1,0 0-1,2 0 0,-1-2 0,2 0 1,0-1-1,-20-29 0,16 13-78,2 0 0,1-1 0,1-1 0,2-1 0,-9-42 0,-26-190 100,33 110-136,10-275 1,8 355-304,4 0 0,3 0 0,3 1 0,3 1 0,30-84 0,-40 146 202,0 0-1,1 1 1,1 0-1,0 1 1,1-1-1,0 2 1,0-1-1,1 1 1,1 0-1,0 1 1,1 1-1,-1 0 1,2 0-1,-1 1 1,21-9-1,5 0 31,0 2-1,1 2 0,1 1 1,52-8-1,13 4 30,1 5 0,1 4 0,-1 5 0,149 15 0,-156-2 12,-1 3 0,-1 5 0,123 41 0,-161-40-12,-1 3 1,0 2 0,-2 3-1,-2 3 1,0 1-1,65 54 1,-91-62 0,-1 0 0,-1 2 0,-1 1-1,-2 2 1,-1 0 0,-1 1 0,-1 1 0,-2 0-1,-1 2 1,-2 0 0,-1 1 0,-2 0 0,-1 1-1,-1 1 1,-3-1 0,0 1 0,2 59 0,-9-41 31,-2 0 0,-2-1 1,-2 1-1,-3-1 0,-2-1 1,-2 0-1,-3 0 0,-39 86 1,15-55 137,-4-1 1,-4-3-1,-3-2 0,-76 89 1,71-100-10,-2-3 0,-4-2 0,-2-3 0,-3-3 0,-95 61 0,119-90-116,-1-1-1,-1-2 1,-1-3-1,0-1 0,-2-2 1,0-3-1,-1-1 0,-1-3 1,1-2-1,-74 3 1,75-11-604,-89-12 0,104 7-1328,-56-18 0,-23-21-8074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02.4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147 0 9826,'0'0'2521,"-110"9"-6610,74-9 1152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18.9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0 288,'0'0'0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19.3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128 278 704,'0'0'696</inkml:trace>
  <inkml:trace contextRef="#ctx0" brushRef="#br0" timeOffset="1">0 0 1280,'0'0'640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1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98 512 3809,'0'0'10198,"-16"-18"-9394,-47-59-253,61 75-505,0-1-1,0 0 1,0 0-1,0 0 1,1 0-1,-1-1 1,1 1 0,0 0-1,0-1 1,0 1-1,1 0 1,-1-1 0,1 1-1,0-1 1,0 1-1,0-1 1,0 1 0,1-4-1,0-9 193,-1-1 7,0-8 279,0 0 0,2 0 0,7-39 0,-7 56-485,0-1-1,1 1 1,0 0-1,1 0 1,0 1-1,0-1 1,0 1 0,1 0-1,0 0 1,1 0-1,0 1 1,0 0-1,0 0 1,11-8-1,-5 6-58,0 0 0,1 1-1,0 0 1,0 1-1,1 0 1,-1 2-1,1-1 1,0 2 0,1-1-1,26-1 1,-33 4 6,-1 1 0,0 0 1,1 0-1,-1 1 0,1 0 0,-1 0 1,0 1-1,1 0 0,-1 0 1,0 0-1,0 1 0,-1 0 0,1 1 1,0-1-1,-1 1 0,0 1 1,0-1-1,0 1 0,-1 0 0,1 0 1,-1 1-1,7 10 0,-6-7 11,-1 0 0,-1 0 0,0 1 0,0-1 1,-1 1-1,0 0 0,0 0 0,-1 1 0,-1-1 0,0 0 0,0 1 0,-1-1 0,0 0 0,-3 17 0,1-13 18,-1 0 1,-1 0-1,0 0 1,-1-1-1,0 1 1,-1-1-1,-1 0 1,0-1 0,-17 23-1,5-11-1,-1 1-6,0 1 0,-27 48 0,43-67-28,1 1-1,-1-1 1,1 1-1,0 0 1,1-1 0,0 1-1,0 1 1,1-1 0,0 0-1,1 0 1,-1 0-1,2 0 1,-1 1 0,1-1-1,3 16 1,-1-20-5,-1 1 0,0 0-1,1-1 1,0 0 0,0 1 0,0-1 0,1 0-1,-1-1 1,1 1 0,0-1 0,5 4 0,51 33-2049,-49-34 1237,21 14-2589,-7-5-2314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2.3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14187,'0'0'2297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2.9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609 947 120,'0'0'5709,"-13"3"-4941,10-3-745,-9 3 404,1-1 1,-1-1-1,-1 0 1,1 0-1,0-1 1,0-1-1,0 0 1,0 0-1,0-1 1,-18-6-1,3-4 629,0-1-1,1-1 1,1-1-1,0-1 1,-25-22-1,27 18-805,1-1-1,1-1 1,1-1-1,-29-43 1,31 37-288,1-1 1,2-1 0,1 0-1,1-1 1,2 0 0,1-1-1,2 0 1,1 0 0,2-1-1,-2-36 1,7 69 35,-2-25-13,1-1 0,1 1 0,2 0 0,7-43 0,-8 63 5,0 0-1,1 0 1,0 0 0,0 0 0,1 1 0,0-1 0,0 0-1,0 1 1,0 0 0,1 0 0,0 0 0,0 0 0,0 1-1,1-1 1,0 1 0,-1 0 0,2 1 0,-1-1 0,0 1 0,1 0-1,-1 0 1,1 1 0,0-1 0,0 1 0,9-2 0,-5 2-7,0 1 1,0 0 0,0 0-1,0 1 1,1 0 0,-1 1 0,0 0-1,0 1 1,0 0 0,0 0 0,0 1-1,0 0 1,0 1 0,-1 0 0,0 1-1,0 0 1,15 11 0,-12-7 10,0 1 0,-1 1 0,0 0 1,-1 1-1,0 0 0,-1 0 0,0 1 0,-1 0 0,-1 1 0,0-1 1,7 21-1,-8-19-18,-1 1 0,-1 0 0,-1 0 0,0 0 0,-1 0 1,-1 1-1,0-1 0,-1 0 0,-1 1 0,0-1 0,-2 0 0,0 0 0,0 0 1,-2 0-1,0 0 0,0-1 0,-2 0 0,0 0 0,-16 26 0,-67 70-121,58-74 136,-46 68-1,70-93 10,1 1-1,0 0 1,1 1-1,0-1 1,1 1-1,1 0 1,0 1-1,1-1 1,-2 28-1,4-38 1,1-1 0,0 0 1,0 0-1,0 1 0,1-1 0,-1 0 0,1 0 0,0 0 1,-1 1-1,1-1 0,1 0 0,-1 0 0,0 0 1,1-1-1,0 1 0,-1 0 0,1 0 0,0-1 1,1 1-1,-1-1 0,0 0 0,5 4 0,-1-3 28,1 0-1,-1 0 0,0 0 1,1-1-1,-1 0 1,1-1-1,0 1 0,0-1 1,-1-1-1,10 1 0,3-1 11,0-2 0,0 1-1,0-2 1,-1-1-1,1 0 1,-1-1 0,0-1-1,0-1 1,0 0-1,-1-2 1,-1 0-1,1 0 1,21-18 0,7-9-1063,-2-1 0,-1-3 0,42-51 1,-19 11-4480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4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0 173 4457,'0'0'3319,"6"0"-7621,46 0 11338,-44 0-5201,3-2-1220,0 0-1,-1-1 1,1 0-1,19-9 1,5-2 2,-3 3-236,183-62 1369,-152 55-2377,94-16 0,-144 34-1494,-13 8-2444,-8 7-844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5.0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14091,'0'0'2417,"166"-50"-2361,-71 25-32,-2 3-24,13 11-225,-40 7-2111,-10 1-2185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8.6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4539 218 4889,'0'0'804,"10"18"6,92 170 1134,-10 5 1,85 250-1,-140-319-1545,-5 1-1,-6 2 1,-5 1 0,-6 0 0,-1 187-1,-14-299-377,-1 1 0,0 0 0,-2 0 0,0-1 0,0 1-1,-2-1 1,0 0 0,-1 0 0,0 0 0,-1-1 0,-1 0-1,-1-1 1,0 0 0,0 0 0,-16 16 0,7-12 67,-1 0 0,-1-2 0,0 0 0,-1-1 0,-1-2 0,0 0 0,-1-1 0,0-1 0,-36 11 0,-55 14 205,-176 31 0,-127-4 118,364-56-364,-492 60 567,-611-4 1,344-90-175,326-31-385,372 37 100,2-5 1,-137-50-1,171 49-53,35 13-91,0-1 1,1-3 0,-69-39-1,108 55-8,-1-1 0,0 1 0,1-1 0,0 0 0,-1 0 1,1 0-1,1-1 0,-1 1 0,0-1 0,1 1 0,0-1 0,0 0 0,0 0 0,-3-8 0,3 2 6,0-1-1,1 1 1,0-1-1,1-18 1,0 14-18,-1-181 22,2-185-450,4 292 375,4 0-1,4 1 1,4 0-1,40-123 1,-35 150 38,3 1-1,2 1 1,3 2-1,2 0 1,3 2 0,68-83-1,-78 111 10,1 1 0,2 1 0,0 1 0,55-35-1,135-61-30,-90 60-73,3 6 1,2 5 0,1 7 0,3 5-1,1 7 1,1 5 0,1 6 0,146 1-1,-54 15-297,357 41-1,622 150-303,-1152-178 618,-11-2 7,1 2 0,-1 2 0,-1 2-1,47 20 1,-89-32 85,0 1 0,0-1 0,-1 1 0,1 0 0,0 1 0,-1-1 0,0 1 0,0 0 0,0 0 0,0 0 0,-1 0 0,1 1 0,-1-1 0,0 1 0,4 10 0,-4-7 2,-1 1-1,0-1 1,0 1-1,-1 0 1,0 0-1,-1-1 0,1 1 1,-2 0-1,-1 14 1,-1-7 24,0 0 1,-1 0 0,-1-1-1,-1 0 1,0 0-1,-1 0 1,0 0-1,-1-1 1,-11 14 0,-13 14 113,-53 54 1,79-90-122,-219 209 689,99-117-1610,-5-16-4161,77-57-2505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24.9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12579,'0'0'2488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9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1 549 4441,'0'0'12135,"28"-17"-11769,272-132 988,-256 131-1279,896-347 14,-989 392-7007,13-7 3066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9.3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0 367 5825,'0'0'8178,"113"-49"-7210,-11-1 457,35-14-657,6 1-328,-27 12-160,-34 18-120,-38 16-160,-16 6-376,-16 0-1481,-6 2-1991,-6 0-1666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29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1 8122,'0'0'3324,"-3"30"-2554,3-29-764,-10 76 1109,-26 99 0,7-80-311,-12 45 104,35-115-849,1 0-1,1 0 1,0 37-1,4-62-61,0 1-1,0-1 1,0 1 0,1-1-1,-1 1 1,0-1 0,1 1-1,-1-1 1,1 1 0,0-1-1,-1 0 1,1 1 0,0-1-1,0 0 1,0 0 0,0 1-1,0-1 1,0 0 0,0 0-1,1 0 1,-1 0 0,0 0-1,0-1 1,1 1-1,-1 0 1,1-1 0,-1 1-1,0-1 1,1 1 0,-1-1-1,1 1 1,1-1 0,8 2 25,0-1 1,0-1 0,20-1-1,-10 1 96,214-14 608,15 0-728,-65 14-3084,-115 2-1270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30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7 7818,'0'0'8228,"20"-1"-7478,-4-1-559,3 0 21,0 1-1,-1 1 0,1 0 0,0 1 0,35 8 1,-25-2-52,55 22 1,-74-25-163,0 1 0,-1 0 0,1 0 0,-1 1 0,0 0 0,-1 0 0,0 1 0,0 0 0,8 10 0,-14-14-54,0 0 0,0-1 1,0 1-1,-1 0 0,1 0 0,-1 0 1,0 1-1,1-1 0,-2 0 0,1 0 0,0 1 1,-1-1-1,1 0 0,-1 1 0,0-1 1,0 0-1,-1 1 0,1-1 0,0 0 0,-1 1 1,0-1-1,0 0 0,0 0 0,0 1 1,-1-1-1,1 0 0,-3 4 0,-4 3-232,1 0 0,-1 0 0,-1 0 0,0-1 0,0-1 0,-11 9 0,-187 126-4045,22-18 4089,184-122 2025,8-2-1279,15-5-57,181-75 2542,-103 37-2531,-70 30-544,141-62-318,-146 60-1462,0 0 0,27-21 0,-14 1-4893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30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6785,'0'0'5130,"-7"156"-2658,7-80-423,16 3-633,8-3-576,3-8-512,1-12-200,-6-10-128,-4-13-168,2-13-832,4-20-921,-6-8-1063,-2-17-1641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30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95 13051,'0'0'3507,"20"-15"-2837,-4 2-546,-9 7-79,0-1 0,1 1 0,0 0 0,0 0 0,0 1 1,1 1-1,0-1 0,0 1 0,0 0 0,0 1 0,1 1 1,-1-1-1,1 1 0,15-1 0,-19 3-34,1 0 0,0 0 0,0 1 0,-1 0 1,1 0-1,0 1 0,-1-1 0,1 2 0,-1-1 0,0 1 0,0 0 0,0 0 0,0 0 0,0 1 0,-1 0 0,7 5 0,-7-3-12,1 0 1,-1 0-1,0 1 0,-1-1 0,0 1 0,0 0 0,0 0 0,-1 1 1,0-1-1,0 1 0,-1 0 0,0-1 0,2 13 0,-2-7 10,-1 1 0,0-1 0,-1 1 0,0-1-1,-1 1 1,-1-1 0,0 0 0,-1 1 0,0-1 0,-1 0 0,-8 18-1,3-13 6,-1-1-1,-1 0 1,0 0-1,-1-1 0,-1-1 1,-1 0-1,-16 15 1,12-14-47,-1 0 1,-35 23 0,45-34-717,-2 1 0,1-1 0,0 0 0,-1-1 0,0-1 0,0 1 1,-21 2-1,4-5-4573</inkml:trace>
  <inkml:trace contextRef="#ctx0" brushRef="#br0" timeOffset="1">352 362 9946,'0'0'7066,"134"13"-6458,-83-6-432,0 0-176,-4 6-800,-5 5-1441,-15-3-840,-14-4-1920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31.1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8242,'0'0'3697,"8"115"-2041,17-60 96,10-4-591,5-9-217,4-10-568,1-12-200,3-16-96,1-4-32,0-24-48,2-19-352,22-52-840,-14 7-1489,-6 1-2240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31.5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93 6465,'0'0'7646,"2"-31"-5035,8 17-2437,2 0-1,20-20 0,-70 51-7344,13-4 3317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32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66 36 10682,'0'0'8175,"20"-8"-7917,-8 2-239,-6 3-14,-1 0-1,1 0 1,0 1-1,0 0 1,0 0 0,1 0-1,-1 0 1,0 1-1,1 0 1,-1 1-1,1-1 1,-1 1 0,1 1-1,-1-1 1,1 1-1,-1 0 1,0 1-1,1-1 1,-1 1 0,0 0-1,7 4 1,6 5-108,0 1 0,-1 0 1,0 2-1,-1 0 0,21 23 0,-33-32-134,-1 1 0,1-1 0,-2 1 0,1 0 0,0 0 0,-1 1 0,-1-1 0,1 1 0,2 10 1,-4-13-62,0 1-1,-1-1 1,0 1 0,0-1 0,0 1 0,0-1 0,-1 0 0,0 1 0,0-1 0,0 1 0,0-1 0,-1 0 0,1 0 0,-1 0 0,0 0 0,-4 5 0,-1 1-189,-1-1 0,0-1 1,0 0-1,-1 0 0,0 0 0,-1-1 0,1-1 0,-1 1 0,0-2 0,-1 1 0,-12 3 0,-1 1 135,-1-1 0,0-2 0,-51 9 1,66-15 548,-2 1 379,1 0 1,-1-1-1,1 0 1,-1-1-1,0-1 1,-17-2-1,28 3-485,1 0-1,-1 0 0,1 0 0,-1-1 0,1 1 0,-1 0 0,1 0 0,-1 0 0,1-1 0,-1 1 0,1 0 1,-1-1-1,1 1 0,-1-1 0,1 1 0,-1 0 0,1-1 0,0 1 0,-1-1 0,1 1 0,0-1 0,0 1 1,-1-1-1,1 1 0,0-1 0,0 1 0,0-1 0,-1 0 0,1 1 0,0-1 0,0 1 0,0-1 0,0 1 1,0-1-1,0 0 0,0 1 0,0-1 0,1 1 0,-1-1 0,0 1 0,0-1 0,0 0 0,1 1 0,-1-1 1,0 1-1,1-1 0,19-23 1173,11 5-786,1 0 0,1 2 0,1 2 1,49-17-1,-31 13-198,15-8-85,267-91-718,-308 114-1528,-45 20 136,-124 75 1321,-105 74 1576,243-161-884,-32 27 559,36-29-627,-1 0 0,1-1-1,-1 1 1,1 0 0,0 0 0,0 0 0,-1 0 0,1 0-1,1 1 1,-1-1 0,0 0 0,1 0 0,-1 1 0,1-1-1,-1 0 1,1 1 0,0 1 0,0-3-24,0 0 0,1-1 0,-1 1 0,0-1 0,0 1 0,1-1 0,-1 1 0,1 0 0,-1-1 1,0 1-1,1-1 0,-1 0 0,1 1 0,-1-1 0,1 1 0,-1-1 0,1 0 0,-1 1 0,1-1 0,0 0 0,-1 0 0,1 1 0,-1-1 0,1 0 0,0 0 1,-1 0-1,1 0 0,-1 0 0,2 0 0,25 1 183,-18-1-115,1-1-25,1 0 0,0 0 0,-1-1-1,1-1 1,-1 1 0,1-2 0,12-5-1,69-40 23,-67 34-138,1 1-1,32-12 1,-55 25 29,1 0-1,-1 0 1,1 0-1,0 0 1,0 0 0,0 1-1,-1-1 1,6 1-1,-8 0 28,0 1 0,0-1 0,0 0 0,0 1 0,0-1 0,0 0 0,0 1 0,0-1-1,0 1 1,0 0 0,0-1 0,-1 1 0,1 0 0,0-1 0,0 1 0,-1 0 0,1 0 0,0 0 0,-1-1 0,1 1-1,-1 0 1,1 0 0,-1 0 0,1 0 0,-1 0 0,0 0 0,1 0 0,-1 0 0,0 0 0,0 2 0,3 27 31,0 0 1,-4 43 0,0-23 170,1-50-182,0 1 0,0-1 0,0 1 0,0 0 0,0-1 0,0 1 0,0 0 0,0-1 0,0 1 0,1-1-1,-1 1 1,0 0 0,0-1 0,1 1 0,-1-1 0,0 1 0,1-1 0,-1 1 0,0-1 0,1 1 0,-1-1 0,1 1 0,-1-1 0,1 0 0,-1 1 0,1-1 0,-1 0 0,1 1 0,-1-1 0,1 0 0,0 0 0,-1 1-1,1-1 1,-1 0 0,1 0 0,0 0 0,-1 0 0,1 0 0,-1 0 0,1 0 0,0 0 0,-1 0 0,1 0 0,0 0 0,-1 0 0,1-1 0,-1 1 0,1 0 0,-1 0 0,1-1 0,0 1 0,31-18 330,-4-7-512,-1-1 0,-2-1 1,0-1-1,-2-1 0,29-49 0,-8 1 50,38-93 0,-74 157 884,-4 17-343,-2 27-158,-2-18-209,6 135 1222,6 1-1,38 175 1,-45-300-2698,4 40 0,-9-64 1353,0 0-1,0 0 1,0 0 0,1 1 0,-1-1 0,0 0 0,0 0-1,0 0 1,0 1 0,0-1 0,0 0 0,0 0 0,0 1-1,0-1 1,0 0 0,0 0 0,0 1 0,0-1 0,0 0-1,0 0 1,0 0 0,0 1 0,0-1 0,0 0 0,0 0-1,0 1 1,-1-1 0,1 0 0,0 0 0,0 0 0,0 1-1,0-1 1,0 0 0,-1 0 0,1 0 0,0 0 0,0 1-1,0-1 1,0 0 0,-1 0 0,1 0 0,0 0 0,0 0-1,-1 0 1,1 0 0,0 0 0,0 0 0,0 1 0,-1-1 0,1 0-1,0 0 1,0 0 0,-1 0 0,1 0 0,0-1 0,0 1-1,-1 0 1,1 0 0,0 0 0,0 0 0,-1 0 0,1 0-1,0 0 1,0 0 0,0 0 0,-1-1 0,1 1 0,0 0-1,0 0 1,-13-14-2555,7 6 1807,1-1 0,1 0-1,0-1 1,0 1 0,0 0 0,1-1-1,1 0 1,-3-19 0,3 11 1507,1-1 0,0 0 0,2 1 0,2-21 0,-2 34-271,0-1 0,1 1-1,0 0 1,0 0 0,0 0-1,0 0 1,1 0 0,0 0-1,0 0 1,0 1 0,1 0-1,-1-1 1,1 1 0,0 1 0,0-1-1,1 0 1,-1 1 0,1 0-1,0 0 1,-1 1 0,7-3-1,11-5 469,1 1-1,1 2 1,34-8-1,-34 10-744,12-4-1068,-1-2 0,42-17 0,-35 8-4079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32.8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415 1 12067,'0'0'5161,"-115"193"-3753,67-89-416,5-3-560,6-16-304,8-25-64,0 1-64,-2-1-80,5-15-840,1-19-736,8-13-1089,3-13-2096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2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441 5 9482,'0'0'8746,"-5"-2"-8338,4 2-397,1-1 0,-1 1 0,0 0 0,0-1 0,0 1 0,0 0 0,0 0 0,0 0 0,0 0 0,0 0 0,0 0 0,0 0 0,0 0 0,0 0 0,0 0 0,0 0 0,0 1 1,0-1-1,0 0 0,0 1 0,1-1 0,-1 1 0,0-1 0,0 1 0,0-1 0,1 1 0,-1 0 0,-1 0 0,-21 37 187,21-35-184,-195 383 1609,136-251-1120,-43 143 0,97-253-1877,-8 51 0,16-72-3528,7-9 354,6-19-4443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33.1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13099,'0'0'6065,"136"133"-5257,-81-76-392,7 1-312,4-1-96,-1-6-8,-1-7-752,9 3-1056,-13-10-2433,-14-10-1800</inkml:trace>
  <inkml:trace contextRef="#ctx0" brushRef="#br0" timeOffset="1">781 945 11362,'0'0'8530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42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0 614 9026,'0'0'6656,"5"-2"-5852,398-71 705,-288 55-1163,279-42 636,400-70-109,-631 92-849,-1-6 0,245-104 0,-120 50-9,-283 96-28,-3 2-22,-10 0-1351,1 2 741,0-1-1,-1 1 1,1 0-1,0 1 1,0 0 0,-8 4-1,-22 7-2813,-16 1-2572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06.3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0 979 4657,'0'0'4989,"3"-2"-4556,24-22 495,-1-1 0,-2-2 0,0 0 0,29-46 0,-23 32-596,31-44-162,-4-3-1,-3-2 0,-5-2 1,41-108-1,-73 157-152,1-1-79,16-58 0,-33 102-82,-1 0 0,0-1 1,0 1-1,0 0 0,0 0 0,0-1 0,1 1 0,-1 0 0,0 0 0,0-1 0,0 1 0,0 0 0,0 0 0,0-1 0,0 1 0,0 0 0,0 0 0,0-1 0,0 1 1,0 0-1,0 0 0,0-1 0,0 1 0,-1 0 0,1 0 0,0-1 0,0 1 0,0 0 0,0 0 0,0 0 0,0-1 0,-1 1 0,1 0 0,0 0 0,0 0 0,0-1 0,-1 1 1,1 0-1,0 0 0,0 0 0,-1 0 0,1 0 0,0 0 0,0-1 0,-1 1 0,1 0 0,0 0 0,0 0 0,-1 0 0,1 0 0,0 0 0,0 0 0,-1 0 0,1 0 1,-3 0-136,-12-5-6693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06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53 7210,'0'0'2848,"20"-5"-2750,25-8 90,0 3 0,48-5 0,144 6 245,-236 9-441,0 0 1,0 0-1,1 1 0,-1-1 0,0 1 1,0-1-1,1 1 0,-1-1 0,0 1 1,0 0-1,0 0 0,0 0 0,0-1 1,0 1-1,0 0 0,0 0 0,0 0 1,0 0-1,-1 1 0,1-1 0,0 0 0,-1 0 1,1 0-1,-1 1 0,1-1 0,-1 0 1,0 0-1,1 2 0,7 46-57,-7-37 59,8 82 3,-7-53 14,2-1-1,2 1 0,1-1 0,25 75 0,-27-105-186,0 1-1,0-1 1,1 0 0,1-1 0,12 16-1,1-9-1748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6.6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1 181 11891,'0'0'2136,"116"-9"-792,-8-22-424,31-11-599,7 1-217,-28 7-104,-39 17-1881,-48 10-5296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45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7194,'0'0'5587,"17"29"-4470,102 167 1248,-75-130-1289,72 83 1,192 152-1422,-301-294-191,-6-6 322,0 0 0,0 0-1,-1 0 1,1 0 0,0 0 0,0 0 0,1 0 0,-1-1 0,0 1-1,0 0 1,0-1 0,0 1 0,1-1 0,-1 1 0,0-1 0,0 0-1,2 1 1,-2-16-8321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45.7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477 1 11018,'0'0'2945,"-126"89"-2057,86-25-456,-4 11-280,2 5-96,-2 2 8,-1-3-56,5-6-8,1-6 0,8-12-640,15-13-1104,7-18-1393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46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10970,'0'0'3217,"-4"115"-3097,4-7 768,0 1 224,0-6-599,8-14-369,3-25-72,-6 7-72,0 0-184,-3-9-769,-2-13-1095,-2-16-825,-10-18-1480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46.4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1 147 8194,'0'0'5480,"16"23"-4799,109 149 138,-116-161-775,61 72 139,-63-75-170,1-1 0,0 0 1,0 0-1,1-1 0,-1 0 1,1-1-1,20 9 0,-27-13 2,0 0-1,1 0 1,-1-1-1,1 1 1,0-1-1,-1 1 1,1-1 0,-1 0-1,1 0 1,-1 0-1,1-1 1,0 1-1,-1-1 1,1 1-1,-1-1 1,1 0-1,-1 0 1,0 0-1,1 0 1,-1 0-1,0-1 1,0 1-1,0-1 1,4-2-1,1-4 55,0 0 0,-1 0 0,0 0-1,10-18 1,-10 15-73,25-46-439,-2-2 0,-3-1-1,-3-1 1,29-117 0,-49 290 1053,-2-79-401,6 186 1035,-3-166-941,3 1 0,14 54 0,-17-93-352,0 1-1,1-1 1,1 0-1,0 0 0,1 0 1,1-1-1,0 0 1,1-1-1,1 0 0,15 17 1,-24-29-42,-1 0 0,1-1-1,0 1 1,-1-1 0,1 1 0,0 0 0,0-1 0,-1 0 0,1 1-1,0-1 1,0 1 0,0-1 0,-1 0 0,1 0 0,0 1 0,0-1-1,0 0 1,0 0 0,0 0 0,0 0 0,0 0 0,-1 0 0,1 0-1,0 0 1,0 0 0,0-1 0,0 1 0,0 0 0,0-1 0,-1 1-1,1 0 1,0-1 0,0 1 0,-1-1 0,1 1 0,1-2 0,0-1-398,1 1 0,-1-1 0,0 0 0,0 0 0,-1 0 1,1 0-1,2-7 0,6-27-5976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46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9514,'0'0'3481,"4"34"-3277,34 458 1766,-25-271-1101,-13-219-841,1 13 37,0-1 0,1 0-1,1 0 1,4 15 0,-6-26-63,0-1 0,0 0 0,0 1 0,0-1 1,0 0-1,1 0 0,-1 1 0,1-1 0,0 0 0,-1-1 0,1 1 1,4 3-1,-5-4-1,1-1 0,-1 1 1,1 0-1,-1-1 1,1 1-1,-1-1 0,1 0 1,0 0-1,-1 1 0,1-1 1,0 0-1,-1 0 0,1-1 1,0 1-1,-1 0 0,1 0 1,0-1-1,-1 1 0,1-1 1,-1 1-1,3-3 1,10-5 169,0 0 0,0-1 0,-2-1 0,1-1 0,18-20 1,15-11 11,-4 7-45,2 2 0,82-46 0,-101 66-300,0 1 0,1 1 0,0 1 0,1 1 0,0 2 0,0 0 0,36-3 0,-62 10-241,10 0 449,-6 1-1679,-11 9-9128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2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14403,'0'108'2225,"12"20"-1681,14 14-88,7-31 136,-2-36-168,-7-20-264,-6-15-152,2-2-8,-6-5-48,-4-4-272,-10-12-600,0-14-249,-31-3-471,-2-10-3049,-4-11-1936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2:48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0 677 5761,'0'0'2801,"19"-4"-1426,263-54 4057,-5 11-3185,493-102-8,-87-65-1783,-271 77-393,-385 129-33,-7 2 137,0 0-1,21-11 2342,-27-3-16156,-8 9 7652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00.7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 10306,'0'0'4201,"137"-51"-3929,-81 38-24,-1 4-120,-4 5-56,-9 2-72,-7 2 0,-8 0-8,-5 0 8,-4 2-336,-7 11-808,-7 13-824,-4-5-753,0 1-488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01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0 181 8738,'0'0'2400,"128"-57"-1199,-59 30-361,4 1-376,0 3-208,-4 3-136,-12 5-120,-13 6 0,-17 5-864,-18 4-729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01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6969,'0'0'3351,"18"6"-2597,11 2-222,-1 2 1,0 1-1,0 2 0,27 16 0,-32-14-239,-1 2 0,-1-1 1,-1 2-1,0 1 0,-1 1 0,30 40 0,-39-45-245,0 1 0,-1 0 0,-1 0 0,-1 1 0,0-1 0,-1 2 0,-1-1 0,0 1-1,-2-1 1,0 1 0,1 24 0,-4-20-11,-1-1 0,0 0-1,-2 1 1,0-1 0,-2 0 0,0-1 0,-1 1-1,-1-1 1,-1 0 0,-1-1 0,-1 1-1,0-2 1,-17 23 0,-92 108-642,17-22-6125,83-101 1517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01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12291,'0'0'2000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2.4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 5961,'0'0'8642,"120"-24"-7410,-54 4-223,5 2-689,8 4-192,-5-1-128,-8 6 0,-8 2-376,-14 3-393,-13 4-463,-13 0-336,-18 4-841,0 8-719,-5-1-3346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2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232 0 12547,'6'17'653,"97"208"-234,-101-222-412,82 181-12,-76-162 91,-2-1 0,0 1-1,-1 0 1,-1 0 0,-1 0 0,-1 0-1,0 24 1,-2-42 30,-1-1 1,1 1-1,-1-1 0,1 1 1,-1-1-1,0 1 0,-1-1 1,1 1-1,0-1 0,-1 0 1,0 0-1,0 0 0,0 0 1,0 0-1,0 0 0,0 0 1,-1-1-1,-4 4 0,2-2 15,0-1-1,0 0 1,-1 0 0,1-1-1,-1 1 1,0-1 0,0 0-1,0-1 1,0 0-1,-7 1 1,-5 0-24,1-2-1,-1 0 1,0-1-1,0-1 1,0 0-1,-29-9 1,8 0-136,2-1 1,-1-3-1,-48-25 0,86 40-76,-1 0 0,1-1-1,-1 1 1,1 0 0,-1-1-1,1 1 1,0 0 0,-1-1-1,1 1 1,-1-1 0,1 1-1,0-1 1,-1 1 0,1-1-1,0 1 1,0-1 0,-1 1-1,1-1 1,0 1 0,0-1-1,0 1 1,0-1 0,0 1-1,0-1 1,0 0 0,0 1-1,0-1 1,0 1 0,0-1-1,0 1 1,0-1 0,0 1-1,0-1 1,1 0 0,-1 1-1,0-1 1,0 1 0,1-1-1,-1 1 1,0-1 0,1 1-1,-1 0 1,0-1 0,1 1-1,-1-1 1,1 1 0,-1 0-1,0-1 1,1 1 0,-1 0-1,1 0 1,-1-1 0,2 1-1,12-11-5774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3.2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307 62 10746,'0'0'4352,"-18"-12"-3751,-5-3-531,-33-15 0,54 29-68,0 0 0,-1 0-1,1 1 1,0-1-1,0 1 1,0 0 0,0-1-1,-1 1 1,1 0-1,0 0 1,0 1 0,-1-1-1,1 0 1,0 1-1,0-1 1,0 1 0,0 0-1,0-1 1,0 1-1,0 0 1,0 0 0,0 1-1,0-1 1,0 0-1,1 1 1,-1-1 0,0 1-1,1-1 1,0 1 0,-1 0-1,1 0 1,0-1-1,-2 3 1,-2 4 5,-4 2 17,1 0 0,1 1 1,0 0-1,0 0 0,1 1 1,1-1-1,-1 1 0,2 1 1,0-1-1,-4 22 0,7-27-17,0 0 0,1 0 0,0 1 0,0-1 0,0 0-1,1 0 1,0 1 0,0-1 0,1 0 0,0 0 0,0 0 0,1-1 0,0 1 0,0 0-1,0-1 1,1 0 0,0 0 0,0 0 0,1 0 0,8 8 0,9 4 1,1-1-1,0-1 1,1-1 0,1-1-1,45 18 1,-45-22-10,0 2 1,-1 0-1,0 2 0,0 1 1,-2 0-1,26 24 0,-45-36 5,1 1 0,-1-1-1,0 1 1,0 0 0,-1 0-1,1 0 1,-1 0 0,0 0-1,0 1 1,0-1-1,-1 1 1,1-1 0,-1 1-1,0-1 1,-1 1 0,1 0-1,-1 0 1,0 0-1,0-1 1,0 1 0,-1 0-1,1 0 1,-1-1 0,0 1-1,-1-1 1,1 1-1,-1-1 1,0 1 0,0-1-1,0 0 1,-1 0 0,0 0-1,-4 6 1,-9 7 36,0-1 0,-1-1 0,-1 0 0,-1-1 0,0-2 0,0 1 0,-32 13 1,17-11-33,1-1 0,-2-2 1,1-1-1,-38 6 0,68-16-64,-9 1-92,1 0 0,-24 0 1,34-2-45,-1 0 0,1 0 0,0 0 1,-1 0-1,1-1 0,0 1 0,0-1 0,-1 1 1,1-1-1,0 0 0,0 0 0,0 0 0,0 0 1,0 0-1,0-1 0,0 1 0,0-1 0,1 1 1,-1-1-1,0 0 0,-2-2 0,-2-20-5487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3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86 126 10802,'0'0'1115,"-2"21"-721,1-15-403,-9 105 347,10-94-189,0 1 0,1 0 1,1-1-1,1 1 1,7 28-1,-3-27-34,1 1 1,1-1-1,0-1 0,2 0 0,0 0 0,1-1 1,0-1-1,19 19 0,-25-28-69,0-1-1,1 0 1,0 0-1,1 0 1,-1-1-1,1 0 1,0 0 0,0-1-1,0 0 1,1-1-1,-1 0 1,1 0-1,0 0 1,0-1 0,0-1-1,0 0 1,0 0-1,0 0 1,1-1-1,17-3 1,-20 1-10,0 0-1,0-1 1,-1 0-1,1-1 1,-1 1-1,0-1 1,0-1-1,0 1 1,0-1 0,-1 0-1,1 0 1,-1 0-1,-1-1 1,1 0-1,-1 0 1,0 0 0,0 0-1,4-12 1,1-1-22,0-1 1,-2-1-1,0 1 1,-2-1-1,4-24 1,-5 23-51,-2-1 1,0 1 0,-2 0-1,0-1 1,-1 1-1,-1 0 1,-10-38 0,10 50 42,-2 0 0,1 1 0,-1-1 0,-1 1 0,0-1 0,0 1 0,-1 1 0,0-1 0,-1 1 0,1 0 0,-2 0 0,1 1 0,-1 0 0,0 1 0,0-1 0,-1 2 0,0-1 0,-15-6 0,9 6 26,0 1 0,-1 0-1,1 1 1,-1 1-1,0 1 1,1 0-1,-1 1 1,0 1 0,0 0-1,0 1 1,0 1-1,0 0 1,-19 6-1,25-5-113,-1 1-1,0 0 0,1 1 0,0 0 0,0 0 0,0 1 0,0 0 0,-12 12 0,16-13-210,1 0 1,-1 1-1,1 0 0,1 1 1,-1-1-1,1 1 0,0-1 1,1 1-1,-1 0 0,2 1 1,-1-1-1,1 0 0,-2 10 1,2 13-4615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4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14819,'0'0'2025,"-20"133"-1753,20-11-120,0-2 736,3-21-392,14-33-352,-1-24-128,4 1-16,-2 3-152,-1-4-840,-6-9-657,-11-19-639,-6-8-857,-10-6-3456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3.8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7034,'0'0'3936,"21"-1"-2970,218-7 2741,-7 5-2055,420 1 70,1 45-1550,-125 38-152,69 8-17,-489-81 15,-66-7-13,-1 3 0,1 1-1,46 12 1,-85-16-10,0 0-1,0 0 0,0 1 0,0-1 0,-1 1 0,1 0 0,0 0 0,-1 0 0,1 0 0,-1 0 0,0 1 0,1-1 0,-1 1 0,0-1 0,-1 1 0,1 0 0,0 0 0,-1-1 0,0 1 1,1 0-1,-1 1 0,0-1 0,1 6 0,0 7-3,0 0 1,-1 0-1,-2 28 1,1-15 22,-39 499 547,0-73 289,36-125-130,7-247-489,28 160 1,4-85-46,15 76-66,-44-191-98,-2 1 0,-3-1-1,-3 65 1,0-100 44,0 0-1,0 0 1,-1 1 0,0-1-1,-1 0 1,0-1 0,-7 15-1,8-19 1,0 0-1,1 0 1,-1 0-1,0 0 0,-1 0 1,1-1-1,0 1 0,-1-1 1,0 0-1,1 0 0,-1 0 1,0 0-1,0 0 0,0-1 1,0 1-1,0-1 0,-1 0 1,1 1-1,0-2 0,-1 1 1,-5 0-1,-127-1 66,-265-38 0,242 18-105,-1358-181 146,1412 186-177,50 7 8,-97-16 4,126 19 10,0-2 0,1-1 0,-40-18 1,58 23-196,0-1 0,0 0 1,0-1-1,1 0 0,0 0 0,0 0 1,0-1-1,0 1 0,1-2 1,-5-6-1,1-2-1264,0-1 0,1 0 0,-8-22 0,1-4-4428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2.9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1 105 14771,'0'0'5577,"125"-77"-5529,-72 64-48,4 4 0,-4 4-176,-4 5-736,19 0-1032,-17 0-2201,-8 0-1976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4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0 298 15251,'0'0'1795,"18"25"-1349,183 292 125,-199-314-568,111 173 106,-85-137-102,2-1 1,44 44-1,-70-78-4,0-1 0,0 1-1,0-1 1,1 0 0,-1 0 0,1-1-1,0 0 1,0 1 0,-1-1 0,1-1-1,1 1 1,-1-1 0,0 0 0,0 0-1,7 0 1,-4-1 9,0 0 0,0-1 0,0 0 0,-1-1 0,1 0 0,-1 0 0,1 0 0,-1-1 0,11-6 0,-2 0-4,1-2 1,-2 0-1,0 0 0,0-2 1,-1 0-1,0 0 1,20-27-1,-24 24-46,0 1-1,-1-1 1,0-1 0,-2 1-1,0-1 1,-1-1 0,0 1-1,5-34 1,-5 3-46,-1 1 0,-3-54-1,-2 93 88,0-47-48,-7-57 1,4 94 110,0 0 0,-1 0 1,0 1-1,-2-1 0,0 1 1,-1 0-1,-12-20 1,8 17 125,1 2 17,-1 0 1,-1 0 0,0 1-1,-1 0 1,-24-23-1,37 39-251,-1 1-1,1-1 0,-1 1 1,1-1-1,-1 0 0,1 1 1,-1-1-1,1 1 0,-1 0 1,1-1-1,-1 1 0,0-1 1,1 1-1,-1 0 1,0-1-1,0 1 0,1 0 1,-1 0-1,0 0 0,1 0 1,-1-1-1,0 1 0,0 0 1,1 0-1,-1 0 0,0 1 1,0-1-1,1 0 1,-1 0-1,0 0 0,1 0 1,-1 1-1,0-1 0,1 0 1,-1 1-1,0-1 0,1 0 1,-1 1-1,0-1 0,1 1 1,-1-1-1,1 1 0,-1-1 1,1 1-1,-1 0 1,1-1-1,-1 2 0,-1 3-696,0 0-1,0 0 1,1 0-1,0 1 1,-1 7 0,0 0-930,-4 16-2789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4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99 15747,'0'0'2593,"128"-60"-1825,-66 45-504,5 4-256,-3 4-8,-7 3-208,-10 3-704,-14 1-1089,-13 0-2271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5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0 194 4625,'0'0'11843,"106"-31"-10499,-37 9-312,10-1-720,-3 1-312,-6 2-168,-6-8-1304,-22 5-2769,-21-1-1984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5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4257,'0'0'11966,"17"1"-11405,-10-1-497,14 1 233,0 0-1,0 2 1,0 0-1,32 10 1,108 45 307,-139-48-603,0 0-1,-1 2 1,-1 0-1,1 1 1,20 19 0,-36-27-3,1 0 1,-1 1 0,0 0 0,0 0-1,-1 0 1,0 0 0,0 1-1,0-1 1,-1 1 0,0 0 0,0 0-1,-1 1 1,0-1 0,0 0 0,0 1-1,-1-1 1,-1 1 0,1 14-1,-2-9 36,-1 0-1,0 0 0,-1-1 0,-1 1 0,0-1 0,0 1 0,-1-1 0,-1 0 1,0-1-1,-9 14 0,-92 120 301,5-8-2237,84-109-1327,-19 41 0,18-25-5131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3:55.8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69 32 9074,'0'0'16251,"0"4"-16171,-1-4-288,-7 0-720,3 0-536,-13-6-633,-1-7-1903,1-3-2842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05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0 265 4337,'0'0'4553,"2"-19"-3053,-2 5-1262,0 6-95,-1 1 0,2-1 0,-1 1 0,1-1 0,0 1-1,1-1 1,0 1 0,0 0 0,0-1 0,1 1-1,0 0 1,1 1 0,-1-1 0,8-9 0,-1 5 8,1 1 0,0 1 0,0 0 0,1 0 0,0 1 0,0 1 0,1 0 0,0 1 0,0 0 0,15-4 1,-11 5-118,1 0 0,-1 1 0,1 1 0,0 1 0,0 0 0,0 1 1,31 3-1,-43-1-35,0 0-1,0 0 1,0 1 0,-1 0-1,1 0 1,-1 1 0,0-1 0,1 1-1,-1 0 1,0 1 0,0-1 0,-1 1-1,1 0 1,-1 0 0,0 1 0,0-1-1,0 1 1,-1 0 0,0 0-1,0 0 1,0 0 0,0 0 0,-1 1-1,0-1 1,3 9 0,-1 3 12,0 0 0,-1-1 0,0 1 0,-2 0 0,0 1 1,-1-1-1,-3 31 0,0-31-150,0-1 0,-1 0 1,-1 0-1,-1 0 0,0 0 1,0-1-1,-16 24 0,8-17-1173,-2 0 0,-1 0 0,-37 35 0,3-14-3171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05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1 239 6281,'0'0'2793,"100"-42"-841,-38 19-375,7-3-841,6 1-528,-2-1-208,-5 2-304,-5-5-1008,-15 5-1065,-19 4-1672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05.7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0 651 5457,'0'0'5881,"0"102"-5721,13-45 49,9 1-33,3 1-176,-3-5-577,4 3-1047,-12-15-688,-4-13-2433</inkml:trace>
  <inkml:trace contextRef="#ctx0" brushRef="#br0" timeOffset="1">296 91 12051,'0'0'2577,"19"-14"-2455,8-6-76,33-18 0,-54 35-51,1 0 0,-1 1 1,1-1-1,0 1 0,0 1 1,0-1-1,0 1 0,0 0 1,0 1-1,0-1 0,0 1 0,0 1 1,0 0-1,0 0 0,0 0 1,0 1-1,-1-1 0,1 2 1,0-1-1,-1 1 0,1 0 1,9 6-1,-11-5-7,0 0-1,0 0 1,0 1 0,-1-1 0,1 1-1,-1 0 1,0 0 0,0 0 0,-1 1-1,1-1 1,-1 1 0,-1 0 0,1 0-1,-1 0 1,0 0 0,0 1 0,-1-1 0,0 0-1,0 1 1,0-1 0,-1 12 0,-1-7 31,0 0 1,-1 0 0,0 0-1,0 0 1,-2 0 0,1 0-1,-1-1 1,-1 0 0,0 0-1,0 0 1,-12 16-1,-2-1-69,-1 0-1,-2-2 0,0-1 1,-30 25-1,36-35-989,0-1 1,-1-1-1,0 0 0,-27 11 1,4-9-5097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06.1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 8346,'0'0'5521,"127"-22"-4809,-72 20-688,-2 2-24,2 0-1352,-17 6-1697,-16 1-2328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06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10866,'0'0'2937,"20"128"-1977,4-95-528,1-10-232,-3-4-200,-4-10 0,-1-7-40,-3-2 40,5-4 128,6-20 32,10-9-160,5-9-128,22-18-712,-11 7-1200,-9 10-2489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3.2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482 256 14163,'0'0'1530,"3"19"-1037,28 192 844,3 281 0,-34-480-1255,0 1 0,-1 0 0,0 0 0,-1 0 0,-1 0 1,0-1-1,-7 17 0,9-25-61,-1 0 1,0 0-1,-1 0 0,1 0 1,-1-1-1,1 1 1,-1-1-1,0 0 1,0 0-1,-1 0 0,1 0 1,-1 0-1,1-1 1,-1 0-1,0 1 1,0-1-1,0-1 0,0 1 1,0 0-1,0-1 1,0 0-1,-1 0 1,-7 0-1,5 0-47,0-1 0,0-1 0,0 1 0,0-1 0,0-1 0,1 1 0,-1-1 0,0 0 1,1-1-1,-1 1 0,1-1 0,0-1 0,-7-3 0,-8-8-336,0-1 1,-22-21 0,43 37 350,-32-30-991,3-1 0,-34-42 0,-7-24-3779,63 88 4176,-49-74-5943</inkml:trace>
  <inkml:trace contextRef="#ctx0" brushRef="#br0" timeOffset="1">311 0 13619,'0'0'3649,"86"8"-3649,-63-3 0,10-1-64,-4-2-1457,-5-2-3256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06.8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1 533 8162,'0'0'2911,"15"-2"-2045,33-7-236,0-2 0,76-28 1,404-175 3,-82 30-730,-357 147-1970,-35 10-2744,-36 17 511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07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702 2149 5449,'0'0'4812,"-21"-8"-3715,-10-3-711,-2-1 165,-47-25 1,48 20-247,1-2 0,0-1 0,2-2 0,1-1-1,0-1 1,2-1 0,1-1 0,1-1 0,1-2 0,-32-52 0,24 26-213,2 0-1,3-2 1,2-1-1,3-1 1,-19-83-1,29 91-89,1-1-1,3 0 0,3-1 0,3-94 1,4 107-5,2 1 0,1 0 0,3 0 0,1 1 0,1 0 0,2 1 0,19-37 0,-11 34-10,3 1 1,0 1-1,3 1 1,1 1 0,2 1-1,1 2 1,60-51-1,-41 45-27,1 3-1,2 1 1,2 3 0,115-49 0,-130 65-13,0 2 1,0 2-1,1 1 1,1 3-1,-1 1 1,1 2 0,1 2-1,-1 2 1,0 1-1,0 3 1,1 1 0,-2 2-1,1 2 1,-1 2-1,0 1 1,49 22 0,-35-8-45,-1 3 0,-1 2 1,-1 3-1,-2 2 0,-1 1 1,82 83-1,-94-80-177,-1 2 0,-3 2-1,-1 1 1,-2 1 0,-2 2 0,-2 1 0,38 100 0,-53-116 85,-2 0 0,-1 1 0,-1 0 0,-2 0 0,-1 1 0,-2-1 0,-1 1 0,-5 48 0,0-56 108,-1-1 0,0 0-1,-2 0 1,-1 0 0,-1-1-1,-1 0 1,-1-1 0,-1 0-1,-2 0 1,0-2-1,-27 34 1,7-19 25,0-1 1,-78 59-1,-95 41-944,138-98-1298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07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17036,'0'0'0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15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1 590 1592,'0'0'6543,"1"-23"-3082,5 17-3222,-1-1 1,2 1 0,-1 0-1,1 0 1,0 0-1,0 1 1,12-6-1,-9 4-113,8-4-65,1 2 1,-1-1 0,1 2-1,1 1 1,0 0-1,0 1 1,0 1 0,0 1-1,1 1 1,0 1 0,0 1-1,-1 0 1,1 2 0,0 0-1,0 2 1,-1 0 0,32 9-1,-31-6 5,0-1 0,1-2 0,-1 0 0,1-1 0,0-1 0,25-2 0,-33 0-31,0-1-1,0-1 0,0 0 0,-1 0 1,0-2-1,0 0 0,0 0 0,0-1 1,-1 0-1,21-15 0,60-58 75,-69 56-127,1 2 1,1 0 0,0 2 0,45-24 0,-64 39 1,0 2-1,1-1 1,-1 1 0,1 0 0,0 1 0,0 0 0,-1 0 0,1 0 0,14 2 0,3 2-25,42 10 0,13 1 48,-47-11 2,0-1 0,1-2 0,-1-2 0,0-1 1,0-1-1,0-2 0,-1-1 0,58-21 0,-16 3 5,125-28 0,-66 16-5,-24 5-2,-101 30-153,-7 2 7,0 0 0,1 0-1,-1 0 1,0 0 0,0 0 0,1-1 0,-1 1 0,0-1 0,0 1 0,0 0-1,0-1 1,0 0 0,0 1 0,0-1 0,0 0 0,0 1 0,0-1 0,0 0 0,0 0-1,0 0 1,0 0 0,-1 0 0,1 0 0,0 0 0,-1 0 0,1 0 0,-1 0 0,2-2-1,-2-3-4641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17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1 161 7698,'0'0'5809,"19"-2"-5272,359-64 2916,-103 15-2818,-227 43-765,52-8-958,-37 2-2663,-55 11 1367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18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11018,'0'0'2105,"22"104"-1265,0-40-368,2 7-288,1 0-104,3-2-80,-1-10-88,0-10-712,8-2-872,-4-14-793,-6-15-776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18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1 340 5009,'0'0'8269,"22"-13"-7679,-5 3-478,137-73 562,-153 82-675,117-63 265,-106 57-385,-1-1-1,0 0 1,-1-1 0,0 0 0,0-1-1,-1 0 1,14-18 0,-21 25-16,0 0-1,-1 0 1,1 1 0,-1-1-1,0 0 1,0 0 0,0 0-1,-1 0 1,1 0 0,0 0-1,-1 0 1,0-5 0,0 6 65,0 1 0,-1 0 0,1-1-1,0 1 1,-1 0 0,1 0 0,-1-1 0,1 1 0,-1 0 0,0 0 0,1 0 0,-1 0 0,0 0 0,0-1 0,0 2 0,0-1 0,0 0 0,0 0 0,0 0 0,0 0 0,0 1 0,0-1 0,0 0 0,-1 1 0,1-1 0,0 1 0,0-1 0,-3 1 0,-22-4-159,1 1 0,-1 1 1,-47 4-1,45-1 386,23-1-19,-1 0 0,1 1 0,-1-1 0,1 1 0,-1 1 0,1-1 0,0 1 1,-1 0-1,1 0 0,0 1 0,0-1 0,1 1 0,-1 0 0,0 1 0,1-1 0,0 1 1,0 0-1,0 0 0,0 0 0,1 0 0,-1 1 0,1-1 0,0 1 0,1 0 0,-1 0 1,1 0-1,0 0 0,0 0 0,0 1 0,1-1 0,0 1 0,-1 10 0,0-6 69,1 1 0,0 0 0,1 0 1,0 0-1,1 0 0,0-1 0,1 1 0,0 0 0,0 0 0,1-1 0,6 14 0,-5-16-133,0-1 0,1 0 0,-1 0 0,1 0 0,1 0 0,0-1 0,0 1 0,0-2 0,0 1 0,1-1 0,0 0 0,0 0 0,1-1 0,15 7 0,-8-5-138,1-1 0,-1-1 0,1 0-1,0-2 1,1 1 0,-1-2 0,0 0 0,1-1 0,22-3 0,-33 2-161,1 0 0,-1-1 0,0 0 0,0 0 0,0 0 0,1-1 0,-2 1 0,1-1 0,0-1 0,6-4 0,2-3-1542,0-1 0,15-18 1,2-6-3872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0 178 8282,'0'0'6953,"108"24"-6001,-46-17-615,4-2-225,-1-3-112,-8-2-705,-2-2-1231,-17-10-465,-16-5-1871</inkml:trace>
  <inkml:trace contextRef="#ctx0" brushRef="#br0" timeOffset="1">309 1 8090,'0'0'5665,"-68"97"-3977,50-46-535,3 3-617,4-3-264,4-3-128,5-10-144,2-7-136,0-9-792,0-9-1137,24-13-672,0-6-1159,1-16-769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19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0 298 9058,'0'0'8986,"117"-100"-8642,-48 70-344,3 3-8,-5 3-272,-7 4-608,-14 0-1033,-10-9-1223,-16 5-1129,-10 1-72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19.6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2481,'0'0'8016,"-6"27"-7515,-10 60 770,-4 92-1,16 48 953,4-214-2101,1 1 0,0-1 1,1 1-1,0-1 0,1 1 0,1-1 0,5 14 1,-5-19-109,-1-1 1,2 1 0,-1-1 0,1 0 0,0 0 0,0 0 0,0-1 0,1 1-1,0-2 1,1 1 0,-1-1 0,9 6 0,-9-8-15,1 1 1,0-1 0,0 0-1,0-1 1,0 0-1,0 0 1,0 0-1,1-1 1,-1 0-1,1-1 1,-1 1-1,1-1 1,-1-1-1,1 1 1,-1-2 0,12-2-1,1-1-262,0-2 1,0 0-1,0-2 1,32-18-1,88-64-5862,-82 50-209</inkml:trace>
  <inkml:trace contextRef="#ctx0" brushRef="#br0" timeOffset="1">943 569 12587,'0'0'7001,"-5"0"-10810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3.7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230 1 12227,'0'0'3510,"-16"8"-3133,1 0-288,4-3 3,0 0 0,0 1 1,1 1-1,0 0 0,0 0 0,1 1 1,-11 12-1,1 0 623,0 1 1,-16 25-1,31-39-631,-1-1-1,1 1 0,1 0 1,0 1-1,0-1 0,0 0 1,1 1-1,0-1 1,0 1-1,1 0 0,0 0 1,0 11-1,1-17-87,1 1 1,0-1-1,-1 1 0,1-1 0,0 0 1,0 1-1,0-1 0,0 0 1,1 0-1,-1 1 0,1-1 1,-1 0-1,1 0 0,0-1 1,0 1-1,0 0 0,0-1 0,0 1 1,0-1-1,0 1 0,0-1 1,1 0-1,-1 0 0,0 0 1,1 0-1,-1-1 0,5 2 0,5 1-28,0-1-1,1 0 1,-1-1-1,16 0 0,-21-2-50,-1 1 1,1-1-1,-1-1 0,1 1 0,-1-1 1,1 0-1,-1 0 0,0-1 0,0 0 1,0 0-1,-1 0 0,1-1 0,-1 0 1,0 0-1,0 0 0,0-1 0,0 1 1,7-11-1,-5 5-25,1-1 0,-2 0 1,1 0-1,-2 0 0,1-1 1,-1 0-1,-1 0 0,5-24 0,-5 20 876,-4 31 498,-1 11-1172,4-12-90,0 0 0,1 0 0,1 0 0,0-1 0,1 1 0,0-1 0,1 0 1,0-1-1,14 17 0,-18-24-297,0-1-1,1 0 1,0 0 0,-1-1 0,1 1-1,0-1 1,1 0 0,7 5 0,23 6-6265,-8-9-3152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20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1 141 9538,'0'0'4897,"104"-44"-3433,-11 17-303,2 1-697,-8 6-408,-14 5-56,-23 8-280,-3 5-1273,-9 2-999,-16 0-1433,-16 0-776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20.5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0 212 13155,'0'0'4889,"130"-45"-4337,-65 23-416,3-4-136,-2 1-416,-4-10-1048,-19 6-1417,-15 0-2360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04:20.9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1 544,'0'0'16934,"31"4"-16035,361 67 264,-274-50-1079,60 15-793,-173-35 629,0 0 0,0 1 1,-1 0-1,1 0 0,0 0 1,-1 0-1,1 1 0,-1 0 0,5 3 1,-7-4 45,0 1 0,0-1 0,-1 0 0,1 1 0,-1-1 0,1 1 0,-1-1 0,0 1 0,0 0 0,0-1 0,0 1 0,-1 0 0,1 0 0,-1 0 0,0-1 0,1 1 0,-1 0 0,-1 3 0,0 3 49,0-1 0,0 0 0,-1 1 0,0-1 1,-1 0-1,1 0 0,-9 15 0,-34 52 296,23-41-168,-3 6 109,-19 44 1,38-71-386,1 0 1,0 1-1,1-1 1,0 1-1,1 0 1,1 0-1,-1 24 1,3-1-3056,0-13-3130</inkml:trace>
  <inkml:trace contextRef="#ctx0" brushRef="#br0" timeOffset="1">1152 782 13035,'0'0'5769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44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0 115 4417,'0'0'2107,"2"-1"-1926,9-5 256,0 1 0,1 0-1,-1 1 1,1 0-1,0 1 1,0 0-1,16-1 1,18-5-9,26-7-321,0 2 0,1 5 0,1 2 1,-1 3-1,1 4 0,143 18 0,148 25-84,-98-14-12,-208-21-3,1-4 0,-1-1 0,0-4 0,1-2 0,-1-2-1,0-3 1,81-22 0,-33 3 66,54-17-2752,-151 40 537,-5 0-1882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1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741 2722 9194,'0'0'1316,"-21"-4"-538,-66-16 481,69 15-781,1-1 1,-1-1 0,1-1-1,0 0 1,1-1-1,0 0 1,-16-14 0,-6-2 151,-4-2-223,1-1-1,2-2 1,-53-52-1,73 61-308,0-1 1,1 0-1,2-1 0,0-1 1,1 0-1,2-1 0,-17-41 1,10 3-68,2 0 0,3 0 0,3-2 0,3 0 0,3 0 0,2 0 0,7-95 0,1 125-43,1 0 1,1 0-1,2 0 0,2 0 0,20-49 1,87-160-36,-103 216 52,173-295-31,-154 275 14,2 1-1,3 1 0,1 3 0,60-53 0,-64 69-27,1 2-1,0 1 0,58-27 1,126-45-93,-170 76 70,67-26-88,2 6 1,2 5-1,2 6 1,0 4-1,1 6 1,250-5-1,-283 24 105,305 7-5,-310-1-48,1 4 1,129 32 0,-180-31 57,0 1 0,-1 1-1,-1 2 1,0 2 0,51 33 0,-46-22 23,0 2-1,-3 2 1,64 69 0,-11 4-7,-4 3 1,134 231-1,-169-246 11,-4 3 0,-4 1-1,-4 2 1,34 147 0,-63-207 54,-2 1 0,-2 0 0,1 64 0,-6-83-14,-2 1-1,0-1 1,-1 0-1,-2 0 0,0-1 1,-1 1-1,-1-1 1,-15 32-1,-10 4 78,-2-1 0,-82 99 0,-107 79 88,156-174-97,-1-4 1,-4-2-1,-1-3 0,-136 68 0,84-61 2,-3-4 0,-171 45 0,216-76-32,-1-4 0,-139 12-1,163-26-420,1-3 0,-1-3 0,1-2-1,-99-21 1,-6-15-5644,107 23 2115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1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2833,'0'0'936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4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1 195 11410,'21'0'993,"143"5"-395,503-58 1787,-355 18-1560,607-25 24,11 31-344,-542 18-453,1463-1 127,-1539 13-186,1361 66 55,-507-28-34,2-38-7,-505-4-5,565 29-4,71 13 5,1118 13 28,-1009-37-31,-1142-16 1,697-21-3,-283 3-17,-547 16 10,807 5-974,-379 5-3929,-496-12 1763,-18-4-2285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5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 7762,'0'0'8513,"94"-4"-8457,-28-7 209,11 2 23,9 2-112,-4 3-160,-4 2 32,-10 2-48,-19 0-472,-16 0-745,-15 0-623,-18 8-673,-20-1-375,-8 0-1289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6.2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0 130 10538,'0'0'4249,"135"-1"-2809,-64-8-735,9-2-305,4-2-280,-7 0-120,-11-3-520,-12-8-1201,-19 4-1127,-18-2-2329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6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323 0 13851,'0'0'3329,"23"11"-2961,146 63 348,-147-65-658,11 5-23,33 20 1,-58-29-37,0 0 0,0 0 1,-1 1-1,0 0 1,0 0-1,0 1 0,-1 0 1,0 0-1,7 12 1,-10-14-3,0 0 0,-1 0 0,0 1 0,-1 0 0,1-1 0,-1 1 0,0 0 0,0-1 0,-1 1 0,0 0 0,0 0 0,0 0 0,0-1 0,-1 1 0,0 0 0,-1 0 0,1-1 0,-1 1 0,0-1 0,0 1 0,-1-1 0,-4 7 0,-6 10-13,-1-2-1,-2 1 0,-33 33 1,-33 29-825,-4-4 0,-4-4 0,-167 108 1,156-125-3823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4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13947,'0'0'2120,"70"119"-1655,-32-81-89,4-5-232,-4-7-144,-1-8-32,-5-11-432,-4-7-553,1-7-1175,-7-15-1713,-8-4-3160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7.2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1 121 14075,'0'0'4412,"25"-13"-4300,-2 0-103,-8 5-6,0 0-1,0 0 0,0 1 0,1 1 0,0 1 0,0 0 0,1 1 0,32-3 0,-27 5-4,-3 0-7,-1 1 0,1 0 1,0 2-1,0 0 1,36 7-1,-52-7-22,0 0 1,0 0-1,-1 0 0,1 0 0,0 0 0,-1 1 0,0-1 0,1 1 0,-1-1 1,0 1-1,1 0 0,-1 0 0,0 0 0,-1 0 0,1 1 0,0-1 0,0 0 1,-1 1-1,2 3 0,-2-2-2,0 0 0,0 0 0,0 0 1,0 1-1,-1-1 0,0 0 0,0 0 0,0 1 1,0-1-1,-1 0 0,-1 7 0,-2 4 16,-1-1 0,0-1 0,-1 1 0,0-1 1,-2 0-1,-9 15 0,-101 121 89,116-147-78,1-1 1,0 1-1,-1 0 1,1-1-1,0 1 0,0 0 1,0 0-1,1 0 1,-1 0-1,0 0 1,1 0-1,-1 0 1,1 0-1,0 0 0,-1 0 1,1 0-1,0 1 1,0-1-1,1 0 1,-1 0-1,1 2 1,0-2 16,0-1 0,0 1 0,0-1 1,0 1-1,0-1 0,1 0 1,-1 0-1,1 1 0,-1-1 1,1 0-1,-1 0 0,1 0 0,0-1 1,-1 1-1,1 0 0,0-1 1,0 1-1,2 0 0,11 1 170,0 0-1,0-1 1,0 0 0,21-3-1,-31 2-110,10-2-45,0-1 1,0-1-1,0 0 0,-1 0 0,0-2 0,0 0 1,0 0-1,0-1 0,-1-1 0,0 0 0,-1-1 0,0 0 1,0-1-1,12-14 0,2-3-752,-1-1-1,-2-1 1,0-2-1,26-48 1,-5-5-3302,-9 7-1191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7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9098,'0'0'9050,"0"123"-7794,0-54-304,0 4-312,0 0-423,2-6-169,14-8-48,4-10-8,6-11-673,25-10-1015,-5-14-945,-2-14-2832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7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349 1 14419,'0'0'4561,"-133"118"-3465,87-57-624,2 2-264,4 1-160,4-5-48,8-14-264,10-12-888,14-29-1168,4-19-13140</inkml:trace>
  <inkml:trace contextRef="#ctx0" brushRef="#br0" timeOffset="1">425 202 9554,'0'0'7242,"119"-6"-6258,-81 6-688,-3 7-296,-22 21-1016,-8-3-2177,-5-3-3865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8.2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28 392 14107,'0'0'3073,"-28"104"-2721,28-63 96,11-9-248,22-10-152,11-11 24,9-11-64,7-3 0,2-25 8,0-6-16,11-34-328,-18 8-1441,-11 0-3544</inkml:trace>
  <inkml:trace contextRef="#ctx0" brushRef="#br0" timeOffset="1">643 0 15419,'0'0'4185,"-90"122"-3433,63-70-432,5-3-200,2-4-120,7-8 0,4-13-880,7-24-1072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8.5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159 0 13315,'0'0'6353,"108"6"-5905,-61-1-432,-5 6-16,-18 20-1688,-13 0-3353,-11-2-6506</inkml:trace>
  <inkml:trace contextRef="#ctx0" brushRef="#br0" timeOffset="1">1 526 13715,'0'0'8074,"182"-50"-7202,-52 10-336,8-2-344,-19 11-144,-33 9-48,1 17-912,-25 1-1697,-3 2-3136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2:58.9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10066,'0'0'15059,"27"-7"-17027,-11-4-793,-10 0-4520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3.0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76 13811,'0'0'137,"18"-3"-194,266-11 1061,1208 20 849,-1183-1-1869,303-8 10,283-19 36,-640 1 1178,4 0 80,-268 19-5338,2 2-382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3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0 10186,'0'0'2627,"-1"18"-2148,-4 84 955,-4 173 1932,9-264-3321,0 0-1,1 1 1,0-1 0,1 0-1,1 0 1,-1 0 0,2-1-1,6 16 1,-7-19-37,1-1-1,-1 0 1,1-1 0,1 1-1,-1-1 1,1 0-1,0 0 1,0 0 0,0 0-1,1-1 1,0 0 0,0 0-1,0-1 1,0 0-1,10 4 1,3 0 48,-1-2 1,0 0-1,1-2 1,0 0-1,20 1 0,96-4 191,-80-2-199,7 1-303,1-3 0,-1-2-1,98-24 1,-156 29 23,-1 0 1,0 0 0,0 0-1,0 0 1,1 0-1,-1-1 1,4-3-1,-6 5-56,0-1 0,0 0 0,-1 0 0,1 0 0,0 0 0,-1 1 0,1-1 0,0 0-1,-1 0 1,1 0 0,-1-1 0,0 1 0,1 0 0,-1 0 0,0 0 0,0 0-1,1-1 1,-1-11-6509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4.1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130 1 14875,'0'0'3241,"97"4"-3025,-57 16-24,0 7-8,-6 2 32,-8 4-72,-13 0-64,-13 2 160,-13 5-8,-31 4-232,-16 7-128,-40 20-936,12-13-1649,13-12-5344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5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5145,'0'0'2657,"-2"13"-7026,13-10 3513,0-1-65,-5-2-735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4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196 0 13731,'0'0'3681,"-117"100"-2993,90-50-288,5 4-232,3-3-168,8-3-8,11-6-1184,0-13-2825,0-14-3801</inkml:trace>
  <inkml:trace contextRef="#ctx0" brushRef="#br0" timeOffset="1">608 615 15363,'0'0'4377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5.5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315 10 11618,'0'0'1483,"-17"-2"-488,4 0-775,7 0-179,0 1 0,1 0 0,-1 0 0,0 0 0,1 1 0,-1 0 0,0 0 0,0 1 0,1-1 0,-1 1 0,0 1 0,1-1 0,-1 1 0,1 0 0,-1 0 0,1 0 0,-8 5 0,-3 6 20,1 0 1,1 2-1,0-1 0,1 1 1,1 1-1,0 1 0,1-1 1,1 2-1,0-1 0,1 2 1,1-1-1,1 1 0,1 0 1,1 0-1,0 1 0,-3 36 1,7-50-29,1-1 1,0 0 0,1 0-1,-1 1 1,1-1 0,0 0-1,0 0 1,1 0-1,-1 0 1,1 0 0,0 0-1,1 0 1,-1-1 0,1 1-1,0-1 1,0 0-1,6 7 1,-3-6 30,0 0 0,1 0 0,-1 0 0,1-1 0,1 0 0,-1 0 0,0 0 0,1-1 0,0-1 0,14 4 0,1-1-68,1-1 0,1-1-1,-1-1 1,0-1-1,1-2 1,-1 0 0,0-1-1,0-2 1,0 0-1,0-2 1,-1 0-1,25-11 1,-38 12-228,1 0 0,-1-1 0,0 0 0,0-1-1,-1 0 1,11-10 0,-13 9-548,0 1 0,-1-1-1,0 0 1,7-12 0,2-12-4610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5.8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0 194 14227,'0'0'3950,"17"-3"-3999,28-4-333,0-2 0,-1-2 0,0-2 0,-1-2-1,55-26 1,-78 29-149,0-2 0,-1 0-1,0 0 1,25-27 0,-44 48 571,-2 10 125,0 1 0,-1-1 0,-1-1 0,-8 22 0,-5 23 454,11-28-401,1 1-1,2-1 0,1 67 1,2-98-250,0-1 1,0 0 0,0 1 0,0-1-1,0 0 1,1 1 0,-1-1 0,1 0-1,-1 0 1,0 1 0,1-1 0,0 0-1,-1 0 1,1 0 0,0 0-1,0 1 1,-1-1 0,1 0 0,0 0-1,0-1 1,0 1 0,0 0 0,1 0-1,-1 0 1,2 1 0,2-1-393,-1 0 1,0 0-1,1-1 0,-1 1 1,1-1-1,6 0 0,-8 0 140,23 0-2200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6.3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1 120 9130,'0'0'7836,"16"0"-7746,7 1-62,54-1 108,-77 0-112,1 0 0,0 0 0,0 0 0,0 0 1,0 0-1,0-1 0,0 1 0,0 0 0,0-1 1,0 1-1,0 0 0,0-1 0,0 1 0,-1-1 1,1 1-1,0-1 0,0 0 0,-1 1 0,1-1 1,0 0-1,-1 0 0,1 1 0,-1-1 0,1 0 1,-1 0-1,1 0 0,-1 0 0,1 1 0,-1-1 1,0 0-1,1 0 0,-1 0 0,0 0 0,0 0 1,0 0-1,0 0 0,0 0 0,0 0 0,0 0 1,0 0-1,-1-1 0,1 1 628,6 0-606,0 0 0,0 1 0,0 0 0,0 0 0,7 1 0,15-1 234,38-7 29,-1-3 0,103-30 0,-145 30-1078,-22 10 685,-1 0-1,0 0 1,1 0-1,-1 0 1,0-1-1,1 1 1,-1 0-1,0 0 1,1-1-1,-1 1 1,0 0-1,0-1 1,1 1-1,-1 0 1,0 0-1,0-1 1,0 1-1,1-1 1,-1 1-1,0 0 1,0-1-1,0 1 1,0 0-1,0-1 1,0 1-1,0-1 1,0 1-1,0 0 1,0-1-1,0 1 1,0 0-1,0-1 1,0 1-1,0-1 1,0 1-1,0 0 1,0-1-1,-1 1 1,1 0-1,0-1 1,0 1-1,0 0 1,-1-1-1,1 1 1,0 0-1,0-1 1,-1 1-1,1 0 1,0 0-1,-1-1 1,1 1-1,0 0 1,-1 0-1,1 0 1,0 0-1,-1-1 1,1 1-1,-1 0 1,1 0-1,0 0 1,-1 0-1,-21-6-6740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6.6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11883,'0'0'1493,"3"20"-130,-1-3-1015,-2-6-156,1 0 0,1 0 0,0-1-1,0 1 1,1-1 0,0 0 0,1 0 0,0 0-1,1 0 1,7 12 0,-7-15-103,1 0 1,0 0-1,0 0 0,1-1 1,-1 0-1,1 0 0,0-1 1,1 0-1,0 0 0,-1-1 1,1 0-1,1 0 0,-1-1 1,0 0-1,1 0 0,0-1 1,0 0-1,-1-1 0,1 0 1,0 0-1,0-1 1,0 0-1,0-1 0,11-1 1,-6-1-50,0 0 0,-1 0 0,1-2 0,-1 1 1,0-2-1,0 0 0,0 0 0,-1-1 0,0-1 1,-1 0-1,1 0 0,-2-1 0,1-1 0,16-19 1,-25 26-201,1 0 1,-2 0-1,1 0 1,0 0 0,-1 0-1,1-1 1,-1 1 0,0 0-1,0-1 1,0 1-1,0-4 1,1-24-3850,-2 10-1357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6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1 357 9874,'0'0'5505,"135"-28"-5505,-88 14 0,24-12-1288,-12 6-1681,-6-4-3328</inkml:trace>
  <inkml:trace contextRef="#ctx0" brushRef="#br0" timeOffset="1">431 34 16107,'0'0'2545,"121"0"-2497,-59-2 8,-2-4-56,-4 1-8,-8-1-408,-8 3-704,-4-3-801,-10 4-1223,-11-1-1937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7.3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9602,'0'0'4337,"-46"140"-2273,41-85-455,5-7-793,0-6-456,16-10-208,4-8-152,4-11-536,10-13-976,-4 0-2281,-5-11-2417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7.6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438 1 9618,'0'0'8370,"-91"144"-8202,5-2 448,-9 17 96,17-24 144,25-39-392,33-43-336,11-9-128,3 0-328,6-2-1096,0-8-1272,13-19-3266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7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175 103 10306,'0'0'7858,"-20"128"-7594,2 0 336,2 1-64,10-18-360,6-39-128,2-29-48,12 1-144,8-4-1232,-2-7-1225,-7-18-2936</inkml:trace>
  <inkml:trace contextRef="#ctx0" brushRef="#br0" timeOffset="1">124 1 15835,'0'0'2145,"99"2"-2137,-46 25 40,3 11-48,-7 14-96,-12 4 88,-19 1-56,-18-4-56,-4-6 32,-30-11 88,-14-6 96,-10-10-96,-8-9-160,-25-11-432,16-2-1025,15-16-2784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8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298 0 15139,'0'0'2788,"-18"6"-2111,12-3-639,-4-1-15,0 1-1,1 1 1,0 0-1,0 0 1,0 1 0,0 0-1,1 1 1,-1 0 0,1 0-1,1 1 1,-1 0-1,1 0 1,-7 10 0,-4 9 111,2 0 1,0 1 0,-22 56-1,31-64-81,1 1 0,1-1 0,0 1 0,2 0 0,0 1 1,1-1-1,1 21 0,1-36-47,0-1 0,0 1 0,1 0 0,0-1 1,-1 1-1,2-1 0,-1 0 0,0 1 1,1-1-1,0 0 0,0 0 0,0 0 0,0 0 1,1 0-1,-1 0 0,1 0 0,0-1 1,0 0-1,1 1 0,-1-1 0,1-1 0,-1 1 1,1 0-1,0-1 0,0 0 0,0 0 1,0 0-1,1 0 0,-1 0 0,0-1 0,1 0 1,-1 0-1,1 0 0,-1-1 0,6 1 1,1-1-56,-1 0 1,1 0 0,0-1-1,0-1 1,-1 0-1,1 0 1,-1-1 0,0 0-1,1-1 1,-1 0 0,-1-1-1,1 0 1,-1 0 0,0-1-1,0 0 1,0-1-1,-1 0 1,0 0 0,-1-1-1,1 0 1,-2 0 0,8-10-1,-5 4-238,0-1-1,0 0 1,-1 0 0,-1-1-1,-1 0 1,0 0 0,-1-1-1,-1 1 1,0-1-1,-2 0 1,0 0 0,0 0-1,-2-22 1,0 33 195,-1 1 0,0-1 0,0 1 1,0-1-1,-1 1 0,1 0 0,-1-1 1,0 1-1,-1 0 0,1 0 0,-1 1 0,0-1 1,0 0-1,-8-7 0,5 7 59,0-1-1,-1 1 1,0 1-1,0-1 1,0 1 0,0 1-1,0-1 1,-1 1 0,-9-3-1,-11 0 31,0 0-1,-1 2 1,1 1-1,-48 2 1,62 1-96,-8 0-1624,-42 4 0,40 3-5710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8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365 9 14819,'0'0'1825,"-16"-2"-833,5 0-829,5 0-120,-1 1 0,1 0 0,-1 1 0,1-1 1,-1 1-1,0 0 0,1 1 0,-1 0 0,1 0 0,-1 0 0,1 1 0,0 0 1,0 0-1,0 0 0,0 1 0,-8 4 0,-12 11-18,2 2-1,0 0 1,-26 28-1,38-35-16,0 1-1,1 0 1,1 1 0,1 0-1,0 0 1,0 1-1,-6 19 1,13-31-6,0 0 1,1 0-1,-1 0 0,1 0 1,0 0-1,1 0 1,-1 0-1,1 1 1,-1-1-1,1 0 1,1 0-1,-1 0 1,1 1-1,-1-1 0,1 0 1,0 0-1,1 0 1,-1 0-1,1 0 1,-1 0-1,1-1 1,0 1-1,1 0 0,-1-1 1,1 1-1,-1-1 1,1 0-1,0 0 1,0 0-1,0-1 1,1 1-1,-1-1 1,1 1-1,-1-1 0,1 0 1,5 2-1,25 11 4,1-1 0,42 10-1,-50-17-44,1 1-1,-1 2 0,-1 1 0,1 1 1,25 17-1,-49-27 5,0 0-1,0 0 1,0 1-1,-1-1 1,1 1-1,-1 0 1,1 0-1,-1 0 1,0 0-1,0 0 1,0 0 0,-1 1-1,1-1 1,1 7-1,-2-7 27,-1 0 0,0-1 0,1 1 0,-1 0 0,0 0 0,-1-1 0,1 1 0,0 0 0,-1-1 0,1 1 0,-1-1 0,0 1 0,0 0 0,0-1 0,0 0 0,-1 1 0,1-1 0,-1 0 0,1 1 0,-1-1 0,-2 2 0,-6 5 75,1-1 0,-2 0-1,1 0 1,-1-1-1,0 0 1,-1-1-1,-15 6 1,10-5-38,-1-1 1,-1-1-1,1 0 1,-26 3-1,43-8-117,0 1 0,0-1 0,-1 0 0,1 0 0,0 1 0,-1-1 0,1 0 0,0 0 0,-1 0 0,1-1 0,0 1 0,-1 0 0,1 0-1,0-1 1,-1 1 0,1-1 0,0 1 0,0-1 0,-1 1 0,1-1 0,0 0 0,0 0 0,0 1 0,0-1 0,0 0 0,0 0 0,0 0 0,0 0 0,0 0 0,1 0 0,-1-1-1,0 1 1,1 0 0,-1 0 0,0-3 0,-1-23-5576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8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4784 708 11378,'0'0'1561,"-17"-3"-772,-58-16 331,-203-43 1321,123 39-2356,-486-91 1089,368 56-786,-289-23 0,262 55-387,-600-71 78,-211-82 308,1088 175-379,-12-1 15,0-1 0,-61-21 0,94 27-167,0-1-1,1 1 1,-1-1-1,0 1 1,0-1-1,1 1 0,-1 0 1,0 0-1,0 0 1,1 0-1,-4 1 1,-7-1 303,11 0 383,-10 11-29,-4 18-520,2 0 1,1 2-1,-14 51 0,-12 106 3,-14 164 493,-10 688 0,51-264-1166,6-534-1240,4-84-4614,1-107 1498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9.0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17284,'0'0'4633,"113"-36"-4457,-43 27-168,1 1-8,-6 6-232,-10 1-753,-13 1-775,-18-9-864,-13-2-2378,-11-2-2567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09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0 13635,'0'0'2352,"-45"139"-1071,24-19 639,12 15-200,9-22-679,6-29-529,12-38-264,2-11-160,4-1-88,1-5-464,8-14-977,-7-10-1175,-12-5-3465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3.6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0 104 4793,'0'0'13923,"110"-18"-13235,-39 11-72,11-1-152,2 3-240,-5 0-136,-10 1-88,-16 0-80,-13 1-896,-16-12-744,-12 0-2233,-12-5-2576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3.9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0 14979,'0'0'3121,"-22"126"-3041,16-56-32,2 10-32,4-13-16,6 17-64,10-20-1648,-3-22-3514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4.6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18308,'0'0'2414,"16"-2"-2397,261-14-478,-252 16-23,-15 0-297,0 0 1,0 0 0,0-1-1,0 0 1,17-5-1,-20 2-1575,-9-1 415,-15 0-647,-70 0-4315,24 7 9993,59-2-2609,1 1 0,-1 0 0,0-1 1,0 1-1,0 1 0,0-1 0,1 0 0,-1 1 1,1 0-1,-1 0 0,1 0 0,0 0 0,-1 1 0,-3 4 1,3-3-82,0 1 1,0 0-1,1 0 1,-1 0-1,1 0 1,1 1 0,-1-1-1,-2 11 1,-1 5 19,2 1-1,0 1 1,2-1 0,-1 24 0,3-44-383,-2 37 153,0-12-106,1 0-1,1 1 1,1-1-1,6 34 1,-7-59-92,0 0 1,0 0-1,1-1 1,-1 1-1,1 0 1,-1 0-1,1 0 1,-1-1-1,1 1 1,0-1-1,0 1 1,0 0-1,0-1 1,0 1-1,0-1 1,0 0-1,1 1 1,-1-1-1,0 0 1,1 0-1,-1 0 1,1 0-1,-1 0 1,1 0-1,0 0 1,-1 0-1,1-1 1,0 1-1,0-1 1,-1 1-1,1-1 1,0 0-1,0 0 1,0 0-1,0 0 1,-1 0-1,1 0 1,0 0-1,0 0 1,0-1-1,-1 1 1,1-1-1,0 1 1,-1-1-1,1 0 0,0 0 1,-1 1-1,4-3 1,6-4-101,0 0-1,0-1 1,-1 0 0,0-1 0,9-9-1,21-25-1847,-4 1-2400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5.0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0 201 4601,'0'0'13117,"16"-10"-12880,5-4-213,1 1 0,1 1 1,0 1-1,0 1 1,26-7-1,4 3-857,0-1 0,76-35 0,-60 16-1517,-69 34 2373,0 0-1,1 0 0,-1 1 1,0-1-1,0 0 0,1 0 1,-1 0-1,0 1 0,0-1 1,0 0-1,0 0 1,1 0-1,-1 1 0,0-1 1,0 0-1,0 0 0,0 1 1,0-1-1,0 0 0,0 1 1,0-1-1,0 0 0,0 0 1,0 1-1,0-1 1,0 0-1,0 1 0,0-1 1,0 0-1,0 0 0,0 1 1,0-1-1,0 0 0,0 0 1,0 1-1,0-1 1,-1 0-1,1 0 0,0 1 1,0 0 49,-5 21 510,-1 1 0,-15 33 0,-4 17 369,20-58-854,1 1 1,1 0-1,1 0 1,-1 17 0,3-33-162,0 1 0,0-1 0,0 0 1,0 0-1,0 1 0,0-1 0,0 0 0,0 1 1,0-1-1,0 0 0,0 1 0,0-1 0,0 0 1,1 1-1,-1-1 0,0 0 0,0 0 1,0 1-1,0-1 0,1 0 0,-1 0 0,0 1 1,0-1-1,1 0 0,-1 0 0,0 0 0,0 0 1,1 1-1,-1-1 0,0 0 0,1 0 0,-1 0 1,0 0-1,0 0 0,1 0 0,-1 0 1,0 0-1,1 0 0,-1 0 0,0 0 0,1 0 1,-1 0-1,1 0 0,13-6-3401,1-9-1722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5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12619,'0'0'5545,"2"117"-5289,2-73-136,1-4-120,6-7-48,6-12-872,6-6-1113,30-15 425,-3-5-1297,-3-12-1728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5.7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122 1 11282,'0'0'3238,"-16"15"-1629,-51 52-402,62-62-1132,1 1 1,0 0 0,0 0 0,1 1 0,0-1-1,0 1 1,0 0 0,1-1 0,0 1 0,0 0-1,1 0 1,0 0 0,0 1 0,1-1 0,0 0-1,1 11 1,-1-5-12,0-10-61,-1 0 0,2 0 1,-1-1-1,0 1 0,0 0 0,1-1 0,0 1 0,-1 0 1,1-1-1,0 1 0,0 0 0,1-1 0,-1 0 0,0 1 1,1-1-1,-1 0 0,1 0 0,0 1 0,0-1 0,0-1 1,0 1-1,0 0 0,0 0 0,1-1 0,-1 1 0,0-1 1,1 0-1,-1 0 0,1 0 0,-1 0 0,1 0 0,0 0 1,0-1-1,-1 1 0,1-1 0,0 0 0,0 0 0,-1 0 1,4 0-1,1-1-52,0 1-1,0-1 1,0 0 0,0 0 0,0-1 0,0 0-1,-1-1 1,1 1 0,-1-1 0,0 0 0,1-1-1,-1 1 1,-1-1 0,1 0 0,0-1 0,-1 0 0,0 0-1,0 0 1,-1 0 0,1 0 0,-1-1 0,0 0-1,-1 0 1,0 0 0,1-1 0,-2 1 0,1-1-1,-1 1 1,0-1 0,0 0 0,-1 0 0,0 0 0,0-12-1,-1 17-6,-1 1 0,1 0 0,-1-1-1,1 1 1,-1 0 0,0 0 0,1 0 0,-1 0-1,0 0 1,0 0 0,0 0 0,0 0-1,0 0 1,0 0 0,0 0 0,0 1-1,0-1 1,-1 0 0,1 1 0,0-1 0,0 1-1,0-1 1,-1 1 0,1 0 0,0-1-1,-1 1 1,1 0 0,0 0 0,-1 0 0,1 0-1,-3 0 1,-47 3-1951,42-1 1060,0 1-1,0 0 1,0 0-1,0 0 1,-9 6-1,-2 3-6679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6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0 6057,'0'0'12075,"-4"145"-11731,-5-56 248,0 11-224,4-16-216,5 2-152,0-19 0,16-14-544,13-18-904,20-28-961,-7-7-1960,-5-3-2048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6.4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 16396,'0'0'2184,"18"0"-2092,-12 0-116,29 0-219,1-2-1,0-1 1,-1-2 0,46-12 0,-74 15-36,17-6-556,-17 9-454,-11 9-1149,-25 26 2300,-1-2 0,-38 34 0,30-30 1232,-42 51 1,76-84-900,0 0 1,1 1 0,-1-1 0,1 1-1,-4 12 1,6-17-152,1 0 0,-1 0 1,1 0-1,0 0 0,-1 0 0,1 0 1,0 1-1,0-1 0,0 0 0,0 0 1,0 0-1,0 0 0,0 0 0,0 1 1,1-1-1,-1 0 0,0 0 0,1 0 1,-1 0-1,1 0 0,-1 0 0,1 0 1,-1 0-1,1 0 0,0 0 0,0 0 1,-1 0-1,1-1 0,0 1 0,0 0 1,0 0-1,0-1 0,0 1 0,0-1 1,0 1-1,0-1 0,0 1 0,0-1 1,0 0-1,0 1 0,1-1 0,12 3 187,-1-2-1,0 1 1,26-2-1,-24 0-205,-12 0-146,0-1-1,0 1 1,0-1-1,0 0 0,0 1 1,0-2-1,0 1 1,0 0-1,0 0 0,0-1 1,0 0-1,-1 1 1,1-1-1,-1 0 1,1 0-1,-1-1 0,0 1 1,0 0-1,0-1 1,0 1-1,0-1 0,-1 0 1,3-4-1,6-17-4503</inkml:trace>
  <inkml:trace contextRef="#ctx0" brushRef="#br0" timeOffset="1">186 168 17076,'0'0'2712,"123"-16"-2712,-78 5-128,-1-4-512,-4 0-504,-3-14-937,-10 6-1983,-9-1-946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9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1 104 3953,'0'0'9758,"17"1"-9411,368 22 3102,23 2-2339,2099 26-7,-2256-49-1078,424-5-28,-672 3 2,25 0 1,0-2-1,36-6 0,-62 8-4,-1 0-1,1-1 1,0 1 0,-1 0-1,1-1 1,0 1 0,-1-1-1,1 1 1,0-1 0,-1 0-1,1 0 1,-1 0 0,1 1-1,-1-2 1,0 1 0,1 0 0,-1 0-1,0 0 1,0-1 0,0 1-1,0 0 1,0-1 0,0 1-1,0-1 1,0 1 0,-1-1-1,1 1 1,0-1 0,-1 0-1,0 1 1,1-1 0,-1 0-1,0-2 1,0 1-57,-1 0 0,0 0-1,0 0 1,0 0 0,-1 0-1,1 0 1,-1 0 0,0 1 0,1-1-1,-1 0 1,0 1 0,0 0-1,-1-1 1,1 1 0,-1 0-1,1 0 1,-1 0 0,-3-2 0,-125-66-6390,70 37 1603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6.7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0 318 14011,'0'0'4385,"108"-6"-4385,-66-5-88,0-7-488,-4-4-809,4-20-1143,-12 4-625,-7 1-1352</inkml:trace>
  <inkml:trace contextRef="#ctx0" brushRef="#br0" timeOffset="1">402 0 11394,'0'0'4049,"-60"126"-1552,27-22-569,5 0-655,8-5-105,11-17-528,7-22-336,2 5-192,0 5-112,0-10-888,0-2-1329,0-16-2432,0-14-3760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17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77 18780,'0'0'6105,"-9"-77"-23660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0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0 107 15243,'0'0'2705,"139"-20"-2449,-35 0 464,-2 3-512,-9 3-104,-12 6-104,-25 3-272,-3-1-208,-2 1-176,-20-1-264,-13 1-401,-34 5-6200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1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13779,'0'0'4155,"19"5"-4109,63 21-45,-70-21 6,-2 0 0,1 1 0,-1 0-1,0 0 1,0 1 0,-1 1 0,0 0 0,0 0 0,0 1-1,-2 0 1,1 0 0,-1 1 0,0-1 0,-1 2-1,0-1 1,-1 1 0,7 18 0,-7-17-28,-1 0 0,0 1 0,-1-1 0,0 1 0,-1-1 0,0 1 0,-1 0 0,-1-1 0,0 1 0,-1 0 0,0 0 0,-1 0 0,0-1 0,-1 1 0,0-1 0,-1 0 0,-1 0 0,0 0 0,-9 16 0,-15 14-2116,-40 44 0,26-38-3775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2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50 15539,'0'0'1070,"18"-4"-973,228-35-7,-234 38-93,34-3-17,0 2 1,82 6-1,-127-3 16,1-1 0,0 0 0,-1 0-1,1 1 1,0-1 0,-1 1 0,1 0 0,0-1 0,-1 1-1,1 0 1,-1 0 0,1 0 0,-1 0 0,0 0-1,1 0 1,-1 0 0,0 1 0,0-1 0,0 0 0,0 1-1,0-1 1,0 1 0,0-1 0,0 1 0,-1 0-1,1-1 1,-1 1 0,1 0 0,-1-1 0,1 1-1,-1 0 1,0-1 0,0 1 0,0 0 0,0 0 0,0-1-1,0 1 1,-1 2 0,-1 4 35,1 0 0,-2 0 0,1 0 1,-1 0-1,0 0 0,-8 12 0,-105 156 812,39-64-687,72-104-215,0-1 1,1 1 0,0 0-1,1 0 1,-5 14 0,7-18-376,0 0 0,1 0 0,-1 1 0,1-1 1,0 0-1,0 0 0,1 0 0,0 7 1,5 0-4651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2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8906,'0'0'9234,"126"-7"-9234,-88-2-8,-3 3-432,-9 4-536,-19 2-1321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2.6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0 422 13035,'0'0'4537,"101"-69"-4361,-50 38-176,5 0-920,15-22-1785,-14 9-1760,-13 4-768</inkml:trace>
  <inkml:trace contextRef="#ctx0" brushRef="#br0" timeOffset="1">469 1 10746,'0'0'4129,"-3"126"-2184,-3-53-649,2 10-560,4 5-488,0-2-128,0-8-120,0-8-224,-1-1-1216,-10-18-2385,-6-18-2688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3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 13483,'0'0'2651,"18"-4"-2511,-2 1-208,9-3-42,0 2 1,48-2 0,-38 4-329,-21 0 269,0 2 1,0-1-1,0 2 1,25 3 0,-38-3 166,0 0 1,0-1 0,0 1 0,0 0-1,0-1 1,0 1 0,0 0-1,0 0 1,0 0 0,-1 0 0,1 0-1,0 0 1,-1 0 0,1 0-1,-1 0 1,1 0 0,-1 0-1,0 0 1,1 1 0,-1-1 0,0 0-1,0 0 1,1 0 0,-1 0-1,-1 2 1,1 39 551,-1-27-265,0 14-20,-1-20-235,2 0-1,-1-1 1,1 1-1,1 0 0,0-1 1,0 1-1,2 8 0,-2-16-26,0 0 0,-1 1 0,1-1 0,0 0 0,0 0 0,0 0 0,0 0 0,0-1 0,0 1 0,1 0 0,-1 0 0,0-1 0,0 1 0,0 0 0,1-1 0,-1 1 0,0-1-1,1 0 1,-1 1 0,1-1 0,-1 0 0,3 0 0,33-3 193,-20-4-220,1 0-1,-1-1 0,-1-1 1,0-1-1,0 0 0,-1-1 1,22-20-1,-15 13-336,50-41-2848,-8 1-4050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3.3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15539,'0'0'2753,"109"34"-2713,-72-8-40,-4 3-8,-6 2 8,-11-2-56,-7 2 40,-9-1-504,0-3-728,-40 0-433,-2-7-2280,0-9-4304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3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1 231 10386,'0'0'2813,"0"19"-1301,4 67-109,-3-79-1302,0 1 1,0-1-1,0 0 0,1 0 1,0 0-1,1 0 0,-1 0 1,1-1-1,1 1 0,-1-1 1,6 7-1,-6-9-71,0 0 1,1-1-1,-1 1 0,1-1 1,0 0-1,-1 0 1,2-1-1,-1 1 1,0-1-1,0 0 0,1 0 1,-1 0-1,8 1 1,-3-1-24,-1-1 0,1-1 0,0 1 0,-1-1 0,1-1 0,0 0 0,0 0 0,-1-1 0,1 0 0,-1 0 0,0-1-1,1 0 1,-1-1 0,0 1 0,-1-1 0,10-7 0,22-17-823,-3 0 0,0-2-1,-2-2 1,37-44 0,103-152-4038,-165 218 5629,-5 10 427,-2 20 613,-2-13-1823,-4 54 2784,-16 92-1,-3 48-570,21-173-2103,1-15-95,0-1-1,1 0 1,1 0-1,3 21 1,-4-32-54,0 0 0,0 0 0,1 0 1,-1 0-1,0 0 0,1 0 0,-1 0 1,1 0-1,-1 0 0,1 0 0,0 0 1,-1 0-1,1-1 0,0 1 0,0 0 1,-1 0-1,1-1 0,0 1 0,0 0 1,0-1-1,0 1 0,0-1 0,0 1 1,0-1-1,0 0 0,0 1 0,0-1 0,0 0 1,0 0-1,0 0 0,0 0 0,0 0 1,1 0-1,-1 0 0,0 0 0,0 0 1,0 0-1,0 0 0,0-1 0,0 1 1,1-1-1,3-1-484,1 0 1,-1 0-1,-1-1 0,1 0 1,0 0-1,7-5 0,15-16-4234</inkml:trace>
  <inkml:trace contextRef="#ctx0" brushRef="#br0" timeOffset="1">802 435 10722,'0'0'7626,"113"0"-7522,-59 0-104,18 0-768,-16 0-1809,-12 0-2536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49.8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6529,'0'0'1551,"6"18"-861,3 21-184,-2 1-1,-1 0 1,-2 0 0,-3 74-1,-7 152 1202,-8 31-136,-7 268 993,35 4-373,0-415-1891,8 223-316,-22-373-46,0 3-271,0 0 1,0 0-1,0 0 1,-1 0-1,0 0 1,0 0-1,-1-1 1,0 1-1,0 0 1,-1-1-1,0 1 0,-5 8 1,-18 12-5584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4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1 103 17012,'0'0'6585,"45"-103"-21772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7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202 154 160,'0'0'6007,"1"-19"-5403,0-4-117,0-31-458,0-2 4979,2 55-1823,-1 11-1753,-2 83-691,16 539 1042,20 197-1162,-35 3-190,-2-389-357,-14-69-142,5-173 60,-53 312 55,5-89-16,41-222-43,-20 366-8,7-3 34,0 37-65,27-388 47,13 422 4,29 33-24,-8-370 13,0 18 6,-30-295-126,7 227-49,-6-83-4418,-4-135-312,-9-11-2721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29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0 8850,'0'0'2478,"0"2"-2114,-3 12 46,2 0 1,0 0-1,0 0 1,3 26-1,0 10 246,-21 412 1964,1-119-1668,13-76 128,38 345 0,130 439-224,-101-733-818,62 334 130,-31 7-116,21 585 164,-86-286 153,-9-143 1,35-167 37,12 372-1310,-66-992 503,0 0-1472,-5 55 0,-5-49-3238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31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190 0 5697,'0'0'7128,"-7"22"-6553,-8 32-6,2 2 0,-5 61 0,-38 660 2834,35 10-1620,9-251-1238,0 1063-382,8-388-168,2-1125 14,-1 385-3,30-3 81,-15-362-7,50 729 171,-77-393-70,-17-225-1923,18-156-1622,-32 89 0,25-101-3343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32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0 135 1840,'0'0'8806,"18"0"-7112,100 1 1103,33 0-1177,155-18 0,799-66-163,336 54-975,-597 21-396,-834 9-85,754 59 196,-688-51-193,418 57 24,103 11 15,380 42 759,-688-65 93,-62-11-510,-227-43-446,0 0 0,0 0 0,0 0 0,0 0 0,0 0 0,0 0 0,0 0 1,0 0-1,0 0 0,0 0 0,0 0 0,0-1 0,0 1 0,0 0 0,0 0 0,0 0 0,0 0 0,0 0 0,0 0-182,-16-6-1175,-35-12-1443,26 9 1153,-16-5-3007,2-4-2738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1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6 114 17644,'0'0'10026,"-5"-94"-16283,14 74 455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6.8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15067,'0'0'5964,"11"2"-5951,44 3-149,1-3-1,86-6 0,-136 3-364,0 1 1,0-1 0,-1-1 0,1 1-1,-1-1 1,1 0 0,5-3 0,-25 6-7614,-10 0 6071,16 2 2087,0 1 0,0 0-1,0 1 1,0 0 0,1 0 0,0 0 0,0 1 0,1 0 0,0 0 0,-6 8 0,4-5 837,0 0 0,2 1 0,-1 0 0,1 1 0,1-1 0,-9 23 0,11-25-475,1 0 0,0 0 0,1 0 0,-1 1-1,1-1 1,1 1 0,0-1 0,0 0 0,1 1-1,0-1 1,4 16 0,-4-20-371,1 0 0,0 0 0,-1-1-1,1 1 1,1-1 0,-1 1 0,0-1 0,1 0 0,0 0 0,0 0-1,0 0 1,0-1 0,0 1 0,0-1 0,1 0 0,-1 0 0,1 0-1,0 0 1,0 0 0,-1-1 0,1 0 0,0 0 0,0 0-1,0 0 1,0-1 0,5 1 0,32 1-1624,-14-3-5691,-15 0-1707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7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1 199 15859,'0'0'3421,"16"-15"-3370,17-15-61,2 2-1,44-28 1,38-11-2401,-117 67 2377,1-1 1,-1 1-1,1 0 1,-1 0-1,1-1 1,-1 1-1,1 0 1,-1 0-1,1 0 0,-1 0 1,1 0-1,0 0 1,-1 0-1,1 0 1,-1 0-1,1 0 1,-1 0-1,1 0 0,-1 0 1,1 0-1,-1 0 1,1 1-1,-1-1 1,1 0-1,-1 0 1,1 1-1,-1-1 1,1 0-1,-1 1 0,1-1 1,-1 0-1,0 1 1,1-1-1,-1 1 1,0-1-1,1 0 1,-1 1-1,0-1 1,0 1-1,1-1 0,-1 1 1,0-1-1,0 1 1,0-1-1,0 1 1,0-1-1,1 1 1,-1 0-1,0-1 0,0 1 1,-1 0-1,2 38 618,-2-25-443,-10 140 1987,0 2-1588,20-164-3838,2-12 80,0-7-1681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7.5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11739,'0'0'3688,"0"102"-1647,-2-40-785,1 4-496,1-4-432,0-11-192,1-13-136,10-11-208,4-12-824,5-11-704,26-6-401,-4-18-127,-2-4-2577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7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65 207 12523,'0'0'3467,"-10"18"-1979,-31 59-663,39-73-790,0 0 1,0 0 0,0 0 0,1 1 0,0-1 0,0 0-1,0 1 1,0-1 0,1 1 0,0-1 0,0 1 0,0-1-1,0 0 1,1 1 0,0-1 0,0 1 0,0-1-1,0 0 1,1 1 0,-1-1 0,1 0 0,0 0 0,0 0-1,1-1 1,-1 1 0,1 0 0,0-1 0,0 0 0,0 1-1,0-1 1,8 5 0,-7-6-17,-1 0 0,1 0 1,0 0-1,0-1 0,0 1 0,0-1 0,0 0 1,0 0-1,0-1 0,0 1 0,0-1 0,1 0 1,-1 0-1,0 0 0,0 0 0,0-1 0,1 0 1,-1 0-1,0 0 0,0 0 0,0-1 0,-1 0 1,1 1-1,0-1 0,0-1 0,-1 1 1,0 0-1,1-1 0,-1 0 0,5-5 0,-2 1-43,-1-1 0,1 0 0,-2 0 0,1-1 0,-1 1-1,0-1 1,-1 0 0,0 0 0,2-10 0,-3 12-52,-1 0 0,1-1 0,-2 1 1,1 0-1,-1-1 0,0 1 0,-1-1 0,1 1 1,-2 0-1,1-1 0,-1 1 0,-3-9 0,4 14 2,-1-1-1,1 1 1,-1 0-1,0 0 1,0 0-1,0 0 1,0 0-1,0 0 1,0 0 0,0 0-1,-1 1 1,1 0-1,-1-1 1,1 1-1,-1 0 1,1 0-1,-1 0 1,0 0-1,0 1 1,1-1-1,-1 1 1,-4-1-1,4 1-325,0 0 0,0 0-1,1 0 1,-1 1 0,0-1-1,0 1 1,0-1 0,1 1-1,-1 0 1,0 0 0,1 0-1,-1 0 1,-4 4 0,-5 7-5307</inkml:trace>
  <inkml:trace contextRef="#ctx0" brushRef="#br0" timeOffset="1">403 1 8586,'0'0'9586,"2"97"-8898,3-28 280,1 9-552,3-8-232,4 3-184,1-13 0,4-13-752,6-14-504,11-22-1777,-6-11-2448,-5 0-4281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0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10578,'0'0'4552,"2"32"-4271,2 14-91,6 84 1327,31 142 0,-35-247-1337,2 0 1,11 27-1,-14-42-148,0 0-1,0-1 0,1 1 1,0-1-1,0 0 0,1-1 1,8 8-1,-13-13 2,1-1 1,-1 0 0,1 0-1,-1-1 1,1 1 0,0 0-1,-1-1 1,1 0 0,0 1-1,0-1 1,0 0 0,0-1-1,0 1 1,0 0-1,0-1 1,0 0 0,0 0-1,4 0 1,-2-1 16,-1 1 1,1-2-1,-1 1 0,0-1 1,0 1-1,0-1 0,0 0 1,0 0-1,0-1 0,0 1 1,4-5-1,3-4-60,0 0-1,-1 0 0,0-1 1,-1 0-1,-1-1 1,9-17-1,-9 15-609,-1 0 0,-1-1 0,0 0 0,-1 0 0,3-17 0,-4 6-2620,-1-1 1,-1-35 0,-2 24-1783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8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10202,'0'0'8845,"18"-2"-8809,144-20-867,-116 15-1307,-59 30 1155,8-16 969,-104 162-260,87-130 836,2 0 0,-24 67 0,43-105-533,-1 5 195,0-1 1,0 1-1,1 0 0,-1 0 0,1 0 0,0 0 1,1 0-1,0 8 0,1-13-180,-1-1 1,1 1-1,0-1 1,0 1-1,0-1 0,0 1 1,0-1-1,0 0 0,0 0 1,0 1-1,0-1 1,0 0-1,0 0 0,0 0 1,0 0-1,0 0 0,0 0 1,0-1-1,1 1 1,0 0 74,4-1-90,-1 0 1,0 0 0,1 0-1,-1-1 1,1 1-1,-1-1 1,0-1-1,0 1 1,0-1 0,-1 0-1,1 0 1,0 0-1,-1-1 1,0 1 0,0-1-1,0 0 1,5-7-1,1-2-924,1-1 0,-2 0 0,0-1 0,10-23-1,-5 5-4357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8.5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0 119 11803,'0'0'6081,"93"-59"-6529,-38 36-1609,-9 3-2400,-10 3-1016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8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0 180 10850,'0'0'7086,"16"-5"-6910,-6 1-3,10-2-576,-1-1 1,32-15 0,-45 19-47,0-1 1,0 0-1,0 0 1,-1 0 0,1 0-1,-1-1 1,0 0-1,0 0 1,-1 0-1,0-1 1,0 0 0,0 1-1,5-13 1,-6 11 561,-1 1 0,1-1 0,-2 0 0,1 0 0,-1 1-1,1-11 1722,-2 22-198,-14 170 3278,1-22-2509,13-147-2335,-1 172 1605,2-145-1787,2 0-1,2 0 1,10 42-1,-10-57-682,6 21-1481,-7-12-5190</inkml:trace>
  <inkml:trace contextRef="#ctx0" brushRef="#br0" timeOffset="1">256 795 10938,'0'0'11147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9.5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68 720,'0'0'22021,"58"11"-21365,4-11-248,6 0-288,1 0-120,-5-3 0,-8-6-744,-8-4-856,-8-7-745,-14 3-1968,-14 1-1784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9.9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216 0 4121,'0'0'10662,"-4"20"-9978,-1-3-461,2-7-95,0 0 0,0 0 1,1 1-1,1-1 0,0 1 0,0-1 0,1 1 0,0 0 0,1-1 0,0 1 1,3 10-1,4 3 61,2-1 0,0-1 1,2 1-1,14 20 1,17 34 440,-42-75-605,7 21 439,-8-23-435,0 1-1,0-1 1,0 1 0,0-1-1,0 1 1,0-1 0,0 0-1,0 1 1,0-1 0,0 1 0,-1-1-1,1 1 1,0-1 0,0 1-1,-1-1 1,1 0 0,0 1-1,0-1 1,-1 0 0,1 1-1,0-1 1,-1 0 0,1 1 0,0-1-1,-1 0 1,1 0 0,-1 1-1,1-1 1,-1 0 0,1 0-1,0 0 1,-1 1 0,1-1-1,-1 0 1,1 0 0,-1 0 0,1 0-1,-1 0 1,1 0 0,-1 0-1,1 0 1,-1 0 0,0-1-1,-26-1 110,0-1-1,0-1 0,0-2 0,-28-10 1,-39-7-146,82 21-21,9 2-53,-1-1 0,0 0 1,0 1-1,0-1 0,1-1 1,-1 1-1,-4-2 0,11-1-1285,52-18-5210,-23 8 1507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0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211 1 8066,'0'0'8291,"-17"2"-7395,4-1-752,8-1-114,0-1 0,0 2 0,0-1 1,0 1-1,0-1 0,1 1 0,-1 1 0,0-1 1,0 1-1,1-1 0,-1 1 0,1 1 0,0-1 1,-1 1-1,1-1 0,0 1 0,1 1 0,-1-1 1,0 0-1,1 1 0,-4 4 0,-4 9 238,1 1-1,0 0 1,2 0-1,0 1 1,0 0-1,2 0 1,1 1-1,0 0 1,1 0-1,2 0 1,-2 39-1,5-55-255,-1-1-1,0 1 0,1-1 1,0 0-1,-1 0 1,1 1-1,0-1 0,1 0 1,-1 0-1,1 0 1,-1 0-1,1 0 0,0-1 1,0 1-1,0 0 1,0-1-1,1 1 0,2 1 1,-1-1-4,0 0 1,1-1-1,-1 0 1,0 0 0,1 0-1,-1 0 1,1-1-1,0 0 1,0 0 0,-1 0-1,9 0 1,-4-1-31,1 0 0,0 0 0,-1-1 1,1-1-1,-1 1 0,0-2 0,1 1 0,-1-1 0,0 0 1,-1-1-1,1 0 0,12-8 0,-12 5-55,0-1 0,-1 0-1,0 0 1,0 0 0,-1-1 0,0 0-1,-1 0 1,1-1 0,-2 0 0,5-11-1,-6 13 65,-1-1 0,0 1 0,-1-1 0,0 1 0,0-1 0,-1 0 0,0 0 0,0 0 0,-1 1 0,0-1 0,-1 0 0,0 0 0,-4-13 0,4 19 15,0 0 1,0 0-1,0 0 1,-1 0-1,1 0 1,-1 0-1,0 0 1,0 1-1,0-1 1,0 1-1,-1-1 1,1 1-1,-1 0 1,1 0-1,-1 0 1,-3-2-1,0 1 6,0 0 1,-1 1-1,1-1 0,-1 1 1,0 1-1,1-1 1,-12 0-1,7 1-85,-1 0 0,0 1 0,0 1 0,0 0 0,0 0 0,1 1 0,-1 1 0,-20 7 0,4 6-916,27-15 577,1 0 0,-1 0 1,0 0-1,1 0 0,-1 0 1,0 0-1,1 0 0,-1 0 1,1 0-1,-1 0 1,1 0-1,0 0 0,0 0 1,-1 0-1,1 0 0,0 2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1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0 9162,'0'0'5168,"-13"9"-4926,5-3-226,-10 5 349,2 1 0,-1 0 0,2 1 1,0 1-1,0 1 0,-18 23 0,32-36-335,-1 0 0,1 1 0,0-1 0,-1 0 0,1 1 0,0-1 1,1 1-1,-1-1 0,0 1 0,1 0 0,-1-1 0,1 1 0,0 0 1,0-1-1,0 1 0,1 3 0,-1-4-14,1 0-1,0 0 1,0 0-1,0-1 1,0 1-1,0 0 1,0 0-1,0-1 1,0 1 0,1-1-1,-1 1 1,1-1-1,-1 0 1,1 0-1,0 1 1,3 1-1,7 2 7,0-1-1,0 0 0,1-1 0,-1 0 0,21 2 0,-2 0 0,-24-3-34,-1-1 1,1 1-1,-1 0 1,0 0-1,0 1 1,0 0-1,0 0 1,9 6-1,-13-7 13,0 0 0,0 0-1,0 0 1,-1 0 0,1 1 0,0-1 0,-1 0-1,0 1 1,0-1 0,1 1 0,-1 0 0,-1-1-1,1 1 1,0 0 0,-1-1 0,1 1 0,-1 0-1,0 0 1,0-1 0,0 1 0,0 0 0,-1 4 0,0-3 9,-1 0 1,1-1-1,-1 1 1,0-1-1,0 1 1,0-1-1,0 1 1,0-1-1,-1 0 1,1 0 0,-1 0-1,0 0 1,0-1-1,0 1 1,-1-1-1,1 0 1,0 0-1,-1 0 1,1 0-1,-6 1 1,-2 2-73,-1 0 0,0-1 0,0-1 0,0 0 0,-17 2 0,5-4-789,23-1 751,1 0 0,-1 0 1,1 0-1,-1 0 0,1 0 0,-1 0 0,1 0 0,0 0 1,-1 0-1,1 0 0,-1 0 0,1 0 0,-1 0 1,1-1-1,-1 1 0,1 0 0,0 0 0,-1 0 1,1-1-1,0 1 0,-1 0 0,1 0 0,-1-1 1,1 1-1,0 0 0,0-1 0,-1 1 0,1-1 1,0 1-1,0 0 0,-1-1 0,1 1 0,0-1 1,0 1-1,0 0 0,0-1 0,0 1 0,-1-1 0,1 1 1,0-1-1,0 1 0,0-1 0,0 1 0,0 0 1,1-1-1,-1 1 0,0-1 0,0 1 0,0-1 1,0-4-1340,0-16-6632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1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12875,'0'0'5289,"-11"132"-3809,11-65-448,0 4-407,11-3-425,-2-10-72,1-12-128,-3-11-152,-2-14-697,-1-11-791,-2-20-5249,-2-10-833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1.9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0 207 8090,'0'0'6725,"10"18"-6093,-2-4-453,3 8 150,2-1 0,0-1 0,31 36 0,-28-38-140,62 63 382,-67-72-512,-1 0 0,1 0 1,1-2-1,-1 1 0,25 10 0,-32-16-38,-1 0 0,1-1 1,0 0-1,0 0 0,-1 0 0,1-1 0,0 1 0,0-1 0,0 0 0,0 0 1,0 0-1,0 0 0,-1-1 0,1 0 0,0 1 0,0-1 0,5-3 0,-5 2-2,0-1-1,0 1 0,1-1 0,-2-1 1,1 1-1,0 0 0,-1-1 0,1 0 1,-1 0-1,0 0 0,4-8 0,3-8 7,-2 0 0,0-1 0,-1 0 0,8-42 0,-7 14 166,-2-1 1,-1-88-1,-5 131 18,0 1 0,-1-1-1,0 1 1,0-1 0,0 1 0,-1 0 0,-3-9 0,5 13-147,-1 0 0,0 0 0,0 1 0,0-1 1,0 1-1,0-1 0,-1 1 0,1-1 0,0 1 1,-1 0-1,1-1 0,-1 1 0,1 0 0,-1 0 1,1 0-1,-1 0 0,0 1 0,1-1 0,-1 0 1,0 1-1,0-1 0,0 1 0,0-1 0,0 1 1,1 0-1,-1 0 0,0 0 0,0 0 0,-3 1 1,3-1-84,0 1 0,0 0 0,0-1 0,1 1 1,-1 0-1,0 0 0,0 1 0,1-1 1,-1 0-1,1 0 0,-1 1 0,1-1 1,-1 1-1,1-1 0,0 1 0,0 0 0,0 0 1,0-1-1,0 1 0,0 0 0,0 0 1,1 0-1,-1 0 0,1 0 0,-1 0 1,1 3-1,-3 6-635,2 1 1,0 0 0,0 13 0,1 11-4122,2-5-3459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2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15811,'0'0'6026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0.9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6905,'0'0'6402,"4"119"-5178,5-64-160,-2 1-280,2-7-407,-1-7-257,-3-9-112,-3-5-8,-2-12-1121,-4-7-1871,-10-9-4570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3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13619,'0'0'4769,"16"3"-4289,6 2-325,-2 0 0,1 2 0,0 0 0,24 13 0,-38-16-119,0 0-1,0 0 0,0 1 0,-1 0 1,0 0-1,0 1 0,9 11 0,-12-14-23,-1 0 0,0 1 0,0 0 0,0-1 1,0 1-1,-1 0 0,1 0 0,-1 0 0,0 0 0,0 0 0,-1 0 0,1 0 0,-1 0 0,0 0 0,0 0 0,-1 8 0,0-8 19,0 0 0,-1 0 0,1-1 1,-1 1-1,0 0 0,0 0 0,0-1 1,0 1-1,-1-1 0,0 0 0,1 0 1,-1 0-1,-6 5 0,-52 35 124,23-17-138,36-25-21,0 1 1,0-1-1,0 1 0,1 0 0,-1-1 1,1 1-1,-1 0 0,1 0 1,0 0-1,0 0 0,-1 0 0,1 0 1,1 0-1,-1 0 0,0 1 1,1-1-1,-1 0 0,1 1 0,-1-1 1,1 0-1,0 1 0,0-1 1,0 0-1,0 1 0,1-1 0,-1 0 1,1 0-1,-1 1 0,1-1 0,0 0 1,0 0-1,0 0 0,0 0 1,2 3-1,4 6 53,2 1 1,-1-2-1,1 1 0,19 15 1,-8-6 89,-9-8-110,-2 0 0,1 1 0,-2 0 0,0 0 0,10 22 0,-16-30-9,-1-4-18,0-1 0,-1 1 0,1-1 0,0 1 0,0-1 0,-1 0 0,1 1 0,0-1 0,0 0 0,0 0 0,0 1 0,-1-1 0,1 0 0,0 0 0,0 0 0,0 0 0,0 0 0,0 0 0,-1 0 0,1 0 0,0-1 0,0 1 0,0 0 0,0 0 0,1-1 0,23-9-15,-23 10 15,22-11-90,-1 0 1,31-21 0,-37 21-1867,26-26 0,-16 8-6088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4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1 141 8730,'0'0'8162,"5"0"-7570,31-1 752,1-2 0,67-14 0,75-31-992,-72 19-286,-49 11-56,30-6-264,-76 24-31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5.5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1 152 8162,'0'0'8672,"0"-1"-8593,0 0-1,0 0 0,0 0 0,0 1 1,1-1-1,-1 0 0,0 0 0,0 0 1,1 1-1,-1-1 0,1 0 0,-1 1 1,0-1-1,1 0 0,-1 1 0,1-1 1,0 0-1,-1 1 0,1-1 0,-1 1 1,1-1-1,0 1 0,0 0 0,1-1 1,220-68 3693,4 4-7427,-224 64 3883,-2 2-357,-1-1-1,1 0 1,0 0-1,0 0 0,0 0 1,0 1-1,0-1 1,0 0-1,0 0 0,0 0 1,0 1-1,0-1 1,0 0-1,0 0 1,0 0-1,0 1 0,0-1 1,1 0-1,-1 0 1,0 0-1,0 0 0,0 1 1,0-1-1,0 0 1,0 0-1,0 0 1,0 0-1,1 1 0,-1-1 1,0 0-1,0 0 1,0 0-1,0 0 0,1 0 1,-1 0-1,0 0 1,0 0-1,0 0 1,0 1-1,1-1 0,-1 0 1,0 0-1,0 0 1,0 0-1,1 0 0,-1 0 1,0 0-1,0 0 1,0 0-1,1 0 1,-1 0-1,0 0 0,0-1 1,0 1-1,0 0 1,1 0-1,-1 0 0,0 0 1,0 0-1,0 0 1,0 0-1,1 0 1,-1-1-1,0 1 0,0 0 1,0 0-1,-6 10-4075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5.8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7922,'0'0'6713,"109"3"-5321,-59-3-271,6-9-201,-1-3-424,-2-3-272,-7-1-224,-8-1-232,-9 4-880,-13 6-857,-6 3-1952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6.6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10666,'0'0'7075,"15"2"-5881,2-1-925,76 8 646,-85-8-877,0 0 0,0 1 0,-1 0 0,1 1 0,-1-1 0,1 2 0,-1-1 0,0 1 1,0 0-1,8 6 0,-13-7-29,0-1-1,0 1 1,-1-1 0,1 1 0,-1 0 0,1 0-1,-1-1 1,0 1 0,0 0 0,0 0 0,-1 0-1,1 0 1,-1 0 0,0 1 0,1-1 0,-1 0 0,-1 0-1,1 0 1,0 0 0,-1 0 0,-1 5 0,-1 2 14,0 0 0,0 0 0,-1 0 1,-1 0-1,-5 8 0,-26 40 40,15-26-48,-24 50 0,44-82-18,1 1 0,-1 0 0,1-1 0,-1 1 0,1 0 0,0 0 0,-1-1 0,1 1 0,0 0 0,-1 0-1,1 0 1,0 0 0,0-1 0,0 1 0,0 0 0,0 0 0,0 0 0,0 0 0,0-1 0,0 1 0,0 0 0,0 0-1,1 0 1,-1 0 0,0-1 0,0 1 0,1 0 0,-1 0 0,1-1 0,-1 1 0,1 1 0,1-2-7,1 1 1,-1 0-1,0-1 0,0 1 1,1-1-1,-1 0 1,0 0-1,0 0 1,5 0-1,4-1 43,127 2 88,-136-1-123,0 0-1,1 0 0,-1 1 1,0-1-1,1 1 0,-1-1 1,0 1-1,0 0 0,0 0 1,0 0-1,0 0 0,0 0 1,0 0-1,0 1 0,0-1 1,0 1-1,-1-1 0,1 1 1,0 0-1,-1-1 0,0 1 1,1 0-1,1 4 0,-2-3 26,0 1 0,1 0 0,-2-1 0,1 1 0,0 0 0,-1 0 0,1 0 0,-1 0 0,0 0 0,-1 0 0,1 0 0,-1-1 0,-1 6 0,1-4-36,-1 0 0,1 0 0,-1 0 0,-1 0 0,1 0 0,-1 0 0,1-1 0,-1 1 0,-7 7 0,8-10-58,0-1 0,0 1 0,0 0 1,0 0-1,0-1 0,0 1 0,0-1 0,-1 0 0,1 0 0,0 0 1,-1 0-1,1 0 0,-1 0 0,1-1 0,-1 1 0,0-1 0,1 0 1,-1 1-1,-4-2 0,-12-6-3175,2-12-3749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7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7762,'0'0'8682,"21"5"-7888,-1-1-621,-9-2-117,0 0 1,-1 1-1,0 0 0,1 0 1,-1 1-1,-1 0 0,1 1 0,0 0 1,-1 1-1,0 0 0,11 9 1,-6 0-4,0 0 0,-1 0 1,0 2-1,-1-1 0,-1 2 1,-1-1-1,-1 1 0,0 1 1,-1 0-1,-1 0 0,-1 1 1,5 24-1,-2 10 109,-2 0 1,-3 1-1,-2 70 0,-3-98-123,-1 0 0,-6 30 0,6-47-165,0 0 1,-1 0 0,0 0 0,0 0 0,-1-1-1,-1 1 1,0-1 0,-8 12 0,12-19-141,-1-1 0,1 1 1,-1-1-1,1 0 1,-1 1-1,1-1 1,-1 0-1,0 0 1,1 0-1,-1 0 0,0 0 1,0-1-1,0 1 1,0-1-1,-3 2 1,-7-2-4271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7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13275,'0'0'4761,"109"-12"-5553,-90 12-865,-14 0-1055,-5 7-1705,0 2-1464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7.8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1 118 8514,'0'0'7898,"105"-20"-7666,-72 5-232,-3 0-32,-9-10-1209,-8 5-1671,-9-2-3026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58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14835,'0'0'4300,"18"20"-3725,7 6-447,82 76 136,-96-93-254,0 1 0,-1 1 1,0-1-1,-1 2 0,13 19 1,-18-23-5,0 0 0,0 0 0,-1 0 1,0 1-1,-1 0 0,0-1 0,0 1 1,-1 0-1,0 0 0,0 11 0,-2-5-73,0-1 0,-1 0 0,0 0 0,-1 0 0,-9 26 0,-32 59-2671,29-68 875,-8 15-3340</inkml:trace>
  <inkml:trace contextRef="#ctx0" brushRef="#br0" timeOffset="1">207 781 7602,'0'0'11802,"0"9"-23156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04.2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11947,'0'0'2009,"16"-4"-1682,17-2-360,0 1-1,43 0 1139,-107 5-911,30 0-184,0 0 0,0 1 0,-1 0 1,1-1-1,0 1 0,0-1 0,-1 1 0,1 0 0,0 0 0,0 0 0,0 0 0,0 0 0,0 0 0,0 0 0,1 0 0,-1 0 0,0 0 0,0 0 0,1 1 0,-1-1 0,1 0 0,-1 1 0,1-1 1,-1 2-1,-12 44 434,9-29-296,-9 25 78,-14 60 270,24-90-422,1 1 1,0 0-1,1 0 1,1 0-1,2 20 1,-2-33-67,0 0 1,0 0-1,1 1 1,-1-1 0,0 0-1,1 0 1,-1 0-1,1-1 1,-1 1 0,1 0-1,-1 0 1,1 0-1,0 0 1,-1 0-1,1-1 1,0 1 0,0 0-1,-1 0 1,1-1-1,0 1 1,0-1-1,0 1 1,1 0 0,1 0 26,-1-1 1,1 1 0,0 0 0,-1-1 0,1 0-1,0 1 1,0-1 0,5-1 0,0 0 62,0 0-1,0-1 1,0 0 0,-1 0 0,14-6 0,7-8 19,-1-2 1,-1 0-1,-1-2 1,-1 0-1,0-2 1,-2-1-1,-1 0 1,25-35-1,-31 31-854,-19 27-1602,-10 12-909,-4 5-1814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4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314 0 10970,'0'0'3833,"-113"121"-2657,67-52-495,6 4-377,6-5-160,6-8-136,8-11-8,6-11 0,4-7-945,5-10-1519,1-12-2321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1.2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0 4889,'0'0'14355,"124"0"-14427,-78 0 72,-6 0-440,-3 0-800,-6 2-937,-9 2-2064,-13 0-1832</inkml:trace>
  <inkml:trace contextRef="#ctx0" brushRef="#br0" timeOffset="1">0 511 1720,'0'0'17716,"137"-27"-17468,-69 9-120,3-2-128,-4 1-72,-6 3-408,-7 1-984,8-5-937,-12 6-1968,-12-1-3256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04.9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3 11707,'0'0'5311,"-4"-2"-5298,4 2-13,0 0 1,0 0 0,0 0 0,0 0-1,0 0 1,0 0 0,0 0 0,0 0-1,0 0 1,0 0 0,0 0 0,0 0 0,0 0-1,0 0 1,0 0 0,0 0 0,0 0-1,0 1 1,0-1 0,0 0 0,0 0-1,0 0 1,0 0 0,0 0 0,0 0-1,0 0 1,0 0 0,0 0 0,0 0 0,0 0-1,0 0 1,0 0 0,0 0 0,0 0-1,0 0 1,-1 0 0,1 0 0,0 0-1,0 0 1,0 0 0,0 0 0,0 0-1,0 0 1,0 0 0,5 6 71,1-1 0,-1 0-1,1 0 1,1 0 0,-1-1 0,0 0 0,1 0 0,0-1-1,0 0 1,10 4 0,4 0-1,1-1 0,28 5 0,-9-9 120,-41-2-43,-20 12-443,14-8 187,0 0-1,0 0 1,0 1 0,1 0-1,0 0 1,0 0 0,0 0-1,1 1 1,-1 0 0,1 0-1,1 0 1,-1 0 0,-2 7 0,4-8-407,1 1 0,-1-1 1,1 1-1,0-1 1,0 1-1,1 6 0,0 1-4092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05.4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9570,'0'0'4897,"-2"106"-3929,13-6 65,2 37-33,5 6-280,-1-25-208,-1-38-312,-5-41-96,2-14-104,-2-1-512,7-11-1056,-2-6-2681,-5-7-1521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05.9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52 12363,'0'0'5289,"17"-5"-5241,132-32-68,-143 36-57,12-2-1122,36-2 0,-53 5 724,-1 1 431,-1 1 0,1-1 1,-1 1-1,0-1 0,1 0 0,-1 1 1,0-1-1,0 1 0,0-1 0,0 0 1,0 0-1,0 0 0,0 0 0,-1 1 0,1-1 1,-1 0-1,-5 5-4,-12 15 147,1 0 1,1 1-1,0 1 1,-20 39 0,31-50 160,0 1 1,0 1 0,1-1-1,1 1 1,0-1-1,1 1 1,0 0 0,2 1-1,-1-1 1,2 27-1,0-39-233,1-1 0,-1 1 0,0-1 0,1 1 0,-1-1-1,1 1 1,0-1 0,-1 0 0,1 1 0,0-1 0,0 0 0,0 0-1,0 1 1,0-1 0,0 0 0,0 0 0,0 0 0,0 0 0,1-1-1,-1 1 1,0 0 0,0 0 0,1-1 0,-1 1 0,1-1 0,-1 1-1,1-1 1,-1 1 0,1-1 0,-1 0 0,1 0 0,-1 0 0,1 0-1,-1 0 1,1 0 0,-1 0 0,1-1 0,-1 1 0,3-1 0,2 0-3,-1 0 1,1-1-1,0 1 1,-1-1 0,0 0-1,1-1 1,-1 1-1,0-1 1,6-4 0,-5 1-468,0 0 1,0 0 0,-1 0-1,0-1 1,0 1-1,0-1 1,-1 0 0,0-1-1,4-8 1,-2-4-4155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06.2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0 126 11058,'0'0'4009,"104"-58"-5569,-87 49 888,-3-2 8,-1 2-473,5-6-567,-3 2-440,-2 3-1033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06.6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0 117 6849,'0'0'7630,"18"-2"-7051,-3 0-491,-1 1-33,0 0 0,0-1-1,0 0 1,0-1 0,0-1 0,25-11 0,-33 12-188,0 0 1,0-1-1,0 0 1,-1 0-1,0 0 1,0-1-1,0 0 1,0 0-1,-1 0 1,0 0-1,0-1 1,0 0-1,-1 0 1,0 0-1,3-8 1,-7 25 916,0-1 0,1 1 0,1 20 0,1 2 52,6 249 1247,-7-265-2340,1 38-891,-7-29-1928,-5-7-3306,-3-9-1948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06.9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1 110 11346,'0'0'5330,"95"22"-4786,-75-22-96,-4 0-152,2-11-160,1-2-136,-1-1-376,11-17-944,-3 3-1649,-6 3-3641</inkml:trace>
  <inkml:trace contextRef="#ctx0" brushRef="#br0" timeOffset="1">524 1 17308,'0'0'1504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24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178 0 7162,'0'0'9040,"3"4"-8669,4 2-148,0 1 0,-1-1-1,0 1 1,0 1 0,-1-1 0,1 1 0,-2 0 0,1 1 0,-1-1 0,4 12-1,-7-15-198,0 0 0,0 0-1,0 0 1,-1 0-1,0 0 1,0 0-1,0 0 1,0 0 0,-1 0-1,0 0 1,0 0-1,0 0 1,-1 0-1,1 0 1,-1-1-1,0 1 1,-1 0 0,1-1-1,-1 0 1,0 0-1,-6 7 1,-6 4-16,-1 0 0,0-1 0,-1-1 0,-1-1 0,0 0 0,-1-1 0,-39 16 0,18-7-81,40-20-14,19 0-267,30 1 318,-26-1 38,-1 1 0,1 1 0,35 7 0,-56-8-10,0-1-1,0 1 1,0 0-1,0 0 1,-1 0-1,1 0 1,0 0-1,-1 0 1,1 0-1,-1 1 1,1-1-1,-1 0 1,0 1-1,1-1 1,-1 1-1,0 0 1,0-1-1,1 4 1,0 0 0,0-1 0,-1 1 0,0-1 1,0 1-1,-1-1 0,1 1 0,-1 8 0,-1 2 7,0-1 1,-1 1-1,-1 0 0,-5 16 0,-35 77 30,33-87 109,0 0 1,1 1-1,2 0 0,0 1 0,1 0 0,-4 41 1,10-63-126,0 0 1,0 0 0,0 0 0,0 1 0,0-1-1,0 0 1,0 0 0,1 1 0,-1-1-1,0 0 1,1 0 0,-1 0 0,1 0 0,0 0-1,-1 0 1,1 0 0,0 0 0,-1 0-1,1 0 1,0 0 0,0 0 0,0 0 0,0 0-1,0-1 1,0 1 0,1 0 0,1 0 9,0 0 0,0 0 0,0 0 0,0 0 0,0-1 0,0 0-1,0 1 1,0-1 0,0 0 0,5-1 0,3-1 26,0 0 0,0-1 0,0 0 0,0 0-1,11-6 1,2-4-654,-1-2-1,0 0 1,-1-1-1,23-22 1,-20 14-4460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25.9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6081,'0'0'11381,"4"20"-10870,25 130 652,-22-106-585,-1 0 0,-1 49 0,-6-141-477,-1 15-112,4-37-1,-2 62 48,1 0 0,1-1 0,-1 1 0,1 0 0,1 0 0,-1 1 0,1-1-1,1 0 1,7-12 0,-8 17-21,0 0 0,0 0 0,1 0 0,-1 0-1,1 1 1,0-1 0,0 1 0,0 0 0,0 0-1,0 0 1,0 1 0,1-1 0,-1 1 0,1 0 0,-1 1-1,0-1 1,1 1 0,5-1 0,-1 1-136,0 0 1,1 1-1,-1-1 1,1 2-1,-1-1 1,0 2-1,16 5 0,19 9-3119,-16-8-3360,-14-4-1367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26.3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7682,'0'0'7560,"1"17"-6757,20 279 2804,-20-274-3561,-1-21-245,-1-41-536,1 15 503,2 1 1,1-1-1,10-46 0,-10 60 257,0 0-1,1 0 0,0 0 1,1 0-1,1 1 0,-1-1 1,1 1-1,1 1 1,0-1-1,12-12 0,-17 21-2,-1-1-1,1 1 0,-1 0 1,1 0-1,0 0 0,-1 0 1,1 0-1,0 0 0,0 0 1,-1 0-1,1 1 1,0-1-1,0 1 0,0-1 1,0 1-1,0 0 0,0 0 1,0 0-1,0 0 0,0 0 1,0 0-1,0 1 1,0-1-1,0 1 0,0-1 1,-1 1-1,1 0 0,0-1 1,0 1-1,-1 0 0,1 0 1,0 0-1,-1 1 1,1-1-1,-1 0 0,1 1 1,-1-1-1,0 1 0,2 1 1,5 7 110,-1-1 0,-1 1 1,1 0-1,-1 0 0,4 12 1,0 3-166,-1 1 1,7 27-1,-12-42-573,-1-8-1342,3-17-11057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26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0 10386,'0'0'2501,"-9"21"-1657,7-18-803,-9 20 447,1 1 0,1-1 0,1 2 0,1-1 0,2 1 0,-4 25 0,8-39-222,0 0 8,1-1-1,0 1 1,0-1-1,4 20 1,-4-28-257,1 0-1,-1 0 1,1 0 0,0 0-1,-1 0 1,1 0-1,0 0 1,0 0 0,1 0-1,-1 0 1,0-1 0,0 1-1,1 0 1,-1-1 0,1 1-1,0-1 1,-1 0 0,1 0-1,0 1 1,0-1 0,0 0-1,0-1 1,0 1 0,0 0-1,0 0 1,0-1-1,0 1 1,0-1 0,4 1-1,0-1-4,-1 0-1,1-1 0,-1 1 0,1-1 1,-1 0-1,1 0 0,-1 0 0,0-1 1,0 0-1,1 0 0,-1 0 0,-1-1 1,7-4-1,-3 2-50,-1-1 0,1-1 0,-1 1 0,-1-1 0,1 0 0,-1-1 0,7-10-1,-6 6-32,0-1 0,0 0-1,-1 0 1,-1 0-1,0-1 1,-1 1-1,-1-1 1,0 0-1,0-1 1,0-18-1,-3 30 65,0 0-1,0 0 0,0 0 1,0 0-1,0 0 1,-1 0-1,1 0 0,-1 0 1,0 0-1,0 1 1,0-1-1,0 0 0,-1 0 1,1 1-1,-1-1 1,1 1-1,-3-3 0,1 3-17,0 0-1,0 1 0,0-1 0,0 1 1,0 0-1,0-1 0,0 1 0,-1 1 1,1-1-1,0 0 0,0 1 0,-1 0 1,1 0-1,-7 0 0,0 1-288,0 0 0,0 0 0,0 1 0,0 1 0,1 0 0,-1 0 0,1 1 0,-13 6 0,5-3-1462,-1 0-2286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1.6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72 9210,'0'0'6001,"18"-10"-4927,-15 8-1079,13-7 4,0 1 0,0 0 1,1 1-1,1 0 0,-1 2 0,1 0 0,-1 1 1,20-2-1,18 5-243,-54 2 231,-1-1 0,1 0 0,-1 0 0,1 0-1,-1 0 1,1 0 0,-1 0 0,1 1 0,-1-1 0,1 0 0,-1 0 0,1 1 0,-1-1 0,1 0 0,-1 1 0,1-1 0,-1 0 0,0 1 0,1-1 0,-1 1-1,0-1 1,1 1 0,-1-1 0,0 1 0,0-1 0,1 1 0,-1-1 0,0 1 0,0-1 0,0 1 0,0-1 0,0 1 0,0-1 0,1 1 0,-1-1 0,0 1-1,-1-1 1,1 1 0,0 0 0,-6 26-20,-4-3 160,-2-1 0,-25 38 0,-9 15 50,41-67-161,0 0 0,1 0 0,0 0 0,0 0-1,1 1 1,1 0 0,-1-1 0,1 1-1,1 0 1,0 0 0,0 12 0,2-21 25,0 1 0,0-1-1,0 0 1,0 0 0,0 0 0,0 0 0,0 0 0,0 0 0,1 0 0,-1 0 0,0 0-1,1-1 1,-1 1 0,0 0 0,1-1 0,-1 1 0,1-1 0,-1 0 0,1 0 0,-1 1-1,1-1 1,-1 0 0,1 0 0,-1 0 0,1 0 0,2-1 0,46-4 476,-38 1-597,0-1 0,0 0 0,0-1-1,0 0 1,-1-1 0,0 0-1,0-1 1,-1 0 0,0-1-1,15-16 1,-8 5-1612,-1 0 0,-1-1 0,-1-1 0,17-34 0,-9 7-3606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27.3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6161,'0'0'13659,"-7"0"-14275,14 11-176,1 3-568,-8 17-833,0-3-2104,0-1-3424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27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14595,'0'0'2369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28.5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64 4177,'0'0'6652,"0"-5"-2684,3-17-4458,-2 22 489,-1 1 1,1-1-1,-1 1 0,1-1 1,-1 1-1,1-1 0,-1 1 0,0-1 1,1 1-1,-1-1 0,0 1 1,0-1-1,1 1 0,-1 0 1,0-1-1,0 1 0,0-1 1,0 1-1,0 0 0,0-1 0,0 1 1,0 0-1,0-1 0,0 1 1,0-1-1,0 1 0,-1 1 1,2 22 163,-1 26-31,0-50 65,0-13-242,0-101-1747,15 143 2247,-11-17-452,-3-8-113,0 1-1,0-1 1,0 0-1,1 1 0,0-1 1,0 0-1,0 0 1,0 0-1,1-1 0,-1 1 1,1-1-1,0 1 0,0-1 1,0 0-1,1 0 1,-1 0-1,8 4 0,5-3-5186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29.6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26 9754,'0'0'7984,"18"-4"-7627,64-14-120,-78 17-224,0 0-1,0 0 1,1 1 0,-1 0-1,0-1 1,0 2 0,1-1 0,-1 0-1,0 1 1,0 0 0,1 0-1,-1 0 1,0 1 0,0-1-1,4 4 1,-5-4-3,0 1-1,-1 0 0,1 1 1,-1-1-1,0 0 1,0 1-1,0-1 1,0 1-1,0 0 0,-1-1 1,1 1-1,-1 0 1,1 0-1,-1 0 1,1 6-1,-1-3-6,0 0 0,0 0 0,-1 0 0,0 0 0,0 1 0,0-1 0,-1 0 0,0 0 0,0 0 0,-1-1 0,0 1 0,0 0 0,0 0 0,0-1 0,-1 1 0,0-1 0,-7 10 0,-2-2-64,-1 0-1,0 0 1,-1-2-1,-27 19 1,-75 34-116,142-65 10,65-10 180,-51 5-1,0 2 0,61 1 1,-100 3-14,1 0 0,-1 0 1,0 0-1,1 1 1,-1-1-1,1 0 0,-1 0 1,0 1-1,1-1 1,-1 1-1,0-1 0,1 1 1,-1 0-1,0-1 1,0 1-1,1 0 0,-1 0 1,0 0-1,0 0 1,0 0-1,0 0 0,0 0 1,-1 0-1,2 2 1,-1-1 6,-1 0 0,1 0 1,-1 1-1,0-1 0,1 0 1,-1 0-1,0 0 0,0 0 1,-1 0-1,1 1 1,0-1-1,-1 0 0,0 0 1,0 3-1,-3 4 32,0 0-1,0 0 1,-1-1 0,0 0 0,-13 16-1,13-19-102,-45 48 305,47-50-392,-1 1 0,0-1 1,0 0-1,-1 0 0,1-1 0,0 1 0,-1-1 1,0 0-1,1 0 0,-1 0 0,-7 1 0,-1-3-4091,6-5-3703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30.0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 13219,'0'0'1944,"17"-5"-954,5-3-762,-12 5-148,-1-1-1,1 1 1,0 1 0,0 0 0,0 0 0,0 1 0,20 0 0,-28 1-75,0 0 0,0 0 1,1 0-1,-1 0 0,0 0 1,1 1-1,-1-1 0,0 1 1,1-1-1,-1 1 1,0 0-1,0 0 0,0 0 1,0 0-1,0 0 0,0 1 1,0-1-1,0 1 0,-1-1 1,1 1-1,0 0 0,-1-1 1,1 1-1,-1 0 0,0 0 1,0 0-1,1 0 1,-1 0-1,0 0 0,-1 0 1,1 1-1,0-1 0,-1 0 1,1 1-1,-1-1 0,0 0 1,0 0-1,0 5 0,0 0 12,-1 0-1,0 0 1,0 1-1,-1-1 1,1 0-1,-2 0 1,1-1-1,-1 1 1,0 0-1,0-1 1,-7 10-1,-22 22 18,24-29-25,-1 1 0,2-1 0,-1 1 0,1 0 0,1 1 1,-6 13-1,12-24-12,-1 1-1,1-1 1,0 0 0,0 1 0,0-1 0,0 0 0,0 0-1,0 1 1,0-1 0,1 0 0,-1 1 0,0-1 0,0 0-1,0 0 1,0 1 0,0-1 0,0 0 0,0 0 0,1 1-1,-1-1 1,0 0 0,0 0 0,0 0 0,0 1-1,1-1 1,-1 0 0,0 0 0,0 0 0,1 0 0,-1 1-1,0-1 1,0 0 0,1 0 0,-1 0 0,0 0 0,0 0-1,1 0 1,-1 0 0,1 0 0,19 3 31,20-7 152,-27 1-244,-1-1 1,0-1-1,0 0 0,0 0 0,0-1 0,13-10 1,33-26-5654,-37 24-1332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30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15987,'0'0'3002,"7"20"-2682,8 26-248,3-2 0,24 46 1,8 2 55,-17-29-784,54 77-1,-75-124 656,2 2 0,-1 0 0,-1 1 0,0 0-1,-2 1 1,13 30 0,-22-45 17,0-1 0,0 1 0,0 0 0,-1-1 0,1 1 0,-1 0 0,-1 0 0,1 0 0,-1-1 0,1 1 0,-1 0 0,0-1 1,-1 1-1,1-1 0,-1 1 0,0-1 0,0 0 0,-1 0 0,-4 7 0,-4 3 75,-1-1 1,0 0-1,-1-1 1,-15 11-1,-6 6-102,-42 39-1480,51-44-2771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30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13051,'0'0'3969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31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4201,'0'0'10913,"14"4"-10877,8 4-9,1 1-5,0-1-1,0-1 1,1-1 0,46 5 0,-70-11 30,1 0 1,-1 1-1,1-1 0,-1 0 1,1 1-1,-1-1 0,1 0 0,-1 1 1,0-1-1,1 1 0,-1-1 1,0 1-1,1-1 0,-1 1 1,0-1-1,1 1 0,-1-1 1,0 1-1,0-1 0,0 1 1,1 0-1,-1-1 0,0 1 1,0-1-1,0 1 0,0 0 1,0-1-1,0 1 0,0-1 0,0 1 1,-1 0-1,1-1 0,0 1 1,0-1-1,0 1 0,-1-1 1,1 1-1,-1 0 0,-9 27-112,-101 190-3420,79-149-856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32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7674,'0'0'0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7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1192,'93'14'2297,"2"1"-1849,20 5-448,-37-6-1064,-25-6-1809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1.9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5753,'0'0'4161,"0"93"-1400,2-31-105,2 9-575,5 2-737,0-3-416,0-8-456,2-9-312,0-13-160,-2-13-136,-3-18-1312,-1-7-1393</inkml:trace>
  <inkml:trace contextRef="#ctx0" brushRef="#br0" timeOffset="1">128 343 9394,'0'0'9514,"150"-64"-11698,-90 44-2970,-7-2 698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8.9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122 0 6649,'0'0'9984,"0"17"-9227,4 29-339,0-11-197,-2-1 0,-1 0 0,-5 42 0,3-72-221,0 1 0,-1-1 0,1 0 0,-1 0 0,0 0 0,-1 0 0,1 0 0,0-1 0,-1 1 0,0-1 0,0 1 0,0-1 0,0 0 0,-1 0 0,1-1 0,-1 1 0,-4 2 0,-4 2-78,0-1 0,-1 0 0,1-1-1,-18 5 1,51-10-39,-1 1 0,0 1 0,0 1 0,31 8 0,-47-10 120,-1 0 1,1 1-1,0 0 1,-1 0-1,1 0 1,-1 0-1,0 1 0,1-1 1,-1 1-1,-1 0 1,1 0-1,0 0 1,-1 0-1,1 0 1,-1 0-1,0 1 1,0-1-1,0 1 1,-1 0-1,1 0 0,-1-1 1,0 1-1,1 6 1,2 9 73,-2 0 1,-1 0-1,-1 34 0,0-27 71,-1-4-63,-1 0 1,-7 31-1,1-13-10,8-39-76,1 0 0,-1-1 0,0 1 1,0-1-1,0 1 0,0 0 1,1-1-1,-1 1 0,0-1 0,1 1 1,-1-1-1,0 1 0,1-1 1,-1 1-1,1-1 0,-1 0 0,1 1 1,-1-1-1,1 1 0,-1-1 0,1 0 1,-1 0-1,1 1 0,-1-1 1,1 0-1,0 0 0,-1 1 0,1-1 1,-1 0-1,1 0 0,0 0 1,-1 0-1,1 0 0,-1 0 0,1 0 1,0 0-1,-1 0 0,1-1 0,-1 1 1,1 0-1,0 0 0,-1 0 1,1-1-1,32-7-51,-15 1-447,0-2 0,0 0 1,-1-1-1,25-18 0,-19 12-1032,17-14-2513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9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61 12467,'0'0'4958,"16"-8"-4881,-13 7-90,18-9-44,0 0 0,1 2 0,0 1 0,1 0 1,23-2-1,-46 8 20,0 1 1,1 0-1,-1 0 1,0 0-1,1 0 1,-1 0-1,0 0 1,1 0-1,-1 0 0,0 0 1,1 0-1,-1 0 1,0 1-1,1-1 1,-1 0-1,0 0 1,1 0-1,-1 0 1,0 0-1,0 1 1,1-1-1,-1 0 1,0 0-1,0 0 1,1 1-1,-1-1 1,0 0-1,0 0 1,0 1-1,1-1 1,-1 0-1,0 1 1,0-1-1,0 0 0,0 1 1,0-1-1,0 0 1,1 1-1,-1-1 1,-4 21-441,-24 34 915,15-29-333,4-4 164,0 0 0,2 0 0,1 1 0,1 0 0,0 0 0,2 0 0,1 1 0,0 27 1,2-50-259,0 0 0,0 1 1,0-1-1,0 1 1,0-1-1,1 0 0,-1 1 1,0-1-1,1 0 0,-1 1 1,1-1-1,-1 0 1,1 0-1,0 1 0,0-1 1,-1 0-1,1 0 1,0 0-1,0 0 0,0 0 1,0 0-1,0 0 1,0 0-1,0-1 0,1 1 1,-1 0-1,0-1 1,0 1-1,1-1 0,-1 1 1,0-1-1,0 1 0,1-1 1,-1 0-1,1 0 1,-1 0-1,0 1 0,1-1 1,-1-1-1,0 1 1,1 0-1,-1 0 0,1 0 1,-1-1-1,3 0 1,2-1-1,0 0 0,0 0 1,0-1-1,0 1 1,0-1-1,0-1 1,-1 1-1,9-8 0,7-10-166,-1-1 0,-2-1-1,0-1 1,-1 0 0,-1-1 0,-2-1-1,0 0 1,18-53 0,-32 109 649,-4 26-173,-3 6 40,3 79 0,4-140-357,0 0-1,-1-1 0,1 1 0,0-1 1,0 1-1,0-1 0,0 1 0,0-1 1,0 1-1,0-1 0,1 1 0,-1 0 0,0-1 1,0 1-1,0-1 0,1 1 0,-1-1 1,0 1-1,0-1 0,1 1 0,-1-1 1,0 0-1,1 1 0,-1-1 0,1 1 1,-1-1-1,0 0 0,1 1 0,-1-1 0,2 1 1,14-8 153,12-23 23,-10 3-183,-1-1 0,-2-1 0,-1 0 0,-1-1 0,-1-1 0,11-49-1,-23 79 8,0 1-1,0 0 1,0 0-1,0 0 1,0 0-1,0-1 1,0 1-1,0 0 1,0 0-1,0 0 0,0 0 1,0-1-1,0 1 1,0 0-1,0 0 1,0 0-1,0-1 1,0 1-1,0 0 1,0 0-1,0 0 0,1 0 1,-1-1-1,0 1 1,0 0-1,0 0 1,0 0-1,0 0 1,0 0-1,0-1 1,1 1-1,-1 0 0,0 0 1,0 0-1,0 0 1,0 0-1,1 0 1,-1 0-1,0 0 1,0 0-1,0 0 1,1 0-1,-1 0 0,0-1 1,0 1-1,0 0 1,0 0-1,1 0 1,-1 1-1,0-1 1,0 0-1,0 0 1,1 0-1,-1 0 0,0 0 1,0 0-1,0 0 1,1 0-1,8 17 408,10 42 491,-11-34-675,14 30-499,51 91 1,-65-131-325,-4-3-1990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9.9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179 1 8954,'0'0'7706,"-85"97"-5746,54-54-688,7-2-496,6-10-448,7-10-231,3-10-97,7-11-321,1-20-1983,7-29-2097,9 3-352,-1 8-1296</inkml:trace>
  <inkml:trace contextRef="#ctx0" brushRef="#br0" timeOffset="1">179 1 1824,'-22'51'5770,"37"-42"-3090,7 2 1513,3 0-2264,6-2-441,6-7-480,5-2-536,2 0-280,0-9-192,7-9-768,-11 1-1304,-11-3-3562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0.3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0 11747,'0'0'7294,"16"9"-7004,49 30-176,-62-38-116,-1 1-1,1 0 0,0 0 0,-1 0 0,1 1 0,-1-1 0,1 0 0,-1 1 0,0 0 1,0-1-1,-1 1 0,1 0 0,0 0 0,2 6 0,-4-7-25,0 1 0,0-1 1,1 0-1,-1 0 0,-1 0 0,1 0 0,0 0 1,0 0-1,-1 0 0,1 1 0,-1-1 1,0 0-1,1 0 0,-1-1 0,0 1 0,0 0 1,-2 3-1,-5 3-234,0 1 0,0-1 0,0-1 0,-1 0 0,0 0 0,-15 8 0,9-5-258,-20 12-842,21-14 778,1 0-1,0 1 1,-13 12-1,60-18 3704,24-5-614,85-16 0,-123 15-2365,5 1-324,34 0 1,-58 2 155,0 0-56,0 0-1,-1 0 1,1 0 0,0 0 0,0 0 0,0 0 0,0 0 0,0 0 0,-1 1-1,1-1 1,0 0 0,0 1 0,0-1 0,-1 0 0,1 1 0,0-1-1,-1 1 1,1-1 0,0 1 0,-1-1 0,1 1 0,0 0 0,-1-1 0,1 1-1,-1 0 1,1 0 0,-1-1 0,0 1 0,1 0 0,-1 0 0,0 0-1,0-1 1,1 1 0,-1 0 0,0 0 0,0 0 0,0 0 0,0-1 0,0 1-1,0 0 1,0 0 0,0 0 0,0 0 0,-1 0 0,1-1 0,0 1-1,0 0 1,-1 0 0,1 0 0,-1 0 0,-1 4-787,0 0 1,0 0 0,-1 0-1,1 0 1,-1-1-1,0 1 1,-4 4-1,-21 18-8420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0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1 147 8994,'0'0'6923,"17"-6"-6562,-14 6-344,41-14 139,68-10-1,-97 22-109,-3 0 33,-1 1 0,1-1 0,-1 2 0,1 0 0,-1 0 0,14 3 0,-23-2-64,0 0-1,0-1 1,-1 2 0,1-1-1,0 0 1,-1 0 0,1 0-1,-1 1 1,1-1 0,-1 0-1,0 1 1,0 0 0,0-1-1,0 1 1,0 0 0,0-1-1,0 1 1,0 0 0,-1 0-1,1 0 1,0 0-1,-1 0 1,0 0 0,1 3-1,1 54 516,-3-44-446,1 53 164,0-68-246,0 0 1,0 0-1,0 1 0,0-1 0,0 0 0,0 0 1,0 0-1,0 1 0,0-1 0,0 0 0,0 0 0,0 1 1,0-1-1,0 0 0,0 0 0,1 0 0,-1 1 1,0-1-1,0 0 0,0 0 0,0 0 0,0 1 0,0-1 1,1 0-1,-1 0 0,0 0 0,0 0 0,0 1 1,0-1-1,1 0 0,-1 0 0,0 0 0,0 0 1,0 0-1,1 0 0,-1 0 0,0 0 0,0 0 0,0 0 1,1 1-1,-1-1 0,0 0 0,0 0 0,1 0 1,-1 0-1,0 0 0,0-1 0,0 1 0,1 0 0,-1 0 1,0 0-1,0 0 0,1 0 0,-1 0 0,0 0 1,0 0-1,14-10 241,11-15-323,0-1 0,-2-1 0,-1-2-1,-1 0 1,21-39 0,-21 27-2639,-10 9-3008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1.3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 15139,'0'0'4779,"21"-4"-4529,-2 1-206,16-4-2,1 2 1,38 0-1,-17 6-234,18-1-4581,-93 3 4188,1 2-1,0 0 1,1 1-1,-23 11 1,19-8 631,2 2 0,-1 0 1,1 1-1,1 1 0,0 1 0,-17 18 1,29-27 134,1 1-1,-1-1 1,1 1 0,0 0 0,0 0 0,0 1-1,1-1 1,0 1 0,1 0 0,-1 0 0,1 0-1,1 0 1,-1 0 0,1 0 0,0 0 0,1 0-1,0 1 1,0-1 0,0 0 0,3 10 0,0-5 19,0 1 0,2-1 0,-1 0 1,1 0-1,1-1 0,0 0 1,1 0-1,0 0 0,1-1 0,14 15 1,6 4 209,58 42 1,12 13-125,-96-82-236,13 15-137,-15-16 100,0-1-1,1 0 0,-1 0 0,0 1 0,0-1 0,0 0 0,0 1 1,0-1-1,1 0 0,-1 0 0,0 1 0,0-1 0,0 0 1,0 1-1,0-1 0,0 0 0,0 1 0,0-1 0,0 0 0,0 1 1,-1-1-1,1 0 0,0 0 0,0 1 0,0-1 0,0 0 1,0 1-1,0-1 0,-1 0 0,1 0 0,0 1 0,0-1 0,0 0 1,-1 0-1,1 0 0,0 1 0,0-1 0,-1 0 0,1 0 1,0 0-1,-1 0 0,1 1 0,0-1 0,0 0 0,-1 0 1,1 0-1,0 0 0,-1 0 0,1 0 0,0 0 0,-1 0 0,1 0 1,0 0-1,-1 0 0,1 0 0,0 0 0,0 0 0,-1 0 1,1 0-1,0 0 0,-1-1 0,-9 1 49,0-1 1,1-1-1,-1 0 1,1 0-1,-1-1 0,-13-5 1,-58-31-368,44 20-34,27 14 83,3 2 201,0 0-1,1-1 1,-1 1-1,1-1 0,0-1 1,-6-4-1,11 7-67,0 1 1,0 0-1,0-1 0,0 1 0,0-1 0,0 1 0,0-1 1,1 0-1,-1 1 0,0-1 0,1 0 0,-1 1 0,1-1 1,0 0-1,0 0 0,0 0 0,0 1 0,0-1 0,0 0 1,0 0-1,0 1 0,1-1 0,-1 0 0,0 0 0,1 1 1,0-1-1,-1 0 0,1 1 0,0-1 0,2-2 0,18-20-5497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1.6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194 0 12163,'0'0'3543,"-18"5"-2352,4-2-974,6-2-111,0 0 0,1 1 0,0 0 0,-1 0-1,1 1 1,0-1 0,0 2 0,1-1 0,-1 1 0,1 0 0,-1 0 0,1 1 0,1 0 0,-8 7 0,6-2-47,1 0 1,0 1 0,0-1 0,1 1-1,1 1 1,0-1 0,0 1 0,1-1 0,0 1-1,1 0 1,1 0 0,0 0 0,0 0-1,1 1 1,4 22 0,-3-30-51,0 0 0,0 0 1,1 0-1,0 1 0,0-2 1,1 1-1,-1 0 0,1 0 0,0-1 1,0 1-1,1-1 0,-1 0 1,1 0-1,0 0 0,0-1 1,0 1-1,0-1 0,1 0 0,0 0 1,8 3-1,9 5 47,1-2 1,1 0-1,27 6 0,-35-11-67,65 15-93,-80-19 98,-1 0 0,0 0 0,0 0 0,1 0 0,-1 0 0,0 0 0,0 0 0,1 0 0,-1 0-1,0 0 1,1 0 0,-1 0 0,0 0 0,0 0 0,1 1 0,-1-1 0,0 0 0,0 0 0,0 0 0,1 0 0,-1 0-1,0 1 1,0-1 0,0 0 0,1 0 0,-1 1 0,0-1 0,0 0 0,0 0 0,0 0 0,0 1 0,0-1 0,1 0-1,-1 1 1,0-1 0,0 0 0,0 0 0,0 1 0,0-1 0,0 1 0,-10 8-44,-17 5 63,-21 7-26,-130 52-531,172-71 237,-11 2-2741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2.0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1 12243,'0'0'3614,"-16"11"-2635,6-4-836,2-3-66,1 0 0,0 1 0,0 0 0,0 1 0,1 0 0,0 0 0,0 0-1,0 0 1,1 1 0,0 0 0,0 0 0,1 1 0,0-1 0,-6 16 0,5-4 52,0 0 1,2 0-1,0 0 0,1 0 0,1 1 1,1-1-1,4 36 0,-3-47-93,0-1 0,1 1 0,1-1 0,-1 0 0,1 0-1,0 0 1,0 0 0,1 0 0,9 12 0,-10-15-3,1 0-1,0-1 1,0 1 0,0-1-1,1 0 1,-1 0 0,1 0-1,0 0 1,-1-1-1,1 0 1,0 0 0,1 0-1,-1 0 1,0-1 0,8 1-1,-6-1-28,0 0 1,-1-1-1,1 1 0,0-2 0,0 1 0,-1-1 0,1 0 1,0 0-1,-1 0 0,1-1 0,8-4 0,-11 4-26,0 0 0,-1-1-1,1 1 1,-1-1 0,1 0-1,-1 0 1,0 0-1,0 0 1,0-1 0,0 1-1,-1-1 1,0 1 0,1-1-1,-1 0 1,0 0 0,-1 0-1,1 0 1,1-8 0,-1 4-51,0 0 1,-1-1-1,0 1 1,0-1 0,-1 0-1,0 1 1,0-1 0,-1 1-1,-1-1 1,1 1 0,-1-1-1,0 1 1,-1 0 0,-4-10-1,4 12 47,-1 0-1,0 0 1,0 0-1,0 1 1,0-1-1,-1 1 1,0 0-1,0 0 1,0 1 0,-1 0-1,1 0 1,-1 0-1,0 0 1,0 1-1,-1 0 1,1 0-1,-1 1 1,-6-2-1,-4 0-3,0 1 0,-30-2-1,41 4-45,1 1 0,-1 0-1,0 0 1,1 1-1,-1-1 1,1 1-1,-1 0 1,1 1 0,-1-1-1,1 1 1,0 0-1,-6 3 1,0 9-2237,9-4-2333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2.3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0 16564,'0'0'2400,"-31"144"-1664,31-53 48,0-3-127,7-11-345,10-26-208,-3 0-104,3-6-160,-6-15-377,-6-14-583,-1-16-568,-2-15-33,-2-16-895,0-9-3409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2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48 7042,'0'0'6772,"0"21"-4819,-2 1-1358,1-2-20,0 1 0,1 0 0,1-1 0,7 38 0,-4-41-387,1 1 0,1-1 0,0 0-1,2 0 1,0-1 0,1 0 0,0 0-1,1-1 1,1 0 0,0-1 0,1 0-1,1-1 1,26 22 0,-35-32-179,0-1 1,0 0-1,1 1 1,-1-1-1,0-1 1,1 1-1,-1-1 1,1 1-1,0-1 1,-1-1-1,1 1 1,0-1-1,-1 0 1,7 0-1,-7 0-6,-1-1-1,0 0 1,0 0-1,0 0 1,0 0-1,0 0 1,0 0-1,0-1 1,0 1-1,-1-1 1,1 0-1,0 0 1,-1 0-1,0 0 1,1-1-1,-1 1 1,0 0-1,0-1 1,0 0-1,-1 1 1,3-5-1,4-10-78,-1-1-1,-1 0 0,0-1 0,-1 0 1,-1 0-1,2-25 0,0-118-692,-6 141 683,0 13 73,0 1-1,-1 0 1,0-1-1,0 1 0,0 0 1,-1 0-1,0 0 1,-4-9-1,4 13-18,1 1-1,0-1 1,-1 1-1,1 0 0,-1 0 1,0 0-1,0 0 0,0 0 1,0 0-1,0 0 1,0 1-1,0-1 0,-1 1 1,1-1-1,-1 1 1,1 0-1,-1 0 0,1 0 1,-1 0-1,0 0 1,1 1-1,-1-1 0,0 1 1,1 0-1,-4 0 1,3 0 100,-3 0-1920,3 5-3610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2.3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 1 12067,'0'0'5913,"-15"8"-5249,3-3-584,7-2-60,-1-1 1,0 1 0,1 0-1,-1 0 1,1 1 0,0-1-1,0 1 1,0 1 0,1-1-1,-1 1 1,1-1 0,0 1-1,0 0 1,1 1-1,-1-1 1,-4 11 0,3-1 106,0 0 1,1 0-1,0 1 1,1 0-1,1-1 1,1 1-1,0 22 1,1-37-117,1 0 0,-1 0 0,0 0 0,1 0 0,-1 0 0,1 0 0,0 0 0,-1 0 0,1 0 0,0 0 0,0 0 0,0 0 0,-1 0 0,1 0 0,0-1-1,0 1 1,0 0 0,0-1 0,0 1 0,0 0 0,1-1 0,-1 0 0,0 1 0,0-1 0,0 0 0,0 1 0,1-1 0,-1 0 0,0 0 0,0 0 0,0 0 0,1 0 0,-1 0 0,2-1 0,2 1 3,0-1 0,0 1-1,0-1 1,0 0 0,0-1 0,0 1 0,5-3 0,-1-2-108,0 0 1,0-1 0,-1 0-1,0 0 1,-1-1 0,0 0-1,0 0 1,0-1 0,-1 0-1,0 0 1,-1 0 0,0-1-1,-1 1 1,1-1-1,-2 0 1,0-1 0,0 1-1,-1-1 1,2-18 0,-4 28 43,0 0-1,1 0 1,-1 1 0,-1-1 0,1 0 0,0 0 0,0 0 0,0 0 0,0 0 0,-1 0 0,1 1 0,0-1-1,-1 0 1,1 0 0,0 0 0,-1 1 0,1-1 0,-1 0 0,0 0 0,1 1 0,-1-1 0,1 1 0,-1-1-1,0 0 1,0 1 0,1-1 0,-1 1 0,0 0 0,0-1 0,-1 0 0,-1 1-114,1 0 1,-1 0 0,1 0 0,-1 0-1,0 0 1,1 0 0,-1 0-1,1 1 1,-1 0 0,0-1-1,-2 3 1,-14 5-1005,1 2 0,0 0 0,0 1 0,-15 14 0,-19 15-3097</inkml:trace>
  <inkml:trace contextRef="#ctx0" brushRef="#br0" timeOffset="1">1 475 7762,'0'0'5241,"109"-13"-2817,-31-7-879,28-5-577,-4 3-568,-10 3-400,-8 5-320,-37 8-1921,-10 1-3312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3.0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15187,'0'0'4531,"11"17"-3599,-2-1-743,-6-8-142,2 0 1,-1 0-1,1-1 1,0 1-1,1-1 1,0 0-1,0-1 1,0 1 0,1-1-1,0 0 1,0-1-1,11 7 1,-6-6-28,1-1 0,-1 0 0,1-1 0,0 0 0,1-1 0,19 3 0,83-1-1689,-107-5 1335,-13 10-177,-9 2 608,-1 0 0,-20 14 1,19-15 551,0 1 0,-21 20 0,35-30-531,0-1 0,0 1 0,0 0 0,0-1 0,0 1 0,1-1 0,-1 1 0,0 0 0,1 0 0,-1-1 0,1 1 0,0 0 0,0 0 0,0 0 0,0 0 0,0-1 0,0 1 0,0 0 0,1 3 0,14 38 806,-4-12-541,-9-19-291,0 1 0,-1-1-1,0 1 1,-1-1 0,-1 1 0,0 0-1,0-1 1,-1 1 0,-8 22 0,0-7-23,-2 0 1,-30 51 0,42-79 44,-8 17-1641,8-17 1390,0 0 0,0 1 1,0-1-1,0 0 0,0 0 0,0 1 1,1-1-1,-1 0 0,0 0 0,0 1 1,0-1-1,0 0 0,0 0 0,0 1 1,1-1-1,-1 0 0,0 0 1,0 0-1,0 1 0,1-1 0,-1 0 1,0 0-1,0 0 0,1 0 0,-1 1 1,0-1-1,0 0 0,1 0 0,-1 0 1,0 0-1,1 0 0,-1 0 0,0 0 1,0 0-1,1 0 0,-1 0 0,0 0 1,1 0-1,-1 0 0,0 0 1,0 0-1,1 0 0,-1 0 0,0 0 1,0 0-1,1-1 0,-1 1 0,0 0 1,0 0-1,1-1 0,13-3-5765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3.4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7770,'0'0'6889,"95"62"-6889,-75-44-232,-6-3-1632,-8-9-3906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3.7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18476,'0'0'2016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6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1 546 10746,'18'-6'3293,"316"-72"-990,239-2-9,-118 19-1631,182-48 216,-160 25-354,-339 68-417,223 2-1,50-3-98,84-51 28,-453 60-33,-42 8-9,0 0 0,0 0-1,0-1 1,0 1 0,0 0 0,0 0 0,0 0-1,0 0 1,0 0 0,0 0 0,0 0 0,0 0 0,0 0-1,0 0 1,0 0 0,0-1 0,0 1 0,0 0-1,0 0 1,0 0 0,0 0 0,0 0 0,0 0 0,0 0-1,0 0 1,0 0 0,0 0 0,0 0 0,0-1-1,0 1 1,0 0 0,0 0 0,0 0 0,0 0 0,0 0-1,1 0 1,-1 0 0,0 0 0,0 0 0,0 0-1,0 0 1,0 0 0,0 0 0,0 0 0,0 0-1,0 0 1,-24-2-787,-39 4-3720,22 3-1422,10-1-2440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7.1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1133 1 14459,'0'0'712,"-109"84"-704,8 22 464,-36 54 457,-12 26-201,1 4-72,17-22 88,32-53-72,26-31 104,26-32-160,16-17-368,0-2-159,5-4-89,4-7-369,11-16-751,2-12-704,6-19-3097,-3-8-2809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7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13827,'0'0'983,"21"13"-579,192 120 2042,-156-94-1801,303 203 2061,-250-176-1845,169 75 1,82-10-268,-276-107-883,1-4 0,119 11 0,-171-30-925,-26-1-167,-18 0-1185,-23 0-2185,-17 0-3365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0.8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 11282,'0'0'7698,"9"22"-7191,-2-2-400,0-6-55,-2 1 0,0 0 0,-1 0 0,0 0 0,-1 1 0,-1-1 0,0 1 0,-1 17 0,-2-17-14,-1-1 0,0 1 0,-1-1 0,-1 0 0,0 0 0,-1 0 1,0-1-1,-10 18 0,9-21-10,0-1 0,-1 0 0,0 0 0,0 0 0,-1-1 0,0 0 0,-1-1 0,0 1 1,0-2-1,-1 1 0,-11 6 0,19-14-32,0 1 0,0 0 0,1 0 1,-1 0-1,0 0 0,1 0 0,-1 0 0,1 1 1,-1-1-1,1 0 0,0 1 0,0-1 0,-1 1 0,0 2 1,2-2-4,0-1 1,0 0 0,0 1 0,1-1-1,-1 1 1,1-1 0,-1 0 0,1 1-1,-1-1 1,1 0 0,0 0 0,0 0-1,-1 0 1,1 1 0,0-1 0,0 0-1,0 0 1,0 0 0,0-1 0,1 1-1,1 1 1,17 15 1,-2-1 10,0-1-1,24 30 0,-37-39-2,-1 1 0,1-1 0,-1 1 0,-1 0 1,1 0-1,-1 0 0,0 0 0,-1 1 0,0-1 0,0 1 0,1 15 0,-2 127 72,0-150-75,-1 1-1,0 0 1,0 0 0,1-1 0,-1 1-1,0-1 1,1 1 0,-1 0 0,1-1 0,-1 1-1,1-1 1,-1 1 0,1-1 0,-1 1 0,1-1-1,0 1 1,-1-1 0,1 0 0,0 1 0,-1-1-1,1 0 1,0 0 0,-1 1 0,1-1-1,0 0 1,-1 0 0,1 0 0,0 0 0,0 0-1,-1 0 1,1 0 0,0 0 0,0 0 0,0 0-1,31-5-11,-17-1-353,1-1 0,-1-1 0,-1-1 0,0 0 0,0 0 1,20-20-1,-24 22-426,24-24-4490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2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86 15659,'0'0'3418,"16"0"-2943,166-15-140,-150 11-1288,-2-2-1,38-12 0,-51 6-904,-14 6 724,-13 2 320,3 4 829,0 1 0,-1 0-1,1 0 1,0 1 0,0 0 0,0 0 0,0 1-1,0 0 1,0 0 0,1 0 0,0 1 0,-1 0-1,1 0 1,1 1 0,-1 0 0,1 0-1,-1 0 1,1 1 0,-6 9 0,-1 0 485,1 1 0,1 0 1,1 0-1,0 1 1,1 0-1,-9 32 0,14-41-331,1 0 0,0 0 0,1 0 0,-1 1 0,2-1 0,-1 1-1,1-1 1,1 0 0,2 17 0,-2-22-145,0 0 0,0 0 0,0 0 0,1 0 0,-1 0 0,1 0 0,0-1 0,0 1 0,0-1 0,0 1 0,0-1 1,0 1-1,1-1 0,-1 0 0,1 0 0,0-1 0,-1 1 0,1 0 0,0-1 0,0 0 0,0 1 0,0-1 0,0 0 0,1-1 0,-1 1 0,0-1 0,7 1 0,-1 0-41,1-1 1,-1 0-1,1 0 0,0-1 1,-1-1-1,1 1 0,-1-2 0,0 1 1,0-1-1,0 0 0,12-7 0,-7 2-80,-1 0 0,0-1 0,0 0 0,-1-1 0,0 0 0,15-18-1,-9 7-87,-1-2 0,-1 1-1,-1-2 1,-1 0-1,-2-1 1,0 0-1,13-40 1,-39 121 1170,3 1 1,-5 81-1,16-138-985,0 0 0,0 1 0,0-1 1,0 0-1,0 0 0,1 0 0,-1 1 0,0-1 0,0 0 0,0 0 0,0 0 0,1 1 0,-1-1 0,0 0 0,0 0 0,0 0 0,1 0 0,-1 0 0,0 1 0,0-1 1,0 0-1,1 0 0,-1 0 0,0 0 0,0 0 0,1 0 0,-1 0 0,0 0 0,0 0 0,1 0 0,-1 0 0,0 0 0,0 0 0,1 0 0,-1 0 0,0 0 0,0 0 0,1 0 1,-1 0-1,0-1 0,1 1 0,11-5 5,4-9 16,0-1 0,0-1 1,-2-1-1,23-33 0,-28 38-29,25-35-141,50-91 0,-84 138 149,0 0 1,0 0-1,0 0 0,0 0 0,0 1 0,0-1 0,0 0 0,0 0 1,0 0-1,0 0 0,0 0 0,0 0 0,0 0 0,0 0 1,0 0-1,0 0 0,0 0 0,0 0 0,0 1 0,0-1 0,1 0 1,-1 0-1,0 0 0,0 0 0,0 0 0,0 0 0,0 0 1,0 0-1,0 0 0,0 0 0,0 0 0,0 0 0,0 0 0,0 0 1,0 0-1,0 0 0,1 0 0,-1 0 0,0 0 0,0 0 1,0 0-1,0 0 0,0 0 0,0 0 0,0 0 0,0 0 0,0 0 1,0 0-1,0 0 0,1 0 0,-1 0 0,0 0 0,0 0 1,0 0-1,0 0 0,0 0 0,0 0 0,0 0 0,0 0 0,0 0 1,0 0-1,0 0 0,0 0 0,3 14 86,-1 17 246,20 192 2151,10-76-3916,-28-132-4504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2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172 68 15683,'0'0'4265,"-121"112"-3801,101-89-464,4-6-56,7-12-1096,5-8-416,2-19-1633,2-9-5209</inkml:trace>
  <inkml:trace contextRef="#ctx0" brushRef="#br0" timeOffset="1">300 66 14091,'0'0'4729,"124"0"-4217,-82 0-512,0-10-312,-2-9-1352,-9 1-1529,-13 0-3088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3.2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167 0 8794,'0'0'9265,"18"5"-8712,58 18-142,-71-22-396,0 1 0,0 0 1,0 0-1,-1 0 0,1 1 1,-1-1-1,1 1 0,-1 0 1,0 1-1,0-1 0,0 1 1,-1-1-1,1 1 0,-1 0 0,0 0 1,0 1-1,0-1 0,0 1 1,-1-1-1,3 10 0,-4-10-17,0 1 0,-1 0-1,1-1 1,-1 1 0,0 0 0,-1-1-1,1 1 1,-1 0 0,0-1-1,0 1 1,0-1 0,-1 1 0,0-1-1,0 0 1,0 1 0,0-1-1,0 0 1,-1 0 0,0-1-1,-4 6 1,-10 10-140,-1-1-1,-28 22 1,18-20-1921,-1 0 0,-1-2 0,0-1 1,-1-1-1,-56 19 0,97-36 9397,11 1-4055,12 0-1915,11-8 427,77-27 0,-80 22-1776,1 1 0,46-6-1,-87 17-119,0 1 0,0 0 0,0 0 0,0-1-1,1 1 1,-1 0 0,0 0 0,0 0-1,0 1 1,0-1 0,0 0 0,0 0 0,0 0-1,0 1 1,0-1 0,0 1 0,0-1 0,0 0-1,0 1 1,0 0 0,0-1 0,-1 1 0,1 0-1,1 0 1,-2 0-211,0 0 0,1 1 0,-1-1 0,0 0 0,0 0 0,0 0 0,0 1 0,0-1 0,0 0 0,0 0 0,0 0 0,-1 0 0,1 1 0,0-1 0,-1 0 0,1 0 0,-1 0 0,1 0 0,-1 0 0,0 0 0,1 0 0,-2 1 0,-14 17-7384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2.6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13355,'0'0'2680,"-2"97"-1839,15-48 71,5-2-448,10-5-256,-3-9-208,1-11-208,-3-11-528,16-11-1521,-10 0-1952,-4-15-2144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3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0 234 13171,'0'0'4462,"21"-8"-4255,0-1-168,-3 0-13,1 2 1,1 0 0,-1 1 0,35-6 0,-12 5-58,5-1 336,87-4-1,-132 12-304,0 0 1,0 0 0,0 1-1,0-1 1,0 1-1,0-1 1,0 1 0,0 0-1,-1 0 1,1-1 0,0 2-1,0-1 1,-1 0-1,1 0 1,-1 0 0,1 1-1,-1-1 1,0 0 0,1 1-1,-1 0 1,0-1-1,0 1 1,0 0 0,0-1-1,0 1 1,-1 0 0,1 0-1,0 3 1,3 8-15,-1 0 0,-1 0 0,1 20 0,2 7-70,-5-40 78,0 1 1,0-1-1,1 1 0,-1-1 0,0 0 0,0 1 0,1-1 0,-1 1 1,0-1-1,0 0 0,1 1 0,-1-1 0,0 0 0,1 1 1,-1-1-1,0 0 0,1 0 0,-1 1 0,1-1 0,-1 0 0,1 0 1,-1 1-1,0-1 0,1 0 0,-1 0 0,1 0 0,-1 0 0,1 0 1,-1 0-1,1 0 0,-1 0 0,1 0 0,-1 0 0,1 0 1,-1 0-1,1 0 0,-1 0 0,0-1 0,1 1 0,-1 0 0,1 0 1,-1 0-1,1-1 0,-1 1 0,0 0 0,1-1 0,18-13-47,204-214-2494,-168 169-1797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3.9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67 13955,'0'0'4506,"20"-9"-4294,-14 7-203,17-9 14,0 2 0,1 0 1,0 2-1,1 0 0,30-3 0,-46 9 9,-5 1-43,-1-1 0,1 1 0,-1 0-1,1 0 1,0 0 0,-1 0 0,1 1-1,0-1 1,5 3 0,-8-2 3,0 0 1,0 0-1,0 0 0,0 0 1,0 0-1,0 0 0,0 1 1,0-1-1,-1 0 1,1 1-1,-1-1 0,1 1 1,-1-1-1,1 1 0,-1-1 1,0 1-1,1-1 0,-1 1 1,0-1-1,0 1 0,0-1 1,0 1-1,0-1 1,-1 1-1,1-1 0,-1 3 1,-4 24 22,-1-1 0,-1 1 0,-2-1 0,-14 33 0,11-34 52,2 1 1,1 1 0,2-1-1,-6 37 1,12-58-60,0 2 11,0 0 0,1 0 0,0 1 0,1 12 0,0-20 3,-1 1 0,0-1-1,1 1 1,-1-1 0,1 1-1,-1-1 1,1 1 0,0-1-1,-1 1 1,1-1 0,0 0-1,0 0 1,0 1 0,0-1-1,0 0 1,0 0 0,1 0 0,-1 0-1,0 0 1,0 0 0,1 0-1,-1-1 1,1 1 0,-1 0-1,0-1 1,1 1 0,-1-1-1,1 0 1,1 1 0,10 0 55,0-1 1,0 0 0,0-1 0,0 0 0,-1-1 0,1-1 0,-1 0-1,1 0 1,-1-2 0,0 1 0,0-1 0,-1-1 0,15-9 0,-8 4-759,-1-1 1,29-26 0,-32 25-1770,-1-1 0,22-29 0,-17 12-5574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4.3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0 194 11562,'0'0'8913,"18"-9"-8828,160-70-702,-76 27-1660,-69 33 757,38-15 1,-70 34 1548,-1 0 1,0 1-1,0-1 1,1 0-1,-1 0 0,0 1 1,0-1-1,1 0 0,-1 0 1,0 1-1,0-1 0,0 0 1,0 1-1,1-1 0,-1 0 1,0 0-1,0 1 0,0-1 1,0 0-1,0 1 1,0-1-1,0 0 0,0 1 1,0-1-1,0 1 0,0-1 1,0 0-1,0 1 0,0-1 1,0 0-1,-1 0 0,1 1 1,0 2 159,-1 19 710,-2 1 0,-4 23 0,2-21-157,-2 40 0,6-44-509,0-11-180,0 0 1,1 1-1,3 15 0,-3-26-81,0 1 0,0-1 0,1 0 0,-1 0 0,0 0 1,0 1-1,1-1 0,-1 0 0,0 0 0,0 0 0,1 0 0,-1 0 0,0 1 0,1-1 0,-1 0 0,0 0 0,1 0 0,-1 0 0,0 0 0,1 0 0,-1 0 0,0 0 0,1 0 0,-1 0 0,0 0 0,1 0 0,-1-1 0,0 1 0,1 0 0,-1 0 0,0 0 0,0 0 0,1 0 0,-1-1 0,0 1 0,0 0 0,1 0 0,-1-1 0,0 1 0,0 0 0,1 0 0,-1-1 0,0 1 0,6-7-783,0 1-1,-1-1 1,1 0-1,-1-1 1,5-10-1,7-16-4906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4.6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11426,'0'0'8514,"0"115"-7514,0-77-575,0-3-425,0-7-80,11-10-1233,4-7-1047,14-11-1993,-2 0 1520,-1 0-3960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4.9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139 203 7090,'0'0'8999,"-20"21"-7179,-63 72-38,79-88-1668,0 0-1,1 0 1,-1 1 0,1-1-1,0 1 1,1 0 0,-1 0 0,1 0-1,0 0 1,1 0 0,-1 0-1,1 1 1,1-1 0,-1 0 0,1 12-1,0-6 4,0-8-81,0 0 0,0 0 0,0 0 0,1 0 0,-1 0-1,1 0 1,0 1 0,0-1 0,1-1 0,-1 1 0,1 0-1,0 0 1,0 0 0,0-1 0,0 1 0,1-1 0,4 5-1,-3-5-24,0 0-1,0 0 0,0 0 1,1-1-1,0 1 0,-1-1 1,1 0-1,0-1 0,0 1 1,0-1-1,0 0 0,0 0 1,0-1-1,6 1 0,-3-1-23,1-1 0,0 1 0,-1-2 0,1 1 0,-1-1-1,1-1 1,-1 1 0,0-2 0,0 1 0,0-1 0,0 0-1,-1 0 1,1-1 0,-1 0 0,0-1 0,-1 1 0,1-1-1,-1-1 1,0 1 0,8-12 0,-8 10-50,-1-1 1,1 1-1,-1-1 0,-1 0 1,1-1-1,-1 1 0,-1-1 1,0 1-1,-1-1 0,1 0 1,-2 0-1,1 0 0,-2 0 1,1-1-1,-1 1 0,-1 0 1,-2-17-1,1 23-76,0 1-1,1-1 1,-2 0-1,1 1 1,0-1-1,0 1 1,-1 0-1,0 0 1,0 0-1,0 0 1,0 0-1,0 1 1,-1-1-1,1 1 1,-1 0-1,1 0 1,-1 0-1,0 0 1,0 1-1,0 0 1,0-1-1,0 1 1,-7 0-1,7 0-502,1 1 0,0 0 1,-1 0-1,1 0 0,0 0 0,0 1 0,-1-1 0,1 1 0,0 0 1,0 0-1,-4 2 0,-2 3-6186</inkml:trace>
  <inkml:trace contextRef="#ctx0" brushRef="#br0" timeOffset="1">497 1 104,'0'0'17244,"9"156"-15028,-9-22-439,0-9-873,0-21-440,2-38-272,5-29-192,4 1-48,6-5-592,3-4-913,20-24-799,-6-5-1961,-3-1-3129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5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24 13139,'0'0'5653,"16"0"-5382,57-2-1206,122-19 0,-216 43-721,-15 12 1822,2 1 1,1 1 0,2 2-1,2 2 1,1 0 0,-29 59 0,56-96-106,-3 2 97,2 1-1,-1-1 1,0 0 0,1 1-1,0 0 1,1 0 0,-1-1-1,1 1 1,0 0 0,1 0-1,-1 0 1,2 11 0,-1-16-121,0 0 0,1 0 0,-1 0 0,1 0 0,-1 0 0,1-1 0,0 1 0,-1 0 0,1 0 0,0-1 0,0 1 0,-1 0 0,1-1 0,0 1 0,0-1 0,0 1 0,0-1 0,0 1 0,0-1 1,0 0-1,0 1 0,0-1 0,0 0 0,0 0 0,1 1 0,31-1 338,-24 0-270,4-1-82,0-1 0,1 0 1,-1-1-1,-1 0 0,1-1 0,0-1 1,-1 0-1,0 0 0,0-1 1,15-11-1,0-1-778,0-2 0,45-43 0,-26 15-2671,-10 2-3571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5.6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0 228 14523,'0'0'8554,"103"-14"-8554,-61 3-544,-2-6-336,-6-3-305,-4-7-383,-5-2-352,4-15-1057,-5 7-848,-4 8-632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6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0 7866,'0'0'10618,"-31"161"-8834,15-83-335,3 12-81,2-1-296,9-16-376,2 4-424,0-11-144,0-14-128,11-11-912,4-16-1144,8-16-593,-3-9-2336,-1 0-3065</inkml:trace>
  <inkml:trace contextRef="#ctx0" brushRef="#br0" timeOffset="1">673 453 11402,'0'0'11955,"-11"-9"-12419,24 9-312,2 0-817,10-7-823,-3-8-2641,-4-5-3761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6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 16564,'0'0'6641,"47"-13"-11642,-32 4-2225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6.6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17156,'0'0'1917,"1"21"-487,0-6-1155,-1-5-154,0-1 1,0 1-1,1-1 0,1 0 1,0 0-1,0 0 0,0 0 1,1 0-1,1 0 0,-1 0 1,2-1-1,-1 0 0,9 12 1,-1-5-19,2-2 1,0 1-1,0-1 1,27 17-1,70 36-748,-76-47 66,-1 1 0,55 43 0,-86-60 575,-1-1-1,1 0 1,0 1-1,-1 0 1,1 0-1,-1-1 1,0 1-1,0 1 0,0-1 1,0 0-1,-1 0 1,1 1-1,-1-1 1,0 1-1,0-1 1,0 1-1,-1 0 1,1-1-1,-1 1 0,0 5 1,-1 0 77,-1-1-1,0 1 1,0-1 0,-1 1 0,-1-1 0,1 0-1,-7 10 1,-15 29 496,3 1 0,2 1 0,2 1 0,2 1 0,-15 85 0,17-76-4895,5-36-586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2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88 14371,'0'0'3858,"16"-8"-3835,41-15 4,93-24-1,-105 37-31,-44 21-63,-2-1 77,0-1-1,-1 0 1,-1 0-1,1 1 1,-2-2 0,-4 13-1,-33 54 130,30-54-124,6-13-113,-56 92 441,54-90-714,1-1 0,-2 0 0,0 0 0,0-1 0,0 0 0,-1 0 0,-17 11 0,6-11-4759,6-7-4377</inkml:trace>
  <inkml:trace contextRef="#ctx0" brushRef="#br0" timeOffset="1">269 177 15483,'0'0'4033,"84"113"-3273,-50-78-248,-1-8-464,-4-6-48,-5-12-888,-9-9-768,-12-9-617,-3-13-2144,0-8-2192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7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0 124 19716,'0'0'1777,"18"-124"-10003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5.7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187 1 11763,'0'0'5959,"2"11"-5700,-1 6-198,8 88 351,-9-92-386,0 0 0,-1 0 1,0 0-1,-1 0 0,-1 0 0,-5 18 0,0-13-33,0-1-1,-1 0 0,0-1 0,-24 29 0,26-36-78,0 0 0,-1-1-1,0 0 1,-1-1-1,0 0 1,0 0 0,0-1-1,-1 0 1,-16 7-1,11-9-47,32-11 315,-6 8-132,-1-1-1,1 2 0,-1-1 1,1 1-1,-1 1 1,0 0-1,0 0 0,0 1 1,-1 0-1,1 1 1,-1 0-1,0 1 0,0-1 1,-1 2-1,10 8 1,0 2 72,0 0 0,-1 2 1,-1 0-1,0 1 1,16 29-1,-30-44-118,1-1 0,-1 1 0,0-1-1,-1 1 1,1 0 0,-1 0 0,0 0 0,0-1-1,-1 1 1,1 0 0,-1 0 0,0 0 0,-1 7-1,-2 5 23,-1-1-1,-9 27 0,9-31-16,0 0-1,1 1 1,0-1-1,-2 26 0,5-37-26,0 0-1,0 0 0,0 0 1,0 0-1,0 1 0,0-1 1,0 0-1,1 0 0,-1 0 0,0 0 1,1 0-1,-1 0 0,1 0 1,-1 0-1,1 0 0,0 0 0,-1-1 1,1 1-1,0 0 0,-1 0 1,1 0-1,0-1 0,0 1 1,0 0-1,0-1 0,0 1 0,0-1 1,0 1-1,0-1 0,0 0 1,0 1-1,0-1 0,0 0 0,2 1 1,0-1-67,1 0 0,-1 0 0,1-1 1,-1 1-1,1-1 0,-1 1 0,1-1 1,-1-1-1,1 1 0,-1 0 0,6-4 0,10-7-797,0-2-1,-1-1 0,25-24 0,0-5-3605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7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1 202 10306,'0'0'7044,"21"-9"-6949,166-68-270,-178 74-30,34-19-365,-41 21 393,0 0 0,-1 0-1,1 0 1,-1-1 0,1 1 0,-1-1 0,0 1 0,1-1 0,-1 1-1,0-1 1,0 0 0,0 1 0,0-1 0,-1 0 0,1 0-1,0 0 1,-1 1 0,1-1 0,-1 0 0,1-4 0,-2 6 116,1 0 1,-1-1-1,1 1 1,0-1-1,-1 1 1,1 0-1,-1-1 1,1 1-1,-1 0 1,0-1-1,1 1 1,-1 0-1,1 0 1,-1 0-1,1 0 1,-1-1 0,0 1-1,1 0 1,-1 0-1,1 0 1,-1 0-1,0 0 1,1 0-1,-1 0 1,1 1-1,-1-1 1,0 0-1,-20 5-151,15-2 229,1 1 1,0 0-1,0 0 1,1 0-1,-1 1 0,1 0 1,0-1-1,-6 11 0,-25 47 751,33-58-697,-9 17 357,1 1-1,1 0 1,1 0 0,1 0 0,1 1-1,1 0 1,1 1 0,1-1 0,1 1-1,1 0 1,3 36 0,-2-57-407,1 1-1,0-1 1,0 1-1,0-1 1,0 1 0,0-1-1,1 0 1,-1 0-1,1 0 1,0 0 0,0 0-1,0 0 1,1 0-1,-1-1 1,0 1 0,1-1-1,0 1 1,0-1 0,-1 0-1,1 0 1,1 0-1,-1-1 1,0 1 0,0-1-1,1 0 1,-1 0-1,5 1 1,-3-1 2,0 0-1,0-1 1,0 0-1,0 0 1,1 0 0,-1 0-1,0-1 1,0 0 0,0 0-1,0-1 1,0 1-1,0-1 1,-1 0 0,1 0-1,0-1 1,-1 1 0,0-1-1,6-4 1,6-8-193,0 0 0,-1-1 0,-1-1 0,0 0 0,-2-1 0,18-31 0,-18 25-780,-1 1 0,-2-1 0,0 0 0,-2-1 0,0 0 0,-2-1 0,0 1 0,-2-1 0,0-28 0,8 58 4769,-8 5-3262,1 1 0,-2 0 0,1 0 0,-1 0 1,-1 0-1,1 0 0,-2 15 0,2 2 124,3 30 143,-2-18-700,10 49-1,-13-88-162,0 0-1,0 0 0,0 1 0,0-1 1,0 0-1,-1 0 0,1 0 0,0 1 1,0-1-1,1 0 0,-1 0 0,0 0 1,0 1-1,0-1 0,0 0 0,0 0 1,0 0-1,0 1 0,0-1 0,0 0 1,0 0-1,0 0 0,1 1 0,-1-1 1,0 0-1,0 0 0,0 0 0,0 0 1,0 0-1,1 0 0,-1 1 0,0-1 1,0 0-1,0 0 0,1 0 0,-1 0 1,0 0-1,0 0 0,0 0 0,1 0 1,-1 0-1,0 0 0,0 0 0,0 0 1,1 0-1,-1 0 0,0 0 0,0 0 1,0 0-1,1 0 0,-1 0 0,0 0 1,0 0-1,0 0 0,1 0 0,-1 0 1,0-1-1,0 1 0,0 0 0,0 0 1,1 0-1,-1 0 0,0 0 0,0-1 1,0 1-1,0 0 0,1 0 0,7-14-809,46-120 614,-38 88 1927,2 1 1,30-53-1,-4 20-1271,-42 111 869,2 23-1053,2-1-1,3 0 1,2 0 0,2-1 0,25 63-1,-38-116-326,0-1-1,0 1 0,1-1 0,-1 1 0,0-1 1,0 1-1,0-1 0,0 1 0,0 0 1,1-1-1,-1 1 0,0-1 0,0 0 1,1 1-1,-1-1 0,0 1 0,1-1 0,-1 1 1,0-1-1,1 0 0,-1 1 0,1-1 1,-1 0-1,1 1 0,-1-1 0,1 0 1,-1 0-1,1 1 0,-1-1 0,1 0 0,-1 0 1,1 0-1,-1 0 0,1 0 0,-1 0 1,1 0-1,0 0 0,-1 0 0,1 0 0,-1 0 1,1 0-1,-1 0 0,1 0 0,-1 0 1,1-1-1,-1 1 0,2 0 0,-1-2-454,0 1-1,1 0 1,-1 0 0,0-1-1,1 1 1,-1-1-1,0 1 1,0-1-1,0 0 1,0 1-1,0-4 1,2-8-4755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7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267 1 5281,'0'0'7538,"-84"122"-5098,44-58-311,2 2-665,3-4-512,8-6-480,5-10-336,9-15-136,6-17-384,7-17-960,0-21-848,0-9-2674</inkml:trace>
  <inkml:trace contextRef="#ctx0" brushRef="#br0" timeOffset="1">276 143 15507,'0'0'4465,"117"-5"-4265,-71 5-200,-1 0-120,3 0-1120,-14-2-1369,-15-2-3096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7.7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2 13915,'0'0'4686,"17"-1"-4548,58 1-89,-71 0-46,1 0 1,-1 0-1,1 1 1,-1-1-1,1 1 1,-1 0-1,1 1 1,-1-1-1,8 5 0,-10-6-8,-1 2 0,1-1 0,-1 0 0,1 0 0,-1 0 0,0 1 0,1-1 0,-1 0 0,0 1 0,0-1 0,0 1 0,0 0 0,0-1 0,0 1 0,-1 0 0,1 0 0,0 2 0,-1 0-4,0 0 0,0 0 1,0 0-1,0 0 1,-1 1-1,0-1 1,0 0-1,0 0 1,0 0-1,0 0 1,-1 0-1,0-1 1,0 1-1,0 0 1,0-1-1,-6 7 1,-21 25-1396,-54 48 1,35-37-1309,48-42 3166,7-3 275,-6-1-674,15-1 711,0-1 1,0 0-1,0 0 1,29-11-1,65-29 545,-5 2-766,-90 35-569,0 1 1,0 0 0,1 1-1,-1 1 1,18-1 0,-33 3-19,1 0 0,0 0 1,-1 0-1,1 0 1,-1 0-1,1 0 1,0 0-1,-1 0 1,1 0-1,-1 0 1,1 0-1,0 0 0,-1 1 1,1-1-1,-1 0 1,1 0-1,-1 1 1,1-1-1,-1 0 1,1 1-1,-1-1 1,1 0-1,-1 1 0,1-1 1,-1 1-1,0-1 1,1 1-1,-1-1 1,0 1-1,1-1 1,-1 1-1,0-1 1,0 1-1,1-1 0,-1 1 1,0-1-1,0 1 1,0 0-1,0-1 1,0 1-1,0-1 1,0 1-1,0-1 1,0 1-1,0 0 0,0-1 1,0 1-1,-13 29-1771,12-28 1758,-28 37-2781,-7-3-2581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8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1 142 10506,'0'0'3618,"17"-3"-3498,149-32-89,-151 32-30,40-5 5,-54 9-7,-1-1 1,1 0 0,-1 1 0,1-1-1,0 1 1,-1 0 0,1-1 0,-1 1-1,0-1 1,1 1 0,-1 0 0,1-1-1,-1 1 1,0 0 0,1-1-1,-1 1 1,0 0 0,0 0 0,0-1-1,0 1 1,1 0 0,-1 0 0,0-1-1,0 1 1,0 0 0,-1 0-1,1 0 1,0 31 67,-1-25-30,0 7 62,-1 1 0,-1-1 0,0 0 0,-1 0 0,-7 15 1,5-13 395,1 1 0,-5 25 0,10-39-301,2-5-6,15-10 127,-1-1 0,27-29 0,-3 4-232,36-29-202,53-49-4038,-91 77-897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8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13787,'0'0'2179,"21"-7"-2111,-4 2-63,4-3-12,1 1 1,-1 2-1,1 0 1,0 1-1,25-1 0,-53 29-367,-38 69 326,-14 35 68,47-99 208,1 1 0,2 1 0,1 0 1,1 0-1,-3 57 0,9-86-184,0 1-1,0-1 1,0 1-1,0-1 0,1 1 1,-1-1-1,0 1 1,1-1-1,0 0 1,0 1-1,-1-1 1,1 0-1,1 0 0,-1 1 1,0-1-1,0 0 1,1 0-1,1 2 1,0-3 21,-1 1 0,1-1 1,0 0-1,0 1 0,-1-1 1,1 0-1,0-1 0,0 1 1,0 0-1,0-1 1,0 0-1,0 0 0,0 0 1,3 0-1,2-1-29,1 0 0,-1 0-1,0-1 1,-1 0 0,1-1 0,0 1-1,-1-2 1,1 1 0,-1-1 0,0 0 0,0 0-1,0-1 1,-1 0 0,0 0 0,11-12-1,-7 7-705,0-1-1,-1-1 1,-1 0-1,1 0 1,-2-1-1,0 0 1,11-27-1,-9 3-4931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8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0 178 4673,'0'0'12520,"21"-9"-12356,-3 2-173,18-7-101,-1-2 0,53-33 0,-79 44-201,-1-1-1,1-1 1,-2 0-1,1 0 1,-1 0-1,0-1 1,0 0 0,10-16-1,-16 20 187,-18 256 3867,17-243-3668,2 24-484,-2-33 339,0 1 0,0-1 0,0 1 0,1-1 1,-1 1-1,0-1 0,0 0 0,1 1 0,-1-1 0,0 1 0,1-1 1,-1 0-1,1 1 0,-1-1 0,0 0 0,1 1 0,-1-1 0,1 0 1,-1 0-1,1 1 0,-1-1 0,1 0 0,-1 0 0,1 0 0,-1 0 0,1 0 1,-1 0-1,1 0 0,-1 0 0,1 0 0,-1 0 0,1 0 0,-1 0 1,1 0-1,-1 0 0,1 0 0,-1 0 0,1-1 0,-1 1 0,1 0 0,-1 0 1,1-1-1,-1 1 0,1 0 0,-1-1 0,0 1 0,1 0 0,-1-1 1,0 1-1,1 0 0,0-2 0,13-14-3323,-1-7-1822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9.1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0 10626,'0'0'4449,"-15"115"-2832,12-55-209,3-3-808,0-6-376,0-9-224,11-11-456,1-11-752,3-7-481,14-13-663,-5-2-1889,-4-13-1328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9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80 248 3001,'0'0'9850,"-13"18"-8093,3-5-1348,4-6-227,0 0-1,1 0 1,-1 0 0,2 1 0,-1 0-1,1 0 1,0 0 0,1 0 0,0 1-1,0 0 1,1-1 0,0 1-1,-1 16 1,2-14-43,2 1 0,-1 0 0,2-1-1,0 1 1,0-1 0,1 0 0,0 1 0,1-1 0,6 13-1,-8-20-121,-1-1 0,1 0 0,0 1 0,1-1 0,-1 0-1,0 0 1,1-1 0,-1 1 0,1 0 0,0-1-1,0 0 1,0 1 0,0-1 0,1 0 0,-1-1-1,0 1 1,1 0 0,-1-1 0,1 0 0,0 0-1,-1 0 1,1 0 0,0-1 0,0 0 0,-1 1 0,1-1-1,0 0 1,0-1 0,-1 1 0,1-1 0,0 0-1,5-2 1,-4 2-23,-1-1 0,0-1 0,0 1-1,0-1 1,-1 1 0,1-1 0,-1 0 0,1-1-1,-1 1 1,0 0 0,0-1 0,-1 0 0,1 0-1,-1 0 1,0 0 0,0 0 0,0 0 0,2-7 0,1-3-151,-1 0 0,0-1 0,-1 1 0,2-22 1,-4 25 34,-1 1 0,0-1 0,0 0 0,-1 1 0,-1-1 0,1 1 0,-2 0 0,1-1 0,-7-12 0,7 18 109,0 1 0,0-1 0,-1 1 0,0 0 0,0 0 0,0 0 0,0 0 0,-1 1 0,0 0 0,1-1 0,-1 1-1,0 0 1,-1 1 0,1-1 0,0 1 0,-1 0 0,1 0 0,-1 0 0,0 0 0,0 1 0,-9-2 0,13 3-19,-36-2 16,36 2-152,0 0 0,0 0 0,0 0 0,0 0 0,0 1 0,0-1 0,0 0 0,0 0 0,1 1 0,-1-1 0,0 1 0,0-1 0,0 1-1,0-1 1,1 1 0,-1-1 0,0 1 0,1 0 0,-1 0 0,0-1 0,1 1 0,-1 0 0,1 0 0,-1-1 0,1 1 0,-1 0 0,1 0 0,0 0 0,-1 0 0,1 0 0,0 0 0,0 1-1,-1 8-5364</inkml:trace>
  <inkml:trace contextRef="#ctx0" brushRef="#br0" timeOffset="1">416 0 7402,'0'0'7529,"0"164"-5504,0-31-521,0-1-360,7-25-392,6-39-408,-2-28-248,4 0-88,1-5-8,0-4-512,1-15-960,5-16-504,-6-3-1849,1-16-1184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3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0 276 9554,'0'0'9970,"95"-24"-9642,-51 13-328,0-1-240,-2-5-992,3-19-1041,-8 3-2408,-13-2-1760</inkml:trace>
  <inkml:trace contextRef="#ctx0" brushRef="#br0" timeOffset="1">391 1 9706,'0'0'6041,"-20"102"-3616,9-38-361,0 9-695,4 5-209,3-1-528,4-6-392,0-5-104,0-12-136,0-10-456,18-7-1632,-5-14-753,-2-12-3432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9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5 101 14299,'0'0'2173,"21"-11"-2139,5-3-35,-9 4-7,1 2 0,1-1 0,-1 2 0,35-9 0,-23 8-137,-17 3-310,0 2 0,0-1 0,0 2-1,18-2 1,-33 12-557,-110 127 631,12 13 1089,87-126-49,0 2 0,2-1 0,2 1 0,-14 47 0,21-65-522,1 1-1,0 0 1,0-1-1,0 1 1,1 0-1,0 0 1,0-1-1,1 1 1,2 11 0,-2-15-108,0-1 0,0 1 0,0-1 1,0 0-1,1 0 0,-1 1 1,1-1-1,0 0 0,-1 0 1,1-1-1,0 1 0,0 0 0,0-1 1,0 1-1,1-1 0,-1 1 1,0-1-1,1 0 0,-1 0 1,1 0-1,-1 0 0,1-1 0,-1 1 1,1-1-1,-1 1 0,1-1 1,3 0-1,2 0-73,1 1 0,-1-2-1,0 1 1,1-1 0,-1-1 0,0 1 0,1-1-1,-1-1 1,0 1 0,-1-2 0,1 1 0,0-1-1,-1 0 1,0 0 0,12-10 0,-11 7-613,0 0 0,-1-1 0,1 0 0,-2 0 0,1 0 0,-1-1 0,7-14 0,0-6-3720,-8 4-1859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0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0 281 4825,'0'0'9778,"79"-91"-8554,-52 73-31,8-2-393,3-2-544,8 0-208,3-2-48,8-9-944,-12 8-1785,-10-1-2816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0.5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11626,'0'0'7841,"4"9"-7614,6 14-140,-1 0 1,-2 0 0,0 1-1,6 45 1,3 105 300,-11-95-270,-2-39-95,-3-21-37,1 0 1,1 0 0,1 0 0,1 0 0,0-1 0,13 32-1,-16-48-104,-1 0 0,1 0 0,1 0 0,-1 0 0,0 0 0,0 0 0,1-1 0,-1 1 0,1 0 0,-1-1 0,4 3 0,-4-3-333,1-1 0,-1 1 0,0-1 0,1 1 0,-1-1 0,1 1 0,-1-1 0,1 0 0,-1 0 0,0 0 0,1 0 0,2 0 1,5-1-5174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0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 12171,'0'0'6016,"7"17"-5091,-1-1-739,-1-1-77,1 0-1,1-1 1,0 1-1,1-1 1,0-1-1,11 14 1,7 3-77,-15-18-160,0 1 1,-1 0-1,-1 0 1,0 1-1,-1 0 1,11 24-1,-18-35 47,0 0 0,-1 0 0,0 0 0,1 0-1,-1 0 1,0-1 0,0 1 0,-1 0-1,1 0 1,0 0 0,-1 0 0,0 0 0,0 0-1,0 0 1,0-1 0,0 1 0,-1 0-1,1-1 1,-1 1 0,1-1 0,-1 1-1,0-1 1,0 0 0,0 0 0,0 0 0,-3 2-1,2-2 76,1 0-1,0 0 1,0 0 0,0 0-1,0 1 1,0-1-1,0 1 1,0-1-1,1 1 1,-1 0 0,1 0-1,0-1 1,0 1-1,0 0 1,0 0-1,1 0 1,-1 0-1,1 0 1,-1 0 0,1 1-1,0-1 1,0 0-1,1 0 1,-1 0-1,1 3 1,1-2 79,0 0 0,0-1 0,0 1 0,0-1 0,0 0 0,1 1-1,-1-1 1,1 0 0,0 0 0,0-1 0,0 1 0,4 2 0,47 28 877,-38-23-716,1 0-23,-8-5-105,1 0 0,-1 1 0,0 0 0,14 15 0,-20-19-99,-1 1 1,0 0-1,0 0 0,0 1 1,0-1-1,0 0 1,-1 1-1,1-1 1,-1 1-1,0-1 0,0 1 1,0-1-1,-1 1 1,1 0-1,-1 0 1,0-1-1,0 1 0,-1 5 1,0-1 6,0 0 0,-1 0 0,0-1 0,-1 1 0,1-1 0,-1 1 0,-1-1 0,-7 12 0,-4 3-42,-23 26 0,28-37 5,-50 57-2273,-124 107 1,106-110-3594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1.5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5577,'0'0'12331,"-8"34"-12331,14-14-64,8 13-840,-1-5-1641,-2-8-2784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1.8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15875,'0'0'1513</inkml:trace>
  <inkml:trace contextRef="#ctx0" brushRef="#br0" timeOffset="1">158 309 11202,'0'0'6498,"49"-115"-11483,-38 86-3137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8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178 0 3937,'0'0'2496,"-80"35"-2816,65-18-104,-14 6-256,3-1-208,-1-5-2105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9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20 6769,'0'0'9572,"0"-5"-9359,1-10-134,-2 26 290,-2 35 728,-2-25-1018,0-1 0,-2 0 0,0 0 0,-1-1 0,-2 0 0,0 0 1,0-1-1,-2 0 0,0-1 0,-1 0 0,-1-1 0,0-1 1,-27 23-1,36-35-176,-1 1 1,0 0 0,1-1 0,-1 0-1,0-1 1,0 1 0,-1-1-1,1 0 1,0-1 0,-1 0-1,1 0 1,-1 0 0,-8 0-1,15-1 92,0-1-1,0 1 0,0 0 0,0 0 0,-1 0 0,1 0 0,0 0 1,0 0-1,0 0 0,0 0 0,0 0 0,0-1 0,-1 1 0,1 0 1,0 0-1,0 0 0,0 0 0,0 0 0,0 0 0,0-1 0,0 1 1,0 0-1,0 0 0,0 0 0,0 0 0,0-1 0,0 1 0,0 0 1,0 0-1,0 0 0,0 0 0,0-1 0,0 1 0,0 0 0,0 0 1,0 0-1,0 0 0,0-1 0,0 1 0,0 0 0,0 0 0,0 0 1,0 0-1,0 0 0,1 0 0,-1-1 0,0 1 0,0 0 0,0 0 1,0 0-1,0 0 0,0 0 0,1 0 0,-1 0 0,0 0 0,0 0 1,0-1-1,0 1 0,0 0 0,1 0 0,6-4 29,1 0 0,-1 1-1,1 0 1,0 0 0,0 1 0,0 0-1,1 0 1,11 0 0,71-2 217,-83 4-239,1 0-5,0 0 1,0 1 0,0 0 0,0 1 0,0-1 0,0 2 0,-1-1 0,1 1 0,-1 1 0,1-1 0,-1 1 0,0 1 0,-1 0 0,1 0 0,-1 0 0,0 1 0,0 0 0,-1 0 0,1 1 0,-2 0 0,1 0 0,-1 0 0,0 1 0,0 0 0,-1 0 0,0 0 0,0 0 0,-1 1 0,0-1 0,3 17 0,-5-12-13,0 0 0,-1-1 1,0 1-1,-1-1 0,-1 1 0,0-1 0,0 0 0,-1 1 0,-5 11 0,-6 10 27,-31 55 0,-8 19 31,50-98-39,0-1-1,0 0 0,1 1 0,0 0 1,-1 18-1,3-26-4,0-1 0,0 0 0,0 1 0,0-1 0,1 0 0,-1 0 0,0 1 0,1-1 0,-1 0 0,0 0 0,1 0 0,0 1 0,-1-1 0,1 0 0,0 0 0,-1 0 0,1 0-1,0 0 1,0 0 0,0 0 0,0 0 0,1 0 0,1 1-1,0-1 0,-1 0 0,1 1 0,0-1 0,0 0 0,0-1 0,0 1 0,0 0 0,4-1 0,4 1-20,-1-1 0,0-1 0,1 0 0,-1 0 0,17-5 0,2-5-556,0-1-1,0-1 1,30-20-1,2-7-2944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9.4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14 13795,'0'0'3050,"-1"21"-2695,-1-3-234,0-1-23,1 0 0,0 0 0,2 0 0,0 0 0,1 0 0,5 25 0,8 8 5,-7-21 203,10 56-1,-21-127-206,3-80 0,2 105-82,0 0 0,1 0 1,1 0-1,0 1 0,2-1 1,0 1-1,13-25 0,-18 38-43,0 1 0,1-1-1,-1 1 1,1 0-1,-1-1 1,1 1-1,0 0 1,0 0 0,0 0-1,0 0 1,0 1-1,1-1 1,-1 1 0,0-1-1,1 1 1,-1 0-1,1 0 1,0 0-1,-1 0 1,1 0 0,0 0-1,-1 1 1,1 0-1,3-1 1,-3 1-227,0 1-1,0 0 1,0-1-1,0 1 1,0 0 0,0 0-1,0 0 1,-1 1 0,1-1-1,-1 1 1,1-1 0,-1 1-1,1 0 1,2 3-1,14 15-4476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09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1 228 13779,'0'0'5077,"21"-6"-4948,42-8 90,163-43 359,-215 53-584,0 0 0,0 0 1,-1-1-1,0-1 1,10-6-1,-17 10 3,0-1-1,0 1 0,0-1 1,0 1-1,-1-1 0,0 0 1,1 0-1,-1 0 0,0 0 1,0 0-1,-1-1 0,1 1 1,-1-1-1,1 1 0,-1-1 1,0 1-1,-1-1 0,1 0 1,0-4-1,-1 6 7,1 1 1,-1-1-1,0 0 1,0 0-1,0 0 1,0 1-1,0-1 0,-1 0 1,1 0-1,0 1 1,-1-1-1,1 0 1,-1 1-1,0-1 1,1 0-1,-1 1 1,0-1-1,0 1 0,0-1 1,0 1-1,-1-1 1,1 1-1,-1-1 1,-2 0-5,0 1 0,1 0 0,-1 0 0,0 0 0,0 0 1,0 0-1,0 1 0,0 0 0,1 0 0,-5 0 0,-3 1-6,1 1-1,0 0 1,0 0-1,0 1 1,0 0-1,0 1 1,0 0-1,1 0 0,0 1 1,-14 9-1,-5 5 154,-48 45-1,66-54-46,0 0 0,0 1 1,1 0-1,1 1 0,0 0 0,0 0 0,-8 20 0,14-28-85,0 1-1,1 0 0,-1-1 1,1 1-1,1 0 0,-1-1 1,0 1-1,1 0 0,0 0 1,0-1-1,2 8 1,-1-9-32,0 0 0,0 0 0,0 0 0,0 1 0,1-1 0,0-1 0,-1 1 0,1 0 0,0 0 0,0-1 0,1 1 1,-1-1-1,1 0 0,-1 1 0,1-1 0,0 0 0,5 3 0,-1-2-141,1 1 0,-1-1 0,1-1 0,0 1 0,0-1 0,0-1 0,0 0-1,0 0 1,8 0 0,11-1-1901,35-5-1,-60 5 1828,55-11-6055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3:53.6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15715,'0'0'3313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0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238 0 15155,'0'0'2545,"-20"14"-1613,-60 50-471,73-56-436,-1 0-1,2 0 1,-1 1-1,1-1 0,1 2 1,0-1-1,0 0 0,1 1 1,0 0-1,0 0 1,1 0-1,-2 11 0,2-6-7,1-11-13,-8 48-3,9-50-2,1 0 1,0 0-1,0 0 1,0 0 0,0 0-1,0 0 1,0 0-1,0 0 1,1 0 0,-1 0-1,1 0 1,0 0-1,-1 0 1,1 0 0,0 0-1,0-1 1,0 1-1,0 0 1,0-1 0,1 1-1,2 2 1,45 20 29,-34-18-7,-1 1 1,0 0-1,0 0 0,13 11 0,-25-16-31,1-1 0,-1 1 0,0 0 0,0 0 0,0 0 0,0 1 1,0-1-1,-1 0 0,1 1 0,-1-1 0,1 1 0,-1 0 0,0-1 0,0 1 0,0 0 1,0 0-1,-1-1 0,1 1 0,-1 0 0,1 0 0,-1 0 0,0 0 0,0 0 0,-1 0 1,1 0-1,-2 5 0,0-4-1,1 0 1,-2 0 0,1-1-1,0 1 1,-1-1 0,0 1-1,1-1 1,-1 0 0,-1 0-1,1 0 1,0 0 0,-1-1-1,1 1 1,-7 2 0,-58 27-56,68-32 64,-5 2-147,-5 2 100,0 0 1,-1-1-1,-15 3 0,24-5-109,1-1-1,-1 0 1,1 1-1,-1-1 1,1 0-1,-1 0 1,0 0-1,1 0 0,-1 0 1,1-1-1,-1 1 1,1 0-1,-1-1 1,1 1-1,-1-1 1,1 1-1,-1-1 1,1 0-1,0 0 1,-1 0-1,1 1 1,0-1-1,0 0 1,-1-1-1,1 1 1,0 0-1,0 0 1,0 0-1,1-1 1,-1 1-1,0 0 1,0-2-1,-5-25-6941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0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87 15723,'0'0'3750,"-1"19"-3308,0 65-167,2-77-267,0 0 1,0-1 0,1 1-1,-1-1 1,1 1 0,1-1 0,0 0-1,-1 0 1,2 0 0,-1 0-1,1 0 1,0-1 0,0 0-1,0 0 1,1 0 0,0 0 0,0 0-1,6 3 1,-10-7-23,1 0 0,0 0 0,0-1-1,-1 1 1,1 0 0,0-1 0,0 0 0,-1 1 0,1-1 0,0 0 0,0 0-1,0 0 1,0 0 0,0 0 0,-1 0 0,1-1 0,0 1 0,0-1-1,0 1 1,-1-1 0,1 0 0,0 0 0,-1 1 0,1-1 0,-1 0 0,1 0-1,-1-1 1,1 1 0,-1 0 0,2-2 0,5-5-283,-1 0 0,0-1 0,11-16 0,-11 15-145,17-26-2115,-2 0 1,23-53 0,-16 15 5219,-30 79-2202,0 0 0,1 0 0,-1 0 0,1 0 0,0 0 0,2 10 0,-1 7 209,-1-16-515,-1 31 368,2 0 0,1 0 1,2 0-1,14 62 1,-17-97-585,-1 0 1,0 0 0,1 0 0,0 0-1,-1 0 1,1-1 0,0 1 0,0 0-1,0 0 1,0-1 0,1 1 0,-1-1-1,0 1 1,1-1 0,-1 1 0,0-1-1,1 0 1,0 0 0,-1 0 0,1 0 0,0 0-1,0 0 1,-1 0 0,4 0 0,-4-1-122,1 0 0,0 0 0,0-1 1,-1 1-1,1-1 0,0 0 1,-1 1-1,1-1 0,-1 0 1,1 0-1,-1 0 0,1 0 0,-1 0 1,1 0-1,-1 0 0,0-1 1,0 1-1,0 0 0,0-1 0,0 1 1,0-1-1,0 1 0,0-1 1,0 1-1,-1-1 0,2-2 1,9-26-3947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0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10442,'0'0'6098,"7"116"-4930,0-50-544,4 5-352,0-1-240,4-10-32,1-11-648,8-2-576,-4-14-729,-2-14-3056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1.1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1 371 6249,'0'0'13131,"122"-56"-12835,-64 37-168,-1 1-128,-6 0-640,-11-2-1088,-12-17-1113,-14 6-2184,-10-3-2032</inkml:trace>
  <inkml:trace contextRef="#ctx0" brushRef="#br0" timeOffset="1">231 1 11122,'-5'17'2492,"-9"41"-1169,2 2 0,-7 100 1,10 141 788,9-292-2068,0 0 0,1 0 0,0-1 0,0 1 0,1 0 0,0-1-1,0 1 1,1-1 0,7 16 0,-8-22-31,-1 1-1,1-1 1,0 1 0,0-1-1,1 0 1,-1 1-1,0-1 1,1-1 0,-1 1-1,1 0 1,0 0 0,-1-1-1,1 0 1,0 1-1,0-1 1,0 0 0,0 0-1,0-1 1,0 1 0,0-1-1,0 1 1,1-1-1,-1 0 1,0 0 0,0 0-1,0-1 1,0 1-1,0-1 1,6-2 0,0 1-6,1-2 0,-1 1 1,0-2-1,0 1 0,0-1 1,13-10-1,49-44-542,-34 27-150,70-58-4178,-68 57-1137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1.5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18492,'0'0'3673,"55"34"-10419,-50-15 537</inkml:trace>
  <inkml:trace contextRef="#ctx0" brushRef="#br0" timeOffset="1">141 413 5945,'0'0'15820,"95"-42"-19325,-71 26-3057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1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133 0 5457,'0'0'13354,"-12"18"-12789,-34 56-254,45-72-300,-1 0 0,1 0 0,0 0 1,0 1-1,0-1 0,0 0 0,0 0 0,1 1 0,-1-1 1,1 1-1,-1-1 0,1 0 0,0 1 0,0-1 0,0 1 1,0-1-1,0 1 0,1-1 0,-1 0 0,1 1 0,0-1 1,0 1-1,-1-1 0,1 0 0,1 0 0,-1 0 0,0 0 1,2 3-1,2 0 0,0-1 1,0 0-1,1 0 0,-1 0 1,1-1-1,0 0 1,9 4-1,-3-1-14,10 5 7,-10-6-4,0 1-1,0 0 1,-1 1-1,21 15 1,-30-20-2,0 0 0,0 0 1,0 0-1,0 0 1,-1 0-1,1 1 0,-1-1 1,1 0-1,-1 1 1,0-1-1,0 1 0,0 0 1,0-1-1,0 1 0,0 0 1,-1 0-1,1-1 1,-1 1-1,0 0 0,0 0 1,0 0-1,0-1 1,-1 1-1,1 0 0,-1 0 1,0-1-1,1 1 0,-1 0 1,-2 2-1,-1 3 3,-1 1 0,0-2 0,-1 1 0,0 0 0,0-1 0,-1 0 0,0-1-1,-14 12 1,-69 42 8,80-54-10,-8 5-29,6-3-90,0 0 0,0-2 0,-25 11 0,50-43-5538,11-4-864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2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28 14539,'0'0'4154,"-1"20"-3280,-1 12-474,-2 174 1336,5-202-1733,-1-1 0,0 0 0,1 0 0,-1 0 0,1 0 0,0 0 0,0 0 0,0 0 0,1 0 0,-1 0 1,1 0-1,0-1 0,-1 1 0,1-1 0,0 1 0,0-1 0,1 1 0,3 2 0,-4-4-25,0 0 0,0 0 0,0 0 0,1-1 1,-1 1-1,0-1 0,0 1 0,0-1 1,0 0-1,0 0 0,1 0 0,-1 0 0,0 0 1,0 0-1,0-1 0,0 1 0,1-1 0,-1 1 1,0-1-1,0 0 0,0 0 0,0 0 0,-1 0 1,1 0-1,0 0 0,0-1 0,-1 1 0,3-3 1,9-8-653,0 0 0,-1-1 0,0-1 1,-1 0-1,-1-1 0,0 0 1,13-28-1,-12 19-290,-1 0 0,-1-1 0,-1 0-1,7-42 1,-13 46 2583,-2 12 2262,1 20-2051,-6 63-129,2-52-1436,2 1-1,0 0 1,5 42-1,-4-63-313,0 0 0,1 0-1,-1 0 1,1 0 0,-1 0-1,1-1 1,0 1 0,0 0 0,-1 0-1,1-1 1,0 1 0,1-1 0,-1 1-1,0-1 1,0 1 0,1-1-1,-1 0 1,1 1 0,-1-1 0,1 0-1,0 0 1,-1 0 0,4 1-1,2 0-622,-1-1-1,0 0 0,0 0 1,0-1-1,13 0 0,-12 0-249,21 0-4390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2.6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239 0 10842,'0'0'6506,"-100"21"-5466,56 19 88,4 14-168,11 8-231,9 0-241,14-9-336,6-13-40,7-10-40,15-12-64,7-7 0,6-11-8,3 0-208,6-7-360,18-32-913,-9 3-967,-9-4-4434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3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0 299 15667,'0'0'3649,"22"-11"-3454,-4 2-186,124-54-82,-129 58-77,1-1 1,-1 0-1,0-1 1,-1 0-1,0-1 1,21-19-1,-29 24 54,-1-1 1,1 0-1,-1 0 1,1 0-1,-2-1 1,1 1-1,0-1 1,-1 0-1,0 1 1,0-1-1,0 0 1,0 0-1,-1-1 0,0 1 1,0 0-1,-1 0 1,1-1-1,-1 1 1,0 0-1,-1-1 1,-1-9-1,2 13 37,-1 1 0,1-1 0,-1 1 0,1-1 0,-1 0 0,0 1 0,1 0 0,-1-1 0,0 1 0,0-1 0,0 1 0,0 0 0,0 0 0,-1 0 0,1-1 0,0 1 0,0 0 0,-1 0 0,1 1 0,-3-2 0,0 0 14,1 1 1,-1 0-1,1 0 0,-1 1 0,0-1 0,1 1 0,-1 0 0,1 0 0,-6 0 0,2 1 78,-1 0 0,1 0 1,0 1-1,0 0 0,0 1 0,0-1 0,0 1 1,1 0-1,-9 6 0,4 0 181,1 0 1,-1 1 0,2 1-1,-1 0 1,2 0-1,-1 1 1,2 0-1,-1 0 1,2 1-1,0 0 1,-6 16-1,5-7 159,0 1-1,2 0 0,0 0 0,2 1 0,-1 46 1,3-65-337,2 0 1,-1 1 0,0-1 0,1 1-1,0-1 1,0 1 0,1-1 0,0 0-1,-1 0 1,2 0 0,-1 0 0,1 0-1,5 8 1,-5-10-27,0 1 0,1-1 0,-1 0 0,1-1 0,0 1 0,0-1 0,0 1 0,0-1 0,0 0 0,0 0-1,0-1 1,1 0 0,-1 1 0,1-1 0,-1-1 0,1 1 0,4 0 0,1-1-90,-1 0-1,1 0 1,-1 0 0,0-1-1,1-1 1,-1 0 0,0 0 0,0 0-1,0-1 1,0-1 0,9-4-1,-1-2-837,-2 0 0,1-1 0,-1 0 0,22-23 0,7-13-5297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3.6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405 120 968,'0'0'3142,"4"-16"-3300,1-6 337,4-15-194,-7-6 3617,-6 42-435,-14 3-1943,8 1-739,-1 1 0,1 1 0,0 0-1,0 0 1,0 1 0,-11 8 0,-56 48 1276,61-47-1437,-14 11 370,1 1 0,1 2 0,-45 60 0,64-78-562,2 1-1,-1 0 1,1 1 0,1 0 0,0 0 0,1 0 0,0 0 0,1 1 0,1 0 0,0 0 0,1 0-1,0 0 1,1 0 0,1 19 0,1-30-110,-1 1-1,1 0 1,0 0-1,0 0 1,0-1-1,1 1 1,-1-1-1,1 1 1,0-1-1,0 1 1,0-1-1,0 0 1,0 0-1,1 0 1,0 0 0,-1 0-1,1-1 1,0 1-1,0-1 1,1 0-1,-1 0 1,0 0-1,1 0 1,-1-1-1,1 1 1,4 0-1,8 2-6,-1-1 0,1 0 0,0-1 0,32-1 0,-27-1-194,0-1 0,0-1 0,0-1 0,-1-1 0,1-1-1,-1-1 1,0 0 0,0-2 0,34-18 0,-30 12-1135,0-1 0,-1-1 0,40-37 0,-20 8-4115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38.0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2 112 1376,'-1'-3'16742,"0"-9"-16632,7 4-98,0 0 1,1 1-1,-1 0 0,1 0 0,14-10 1,9-9 8,-29 24-33,0 1 1,1-1 0,-1 1-1,1 0 1,-1 0 0,1 0-1,0 0 1,0 0 0,-1 0-1,1 0 1,0 1 0,0-1-1,0 0 1,0 1 0,0 0-1,-1-1 1,1 1 0,0 0-1,0 0 1,0 0 0,0 0-1,0 0 1,0 1 0,0-1-1,0 1 1,0-1 0,0 1-1,0 0 1,-1-1 0,1 1-1,0 0 1,-1 0 0,1 0-1,0 1 1,-1-1 0,1 0-1,1 2 1,6 7-7,0 0 0,0 1-1,0 0 1,9 17 0,-4-7 45,-12-18-20,-1-1-1,0 1 1,1-1 0,0 0 0,0 0 0,0 0 0,0 0-1,0 0 1,0 0 0,0 0 0,0 0 0,1-1-1,-1 1 1,1-1 0,-1 0 0,1 0 0,-1 0 0,1 0-1,0 0 1,0-1 0,-1 1 0,1-1 0,0 0-1,0 1 1,0-1 0,0-1 0,-1 1 0,1 0 0,0-1-1,0 1 1,-1-1 0,1 0 0,0 0 0,3-2 0,55-23 34,-44 17-61,-1 2-1,1-1 1,1 2-1,-1 1 1,1 0-1,0 1 1,0 1-1,21-1 1,-34 5 13,-1 0 1,0 1-1,0 0 0,0 0 1,-1 0-1,1 1 0,0-1 1,-1 1-1,1 0 1,-1 0-1,0 0 0,0 0 1,4 6-1,15 13-12,-18-19 20,0 0 1,0 0-1,1-1 1,-1 0-1,0 0 1,1 0-1,0 0 1,-1 0-1,1-1 0,0 0 1,0 0-1,0-1 1,0 1-1,0-1 1,0 0-1,0 0 1,0-1-1,0 1 1,-1-1-1,1 0 1,7-3-1,4-2 5,-1-1 0,0-1 0,-1 0 0,27-20 0,-40 27-15,0 0 0,0 0 0,1 0 0,-1 0 0,0 1 0,1-1 0,-1 0 0,0 1 0,1-1 0,-1 1 0,1-1 0,-1 1 0,1 0 0,-1 0 0,1 0 0,-1-1 0,1 1 0,0 1 0,-1-1 0,1 0 0,-1 0 0,1 0 0,-1 1 0,1-1 0,-1 1 0,0-1 0,1 1-1,-1 0 1,1 0 0,-1-1 0,0 1 0,0 0 0,0 0 0,1 0 0,-1 0 0,0 1 0,1 1 0,4 5-18,-1 0 0,0 1 0,-1-1 0,0 1 0,3 10 0,2 2 62,-7-15-33,1 0 0,0-1-1,0 0 1,0 1 0,0-1 0,1 0 0,0-1 0,0 1 0,8 6 0,-10-10 5,1 1 0,-1-1 0,0 0 0,1 0 0,-1 0 0,1-1 0,-1 1 0,1 0-1,-1-1 1,1 0 0,0 1 0,-1-1 0,1 0 0,-1 0 0,1-1 0,0 1 0,-1-1 0,1 1 0,-1-1 0,1 0 0,-1 0 0,1 0 0,-1 0 0,0 0 0,3-2 0,18-10-18,-10 5-29,0 1 0,26-10 0,-36 16 36,0 0-1,1 0 0,-1 0 0,0 1 1,1-1-1,-1 1 0,1 0 0,-1 0 0,1 0 1,-1 0-1,1 0 0,-1 1 0,0 0 1,1 0-1,-1 0 0,0 0 0,5 3 1,-2-1 8,1 0 1,-1 0 0,0-1-1,1 1 1,-1-1 0,1-1-1,0 1 1,0-1 0,0-1 0,-1 1-1,11-1 1,1-2 25,-1-1 0,35-9 0,3-1-8,-41 11-63,-1 2 0,1-1 0,0 2 0,-1 0 0,1 0 0,24 7 0,-19-4-15,-1-1 0,30 1 0,-7-2 72,-28-1-6,0 0 0,-1-1 0,1 0 0,0-1-1,-1 0 1,1-1 0,21-6 0,5-2-7049,-26 3-485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4.1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1 6585,'0'0'13005,"-18"18"-12579,-54 61-192,67-74-218,1 0 1,0 0 0,0 1-1,0-1 1,1 1 0,-4 9 0,6-12-14,0 1 0,0 0-1,1 0 1,-1-1 0,1 1 0,0 7 0,0-1-20,1-8 6,-1 0 0,1 0 0,-1 0 0,1 0 0,0-1 0,0 1 0,0 0 0,0-1 0,0 1 0,0 0 0,0-1 0,0 1 0,0-1 0,1 0 0,-1 1 0,1-1 0,-1 0 0,1 0 0,0 0 0,2 1 0,41 20-37,-36-18 44,32 11-26,-30-12-8,1 1-1,-1 1 0,0-1 0,0 2 1,0-1-1,-1 2 0,0-1 0,0 1 0,11 11 1,-19-16 24,-1 0 0,1 0 0,-1 0 0,0 0 0,0 0 1,0 0-1,0 0 0,0 1 0,-1-1 0,1 0 1,-1 0-1,1 1 0,-1-1 0,0 0 0,0 1 1,0-1-1,0 0 0,0 0 0,0 1 0,-1-1 0,1 0 1,-1 1-1,0-1 0,1 0 0,-1 0 0,0 0 1,0 0-1,-1 0 0,1 0 0,0 0 0,-1 0 1,1 0-1,-1-1 0,1 1 0,-5 2 0,-6 7 11,0-1 0,-1 0 0,0-1 0,-16 8 0,14-9-18,11-5-54,-1 0 0,0 0 0,0-1 0,0 0-1,-9 3 1,-4-3-2683,13-2-2183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4.5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236 0 11867,'0'0'6510,"-15"17"-6415,0 0-50,-13 14 159,-39 55 0,58-72-112,-5 5 50,2 0 0,-11 23 0,20-37-134,1 0-1,0 1 0,0-1 1,1 0-1,-1 1 1,1-1-1,0 1 1,1-1-1,-1 1 1,1 0-1,0-1 1,0 1-1,1-1 0,1 8 1,-1-11-10,0 0 0,0 0 0,0 0 0,0 0 0,1-1 0,-1 1 0,1 0 0,-1 0 0,1-1 0,0 1 0,-1-1 0,1 0 0,0 1 0,0-1 0,0 0 0,0 0 0,0 0 0,0 0 0,0 0 0,0-1 0,1 1 0,-1-1-1,4 1 1,8 1-32,-1-1-1,26-1 0,-24 0-10,9 0-94,-12-1 59,-1 0 0,1 1 0,-1 0 0,1 1 0,-1 1 0,1 0 0,-1 0-1,0 1 1,18 7 0,-28-9 46,0 0 0,0-1 0,0 1 0,0 0 0,0 0 0,0 0 0,0-1 0,0 1 0,0 0 0,-1 0 0,1 0 0,0 1 0,-1-1 0,1 0 0,0 0 0,-1 0 0,0 0-1,1 0 1,-1 1 0,0-1 0,1 0 0,-1 0 0,0 1 0,0-1 0,0 0 0,0 1 0,0-1 0,0 0 0,-1 0 0,1 1 0,0-1 0,-1 0 0,1 0 0,-1 0 0,1 0 0,-1 1 0,1-1 0,-1 0 0,0 0 0,0 0-1,1 0 1,-3 1 0,-2 5-52,-1-1 0,0 1 0,-1-1 1,-11 8-1,-6 4-494,-1 0 0,0-2 0,-2-2 0,0 0 0,0-1 0,-55 16 0,33-18-3226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5.1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6129,'0'0'12158,"10"17"-11764,85 121-71,-90-131-344,0-1-1,-1 1 1,0 0-1,0 0 1,-1 0 0,0 1-1,0-1 1,0 1 0,-1-1-1,-1 1 1,1 0-1,-1 0 1,0 0 0,-1 0-1,0 0 1,0 0-1,-1 0 1,0 0 0,0 0-1,-1-1 1,0 1-1,0 0 1,-1-1 0,-5 10-1,5-10-61,-1-1 0,1 1 0,1-1 0,-1 1-1,-1 8 1,4-13 77,0 0-1,-1 0 1,1 0-1,0 1 1,1-1-1,-1 0 1,0 0-1,0 0 1,1 0 0,0 0-1,-1 0 1,1 0-1,0 0 1,0 0-1,0 0 1,0 0-1,0 0 1,0-1-1,1 1 1,-1 0-1,2 1 1,71 61 277,-53-48-241,-1 1 0,0 1 1,33 40-1,-48-51-28,0-1 0,-1 1 0,0 1 0,0-1 0,-1 0 0,0 1 0,-1 0 0,1-1 0,-1 1 0,-1 0 0,1 0 0,-2 1 0,1-1 0,-1 0 0,0 0 0,-1 0 0,-1 11 0,-1-8 48,0-1-1,-1 0 1,0 0 0,0-1-1,-1 1 1,0-1 0,-1 0-1,0 0 1,0-1 0,-10 10-1,-14 13 144,-39 31-1,51-46-198,15-14-51,-57 49-282,20-21-4018,22-17-3494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15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12107,'0'0'8425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22.8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10474,'0'0'4153,"11"146"-3585,-2-69 400,6 1-447,1-1-329,-1-11-184,-1-10-8,-8-10-152,-6-8-273,0-11-423,0-1-992,-2-10-1025,-5-5-2024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23.1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8 10562,'0'0'3517,"20"-2"-3000,-4 1-373,-8-1-80,0 1-1,0 0 0,0 1 1,0 0-1,0 0 0,0 1 1,0 0-1,0 0 0,0 1 0,0 0 1,0 0-1,-1 1 0,1 0 1,9 5-1,-8-1 40,0-1-1,0 2 1,-1-1-1,0 1 1,0 1-1,0-1 1,-1 2-1,-1-1 1,0 0-1,0 1 1,-1 0-1,0 1 1,5 14-1,-7-18-30,-1 0-1,-1 0 1,1 1-1,-1-1 1,0 0-1,-1 1 1,1-1-1,-2 0 1,1 1-1,-1-1 0,0 0 1,0 1-1,-1-1 1,0 0-1,0 0 1,-1 0-1,0 0 1,0-1-1,-1 1 0,1-1 1,-9 10-1,4-7-11,-1 0-1,0 0 1,-1-1-1,1 0 1,-2-1-1,1 0 1,-17 7-1,21-10-139,0-1 0,-1-1 0,1 1 0,-1-1-1,0-1 1,0 1 0,0-1 0,0 0 0,0 0-1,0-1 1,0 0 0,0 0 0,0-1 0,-10-2-1,14 2-298,0-1-1,0 1 0,0-1 0,0 1 0,1-1 0,-1 0 0,0 0 0,1 0 0,0 0 0,0 0 0,-1-1 0,1 1 0,0-1 0,1 0 0,-1 1 0,0-1 1,1 0-1,-2-6 0,-8-23-7755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23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173 0 3105,'0'0'13090,"-18"12"-12828,-6 3-85,-31 25 1,51-36-114,-1 1 1,1 0 0,1-1-1,-1 1 1,1 1 0,-1-1 0,1 0-1,1 1 1,-1 0 0,1-1 0,0 1-1,0 0 1,1 0 0,0 0-1,-1 9 1,0-2 80,-1 3-10,1-1 1,1 1 0,0 0-1,1-1 1,1 1 0,0 0-1,1-1 1,7 23 0,-8-32-121,1 0 1,0 0 0,0-1 0,1 1 0,0-1 0,0 0 0,0 0 0,0 0 0,1 0 0,0-1 0,0 1 0,0-1 0,0 0 0,1 0 0,0-1 0,0 1-1,0-1 1,0 0 0,0 0 0,1-1 0,-1 1 0,1-1 0,-1-1 0,1 1 0,7 0 0,-8-1-27,1 0 0,0-1 0,-1 0 0,1 0 0,-1 0 0,1-1 0,-1 1 0,1-1 0,-1-1 1,1 1-1,-1-1 0,0 0 0,0 0 0,0-1 0,0 1 0,0-1 0,0 0 0,6-6 0,-6 4-41,0-1-1,0 1 1,0-1-1,-1 0 1,0 0 0,0-1-1,0 1 1,-1-1-1,0 0 1,0 0 0,0 0-1,-1 0 1,1-11-1,-1 10-30,-1 0-1,0 1 1,0-1-1,-1 0 1,0 0-1,-1 0 0,0 0 1,0 1-1,0-1 1,-5-13-1,3 16 5,1 0-1,-1-1 1,0 1-1,0 1 0,-1-1 1,1 0-1,-1 1 1,0 0-1,-1-1 1,1 2-1,0-1 1,-1 0-1,0 1 0,-10-5 1,-3 0-40,-1 1 0,0 1 0,0 0 0,-1 2 0,1 0 0,-1 1 0,0 1 0,-39 1 0,55 1-115,-10 1-1040,10 5-2659,3 0-2463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23.8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26 6145,'0'0'10951,"-19"-6"-10026,7 1-811,5 2-73,0 1 1,0-1-1,0 1 0,0 1 0,-13-2 0,17 3-28,-1 0 0,1 0 0,-1 0 0,1 1 0,0-1 0,-1 1 0,1 0 0,0 0 0,0 0 0,-1 1 0,1-1-1,0 1 1,0 0 0,0-1 0,1 1 0,-1 1 0,0-1 0,-3 4 0,-13 15 254,1 0 0,1 2 0,-27 46 0,37-56-184,1 1-1,0-1 1,1 1 0,0 0-1,1 1 1,1-1-1,0 1 1,1 0-1,-1 17 1,4-29-84,-1 0 1,0 0 0,1 0-1,-1 0 1,1 0 0,0 0 0,0 0-1,0-1 1,0 1 0,1 0-1,-1 0 1,1-1 0,-1 1-1,1-1 1,0 1 0,0-1 0,0 0-1,0 0 1,1 0 0,-1 0-1,1 0 1,-1 0 0,1-1-1,-1 1 1,1-1 0,5 2-1,8 3-5,0-1-1,0-1 0,33 4 0,4 1-75,-46-7 74,-1 1 0,1-1-1,-1 1 1,1 0-1,-1 0 1,0 1 0,0 0-1,-1 0 1,1 0-1,-1 1 1,9 9-1,-12-12 4,0 1-1,0 0 0,0 0 0,0 0 1,-1 0-1,1 0 0,-1 1 0,0-1 1,0 0-1,0 1 0,0-1 0,-1 1 1,1-1-1,-1 1 0,0-1 0,0 1 1,0-1-1,-1 1 0,1-1 0,-1 1 0,0-1 1,0 0-1,0 1 0,0-1 0,-4 6 1,1-1 6,-2 0 0,1-1 0,-1 1 1,0-1-1,-1-1 0,0 1 0,0-1 0,0 0 1,-1-1-1,-13 8 0,14-9-87,0 0 0,0 0 0,-1-1-1,1 0 1,-1 0 0,0-1 0,0 0 0,0 0-1,0-1 1,0 0 0,0-1 0,-14 0 0,20-1-258,-1 1 0,0-1 0,1 0 0,-1 1 0,1-1 0,-1-1 1,1 1-1,-1 0 0,1-1 0,-1 1 0,1-1 0,0 1 0,0-1 0,0 0 0,0 0 1,0 0-1,1 0 0,-1-1 0,1 1 0,-3-5 0,-10-23-7448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24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 7218,'0'0'11186,"132"-11"-10690,-74 7-272,2 0-216,-7 3 0,-3-1 16,-14-2-24,-12 0-472,-13 1-1088,-11-3-1593,0 1-1736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24.5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14387,'0'0'2489,"-42"164"-1097,31-32 600,9-1-503,2-27-433,9-38-784,7-28-272,4-3-272,8-15-984,-1-7-1113,-10-13-4504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38.3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14995,'0'0'808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38.9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0 13555,'0'0'5809,"-42"157"-5641,37-64 328,5-2-208,0-10-136,20-27-144,0-3-8,11-5-352,-2-17-728,2-22-304,7-19-585,-9-21-1175,-9-7-2121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39.3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15307,'0'0'1799,"-2"20"-762,1-2-752,-1-5-74,1 0 0,0 0-1,1 0 1,0 1 0,2-1 0,-1 0 0,1 0 0,6 19 0,-2-18-65,1 1 0,1-1 0,-1 0 0,2-1 1,16 20-1,-19-25-140,0-1-1,1 0 1,-1-1 0,1 0 0,1 0 0,-1 0-1,1-1 1,0 0 0,0 0 0,1-1 0,8 3 0,-14-6-10,0 0 0,0-1 1,-1 1-1,1-1 1,0 1-1,0-1 1,0 0-1,0 0 0,0-1 1,0 1-1,0-1 1,0 1-1,0-1 1,-1 0-1,1 0 0,0 0 1,-1 0-1,1-1 1,4-2-1,-3 1-20,0-1-1,0 0 1,-1 1 0,1-2-1,-1 1 1,0 0 0,0-1-1,0 0 1,4-9 0,1-8-328,-1 0 0,-1 0 1,5-43-1,-10 63 316,2-16-225,21-114-808,-23 179 1927,0-18-596,-3 52 182,0-41-634,1-1 1,6 46-1,3-57-2304,1-14-2970,0-6-3526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39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0 187 17204,'0'0'3004,"18"-5"-2569,117-36 71,-103 29-654,0 0 0,53-31 1,-52 16-515,-32 26 629,0 0 1,0 0 0,0 0 0,-1 0 0,1 0 0,0 0-1,-1 0 1,1 0 0,0 0 0,-1 0 0,1 0 0,-1 0 0,0 0-1,1 0 1,-1-1 0,0 1 0,0 0 0,1 0 0,-1 0 0,0-1-1,0 1 1,-1 0 0,1 0 0,0-1 0,0 1 0,-1 0-1,1 0 1,0 0 0,-1 0 0,1 0 0,-2-2 0,0 1-20,1 1 1,-1 0-1,1 1 1,-1-1-1,0 0 0,0 0 1,0 1-1,1-1 1,-1 1-1,0-1 1,0 1-1,0 0 1,0 0-1,0 0 0,0 0 1,-3 0-1,-34 8-550,29-3 561,0 0 0,1 1 0,-1 1 0,1-1 0,1 1 0,-1 1 0,1 0 1,-10 12-1,1 2 212,0 0 0,-16 31 0,27-44-37,1 0-1,0 0 1,1 0-1,0 1 1,0 0 0,1-1-1,0 1 1,1 0-1,0 1 1,1-1-1,0 0 1,0 14-1,2-22-114,-1 0-1,1 0 1,-1 0-1,1 0 1,0 0-1,0 0 1,0 0-1,0 0 1,0 0-1,1-1 1,-1 1-1,0-1 1,1 1-1,-1-1 1,1 1-1,0-1 1,-1 0-1,1 0 1,0 1-1,0-1 0,0 0 1,-1-1-1,1 1 1,0 0-1,0-1 1,1 1-1,-1-1 1,0 1-1,0-1 1,0 0-1,2 0 1,5 0-7,0 0 0,0 0 0,-1 0-1,1-2 1,-1 1 0,17-5 0,-12 1-146,1-1 0,-1-1 0,0 0-1,0-1 1,-1 0 0,0-1 0,-1 0-1,12-12 1,1-3-1444,-1-2 1,27-39-1,-12 5-4467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0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0 6753,'0'0'9426,"-22"104"-8369,15-31 679,5 15-64,2 1-535,0-19-385,12-1-384,3-14-232,0-17-136,-4-13-16,-6-12-704,-3-9-817,-2-10-495,-7-14-681,-12-7-5888</inkml:trace>
  <inkml:trace contextRef="#ctx0" brushRef="#br0" timeOffset="1">0 420 11282,'0'0'8834,"108"-17"-8394,-48-3-280,1-3-160,8-19-1168,-16 5-1432,-19 1-3466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0.3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0 8266,'-4'23'7511,"-33"327"-1863,35-281-4764,4 1 0,16 112 0,-19-181-897,1 0 0,0-1 1,0 1-1,0 0 0,0-1 0,0 1 0,0 0 0,0-1 0,0 1 0,1 0 1,-1-1-1,0 1 0,0 0 0,1-1 0,-1 1 0,0 0 0,1-1 1,-1 1-1,0-1 0,1 1 0,-1-1 0,1 1 0,-1-1 0,1 1 1,-1-1-1,1 1 0,-1-1 0,2 1 0,8-21-586,57-151-1481,-57 150 1991,1 0 1,1 1 0,1 1 0,1 0-1,31-33 1,-42 49 101,0 1 0,0-1 0,0 1 0,1 0-1,-1 0 1,0 0 0,1 0 0,0 1 0,-1-1 0,6 0 0,-8 2 1,1-1 1,-1 1 0,1 0 0,-1 0 0,1 0-1,-1 0 1,1 0 0,-1 0 0,1 0 0,-1 0-1,0 1 1,1-1 0,-1 1 0,1-1 0,-1 1-1,0-1 1,1 1 0,-1 0 0,0-1 0,0 1-1,1 0 1,-1 0 0,0 0 0,0 0 0,0 0-1,0 1 1,0-1 0,0 0 0,0 2 0,4 6 129,-1 1 0,-1-1 1,0 1-1,0 0 1,-1 0-1,0 0 0,0 19 1,-2 80 403,-2-52-626,2-47 539,0 10-3714,4-18 176,5-10-392,3-12-2641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0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58 7114,'0'0'10942,"-13"18"-9581,-38 58-688,49-73-642,0 1-1,0-1 1,1 1 0,-1-1 0,1 1 0,0 0 0,0-1 0,0 1 0,0 0 0,1 0 0,-1 0-1,1 0 1,0 0 0,0 0 0,2 6 0,-1-7-10,0 0 1,0 0-1,0-1 1,0 1-1,1 0 1,0-1-1,-1 0 1,1 1-1,0-1 1,0 0-1,0 0 1,0 0-1,1 0 1,-1 0-1,0 0 0,4 1 1,0 0 4,0 0 0,0 0 0,1-1 1,-1 0-1,1 0 0,-1-1 0,1 0 0,0 0 1,-1 0-1,1-1 0,0 0 0,0 0 0,-1-1 1,11-1-1,-11-1-45,0 1 1,0-1-1,0 0 0,-1-1 1,1 1-1,-1-1 0,0 0 1,0 0-1,0-1 0,0 0 0,-1 0 1,0 0-1,0 0 0,0 0 1,-1-1-1,0 0 0,0 1 1,0-1-1,2-7 0,-1 3-137,-1 0 0,0 0-1,0 0 1,-1 0 0,-1-1-1,0 1 1,0-1 0,-1 1-1,0-1 1,-1 1-1,-2-14 1,2 21 115,0 1 0,0 0 0,0-1 1,0 1-1,0 0 0,0 0 0,-1 0 0,1 0 0,-1 0 0,0 0 0,0 0 1,1 1-1,-1-1 0,0 1 0,0-1 0,-1 1 0,1 0 0,0-1 0,0 1 0,-1 0 1,1 1-1,0-1 0,-1 0 0,1 1 0,-1-1 0,1 1 0,-4 0 0,2-1-53,0 1 0,1 0-1,-1 0 1,0 1 0,1-1 0,-1 1-1,0 0 1,1 0 0,-1 0-1,1 0 1,-1 0 0,1 1-1,0 0 1,0-1 0,-1 1-1,1 0 1,1 1 0,-5 3-1,2 0-810,0 1 1,0 0-1,1 0 0,0 0 0,0 1 0,-3 12 0,1 4-5547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4:41.0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222 394 12515,'0'0'1732,"-19"5"114,2-1-1402,7-2-252,0 0 0,0 0 0,1 1-1,-1 1 1,1-1 0,-1 2 0,1-1 0,1 1-1,-1 1 1,1-1 0,-11 11 0,12-9-55,0 1 0,1 0 0,0 0 1,1 0-1,0 1 0,0 0 0,1 0 0,0 1 1,1-1-1,0 1 0,0-1 0,1 1 0,0 0 1,0 14-1,1-19-86,1 1-1,0-1 1,0 0 0,1 0-1,-1 0 1,1 0 0,0 0 0,0 0-1,1 0 1,0 0 0,0 0-1,0 0 1,0-1 0,1 1-1,-1-1 1,1 0 0,0 0 0,1 0-1,-1 0 1,1 0 0,-1-1-1,1 1 1,0-1 0,0 0 0,1 0-1,-1-1 1,1 1 0,-1-1-1,8 3 1,-3-2-8,0-1-1,1 0 1,-1 0-1,0-1 1,1 0-1,-1 0 1,1-1 0,-1-1-1,1 1 1,-1-2-1,1 1 1,10-4-1,-8 1-56,-1-1 1,1 0-1,-1 0 0,0-1 0,0-1 0,-1 0 0,0 0 0,13-13 0,-5 3-220,-2-2 0,0 0 0,-2 0 0,0-1 0,-1-1 0,-1 0 0,-1-1 0,16-45 0,-11 11-280,-3-1 0,-2-1 0,-3 0 0,-2-1 0,-3-92 0,-4 143 2074,-3 17-1124,-3 27-178,-7 93 1245,6 171 0,7-285-1367,2-1 1,0 0 0,1 0 0,0 1 0,1-1 0,6 14 0,-6-19-153,1 0 1,0-1-1,1 1 1,0-1-1,0 0 1,1 0-1,0-1 1,1 1-1,12 11 0,-3-7-866,0 0 0,1-1 0,0 0 0,33 13 0,1-7-4687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5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495 94 3753,'0'0'7944,"-16"-13"-6928,-50-42-22,62 52-868,0 0 0,1 1 0,-2-1 0,1 1 0,0 0 0,0 0-1,-1 0 1,1 1 0,-1-1 0,1 1 0,-1 0 0,1 1 0,-1-1 0,0 1 0,0 0 0,1 0 0,-8 1 0,-8 0 278,12-1-307,0 1 1,1-1-1,-1 2 0,0-1 0,0 1 0,0 0 1,1 1-1,-1-1 0,1 2 0,0-1 0,0 1 1,-13 9-1,10-5-29,0 1-1,1 0 1,0 1 0,0-1-1,1 2 1,1-1 0,-9 15 0,0 8 44,0 2 1,2-1 0,2 2 0,-12 51 0,-5 63 414,26-127-381,1 1 0,1-1 0,1 1-1,4 32 1,-3-49-123,1-1 0,0 1 0,1-1 0,-1 1 0,1-1 0,0 0 0,1 0-1,-1 0 1,1-1 0,0 1 0,1-1 0,-1 0 0,1 0 0,0-1 0,1 1 0,-1-1 0,10 6-1,-4-4-14,0 1 0,1-2-1,0 0 1,0 0-1,0-1 1,0 0-1,1-1 1,14 1-1,-12-2-5,0-2 0,0 0 0,0-1-1,0 0 1,-1-1 0,1-1 0,-1 0-1,1-1 1,-1 0 0,19-10 0,-11 3-543,0-1 0,-1-1 0,0-1 0,-1-1 0,27-26 0,-2-8-5340,-33 32 1097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5.5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0 308 11602,'0'0'3137,"22"-7"-2545,3 0-389,-11 3-88,-1 0 1,1 0-1,-1-1 1,0-1-1,-1 0 1,0-1 0,19-13-1,31-29-57,107-110-1,-139 129-520,-29 31 441,0 1 1,0-1-1,0 0 0,-1 1 0,1-1 1,0 1-1,-1-1 0,1 1 0,-1-1 1,1 1-1,-1-1 0,0 1 0,0 0 1,1-1-1,-1 1 0,0-1 0,-1 4 1,5 45 339,-1 31 392,-2-31-373,2-2 0,16 83 0,-18-124-555,1-1-1,0 0 0,0 0 0,0 0 1,1 0-1,6 10 0,-7-14-317,0 1 0,0-1 0,0 0-1,0 0 1,0-1 0,0 1 0,0 0 0,1-1 0,-1 1-1,1-1 1,-1 0 0,1 0 0,-1 0 0,1 0 0,0 0-1,0-1 1,5 2 0,8-2-2711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5.8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0 234 7762,'0'0'8810,"148"-20"-8378,-81-6-240,1-5-192,-2-3 0,-12-3-256,-8 2-945,-13 8-1007,-26 11-913,-7 8-800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5.3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12803,'0'0'3472,"29"111"-3271,-11-89-201,-1-4-145,-8-11-1167,-4-5-1344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59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427 71 2697,'0'0'11414,"-2"-11"-10439,-7-37-646,7 36-303,1 12-66,1 1 60,-1-1 0,1 0 0,-1 0 0,1 0 0,-1 1 0,1-1 0,-1 0 0,1 1 0,-1-1 0,1 0 0,0 1 0,-1-1 0,1 1 0,0-1 0,-1 1 0,1-1 0,0 0 0,-1 1 0,1-1 0,0 1 0,0 0 0,0-1 0,-1 1 0,1 0 0,-104 343 1214,-44 164-241,110-350-619,-23 207 0,11 350 482,47-344-433,13-278-298,-5-58-103,0 42 0,-5-40-376,0 52 879,0-30-5073,-1-55 444,-4-4-1162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6.2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8330,'0'16'1476,"0"-4"-1200,8 192 4916,26-12-3146,-1-15-1203,-33-172-797,1-1 0,-1 1 0,1-1 0,0 1 0,1-1 1,-1 0-1,1 0 0,0 1 0,0-1 0,0 0 1,1 0-1,2 3 0,-3-5-11,0 0-1,1-1 1,-1 1 0,0-1 0,1 0-1,-1 0 1,0 0 0,1 0-1,-1 0 1,1-1 0,0 1 0,-1-1-1,1 1 1,0-1 0,-1 0-1,1 0 1,0 0 0,-1 0 0,1-1-1,-1 1 1,1-1 0,3-1 0,4-1 23,0 0 1,-1-1 0,1 0-1,-1-1 1,0 0 0,14-9-1,49-44-16,-55 43-29,-6 6-40,14-12-400,0 0 0,-2-2 0,21-26 0,-43 48 313,0 0 0,0 0 0,-1 0 0,1 0-1,0 0 1,0 0 0,-1 0 0,1 0 0,-1-1 0,1 1 0,-1 0 0,0-1 0,1 1-1,-1 0 1,0 0 0,0-3 0,0 3-48,-1 0-1,1 0 0,-1 1 0,1-1 1,-1 0-1,0 0 0,1 1 1,-1-1-1,0 0 0,0 1 1,1-1-1,-1 0 0,0 1 1,0-1-1,0 1 0,0 0 1,1-1-1,-1 1 0,0 0 1,0-1-1,0 1 0,-1 0 1,-23-6-4727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6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0 170 10122,'0'0'5921,"95"-73"-6961,-64 53-760,2-9-545,-9 5-727,-2 0-3498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6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0 207 13315,'0'0'5561,"134"-37"-5153,-85 13-200,0 1-176,-3-1-16,-2 0-32,-4 2-112,-4 0-536,-5 6-424,-9 7-761,-9 3-991,-4 6-1689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7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4153,'0'0'9115,"-3"21"-7731,3-17-1301,-6 54 1515,4 83 1,35 259 3202,-30-377-4566,1 0 0,0 0 0,2 0 1,1-1-1,17 41 0,-23-63 209,2-10-7620,-3-2 1839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0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91 1432,'0'0'9105,"-4"-10"-7829,0-5-801,2 6 39,0 0 1,0 0-1,-2 1 0,1-1 1,-6-9-1,4 14 978,4 4-1461,1 1-1,-1-1 1,1 0-1,-1 0 1,1 1-1,0-1 1,-1 0-1,1 1 1,0-1-1,-1 0 1,1 1-1,0-1 1,-1 0-1,1 1 1,0-1-1,0 1 1,-1-1-1,1 1 1,0-1-1,0 1 1,0-1 0,0 1-1,0-1 1,0 1-1,-3 16 24,0-1 0,2 0 0,0 0 0,1 22 1,1-6 26,-2 27 169,4 127 655,-1-145-586,3 0 0,14 61 1,-10-73-391,1-1 0,1 0 1,28 49-1,-23-50-3875,-1-4-3799,-25-37 2762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1.2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13099,'0'0'2924,"19"0"-2442,267 12 941,-259-10-1376,-6-1-7,-1 1-1,1 1 1,0 1-1,-1 1 0,23 9 1,-40-13-24,-1 0-1,0 1 1,0-1 0,0 1-1,0-1 1,0 1 0,-1 0-1,1 0 1,0 0 0,-1 0 0,0 0-1,1 0 1,-1 0 0,0 1-1,0-1 1,0 0 0,0 1-1,-1-1 1,1 1 0,-1-1 0,1 1-1,-1-1 1,0 1 0,0-1-1,0 1 1,0-1 0,0 1-1,-1-1 1,1 1 0,-2 2 0,-1 8 53,0-1 1,-1 0-1,0-1 1,-11 20 0,-11 14-238,-2-2 0,-2-1 0,-1-1 0,-2-2 0,-2-1 0,-64 53-1,98-90-351,-2 1 201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1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34 11763,'0'0'1458,"-1"24"-801,0-18-654,-2 57 1267,2-1 0,12 93-1,-5-123-924,1 1 0,2-1 0,19 45 0,-22-62-289,1-1 0,1 0 0,0 0 0,1-1 0,0 0 0,1 0 0,0-1 0,1-1 0,18 16 0,-26-25-54,1 1 1,-1 0 0,1-1 0,0 1 0,0-1 0,0 0 0,0-1-1,0 1 1,0-1 0,1 1 0,-1-1 0,1-1 0,-1 1 0,0 0-1,1-1 1,-1 0 0,1 0 0,-1-1 0,1 1 0,-1-1-1,1 0 1,-1 0 0,0 0 0,1-1 0,-1 1 0,0-1 0,0 0-1,0-1 1,0 1 0,-1 0 0,1-1 0,-1 0 0,6-6 0,4-4-229,-1-1 1,0-1-1,-1 0 0,-1-1 1,0 0-1,13-32 1,-10 17-170,-1 0-1,-1-1 1,-2 0-1,-2-1 1,-1 0 0,-1 0-1,-2-1 1,-1 1 0,-2-1-1,-4-38 1,0 48 1006,-11-34 0,4 19 1746,11 70-1281,-3-7-1059,2 54 155,2 175 1108,0-241-1274,1 0 0,0 0 0,1 0 0,0 0 0,1-1 0,0 1 0,0-1 0,1 0-1,1 0 1,0-1 0,1 0 0,14 18 0,-18-25-160,0 0 0,0 0 0,1-1 0,-1 1 0,1-1 0,-1 0-1,1 0 1,0 0 0,0-1 0,0 1 0,0-1 0,0 0 0,0 0 0,0 0-1,0-1 1,0 1 0,0-1 0,6 0 0,-4-1-375,-1 1-1,1-1 1,-1-1 0,1 1-1,-1-1 1,0 1 0,1-1-1,4-4 1,25-17-4257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2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0 141 11450,'0'0'4769,"121"-5"-3304,-50-8-353,6-3-448,3-4-248,0-2-256,-7 2-160,-9 1-24,-11 5-944,-15 5-640,-12 7-1025,-15 2-1624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52.5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 8362,'0'0'4865,"-24"115"-3401,24-8 481,6 37-305,12-5-160,4-26-720,-4-38-224,-2-31-319,3-1-201,3-4-16,-1-5-881,-4-28-1295,-6-6-2273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6.1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1 11859,'0'0'2304,"-65"96"-1768,39-25-360,8 8-56,11-3-120,7-6-8,0-12-120,0-12-680,0-12-144,0-14-272,7-20-369,4-1-119,-4-19-377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0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3137,'0'0'7881,"5"21"-7230,48 158 796,-48-165-1028,0 1 0,1-1 0,1-1 0,12 21 0,-16-30-283,0 0 0,0 0 0,1 0 0,-1-1 1,1 1-1,0-1 0,0 0 0,0 0 0,0-1 1,1 1-1,-1-1 0,1 0 0,0 0 1,-1 0-1,1-1 0,0 1 0,9 0 0,-1-1-44,1 0-1,0-2 0,0 1 0,-1-2 0,1 0 0,0 0 0,-1-1 0,0-1 0,0-1 0,25-11 0,-17 6-401,-1-2 1,-1-1-1,0 0 1,0-1-1,27-28 0,-61 52-4724,-10 9-217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6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10562,'0'0'2081,"95"35"-2073,-61-23-8,-1-1 0,-5 2-808,-14-7-609,-5-5-599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6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6785,'0'0'9907,"11"175"-9779,9-44 168,6-3 56,5-24-184,-9-35-88,-6-25-72,-1 2-8,-8-4-416,4-4-1041,-8-25-1079</inkml:trace>
  <inkml:trace contextRef="#ctx0" brushRef="#br0" timeOffset="1">26 464 7826,'0'0'9978,"125"-89"-9978,-72 74 0,-5 2-192,-10 4-888,-7 2-801,-13 5-575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7.1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1 286 15067,'0'0'1705,"19"-19"-1495,1-1-171,106-97 98,-82 80-88,-12 10 35,54-36-1,-86 63-85,1-1-1,-1 1 1,1 0-1,-1-1 0,1 1 1,0 0-1,-1 0 0,1 0 1,-1 0-1,1 0 1,0 0-1,-1-1 0,1 1 1,0 1-1,-1-1 0,1 0 1,-1 0-1,1 0 1,0 0-1,-1 0 0,1 0 1,-1 1-1,1-1 0,0 0 1,-1 1-1,1-1 1,-1 0-1,1 1 0,-1-1 1,1 0-1,-1 1 1,1-1-1,-1 1 0,0-1 1,1 1-1,-1-1 0,0 1 1,1 0-1,-1-1 1,0 1-1,0-1 0,1 1 1,-1 0-1,0-1 0,0 1 1,0-1-1,0 2 1,7 41-92,-5-30 128,31 143 791,-15-77-2017,-3-1-5345,-14-59-867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7.5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89 15363,'0'0'1119,"21"-12"-924,75-38-196,-86 45-1,0 1 0,0 0 1,0 1-1,1 0 1,-1 1-1,1 0 1,0 0-1,0 1 1,-1 1-1,1 0 1,0 0-1,17 4 1,-27-4-8,1 1 1,-1-1 0,1 1-1,-1 0 1,1 0 0,-1 0 0,1 0-1,-1 0 1,0 0 0,0 0-1,0 0 1,1 0 0,-1 1 0,0-1-1,0 0 1,-1 1 0,1-1-1,0 1 1,0-1 0,-1 1 0,1-1-1,-1 1 1,1-1 0,-1 1-1,0 0 1,1 2 0,2 53-10,-3-48 36,0 1 11,0 24 85,-1 0-1,-1 1 0,-11 54 0,-23 38 113,6-20-1394,14-37-2695,11-44-1341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7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1 226 14211,'0'0'3081,"66"97"-3081,-44-69-8,-4-5 0,-5-4-480,-6-7-769,-7-4-543,0-16-2385,-7-10 1993</inkml:trace>
  <inkml:trace contextRef="#ctx0" brushRef="#br0" timeOffset="1">172 0 5577,'0'0'8250,"18"2"-7635,53 6-123,-66-7-477,-1 0 0,1 1 1,0-1-1,0 1 0,-1 0 0,1 0 1,-1 1-1,0 0 0,0-1 0,0 1 1,0 0-1,0 1 0,-1-1 0,1 1 1,-1 0-1,0 0 0,5 8 0,-2-4 4,-2-2-3,-1-1 0,1 2-1,-1-1 1,-1 0-1,1 0 1,-1 1 0,0 0-1,0-1 1,-1 1 0,1 7-1,-1 12-51,-1 34 0,-1-26-784,1-31-1436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8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12739,'0'0'2416,"53"128"-2184,-27-8 1457,-1-1-577,-3-19-328,-13-36-408,6-24-264,-6 4-112,-2 13-536,1-8-1432,-8-18-3338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8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5857,'131'892'7356,"-2"-26"-2701,-95-450-3165,-12-143-637,-16-197-678,4 0 1,3-1-1,4 0 0,3-1 0,3-2 1,33 74-1,23 70-726,-78-215 495,-1 1-1,1-1 0,-1 0 1,0 0-1,1 0 1,-1 1-1,0-1 1,0 0-1,0 0 1,0 1-1,0-1 0,0 0 1,0 1-1,0-1 1,0 0-1,-1 0 1,1 1-1,-1 0 0,0-1-139,0 0 0,0-1-1,0 1 1,0-1-1,1 1 1,-1 0-1,0-1 1,0 0-1,0 1 1,-1-1-1,1 0 1,0 1 0,0-1-1,0 0 1,0 0-1,0 0 1,0 0-1,0 0 1,-2 0-1,-13 0-4060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29.6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1 11162,'0'0'2937,"-16"120"-2633,5 13 944,-11 19 201,0-17-697,4-46-344,3-40-112,12-12-96,3-1-200,0-1 0,0-2-200,0-17-936,0-9-1633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0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40 11122,'0'0'2441,"3"26"-2098,-1-5-195,10 161 1153,-12-104-670,2 42-172,-2-119-455,0 0 1,0 0 0,0 0-1,0 0 1,0 0-1,0 1 1,0-1 0,1 0-1,-1 0 1,0 0-1,1 0 1,-1 0-1,1 0 1,-1 0 0,1 0-1,-1 0 1,1 0-1,0 0 1,-1 0 0,1 0-1,0-1 1,0 1-1,0 0 1,1 0 0,-2-19 523,0-34-421,2 1 0,13-77 0,-13 113-92,1 0 0,1 1 0,1-1 0,0 1 0,1 0 0,0 0 0,1 1 0,1-1 0,0 2 0,1-1 1,0 1-1,1 0 0,14-13 0,-18 21-216,1-1 0,-1 1 1,1 0-1,0 0 0,1 1 1,-1 0-1,1 0 0,-1 1 0,9-2 1,-11 3-79,-1 0 0,1 0 0,0 0 0,0 1 0,-1 0 0,1 0 0,0 0 0,-1 1 0,1-1 0,0 1 0,-1 0 0,1 1 0,-1-1 0,1 1 0,7 4 0,2 8-5765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0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0 252 3473,'0'0'12529,"19"-10"-12049,5-1-338,89-47 188,-102 52-323,-1-1 0,1 0 0,-1-1 0,0 0 1,-1 0-1,0-1 0,0-1 0,10-14 0,-16 18-49,0-1 1,0 0-1,-1 1 0,3-15 0,-4-5-191,-1 26 219,0-1-1,0 0 0,-1 1 0,1-1 0,0 1 0,0-1 0,0 0 0,-1 1 0,1-1 1,0 1-1,-1-1 0,1 1 0,-1-1 0,1 1 0,0-1 0,-1 1 0,1 0 0,-1-1 0,1 1 1,-1-1-1,1 1 0,-1 0 0,1 0 0,-1-1 0,0 1 0,1 0 0,-2-1 0,1 2 0,0-1-1,0 0 1,0 0-1,0 0 1,0 0-1,0 0 1,0 1-1,0-1 0,0 1 1,0-1-1,1 0 1,-1 1-1,0 0 1,0-1-1,0 1 0,0-1 1,1 1-1,-1 0 1,0 0-1,1-1 1,-1 1-1,0 0 1,1 0-1,-1 0 0,1 0 1,-1 1-1,-13 30-130,12-24 116,-14 35 231,1 1-1,3 1 1,2 0 0,-7 70-1,16-111-173,1-1 0,0 1 0,0-1-1,0 1 1,0-1 0,0 1 0,1-1 0,0 1-1,-1-1 1,1 1 0,1-1 0,-1 0 0,0 1-1,1-1 1,3 5 0,-3-7-16,0 1-1,0 0 1,0-1-1,0 0 1,1 0-1,-1 1 1,0-1 0,1-1-1,-1 1 1,1 0-1,-1-1 1,1 1-1,-1-1 1,1 1 0,-1-1-1,1 0 1,0 0-1,-1-1 1,1 1 0,-1 0-1,5-2 1,-2 1-73,-1-1 1,1 1 0,-1-1 0,0 0 0,0 0 0,0 0-1,0-1 1,0 1 0,0-1 0,-1 0 0,1 0-1,-1 0 1,0-1 0,0 1 0,0-1 0,4-7 0,3-7-996,0 1 0,10-31 1,-16 39 527,14-44-5679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0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3993,'0'0'10862,"4"25"-10600,24 176 904,-10-100-777,35 112-1,-53-212-434,10 23-763,-2-17-1509,5-5-3423,-6-2 116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0.7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11779,'0'0'3792,"29"190"-2984,-11-50 177,-1-1-217,3-26-376,-9-40-224,-4-24-88,0 4 0,1 0-72,1-2-16,-2-12-344,-3-16-920,-4-8-1385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1.0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19 449 11923,'0'0'3187,"22"1"-2966,73 4-115,-88-5-95,0 1 0,1 0 1,-1 1-1,0 0 0,0 0 0,0 0 1,0 1-1,0 0 0,0 0 1,-1 1-1,0 0 0,1 0 0,-1 0 1,-1 1-1,1 0 0,7 8 1,-11-10 46,0 0 0,-1 0 0,1 0 0,0 0 1,-1 1-1,0-1 0,0 0 0,0 1 1,0-1-1,-1 1 0,1-1 0,-1 1 0,0-1 1,0 1-1,0-1 0,0 1 0,-1 0 1,1-1-1,-1 0 0,0 1 0,0-1 1,0 1-1,-1-1 0,1 0 0,-1 0 0,0 0 1,0 0-1,0 0 0,0 0 0,0 0 1,-4 3-1,-10 12 185,-1-1 0,-1 0 0,-32 23 1,43-35-512,0 0 0,0-1 1,0 0-1,0 0 1,-1-1-1,0 0 1,1 0-1,-1-1 0,0 0 1,-1 0-1,1-1 1,0 0-1,0 0 1,-11-1-1,2-5-5213</inkml:trace>
  <inkml:trace contextRef="#ctx0" brushRef="#br0" timeOffset="1">287 0 13947,'0'0'3049,"20"183"-2449,-3-48 144,3-4-320,-6-29-176,-6-36-80,3-24-72,-6 0-88,2-2-8,1-5-112,5-35-1040,-3 0-1985,3-26-3440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1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13771,'0'0'3753,"46"102"-3153,-17-69-240,7-6-200,-6-7-152,-3-11-8,-7-9-352,0 0-344,2-29-512,-4-7-1489,-5-6-3240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1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249 0 10138,'-22'95'3137,"0"22"-121,0 14-887,6-29-897,9-31-352,-2-21-496,-4-14-280,-2 3-104,-5-3-680,-16-12-1176,5-15-2457,-4-9-2792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2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0 8690,'0'0'2676,"1"18"-2297,5 460 5076,-7-435-4952,-2 0 1,-1 0-1,-3 0 1,-13 47 0,-35 116 1199,24-81-1422,23-113-285,9-12-12,-1 0 0,0 0 0,0 0 0,0 0 0,0 0 0,0 0 0,1 0-1,-1 0 1,0 0 0,0 0 0,0 0 0,0 0 0,0 0 0,1 0 0,-1 0 0,0 0 0,0 0 0,0 0 0,0 0 0,0 1 0,0-1 0,1 0 0,-1 0 0,0 0 0,0 0 0,0 0-1,0 0 1,0 0 0,0 0 0,0 1 0,0-1 0,0 0 0,0 0 0,1 0 0,-1 0 0,0 0 0,0 1 0,0-1 0,0 0 0,0 0 0,0 0 0,0 0 0,0 0 0,0 1 0,0-1-1,0 0 1,0 0 0,0 0 0,0 0 0,-1 0 0,1 1 0,0-1 0,1 0-309,-2-30-4480,-4 14 690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5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122 58 8314,'0'0'6993,"9"-10"-6203,-5 6-742,2-2-37,-1 1 0,1 0 0,0 0 1,10-7-1,-13 11-20,-1-1 0,1 1 0,-1 0 0,1 0 1,-1 0-1,1 0 0,0 0 0,-1 1 0,1-1 1,0 1-1,0 0 0,0 0 0,-1 0 0,1 0 0,0 0 1,0 0-1,-1 1 0,1 0 0,0-1 0,3 3 0,-3-1-1,0 0 0,0 0 1,0 1-1,-1-1 0,1 1 0,-1 0 0,0-1 0,0 1 0,0 0 0,0 1 0,0-1 0,0 0 0,-1 0 0,0 1 0,1-1 0,-1 1 0,-1-1 0,1 1 0,0 0 0,-1-1 0,0 1 0,0 3 0,1 5 58,-1 0 0,-1-1 0,0 1 0,0-1 0,-6 22 0,2-19-38,-1-1 0,-1 1 0,0-2 0,0 1 0,-1-1 0,-1 0-1,0-1 1,-1 0 0,0 0 0,-13 10 0,6-7 3,0 0 0,-1-1-1,0-1 1,-1-1 0,0-1 0,-24 9 0,33-16 985,28-12-791,37-14-267,-26 14 51,-1 2-1,1 1 1,0 1-1,1 2 1,-1 0-1,1 2 1,44 5-1,-73-4 8,0 0-1,1 0 0,-1 0 0,1 0 0,-1 1 0,0-1 0,1 0 0,-1 1 1,0-1-1,0 1 0,1 0 0,-1-1 0,0 1 0,0 0 0,0 0 1,0 0-1,0 0 0,0 0 0,0 0 0,0 0 0,0 0 0,0 0 1,-1 0-1,1 0 0,0 0 0,-1 1 0,1-1 0,-1 0 0,1 1 0,-1-1 1,0 0-1,0 1 0,1-1 0,-1 0 0,0 1 0,0-1 0,0 1 1,0-1-1,-1 0 0,1 3 0,-1 0 19,0 1 1,-1-1-1,1 1 0,-1-1 1,0 0-1,0 0 0,0 0 1,-1 0-1,1 0 0,-1-1 1,-3 4-1,-31 27-93,-46 32 1,49-40-954,16-15-1833,5-8-2686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5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13003,'0'0'1862,"20"1"-1646,62 3-130,-78-4-91,-1 0-1,0 1 1,1-1-1,-1 1 0,1 0 1,-1-1-1,0 1 1,0 1-1,1-1 1,-1 0-1,0 1 1,0 0-1,2 2 0,-4-4-3,0 1 0,0 0 0,-1 0 0,1 0 0,0 0 0,-1 0 0,1 0 0,-1 0-1,1 0 1,-1 0 0,0 0 0,0 0 0,1 0 0,-1 1 0,0-1 0,0 0 0,0 0-1,0 0 1,0 0 0,0 0 0,0 0 0,0 1 0,-1-1 0,0 1 0,-2 5 6,0-1 0,0 1 0,-1-1 0,0-1 1,-1 1-1,1 0 0,-10 7 0,-8 10 31,6-8 6,1 1 0,1 0 0,-15 22 0,28-37-33,1-1 1,-1 1-1,1-1 0,-1 1 1,1 0-1,-1-1 0,1 1 1,-1 0-1,1 0 0,0-1 0,-1 1 1,1 0-1,0 0 0,0 0 1,0-1-1,0 1 0,0 0 1,0 0-1,0 0 0,0 0 0,0-1 1,0 1-1,0 0 0,0 0 1,0 0-1,1-1 0,-1 1 0,0 0 1,1 0-1,-1-1 0,1 2 1,1-1 34,-1 0 1,1-1 0,-1 1-1,1 0 1,0-1 0,-1 0-1,1 1 1,0-1 0,-1 0-1,1 0 1,0 1 0,-1-2-1,1 1 1,2 0 0,7-1 208,0-1 1,-1-1-1,21-6 1,97-53 389,-91 42-1957,0 1 0,73-24 1,-80 35-3356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6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700 1116 3849,'0'0'5850,"-20"-1"-4493,-138-8 288,117 5-1048,1-1 0,-70-18 0,95 19-450,1-1-1,0 0 0,1-1 0,0-1 0,0 0 0,0 0 0,1-2 1,0 0-1,0 0 0,1-1 0,-11-11 0,4-1-88,0 0 0,2-1 0,0-1-1,2-1 1,0 0 0,2 0 0,1-1-1,1-1 1,1 0 0,1 0 0,2-1 0,0 0-1,2 0 1,0-36 0,3 50-18,1 0-1,1 0 1,0 0-1,1 0 1,1 0-1,0 0 1,0 1-1,2-1 1,-1 1-1,12-20 1,0 4-19,1 2 0,1 0-1,1 0 1,2 2 0,1 1 0,0 0 0,44-34 0,-43 42 29,1 0 0,0 2-1,1 0 1,0 2 0,1 0 0,0 2 0,1 1 0,0 1-1,38-5 1,-13 5 3,-1 2 0,101 2 0,-128 5-52,1 2 1,0 0 0,-1 2-1,1 0 1,-1 2 0,-1 1-1,1 0 1,33 19 0,-25-9-15,0 1 0,-2 2 0,0 0 0,45 45 0,-64-54 12,0-1 0,-1 2-1,-1-1 1,0 1 0,-1 1 0,0 0 0,-1 0-1,-1 0 1,0 1 0,-1 0 0,-1 0 0,0 0-1,3 31 1,-6-17 53,-1 0 0,-2-1 0,-1 1 0,-1-1 0,-1 0 0,-1 0 0,-2 0 0,-13 30 0,-1-5 26,-2 0-1,-3-2 0,-34 48 1,48-80-72,-1 0 1,-1-2-1,-1 1 1,0-2-1,-2 0 0,1-1 1,-2-1-1,0-1 1,-1 0-1,0-2 1,-41 18-1,36-19-969,-2-2 0,1 0 1,-1-2-1,0-1 0,-42 3 0,13-7-6771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7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14283,'0'0'2337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39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3441,'0'0'5595,"-1"0"-5536,1 0 1,0 0-1,0 0 0,0 0 0,0 0 1,0 0-1,0 0 0,0 0 1,0 0-1,0 0 0,0 0 1,0 0-1,0 0 0,0 0 1,0 0-1,0 0 0,0 0 1,-1 0-1,1 0 0,0 0 1,0 0-1,0 0 0,0 0 1,0 0-1,0 0 0,0 0 1,0 0 58,0 0-58,0 6 73,1-1 1,0 1 0,0-1-1,0 1 1,1-1 0,0 1-1,0-1 1,0 0 0,6 9-1,34 45 861,-25-36-744,42 63 838,80 156 1,-18-24 41,-12-21-315,-79-134-552,-4 0 0,-2 2 0,-3 1-1,18 99 1,-25-97 72,3-2 1,3 0-1,53 119 1,26 28-201,-80-166-107,-3 0 1,18 84 0,3 80 134,26 132 492,-56-299-413,-2-1 1,-1 1-1,-4 65 0,-2-63-18,3 0-1,12 87 1,-4-72-154,-3 0 1,-2 106-1,-5-118 68,-1 8-69,-4 0-1,-20 97 1,16-124 17,8-24-214,-1 0-1,1 0 1,1 0 0,-1 0-1,1 0 1,0 8-1,11-78-6679,-9 34 1535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1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11979,'0'0'4392,"126"-46"-4135,-77 37-257,-3 4-80,-6 1-705,0-3-1079,-7-1-801,-9-3-1728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0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10058,'0'0'2753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1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0 8634,'0'0'6185,"-44"210"-5465,44-6 1209,0 21-457,17-14-600,10-50-408,-2-61-280,-5-29-184,-5-29-8,3-18-576,1-6-864,-3-7-929,-7-16-1551,-9-23 687,0-12-2832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1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11690,'0'0'1968,"15"-5"-729,28-6-882,0 2 1,1 2 0,0 2 0,1 1 0,-1 3 0,59 5 0,-80 0-321,0 0-1,0 1 1,0 2-1,-1 0 1,0 1-1,0 2 1,-1 0-1,0 1 0,-1 1 1,0 1-1,-1 1 1,-1 0-1,0 2 1,23 25-1,-35-34-10,-1 0 0,1 0 0,-1 1 0,-1 0 0,1 0 0,-2 1 0,1-1 0,-1 1 0,0 0 0,-1 0 0,0 0 0,1 12 0,-2-9 33,-1 0 1,-1 0 0,0 1 0,0-1 0,-1 0 0,-1 0 0,0 0 0,-5 13 0,-9 11 78,0-1-1,-3 0 1,0-2-1,-36 44 1,-311 355-1906,367-432 1689,0 0 0,0 0 0,0 0 0,0 0 0,-1 0 0,1 0 0,0 0-1,0 0 1,0 0 0,0 0 0,0 0 0,0 0 0,-1 0 0,1 0 0,0 0-1,0 0 1,0 0 0,0 0 0,0 0 0,0-1 0,0 1 0,-1 0 0,1 0-1,0 0 1,0 0 0,0 0 0,0 0 0,0 0 0,0 0 0,0 0-1,0-1 1,0 1 0,0 0 0,0 0 0,0 0 0,0 0 0,0 0 0,-1 0-1,1-1 1,0 1 0,0 0 0,0 0 0,0 0 0,0 0 0,0 0 0,1 0-1,-1-1 1,0 1 0,0 0 0,0 0 0,0 0 0,0 0 0,0 0 0,0 0-1,0 0 1,0-1 0,0 1 0,0 0 0,0 0 0,0 0 0,0 0-1,1 0 1,0-12-2474,13-20-4454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2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6241,'0'0'13715,"157"7"-13019,-57-1-304,-9-4-271,-14-2-121,-32 0-473,-1-2-615,-9-4-792,-33-5-1281,-2 2-1240,-19 0-1640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2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 5537,'-5'23'3961,"-6"46"-2508,2 0 0,4 1 0,3 0 0,8 86 0,9-5 319,35 153 0,-42-269-1640,2-1-1,25 61 1,-35-94-114,0 0 0,1-1 0,-1 1 0,0 0 0,1-1 0,-1 1 0,1-1 0,-1 1 0,1-1 0,-1 1 0,1-1 0,-1 1 0,1-1 0,-1 1 0,1-1 0,0 0 0,-1 1 0,1-1 0,0 0 0,-1 0 0,1 1 0,0-1 0,-1 0 0,1 0 0,0 0 0,0 0 0,-1 0 0,1 0 0,0 0 0,0 0 0,-1 0 0,1 0 0,0 0 0,-1 0 0,1-1 0,0 1 0,-1 0 0,1-1 0,1 0 1,27-19 325,-22 15-348,73-53-70,26-22-1337,-82 60-157,-1-1-1,26-30 1,-14 5-3675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2.9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0 158 15483,'0'0'2681,"124"0"-2417,-54-8-136,3-5-128,-2-7-392,0-20-968,-20 4-2433,-16-4-2096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5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3745,'0'0'12526,"1"-6"-12285,0-7-157,1 20-48,3 49 158,9 231 1658,13 144 10,-25-408-1824,2-1 0,0 0 0,2 0-1,0 0 1,1-1 0,16 32-1,-21-51-29,-1-1 0,1 1-1,-1 0 1,1-1-1,0 0 1,-1 1-1,1-1 1,0 0-1,0 0 1,0 0-1,0 0 1,0 0 0,0-1-1,0 1 1,0 0-1,1-1 1,-1 0-1,0 1 1,0-1-1,0 0 1,1 0-1,-1 0 1,0-1-1,0 1 1,0 0 0,4-2-1,4 0 39,1-1-1,-1 0 0,20-8 1,-1-3-255,-1-1 0,0-1 0,37-29 1,-49 32-1283,0-1 0,-1-1 1,21-26-1,-9 1-4643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6.3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0 113 13771,'0'0'3099,"24"-11"-2405,-6 3-578,18-9 136,1 2 0,71-19 0,-57 24-189,0 3 0,58-2-1,-19 7-4580,-102 2-2508,7 0 6458,0 1 0,0-1 0,0 1 0,0 0 0,0 0 0,0 1 0,0 0 0,-6 2 0,3 0 558,1 0-1,1 1 1,-1-1-1,-11 11 1,6-2 659,0 0 1,1 1 0,0 0-1,-14 26 1,5 0 371,1 0 0,3 2 1,1 0-1,1 0 0,3 1 0,2 1 1,1 0-1,-2 87 0,9-117-830,2-1-1,-1 0 1,2 0 0,0 1 0,0-1-1,2-1 1,-1 1 0,2 0-1,-1-1 1,2 0 0,0 0 0,0 0-1,1-1 1,0 0 0,15 18-1,-19-27-158,-1 1 0,0-1 0,1 0 0,0 0 0,-1 0 0,1 0 0,0 0 0,0 0 0,0-1 0,0 1-1,0-1 1,1 0 0,-1 0 0,0 0 0,1 0 0,-1-1 0,0 1 0,1-1 0,-1 0 0,1 0 0,-1 0 0,0-1-1,1 1 1,-1-1 0,1 1 0,-1-1 0,0 0 0,0-1 0,5-1 0,7-5 20,0 0 1,0-1-1,0-1 0,19-17 1,-18 14-155,-10 9-131,-1 0-1,0 0 1,0-1 0,0 0-1,-1 0 1,5-5 0,-8 6-306,1 1 0,-1 0 1,0 0-1,0 0 1,0-1-1,0 1 0,0 0 1,-1-1-1,1 1 0,-1-1 1,0 1-1,0 0 1,-1-5-1,-2-14-6250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6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0 153 13411,'0'0'3513,"123"-32"-2985,-61 17-328,1 0-200,-2 1-344,10-13-1065,-18 3-1351,-17-2-2513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7.0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0 137 11642,'0'0'5562,"101"-25"-5298,-5-1 432,3 2-400,-12 1-208,-14 6-88,-29 8-304,-6 2-680,-5 1-729,-18 6-535,-28 19-3449,-16 3 4256,0 1-1031</inkml:trace>
  <inkml:trace contextRef="#ctx0" brushRef="#br0" timeOffset="1">436 139 1504,'0'0'7842,"-12"159"-5233,12-50-137,0 26-407,0-9-425,3-27-872,3-36-520,-3-21-192,5 2-56,-5-2-352,1-4-920,0-21-1025,-1-12-1776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1.4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7 7242,'0'0'6721,"-9"113"-6057,9-47 976,0 5-911,0-1-353,11-8-256,1-11-96,3-15-24,-4-14-200,5-15-1137,6-16-703,2-20-961,-4-7-3784</inkml:trace>
  <inkml:trace contextRef="#ctx0" brushRef="#br0" timeOffset="1">132 78 11747,'0'0'4969,"144"-47"-4393,-87 38-408,-1 0-40,-3 3-128,-9 3-64,-11-1-824,-4 4-633,-11 0-743,-12 0-2305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7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0 164 11042,'0'0'5910,"24"-6"-5274,163-38 105,-124 31-1031,0-3 1,92-36-1,-150 50 81,-3 2 12,0-1-1,0 1 0,0-1 1,0 0-1,-1 0 0,1 0 0,0 0 1,0 0-1,-1 0 0,1-1 1,-1 1-1,1 0 0,-1-1 0,1 1 1,-1-1-1,0 0 0,0 1 1,2-4-1,-3 4-69,-1 1 0,1-1 1,-1 1-1,0 0 0,1-1 0,-1 1 1,1-1-1,-1 1 0,0 0 0,1 0 1,-1-1-1,0 1 0,1 0 0,-1 0 1,0 0-1,1 0 0,-1 0 0,0 0 1,1 0-1,-1 0 0,0 0 0,1 0 1,-1 0-1,0 0 0,0 1 0,-24 1-1774,18 1 1916,-1-1-1,0 2 0,1-1 1,0 1-1,0 0 0,0 0 0,0 1 1,1 0-1,-9 8 0,-4 6 927,-26 35-1,20-21 151,2 1 0,1 1 0,2 1 0,-24 58-1,33-64-73,0 0 0,3 0 0,0 0 0,2 1 0,1 1 0,-1 49 0,7-73-769,0 0 0,0 0 0,0 0 0,1 0 0,0 0 0,1 0 0,0-1 0,0 1 0,0-1 0,1 0 0,0 0 0,1 0 0,0 0 0,0-1 0,0 0 0,0 0 0,1 0 0,0-1 0,1 0 0,-1 0 0,1 0 0,0-1 0,0 0 0,0 0 0,1-1 0,-1 0 0,1 0 0,0-1 0,-1 0 0,1 0 0,12 1 0,-10-3-62,0 1 0,0-2-1,0 1 1,0-1 0,-1-1 0,1 0 0,14-5 0,-20 6-105,0-1 0,0 1 1,0-1-1,0 0 0,-1-1 0,1 1 1,-1-1-1,1 1 0,-1-1 0,0 0 1,0 0-1,-1 0 0,1-1 0,-1 1 0,1-1 1,-1 0-1,0 1 0,0-1 0,-1 0 1,3-7-1,-2 5-491,-1-1 1,0 0-1,-1 0 1,0-13 0,-7-13-4151,-16-3-4109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7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99 12939,'0'0'3729,"138"-31"-2537,-63 9-312,2 0-584,-10 7-288,-12 6-8,-15 9-1032,-29 0-1321,-11 11-2552,0 4-2648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8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0 687 9642,'0'0'8074,"204"-35"-7522,-27-20 528,51-16-200,33-11-120,17 2-367,4 5-193,9 9-144,0 4-56,1 9-112,-13 13-465,-10 7-1031,-74 13-1152,-51 6-4266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48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19484,'0'0'2473,"31"0"-13212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50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27 3769,'0'0'3801,"-3"-4"-3451,-11-14 17,9 13 1008,3 10-866,2-3-458,-13 71 2333,-7 144 0,19 79-1672,3-147-9,-2-129-651,6 256 919,-1-215-590,3-1 0,24 96 0,-2-47-195,74 288 62,-78-278 337,13 166 0,-27 144 1343,-10-405-1799,0 0 0,2-1-1,0 0 1,15 42 0,6 35-79,-22-76-20,-1 0 1,-1-1-1,-2 1 0,-5 41 1,6-65-65,0 0 0,0 0 0,0 0 0,0 0 0,0 0 0,0 0 0,0 0 0,0 0 0,0 0 0,0 0 0,0 0 0,0 0 0,0 0 0,0 0 0,0 0 0,-1 0 0,1-1 0,0 1 0,0 0 0,0 0 0,0 0 0,0 0 0,0 0 0,0 0 0,0 0 0,0 0 1,0 0-1,0 1 0,0-1 0,0 0 0,0 0 0,-1 0 0,-1-14-2631,-1-20-3104,2 33 5414,-3-25-4418,-4 2-3149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56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659 0 8754,'0'0'7866,"-56"110"-7194,-17 57 368,-19 25-328,-2-6-216,6-29-128,24-53-184,19-29-176,10-24-16,11-18-648,-9-2-1240,6-9-2521,0-15-1913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56.8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14163,'0'0'2937,"121"142"-2265,12-49 88,27-2-288,6-16-232,-12-20-160,-34-13-80,-12-6-1008,-35-10-784,-22-12-3810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7:57.1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14667,'0'0'1272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4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256 1 440,'0'0'15557,"4"22"-14717,4 26-311,3 79-1,-11-109-483,0 0-1,-1 0 0,0 0 0,-2 0 0,0 0 0,-1-1 0,-1 1 1,-1-1-1,-10 22 0,10-27-40,-2-1 0,0 0-1,0 0 1,-1-1 0,0 0 0,0 0 0,-1-1-1,-1 0 1,-13 9 0,7-8-52,0 0-1,-1-1 1,0-1 0,-1-1-1,-29 8 1,50-12-155,12 1 118,26 5 85,-29-7 0,10 3 55,0 1 1,0 1 0,-1 0-1,1 1 1,-2 2 0,1 0-1,18 13 1,-31-18-42,1 1 1,-1 0-1,0 0 1,0 0 0,-1 1-1,0 0 1,0 0-1,0 0 1,-1 1-1,0 0 1,-1 0-1,0 1 1,0-1 0,0 1-1,-1-1 1,-1 1-1,0 0 1,0 1-1,1 9 1,-3 60-1173,17-86-2381,50-57-3573,-34 27 389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5.0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13299,'0'0'2016,"0"21"-1080,1 52-61,2 0 0,20 107 0,27-12-634,-50-166-174,0-6 60,1-24-326,2 0 0,1 0 0,1 0 0,17-54 0,-7 39-63,2 0 0,29-52-1,-38 81 258,0 0 0,0 0-1,2 1 1,20-23 0,-27 33-8,1 0-1,-1 0 1,1 0 0,0 0 0,0 0 0,0 1 0,0 0-1,0 0 1,0 0 0,1 0 0,-1 1 0,1-1 0,-1 1-1,1 1 1,0-1 0,-1 0 0,1 1 0,0 0 0,-1 0-1,1 1 1,9 1 0,-5 1-522,-1 0 0,1 0 1,-1 1-1,0 1 0,0-1 0,0 1 1,7 7-1,17 14-4374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1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 4913,'0'0'10354,"-11"139"-9442,11-85-255,2-1-433,7-7-224,2-10-72,4-12-881,1-15-1239,-5-9-1641,0 0-936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5.3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0 326 10842,'0'0'7101,"20"-15"-6319,-5 3-634,8-7 35,0 2 0,1 0 0,47-22 1,-11 13-141,-35 16-441,0-1 0,0-1 0,-1-1 1,22-17-1,-42 26 145,0 1 0,-1-1 0,0 0 0,0 0 0,0 0 0,0-1 0,0 1 0,-1-1 0,0 1 0,3-10 0,-4 12 220,-1 1-1,1 0 0,-1-1 1,1 1-1,-1 0 0,0-1 1,0 1-1,1-1 0,-1 1 1,0 0-1,0-1 1,0 1-1,-1-1 0,1 1 1,0-1-1,0 1 0,-1 0 1,1-1-1,-1 1 0,1 0 1,-1-1-1,0 1 0,0 0 1,1 0-1,-1 0 0,0 0 1,0 0-1,0-1 0,0 2 1,0-1-1,0 0 0,0 0 1,-1 0-1,1 0 0,0 1 1,0-1-1,-1 0 1,1 1-1,0 0 0,-3-1 1,-2 0 89,-1 0 0,1 1 0,0 0-1,0 0 1,-1 0 0,1 1 0,0 0 0,0 0 0,0 1 0,0 0 0,0 0 0,0 0 0,0 1 0,1 0 0,-1 0 0,1 0 0,0 0 0,0 1 0,-8 7 0,-4 6 409,1 0 0,1 0 0,-25 37 0,28-35-168,1-1 0,0 2 1,-13 33-1,20-41-244,0-1-1,1 1 1,0 0 0,1 0 0,1 1 0,0-1 0,0 0-1,2 14 1,-1-23-71,1 1-1,-1 0 1,1-1-1,0 1 1,0-1-1,1 1 1,-1-1-1,1 1 1,-1-1-1,1 0 1,0 0-1,0 0 1,1 0-1,-1 0 0,1 0 1,-1-1-1,1 1 1,0-1-1,0 0 1,0 1-1,0-2 1,0 1-1,0 0 1,1 0-1,-1-1 1,1 0-1,-1 0 1,7 1-1,-2 0-515,1-1-1,0 0 0,0 0 0,-1-1 1,1 0-1,0-1 0,0 0 1,-1 0-1,1-1 0,16-6 1,20-16-5820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5.7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1 3713,'0'0'15957,"9"10"-15936,3 3-22,-2 0 0,1 0 0,-2 1 0,0 0 0,0 1 0,-1 0 0,7 20 0,-11-21-14,0 1 1,-1 0 0,-1 0-1,0 0 1,-1 0-1,0 0 1,-1 0-1,-1 1 1,-1-1 0,-5 24-1,5-29-19,-2 0-1,1-1 1,-1 1 0,-1-1-1,1 0 1,-2 0 0,1-1-1,-1 1 1,-1-1 0,1 0-1,-1-1 1,-1 0-1,1 0 1,-1 0 0,-1-1-1,-11 7 1,19-13 42,-27 15-366,19-14-620,18-13-839,14-10-2153,4-5-1326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6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 10938,'0'0'5815,"4"18"-4847,-1-9-853,8 31 354,27 68-1,-38-108-468,4 8 9,-1 0 0,1-1-1,1 0 1,-1 0 0,10 11-1,-12-16-63,-1-1 1,0 0-1,1 0 0,-1 0 0,0 1 0,1-2 1,0 1-1,-1 0 0,1 0 0,-1 0 0,1-1 1,0 1-1,0-1 0,-1 1 0,1-1 1,0 0-1,0 0 0,0 0 0,-1 0 0,1 0 1,0 0-1,0 0 0,0-1 0,-1 1 0,1-1 1,0 1-1,-1-1 0,1 1 0,0-1 0,-1 0 1,1 0-1,-1 0 0,3-2 0,8-6-836,0-1 0,-1-1 0,-1 0 0,1 0 0,-2-1 0,15-23-1,-1-3-271,18-43 0,-37 73 1587,-4 6-77,1 0 0,-1 0 0,1 0 0,0 0 0,0 0 1,0 0-1,0 0 0,0 0 0,0 1 0,0-1 0,0 0 0,1 1 1,-1-1-1,1 1 0,-1-1 0,4-1 0,-3 5-205,0 0 0,0 0 0,0 0 0,0 1 0,0-1 0,-1 1 0,1-1 0,-1 1 1,0-1-1,0 1 0,0 0 0,1 4 0,1 0-34,-3-7-116,18 32 58,-4-22-1858,-13-10 1490,-1 0-1,1 0 1,0 0 0,0 0-1,0 0 1,0 0 0,0 0 0,0 0-1,0 0 1,0 0 0,0 0-1,0-1 1,0 1 0,0 0-1,0-1 1,1 0 0,7-8-5558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6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0 11707,'0'0'4664,"-42"159"-3359,33-79-681,7 1-456,2-7-168,9-8-104,17-13-488,6-13-600,18-18-545,-8-11-2936,-8-11-1360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6.8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0 348 9314,'0'0'7395,"23"0"-6272,157-3 234,-166 3-1303,9 0-242,1 0-1,-1-1 1,0-2 0,28-6 0,-45 8-143,0-1-1,0 0 1,0-1-1,0 1 1,-1-1 0,1 0-1,-1 0 1,1-1-1,-1 0 1,0 0 0,-1 0-1,1-1 1,-1 1-1,0-1 1,0 0-1,0 0 1,-1 0 0,1-1-1,-1 1 1,3-10-1,-2 2-520,0 0-1,-1 0 1,-1 0-1,0 0 1,0 0-1,-2-1 1,0-13-1,0 18 887,-1 1 0,1 0 0,-2 0 0,1 0 1,-1-1-1,-1 2 0,1-1 0,-1 0 0,-1 0 0,1 1 0,-1 0 0,-7-10 0,11 17 45,0-1-1,0 0 0,-1 1 1,1-1-1,0 1 1,-1-1-1,1 0 1,-1 1-1,1-1 0,-1 1 1,1-1-1,-1 1 1,1 0-1,-1-1 1,1 1-1,-1-1 1,0 1-1,1 0 0,-1-1 1,1 1-1,-1 0 1,0 0-1,0 0 1,1 0-1,-1-1 1,0 1-1,1 0 0,-1 0 1,0 0-1,1 0 1,-1 0-1,0 1 1,1-1-1,-1 0 1,0 0-1,1 0 0,-1 1 1,0-1-1,1 0 1,-1 1-1,1-1 1,-1 0-1,0 1 1,1-1-1,-1 1 0,1-1 1,-1 1-1,1-1 1,-1 2-1,-2 3 231,0 1 1,0 0-1,1 0 0,-4 13 0,-14 59 2404,-21 160 0,23 87 1100,18-311-3658,1 0-1,0 0 1,1-1-1,0 1 1,1-1-1,1 0 1,0 1 0,7 14-1,-8-23-160,-1 0 0,1 0 0,0 0 0,0 0 0,1-1 0,-1 0 1,1 1-1,0-1 0,0-1 0,0 1 0,1 0 0,-1-1 0,1 0 0,0 0 0,0-1 0,0 1 0,0-1 0,1 0 0,-1 0 0,1-1 0,7 2 0,-6-3-189,-1 0-1,1-1 1,-1 1-1,1-1 0,-1-1 1,1 1-1,-1-1 1,0 0-1,0-1 1,0 0-1,0 0 0,0 0 1,0 0-1,-1-1 1,0 0-1,7-5 0,-10 6 39,14-8-1795,-1-2 0,16-16-1,22-35-9264</inkml:trace>
  <inkml:trace contextRef="#ctx0" brushRef="#br0" timeOffset="1">951 77 12579,'0'0'4905,"98"100"-7186,-89-71-1720,-9 0-1040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7.1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1 282 14547,'0'0'3433,"69"-108"-5386,-49 73-3944</inkml:trace>
  <inkml:trace contextRef="#ctx0" brushRef="#br0" timeOffset="1">636 33 11618,'0'0'5914,"113"-16"-7211,-71 16-503,22 0-112,-11-4-441,-4-8-1568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7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 11763,'0'0'8073,"90"3"-13162,-56-3-224,-1 0-1688</inkml:trace>
  <inkml:trace contextRef="#ctx0" brushRef="#br0" timeOffset="1">327 17 6889,'0'0'13043,"40"0"-14195,-18-6-1120,0-5-3698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7.9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0 4609,'0'0'16466,"21"3"-16331,-2-1-111,-9-1-20,0 0 1,1 0-1,-1 1 0,0 0 0,0 1 0,0 0 1,0 1-1,-1 0 0,1 0 0,-1 1 0,9 6 1,-9-4-178,0 0 0,-1 0 0,0 1 0,0 0 0,-1 0 0,0 1 0,0 0 0,-1 0 0,0 0 0,0 1 0,-1 0 0,-1 0 0,0 1 0,0-1 0,-1 1 0,0 0 0,-1 0 0,0 0 0,-1 0 0,0 0 0,-1 0 0,0 0 0,-3 18 0,1-21 103,0 0-1,-1 0 1,-1 0-1,1 0 1,-1 0-1,-1-1 1,1 0-1,-1 0 1,0 0-1,-11 10 1,8-9 132,1 0 1,1 1-1,0 0 1,0 0-1,0 0 1,-6 17 0,9-11 198,0 1 0,1 0 1,0 0-1,2 0 1,2 32-1,-1-22-20,1-10-88,0 1 1,2-1-1,0 0 0,1 0 0,8 19 0,7 27 365,-15-44-303,-1 0 0,0 1 1,0 20-1,-4-34-186,1 0 0,-2 0 0,1 0 0,0 0 0,-1 0-1,0 1 1,0-1 0,-1 0 0,1-1 0,-1 1 0,0 0 0,-1 0-1,1-1 1,-1 1 0,1-1 0,-5 5 0,-13 8-136,0-1-1,0 0 1,-2-2 0,0 0 0,-27 12-1,25-13-428,-33 17-2501,8-8-3362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8.2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18876,'0'0'2072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15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 1696,'0'0'12763,"-24"129"-12451,13-56-208,10 8 48,1-7-144,9-8-8,14-17-88,1-14-1192,-4-20-640,-7-15-505,-9-2 817,-4-55 623,0 4-1623,-4-1-1513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2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0 9570,'0'0'4185,"-36"155"-3185,25-72 296,7 2-351,4-4-521,0-10-264,0-15-80,0-12-80,4-13-8,3-13-736,-2-18-1073,-1 0-647,0-11-761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16.3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33 2697,'0'0'9050,"23"-3"-8289,140-21 351,-131 21-1028,41 0-1,-72 4-84,1-1 0,-1 0-1,0 1 1,1-1 0,-1 1 0,0-1-1,0 1 1,0 0 0,1 0 0,-1-1 0,0 1-1,0 0 1,0 0 0,0 0 0,0 0 0,0 0-1,0 0 1,-1 1 0,1-1 0,0 0 0,-1 0-1,1 0 1,0 1 0,-1-1 0,0 0-1,1 1 1,-1-1 0,0 1 0,0-1 0,1 0-1,-1 1 1,0-1 0,-1 3 0,2 5 38,-1 1 0,-1 0 1,-2 17-1,-1-14-36,1-1-1,-2 0 1,1 1-1,-2-1 1,0-1 0,0 1-1,-1-1 1,0 0 0,-10 10-1,-1 0-24,-1-1-1,0 0 1,-28 20-1,38-32 81,10-4-11,15-4-25,-2-2-84,27 1 111,-29-1-18,0 1 0,0 1-1,0 0 1,0 1 0,0 0-1,0 1 1,11 3-1,-22-5-34,-1 0-1,1 1 0,0-1 0,-1 0 0,1 1 0,-1-1 0,1 1 1,0-1-1,-1 1 0,1-1 0,-1 1 0,0-1 0,1 1 0,-1 0 1,1-1-1,-1 1 0,0-1 0,1 1 0,-1 0 0,0-1 0,0 1 1,0 0-1,1 0 0,-1-1 0,0 1 0,0 0 0,0-1 1,0 1-1,0 0 0,-1 1 0,-8 21-162,-6-5 132,0 0-1,-27 23 1,-2 1-75,24-20 76,-12 12-17,-53 45-1,67-70 272,15-11 331,8-8-14,9-7-360,1 1 0,0 1 0,1 0 0,1 1 0,30-19 0,-17 11 194,-9 7-162,78-53 450,-88 61-675,0 0 1,1 2 0,0-1 0,0 1-1,1 1 1,21-5 0,-32 9-72,-1-1 0,1 1 1,-1 0-1,0 0 1,1-1-1,-1 1 0,1 0 1,-1 0-1,1 0 0,-1 1 1,1-1-1,-1 0 1,0 0-1,1 1 0,-1-1 1,1 1-1,-1-1 0,0 1 1,1 0-1,-1-1 1,0 1-1,0 0 0,0 0 1,0 0-1,1 0 1,-1 0-1,0 0 0,-1 0 1,1 1-1,0-1 0,0 0 1,0 0-1,0 2 1,0 4-514,1-1 1,-2 0-1,1 0 1,-1 0 0,0 1-1,-1 9 1,0 3-1001,0 25-2784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16.7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0 103 12499,'0'0'2494,"20"-14"-2452,65-42 18,-77 51-49,0 1 0,0 0-1,0 0 1,0 1 0,1 0 0,-1 0-1,1 1 1,0 0 0,-1 1-1,1 0 1,0 0 0,15 2 0,-15-1-12,-7 0-2,-1 0 0,0 0 0,0 1 0,0-1 0,0 0 0,0 1 0,1-1 0,-1 1 0,0-1 0,0 1 0,0 0 0,0-1 0,0 1 0,-1 0 1,1 0-1,0 0 0,0 0 0,0 0 0,-1 0 0,1 0 0,0 0 0,-1 0 0,1 0 0,-1 0 0,1 0 0,-1 0 0,0 0 0,0 0 0,1 1 0,-1-1 0,0 0 0,0 0 0,0 0 0,0 0 0,0 2 0,0 6 54,-1-1-1,1 1 0,-1-1 0,-3 10 0,0-2-597,0 0 0,-2-1 0,0 1 0,-1-1 0,-16 27 0,3-15-3907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17.2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3321,'0'0'10210,"16"1"-10265,50 3-25,-63-3 67,1-1 0,-1 1 0,0 0 0,0 0 0,0 0 0,0 0 0,0 0 0,-1 1 0,1-1 0,0 1 0,-1 0 0,1 0 0,-1 0 0,1 0 0,-1 0 0,0 0 0,0 1 0,0-1 0,0 1 0,0 0 0,-1-1 0,1 1 0,-1 0 0,0 0 0,0 0 0,0 0 0,0 0 0,1 5 0,-1-1 37,0 1-1,-1-1 0,0 1 1,0-1-1,-1 1 1,1-1-1,-2 1 1,1-1-1,-4 11 0,-23 44 40,25-57-62,1-1 1,-1 1-1,-1-1 0,1 1 0,0-1 0,-1 0 1,0-1-1,0 1 0,0 0 0,-7 3 1,25-12 72,0 0 1,1 1 0,-1 1-1,1 0 1,-1 1 0,1 0-1,0 1 1,21 2 0,-34-1-80,0 0 1,0 0 0,0 0-1,0 1 1,0-1 0,-1 0-1,1 1 1,0 0-1,0-1 1,-1 1 0,1 0-1,0 0 1,-1 0 0,1 0-1,-1 0 1,1 0 0,-1 1-1,1-1 1,-1 0 0,0 1-1,0-1 1,2 3-1,-2-1-9,0 0-1,0 0 0,-1 0 0,1 0 1,-1 0-1,1-1 0,-1 1 0,0 0 0,0 0 1,-1 0-1,1 0 0,-2 6 0,-1 2-4,0 1 1,-2 0-1,1-1 0,-1 0 0,-12 18 0,5-10-18,-1 0-1,-1-1 1,0 0-1,-1-1 1,-1-1-1,-27 22 1,115-58 1369,-18-4-726,-40 16-697,2 1 0,-1 0 0,1 1 1,0 1-1,0 0 0,1 1 0,31-3 1,-47 7-16,0 0 0,0 0 0,-1 0-1,1 0 1,0 0 0,-1 1 0,1-1 0,0 0 0,0 0 0,-1 0 0,1 1 0,0-1 0,-1 0 0,1 1 0,0-1 0,-1 0 0,1 1-1,-1-1 1,1 1 0,0-1 0,-1 1 0,1-1 0,-1 1 0,0 0 0,1-1 0,-1 1 0,1-1 0,-1 1 0,0 0 0,1 0 0,0 25-3101,-1-14 1704,0 13-2612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17.5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1 114 7538,'0'0'4569,"129"-64"-3337,-79 40-552,-1 8 120,0 8-104,-5 7-400,-11 1-296,-9 12-88,-12 14-72,-8 10 160,-4 8 200,0 7-200,-38 2-440,1-11-2104,6-22-4618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19.0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4489,'0'0'2610,"1"5"-2234,12 51 764,-8-39-736,-1 0-1,0 1 0,0 18 1,-1 107 1096,7 92-184,52 521 956,-59-702-2255,2 0 0,2 0 1,3-1-1,22 72 0,-11-61-8,25 65 6,-40-109-5,0-1 0,-1 1 0,-1 0-1,-1 0 1,0 0 0,-2 0 0,-1 23-1,3 27 11,1-4 13,-4-39 44,2 0 1,10 53-1,-8-56-5,4 42 0,-2-2 156,3 9 423,-1 131 0,3-28-182,-11-174-1000,-11-2-7485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21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0 595 10298,'0'0'3766,"21"-7"-3290,49-16 65,187-60 1008,105 4-647,8 27-468,114-20-69,-14-26-294,117-21-21,-311 61 6,-274 57-1181,-6 0 111,-17 0-1054,-31 0-4818,25 1 359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37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133 0 8754,'0'0'4379,"0"0"-4353,0 1 0,-1-1 0,1 0-1,-1 0 1,1 0 0,0 0-1,-1 1 1,1-1 0,-1 0-1,1 1 1,0-1 0,-1 0 0,1 0-1,0 1 1,0-1 0,-1 0-1,1 1 1,0-1 0,0 1 0,-1-1-1,1 0 1,0 1 0,0-1-1,0 1 1,0-1 0,0 1-1,0-1 1,-1 0 0,1 1 0,0-1-1,0 1 1,1 0 0,-36 259 4156,11-63-3390,11-100-648,-24 122-279,27-189-1138,5-26-1146,3-19-587,2-8-2163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38.4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7458,'0'0'3546,"3"23"-3358,-1 4-51,8 118 1265,-10-96-570,-1-12-361,2-1 0,1 1 0,2-1 0,15 61 0,-14-79-323,-7-21 271,-6-30-184,2-42-361,4-117 1,3 99 298,-1 92-169,-1 0 0,1-1 0,0 1 0,0 0 0,0 0 0,0-1 0,1 1 0,-1 0 0,0-1 0,0 1 0,1 0 0,-1 0 0,1 0 0,-1-1 0,1 1 0,-1 0 0,1 0 0,0 0 0,0 0 0,-1 0 0,1 0 0,0 0 0,0 0 0,0 1 0,0-1 0,0 0 0,0 0 0,0 1-1,0-1 1,1 0 0,-1 1 0,0 0 0,0-1 0,0 1 0,1 0 0,-1-1 0,0 1 0,0 0 0,1 0 0,-1 0 0,0 0 0,2 0 0,2 1-9,-1 0 0,0 0 0,0 0 1,0 1-1,0-1 0,0 1 0,0 0 0,0 0 0,0 0 0,-1 1 0,6 4 0,14 10-595,0 0-1,26 14 1,-18-11-4482,-21-12-500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38.8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0 347 14003,'0'0'1651,"16"-13"-1580,3-1 29,14-12-371,51-49-1,-77 68 200,1-1 0,-1 0 0,-1 0 0,1-1 0,-1 0 0,-1 0 0,0 0 0,0-1 1,-1 1-1,0-1 0,0 0 0,-1 0 0,2-14 0,-5 20 60,1 0 1,-1 0-1,0 0 1,0-1-1,-1 1 0,1 0 1,-1 0-1,0 0 0,0 0 1,0 0-1,-1 0 0,1 0 1,-3-4-1,2 6-18,0 0 0,1 1 0,-1 0 0,0-1 0,0 1-1,1 0 1,-1 0 0,0 0 0,0 0 0,0 0 0,-1 0 0,1 0 0,0 1-1,0-1 1,0 1 0,-1 0 0,1-1 0,0 1 0,0 0 0,0 0 0,-1 1-1,1-1 1,0 0 0,0 1 0,-1-1 0,-1 2 0,0-1 20,0 1 0,1-1 1,-1 1-1,0 0 0,1 0 1,0 1-1,0-1 0,0 1 0,0-1 1,0 1-1,0 0 0,0 0 1,1 0-1,0 0 0,-1 1 1,1-1-1,1 1 0,-3 3 0,-3 10 307,0 0 1,-7 29-1,7-17 135,1 0 0,2 0 1,1 1-1,1 0 0,2 0 0,3 35 1,-2-59-412,0-1 1,0 1-1,0-1 0,1 0 1,0 1-1,0-1 1,0 0-1,1 0 1,0 0-1,0 0 0,0-1 1,0 1-1,1-1 1,-1 0-1,9 7 1,-9-8-47,1-1 0,-1 0 0,0 0 1,1 0-1,0 0 0,-1-1 0,1 1 1,0-1-1,0 0 0,0 0 0,0-1 1,-1 1-1,1-1 0,0 1 1,0-1-1,0-1 0,0 1 0,0 0 1,0-1-1,0 0 0,0 0 0,0 0 1,3-2-1,-1 0-153,-1-1-1,-1 1 1,1-1-1,-1 0 1,1-1 0,-1 1-1,0-1 1,0 1-1,-1-1 1,0 0 0,0-1-1,0 1 1,3-7-1,0 0-298,21-44-2733,-7-2-2145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39.1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9674,'0'0'2817,"39"141"-2177,-12-22 352,-1 1-16,-3-22-192,-8-34-344,-2-24-215,3 1-105,-3-1-112,-2-2 48,-2-9-56,-9-9-208,0-11-745,-16-20-7528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2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 9274,'0'0'2977,"6"17"-2311,-2-6-556,53 132 2044,-54-137-2053,1 1 0,-1-1 0,1 0 1,1 0-1,-1 0 0,1-1 1,0 1-1,0-1 0,0 0 1,1 0-1,8 5 0,-10-8-70,0 0 1,0 0-1,0-1 0,0 1 0,0-1 1,1 0-1,-1 0 0,0-1 0,1 1 0,-1-1 1,1 0-1,-1 0 0,0 0 0,1-1 0,-1 1 1,1-1-1,-1 0 0,0-1 0,0 1 0,6-3 1,2-2-93,-1-1 1,1 0 0,-1-1 0,-1 0 0,0 0 0,0-2-1,14-15 1,1-5-981,27-43 0,-42 59 824,-2 2 170,0-1 0,12-24 0,-21 68 894,-10 31 137,1-8 116,-5 76-1,14-109-955,1 50 140,1-65-287,-1-1 0,1 1 0,1-1 0,-1 1-1,1-1 1,0 0 0,0 0 0,0 1 0,1-1-1,3 5 1,-5-9-193,0 1-1,0-1 1,0 0-1,0 0 0,0 0 1,1 0-1,-1 0 1,0-1-1,0 1 1,1 0-1,-1 0 0,0-1 1,1 1-1,-1-1 1,1 1-1,-1-1 1,1 0-1,-1 0 0,1 1 1,-1-1-1,1 0 1,-1 0-1,1-1 0,1 1 1,8 0-5017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39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66 5881,'0'0'6427,"20"-11"-6407,64-32-31,-81 41 2,1 0 0,0 1-1,0-1 1,1 1 0,-1 0 0,0 0-1,0 0 1,0 1 0,1-1-1,-1 1 1,0 0 0,1 0 0,-1 1-1,0-1 1,6 3 0,-7-2 50,-1 0 1,1 0 0,-1 1-1,0-1 1,1 1-1,-1-1 1,0 1 0,0 0-1,0 0 1,0 0 0,-1 0-1,1 0 1,0 1-1,-1-1 1,0 0 0,1 1-1,1 4 1,-1 2 157,0-1 0,0 1 0,-1-1 0,0 1 0,0 0 0,-1 0 0,0-1 0,-1 1 0,0 0 0,0-1 0,-1 1 0,-3 8 0,-2 2-84,-1 0 1,-1 0-1,-1 0 1,-1-2 0,0 1-1,-2-1 1,1-1-1,-23 22 1,15-24-331,20-14 126,0 0-1,-1 1 1,1-1-1,-1 1 1,1-1-1,-1 0 0,1 0 1,-1 1-1,1-1 1,-1 0-1,1 0 1,-1 0-1,1 0 1,-1 1-1,1-1 1,-1 0-1,0 0 1,1 0-1,-1 0 1,1 0-1,-1 0 1,1 0-1,-1-1 0,0 1 1,1 0-1,-1 0 1,1 0-1,-1-1 1,1 1-1,-1 0 1,1 0-1,-1-1 1,1 1-1,0 0 1,-1-1-1,1 1 1,-1-1-1,-1-18-4172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39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7906,'0'0'4193,"24"150"-3345,-10-23 912,1 1-632,3-29-311,-5-36-353,0-28-232,-1 0-216,3-4-8,-8-7-8,-3-12-88,-4-10-280,2-31-2065,1-8-271,-1-5-2810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0.1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11682,'0'0'2937,"50"106"-2329,-18-60-64,5-1-168,-4-1-111,-8-13-169,-3-5-24,-9-10-64,-2-8-8,2-8-473,3-13-1327,0-16-800,-5-4-3194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0.5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191 1 3729,'0'0'10009,"0"21"-9027,0-5-728,-10 226 2248,-8-103-1507,-6-2-1,-42 137 1,52-234-902,3 1-1,1 1 0,2 0 0,2 0 1,-1 47-1,7-88-19,0-1-126,0 0 1,0 0-1,0 0 0,-1 0 0,1 0 0,0 1 1,0-1-1,0 0 0,-1 0 0,1 0 1,0 0-1,0 0 0,-1 0 0,1 0 0,0 0 1,0 0-1,-1 0 0,1 0 0,0 0 0,0 0 1,-1 0-1,1 0 0,0 0 0,0 0 1,-1 0-1,1 0 0,0 0 0,0 0 0,0 0 1,-1-1-1,-3-18-4007,-1 5-1257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2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1 5145,'0'0'6237,"-4"22"-5860,-114 855 5981,117-832-6296,1-29-65,-1-13-10,0-5-9,-4-11-140,-6 6-10647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2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4601,'0'0'4120,"5"20"-3490,12 78 1430,5 137 0,-19-153-1117,-3-42-387,2 1 0,15 78 0,-10-95-491,1-1 1,2 0-1,21 40 1,-13-28-592,-12-26-603,-5-9 1077,-1 1 1,0-1-1,0 0 1,0 0-1,0 0 1,0 0-1,1 0 1,-1 0-1,0 0 1,0 0-1,0 0 1,0 0-1,0 0 1,1 0-1,-1 0 1,0 0-1,0 0 1,0 0-1,0 0 1,0 0-1,1-1 1,-1 1-1,0 0 1,0 0-1,0 0 0,0 0 1,0 0-1,0 0 1,0 0-1,1 0 1,-1 0-1,0-1 1,0 1-1,0 0 1,0 0-1,0 0 1,0 0-1,0 0 1,0 0-1,0-1 1,0 1-1,0 0 1,0 0-1,0 0 1,0 0-1,0 0 1,0-1-1,0 1 1,0 0-1,0 0 1,0 0-1,0 0 1,0 0-1,0-1 1,0 1-1,0 0 1,0 0-1,0 0 1,0 0-1,0 0 1,0-1-1,0 1 1,0 0-1,0 0 1,-1 0-1,1 0 1,0 0-1,0-15-2700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3.2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6617,'0'0'6842,"0"98"-5850,0-43-72,7 2-304,8-3-328,-3-3-208,3-9 17,-4-11-97,-4-9 0,-1-11-153,-3-7-431,-3-6-536,0-14-712,0-8-2489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3.6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3569,'0'0'9810,"97"0"-18028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3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 11202,'0'0'2302,"0"19"-2347,0 2 91,1 14 206,-6 61-1,-1-70-91,-2 16-215,8-41 21,0 1 1,0 0-1,0-1 1,0 1-1,0-1 0,1 1 1,-1-1-1,1 1 1,-1-1-1,1 1 1,0-1-1,0 0 1,-1 1-1,1-1 1,0 0-1,0 1 1,0-1-1,0 0 1,1 0-1,-1 0 1,0 0-1,0 0 1,3 1-1,-1-1 34,0 0-1,0 1 1,0 0-1,-1-1 0,1 1 1,0 0-1,-1 1 1,1-1-1,-1 0 1,1 1-1,-1-1 1,0 1-1,0 0 0,0-1 1,-1 1-1,1 0 1,-1 0-1,1 0 1,-1 0-1,0 1 1,0-1-1,-1 0 0,1 0 1,-1 1-1,1-1 1,-1 0-1,0 1 1,-1 5-1,1-2 80,0 0 0,-1 0 1,0 0-1,0 0 0,-1 0 0,0 0 0,0 0 0,-1 0 0,0-1 0,0 1 1,0-1-1,-7 9 0,7-11-193,0-1 0,0 1 0,0-1 0,-1 0 1,1 0-1,-1 0 0,0 0 0,1 0 0,-1-1 0,-1 0 0,1 0 1,0 0-1,0 0 0,-1-1 0,1 0 0,-1 1 0,1-2 1,-1 1-1,-8 0 0,-4-1-2648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4.3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1 125 10730,'0'0'4553,"113"-13"-4465,-82 9-88,2-3-280,-6-2-616,-9-4-328,1-14-633,-8 1-1063,-4 0-2873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2.7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2833,'0'0'4830,"-4"18"-2646,-4 26-945,2 1-1,1 0 0,3 66 0,2-109-1174,0 0-1,1 0 1,-1 1-1,1-1 1,-1 0-1,1 0 1,0 0-1,0 0 1,0 0-1,0 0 1,0 0-1,0 0 1,0-1-1,1 1 0,-1 0 1,1-1-1,-1 1 1,1-1-1,-1 1 1,1-1-1,0 0 1,0 0-1,0 0 1,0 0-1,0 0 1,0 0-1,0 0 1,0-1-1,4 1 0,6 1 204,0 0 0,-1-2-1,1 1 1,18-3-1,-2 1-252,-8-1 134,1 0 1,-1-1 0,0-1 0,26-9 0,18-3-1101,-51 13-1103,1 1 0,23-1-1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4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7298,'0'0'1321,"0"21"292,1 43 548,16 112 0,-9-133-1642,3 18 369,36 115 1,-45-171-874,0 1 0,1-1 0,-1 0 0,1 0 0,1 0 0,-1 0 0,1 0 0,0-1 0,0 0 0,0 0 0,0 0 0,1 0 0,0 0-1,-1-1 1,1 0 0,1 0 0,-1 0 0,0-1 0,1 0 0,-1 0 0,1 0 0,0 0 0,0-1 0,-1 0 0,1-1 0,0 1 0,0-1 0,0 0 0,0 0 0,0-1 0,0 0-1,-1 0 1,9-3 0,-9 3-156,-1-1 0,0-1 0,0 1 0,1 0 0,-1-1 0,-1 0 0,1 0 0,0 0 0,-1-1-1,1 1 1,-1-1 0,4-6 0,-3 4-817,0-1-1,-1 0 1,1-1-1,-1 1 1,-1 0 0,4-16-1,-2-4-5311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5.0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0 6633,'0'0'2448,"-3"28"-1067,-54 429 3867,49-386-4401,-17 271 1031,16-293-2509,1-49-2304,1 0-1028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6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679 717 7194,'0'0'2589,"-16"8"-1276,1 0-1036,5-2-170,-1 0 1,0-1 0,0-1-1,0 0 1,0 0-1,0-1 1,-1-1 0,-12 2-1,2-2 14,1-2-1,0 0 1,0-1-1,-1-1 1,1-1-1,0-1 1,1-1-1,-1-1 1,1 0-1,0-2 0,0 0 1,1-1-1,0-1 1,1-1-1,0-1 1,1 0-1,-25-24 1,28 23-115,0 0 0,1-2 0,0 0 0,1 0 0,1-1 0,0 0 0,2-1 0,0 0 0,0-1 0,2 0 0,0 0 0,1-1 0,1 1 0,1-1 0,0-1 0,2 1 0,0 0 0,1-1 0,2-29 0,1 40 24,-1 0 1,1-1 0,0 1-1,1 0 1,0 0 0,1 1-1,0-1 1,0 1 0,1-1-1,0 1 1,10-12-1,-7 10 17,2 1 0,-1 1 0,1-1-1,0 1 1,1 1 0,0 0 0,19-9-1,2 3 73,0 1-1,0 2 1,1 1-1,0 2 1,51-5-1,-14 5 154,114 3 0,-147 6-226,0 2-1,0 1 0,0 2 1,63 20-1,-87-23-49,-1 2 0,1-1 0,-1 1 0,0 1 0,-1 0 0,0 1 0,11 9 0,-15-10-14,-1-1 0,0 1 0,0 0-1,0 0 1,-1 1 0,-1-1 0,1 1-1,-1 0 1,0 1 0,-1-1-1,4 13 1,-3 0 25,-1 1-1,0-1 0,-2 1 1,0-1-1,-2 1 0,0 0 1,-2-1-1,0 1 0,-1-1 1,-1 0-1,-1-1 0,-1 1 1,-1-1-1,-13 24 0,8-19 15,-1 1-1,-2-2 0,0 0 1,-2-1-1,0 0 0,-2-2 1,0 0-1,-1-1 0,-1-1 1,-31 20-1,45-35-131,1 1 0,-1-1 0,0 0 0,-1-1 0,1 0-1,0 0 1,-1-1 0,0 0 0,0-1 0,1 0 0,-1 0 0,0-1 0,0 0 0,-9-1 0,9 0-438,1-1 0,0 0 0,0 0 0,0-1 0,0 0 1,0 0-1,1-1 0,-1 0 0,-7-6 0,-29-26-5320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8.6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22 6065,'0'0'5824,"2"-3"-5601,0 1-160,-1 1-35,0 0 0,0 0 0,-1 0 0,1 0 0,0 0-1,0 0 1,-1 0 0,1 0 0,-1 0 0,1 0 0,-1 0 0,0 0 0,1-3 749,-2 4-635,1 0 0,-1 1 0,1-1 0,-1 0 0,0 0 1,1 1-1,-1-1 0,1 0 0,-1 1 0,1-1 0,-1 0 0,1 1 0,-1-1 1,1 1-1,-1-1 0,1 1 0,0-1 0,-1 1 0,1 0 0,-1 0 0,-3 70 426,1-53-395,2 1 0,0-1 0,1 0 0,1 1 0,4 27 0,-4-43-222,0 0-1,0 1 1,1-1 0,-1 0-1,0 0 1,1 0-1,0 0 1,0 0 0,0 0-1,0-1 1,0 1-1,1-1 1,-1 1 0,1-1-1,-1 0 1,1 0-1,0 0 1,0 0 0,0-1-1,0 1 1,0-1-1,0 1 1,6 0 0,-9-2-38,0 0 0,1 0 0,-1 0 0,1 0 0,-1 0 1,0 0-1,1 0 0,-1-1 0,1 1 0,-1 0 0,0 0 0,1 0 1,-1-1-1,1 1 0,-1 0 0,0 0 0,0-1 0,1 1 1,-1 0-1,0-1 0,1 1 0,-1 0 0,0-1 0,0 1 0,0-1 1,1 1-1,-1 0 0,0-1 0,0 1 0,0-1 0,0 1 1,0 0-1,0-1 0,0 1 0,0-1 0,0 1 0,0-1 1,0 1-1,0-1 0,1-2-622,1-14-3474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9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38 6585,'0'0'6889,"-3"18"-6241,1-2-507,-1 2 49,0 1 0,1-1 0,1 0 0,1 1 0,3 24 0,-3-40-163,1 0 0,0 1-1,0-1 1,0 0 0,0 0-1,1 1 1,-1-1-1,1 0 1,0-1 0,0 1-1,0 0 1,0 0 0,1-1-1,-1 1 1,1-1 0,-1 0-1,5 3 1,-5-4-8,0 0 0,0-1 0,0 1 0,0 0 0,0-1 0,0 1 0,0-1 0,0 0 0,0 0 0,0 0 0,0 0 0,0 0 0,1 0 0,-1 0 0,0-1 0,0 1 0,0-1 0,0 0 0,0 1 0,0-1 0,0 0 0,0 0 0,-1 0 0,1 0 0,0-1 0,0 1 0,-1 0 0,3-3 0,5-5-142,-1-1 1,0 1-1,-1-1 0,0-1 1,0 1-1,-1-1 0,0 0 0,4-14 1,-6 15-79,-1 1 0,0-1 0,-1 1 0,0-1 0,0 0 1,-1 0-1,0 0 0,-1 0 0,0 0 0,-3-16 0,3 24 202,-1 1-1,1 0 1,-1 0 0,0 0-1,0 0 1,1 0 0,-1 0-1,0 0 1,0 0 0,0 0-1,0 0 1,0 0 0,0 0-1,0 1 1,0-1 0,0 0-1,-1 1 1,1-1 0,0 1-1,0 0 1,-1-1-1,1 1 1,0 0 0,0-1-1,-1 1 1,1 0 0,0 0-1,-1 0 1,1 0 0,-2 1-1,-2-1 12,0 1 0,0-1 0,0 1 0,1 0 0,-1 0 0,0 1 0,-6 2 0,5 1 54,-1-1-1,1 1 0,0 0 1,0 0-1,1 0 1,-1 1-1,1 0 0,-6 10 1,-8 22-699,18-34 224,0-1-1,0 0 1,1 0-1,0 1 1,-1-1 0,1 0-1,0 0 1,0 1-1,1 4 1,3-2-6032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49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2 6121,'0'0'3834,"0"20"-3128,-4 66-278,3-79-341,1 1-1,0-1 1,1 0-1,-1 0 1,1 0-1,1 0 1,-1 0-1,1-1 1,1 1-1,-1 0 1,4 6-1,-4-10-20,-1-1-1,1 0 1,0 0 0,0 0-1,0 0 1,0 0 0,0 0-1,0 0 1,0 0 0,1-1-1,-1 1 1,1-1 0,-1 0-1,1 0 1,0 0-1,-1 0 1,1 0 0,0-1-1,0 1 1,-1-1 0,1 1-1,0-1 1,0 0 0,3-1-1,-3 1-32,0-1-1,0 0 1,-1 0-1,1 0 1,0 0 0,-1-1-1,1 1 1,-1-1-1,1 1 1,-1-1-1,0 0 1,1 0-1,-1 0 1,0 0 0,-1-1-1,1 1 1,0 0-1,-1-1 1,1 1-1,-1-1 1,1 0-1,-1 1 1,0-1-1,0 0 1,0-4 0,4-10-60,-1 0 1,4-33-1,-7 44-17,0-2 8,0-1 0,-1 1 0,0 0 0,-1-9 0,1 16 32,0-1 0,0 1 1,-1 0-1,1-1 1,0 1-1,-1-1 1,1 1-1,-1-1 1,0 1-1,1 0 0,-1 0 1,0-1-1,0 1 1,0 0-1,0 0 1,0 0-1,0 0 1,0 0-1,0 0 0,0 0 1,-1 0-1,1 0 1,0 1-1,-1-1 1,1 0-1,0 1 1,-4-2-1,-2 1-33,0 0 1,0 1-1,0-1 1,0 1-1,0 1 0,0-1 1,0 1-1,0 1 1,0-1-1,0 1 0,0 0 1,1 1-1,-1-1 1,-11 8-1,-2 3-1041,0 0 0,-36 33 1,41-32-251,-16 14-3964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50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159 0 4721,'0'0'4544,"-7"20"-3085,-2 0-1052,0 1-43,1-1 1,1 1-1,1 0 0,-4 28 0,-31 513 6114,36-404-5946,-2-50 249,-18-112-7052,12-3 2137,1 0-4788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54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8738,'0'0'1912,"10"13"-1160,0 13 505,1 8 167,2 5-392,2 1-520,1-2-360,2-5-152,1-4-152,-1 0-1056,-2-9-1376,-5-9-1993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55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7242,'0'0'6013,"5"17"-4994,9 28-212,35 106 1207,-37-120-1779,1 0-1,30 52 0,-29-66-198,-11-14-40,0 1 0,0-1 0,-1 0-1,1 1 1,-1 0 0,0-1 0,0 1 0,0 0 0,0 0 0,0 5 0,-1-8 7,-1-1 0,0 0 0,0 0 0,0 0 1,0 0-1,0 0 0,0 1 0,0-1 0,0 0 0,0 0 0,0 0 0,1 0 0,-1 0 0,0 0 0,0 1 0,0-1 1,0 0-1,0 0 0,0 0 0,1 0 0,-1 0 0,0 0 0,0 0 0,0 0 0,0 0 0,1 0 0,-1 0 0,0 0 1,0 0-1,0 0 0,0 0 0,1 0 0,-1 0 0,0 0 0,0 0 0,0 0 0,0 0 0,0 0 0,1 0 0,-1 0 0,0 0 1,0 0-1,0 0 0,0 0 0,0-1 0,1 1 0,-1 0 0,0 0 0,0 0 0,0 0 0,0 0 0,0 0 0,0 0 1,0-1-1,0 1 0,1 0 0,-1 0 0,0 0 0,0 0 0,0-1 0,0 1 0,0 0 0,0 0 0,0 0 0,0-1 1,6-9 222,24-61-53,-22 54-256,0-1 1,-1 0-1,8-33 0,-15 51 82,1-1 1,-1 0-1,0 1 0,0-1 1,0 1-1,0-1 0,0 1 1,0-1-1,0 1 0,-1-1 1,1 1-1,0-1 0,0 1 0,0-1 1,0 1-1,-1-1 0,1 1 1,0-1-1,0 1 0,-1-1 1,1 1-1,0 0 0,-1-1 1,1 1-1,-1-1 0,1 1 0,0 0 1,-1-1-1,1 1 0,-1 0 1,1 0-1,-1-1 0,1 1 1,-1 0-1,1 0 0,-1 0 0,1 0 1,-1 0-1,1 0 0,-1 0 1,1-1-1,-1 1 0,0 1 1,1-1-1,-1 0 0,1 0 1,-1 0-1,1 0 0,-1 0 0,1 0 1,-1 1-1,1-1 0,-1 0 1,0 1-1,-30 13-177,21-7 158,1 1 0,1-1 1,-1 2-1,1-1 0,1 1 0,0 1 0,0-1 0,-7 15 0,14-24-49,-1 0-1,1 1 1,0-1-1,0 0 1,0 0-1,0 1 0,0-1 1,-1 0-1,1 1 1,0-1-1,0 0 1,0 0-1,0 1 1,0-1-1,0 0 0,0 1 1,0-1-1,0 0 1,0 1-1,0-1 1,0 0-1,0 1 0,1-1 1,-1 0-1,0 0 1,0 1-1,0-1 1,0 0-1,0 0 1,1 1-1,-1-1 0,0 0 1,0 0-1,0 1 1,1-1-1,-1 0 1,0 0-1,0 0 0,1 0 1,-1 1-1,0-1 1,1 0-1,-1 0 1,0 0-1,0 0 0,1 0 1,-1 0-1,0 0 1,1 0-1,-1 0 1,0 0-1,1 0 1,-1 0-1,0 0 0,0 0 1,1 0-1,-1 0 1,0 0-1,1 0 1,-1 0-1,0 0 0,1 0 1,-1-1-1,0 1 1,4 0-544,9 0-3581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55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9874,'0'0'3996,"15"14"-3159,7 5-429,20 26-1,-39-42-354,0 1 1,-1 0-1,0 1 1,1-1-1,-2 0 0,1 1 1,0-1-1,-1 1 1,0-1-1,0 1 1,0 0-1,-1 0 0,1-1 1,-1 1-1,0 0 1,-1 0-1,0 8 0,-1 9 108,3-10-83,-1-9-63,1 0-1,-1 1 1,0-1 0,0 0-1,0 0 1,0 0 0,-1 0-1,1 1 1,-1-1 0,0 0 0,-1 4-1,0-14-219,2-10-244,1 0 0,0 0-1,1 1 1,6-19 0,-7 28 460,1 1 0,1-1-1,-1 1 1,1 0 0,0 0 0,0 0-1,1 0 1,0 0 0,0 1 0,0-1-1,1 1 1,-1 0 0,9-5 0,-12 9 30,0 0 1,0 0 0,0 0 0,1 1-1,-1-1 1,0 1 0,0-1-1,1 1 1,-1-1 0,0 1-1,1 0 1,-1-1 0,1 1-1,-1 0 1,0 0 0,1 0 0,-1 0-1,0 0 1,1 1 0,-1-1-1,1 0 1,1 1 0,-1 1 20,1-1 1,-1 0-1,1 1 1,-1 0-1,0 0 0,0-1 1,0 1-1,0 0 1,0 1-1,2 2 1,3 6 122,-1 0 1,0 0 0,8 21-1,-13-29-329,15 30 402,-3-25-2353,-12-8 1781,0 0 1,0 0-1,0 0 0,0 0 1,0 0-1,0 0 0,-1-1 0,1 1 1,0 0-1,0-1 0,0 1 1,-1 0-1,1-1 0,0 1 1,0-1-1,-1 1 0,1-1 1,0 0-1,0 0 0,7-12-5616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3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1 11122,'0'0'2348,"-9"18"-2108,-26 62-27,33-74-189,0 0 1,0 0-1,0 0 1,1 0-1,0 0 0,0 0 1,0 1-1,1-1 0,0 0 1,0 1-1,1-1 1,0 0-1,2 8 0,-2-11 3,0 1 0,0-1 0,1 0 0,0 0 0,-1-1 0,1 1 0,0 0 0,0 0 0,1-1 0,-1 1 0,0-1 0,1 0 0,0 0 0,-1 0 0,1 0 0,5 2 0,57 25 210,-39-19-150,-17-6-88,-1 0 1,0 0-1,-1 0 0,1 1 0,-1 0 0,0 0 1,0 1-1,9 10 0,-13-13-3,-1 0 1,0 1 0,0 0-1,0-1 1,0 1 0,0 0-1,-1 0 1,1 0-1,-1 0 1,0 0 0,-1 0-1,1 0 1,-1 0-1,1 1 1,-1-1 0,0 0-1,-1 0 1,1 0-1,-1 0 1,-1 6 0,-3 2 107,0-1 0,0 0 0,-1 0 0,-1 0 1,0 0-1,0-1 0,-1-1 0,0 1 0,0-1 1,-1 0-1,-1-1 0,0 0 0,0-1 0,-19 12 1,26-18-139,1 1 1,-1-1-1,0 0 1,1 0 0,-1 0-1,0 0 1,0 0 0,0 0-1,0-1 1,0 0 0,0 1-1,1-1 1,-1 0 0,0 0-1,0-1 1,0 1 0,0-1-1,-4-1 1,4 1-350,1-1-1,0 0 1,-1 1 0,1-1 0,0-1-1,0 1 1,0 0 0,0 0 0,0-1-1,0 1 1,1-1 0,-1 1 0,1-1-1,0 0 1,0 0 0,0 0 0,-1-4-1,-6-26-8159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55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7 9690,'0'0'2566,"-1"16"-1476,-5 53-329,5-65-729,1 1-1,-1-1 1,1 1-1,0-1 1,1 1-1,-1-1 1,1 0 0,0 1-1,0-1 1,0 0-1,1 1 1,0-1-1,-1 0 1,2 0 0,-1 0-1,3 4 1,-2-6-12,-1 1 1,1-1-1,-1 0 1,1 0-1,0 0 1,0-1-1,0 1 0,0-1 1,0 1-1,1-1 1,-1 0-1,0 0 1,1-1-1,-1 1 1,0-1-1,1 1 1,-1-1-1,4 0 1,-5-1-15,1 1 0,0-1 1,-1 0-1,1 0 1,-1 1-1,0-2 0,1 1 1,-1 0-1,0 0 1,0-1-1,1 1 1,-1-1-1,0 0 0,-1 0 1,1 1-1,0-1 1,0 0-1,-1-1 0,1 1 1,-1 0-1,0 0 1,0-1-1,0 1 1,0 0-1,0-1 0,0 1 1,0-6-1,3-4-278,-2-1 1,0 1-1,0-1 0,-1-18 1,-1 28 157,1-1 0,-2 0 1,1 1-1,0-1 0,-1 1 1,1-1-1,-1 1 0,0-1 1,0 1-1,-1-1 0,-1-3 1,1 5 55,1 1-1,0 0 1,0 0 0,-1 0 0,1 0 0,-1 0 0,1 0-1,-1 0 1,1 1 0,-1-1 0,1 0 0,-1 1-1,0-1 1,1 1 0,-1 0 0,0 0 0,1-1 0,-1 1-1,0 0 1,0 1 0,1-1 0,-1 0 0,0 0 0,1 1-1,-1-1 1,0 1 0,-2 0 0,-5 3-479,0-1-1,0 2 1,0-1-1,1 1 1,-1 0-1,1 1 1,-14 12-1,-14 17-3783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56.5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1 162 2785,'0'0'5872,"5"1"-4704,7 1-701,0-1 0,0-1 0,0 0-1,0-1 1,0 0 0,0-1 0,0 0 0,12-5 0,99-38-83,-53 18-229,-22 9-136,-18 5-90,0 2 1,2 1 0,-1 2-1,1 1 1,0 1 0,42-2-1,-74 8-173,-20 4-2395,4 1 192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08.9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958 862 2865,'0'0'4858,"-4"3"-2672,-4 2-1614,0-1 0,0 0 0,-1 0-1,1-1 1,-1 0 0,0-1 0,-14 3 0,-72 6 657,80-9-957,-88 5 736,-1-4 1,-146-13 0,215 6-1019,-1-2 0,-49-14 0,76 18 9,-1-1 1,1-1 0,-1 0-1,1 0 1,0-1-1,1 0 1,-1 0-1,1-1 1,0-1-1,0 1 1,1-1 0,0 0-1,-10-12 1,14 14 3,0-1 0,1 1 1,-1-1-1,1 0 0,0 1 1,1-1-1,-1 0 0,1 0 1,0 0-1,1 0 0,-1 0 1,1 0-1,1 0 0,-1 0 1,1-1-1,2-9 0,0 5-9,1 0-1,0-1 1,0 1-1,1 1 0,1-1 1,0 1-1,0 0 1,9-9-1,17-19-6,3 1-1,1 2 1,73-55-1,134-71 11,-181 124-34,1 4 1,1 2 0,83-28-1,-102 45-88,1 2 0,1 1 0,0 3 0,0 2 0,87 0 0,-117 6 83,1 1 1,-1 1 0,0 0 0,0 2 0,0 0 0,-1 1 0,1 0-1,-1 1 1,0 1 0,-1 1 0,0 0 0,23 17 0,-23-13 27,-1 0 1,0 1-1,-1 1 1,-1 0-1,0 0 1,-1 2-1,0-1 1,-2 1 0,1 1-1,11 31 1,-10-20 7,-2 1 1,-1 0 0,-2 0 0,0 0 0,-2 1 0,0 35 0,-4-49 12,0 1 0,-1-1 0,-1 0 0,0 0 1,-2-1-1,1 1 0,-2-1 0,0 1 0,-1-1 0,-1-1 1,0 1-1,0-1 0,-2 0 0,0-1 0,0 0 1,-1 0-1,-1-1 0,0-1 0,-1 1 0,-15 10 0,-6 3 60,-1-2 0,-1-1 0,-1-2 0,-1-1 0,0-2 0,-1-1 0,-1-3 0,-60 14 0,49-19-51,1-3 1,-1-2-1,0-2 0,-57-7 1,86 4-334,1-1 0,0-1 0,-36-12 1,43 8-1363,11-3-2890,2 4 54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09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61 8306,'0'0'5885,"21"-2"-5118,270-25 1824,356 15-2205,-448 13-348,-192-3 154,-15-2-443,-20-3-2189,27 6 2135,-27-6-5590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09.9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370 15 1016,'0'0'11081,"-5"-3"-10494,3 1-537,0 1 0,0 0 0,0 0 0,0 0 0,0 0 0,0 0 0,0 0 0,-1 0 1,1 1-1,0-1 0,-1 1 0,1-1 0,0 1 0,-1 0 0,1 0 0,-1 0 0,1 0 0,0 1 0,-1-1 0,1 1 0,0-1 0,-1 1 0,1 0 0,0 0 0,0 0 0,0 0 0,0 0 1,0 0-1,0 1 0,0-1 0,-2 3 0,-125 115 1006,83-73-713,-60 46-1,105-92-348,1 0-1,-1 1 0,0-1 0,1 1 0,-1-1 0,0 1 0,1-1 0,-1 1 1,1-1-1,-1 1 0,1 0 0,-1-1 0,1 1 0,-1 0 0,1-1 0,-1 1 0,1 0 1,0 0-1,0-1 0,-1 1 0,1 0 0,0 0 0,0-1 0,0 1 0,0 0 1,0 0-1,0 0 0,0 0 0,0-1 0,0 1 0,0 0 0,0 0 0,1-1 1,-1 1-1,0 0 0,1 0 0,-1-1 0,0 1 0,1 0 0,-1-1 0,1 1 1,-1 0-1,1-1 0,0 2 0,4 2-3,0 0-1,0 0 1,1-1-1,10 6 1,-4-3 110,23 14 210,2-3 1,0-1-1,47 14 1,120 22 384,5 2-2421,-176-40-3177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0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1 114 7986,'0'0'7465,"100"-37"-6561,-54 26-327,1 0-281,-3 0-216,-4 0-80,-7 2-96,-6 2-616,-8 0-937,-14 1-743,-5 2-793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0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6385,'0'0'4169,"-2"115"-2616,6-62-617,9-2-360,3-5-280,-1-8-192,-4-9-104,-4-5-376,-4-9-784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1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 6937,'0'0'2953,"4"18"-1084,14 73 494,9 161 0,-26-231-2377,0-10 25,-1-1 0,0 1 0,0 0 0,-5 20 0,5-29-26,-1 0-1,1 0 1,-1 0-1,0 0 1,1 0-1,-1-1 1,0 1 0,0 0-1,-1 0 1,1-1-1,0 1 1,0-1 0,-1 1-1,1-1 1,-1 1-1,1-1 1,-1 0 0,0 0-1,0 0 1,1 0-1,-1 0 1,0 0-1,0 0 1,0-1 0,0 1-1,0-1 1,0 1-1,0-1 1,0 0 0,0 0-1,-3 0 1,3 0-39,0-1-1,1 1 1,-1-1 0,0 1 0,0-1 0,0 0 0,1 1-1,-1-1 1,0 0 0,1 0 0,-1-1 0,1 1 0,-1 0 0,1 0-1,0-1 1,-1 1 0,1-1 0,0 1 0,0-1 0,0 1-1,0-1 1,0 0 0,0 0 0,1 1 0,-1-1 0,1 0-1,-1 0 1,1 0 0,-1 0 0,1 0 0,0-3 0,-1 0 93,1 0 0,-1-1 1,1 1-1,1 0 1,-1 0-1,1-1 0,-1 1 1,1 0-1,1 0 1,-1 0-1,3-5 0,0 4 47,0 0-1,0 1 0,1 0 0,0 0 1,0 0-1,0 0 0,0 1 0,1 0 0,7-4 1,58-31 297,-62 35-360,19-9-111,3-2-201,39-25 0,-60 34-671,-1-1 0,0-1 1,0 1-1,10-14 0,-2-2-4077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1.5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1 143 7162,'0'0'9688,"18"-13"-9598,57-38-50,-69 46-53,0 1 1,0 0 0,0 0 0,0 1-1,1 0 1,0 0 0,0 0 0,-1 1-1,13-2 1,-16 3-33,-2 1 17,0 0-1,-1 0 1,1 1 0,-1-1 0,1 0 0,0 0 0,-1 1 0,1-1 0,-1 0 0,1 1 0,-1-1 0,1 1-1,-1-1 1,1 1 0,-1-1 0,0 1 0,1-1 0,-1 1 0,0-1 0,1 1 0,-1-1 0,0 1 0,0 0 0,0-1-1,1 1 1,-1 0 0,0-1 0,0 1 0,0-1 0,0 1 0,0 0 0,0-1 0,0 1 0,0 0 0,0 31 3,0-26-5,-7 270-1438,18-298-9189</inkml:trace>
  <inkml:trace contextRef="#ctx0" brushRef="#br0" timeOffset="1">329 0 9378,'0'0'7210,"0"130"-5866,0-66-560,0-2-416,2-9-240,7-10-128,0-8-448,2-11-912,4-21-1105,-1-3-1960,-3-3-480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1.9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9 7818,'0'0'5669,"-12"18"-4237,0-2-1014,5-9-254,1 1-1,0 1 0,0-1 0,1 1 0,0 0 0,1 0 0,0 0 0,0 1 0,1 0 0,0-1 0,-2 17 0,3-15-58,1 0 1,1 0-1,0 1 0,0-1 0,1 0 0,1 0 0,3 16 0,-4-24-93,0 0-1,1 0 1,-1 0-1,0-1 1,1 1-1,0 0 1,-1-1-1,1 1 1,0-1-1,0 0 1,1 0-1,-1 0 1,0 0-1,1 0 1,-1 0-1,1 0 0,-1-1 1,1 1-1,0-1 1,0 0-1,0 0 1,0 0-1,0 0 1,0-1-1,0 1 1,0-1-1,0 1 1,0-1-1,0 0 1,0-1-1,4 1 1,-2-1-24,0 0 1,0-1 0,-1 1 0,1-1 0,-1 0-1,1 0 1,-1 0 0,0 0 0,0-1-1,0 0 1,0 0 0,0 0 0,0 0 0,-1-1-1,0 1 1,0-1 0,0 0 0,0 0-1,0 0 1,-1 0 0,1-1 0,-1 1 0,2-8-1,2-3-289,-1-1-1,0 0 0,-1 0 1,-1-1-1,2-27 1,-4 35 29,0-1 1,-1 0-1,-1 1 0,1-1 1,-2 1-1,-1-11 1,2 18 200,0-1-1,0 1 1,0 0-1,0 0 1,0-1-1,0 1 1,-1 0-1,1 0 1,-1 0-1,1 0 1,-1 1-1,0-1 1,0 0-1,0 1 1,0-1-1,0 1 1,0 0-1,0 0 1,0-1-1,-1 1 1,1 1-1,0-1 1,-1 0 0,1 1-1,-1-1 1,1 1-1,-1-1 1,1 1-1,-3 0 1,0 0-289,1 0 0,-1 0 0,0 1 0,1-1 1,-1 1-1,1 0 0,-1 0 0,1 0 0,-8 4 1,-7 7-3869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5.6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0 152 14667,'0'0'3113,"93"-22"-3001,-49 18-112,2 1-696,9-10-1689,-13 0-2096,-13-3-2176</inkml:trace>
  <inkml:trace contextRef="#ctx0" brushRef="#br0" timeOffset="1">332 0 5857,'0'0'10378,"-21"152"-9393,13-85-505,6 5-328,2-7-152,0-6-696,15-12-1177,3-16-1151,-1-15-2970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3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50 10218,'0'0'7338,"113"-15"-6498,-56 6-440,5 2-160,0-3-168,-6 5-72,-5 1-24,-7 4-560,-5 0-976,-10 6-1089,-11 3-2440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2.2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11210,'0'0'5097,"7"120"-4648,1-36 447,1-2-576,2-5-192,0-24-128,-2 1-208,0 3-632,-6-15-713,1-13-1295,0-12-297</inkml:trace>
  <inkml:trace contextRef="#ctx0" brushRef="#br0" timeOffset="1">61 32 11546,'0'0'4831,"17"-3"-4668,0 0-115,4-1-22,1 0-1,0 2 1,38 0 0,-54 2-26,0 1 0,0-1 0,0 2 0,0-1 0,0 1 0,0 0 0,0 0 0,7 4 0,-10-4-1,0-1-1,-1 1 1,1 0 0,-1 0-1,0 0 1,1 1 0,-1-1-1,0 0 1,0 1-1,-1 0 1,1-1 0,0 1-1,-1 0 1,0 0-1,0 0 1,0 0 0,2 5-1,-2 3 76,0 0 0,0 0 0,-1 0 0,-1 0 0,0 0 0,0 0 0,-1 0 0,0 0 0,-1-1 0,0 1 0,-1 0 0,0-1 0,-1 0 0,-9 16 0,2-7-233,-1 0 1,0-1-1,-1 0 1,-1-2-1,0 1 1,-24 17-1,16-16-3144,6-11-2914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2.5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0 272 12635,'0'0'5793,"102"62"-5641,-80-49-152,-5-5-24,-6-5-592,-4-3-624,-5-14-929,-2-14-623,0-5-5114</inkml:trace>
  <inkml:trace contextRef="#ctx0" brushRef="#br0" timeOffset="1">208 1 10218,'0'0'3681,"4"98"-1649,3-39-871,2 4-593,2 1-384,0-5-184,0-7-184,0-10-800,5-5-913,-3-12-719,-4-14-3138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2.9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25 1768,'0'0'7014,"0"17"-4667,-4 109 565,5-103-2355,0 0 0,2 0-1,0 0 1,9 27 0,-4-26-191,16 34-1,-21-51-331,1-1 0,-1 1-1,1-1 1,1 0 0,-1 0-1,1-1 1,0 1 0,0-1-1,9 7 1,-12-11-27,0 0 0,-1 0 0,1 0 0,0 0 0,-1 0 0,1 0 0,0-1 1,0 1-1,0-1 0,0 1 0,-1-1 0,1 1 0,0-1 0,0 0 0,0 0 0,0 0 0,0 0 0,0-1 0,0 1 0,0 0 0,2-2 0,-1 1-36,-1-1-1,1 1 1,-1-1 0,1 0-1,-1 0 1,0 0 0,0 0-1,0 0 1,0 0 0,0-1-1,0 1 1,2-4-1,3-8-452,-1 0 0,0-1-1,-1 1 1,4-19 0,-8 30 309,8-48-1911,-2 0 1,-1 0-1,-4-91 0,-2 133 2122,-3-26 1204,3 35-1190,0 1-1,0-1 1,-1 1-1,1-1 1,0 0-1,0 1 1,0-1 0,-1 1-1,1-1 1,0 0-1,0 1 1,-1-1-1,1 0 1,0 1 0,-1-1-1,1 0 1,-1 1-1,1-1 1,0 0-1,-1 0 1,1 0 0,-1 1-1,1-1 1,0 0-1,-1 0 1,1 0-1,-1 0 1,1 0 0,-1 0-1,1 0 1,-1 0-1,1 0 1,-1 0 0,1 0-1,0 0 1,-1 0-1,1 0 1,-1 0-1,1 0 1,-1 0 0,1-1-1,0 1 1,-1 0-1,1 0 1,-1-1-1,1 1 1,0 0 0,-1-1-1,1 1 1,0 0-1,-1-1 1,1 1-1,0 0 1,0-1 0,-1 1-1,1 0 1,0-1-1,0 1 1,0-1-1,-1 1 1,1-1 0,0 1-1,0-1 1,0 1-1,0 0 1,0-1-1,0 1 1,0-1 0,0 0-1,-11 19 348,1 1-1,1-1 1,1 2-1,1-1 1,-7 26-1,-3 7-326,12-40-338,1-1-1,-2 0 1,-8 15-1,-14 8-3365,10-20-729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3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0 313 7922,'0'0'6133,"22"-10"-4505,173-82 563,-171 80-2367,-1-2 0,0 0 0,39-34 0,-48 35-544,0-1 0,-1-1 1,0 0-1,-1 0 0,-1-1 1,9-19-1,-5 193 5981,-4-98-4552,2-1 1,24 62-1,-5-14-898,-23-64-1134,-8-15-6094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3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92 9234,'0'0'2713,"111"41"-2713,-83-59-441,8-22-895,-5 4-1384,-9-3-497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4.1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1 12819,'0'0'4842,"17"6"-4630,53 22-145,-67-27-70,0 1-1,0-1 1,0 1 0,0 0 0,0 0-1,0 0 1,-1 0 0,1 1 0,-1-1 0,1 1-1,-1 0 1,0-1 0,0 1 0,0 0-1,-1 0 1,1 0 0,-1 0 0,1 1-1,-1-1 1,0 0 0,0 1 0,-1-1-1,1 0 1,-1 1 0,1-1 0,-1 1 0,0-1-1,-1 7 1,0-4-70,-1 0 1,1 0-1,-1-1 0,0 1 0,-1-1 0,1 1 1,-1-1-1,0 0 0,-1 0 0,1 0 0,-1 0 1,0-1-1,0 0 0,-5 5 0,-12 6-658,0-1-1,-2-1 0,1-1 0,-27 10 1,-7 4-436,61-23 2417,16-1-456,27-1 259,-32-1-1079,-1-1 1,1-1-1,-1 0 1,1-1 0,-1 0-1,0-1 1,0-1-1,0 0 1,-1-2-1,24-12 1,-36 17-833,-8 5 711,-12 8 200,-18 20-91,-36 40 0,58-55 186,0 1-1,1 1 1,1 0 0,-18 36-1,29-52-133,0-1-1,1 0 0,-1 1 1,0-1-1,1 1 0,-1-1 1,1 1-1,0-1 0,0 1 0,-1 0 1,1-1-1,0 1 0,0-1 1,0 1-1,1 2 0,-1-4-5,1 1 0,-1-1 0,0 1 0,1-1 0,-1 1 0,1-1-1,-1 1 1,1-1 0,-1 1 0,1-1 0,-1 0 0,1 1 0,-1-1 0,1 0 0,-1 0 0,1 1-1,0-1 1,-1 0 0,1 0 0,-1 0 0,1 0 0,0 0 0,-1 0 0,1 0 0,1 0-1,4-1 48,1 0 0,0 0-1,-1-1 1,1 0-1,10-5 1,55-29 127,-60 28-183,0 1 1,1 0 0,0 1 0,0 1-1,1 0 1,-1 0 0,1 1-1,0 1 1,24-2 0,-37 5-6,1 0 0,0 0 0,-1 1 0,1-1 0,0 1 0,-1 0 0,1-1 0,-1 1 0,1 0 0,-1 0 0,1 0 0,-1 0 0,0 0 0,1 0 0,-1 0 0,0 1 0,0-1 1,0 0-1,0 1 0,0-1 0,0 1 0,0-1 0,0 1 0,-1-1 0,1 1 0,-1-1 0,1 1 0,-1 0 0,1-1 0,-1 1 0,0 2 0,2 8 78,0 1 0,-2 0 0,0 14 0,0-17 39,0 35 157,-2-1 1,-2 0 0,-11 47 0,13-66-216,2-25-46,0 0-1,0 1 1,0-1 0,0 0-1,0 1 1,0-1 0,0 0-1,1 1 1,-1-1 0,0 0 0,0 1-1,0-1 1,1 0 0,-1 1-1,0-1 1,0 0 0,1 0-1,-1 1 1,0-1 0,0 0-1,1 0 1,-1 0 0,0 1-1,1-1 1,-1 0 0,0 0-1,1 0 1,-1 0 0,0 0-1,1 0 1,0 0 0,2 0 33,1-1 0,0 0 0,-1-1 0,1 1 0,-1-1 0,1 1 0,-1-1 1,0 0-1,4-3 0,192-123 108,-67 42-6280,-86 55-1847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4.4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19436,'0'0'2625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19.5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3 719 11618,'0'0'4473,"-2"0"-4386,13-2 95,-1 0 0,1-1-1,-1-1 1,1 1 0,18-11-1,22-8 308,311-71-81,-162 49-378,350-121-28,-439 130 4,35-4-5,279-37 1,-202 42-1,211-28 613,82-15 283,-430 65-698,-48 8-227,-1-2 1,50-15 0,-105 21-1211,-99 1-5570,56-1-1060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1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1640,'0'0'4523,"-1"23"-3499,-2 7-687,0 8 388,2 64 0,6-50 432,22 97 1,1-9-134,3 111 699,-1 309 0,-26-435-1201,40 243-1,3-142 1,-27-138-277,-6-31-112,7 40 92,20 136 339,50 290 165,-79-447-722,-4 1-1,-3-1 1,-6 93-1,0-64-8,-4 129 4,8 219 4,17 114 37,-17-403-30,6-12 54,31 159 0,0-2 33,-33-240-91,9 183 75,3 122 298,0 10 71,-11 414 143,5-563-337,-1-85-173,5 767-544,-17-886 183,0-2-1466,-1-1 0,-7 37 0,-3-19-4136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2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75 5393,'0'0'14019,"-15"-9"-14443,15 7-336,0-16-488,-4 0-1729,1-9-9202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03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13099,'0'0'3697,"28"31"-13123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3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1 174 2497,'0'0'11483,"18"-1"-10100,241-24 1917,-79 5-2037,217-8-79,69-8-2695,-449 35 1025,5-1-236,0-1 1,31-8-1,-44 8-171,0 0 1,0-1-1,0 0 0,15-10 0,1-4-3981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3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59 11859,'0'0'5291,"21"-7"-5179,2-2-88,1 0-15,0 0 0,0 2 0,1 0 1,25-2-1,-42 8 3,18 0-102,-25 2 85,0-1 0,0 0 0,-1 1 0,1-1-1,0 0 1,-1 1 0,1-1 0,-1 1 0,1-1-1,-1 1 1,1-1 0,-1 1 0,1-1 0,-1 1-1,1 0 1,-1-1 0,1 1 0,-1 0-1,0-1 1,0 1 0,1 0 0,-1 0 0,0-1-1,0 1 1,0 0 0,0 0 0,0-1 0,0 1-1,0 0 1,0 1 0,-1 11 44,0 0 0,-1 0 0,0-1 0,-1 1 0,-6 15 0,-28 64 487,21-55-374,-9 25 38,-66 112-1,83-163-465,-6 13 179,10-5-4055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4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13419,'0'0'3297,"106"73"-5386,-95-71-1064,-2-2-2336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4.3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12363,'0'0'5025,"4"126"-4401,6-80-416,-2-2-160,-1-6-48,-3-5-712,5-8-985,-9-8-1127,-9-6-1353,1-10-800</inkml:trace>
  <inkml:trace contextRef="#ctx0" brushRef="#br0" timeOffset="1">19 88 7986,'0'0'9170,"100"11"-9170,-74 7-216,-8 4-1169,-7 27-1039,-7-7-297,-4 0-1152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4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0 192 5801,'0'0'9058,"104"-120"-8466,-56 89-304,-12 7 112,-5 11-200,-9 10-200,-6 3-48,-6 11 48,-5 14 72,-5 8 9,0 2-81,-7-4-113,1-8-495,4-6-1184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5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63 148 9882,'0'0'4576,"-10"16"-3959,-1-1-448,6-9-112,1-1 0,0 1 0,0 0-1,0 0 1,1 1 0,0-1 0,0 1-1,1-1 1,0 1 0,0 0 0,0 0-1,1 0 1,0 0 0,0 11-1,1-14-11,0 13 181,0-1 0,1 1-1,1-1 1,5 25 0,-6-38-203,0 0 0,0 0 1,0 0-1,0 0 0,0 0 0,1 0 1,-1 0-1,1-1 0,0 1 1,0 0-1,0-1 0,0 1 0,0-1 1,0 0-1,1 0 0,-1 0 1,1 0-1,-1 0 0,1 0 0,0-1 1,0 1-1,0-1 0,0 0 1,0 0-1,0 0 0,0 0 0,0-1 1,0 1-1,1-1 0,3 0 1,-6 0-68,1 0 0,-1 0 1,1-1-1,0 1 1,-1-1-1,1 1 1,-1-1-1,1 0 1,-1 0-1,0 0 0,1 1 1,-1-1-1,0 0 1,1-1-1,-1 1 1,0 0-1,0 0 1,0 0-1,0-1 1,0 1-1,0 0 0,0-1 1,-1 1-1,1-1 1,0 1-1,-1-1 1,1 0-1,-1 1 1,0-1-1,1-2 1,1-7-595,-1 0 1,0 0 0,-1-14 0,0 19 209,0-41-3462,0 5-699</inkml:trace>
  <inkml:trace contextRef="#ctx0" brushRef="#br0" timeOffset="1">63 148 3713,'8'26'1097,"0"0"410,-6-9 4001,-1-18-5268,1 0 1,-1 0-1,1 0 0,-1 0 0,0 1 0,1-1 0,0 0 1,-1 1-1,1-1 0,-1 1 0,3-1 0,0-1 42,27-11 505,-1-1 1,49-32 0,-48 25-2466,-1-2-1,32-30 1,-40 22-1389,-17 26 3790,-7 27 781,2-21-1472,-8 100 2187,8 108 1,0-27-4206,-5-130-1711,-11-13-3127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5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1 160 11346,'0'0'4592,"8"17"-3917,29 55-302,-35-69-362,0 0-1,0 0 0,1 0 0,-1 0 0,1 0 1,0-1-1,0 1 0,0-1 0,0 0 0,0 0 1,0 0-1,0 0 0,1 0 0,-1-1 0,1 0 1,-1 1-1,1-1 0,0-1 0,-1 1 0,1 0 1,0-1-1,-1 0 0,1 0 0,0 0 0,0 0 1,5-2-1,-8 2-19,2 0-51,1-1 1,-1 0-1,-1 0 0,1-1 0,0 1 1,0-1-1,0 1 0,-1-1 1,1 0-1,0 0 0,-1 0 0,0 0 1,0 0-1,1-1 0,-1 1 1,-1-1-1,1 1 0,2-5 0,30-59-2079,-29 53 1530,5-9-513,-2 0 1,0-1 0,5-31 0,-7 3 4683,-9 91-1688,-14 78 1,2-24-1299,15-88-705,-1 1 0,0-1 0,0 0 0,-1 1 0,0-1 1,0 0-1,0 0 0,-1 0 0,-4 7 0,5-11-153,1 0-1,-1-1 1,0 1-1,0 0 1,0-1-1,0 1 1,0-1-1,0 0 1,0 0-1,0 0 1,0 0-1,-1 0 1,1 0-1,0 0 1,-1-1-1,1 1 1,0-1-1,-1 0 1,1 1-1,-1-1 1,1 0 0,-1-1-1,1 1 1,-1 0-1,1-1 1,0 1-1,-4-2 1,3 1 74,0 0 1,0 0 0,0-1 0,1 1 0,-1-1 0,0 0 0,0 1 0,1-1-1,-1 0 1,1-1 0,0 1 0,-1 0 0,1-1 0,0 1 0,1-1 0,-1 0-1,0 1 1,1-1 0,-1 0 0,1 0 0,-1-4 0,-7-31 2407,6 1 6122,4 36-8205,-1 0 0,1 0 0,-1 0 0,1 0 0,-1 0 1,1 0-1,0 0 0,0 0 0,-1 0 0,1 1 0,0-1 0,0 0 0,0 0 1,0 1-1,0-1 0,0 1 0,0-1 0,0 1 0,0-1 0,0 1 0,2-1 0,31-10-15,-28 10 48,128-32-3285,-96 22-1695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5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9706,'0'0'7154,"80"26"-11435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8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66 6889,'0'0'10696,"17"-2"-10592,201-54-977,-197 49-287,-19 6 501,-4 1 35,-30 16-203,-9 12 1223,1 2 0,2 2 1,-46 49-1,81-77-274,0-2-42,1 0 1,0 0-1,-1 1 1,1-1 0,1 1-1,-1 0 1,0 0 0,0-1-1,1 1 1,-2 5-1,27-9 186,-6-3-122,0-1 0,0 0 1,-1-2-1,0 0 0,30-18 1,12-4-150,-58 28-47,0 1 0,0-1 0,0 1-1,0-1 1,0 1 0,0-1 0,0 1-1,0 0 1,0 0 0,0 0 0,0-1-1,0 1 1,0 0 0,0 0 0,0 0 0,0 1-1,0-1 1,0 0 0,0 0 0,0 0-1,0 1 1,0-1 0,0 1 0,0-1-1,1 1 1,-1 1-198,0-1 0,0 0 0,0 1 0,0-1 0,-1 1 0,1 0-1,-1-1 1,1 1 0,-1 0 0,0-1 0,1 1 0,-1 0 0,0 2 0,1 25-3667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8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0 183 14619,'0'0'3433,"141"-53"-3137,-72 20-152,0 2-144,-1 4-96,-19 7-624,-11 7-1009,-12 7-823,-21 6-377,-5 11-3848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16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3633,'0'0'6736,"-1"0"-6444,273 11 5583,17 1-5415,255-12-323,-320-8-132,-105 1-2,127 0 4,-242 16-3183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8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1 128 8026,'0'0'4886,"2"16"-3892,10 51-241,-11-64-704,0 0 0,0 0-1,1 0 1,0 0 0,-1 0-1,1 0 1,0-1 0,0 1-1,1-1 1,-1 0 0,0 1 0,1-1-1,-1 0 1,1 0 0,0-1-1,0 1 1,0-1 0,0 1-1,0-1 1,6 2 0,0-1 90,0 0-1,1-1 1,-1 0 0,0 0-1,13-1 1,-17-1-88,1 0-1,0-1 0,-1 0 0,1 0 1,-1 0-1,1 0 0,-1-1 1,0 0-1,0 0 0,0 0 1,0-1-1,-1 1 0,0-1 1,1 0-1,-1-1 0,-1 1 1,1-1-1,-1 0 0,1 0 1,3-7-1,-3 5-105,-1 0 0,1 0 0,-1 0 0,0 0 0,-1 0 0,1-1 0,-1 1 0,-1-1 0,0 0 0,0 1-1,0-1 1,-1 0 0,0 0 0,-1 1 0,-1-12 0,0 16-89,1-1 0,-1 1-1,1 0 1,-1 0 0,0 0 0,0 0-1,0 0 1,-1 1 0,1-1 0,-1 0-1,1 1 1,-1 0 0,0 0 0,0 0-1,0 0 1,0 0 0,0 0 0,0 1-1,-1 0 1,1 0 0,-1 0 0,-6-2-1,-6 0-1349,-1 1 0,0 1-1,-24 0 1,38 1 1178,-32 0-5579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9.1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13179,'0'0'1939,"22"-1"-1974,69 0 5,-86 1 18,1 0 0,-1 0 0,1 1 1,-1 0-1,1 0 0,-1 0 0,0 1 1,1 0-1,-1 0 0,0 0 0,0 0 1,0 1-1,-1 0 0,1 0 0,5 5 1,-8-6 14,-1 0 1,1 0 0,0 0-1,-1 0 1,0 1 0,1-1 0,-1 0-1,0 1 1,0-1 0,0 1-1,-1 0 1,1-1 0,0 1 0,-1 0-1,0-1 1,0 1 0,0 0-1,0-1 1,0 1 0,0 0 0,-1-1-1,1 1 1,-1 0 0,0-1-1,0 1 1,0-1 0,-2 5 0,-10 13 46,0 0 1,-2 0-1,0-2 0,-1 0 1,-1 0-1,-27 21 1,32-28-14,2-3 71,1 1 0,-1-1 0,-18 10 0,28-18 218,8 2 91,82-2 402,-66-2-711,-1 2 1,0 0-1,1 2 1,-1 0-1,33 9 1,-55-11-120,0 0 1,1 1-1,-1-1 0,0 1 0,0-1 1,0 1-1,0-1 0,0 1 1,0 0-1,0 0 0,0-1 1,-1 1-1,1 0 0,0 0 1,0 0-1,-1 0 0,1 0 1,0 0-1,-1 0 0,1 0 1,-1 0-1,1 1 0,-1-1 1,0 0-1,1 0 0,-1 0 1,0 0-1,0 1 0,0-1 1,0 0-1,0 0 0,0 0 1,0 1-1,-1-1 0,1 0 1,0 0-1,0 0 0,-1 0 1,0 2-1,-1 3-49,-1-1-1,0 1 1,1-1-1,-2 0 1,1 0 0,-6 7-1,-9 8-152,-1 0-1,0-2 0,-2 0 0,0-1 0,-1-1 0,0-1 1,-1-1-1,-35 15 0,56-28 882,22-4 424,92-41 1040,-87 33-2023,1 0 0,0 2-1,0 0 1,0 2 0,39-6 0,-64 13-208,0 0 1,0 0-1,-1 0 1,1 0-1,0 0 0,-1 0 1,1 0-1,0 0 1,0 0-1,-1 0 1,1 0-1,0 0 0,-1 0 1,1 1-1,0-1 1,-1 0-1,1 1 0,0-1 1,-1 0-1,1 1 1,0-1-1,-1 1 1,1-1-1,-1 1 0,1-1 1,-1 1-1,1-1 1,-1 1-1,0-1 1,1 2-1,0 0-455,-1 0-1,0 0 1,0 1 0,0-1 0,0 0-1,0 0 1,0 0 0,-1 0 0,1 0 0,-2 3-1,-8 20-6122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49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92 11979,'0'0'7657,"126"-62"-7401,-81 45-176,-8 6-80,-10 9-40,-7 2-80,-11 2-128,-5 22-112,-4 9 136,-11 12-16,-14 10-200,-10 20-600,6-15-1305,7-16-2896</inkml:trace>
  <inkml:trace contextRef="#ctx0" brushRef="#br0" timeOffset="1">444 83 12875,'0'0'6345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50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216 0 10362,'0'0'6610,"-86"121"-5906,66-54 208,-2 10-72,4-4-160,2-8-360,1-10-168,-1-15-144,3-9-8,4-9-416,9-9-1088,5-13-1361,19 0-2808,-8-15-4201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50.7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9690,'0'0'4462,"3"19"-3367,12 88 104,0 111-1,-15-218-1196,0 0 0,0 0 0,0 0 0,0 0 0,-1 0 0,1 0 0,0 0 0,0 0 0,0 0 0,0 0 0,0 0 0,-1 0 1,1 0-1,0 0 0,0 0 0,0 0 0,0 0 0,0 0 0,-1 0 0,1 0 0,0 0 0,0 0 0,0 0 0,0 0 0,-1 0 0,1 0 0,0 0 0,0 0 0,0 0 1,0 0-1,0 0 0,0 0 0,-1-1 0,1 1 0,0 0 0,0 0 0,0 0 0,0 0 0,0 0 0,0 0 0,0-1 0,0 1 0,0 0 0,0 0 0,-1 0 0,-1-5-34,0 0 0,0 0-1,0 0 1,1 0 0,-1-1-1,1 1 1,0 0 0,1 0-1,-1-7 1,2-55-134,0 42 155,-1 19 39,1-1 0,-1 1-1,1 0 1,0-1 0,0 1-1,1 0 1,0-1-1,0 1 1,0 0 0,1 0-1,0 1 1,0-1 0,1 1-1,4-7 1,-3 8-28,-1 0 1,1 0-1,-1 0 1,1 1-1,0 0 1,0 0-1,1 0 1,-1 1-1,1-1 1,-1 1-1,1 1 1,0-1-1,0 1 1,-1 0-1,1 0 1,7 1-1,40-1-3555,-32 1-925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51.1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1 227 11602,'0'0'2957,"15"-2"-1715,8-2-917,1-1-1,-1-1 1,0 0 0,24-12 0,-38 14-258,-1 0 0,0-1 0,0 0 0,0 0-1,-1-1 1,13-12 0,-16 14-48,-1 0 0,0 0-1,0-1 1,0 1 0,0-1-1,-1 1 1,0-1 0,0 0-1,0 0 1,0 0 0,-1 0-1,0 0 1,1-9 0,-1 12-54,-1-1 1,0 1 0,1-1 0,-1 1 0,-1-1 0,1 0-1,0 1 1,0-1 0,-1 1 0,0-1 0,1 1 0,-1-1-1,0 1 1,0 0 0,0-1 0,-1 1 0,1 0-1,-3-4 1,1 4-10,0 0 1,0 1-1,0-1 0,1 1 0,-1 0 0,-1 0 0,1 0 1,0 0-1,0 0 0,0 1 0,0-1 0,-1 1 0,1 0 0,-6 0 1,2 1 45,1-1 0,-1 2 1,1-1-1,-1 1 1,1-1-1,-1 2 0,1-1 1,0 1-1,0 0 1,1 0-1,-1 0 0,0 1 1,1 0-1,0 0 1,0 1-1,0-1 0,1 1 1,-1 0-1,1 0 1,-7 12-1,5-7 112,0 0 0,1 1 0,0-1 1,1 1-1,0 0 0,1 0 0,0 0 0,0 1 0,1-1 1,1 1-1,0 14 0,1-22-92,0-1 0,0 0 0,1 1 0,0-1 0,-1 0 0,1 0 0,1 1 0,-1-1 0,0 0 1,1 0-1,-1 0 0,1-1 0,0 1 0,0 0 0,0-1 0,0 1 0,1-1 0,-1 1 0,1-1 0,-1 0 0,1 0 0,0 0 0,0-1 0,0 1 0,0-1 0,0 1 1,0-1-1,0 0 0,0 0 0,7 0 0,-2 1-77,1-1-1,0 0 1,-1-1 0,1 0 0,0 0-1,-1-1 1,1 0 0,0-1 0,-1 0 0,0 0-1,10-4 1,-4-1-358,1 0 1,-1-2-1,-1 1 0,16-14 0,-10 7-313,35-25-2809,-12 3-3220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51.4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10114,'0'0'4836,"-2"19"-4559,-2 56 1101,6 104 0,3-103-1086,3 0 1,3 0 0,26 91-1,-33-151-664,-2-8-496,-3-30-5733,-10-6 834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51.8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11779,'0'0'2848,"21"-1"-2120,10 0-444,-9-1-99,0 1 0,0 1 0,29 5 1,-47-5-158,1 1 1,-1-1 0,1 1 0,-1 1 0,0-1 0,1 0 0,-1 1 0,0 0-1,0 0 1,0 0 0,0 1 0,-1-1 0,1 1 0,-1 0 0,1 0 0,-1 0-1,0 0 1,0 1 0,-1-1 0,1 1 0,-1 0 0,1 0 0,-1 0 0,0 0-1,-1 0 1,1 0 0,-1 1 0,1-1 0,-1 0 0,0 7 0,0-2 82,-1 0 1,0-1 0,0 1 0,-1 0-1,0-1 1,-1 1 0,0-1 0,0 1-1,-1-1 1,0 0 0,0 0 0,-1 0-1,0 0 1,-10 13 0,4-7-115,-1-1 1,-1 0-1,0-1 0,-1 0 1,0-1-1,-1-1 1,0 0-1,0-1 1,-1 0-1,0-1 1,-19 6-1,32-13-1603,13-8-8002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52.1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10402,'0'0'2753,"-6"97"-1249,2-28-80,4 14-391,0 2-209,4-14-312,7-1-264,-2-14-144,-3-16-48,1-12-56,-3-14-184,1-8-656,6-6-761,0 0-1159,-4-13-2449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52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13363,'0'0'2264,"73"93"-2136,-41-71-128,1-7-272,-4-8-536,-5-7-512,-4-6-337,-7-12-175,-2-6-1345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25.0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14 1776,'0'0'8730,"-3"-14"-6920,-29 430 922,22 430 0,11-799-2722,0-1-277,8 55 0,-9-101 183,0 0 0,0 0 0,0 0 0,1 0 1,-1 0-1,0 0 0,0 0 0,0-1 0,0 1 0,0 0 1,0 0-1,0 0 0,0 0 0,0 0 0,1 0 0,-1 0 0,0 0 1,0 0-1,0 0 0,0 0 0,0 0 0,0 0 0,0 0 1,0 0-1,1 0 0,-1 1 0,0-1 0,0 0 0,0 0 1,0 0-1,0 0 0,0 0 0,0 0 0,0 0 0,0 0 1,0 0-1,0 0 0,1 0 0,-1 0 0,0 0 0,0 1 1,0-1-1,0 0 0,0 0 0,0 0 0,0 0 0,0 0 1,0 0-1,0 0 0,0 0 0,3-9-2136,1-8-1531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3:52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300 0 13099,'0'0'2032,"-48"106"-511,15-4 183,2 2-672,2-5-336,9-15-184,2-24-360,-2 4-152,0-2-608,-11-15-1288,7-17-2793,-1-18-4321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57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152 44 7578,'0'0'7779,"-9"-4"-4731,9 2-3010,0 0 0,1 1 0,-1-1-1,1 0 1,-1 1 0,1-1 0,0 0-1,0 1 1,0-1 0,0 1 0,0-1-1,0 1 1,0 0 0,0-1 0,1 1-1,-1 0 1,0 0 0,1 0 0,-1 0 0,1 0-1,-1 0 1,1 0 0,0 1 0,-1-1-1,1 0 1,0 1 0,-1-1 0,1 1-1,0 0 1,3-1 0,9-1-5,0 1 0,26 0 0,-30 1 0,-8 0-30,1 0 0,-1 0-1,0 0 1,1 0 0,-1 1 0,0-1-1,1 1 1,-1-1 0,0 1 0,0 0-1,1 0 1,-1 0 0,0 0 0,0 0-1,0 0 1,0 0 0,0 1 0,-1-1-1,1 1 1,0 0 0,2 2 0,-3-1 34,1 1 0,-1-1 1,0 0-1,0 0 0,0 1 1,0-1-1,-1 0 0,0 1 1,1-1-1,-1 0 0,0 1 0,-1-1 1,1 1-1,0-1 0,-2 4 1,-1 4 8,0-1 0,-1 0 0,-1 1 0,1-2 0,-2 1 0,1 0 1,-1-1-1,-1 0 0,1 0 0,-2-1 0,-13 14 0,-9 4-110,-60 43 0,65-50-266,-27 18-465,49-36 442,0 1 0,1-1 0,-1 0 0,-1 0 0,1 0 0,0 0 0,0 0 1,0-1-1,-4 1 0,1-3-4791,5-11-3328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57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10882,'0'0'5457,"103"27"-5352,-69-14-105,-4 2 0,-12-5-737,-4 3-687,-5 4-872,-5-3-377,-4-5-232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58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26 8122,'0'0'6081,"-7"123"-4721,25-78-351,13-6-417,2-16-336,2-10-152,-4-13-104,-6 0 0,-1-18-8,-9-13-48,-1-9-248,6-26-753,-5 8-1639,0 3-2793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5:58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54 168 13531,'0'0'4690,"16"-2"-4678,5-1-12,-5 0-9,-1 1-1,0 0 0,17 2 1,-31 0-16,-1-1 1,1 1 0,-1 0 0,0 0 0,1 0 0,-1 0 0,1 0 0,-1 0-1,1 0 1,-1 0 0,0 1 0,1-1 0,-1 0 0,1 0 0,-1 0 0,0 0 0,1 0-1,-1 1 1,1-1 0,-1 0 0,0 0 0,1 1 0,-1-1 0,0 0 0,1 1-1,-1-1 1,0 0 0,0 1 0,1-1 0,-1 0 0,0 1 0,0-1 0,0 1-1,0-1 1,1 0 0,-1 1 0,0 0 0,-8 18-514,-21 18 14,29-37 513,-17 19-515,-1-1 0,0-1 0,-2 0 0,-38 25 0,44-35 1481,14-9 431,22-13-592,52-25-93,-42 20-833,1 3 1,0 0 0,1 2 0,55-15-1,-89 30 102,0 0-1,0 0 1,0 0-1,1 0 1,-1 0 0,0 0-1,0 0 1,0 0-1,0 0 1,0 0-1,0 0 1,0 0-1,1 0 1,-1 0-1,0 0 1,0 0 0,0 0-1,0 0 1,0 0-1,0 0 1,0 0-1,0 0 1,1 0-1,-1 0 1,0 0-1,0 1 1,0-1 0,0 0-1,0 0 1,0 0-1,0 0 1,0 0-1,0 0 1,0 0-1,0 0 1,0 1-1,0-1 1,0 0 0,0 0-1,0 0 1,0 0-1,0 0 1,0 0-1,0 0 1,0 1-1,0-1 1,0 0-1,0 0 1,0 0 0,0 0-1,0 0 1,0 0-1,0 0 1,0 1-1,0-1 1,0 0-1,-5 12-314,-9 10 383,-62 59-297,50-56 426,2 1 0,-23 32 1,45-56-106,0 1 1,0-1-1,0 1 1,1 0-1,-1 0 1,1-1-1,0 1 1,0 0-1,0 0 1,0 0-1,1 0 1,-1 0-1,0 5 1,1-7-52,1 0 0,-1 0 0,0-1 1,0 1-1,0 0 0,1-1 0,-1 1 1,0 0-1,1-1 0,-1 1 0,1-1 1,-1 1-1,1-1 0,-1 1 0,1 0 1,-1-1-1,1 0 0,-1 1 0,1-1 1,0 1-1,0-1 0,25 4-36,-23-5 26,1 0-1,0 0 0,0 0 1,0 0-1,0-1 0,-1 1 1,1-1-1,-1 0 0,1 0 1,-1-1-1,4-2 0,39-37 9,-20 17-12,-23 23-9,0-1 0,0 0 0,1 1 0,-1 0 1,1 0-1,0 0 0,0 0 0,-1 1 0,1-1 0,7-1 1,-10 3 7,1 0 0,-1 0 1,0 0-1,0 1 1,0-1-1,0 0 1,1 0-1,-1 1 1,0-1-1,0 0 1,0 1-1,0-1 0,0 1 1,0 0-1,0-1 1,0 1-1,0 0 1,0 0-1,0-1 1,-1 1-1,1 0 1,0 0-1,-1 0 0,1 0 1,0 0-1,-1 0 1,1 0-1,-1 0 1,1 0-1,-1 1 1,0-1-1,1 0 1,-1 0-1,0 0 0,0 0 1,0 0-1,0 1 1,0-1-1,0 2 1,10 88 1092,30-167-991,-16 33-1773,28-70 1,29-137-11910,-82 256 20514,2 14-3883,0 16-1725,-1 32 984,4 168 2159,-1-186-3444,3-1 0,20 84 1,-20-111-690,2 1 0,17 37 0,-21-52-533,0-1 0,1 1 0,0-1 0,0 1-1,1-1 1,-1-1 0,2 1 0,-1-1 0,14 10 0,-9-11-1673,-5-3-3175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8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147 1 12363,'0'0'8986,"-48"122"-8762,36-80 64,-7 5-120,-2 4-112,1-3-48,1-4-8,12-8-528,7-9-1065,0-23-967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9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13659,'0'0'3817,"100"22"-3817,-69-11 0,2 2-184,-9 3-753,-24 17-1287,0-4-1681,-19 1-392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39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0 236 6249,'0'0'13923,"95"-24"-13683,-31 6-104,3-4-136,-5-2-56,-9-1-680,-11 1-776,-18-14-857,-15 7-1896,-9 2-928</inkml:trace>
  <inkml:trace contextRef="#ctx0" brushRef="#br0" timeOffset="1">296 154 9114,'0'0'4313,"0"117"-2753,14-70-432,5-3-503,-1-4-225,-2-5-272,-5-8-64,6-5-64,-8-9-456,11-13-945,-6 0-1199,-6-2-1745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0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50 14723,'0'0'3312,"17"-8"-3346,55-26 21,-70 32 17,1 1 0,0 0 0,0 0 0,0 1 0,0-1 0,-1 1 0,1-1 0,6 1 0,-8 0 20,0 0-1,-1 0 1,1 0-1,0 0 1,0 1-1,0-1 1,-1 0-1,1 1 0,0-1 1,0 0-1,-1 1 1,1-1-1,0 1 1,-1-1-1,1 1 0,-1-1 1,1 1-1,0-1 1,-1 1-1,1 1 1,0 1 88,0 0 0,0 0 0,0 0 0,-1 1 0,1-1 0,-1 0 0,0 0-1,0 1 1,0-1 0,-1 5 0,1 4 67,0 5-34,0 0 0,-2-1 1,0 1-1,0 0 0,-2-1 0,0 0 0,-12 32 1,10-35-276,-41 104-265,42-99-1151,0 1 0,-3 24 0,7-26-4066</inkml:trace>
  <inkml:trace contextRef="#ctx0" brushRef="#br0" timeOffset="1">217 209 16468,'0'0'3552,"110"29"-3552,-94-21 0,-1-5-384,-6-1-408,0 0-520,-9-11-8386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0.3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0 464 8042,'68'-97'6241,"-66"96"-5081,1-5-47,8-3-137,7-4-424,6-3-304,13-3-248,1-1-56,-3-5-904,5-24-1113,-13 3-687,-5 0-1497</inkml:trace>
  <inkml:trace contextRef="#ctx0" brushRef="#br0" timeOffset="1">345 1 7114,'0'0'6665,"-5"100"-4665,5-42 25,1 6-617,10-4-456,8-3-344,1-8-311,-2-5-177,4-4-120,-6-5-465,-1-6-879,-6 2-1240,-5-9-2810,-4-4-3808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26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0 110 1008,'0'0'7847,"16"-6"-7291,4-4-329,-11 6-65,0-1-1,0 2 1,1-1 0,-1 1-1,1 1 1,0 0 0,19-2 0,265-8 3044,-80 6-1755,90-15-990,103-6-11,-292 27-613,-113 0 150,-1 0 1,0 1-1,1-1 1,-1 1-1,1 0 1,-1-1 0,0 1-1,1 0 1,-1 0-1,0 0 1,0 0-1,0 0 1,0 0-1,0 0 1,0 0-1,0 1 1,0-1-1,0 0 1,0 1-1,-1-1 1,1 0-1,-1 1 1,1-1-1,-1 1 1,1-1 0,-1 1-1,0-1 1,0 1-1,1 2 1,2 49 5,-3-52 6,-1 296 274,3 319 835,16-369-293,0-6-434,-18-159 686,0-81-1033,-1 0 0,1 0 0,-1-1 1,1 1-1,-1 0 0,1-1 0,-1 1 1,1-1-1,-1 1 0,0-1 0,1 1 0,-1-1 1,0 1-1,1-1 0,-1 1 0,0-1 0,1 0 1,-1 0-1,0 1 0,0-1 0,0 0 1,-1 0-1,-23 5 322,24-4-322,-71 6 424,-109-3 0,55-2-53,-490 5 64,598-8-691,0-1 1,0 0-1,1-1 0,-1-1 0,0-1 0,-20-8 1,-30-17-3871,6-3-4428,38 18 118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0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1 235 12243,'0'0'2934,"22"11"-2426,76 31-187,-90-39-294,-1-1 0,0-1 0,1 1 0,-1-1 0,0-1 0,1 1 0,0-1 0,-1-1 0,1 1 0,-1-1 1,0-1-1,1 1 0,-1-1 0,0 0 0,0-1 0,0 0 0,11-6 0,-9 4 20,0-1 1,0 0-1,-1-1 0,0 0 1,-1 0-1,0-1 1,0 0-1,0 0 0,-1 0 1,9-16-1,-11 15 46,-1 0-1,1-1 0,-2 1 1,1-1-1,-1 1 0,-1-1 1,0 0-1,0-17 0,-1 22-40,0 0 0,-1 1 0,0-1-1,1 0 1,-2 1 0,1-1 0,0 1-1,-1 0 1,-3-6 0,4 8-36,0 0-1,0 1 1,-1-1 0,1 0-1,-1 0 1,1 1 0,-1-1 0,0 1-1,0 0 1,1-1 0,-1 1 0,0 0-1,0 0 1,0 0 0,0 1-1,-1-1 1,1 0 0,0 1 0,-4-1-1,-3 0-290,0 1-1,0 1 0,0-1 1,0 1-1,0 1 1,0 0-1,1 0 0,-1 1 1,1 0-1,-1 1 1,1-1-1,0 1 0,0 1 1,-9 6-1,-18 10-4241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1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259 0 1880,'0'0'16044,"-71"119"-15388,64-46-296,-8 11-88,1 3-8,-10-1-16,4-8-128,0-12-72,0-9-48,3-12-136,-1-6-384,0-8-880,11-2-1665,-1-9-2136,8-11-3073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2.0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10866,'0'0'5227,"2"16"-4726,3 9-354,2 13 135,2 48 0,-7-60-186,-1-14-68,0-1 0,-1 1 0,0-1 0,-4 23 0,4-34-42,-1 1 0,1-1-1,0 1 1,-1-1 0,1 1 0,-1-1-1,1 0 1,-1 1 0,1-1-1,0 0 1,-1 1 0,0-1 0,1 0-1,-1 0 1,1 1 0,-1-1 0,1 0-1,-1 0 1,1 0 0,-1 0 0,0 0-1,1 0 1,-1 0 0,1 0 0,-1 0-1,1 0 1,-1 0 0,0 0 0,1 0-1,-1 0 1,1-1 0,-1 1-1,1 0 1,-1 0 0,0-1 0,1-9-72,1 0 1,0 0-1,0 0 1,1 0-1,0 0 1,1 1-1,0-1 1,0 1-1,8-14 1,4-13 53,-11 22 17,2-3 21,0 0 0,1 1 0,16-27 0,-21 39-18,1 1-1,0-1 1,0 0-1,0 1 1,0-1-1,1 1 1,-1 0-1,1 0 1,0 0-1,0 1 1,0-1-1,0 1 1,0 0-1,1 0 1,-1 0-1,1 1 1,-1 0-1,10-2 1,41 1-2696,-48 5-406,-4 5-2536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2.3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1 220 12723,'0'0'2207,"16"-4"-1648,-12 4-527,14-5 83,1 0 0,-1-1 0,31-15 1,-44 19-147,0 0 0,-1-1 0,1 1 0,-1-1 0,0-1 1,1 1-1,-1 0 0,-1-1 0,1 0 0,0 0 0,-1 0 1,0 0-1,0-1 0,0 1 0,-1-1 0,1 0 0,-1 0 1,0 0-1,-1 0 0,1 0 0,1-9 0,-3 10-5,0 0 0,0 0 0,0-1 0,-1 1 0,1 0 0,-1 0 0,0 0 0,0 0 0,0 1 0,-1-1 0,1 0 0,-1 0 0,0 1 0,-4-7 0,5 9 30,-1-1 0,0 0 1,1 1-1,-1 0 0,0-1 1,0 1-1,1 0 0,-1 0 0,0 0 1,0 0-1,0 0 0,-1 0 0,1 0 1,0 1-1,0-1 0,0 1 1,0 0-1,-1 0 0,1-1 0,0 1 1,0 1-1,-1-1 0,1 0 0,0 1 1,0-1-1,0 1 0,0-1 1,0 1-1,-3 1 0,1 0 29,1 0 0,-1 1 0,1-1 0,-1 1 1,1 0-1,0 0 0,0 0 0,0 0 0,1 0 0,-1 1 0,1-1 0,0 1 0,-1 0 0,2-1 0,-4 9 0,-2 6 524,-8 38 0,14-53-486,-2 10 231,0 1-1,1-1 1,0 1 0,1-1-1,1 26 1,0-36-277,1 0 0,-1 0 0,1 0 0,0 0 0,0 0 0,0 0 0,0 0 1,0-1-1,0 1 0,1 0 0,-1-1 0,1 1 0,0-1 0,0 0 1,0 0-1,0 1 0,0-1 0,0-1 0,1 1 0,-1 0 0,1 0 0,-1-1 1,1 1-1,0-1 0,0 0 0,-1 0 0,1 0 0,0 0 0,0-1 1,0 1-1,0-1 0,5 1 0,-1-1-167,0 0-1,1 0 1,-1-1-1,0 1 1,0-2 0,0 1-1,0-1 1,0 0 0,0 0-1,-1-1 1,1 0 0,-1 0-1,1-1 1,-1 1-1,0-2 1,0 1 0,-1 0-1,0-1 1,8-8 0,26-28-3444,-5 1-2964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2.7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6545,'0'0'8090,"8"151"-6362,4-76-415,1 2-521,7-4-248,-3-10-312,-1-6-160,-1-15 8,-6-13-80,-2-12-280,-5-10-456,-4-16-2617,-14-10-2280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3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35 354 2961,'0'0'8675,"16"0"-7820,-1-2-609,-1 0-37,0 1-1,0 0 1,0 1 0,0 0 0,0 1 0,0 1-1,20 5 1,-32-7-201,1 1 0,-1 0 0,1 0-1,-1 0 1,0 0 0,0 1 0,1-1 0,-1 1 0,0-1-1,0 1 1,0 0 0,0 0 0,-1 0 0,1 0-1,0 0 1,-1 0 0,0 0 0,1 1 0,0 3 0,-1-3 58,-1-1 1,1 1 0,-1 0 0,0-1 0,0 1 0,-1 0-1,1-1 1,0 1 0,-1 0 0,0-1 0,1 1-1,-1-1 1,0 1 0,0-1 0,-3 5 0,-3 4 187,-1 0 1,0-1-1,-1 0 1,0 0-1,-1-1 1,-12 11-1,8-9-370,-1 1 296,1 0 0,-22 12 0,33-22-347,-1 0-1,1 0 1,-1-1-1,1 1 1,-1-1-1,0 0 1,0 0-1,1 0 1,-1 0-1,0-1 1,0 1-1,0-1 1,0 0-1,0 0 1,0-1-1,0 1 1,-4-2-1,2-4-4197</inkml:trace>
  <inkml:trace contextRef="#ctx0" brushRef="#br0" timeOffset="1">300 1 14403,'0'0'4113,"62"147"-3305,-46-85-248,-3-1-168,-4-7-272,-4-10-120,3-9 0,-1-12-792,-2-21-968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3.4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81 8090,'0'0'10362,"102"94"-10370,-80-94-536,-2 0-448,-5 0-721,-1-20-703,-6 0-745,5-2-2640</inkml:trace>
  <inkml:trace contextRef="#ctx0" brushRef="#br0" timeOffset="1">294 0 8002,'0'0'7777,"-40"159"-6064,16-81-473,2 10-608,-5-2-96,3-21-280,-2 1-256,5-17-328,-10-10-1064,3-16-1289,3-15-2688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3.7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 8970,'0'0'6073,"-3"124"-4560,-3-31-449,4 0-48,-3-7-232,3-14-264,-3-26-304,1-2-216,-5-2-688,3-18-1424,5-15-3922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4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0 13971,'0'0'5106,"1"14"-5083,0-12-24,1 13 21,-1 0-1,0 22 1,-2-30-33,1 0 0,-1 0 0,-1 0 0,1 0 0,-1 0 1,0 0-1,-1 0 0,1-1 0,-1 1 0,-5 6 0,2-5-49,0 0 1,-1-1-1,1 0 0,-16 11 0,-5 6-34,27-24 84,-1 1 1,1-1-1,0 1 1,-1-1 0,1 1-1,0 0 1,0-1 0,-1 1-1,1-1 1,0 1-1,0 0 1,0-1 0,0 1-1,0-1 1,0 1-1,0 0 1,0-1 0,0 1-1,0-1 1,0 1 0,0 0-1,0-1 1,1 1-1,-1-1 1,0 1 0,0 0-1,1-1 1,-1 1-1,0-1 1,1 1 0,-1-1-1,0 1 1,1-1 0,-1 1-1,1-1 1,-1 0-1,1 1 1,-1-1 0,1 0-1,-1 1 1,2-1-1,30 19 221,-20-12-143,-8-4-54,-1 0 0,1 1 0,-1 0 1,0-1-1,0 1 0,0 0 0,0 0 1,-1 1-1,0-1 0,0 0 0,0 1 1,0 0-1,-1-1 0,0 1 0,0 0 1,0 0-1,0 5 0,1 5 232,-2-1-1,0 1 1,0 0 0,-4 21 0,-2-29 210,-10-6-1018,16-25-6360,0 14 1802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5.4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12883,'0'0'5800,"20"-1"-5400,10-2-253,-10 0-44,0 2 0,0 0 1,29 4-1,-45-3-99,0 0 1,1 1-1,-1-1 1,1 1-1,-1 1 1,0-1-1,0 0 1,1 1-1,-1 0 1,0 0-1,0 0 1,-1 1-1,1-1 1,0 1-1,-1 0 1,0 0-1,0 0 1,0 0-1,0 1 1,0-1-1,0 1 1,-1 0-1,0-1 1,0 1 0,0 0-1,0 1 1,0-1-1,1 6 1,-2-1-5,1-1 1,-1 1-1,-1 0 1,0-1-1,0 1 1,0 0-1,-1-1 1,-1 1-1,1-1 1,-1 1-1,-1-1 1,0 0-1,0 0 1,-4 9 0,1-5-51,-1 0 1,0-1 0,0 0 0,-1 0 0,-1 0-1,1-1 1,-2-1 0,-15 14 0,25-23 48,0 0 1,0 0 0,0 0-1,-1 0 1,1 0 0,0 0-1,0 0 1,0 0 0,0 1-1,0-1 1,0 0 0,-1 0-1,1 0 1,0 0 0,0 0-1,0 0 1,0 0 0,0 1-1,0-1 1,0 0 0,0 0-1,0 0 1,-1 0 0,1 0-1,0 1 1,0-1 0,0 0 0,0 0-1,0 0 1,0 0 0,0 0-1,0 1 1,0-1 0,0 0-1,0 0 1,0 0 0,0 0-1,0 1 1,0-1 0,1 0-1,-1 0 1,0 0 0,0 0-1,0 0 1,0 1 0,0-1-1,0 0 1,0 0-1,11 3 35,24-3 95,-27 0-92,195-5 77,-201 5-114,-1 0-1,1 1 1,-1-1-1,1 0 1,-1 1-1,1-1 1,-1 1-1,1-1 1,-1 1-1,1 0 1,-1-1-1,0 1 1,1 0-1,-1 0 1,0 0-1,0 0 1,0 0-1,1 0 1,-1 1-1,0-1 1,1 3-1,0-1 5,0 1 0,0 0 0,-1 1-1,0-1 1,0 0 0,0 0-1,1 9 1,-1 5 135,-1 0 0,-4 35 0,1-35-79,0 1 0,-1 0 0,-1-1 0,-1 0 0,-1 0 0,0 0 0,-1-1 0,-1 0 0,-1-1 0,0 0 0,-24 29 0,30-41-161,3-2 29,0-1-1,-1 0 0,1 1 1,-1-1-1,1 0 0,-1 1 1,1-1-1,-1 0 0,1 0 1,-1 0-1,0 0 0,0-1 1,0 1-1,1 0 0,-1-1 1,0 1-1,0-1 0,-2 0 1,0-3-2193,3-12-2210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26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8370,'0'0'5054,"20"1"-4494,137 10 535,45-4 48,29 3-2442,-227-10 917,17 3-935,-11 5-2648,-9-5-37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5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15187,'0'0'3809,"20"6"-3500,64 20-127,-78-24-176,0 0 0,0 1 1,0 0-1,0 0 0,0 0 1,-1 1-1,0 0 0,9 8 0,-11-10-12,-1 1-1,0-1 0,-1 1 0,1-1 0,0 1 0,-1 0 0,1 0 0,-1 0 1,0-1-1,0 1 0,0 1 0,0-1 0,0 6 0,-1-3-14,-1 1 0,0 0 1,0 0-1,-1-1 0,1 1 0,-1-1 0,-1 1 0,1-1 0,-1 0 0,-1 0 0,1 0 1,-1 0-1,-6 8 0,-12 12-41,17-21 52,0 0 0,0 1 1,0 0-1,1 0 0,0 0 0,0 0 1,0 1-1,-3 9 0,7-16 13,0 1 0,0-1-1,0 0 1,0 1-1,0-1 1,1 0 0,-1 1-1,0-1 1,0 1-1,0-1 1,0 0 0,1 1-1,-1-1 1,0 0 0,0 0-1,1 1 1,-1-1-1,0 0 1,1 1 0,-1-1-1,0 0 1,1 0-1,-1 0 1,0 1 0,1-1-1,-1 0 1,0 0-1,1 0 1,-1 0 0,1 0-1,-1 0 1,0 0-1,1 0 1,-1 0 0,1 0-1,-1 0 1,1 0 0,21 0 185,-15 0-106,6-2 83,1 1 0,-1-2 0,0 0 0,0 0 0,0-1 0,0-1 0,-1 0 0,24-14 0,-22 12-279,1-1-1,0 2 1,0 0 0,1 1-1,20-5 1,-14 10-2221,-8 6-2411,-2 7-3490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6.2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764 1343 4121,'0'0'13954,"-9"4"-12681,-1 0-1092,0 0 0,0-1-1,0 0 1,-1-1 0,1 0-1,-1-1 1,1 0 0,-1 0-1,0-1 1,1 0 0,-18-4 0,16 0-163,-1-1 1,1 0 0,0-1 0,1-1-1,-1 0 1,2-1 0,-1 0-1,1 0 1,-12-13 0,-85-100-91,97 109 67,-53-71-75,3-3 0,5-3 0,-50-107 0,88 163 105,2 0 0,2 0 1,1-2-1,1 0 0,-5-36 0,14 63 16,1 0-1,1-1 1,-1 1 0,1 0 0,1 0 0,-1 0-1,1 0 1,1 0 0,0 0 0,0 0-1,0 0 1,8-14 0,-3 10 6,1 1-1,0 0 1,0 1-1,2 0 1,-1 0 0,20-14-1,3-1-42,1 2 1,1 1-1,1 2 0,1 1 1,65-24-1,-35 21-8,1 2 0,101-16-1,-118 28 0,-1 2 0,1 1-1,0 4 1,98 8-1,-127-4-10,0 1-1,0 1 1,-1 0-1,0 2 0,0 0 1,0 2-1,-1 0 1,0 1-1,0 1 0,-2 1 1,1 0-1,-1 1 1,-1 1-1,17 19 0,-19-17-28,0 1 0,-2 1 1,0 0-1,-1 1 0,0 0 0,-2 1 0,0 0 0,-2 0 0,0 0 0,-1 1 0,-1 1 0,-1-1 0,-1 0 0,0 1 0,-2 0 0,-1-1 0,-1 1 1,0 0-1,-2-1 0,0 1 0,-2-1 0,-9 28 0,3-19 37,-3-1 0,0-1-1,-1-1 1,-2 0 0,-1 0 0,-1-2 0,-1-1 0,-1 0 0,-2-1-1,-31 25 1,20-21-393,-1-2 0,-2-1 0,0-1 0,-2-2 0,0-2 0,-80 26 0,42-24-3925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46.6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10082,'0'0'13707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0.5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207 1 3489,'0'0'11980,"-11"7"-11580,9-6-386,-3 2 60,-1 0-1,1 0 0,0 1 0,0 0 0,1 0 0,-1 0 0,1 1 0,0-1 0,0 1 0,0 0 0,1 0 0,0 1 0,0-1 0,0 1 0,0-1 0,-1 7 0,-33 97 1650,14-46-989,3 1 1,-22 122-1,40-152-2218,3-50-4441,-1-16 1176,0-2-1575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1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3289,'0'0'8309,"1"18"-7311,8 38 560,30 101-1,-25-106-1145,-7-24-267,2-1-1,13 32 1,-21-57-34,-5-9 741,-2-4-836,0 1 1,1-1-1,1 0 1,0 0 0,0 0-1,1-1 1,-2-19-1,0-94-53,5 107 126,0 17-82,1 0 0,-1-1 0,0 1 0,1 0 0,-1 0 0,1 0 0,0 0 0,0 0 0,0 0 0,0 0 0,0 1 0,0-1 0,0 0 0,0 0 0,1 1 1,-1-1-1,1 1 0,-1-1 0,1 1 0,0 0 0,0 0 0,-1-1 0,1 1 0,0 0 0,0 1 0,0-1 0,0 0 0,0 0 0,0 1 0,0 0 0,0-1 0,5 1 0,8-2-232,1 1 0,0 1 0,24 2 0,-13-1-768,16 0-2598,-8 4-3100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1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106 189 7090,'0'0'9248,"15"-16"-9239,46-50 15,-59 64-15,0 1 0,-1-1 0,1 0-1,-1 1 1,0-1 0,1 0-1,-1 0 1,0 0 0,0 0 0,0 0-1,0 0 1,-1-1 0,1 1-1,-1 0 1,1 0 0,-1 0 0,0-1-1,0 1 1,0 0 0,0 0-1,0-1 1,0 1 0,-1-4-1,-1-4 29,2 8-22,-1 0 0,1 0 0,-1 0 0,0 0 1,1 0-1,-1 0 0,0 0 0,0 1 0,-1-1 0,1 0 0,0 0 0,-1 1 1,1-1-1,-1 1 0,1-1 0,-1 1 0,1 0 0,-1-1 0,0 1 0,0 0 1,0 0-1,0 0 0,-4-1 0,4 1 16,0 0 0,0 1-1,-1-1 1,1 1 0,-1-1 0,1 1 0,0 0 0,-1-1-1,1 1 1,-1 1 0,1-1 0,-1 0 0,1 1 0,0-1 0,-1 1-1,1-1 1,0 1 0,-1 0 0,1 0 0,0 0 0,-4 3-1,-6 9 47,2 0 0,-1 1-1,2 0 1,0 0-1,0 1 1,-9 24 0,12-26 68,2-6-27,1 1-1,0-1 1,0 1 0,1 0-1,0 0 1,0-1 0,-1 15-1,3-20-106,0 0 0,0 0-1,0 0 1,0 0 0,1 0-1,-1 0 1,1-1 0,-1 1-1,1 0 1,0 0 0,0 0-1,-1-1 1,1 1 0,1 0-1,-1-1 1,0 1 0,0-1-1,0 1 1,1-1 0,-1 0-1,1 1 1,-1-1 0,1 0-1,-1 0 1,1 0 0,0 0-1,0 0 1,-1-1 0,1 1 0,0 0-1,0-1 1,0 1 0,0-1-1,0 0 1,0 0 0,0 0-1,2 0 1,7 1-105,-1-2 0,1 1 0,-1-1 0,1-1-1,-1 0 1,0 0 0,0-1 0,0 0 0,0-1 0,13-7 0,6-5-1969,51-38 1,-74 49 1609,33-24-4227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1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7009,'0'0'7026,"4"30"-6358,45 247 1741,-31-211-1823,2 10 114,-2 1-1,7 78 0,-21-113-3154,-25-82-2942,1 4 382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2.2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1 107 1792,'0'0'10257,"15"-12"-9111,1-1-832,-8 5-169,1 0 0,0 1 1,1 0-1,0 1 0,0 0 1,0 1-1,1 0 0,18-6 0,-17 7 5,1 0 0,-1 1 0,1 0 0,0 1 0,0 1-1,0 0 1,0 1 0,20 2 0,-31-2-128,0 1 0,-1 0 1,1-1-1,-1 1 0,1 0 0,-1 0 0,1 0 1,-1 1-1,0-1 0,1 0 0,-1 0 1,0 1-1,0-1 0,0 1 0,0-1 1,0 1-1,0-1 0,0 1 0,-1 0 1,1-1-1,-1 1 0,1 0 0,-1 0 1,1-1-1,-1 4 0,2 51 633,-2-48-549,-1 0-56,1 0 1,-2 0-1,1 0 1,-1 0-1,-1-1 1,1 1-1,-1-1 1,-1 1-1,1-1 1,-1 0-1,0 0 0,-8 9 1,3-5-64,0-2 0,0 1 1,0-1-1,-2 0 0,1-1 0,-22 13 1,28-19-116,1 0 0,-1 0 0,0 0 1,0-1-1,0 0 0,0 1 1,-7 0-1,9-2-61,1 0 0,0 0 0,-1 0 0,1 0 0,0 0 0,-1 0 0,1-1 0,0 1 0,-1 0 0,1-1 0,0 1 0,0-1 0,-1 1 0,1-1 0,0 0-1,0 0 1,0 1 0,0-1 0,0 0 0,0 0 0,0 0 0,0 0 0,0 0 0,0 0 0,1 0 0,-2-2 0,-7-18-6339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2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5329,'0'0'9650,"27"95"-8338,-12-48-487,-4 3-337,3-5-264,-1-5-152,-2-7-32,3-4-40,-4-5-424,-3 0-600,4 5-1089,-4-5-952,4-4-2200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2.9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30 5249,'0'0'11795,"64"115"-11355,-39-93-392,-1-8-48,-2-6-728,-4-7-801,-2-6-1031,-6-17-1353,-3-5-2200</inkml:trace>
  <inkml:trace contextRef="#ctx0" brushRef="#br0" timeOffset="1">318 1 3121,'0'0'10842,"-34"162"-8514,14-47-279,-4 27-649,-11 4-352,-1-25-375,1-38-353,6-35-320,12-13-40,-12-3-1257,2-6-1479,-4-10-5130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27.1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3873,'0'0'9946,"110"0"-9362,-57 0-136,7 0 184,0 0-160,-2 0-240,-7 0-80,-5 0-152,-11 0 0,-10 0-496,-10 4-680,-15 5-608,0 0-1073,-2-2-1224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3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106 1 520,'0'0'14978,"-6"10"-14281,-5 12-371,2 0-1,0 0 1,2 1-1,-9 43 1,-12 108 1319,26-159-1517,-7 59 552,0 115-1,9-184-741,1-1-1,-1 1 0,0-1 1,1 0-1,0 1 1,3 7-1,-3-11-212,-1 1 0,1-1 0,0 1-1,0-1 1,0 1 0,0-1 0,1 0 0,-1 1 0,0-1-1,1 0 1,-1 0 0,0 0 0,1 0 0,0 0 0,-1 0 0,1 0-1,-1-1 1,1 1 0,3 0 0,7 0-5409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4.6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40 4297,'0'0'12785,"14"-7"-12742,47-21-36,-60 27-7,0 1 1,0-1 0,1 1-1,-1-1 1,0 1 0,1 0-1,-1-1 1,0 1 0,0 0-1,1 0 1,-1 0-1,0 0 1,1 0 0,-1 0-1,0 0 1,1 1 0,-1-1-1,0 0 1,0 1 0,1-1-1,-1 1 1,0-1 0,0 1-1,0 0 1,0 0 0,0-1-1,1 1 1,-2 0 0,1 0-1,0 0 1,0 0-1,0 0 1,0 0 0,1 2-1,-1 1 12,1 0 0,0 1 0,-1-1 0,0 1 0,0-1 0,0 10 0,0-13-6,0 19 20,-1 0 1,-1-1 0,0 1 0,-1-1 0,-1 1-1,-1-1 1,-1 0 0,-1 0 0,0-1-1,-1 0 1,-1 0 0,-1 0 0,-15 22-1,16-29-65,-1 2 58,24-20-43,-3 0 29,1 0-1,-1 1 0,1 0 1,0 1-1,0 0 0,1 1 1,-1 1-1,1 0 0,0 0 1,0 2-1,28-1 0,-41 2-2,0 1-1,-1-1 1,1 0-1,0 0 1,0 0-1,-1 0 1,1 1-1,0-1 1,-1 0-1,1 1 1,0-1-1,-1 0 1,1 1-1,0-1 1,-1 1-1,1-1 1,-1 1-1,1-1 1,-1 1-1,1-1 1,-1 1-1,1 0 1,-1-1-1,0 1 1,1 0-1,-1-1 1,0 2-1,5 26 270,-12 28 238,5-46-455,-1 0-1,0 0 1,-1 0 0,0-1-1,0 1 1,-1-1 0,0 0-1,-8 10 1,8-13-436,0 0 0,0-1-1,-1 1 1,0-1 0,0 0 0,-12 7-1,3-5-3725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5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4385,'0'0'13918,"18"10"-13738,55 32-66,-71-41-116,0 1 0,1-1 1,-1 1-1,0-1 0,0 1 0,0 0 0,0 0 0,0 0 0,0 0 0,0 0 0,-1 0 0,1 0 0,-1 1 0,1-1 0,-1 0 0,0 1 0,0 0 1,0-1-1,0 1 0,-1-1 0,1 1 0,-1 0 0,1-1 0,-1 1 0,0 0 0,0 0 0,0-1 0,-1 1 0,1 0 0,-1-1 0,1 1 0,-2 4 1,-2 0-8,0 0-1,0 0 1,-1 0 0,0-1 0,0 1 0,0-1 0,-10 8 0,3-3-18,8-9 21,0 1-1,0 0 1,0 1-1,1-1 1,0 1-1,-1-1 1,1 1-1,1 0 1,-1 0-1,0 0 0,-2 7 1,6-11 9,-1 1-1,1-1 1,-1 1 0,1-1 0,0 1-1,-1-1 1,1 1 0,0-1 0,-1 0 0,1 0-1,0 1 1,-1-1 0,1 0 0,0 0-1,0 0 1,-1 0 0,1 0 0,0 0-1,-1 0 1,1 0 0,0 0 0,0 0-1,-1 0 1,1 0 0,1-1 0,3 1 45,12-2 87,-1 0 1,1-1-1,0 0 1,-1-2-1,26-10 0,11-3 72,113-31-1471,-116 33-2836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6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20 295 2633,'0'0'11527,"-3"-4"-10662,2 3-717,-1 0-82,1 0 0,0 0 1,0 0-1,0 0 0,0 0 0,-1-1 0,1 1 0,1 0 0,-1-1 0,0 1 0,0 0 0,0-1 1,1 1-1,-2-3 0,3 3 38,0 0 0,0 0 0,0 0 1,-1 0-1,1 0 0,0 0 0,0 0 0,1 0 0,-1 0 1,0 0-1,0 1 0,0-1 0,0 0 0,1 1 1,-1-1-1,0 1 0,1 0 0,0-1 0,4-1 180,526-218 1955,-510 211-2638,40-11-780,-58 19 694,0 0 0,0 1-1,0 0 1,0-1 0,0 1 0,-1 1-1,8 0 1,-11-1 323,0 0-1,1 0 0,-1 0 1,0 0-1,0 0 1,1 0-1,-1 0 0,0 1 1,0-1-1,1 0 0,-1 0 1,0 0-1,0 0 1,1 1-1,-1-1 0,0 0 1,0 0-1,0 0 1,0 1-1,1-1 0,-1 0 1,0 0-1,0 1 0,0-1 1,0 0-1,0 1 1,0-1-1,0 0 0,0 0 1,1 1-1,-1 14-5978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7.3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0 318 10186,'0'0'6554,"101"-73"-6154,-21 33 48,0 1-216,6-1-64,0 4-168,-17 10 0,35-3-656,-24 9-2553,-23 5-3840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09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100 1 9394,'0'0'6317,"-3"7"-6262,-1 8 77,-1 1-1,2 0 1,0 0 0,1 0-1,1 0 1,1 28 0,0-15 93,-5 38 0,3-58-217,0 1 0,0-1 0,-1 1 0,0-1 0,0 0 0,-1 0 0,-10 16 0,14-25-7,-1 2-8,0 0 1,0 0 0,0 0 0,0-1 0,0 1-1,0 0 1,0-1 0,-1 1 0,1-1 0,-1 1-1,1-1 1,-1 0 0,1 0 0,-1 1 0,0-1-1,0 0 1,1 0 0,-1-1 0,0 1 0,0 0-1,0-1 1,0 1 0,0-1 0,-3 1 0,5-2-14,0 0 0,0 1 0,0-1 0,1 0 0,-1 1 0,0-1 0,0 1 0,0-1 0,0 0 1,1 1-1,-1-1 0,0 1 0,1-1 0,-1 0 0,0 1 0,1-1 0,-1 1 0,1-1 0,-1 1 1,1 0-1,-1-1 0,1 1 0,-1-1 0,1 1 0,-1 0 0,2-1 0,6-1 7,1 0 0,-1 0 0,0 1 0,1 0 0,-1 0 0,1 1 0,-1 0 0,1 1-1,14 2 1,-19-2 27,0 0-1,0 0 0,0 0 0,-1 1 0,1-1 0,0 1 0,-1 0 0,1 0 0,-1 0 0,0 1 1,0-1-1,0 1 0,0 0 0,0 0 0,0 0 0,-1 0 0,0 0 0,1 1 0,-1-1 1,0 1-1,-1-1 0,3 6 0,-1 3 175,-1-1-1,-1 1 1,1 20 0,-2-20-126,1-1 0,0 0 1,0 0-1,1 1 1,7 19-1,-8-29-67,0 1 0,0-1 1,1 0-1,-1 1 0,1-1 0,-1 0 0,1 0 0,0 0 1,0 0-1,0-1 0,0 1 0,0 0 0,0-1 0,1 1 1,-1-1-1,0 0 0,1 0 0,-1 0 0,1 0 0,-1 0 1,1-1-1,-1 1 0,1-1 0,0 1 0,-1-1 0,1 0 1,0 0-1,-1 0 0,5-1 0,-2-1-26,-1 1 0,1 0 0,-1-1 0,0 0 0,1 0-1,-1-1 1,0 1 0,0-1 0,-1 0 0,1 1 0,0-2 0,-1 1 0,0 0 0,0-1-1,0 0 1,4-6 0,6-9-1211,20-40-1,-13 11-3162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0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13827,'0'0'979,"7"17"-944,-4-10-31,8 18 196,-1 1-1,12 53 0,35 119 1051,-57-197-1246,2-150 1463,-3 117-1394,0 18 95,0 0-1,4-27 1,-2 40-169,-1 0-1,1 0 1,0 0 0,-1 0-1,1 0 1,0 0-1,0 0 1,0 1 0,0-1-1,0 0 1,0 0 0,0 1-1,0-1 1,0 0 0,0 1-1,0-1 1,1 1-1,-1 0 1,0-1 0,0 1-1,0 0 1,1 0 0,1 0-1,33-3-47,-32 2 38,8 1 100,45 1-1629,-53-1 1000,0 1 1,0 0 0,-1 0 0,1 0 0,0 1-1,-1-1 1,1 1 0,-1 0 0,1 0 0,-1 0 0,0 0-1,4 3 1,3 5-4142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0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10 928,'0'0'11647,"-2"20"-10951,-5 69 220,6-85-829,1 1-1,0-1 0,0 1 1,0 0-1,1-1 1,-1 1-1,1-1 1,0 1-1,0-1 1,1 1-1,0-1 1,-1 0-1,1 0 1,1 0-1,-1 0 1,1 0-1,-1 0 1,1 0-1,5 4 1,-4-5-51,0-1 1,0 0-1,0 1 1,0-2 0,0 1-1,0 0 1,0-1-1,1 0 1,-1 0-1,1 0 1,-1 0-1,1-1 1,-1 0 0,1 0-1,-1 0 1,6-1-1,-7 0-32,0 1-1,0-1 1,0 0-1,0 0 0,0 0 1,-1 0-1,1 0 1,0-1-1,-1 1 1,1-1-1,-1 1 0,1-1 1,-1 0-1,0 0 1,0 0-1,0-1 1,0 1-1,0 0 0,0-1 1,0 1-1,-1-1 1,0 0-1,1 0 1,-1 1-1,0-1 0,0 0 1,-1 0-1,2-4 1,0-7-126,0 0 1,-1 0-1,0-1 1,-2-22-1,0 33 58,1 0 1,-1 0-1,1 1 1,-1-1-1,0 0 0,0 0 1,-1 0-1,1 1 1,-1-1-1,0 1 0,0-1 1,0 1-1,0 0 1,-1 0-1,-4-5 0,5 6 27,1 1 1,-1 0-1,0 0 0,0 0 0,0 0 0,0 0 0,0 0 0,0 0 0,0 1 0,0-1 0,0 1 0,0-1 1,0 1-1,0 0 0,0 0 0,0 0 0,-1 0 0,1 0 0,0 1 0,0-1 0,0 1 0,0-1 1,0 1-1,0 0 0,0-1 0,0 1 0,0 0 0,1 0 0,-1 1 0,-2 1 0,1-1-214,-23 18 286,25-19-332,0 0 0,0 0 0,0 0 1,1 0-1,-1 0 0,0 0 0,1 0 0,-1 0 0,1 0 1,-1 0-1,1 1 0,-1-1 0,1 0 0,0 2 0,9-1-3984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0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0 1 6361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1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6361,'2'14'6798,"-3"10"-5148,3 32-1013,9 17 436,-3-25-934,3 82 1,-12-182-1812,0 16 1167,1 1 1,1-1-1,2 1 0,13-58 1,-16 92 531,0 0 0,0 0 1,0 0-1,0 0 0,1 0 1,-1 0-1,0 0 0,1 0 0,-1 0 1,1 0-1,-1 0 0,1 0 1,-1 0-1,1 0 0,0 1 1,-1-1-1,1 0 0,0 0 1,0 1-1,-1-1 0,1 0 0,0 1 1,0-1-1,0 1 0,0-1 1,0 1-1,0-1 0,0 1 1,0 0-1,0 0 0,0-1 1,0 1-1,0 0 0,0 0 0,0 0 1,0 0-1,0 0 0,0 0 1,0 0-1,0 1 0,0-1 1,0 0-1,0 1 0,0-1 1,0 0-1,0 1 0,0-1 1,0 1-1,0-1 0,0 1 0,0 0 1,-1-1-1,1 1 0,0 0 1,0 1-1,8 5 414,-1 1 1,0 1 0,12 17-1,-17-22-442,59 96 482,-62-100-606,0 0 1,0 0-1,1 1 0,-1-1 0,0 0 1,0 0-1,0 0 0,1 1 0,-1-1 0,0 0 1,0 0-1,1 0 0,-1 0 0,0 0 1,1 1-1,-1-1 0,0 0 0,0 0 1,1 0-1,-1 0 0,0 0 0,1 0 1,-1 0-1,0 0 0,0 0 0,1 0 0,-1 0 1,0 0-1,1-1 0,-1 1 0,0 0 1,0 0-1,1 0 0,-1 0 0,1 0 1,0-5-3609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27.5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10626,'0'0'4609,"128"-6"-4225,-83 3-208,5 3 0,-5 0-96,-6 0-80,-10 0 0,-11 0-88,-5 0-480,-10 0-680,-3 16-632,-9 1-209,-9-3-815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1.4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0 1664,'0'0'8898,"-6"17"-8056,2-4-613,-2 1 86,2 0-1,0 0 0,0 1 1,2-1-1,0 1 0,-1 21 1,3-23-63,1 0 0,0 0 0,1 0 0,0-1 0,1 1 0,0 0 0,8 17 0,-10-26-218,1-1 0,-1 1 0,1-1 0,0 1 0,0-1 0,1 0 0,-1 0 0,1 0 0,-1 0 0,1-1 0,0 1 0,0-1 0,0 0 0,0 1 0,1-1 0,-1-1 0,0 1 0,1 0-1,0-1 1,-1 0 0,1 0 0,0 0 0,0 0 0,-1 0 0,1-1 0,0 0 0,0 0 0,0 0 0,4 0 0,-4-1-12,0-1 0,0 1-1,0 0 1,0-1 0,-1 0 0,1 0 0,0 0 0,-1 0-1,0-1 1,0 1 0,1-1 0,-1 0 0,-1 0 0,1 0-1,0 0 1,-1-1 0,0 1 0,1-1 0,-1 1-1,-1-1 1,1 0 0,1-4 0,4-11-125,0 0 0,-2-1-1,3-21 1,-4 23-287,-2-1 0,-1 1 0,-1-25 0,0 42 361,0 0 0,0-1 0,0 1 0,0 0 0,0 0 0,0 0 0,-1 0 0,1 0 0,0 0 0,-1 0 1,1 0-1,-1 0 0,0 0 0,1 0 0,-1 0 0,1 0 0,-1 1 0,0-1 0,0 0 0,0 0 0,1 1 0,-1-1 0,0 0 0,0 1 0,-2-1 0,1 0-33,-1 0 0,1 0 0,-1 1 0,1 0 0,-1-1 0,1 1 1,-1 0-1,0 0 0,1 0 0,-5 1 0,0 1-86,0-1 0,0 1 1,1 0-1,-1 1 1,1-1-1,-1 2 0,-10 6 1,-28 29-2498,34-26-147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1.8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9514,'0'0'5220,"16"12"-5024,51 37-68,-62-45-116,0 0 0,-1 0 0,1 0 1,-1 1-1,1 0 0,-1 0 0,-1 0 0,1 0 0,-1 1 1,0-1-1,0 1 0,-1 0 0,1-1 0,-1 1 0,-1 1 1,1-1-1,-1 0 0,0 0 0,0 0 0,-1 1 0,0-1 1,0 7-1,-3 1-58,1 1 1,-2-1-1,0 0 1,-1 0-1,0 0 1,-1-1-1,-9 16 1,15-28 36,0-1-1,-1 1 1,1-1 0,-1 1-1,1-1 1,0 1 0,-1-1 0,1 1-1,0 0 1,0-1 0,0 1 0,-1-1-1,1 1 1,0 0 0,0-1-1,0 1 1,0 0 0,0-1 0,0 1-1,0-1 1,0 1 0,0 0 0,1-1-1,-1 1 1,0 0 0,0-1-1,1 1 1,-1-1 0,0 1 0,0-1-1,1 1 1,-1-1 0,1 1-1,-1-1 1,0 1 0,1-1 0,-1 1-1,1-1 1,-1 1 0,1-1 0,-1 0-1,1 1 1,0-1 0,-1 0-1,1 0 1,-1 1 0,1-1 0,0 0-1,-1 0 1,2 0 0,44 1 481,-13-1-432,-29 2-43,-1-1 1,1 1 0,0-1-1,-1 1 1,0 0 0,1 0-1,-1 1 1,0-1 0,0 1-1,-1-1 1,1 1 0,0 0-1,-1 0 1,0 0 0,1 1-1,-1-1 1,2 6 0,3 6-736,-1 0 1,7 29-1,-9-30-391,1 7-2378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12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7194,'0'0'10042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9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618 1332 5721,'0'0'3925,"-21"2"-2725,6 0-915,-22 3 581,1-2 0,-61-2 1,80-3-637,-1-1 0,1-1 1,0-1-1,1-1 1,0 0-1,-1-1 0,-28-17 1,26 12-91,0 0-1,1-2 1,0 0 0,1-1 0,-25-29 0,30 27-105,0 0 1,1-1 0,0-1-1,2 0 1,0 0 0,1-1 0,1 0-1,1 0 1,-4-29 0,1-7-52,2 0 0,2-72 0,5 106-13,1-1 1,1 0 0,1 0-1,1 1 1,1 0-1,1 0 1,1 0 0,1 0-1,0 1 1,2 1-1,0-1 1,15-19-1,-2 6 20,1 0-1,2 2 0,1 0 1,2 2-1,1 1 0,1 2 0,48-33 1,-52 42 18,2 1 1,0 1 0,1 1-1,1 2 1,0 1 0,1 2-1,0 1 1,0 1 0,61-5-1,-31 8 24,-1 3 1,91 9-1,-123-4-34,0 2-1,-1 1 1,0 1-1,0 2 1,-1 0-1,0 2 1,40 23-1,-50-24 23,-1 1-1,0 0 0,-1 2 1,0 0-1,-1 0 0,-1 1 1,0 1-1,-1 0 0,0 1 1,-2 0-1,0 1 0,0 0 1,-2 1-1,0-1 0,-1 2 1,-1-1-1,0 1 0,-2 0 1,5 35-1,-6-15 130,-1 1-1,-1 0 1,-3 0-1,-1 0 1,-2-1 0,-12 48-1,11-63-89,-2-1 0,0 0 0,-2 0 0,0-1-1,-1 0 1,-2 0 0,0-2 0,-1 1 0,-1-2 0,-1 0 0,-27 25 0,24-28-146,0-1 1,-1-1 0,-1-1-1,0-1 1,-1-1-1,-1-1 1,1 0 0,-1-2-1,-37 8 1,-4-4-1715,0-2-1,-88 0 1,91-8-1838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6:29.4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10890,'0'0'0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9:20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1 440 6225,'0'0'6340,"19"-2"-5434,128-13 504,69-2 244,171-21-720,256-78-711,45-6-71,-638 115-152,198-31-7,-182 24-2,110-36 1,-171 48-158,-4 2 63,0 0 0,1 0-1,-1-1 1,0 1-1,0 0 1,0-1 0,0 1-1,0-1 1,0 1 0,0-1-1,0 1 1,0-1-1,0 0 1,0 1 0,-1-1-1,1 0 1,0 0 0,0 0-1,-1 0 1,1 1-1,0-1 1,0-2 0,-4 1-2234,-12 0-1577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5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275 61 6633,'0'0'6160,"-15"-11"-5101,-49-32-199,63 43-838,0-1 0,1 0 0,-1 1 0,0-1-1,0 1 1,0-1 0,0 1 0,1-1-1,-1 1 1,0-1 0,0 1 0,0 0-1,0 0 1,0 0 0,0-1 0,0 1 0,0 0-1,0 0 1,0 0 0,0 0 0,0 1-1,0-1 1,0 0 0,0 0 0,0 0 0,0 1-1,0-1 1,0 1 0,0-1 0,0 1-1,0-1 1,1 1 0,-1-1 0,0 1-1,0 0 1,0 0 0,-10 14 235,0 1 0,1 0 0,1 0 0,0 0 0,1 2 0,-8 25 0,13-35-177,-16 45 474,3 2 0,1 0 0,4 1 0,1 0 0,-3 107-1,13-142-394,0-1-1,1 0 0,1 1 0,1-1 0,11 36 0,-10-45-112,0-1-1,1 1 0,0-1 1,1 0-1,0-1 1,1 0-1,-1 1 0,2-2 1,-1 1-1,1-1 1,15 11-1,-8-8-44,1 0 0,0-1 0,0-1 0,1-1 0,28 11 0,-37-16-141,1 0 1,0-1-1,-1 0 0,1-1 0,0 0 0,0 0 1,0 0-1,0-2 0,0 1 0,0-1 0,0 0 1,0-1-1,15-4 0,-19 4-24,-1 0 0,0-1-1,0 1 1,0-1 0,0 0 0,-1 0-1,1 0 1,-1 0 0,1-1 0,4-6 0,22-42-1715,-25 42 1376,28-60-4326,-10 2-2112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5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55 7090,'0'0'10339,"25"-7"-10142,-6 1-168,11-4-12,0 2 0,0 2 1,52-6-1,-53 10-22,-7 0-24,1 0-1,0 2 1,32 4-1,-53-4 18,-1 0 1,1 1-1,-1-1 1,1 0-1,-1 1 0,1 0 1,-1-1-1,1 1 0,-1 0 1,1 0-1,-1 0 0,0 0 1,0 0-1,1 0 0,-1 0 1,0 0-1,0 1 1,0-1-1,0 0 0,0 1 1,1 2-1,-1 0 9,0-1 1,0 1-1,0 0 1,0 0-1,-1 0 0,1 0 1,-1 0-1,0 8 0,-2 0 40,1 0-1,-2 0 1,0 0-1,0-1 0,-6 13 1,-7 12-81,-2-1-1,-2-1 1,-1 0 0,-29 33 0,17-27-2457,-41 38 0,29-37-2670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5.8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0 214 11282,'0'0'7370,"144"-124"-6458,-29 86-320,-2 7-408,-23 16-184,-38 10-16,-28 5-616,-6 0-536,-18 13-1113,0 10-2264,-18 3 681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6.1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1 257 14123,'0'0'2473,"161"-87"-1153,-65 45-576,-5 7-600,-8 10-144,-29 10-960,8-5-1377,-11 4-1944,-20-1-368</inkml:trace>
  <inkml:trace contextRef="#ctx0" brushRef="#br0" timeOffset="1">501 62 6281,'0'0'7802,"-59"133"-5425,47-62-657,8 4-448,4-2-624,0-5-416,7-8-192,8-16-40,-2-10-704,1-10-904,1-24-1369,-4 0-1336,-4-14-2328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27.8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6569,'0'0'7762,"119"-13"-7098,-75 9-440,1 3-112,1 1-40,-6 0-64,-3 0 0,-8 0 0,-2 0-8,-9 0-64,-3 0-416,-2 0-688,-10 0-528,-3 3-841,0 1-1664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6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1 352 13483,'0'0'7404,"17"-8"-7192,-6 3-207,110-43-55,-106 43-343,0-1 0,-1-1 1,0 0-1,0-1 0,-1 0 0,0-1 1,0 0-1,-1-2 0,0 1 0,11-13 1,-12 8-468,1 0-1,-2-1 1,0 0 0,-1 0 0,-1-1 0,0 0 0,-1-1 0,4-19 0,-3 17 2800,-7 34 1390,-8 36-337,-9 35-1493,5 0 0,-2 89 1,13-153-1815,-1-10 251,1 0 1,0 0-1,1 0 0,4 18 1,-4-26-231,-1 0 1,1-1 0,1 1 0,-1 0 0,0-1 0,1 1-1,-1-1 1,1 0 0,3 4 0,-4-4-255,1-1 0,0 1 1,0-1-1,0 1 0,1-1 1,-1 0-1,0 0 0,0 0 1,1 0-1,-1 0 0,0-1 1,5 2-1,8-1-6969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6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39 15267,'0'0'3226,"15"-7"-2471,2 1-687,-1 0 0,1 1 0,-1 0 0,25-2 0,-31 5-67,-1 2 1,0-1 0,1 1 0,-1 1 0,0-1-1,1 2 1,-1-1 0,0 1 0,0 1-1,0-1 1,0 2 0,9 3 0,-11-3-30,1 1 1,-1 0 0,0 0-1,0 0 1,0 1 0,-1 0-1,0 0 1,0 0-1,0 1 1,-1 0 0,0 0-1,0 1 1,-1-1-1,0 1 1,-1 0 0,5 14-1,-5-9 2,0-1-1,-1 1 1,-1 0-1,0 0 1,-1-1-1,-1 1 1,0 0-1,0 0 0,-1-1 1,-7 24-1,-26 56 22,21-59 25,-10 39 0,21-61-16,1-1 0,0 1 0,0-1 0,2 1 0,-1 0 0,1 0 0,0-1 0,3 13 0,-3-21 4,1 0 1,0-1-1,-1 1 0,1 0 1,0-1-1,0 1 0,0 0 0,0-1 1,0 1-1,0-1 0,0 1 1,1-1-1,-1 0 0,1 0 0,-1 1 1,1-1-1,-1 0 0,1 0 1,-1 0-1,1-1 0,0 1 1,0 0-1,-1-1 0,1 1 0,0-1 1,0 1-1,3-1 0,0 1 21,1-1-1,-1 1 0,1-1 0,-1-1 1,1 1-1,-1-1 0,1 0 1,8-3-1,-4 0-34,0-1 0,-1 0-1,1 0 1,-1-1 0,0 0 0,11-10 0,47-49-835,-66 64 817,32-36-2042,-1-2 0,-2-1 0,34-59 1,-26 34-3638</inkml:trace>
  <inkml:trace contextRef="#ctx0" brushRef="#br0" timeOffset="1">754 101 4841,'0'0'11426,"-21"139"-9457,-5-32-353,0 27-319,10-7-417,11-25-584,5-32-256,1-23-40,14 4-360,0-1-889,12-3-919,-3-16-1833,-2-16-2584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7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272 0 6513,'0'0'10843,"-111"150"-9547,74-74-520,1 1-472,5-8-200,7-7-104,6-12-480,7-14-904,7-18-1329,4-12-2208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7.5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10202,'0'0'6794,"105"27"-5802,-70-6-640,-4 0-352,-7 5-32,-8 3-1504,-16 15-1417,-9-8-1184,-15-3-968</inkml:trace>
  <inkml:trace contextRef="#ctx0" brushRef="#br0" timeOffset="1">8 325 7009,'0'0'7882,"95"-35"-6778,-37 13-720,2-1-384,21-18-120,-17 5-1784,-13-2-3313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7.8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 3849,'0'0'13439,"18"-7"-12704,-9 4-681,6-3-26,1 1 0,0 0 0,0 1 0,0 1 0,1 0 0,22 0 0,-15 3-22,-14-1-283,0 1 0,0 0 0,0 0 0,0 1 0,19 5 0,-27-5 190,0 0-1,1 0 1,-1 0-1,0 0 1,0 0-1,0 1 1,0-1-1,0 1 1,0-1-1,0 1 1,0 0-1,-1 0 1,1 0-1,0 0 1,-1 0 0,0 0-1,0 0 1,1 1-1,-1-1 1,-1 0-1,1 1 1,0-1-1,0 1 1,-1-1-1,0 0 1,1 1-1,-1 0 1,0 4-1,-1 2 54,1 0 0,-1 0-1,-1 1 1,0-1-1,0 0 1,-1 0 0,-4 11-1,-34 63 552,15-35 36,14-24-219,1 1 0,1 0 1,1 0-1,1 1 0,2 0 0,0 1 0,2-1 0,-2 40 0,6-64-311,0 1-1,0-1 1,0 0-1,1 1 0,-1-1 1,1 0-1,-1 0 0,1 1 1,0-1-1,0 0 1,0 0-1,0 0 0,0 0 1,0 0-1,1 0 0,-1 0 1,1-1-1,-1 1 1,1 0-1,0-1 0,-1 1 1,1-1-1,0 0 0,0 1 1,0-1-1,0 0 0,0 0 1,0 0-1,1-1 1,-1 1-1,0 0 0,0-1 1,1 0-1,1 1 0,1-1-13,-1 0 0,1 0-1,0 0 1,-1 0-1,1-1 1,-1 0 0,0 0-1,1 0 1,-1 0-1,0-1 1,1 0-1,-1 0 1,0 0 0,0 0-1,-1-1 1,1 1-1,6-7 1,8-10-859,-2-2-1,0 1 0,13-26 1,0-8-3806</inkml:trace>
  <inkml:trace contextRef="#ctx0" brushRef="#br0" timeOffset="1">179 296 6185,'0'0'12555,"104"0"-12323,-53 0-232,-3 0-24,-8 9-864,-13 9-760,-23 33-1193,-4-3-1192,-7-1-760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8.1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1 272 5937,'0'0'10066,"118"-13"-8641,-46-9-873,10-5-352,5-8-200,24-29-1112,-21 10-3401,-24-3-4297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8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10610,'0'0'3145,"19"-8"-1991,2-2-930,-11 5-168,0 1-1,0-1 0,1 2 1,-1-1-1,1 1 1,0 1-1,0 0 1,0 1-1,14-1 0,-17 2-42,1-1-27,0 1 1,1 0-1,-1 1 0,0 0 0,11 3 1,-18-3 1,1 0 0,-1 0 0,1 0 0,-1 0 0,1 0 0,-1 1 0,0-1 1,0 1-1,0 0 0,0-1 0,0 1 0,0 0 0,0 0 0,0 0 1,-1 1-1,1-1 0,-1 0 0,0 1 0,1-1 0,-1 0 0,0 1 0,0 4 1,2 3 60,-1 0 0,0 0 1,-1 0-1,-1 1 0,1-1 1,-2 1-1,-2 19 1,-3 1 539,-13 39-1,12-48-390,0 1-1,2 0 0,-5 42 0,10-63-193,0-1 0,0 0 0,0 1 0,0-1 0,0 0 0,0 1 0,0-1 0,0 0 0,1 1 0,-1-1 0,0 0 0,1 1 0,-1-1 0,1 0 0,-1 0 0,1 1 0,0-1 0,-1 0 0,1 0 0,0 0 0,0 0 0,0 0 0,1 1 0,0-1 2,0-1 0,1 1 0,-1 0 0,0-1 0,0 0 0,1 1 0,-1-1 0,0 0 0,1 0 0,-1-1 0,0 1 0,0 0 0,1-1 0,2 0 0,3-2-116,1 0 1,0 0 0,-1-1-1,1 0 1,-1-1-1,-1 1 1,1-2 0,0 1-1,10-11 1,61-68-2110,-66 70 1812,21-26-2623,-1-1 0,51-87 0,-71 102 5029,19-47-1,-31 83 6299,-2 60-6254,-16 182 965,17-193-3205,2 0-1,14 74 0,-3-55-2328,-5-29-3523,-5-31 208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8.9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0 181 9434,'0'0'7264,"11"15"-6350,-4-4-752,-5-6-117,0 0 0,1 0 0,0-1 0,0 1 0,0-1-1,1 0 1,0 0 0,-1 0 0,1-1 0,1 1 0,-1-1 0,0 0 0,1 0 0,0 0 0,-1-1 0,1 0 0,0 0 0,0 0-1,0 0 1,10 1 0,4-1 51,0-2 0,0 0 0,0 0 0,0-2 0,0-1 0,28-6 0,-42 7-90,1 0 0,0 0 0,-1-1 0,0 1-1,1-1 1,-1 0 0,0-1 0,-1 1-1,1-1 1,8-8 0,-11 8-17,1 1 0,-1-1 0,0 0-1,0 1 1,0-1 0,0 0 0,-1 0 0,0 0 0,0 0-1,0 0 1,0-1 0,0 1 0,-1 0 0,0 0 0,0-1-1,0 1 1,-1-5 0,0 4-25,-1-1-1,0 1 1,0 0-1,0 0 1,0 0 0,-1 0-1,1 1 1,-1-1-1,-1 1 1,1-1-1,-1 1 1,1 0 0,-1 1-1,0-1 1,-1 0-1,1 1 1,0 0-1,-1 0 1,0 1 0,-5-3-1,-9-4-156,0 1 0,0 0 0,-40-8-1,38 11-164,-1 1 0,0 2 0,-34-1 0,44 2-2150,9-3-2664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09.3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269 0 4081,'0'0'5785,"121"73"-3392,-70-22-449,-8 13-640,-10 9-223,-18 11-209,-15 16-224,-28 15 168,-19-12-104,-8-14-368,-5-18-248,2-22-96,-46 13-776,11-7-2000,7-20-5522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17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248 65 5009,'0'0'5657,"-9"-11"-5034,-24-32-64,32 42-540,1 0-1,-1 1 1,1-1 0,-1 0 0,1 1-1,-1-1 1,1 1 0,-1-1-1,1 1 1,-1-1 0,1 1 0,-1-1-1,0 1 1,1 0 0,-1-1 0,0 1-1,0 0 1,1-1 0,-1 1-1,0 0 1,0 0 0,0 0 0,-6 8 60,5-4-44,-49 94 669,-39 103 1,82-181-605,0 0 0,2 0 0,0 0 1,-4 31-1,9-46-95,0 0-1,1 0 1,0 1 0,0-1 0,0 0-1,0 0 1,1 1 0,0-1-1,0 0 1,1 0 0,-1 0-1,1 0 1,0 0 0,0 0 0,1 0-1,-1-1 1,1 1 0,0-1-1,1 0 1,-1 0 0,1 0-1,7 7 1,2-3 12,-1-1 1,1 0-1,0-1 0,1 0 0,0-1 1,0 0-1,0-1 0,0-1 0,22 3 1,16-2 10,69-2 0,-75-2-20,-29 0-8,-3 1-134,0-1 1,0-1-1,0 0 0,0 0 1,-1-1-1,1-1 1,-1 0-1,24-10 1,-19 4-744,-1-2 1,-1 0-1,1-1 1,18-18-1,1-8-3753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28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10906,'0'0'2969,"102"-3"-2265,-49-1-520,-2 0-80,0 2-96,-4 2-8,-10 0-64,-8 0-600,-7 0-432,-9 0-361,-13 6-583,0 3-833,0-2-1872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18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1 273 104,'0'0'8447,"15"-8"-8079,267-114 2277,-238 103-2392,0-2 0,75-51 0,-80 48-228,-23 18-13,-9 11-18,-4 27 20,-3-22 11,0 4 25,0 112 1241,18 139 0,-16-250-1265,1 0 1,1 0-1,1-1 1,0 1 0,0-1-1,2 0 1,-1-1 0,16 22-1,-19-30-191,0-1 0,1 0 0,-1 0 0,1-1 0,0 1 0,0-1-1,0 0 1,1 0 0,-1 0 0,1 0 0,9 3 0,-11-5-122,1 0 1,0 0-1,-1-1 0,1 0 1,0 1-1,0-1 0,-1 0 1,1-1-1,0 1 0,-1-1 1,1 0-1,0 0 0,-1 0 1,1 0-1,-1 0 0,1-1 1,-1 0-1,5-3 0,22-21-5309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18.5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1 138 9234,'0'0'3401,"109"-62"-2681,-14 38 344,2 6-512,-6 3-304,-11 8-240,-22 3-8,1 2-72,-1-1-912,-19 1-312,-18 2-329,-30 0-2848,-13 2 2249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18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0 5217,'-4'24'1231,"-9"79"1060,0 156 0,14-247-2213,0-1 1,1 1-1,1-1 0,0 0 0,0 0 0,1 0 0,1-1 0,0 1 0,11 17 1,-12-21-47,1 0 0,0 0 0,1-1 1,-1 0-1,1 0 0,0 0 1,1-1-1,-1 1 0,1-2 1,0 1-1,0-1 0,1 0 1,14 5-1,-15-7-3,0-1 1,0 0-1,0-1 1,0 0-1,0 0 1,0 0-1,-1-1 0,1 0 1,0 0-1,0-1 1,0 1-1,-1-2 0,1 1 1,-1-1-1,10-5 1,7-6-124,0 0 1,32-28-1,-53 41 75,11-10-654,0-1 1,-1-1-1,-1 0 1,0 0-1,0-1 1,-2-1-1,14-25 1,-2-2-3350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19.2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1 192 7634,'0'0'3136,"125"-50"-3088,-64 25-48,4-2 0,16-10-616,-18 8-1168,-13 5-1441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19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0 156 9058,'0'0'3057,"115"-15"-2105,-16 1-192,1-3-240,-5 1-256,-13 1-168,-22 2-96,2 1-176,2-3-896,-13-1-664,-16 5-1025,-17 0-1448</inkml:trace>
  <inkml:trace contextRef="#ctx0" brushRef="#br0" timeOffset="1">522 85 5009,'0'0'6153,"-11"100"-5512,9-18 1151,2 2-344,0 5-544,0 3-375,13-21-297,2 3-112,-1-13-120,5-12 0,-3-13-80,2-6-521,-1-3-1239,-6-9-1409,-2-7-3104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21.0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0 601 4841,'0'0'2502,"17"-10"-2165,3-2-185,-2 2 126,0 0-1,0 0 1,37-12-1,923-263 3530,-590 191-3586,-114 26-155,-204 53-65,0 3-1,1 3 1,102 0 0,-154 8 139,-1-1 1,1-1 0,28-8 0,-29 6-124,1 1 0,-1 1 1,31-2-1,-49 5 196,-56 5-1590,55-5 1455,1 0 0,-1 0 1,1 0-1,-1 0 0,0 0 0,1 0 1,-1 0-1,1 1 0,-1-1 1,1 0-1,-1 0 0,1 1 0,-1-1 1,1 0-1,-1 0 0,1 1 1,0-1-1,-1 0 0,1 1 0,-1-1 1,1 1-1,0-1 0,-1 1 1,1-1-1,-1 1 0,1 9-2816,0-3-119,0-2-2969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23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1 166 9514,'0'0'8024,"12"-1"-7750,124-33 605,-6 1-386,15 8-353,227-10 1,156 26 18,-482 9-157,614 4-37,-610-1-9,73 14 0,-76-9 27,87 4-1,425-21 528,-560 3-1185,0 2 136,-1 1-1,1 0 1,-1 0 0,0 0-1,0 0 1,0 1 0,0-1 0,-1 1-1,1-1 1,-4-2 0,-19-19-6767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47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700 2283 1088,'0'0'4909,"-17"-20"-4125,10 13-696,-132-140 1993,5 27-368,-47-45-597,149 132-1000,2-1 0,1-1 0,-32-52 0,51 67-123,0 0 0,0-1 1,2 0-1,1 0 1,1 0-1,0-1 0,2 0 1,0 0-1,2-1 0,0 1 1,2 0-1,0-1 1,5-33-1,8-19-233,3 1-1,42-117 1,-33 114 44,-12 34 134,3 1 1,36-71-1,-40 92 68,1 0-1,1 1 1,1 1 0,1 1-1,0 0 1,35-29 0,-9 16 58,2 1 1,1 2-1,1 3 1,1 1-1,55-19 1,254-67 156,684-87-201,-669 166 0,-280 31-14,-1 3 0,100 17 1,-174-17-7,106 16 14,166 47 0,-249-53-11,-1 1 0,0 1 1,-1 2-1,-1 2 0,-1 2 0,-1 1 0,0 1 1,38 36-1,9 23 38,107 141 1,-119-135-16,139 138 1,-132-162-21,-50-44-6,-1 1 0,-1 1 0,-1 0 0,0 2 1,30 44-1,-47-56 15,-1-1 1,0 0-1,0 1 1,-2 0-1,1 0 1,-2 0-1,0 0 1,0 1 0,0 15-1,-2 10 337,-7 65-1,-2-32-222,-2-1 0,-41 134-1,36-160 5,-2 0 0,-2-1-1,-1-1 1,-2-1-1,-42 56 1,28-51 27,-2-1-1,-2-1 1,-2-3-1,-2-1 1,-1-3-1,-2-1 1,-76 42-1,85-57-329,-1-1 0,-1-2 0,0-2 0,-1-2-1,-1-2 1,0-2 0,0-1 0,-1-2-1,0-3 1,-75 0 0,88-9-1488,8-6-969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47.4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6161,'0'0'376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1240,'0'0'3868,"1"-1"-4521,18-4 8047,-12 6-7459,0 0 0,0 0 0,0 0-1,-1 1 1,8 3 0,-9-3-435,0-1 1,0 1-1,0-1 1,1 0-1,-1 0 0,0 0 1,1-1-1,9 0 0,-5-3-3460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6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 14755,'0'0'1584,"-5"29"-1083,3-17-469,-9 60 411,-1 84-1,11-118-58,7 63 1,-3-84-335,0-1 1,1 1-1,1-1 0,0 0 1,1 0-1,10 17 1,-12-24-44,1-1 0,0 0 1,1 0-1,0 0 0,0 0 0,13 11 1,-17-17-2,1 0 1,0 0 0,-1 0-1,1 0 1,0-1 0,0 1-1,0-1 1,0 0 0,0 0-1,0 0 1,0 0 0,1 0-1,-1-1 1,0 0 0,0 1-1,1-1 1,-1 0 0,0-1-1,0 1 1,1 0-1,-1-1 1,0 0 0,0 0-1,6-2 1,-2-1-1,-1 0 0,0 0-1,0 0 1,-1 0 0,1-1 0,-1 0-1,0 0 1,6-8 0,34-50-268,-44 61 249,19-28-285,-1-2 0,-2-1-1,-1 0 1,-1-1 0,-2 0-1,12-52 1,-23 65 279,-3 11 173,-3 9 420,-7 9-542,1 1-1,1 0 0,0 1 0,0 0 0,-9 14 0,-39 64 82,30-43-42,18-30-196,-24 33-88,7-21-2819,13-19-1789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40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2785,'0'0'5437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3.5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5601,'0'0'3114,"7"18"-2119,-3-6-804,10 23 416,-3 0-1,13 56 1,-6 29 231,3 128 0,-14 126 384,3 49 42,2-253-945,7-2 1,8 0-1,57 190 0,-32-187-108,42 157 222,-78-260-353,-4 2 1,7 128-1,-20 126 561,2 47 556,18-136-908,-10-145-273,-7-66-127,6 44 365,-7-64-388,0 1 0,0 0 1,0-1-1,1 1 0,0-1 1,0 0-1,0 1 0,0-1 0,1 0 1,5 7-1,-5-9-1680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48:03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95 15563,'0'0'3233,"38"-94"-10627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49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0 5193,'0'0'3031,"-5"25"-2498,-17 107 332,0 61 1586,3 306 0,20-436-2183,2-1-1,3 0 0,3 0 0,23 86 1,72 127 289,-38-113-357,-49-106-168,-2 0-1,-2 0 0,8 103 1,-2-12-156,-18-143 426,1 8-2701,-1-21-3123,-1-11-2079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1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9898,'0'0'6850,"138"-2"-5930,-17 13-416,-3-2-304,-21-3-200,-35-3-96,-33 1-560,-5 1-1025,-24 12-1151,-4-3-1657,-28 1 416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1.4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1 624,'0'0'11260,"0"30"-10791,34 420 2532,3-238-2259,-1-12-161,-34-183-528,-2-12 6,0 0 0,1 0 0,0 0 0,0 0 0,0-1 0,3 7 0,-4-10-50,1 1 1,0-1-1,0 0 1,0 0-1,0 1 1,0-1-1,0 0 1,0 0-1,1 0 1,-1 0-1,0 0 1,0-1-1,1 1 1,-1 0-1,1 0 1,-1-1-1,1 1 0,-1-1 1,1 1-1,-1-1 1,1 0-1,-1 0 1,1 0-1,1 0 1,19 1 223,-1-2 0,0-1 0,0 0 0,0-2 0,27-7 0,102-41 249,-38 12-403,-87 34-20,5-2-484,-30 8 412,0 0 0,0 0 0,0 0 0,0 0 0,0 0 0,0 0 0,0-1 0,0 1 0,0 0 0,0 0 0,0 0 0,0 0 0,0 0 0,0 0 0,0 0 0,0 0 0,-1 0 1,1 0-1,0 0 0,0 0 0,0 0 0,0 0 0,0 0 0,0-1 0,0 1 0,0 0 0,0 0 0,1 0 0,-1 0 0,0 0 0,0 0 0,0 0 0,0 0 0,0 0 0,0 0 0,0 0 0,0 0 0,0 0 1,0 0-1,0 0 0,0 0 0,0 0 0,0-1 0,0 1 0,0 0 0,0 0 0,0 0 0,0 0 0,0 0 0,0 0 0,0 0 0,1 0 0,-1 0 0,0 0 0,0 0 0,0 0 0,0 0 0,-17-1-1288,-6 1-2287,-1 0-1086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2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1 9130,'0'0'5835,"0"18"-5349,1 23-51,0 4-174,-2-1 0,-2 1 0,-12 68 0,12-101-247,0 0 0,0 0 0,-1 0 0,0-1 0,-1 1-1,-1-1 1,0-1 0,0 1 0,-1-1 0,0 0 0,-1 0 0,0-1 0,0 0 0,-1 0 0,0-1 0,-1-1 0,0 1-1,-19 10 1,76-11-470,-29-4 469,0 0 0,-1 1-1,1 1 1,-1 1 0,0 0-1,0 1 1,19 11 0,-28-13-7,-1 1 0,1-1 1,-1 1-1,0 1 1,-1-1-1,1 1 1,-1 0-1,-1 1 0,1 0 1,-1-1-1,-1 2 1,1-1-1,-1 0 0,-1 1 1,5 17-1,-4-10 29,-2 0 1,0 0-1,0 0 0,-3 30 0,1-12-16,0-34-43,13-8-958,37-51-4065,-25 26-1196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2.5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13299,'0'0'3433,"86"5"-7378,-59-3 1400,-5-2-559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2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9842,'0'0'5713,"29"11"-11354,-11-5 2785</inkml:trace>
  <inkml:trace contextRef="#ctx0" brushRef="#br0" timeOffset="1">267 49 12307,'0'0'3768,"86"-43"-15370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3.3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11146,'0'0'3356,"8"16"-2612,-1-3-608,1 3-13,1 0 0,1-1 0,1 1 0,20 21 0,-1-6 36,-12-13-108,0 2 0,23 30-1,-37-43-44,1 1-1,-1 0 1,0 0-1,0 0 1,-1 0-1,0 0 1,-1 1-1,1 0 1,-2-1-1,1 1 1,-1 11-1,-1-7 0,0-1 0,-2 0 0,1 0 1,-1 0-1,-1 0 0,-6 18 0,-34 63-141,19-44-144,23-48 268,-12 34-284,13-34 285,-1 0 1,1 0-1,0 0 1,0 0-1,0 0 1,-1 0-1,1 0 1,0 0-1,0 0 1,0 0-1,1 0 1,-1 0-1,0 0 1,0 0-1,0 0 1,1 0-1,-1 0 1,1 0-1,-1 0 1,1 0-1,-1 0 1,1 0-1,-1 0 1,1 0-1,0-1 1,-1 1-1,1 0 1,0 0-1,0-1 1,0 1-1,1 0 1,11 3 14,-1-1-1,2-1 1,-1 0 0,0 0 0,25-2 0,10 3 56,-40-3-56,58 10 12,-61-9-17,-1 0-1,1 0 1,-1 1 0,0-1 0,1 1-1,-1 0 1,0 1 0,0-1 0,0 1-1,0-1 1,5 6 0,-8-6 19,1 0 0,-1 0 0,0 0-1,0 0 1,0 0 0,0 0 0,0 0 0,0 0 0,-1 0 0,1 0-1,-1 0 1,1 0 0,-1 1 0,0-1 0,0 0 0,0 0-1,0 0 1,0 1 0,-1-1 0,1 0 0,-1 0 0,1 0 0,-1 0-1,0 1 1,0-1 0,0 0 0,0 0 0,-2 2 0,-3 6 154,-1-1 0,0-1 0,0 1 0,-11 8 0,18-16-170,-147 119 899,17-16-5427,122-97 223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3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319 0 7242,'0'0'8937,"-124"130"-8809,73-75-128,4-4 0,1-9-1800,15-15-2497,11-18-3072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41.1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1 496,'0'0'3233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4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226 1 10114,'0'0'4768,"4"11"-4624,0-2-104,-1 0 1,0 0 0,-1 0-1,0 0 1,0 0-1,-1 1 1,0-1-1,-1 0 1,0 1-1,-1-1 1,1 1-1,-2-1 1,1 0-1,-4 10 1,-2-3 12,-1 0 0,-1 0 0,0-1-1,0-1 1,-23 26 0,-70 61-47,46-47 7,55-53-22,1-1-1,0 0 1,-1 0 0,1 0-1,0 0 1,-1 0 0,1 1-1,0-1 1,-1 0 0,1 0-1,0 1 1,0-1 0,-1 0-1,1 0 1,0 1 0,0-1-1,0 0 1,-1 1 0,1-1-1,0 0 1,0 1 0,0-1-1,0 0 1,0 1 0,0-1-1,0 0 1,-1 1-1,1-1 1,0 1 0,0-1-1,1 0 1,-1 1 0,0-1-1,0 0 1,0 1 0,0-1-1,0 0 1,0 1 0,0-1-1,0 0 1,1 1 0,-1-1-1,0 0 1,0 1 0,1-1-1,-1 0 1,0 0 0,0 1-1,1-1 1,-1 0 0,0 0-1,0 1 1,1-1 0,-1 0-1,0 0 1,1 0 0,-1 0-1,0 0 1,1 1 0,-1-1-1,1 0 1,-1 0-1,0 0 1,1 0 0,-1 0-1,0 0 1,1 0 0,0 0-1,36 0-34,-24-1 36,56-1 76,-36 0-52,0 1 0,59 8 0,-89-7-16,0 1 0,0-1 1,-1 1-1,1 0 1,0 0-1,-1 0 0,1 1 1,-1-1-1,1 0 1,-1 1-1,0 0 1,1 0-1,-1-1 0,0 1 1,0 0-1,0 1 1,-1-1-1,4 4 0,-3-1 24,0-1-1,0 1 0,-1 0 1,1 0-1,-1 0 0,0 0 0,0 0 1,0 0-1,-1 9 0,-1 1 84,0 0-1,-1 0 1,-1 0-1,0 0 0,-1 0 1,-7 16-1,-21 36 346,22-49-348,1 1 0,1 0-1,1 0 1,-10 38 0,17-55-113,-1 0 0,1-1 0,0 1 0,0 0 0,0-1-1,-1 1 1,1 0 0,1-1 0,-1 1 0,0 0 0,0-1 0,1 1 0,-1 0 0,1-1-1,-1 1 1,1-1 0,1 2 0,-1-1-34,1-1-1,-1 0 0,1 0 1,0 0-1,-1-1 0,1 1 1,0 0-1,0-1 1,-1 1-1,1-1 0,0 1 1,0-1-1,0 0 0,0 0 1,0 0-1,2 0 1,-3 0 34,12 1-759,0-1 0,0-1 0,0 0 0,17-4 0,7-11-3837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4.6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8634,'0'0'7241,"38"2"-7345,-16-2-576,13 0-504,-6-2-784,-5-7-1969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5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7434,'0'0'5433,"86"14"-14147</inkml:trace>
  <inkml:trace contextRef="#ctx0" brushRef="#br0" timeOffset="1">301 45 7298,'0'0'7537,"0"-17"-12690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5.3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9946,'0'0'2393,"3"23"-1605,1 3-613,23 119 345,-12-80-633,-4 1 0,-3 1 0,0 88 0,-7-153 99,-1 0 0,1 0 0,-1 0 0,1 0 0,0 0 1,0 0-1,0 0 0,0 0 0,0 0 0,1 0 0,-1 0 1,0-1-1,1 1 0,-1-1 0,1 1 0,0-1 1,3 3-1,39 24 33,-28-19-16,30 18 71,71 48 137,-104-65-201,0 0 1,-1 1-1,0 0 0,0 1 1,-1 0-1,10 16 0,-19-24 25,1 0 0,-1 0 0,0 0 0,0 0 0,0 0-1,-1 0 1,0 1 0,1-1 0,-2 0 0,1 1 0,0-1 0,-1 1 0,0 0-1,0-1 1,0 1 0,-1-1 0,1 1 0,-1-1 0,0 0 0,0 1 0,-1-1-1,0 0 1,1 0 0,-1 1 0,0-1 0,-1-1 0,1 1 0,-1 0 0,0-1-1,0 1 1,0-1 0,-4 4 0,-24 15 262,-2-2 0,0 0 0,-1-2-1,-1-2 1,0-1 0,-39 10 0,65-24-2667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5.7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7042,'0'0'5953,"97"15"-7065,-52-13-897,-7-2-791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6.0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6481,'0'0'1233</inkml:trace>
  <inkml:trace contextRef="#ctx0" brushRef="#br0" timeOffset="1">454 46 7682,'0'0'6297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6.6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 9898,'0'0'1775,"5"19"-1408,35 130 345,-37-137-687,5 12-13,-2 0 0,-1 1 0,0 0 0,-2 0 0,-1 0 0,-2 33 0,-1-51-86,-1 0 0,0 0-1,-1-1 1,0 1-1,0-1 1,0 1 0,-1-1-1,1 0 1,-2 0-1,1-1 1,0 1 0,-9 6-1,8-7 56,1-1-1,-1 1 0,1 0 0,0 1 1,0-1-1,1 1 0,-1-1 0,1 1 1,1 0-1,-1 0 0,1 1 0,0-1 1,0 0-1,1 1 0,-2 11 0,3-12 16,1 0 0,0 0 0,0 0-1,0 0 1,1 0 0,0-1 0,0 1-1,0 0 1,1-1 0,-1 1-1,1-1 1,1 0 0,-1 0 0,1 0-1,0 0 1,0-1 0,0 0-1,1 0 1,8 7 0,9 3 99,0 0 0,1-1 1,35 13-1,5 4 416,-61-29-486,0 0-1,0 0 1,0 1-1,-1-1 1,1 0-1,0 1 1,-1-1-1,1 1 1,-1 0-1,1 0 1,-1-1-1,0 1 1,0 0-1,0 0 1,0 0-1,0 0 1,0 0-1,0 0 1,-1 1-1,1-1 1,-1 0-1,1 0 1,-1 0 0,0 1-1,0-1 1,0 0-1,0 0 1,-1 3-1,-1 6 41,-1-1 0,0 0 0,-1 0-1,-9 18 1,2-3-137,-14 45-2376,15-44-1539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7.0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96 1 6305,'0'0'5818,"-61"106"-8267,27-75-3432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7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8786,'0'0'3353,"71"0"-8146,-49 0-136</inkml:trace>
  <inkml:trace contextRef="#ctx0" brushRef="#br0" timeOffset="1">253 82 8834,'0'0'1344,"95"-23"-4881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7.7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9634,'0'0'3953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55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16 9298,'0'0'4680,"0"-4"-4216,0-7-143,0 18 201,-1 35-161,-13 122 1167,-4 126 174,17-258-1628,0-23-60,0 1 0,1-1 1,0 0-1,0 0 0,1 1 0,0-1 0,1 0 1,0 0-1,6 16 0,-8-25 4,1 1 0,-1 0 0,1-1 0,-1 1 0,1 0-1,-1-1 1,1 1 0,-1-1 0,1 1 0,0-1 0,-1 1 0,1-1 0,0 1 0,-1-1 0,1 0-1,0 1 1,0-1 0,-1 0 0,1 0 0,0 1 0,0-1 0,-1 0 0,1 0 0,0 0 0,0 0-1,0 0 1,-1 0 0,1 0 0,0-1 0,0 1 0,0 0 0,-1 0 0,1 0 0,0-1 0,0 1-1,-1 0 1,1-1 0,0 1 0,-1-1 0,1 1 0,0-1 0,-1 1 0,1-1 0,-1 0 0,1 1-1,-1-1 1,1 1 0,-1-1 0,1-1 0,24-33 177,-25 35-198,15-28-240,-1-1 0,-2 0 0,17-60 0,10-95-317,-36 166 629,2-3-87,-3 25-209,-2 38-209,0-26 509,0 33 67,9 65 0,-7-98-123,1-1 0,1 0 0,0 1 0,0-2 0,2 1 0,0 0 0,0-1 0,14 20 0,-19-32-4,-1-1 0,1 0-1,0 0 1,0 0 0,0 0-1,0 0 1,0 0 0,0 0 0,0 0-1,0 0 1,0-1 0,0 1-1,0 0 1,0-1 0,1 1-1,-1-1 1,0 1 0,1-1 0,-1 1-1,0-1 1,1 0 0,-1 0-1,0 0 1,3 0 0,-2 0 17,1-1 1,-1 0 0,0 0-1,0 0 1,0 0 0,0 0 0,0 0-1,0-1 1,0 1 0,0-1-1,-1 1 1,1-1 0,1-2-1,6-7 48,-1 0 1,0-1-1,9-22 0,-16 32-101,13-29-118,-2 0 1,-1-1 0,-1 0 0,-2-1 0,-1 0 0,-2 0 0,-1 0 0,-2-1 0,-1 0 0,-5-46 0,4 76 171,-1 0 0,1 0 0,-1 0 0,0 1 0,-1-1 0,1 0 0,0 1 0,-3-6 0,3 8-35,0 0 0,0 0 1,0 0-1,0 0 1,0 0-1,0 0 1,0 0-1,0 0 0,0 0 1,0 0-1,-1 0 1,1 1-1,0-1 0,0 1 1,-1-1-1,1 1 1,-1-1-1,1 1 1,0 0-1,-1 0 0,1-1 1,-1 1-1,1 0 1,0 0-1,-2 1 1,2-1-85,0 0 0,0 1 0,0-1 0,0 1 0,0-1 0,0 1 0,1-1 0,-1 1 0,0 0 0,0-1 0,1 1 1,-1 0-1,0-1 0,1 1 0,-1 0 0,1 0 0,-1 0 0,1 0 0,-1 0 0,1 0 0,0-1 0,-1 1 0,1 0 0,0 0 1,0 1-1,-5 30-2055,4-26 1437,-2 29-3172,2-2-579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8.0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8066,'0'0'4847,"3"18"-4204,0-2-514,0 3-10,1-1 0,0 1 0,2-1 0,13 32 0,5-5 2,41 57 0,12 21-97,-67-105-7,-2 0-1,0 1 1,0 0-1,8 39 0,-14-48-8,0 1 0,-1-1 0,-1 1 0,0-1 0,0 1 0,-1-1 0,0 1 0,0-1 0,-2 1 0,1-1-1,-1 0 1,-1 0 0,-7 16 0,3-9-1,1 0 0,0 0 0,1 0 0,1 1 0,1 0 1,0 0-1,2 1 0,0-1 0,1 1 0,0-1 0,2 1 0,0-1 0,1 1 0,1-1 0,1 0 0,6 20 0,-8-33 14,0 2 0,0-1 0,-1 0 0,0 0 0,1 12 0,-4-18-391,0 1 1,0-1 0,0 0 0,0 0 0,-1 1 0,1-1 0,0-1-1,0 1 1,-3-1 0,-11-3-4835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8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301 0 12163,'0'0'5689,"-104"40"-6129,60-18-617,-16-7-759,9-4-1265,9-11-3288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8.7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11 7154,'0'0'5609,"-9"0"-5513,13 0 184,11 0-120,5-3-96,5-1-64,8 0-112,13 4-1240,-10 0-1305,-9 0-1400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9.1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6705,'0'0'6394,"71"-2"-8275,-44-5-1351</inkml:trace>
  <inkml:trace contextRef="#ctx0" brushRef="#br0" timeOffset="1">201 101 8850,'0'0'4817</inkml:trace>
  <inkml:trace contextRef="#ctx0" brushRef="#br0" timeOffset="2">377 150 10594,'0'0'4753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0:59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157 1 8194,'0'0'3845,"3"20"-3385,-1-6-377,4 29 132,-2 0 0,-1 0 0,-4 57 0,0-94-266,0 0 1,-1 0 0,0 0 0,1 0 0,-2 0 0,1 0-1,-1-1 1,0 1 0,0-1 0,0 0 0,-1 0-1,0 0 1,0-1 0,0 1 0,0-1 0,-10 8 0,5-7-87,1 0 1,-1 0-1,0 0 1,0-1-1,0-1 1,0 1-1,-1-1 1,0-1-1,-16 2 1,26-3 129,-1-1 0,1 0 1,-1 0-1,1 1 0,-1-1 1,1 0-1,0 1 0,-1-1 1,1 0-1,0 1 0,-1-1 1,1 1-1,0-1 0,-1 0 1,1 1-1,0-1 0,0 1 0,0-1 1,-1 1-1,1-1 0,0 1 1,0-1-1,0 1 0,0-1 1,0 1-1,0-1 0,0 1 1,0-1-1,0 1 0,0-1 1,0 1-1,0-1 0,0 1 1,1 0-1,5 20-3,5-3 471,1-1 1,0 0 0,2-2 0,0 1-1,28 24 1,-16-16 43,0 0-101,28 30 211,-49-49-690,-1 0-1,0 0 0,-1 1 1,1-1-1,-1 1 0,0 0 1,-1 0-1,0 0 0,3 8 1,-5-12-179,0-1 0,1 1 1,-1 0-1,1-1 0,-1 1 0,1-1 1,0 1-1,0-1 0,-1 1 1,1-1-1,0 0 0,0 1 0,1-1 1,-1 0-1,0 0 0,0 0 1,1 0-1,-1 0 0,3 2 0,5 0-3428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1:00.0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7090,'0'0'5169,"18"-9"-7146,-3 9 745,-2 0-544,1 0-817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1:00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 7378,'0'0'5841,"21"29"-8570,-4-23 65,-3-3-2241</inkml:trace>
  <inkml:trace contextRef="#ctx0" brushRef="#br0" timeOffset="1">172 0 6617,'0'0'2481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1:00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3241,'0'0'10767,"3"23"-10372,0 4-278,-1-10-50,0 1 0,1-1-1,1 0 1,1 0 0,12 29 0,9 11-27,14 33 124,-37-81-274,0 1 0,-1-1 0,0 0 0,0 1 0,-1-1 0,-1 0 0,1 1 0,-2 10 0,0-18 77,1 0 0,-1 1 0,0-1 0,0 0 0,0 0 1,0 1-1,0-1 0,-1 0 0,1 0 0,0 0 0,-1-1 0,0 1 0,1 0 0,-1 0 0,0-1 0,-3 3 0,-40 22-453,20-12 368,22-13 123,1 1 0,0-1 0,-1 1 0,1-1 0,0 1 0,0 0 0,0 0 1,0 0-1,1 0 0,-1 0 0,0 0 0,1 0 0,0 1 0,-1-1 0,1 0 0,0 1 0,0-1 1,0 1-1,1 0 0,-1-1 0,0 1 0,1 0 0,0-1 0,0 1 0,0 0 0,0-1 0,0 1 1,0 0-1,1-1 0,-1 1 0,1 0 0,0-1 0,0 1 0,0-1 0,0 1 0,0-1 0,0 1 0,1-1 1,-1 0-1,1 0 0,0 0 0,-1 0 0,1 0 0,3 2 0,16 14 224,45 28-1,-45-33-126,-1 2-1,35 30 1,-54-45-73,0 1 1,0-1-1,-1 1 1,1 0 0,0 0-1,0 0 1,0 0-1,-1-1 1,1 1 0,-1 0-1,1 0 1,-1 0-1,1 0 1,-1 0 0,1 0-1,-1 0 1,0 1-1,0-1 1,1 0-1,-1 0 1,0 0 0,0 0-1,0 0 1,0 0-1,0 0 1,0 1 0,-1-1-1,1 0 1,0 0-1,-1 0 1,1 0 0,0 0-1,-1 0 1,1 0-1,-1 0 1,0 0 0,1 0-1,-1 0 1,0 0-1,0-1 1,1 1-1,-1 0 1,0 0 0,0-1-1,0 1 1,-1 0-1,-6 4 211,-1 0-1,1-1 0,-1 0 1,-15 4-1,5-2-343,9-1 23,0-1-672,-1 1-1,0-1 1,-20 3 0,16-6-3140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0:51:01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340 1 5633,'0'0'5935,"18"4"-5246,15 3-426,34 9-48,1-4 0,100 7-1,-167-16-252,0 0-1,0 0 1,-1 0-1,1 0 0,-1 1 1,1-1-1,-1 6 1,0-8 37,-10 295 1710,1-114-664,15 282 183,-3-248-1146,-4-131-79,1-84-8,0 1 0,0 0 0,0 0 0,-1 0 0,1-1-1,0 1 1,-1 0 0,0 0 0,1-1 0,-1 1 0,0 0 0,0-1 0,0 1-1,0-1 1,0 1 0,0-1 0,0 1 0,-1-1 0,1 0 0,0 0-1,-1 1 1,1-1 0,-1 0 0,1 0 0,-1-1 0,-2 2 0,-4 1-45,-1 0 1,1-1 0,-1 0-1,-13 1 1,13-1 13,-67 5-835,-104-3 1,164-4 712,-148-6-2423,4-14-2511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2.2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48 3321,'0'0'7235,"-10"-4"-6289,-2-1-742,-28-10 399,46 16-459,0 0 0,1 0 0,-1-1 0,0 0 0,8-1 0,9-1 327,643 40 4117,-188-3-3824,254-28-398,-480-8-327,244-8 21,-7-35 349,-460 40-458,-2 1-66,1-1 0,-1-1 0,1-1 0,-1-2 0,26-11 0,-73 20-2507,10-2 1135,-20 1-3845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55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1 128 6849,'0'0'5231,"19"-4"-4268,-3 0-758,23-5 618,59-21 0,-83 24-663,-4 2-129,1 0 0,-1-1 1,0 0-1,-1-1 0,1 0 0,12-11 1,-22 17-35,-1-1 0,1 1 0,-1 0-1,1-1 1,-1 1 0,0 0 0,1-1 0,-1 1 0,0-1 0,1 1 0,-1-1 0,0 1 0,0-1 0,1 1 0,-1-1 0,0 1 0,0-1 0,0 1 0,1-1 0,-1 1 0,0-1 0,0 1 0,0-1 0,0 1 0,0-1 0,0 1 0,0-1 0,-1 1 0,1-1 0,0 0 0,0 0 0,-17-7-178,-27 5-99,43 3 277,-6 0 3,1 0-1,0 1 0,-1 0 0,1 0 0,0 1 1,0 0-1,0 0 0,0 0 0,0 1 0,0 0 1,1 0-1,-1 0 0,-9 9 0,12-10 37,1 0 0,-1 1 0,1 0 0,-1 0 0,1-1 0,0 1 0,0 1 0,0-1 0,1 0-1,-1 0 1,1 1 0,0-1 0,0 1 0,0-1 0,0 1 0,0-1 0,1 1 0,0-1 0,0 1 0,0 0 0,0-1 0,0 1 0,1-1 0,-1 1-1,1 0 1,2 4 0,-1-4-1,0-1 0,0 0-1,0 1 1,1-1-1,-1-1 1,1 1-1,0 0 1,0 0 0,0-1-1,0 0 1,0 0-1,1 0 1,-1 0 0,0 0-1,1-1 1,0 1-1,-1-1 1,1 0 0,0 0-1,0 0 1,0-1-1,6 1 1,6 1-85,0-1 0,0-1 1,1 0-1,16-3 0,-24 2-121,-1-1 1,1 0-1,-1-1 0,1 0 1,-1 0-1,0-1 0,0 0 1,11-8-1,3-3-1562,27-27 1,-47 40 1609,38-38-4458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4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94 13635,'0'0'5394,"3"-3"-5362,1 0 100,1 1 0,0 0-1,0-1 1,0 2-1,0-1 1,0 0 0,0 1-1,0 0 1,7 0-1,57-2 932,-16 1-929,-24-1-185,35-3-895,95-20 0,-129 16-1812,-16-2-2605,-12 1-1914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4.5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 13595,'0'0'2016,"-35"131"-1880,34-67 288,1 0-240,11-4-184,14-9-304,4-11-904,15-20-1072,-6-11-1977,-5-9-2481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4.8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115 0 11138,'0'0'2274,"-9"24"-1430,0-3-749,0 0 36,0 1 1,1 0-1,2 0 0,0 1 1,-4 36-1,7-23 224,2-1-1,4 57 1,-2-80-344,1 0 0,0-1 0,1 1 1,0-1-1,1 1 0,0-1 1,1 0-1,0 0 0,0-1 1,1 0-1,12 16 0,-17-24-17,1 0 0,0 0-1,0 0 1,0 0 0,0 0-1,0 0 1,1-1 0,-1 1-1,0-1 1,1 0 0,-1 1-1,1-1 1,-1 0 0,1 0 0,0-1-1,-1 1 1,1 0 0,0-1-1,0 0 1,-1 0 0,1 0-1,0 0 1,0 0 0,-1 0-1,1-1 1,0 1 0,-1-1 0,1 0-1,0 0 1,-1 0 0,1 0-1,-1 0 1,1 0 0,2-3-1,-3 2-15,1 0-1,0 0 0,-1-1 1,0 1-1,0-1 0,1 1 1,-1-1-1,-1 0 0,1 0 0,0 0 1,-1 0-1,0 0 0,1-1 1,-1 1-1,0 0 0,-1 0 1,1-1-1,-1 1 0,1-1 1,-1 1-1,0 0 0,0-1 0,0 1 1,-1-1-1,0 1 0,1 0 1,-2-5-1,0 5 17,1 1-1,-1-1 1,0 1-1,0-1 1,0 1-1,0-1 1,0 1 0,0 0-1,0 0 1,-1 0-1,1 0 1,-1 0 0,0 1-1,0-1 1,1 1-1,-1 0 1,0 0 0,0 0-1,0 0 1,0 0-1,0 1 1,-3-1-1,-11-2-27,-1 1-1,-27 1 0,39 1 10,-40 4-412,43-4 92,1 1-1,-1 0 1,0 0-1,1 0 1,-1 1-1,0-1 1,1 0-1,-3 3 0,-1 2-3990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5.2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4065,'0'0'8474,"0"122"-8250,0-45 832,0 8-272,0 3-280,0-19-432,4 1-72,-1-14-480,1-7-960,-2-16-969,-2-15-2376</inkml:trace>
  <inkml:trace contextRef="#ctx0" brushRef="#br0" timeOffset="1">172 550 14683,'0'0'3001,"116"-24"-3737,-66 10-1529,-14 1-1640,-9 2-1472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5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0 9762,'0'0'3756,"-8"23"-3299,4-11-377,-8 20 233,2 1 1,2 0 0,-7 51 0,14-71-210,-9 147 868,10-145-910,0 1 1,2-1 0,-1 0 0,2 0 0,0 0 0,1-1 0,0 1 0,9 18 0,-10-28-68,-1-1 0,1 0 0,-1 0 1,1 0-1,1 0 0,-1-1 1,0 1-1,1-1 0,0 0 0,0 0 1,0 0-1,0-1 0,0 1 0,1-1 1,-1 0-1,1 0 0,4 1 0,-6-2-13,1 0 1,-1-1-1,0 0 0,0 1 0,1-1 0,-1 0 0,0-1 0,0 1 0,1-1 0,-1 1 0,0-1 0,0 0 0,0 0 0,0 0 0,0-1 0,0 1 0,0-1 0,0 0 0,0 1 0,-1-1 0,1 0 0,-1-1 0,1 1 0,-1 0 0,3-5 1,1-1-114,-1 0 0,0 0 1,0 0-1,-1 0 1,0-1-1,0 0 1,-1 0-1,3-15 1,-3 3-443,0 0 1,-1-37-1,-2 55 546,0 1 1,0-1-1,0 1 1,0 0-1,0-1 0,-1 1 1,1 0-1,-1-1 1,0 1-1,0 0 1,0-1-1,0 1 0,0 0 1,0 0-1,0 0 1,-1 0-1,1 0 1,-1 0-1,1 1 0,-1-1 1,0 0-1,0 1 1,0-1-1,0 1 1,0 0-1,0 0 0,0 0 1,0 0-1,0 0 1,-1 0-1,1 0 1,0 1-1,-1-1 0,1 1 1,0-1-1,-5 1 1,1 0 7,0 0 0,0 1 0,0 0 0,0 0 0,1 0 0,-1 1 0,0-1 0,1 1 0,-1 1 1,1-1-1,0 1 0,-1 0 0,1 0 0,-8 8 0,-3 4-517,1 0 0,-19 27 0,15-12-2094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6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 10354,'0'0'1962,"-5"18"-1087,-16 61-83,20-75-753,0 1-1,0-1 1,1 0-1,0 1 1,-1-1-1,2 1 1,-1-1-1,0 0 1,1 1-1,0-1 1,0 1-1,0-1 1,0 0 0,3 6-1,-2-8-32,-1 1 1,1-1-1,0 1 1,0-1-1,0 1 0,1-1 1,-1 0-1,0 0 0,1 0 1,0 0-1,-1 0 0,1-1 1,0 1-1,0-1 1,5 2-1,-3-2 5,0 0 1,0 0-1,0 0 1,0-1-1,0 1 1,0-1-1,0 0 1,0-1-1,0 0 1,0 1-1,0-1 1,0-1-1,0 1 1,0-1-1,0 0 1,-1 0 0,1 0-1,-1-1 1,0 0-1,9-6 1,-7 3 23,0-1 0,0 1 0,-1-2 0,0 1 0,0 0 0,6-13 0,-9 17-37,-1-1-1,1 0 1,-1 0-1,1 0 1,-1 0-1,0 0 1,-1 0-1,1 0 0,-1 0 1,0 0-1,0 0 1,0-1-1,0 1 1,-1 0-1,1 0 1,-2-4-1,1 7-3,1 0 0,-1 0 0,0 0-1,1 0 1,-1 0 0,0 1 0,0-1 0,1 0-1,-1 1 1,0-1 0,0 0 0,0 1 0,0-1-1,0 1 1,0-1 0,0 1 0,0 0-1,0-1 1,0 1 0,0 0 0,0 0 0,-1 0-1,-28-1-55,20 1 34,2 0-24,-1 1 1,0 0-1,0 1 1,1 0-1,-1 0 1,1 1-1,-1 0 1,1 0-1,0 1 0,0 0 1,-13 9-1,15-8-490,-1 0 0,1 0 0,0 1 0,-7 9 0,3 0-3425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6.5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178 1 9234,'0'0'4700,"-18"10"-4287,-61 34 22,73-40-301,0 0-1,0 1 1,1 0 0,-1 0-1,1 0 1,0 1 0,0 0-1,1-1 1,0 2 0,0-1-1,0 0 1,1 1 0,0 0 0,0 0-1,1 0 1,-1 0 0,2 0-1,-1 0 1,0 10 0,1-16-118,1 1 1,0 0-1,0-1 1,0 1-1,0 0 1,0-1-1,0 1 0,0 0 1,0-1-1,1 1 1,-1 0-1,1-1 1,-1 1-1,1 0 1,0-1-1,-1 1 1,1-1-1,0 1 1,0-1-1,0 0 1,0 1-1,0-1 0,1 0 1,-1 0-1,0 0 1,1 0-1,-1 0 1,0 0-1,1 0 1,2 1-1,1-1-23,1 1 0,0-1-1,0-1 1,0 1 0,0-1-1,0 0 1,10-2 0,-7 1-2,-1 0 0,1-2 0,-1 1-1,0-1 1,0 0 0,0 0 0,0-1 0,0 0 0,-1-1 0,0 1 0,12-11 0,-9 6-204,0-1 1,0 0 0,-1 0 0,0-1-1,-1 0 1,12-20 0,-18 28 160,-1 0 1,1 0-1,-1 0 1,0 1 0,1-1-1,-1-1 1,-1 1-1,1 0 1,0 0-1,-1 0 1,0 0-1,1-1 1,-1 1-1,0 0 1,-1 0-1,0-5 1,0 8 59,0-1 1,0 1 0,0 0-1,0-1 1,0 1-1,0 0 1,0 0-1,0 0 1,0-1-1,0 1 1,0 0-1,0 0 1,0 1-1,0-1 1,0 0-1,0 0 1,0 0-1,0 1 1,0-1-1,0 1 1,0-1-1,1 0 1,-1 1-1,0 0 1,0-1-1,0 1 1,0-1-1,1 1 1,-1 0 0,-1 1-1,0 2 61,-1 1 0,1 0 0,0 0 0,0 0 0,0 0 0,1 0 0,0 0 0,0 1 0,0-1 0,1 0 0,-1 1 0,1-1 1,1 0-1,-1 1 0,1-1 0,0 0 0,0 1 0,0-1 0,1 0 0,-1 0 0,1 0 0,1 0 0,-1-1 0,1 1 0,0 0 0,0-1 0,0 0 0,0 0 0,8 7 0,-7-8-139,0 0-1,0-1 1,-1 0 0,1 0-1,1 0 1,-1-1 0,0 0-1,0 1 1,8 0 0,22 0-3773,-21-2-678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6.9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9818,'0'0'5409,"0"22"-4603,3 70-155,-3-84-648,1 0 1,0-1 0,1 1-1,0-1 1,0 1 0,0-1-1,1 0 1,0 0 0,0 0 0,1 0-1,0 0 1,8 10 0,-2-3-587,-9-13 173,-4-39-264,2 27 593,1 0 0,-1 0 1,3-18-1,-1 26 88,-1-1 0,1 1 0,0 0 0,0 0 0,0 0 0,1 0 0,-1 0 0,1 0 0,-1 0 0,1 1 0,0-1 0,0 0 0,0 1 0,1-1 0,-1 1 0,5-3 0,3-2 28,0 1 0,1 0 0,-1 0 0,1 1 0,1 1 0,-1 0 0,23-5 0,1 3-1736,48-1 1,-47 5-1317,10-2-2585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7.2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208 594 6041,'0'0'3409,"-20"8"-2118,-70 30 93,84-36-1229,0 1 0,0 0 0,0 0 0,1 0 0,0 1 1,-1 0-1,1 0 0,0 0 0,1 1 0,-1 0 0,1 0 0,0 0 0,0 0 0,1 1 0,-1-1 0,1 1 0,0 0 0,1 0 0,-1 0 0,1 0 0,1 0 0,-1 1 0,1-1 0,0 1 0,0-1 0,1 1 0,0-1 0,0 1 1,1-1-1,1 11 0,-1-14-136,-1-1 1,1 0 0,0 0-1,0 0 1,0 0 0,0 0-1,0 0 1,0 0 0,1 0-1,-1 0 1,0 0 0,1-1-1,0 1 1,-1-1 0,1 1-1,0-1 1,4 3 0,-2-2 28,0 0 0,1-1 0,-1 1 0,0-1 0,1 0-1,0 0 1,-1 0 0,8 0 0,-2-1 51,0 0-1,1-1 0,-1 0 1,0-1-1,0 0 0,0 0 1,15-7-1,-6 0-50,-1-1 0,0-1-1,-1 0 1,0-2 0,-1 0 0,26-26 0,-22 17-208,-1 0 1,-1-2-1,-1 0 1,20-35-1,-23 29-244,-1 0 0,-1-1 0,-2-1 0,-1 1 0,8-52 0,-8 13-544,-1-113-1,-8 176 961,1-1 119,-1 1 1,0-1-1,-1 1 1,0 0 0,0-1-1,0 1 1,-1 0-1,0 0 1,0 0 0,-4-7-1,6 14-96,0 1 1,0-1-1,0 0 0,0 0 0,0 1 0,0-1 0,0 0 1,0 1-1,0-1 0,0 0 0,0 0 0,-1 1 0,1-1 1,0 0-1,0 1 0,0-1 0,-1 0 0,1 0 0,0 0 1,0 1-1,-1-1 0,1 0 0,0 0 0,0 0 0,-1 0 1,1 1-1,0-1 0,0 0 0,-1 0 0,1 0 0,0 0 1,-1 0-1,1 0 0,0 0 0,-1 0 0,1 0 0,0 0 1,0 0-1,-1 0 0,1 0 0,0 0 0,-1 0 0,1 0 1,0 0-1,-1 0 0,1-1 0,0 1 0,0 0 0,-1 0 1,1 0-1,0 0 0,0-1 0,-1 1 0,1 0 0,0 0 1,0 0-1,0-1 0,-1 1 0,1 0 0,0 0 0,0-1 1,0 1-1,0 0 0,-1-1 0,-5 35-166,6-28 274,-12 139 781,8 173 0,5-307-892,-2 25-34,3 1 0,1-1 0,1 0 0,2 0 0,2 0-1,1-1 1,18 44 0,23 36-3425,-30-68-1492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8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1 3089,'0'0'3835,"-3"32"-2034,-16 488 2610,17-234-3069,5 609 2603,10-514-3046,5 409-1624,-18-657-4226,-3-109-21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56.2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1 3273,'0'0'2283,"-7"20"-677,-69 241 3536,40-57-2574,31-164-2205,2 1 0,3 0 1,3 44-1,-2-83-362,-1 0 1,0 1-1,1-1 0,-1 0 1,1 1-1,0-1 1,-1 0-1,1 1 0,0-1 1,1 0-1,-1 0 1,0 0-1,1 0 1,-1 0-1,1 0 0,-1-1 1,1 1-1,0 0 1,0-1-1,0 1 0,0-1 1,0 0-1,0 0 1,0 0-1,0 0 0,0 0 1,1 0-1,-1 0 1,0-1-1,1 1 0,-1-1 1,4 1-1,-2-1-41,-1 0 0,0-1 0,1 1 0,-1 0 0,1-1 0,-1 0 0,0 0 0,1 0 0,-1 0 0,0 0 0,0-1 0,0 1 0,0-1 0,0 0 0,0 0 0,0 0 0,-1-1 0,1 1 0,-1 0 0,0-1 0,1 0 0,1-2 0,0-3-84,0 1 0,0-1 0,-1 0 0,0 0 0,0 0 0,-1 0 0,0 0 0,0-1 0,-1 1 0,0-1 0,-1 1 0,1-1 0,-3-12 0,2 17 115,-1 0-1,0 0 1,0 1-1,0-1 1,-1 0 0,1 1-1,-1-1 1,1 1-1,-1 0 1,-1-1-1,1 1 1,0 0 0,-1 0-1,1 0 1,-1 1-1,0-1 1,0 1-1,0-1 1,0 1 0,0 0-1,-1 0 1,1 0-1,-1 1 1,1-1-1,-1 1 1,0 0 0,1 0-1,-1 0 1,0 1-1,0-1 1,-5 1 0,0-1-112,0 1 0,1 0 0,-1 0 0,0 1 0,-9 2 0,13-2-445,0 1 0,0 0-1,1-1 1,-1 2-1,-8 4 1,-3 4-4091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8.9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1 576,'0'0'5564,"-5"20"-4261,1-2-973,-3 12 437,1-1 0,-3 59 0,9-69-448,-2 167 1873,4-150-1874,2 1 0,0-1 0,12 38 1,-14-66-270,0-1 0,1 0 0,-1 0 0,1 0 0,1-1 0,7 13 0,-10-18-53,1 1 0,-1 0 0,1-1 1,-1 1-1,1-1 0,-1 1 0,1-1 0,0 0 0,0 0 1,0 0-1,0 0 0,0 0 0,0 0 0,0 0 0,0 0 1,0-1-1,0 1 0,0-1 0,0 0 0,0 1 0,0-1 1,1 0-1,-1 0 0,0-1 0,0 1 0,0 0 0,4-2 1,-3 1-6,-1 0 1,0-1 0,0 1 0,-1-1-1,1 1 1,0-1 0,0 0 0,-1 1-1,1-1 1,-1 0 0,0 0 0,1 0-1,-1 0 1,0-1 0,0 1 0,0 0-1,0 0 1,-1-1 0,1-2 0,8-47-390,-8 45 345,0-4-62,0 0-1,0-1 1,-2 1-1,1 0 1,-4-16-1,4 25 88,-1 0 0,1 0 1,-1-1-1,0 1 0,0 0 0,0 0 0,0 0 1,0 1-1,0-1 0,-1 0 0,1 0 0,-1 1 1,1-1-1,-1 1 0,0-1 0,1 1 0,-1 0 1,0-1-1,0 1 0,0 0 0,0 0 0,0 0 1,0 1-1,0-1 0,0 0 0,0 1 0,-1-1 1,1 1-1,0 0 0,0 0 0,0 0 0,-1 0 1,-2 0-1,2 1-71,0 0-1,-1 0 1,1 0 0,-1 0 0,1 0-1,0 0 1,0 1 0,0 0 0,0-1 0,0 1-1,0 1 1,0-1 0,1 0 0,-1 0-1,1 1 1,-3 3 0,-1 0-468,-6 7-1825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9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 11322,'0'0'2236,"5"19"-1946,13 57-43,-16-71-207,-1 1-1,0 0 1,0 0 0,-1-1-1,1 1 1,-2 6 0,1 5 41,0-20-128,1 0 0,0-1 0,0 1 1,0 0-1,1 0 0,-1 0 0,3-4 0,3-8-85,24-55-3,-28 63 212,1 1-1,-1 0 1,1 0 0,1 0-1,-1 1 1,1 0-1,0-1 1,9-6 0,-13 12-55,0-1-1,0 0 1,0 0 0,0 1 0,0-1 0,0 0 0,0 1 0,0 0-1,1-1 1,-1 1 0,0-1 0,0 1 0,0 0 0,1 0 0,-1 0-1,0 0 1,0 0 0,1 0 0,-1 0 0,0 0 0,0 0 0,1 1-1,-1-1 1,0 0 0,0 1 0,0-1 0,0 1 0,1-1 0,-1 1-1,0 0 1,0 0 0,0-1 0,0 1 0,0 0 0,-1 0-1,1 0 1,0 0 0,0 0 0,-1 0 0,1 0 0,0 0 0,-1 0-1,2 2 1,2 6 125,-1 1-1,1-1 1,-2 1-1,4 14 1,-4-13 98,5 24 22,-6-25-308,1 1 0,0-1 0,0 0 1,1 1-1,1-1 0,0 0 0,6 11 0,-9-20-69,-1 0 0,1 0 0,0 0 1,-1-1-1,1 1 0,0 0 0,0 0 0,0 0 1,0-1-1,0 1 0,0 0 0,0-1 0,0 1 1,0-1-1,0 1 0,0-1 0,1 0 1,-1 1-1,0-1 0,0 0 0,0 0 0,0 0 1,2 0-1,-1 0-346,1 0 0,-1-1 0,0 0 0,0 1 0,0-1 0,-1 0 0,1 0 1,0 0-1,0 0 0,0 0 0,-1-1 0,4-1 0,15-18-6075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39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0 6873,'0'0'5483,"-11"17"-4684,-33 56-184,41-66-530,0 0 0,1 0 0,0 1-1,0-1 1,1 0 0,-1 1 0,2-1 0,-1 1 0,1 0 0,0-1 0,1 1 0,0-1 0,3 14 0,-4-18-70,1 0 1,0 0-1,0 0 0,1 0 0,-1 0 0,1 0 0,-1-1 1,1 1-1,0-1 0,0 1 0,0-1 0,0 1 0,0-1 1,1 0-1,-1 0 0,1 0 0,-1 0 0,1-1 0,0 1 1,3 0-1,-4-1-1,0 0 0,0 0 0,1 0-1,-1-1 1,0 1 0,1-1 0,-1 0 0,0 1 0,1-1 0,-1 0 0,1 0 0,-1-1 0,0 1 0,1 0 0,-1-1-1,0 0 1,1 1 0,-1-1 0,0 0 0,0 0 0,0 0 0,0-1 0,0 1 0,0 0 0,0-1 0,0 1-1,2-3 1,2-4 15,-1 0 0,1 0-1,-2 0 1,1-1-1,-1 1 1,0-1-1,-1 0 1,0 0 0,3-19-1,-1 3-779,-2 1-1,0-41 1,-3 64 709,0 0 0,0 1 1,0-1-1,0 0 0,0 0 1,0 1-1,0-1 0,0 0 0,0 0 1,0 0-1,0 1 0,-1-1 0,1 0 1,0 1-1,0-1 0,-1 0 0,1 0 1,0 1-1,-1-1 0,1 1 0,-1-1 1,1 0-1,-1 1 0,1-1 0,-1 1 1,0-1-1,1 1 0,-1-1 1,0 1-1,1 0 0,-1-1 0,0 1 1,1 0-1,-1 0 0,0-1 0,0 1 1,1 0-1,-1 0 0,0 0 0,0 0 1,1 0-1,-2 0 0,-2 1-193,0-1-1,1 1 0,-1 1 1,1-1-1,-1 0 0,1 1 1,-1 0-1,-4 3 0,-24 20-2201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0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12171,'0'0'2408,"14"129"-2096,-3-63-136,2 18-176,2-19-768,-6-17-3225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0.8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 8786,'0'0'8606,"19"-2"-7894,155-9 260,-169 11-972,0 0 0,0 0 0,0 0 1,0 1-1,-1 0 0,1 0 0,0 0 0,9 4 0,-12-4-14,-1 0 1,1 0-1,-1 1 0,1-1 0,-1 1 0,1-1 1,-1 1-1,0 0 0,1 0 0,-1-1 1,0 1-1,0 0 0,-1 0 0,1 0 1,0 0-1,0 0 0,-1 0 0,0 0 1,1 0-1,-1 1 0,0-1 0,0 0 0,0 3 1,-1 5-29,1 0 0,-2 0 0,0-1 0,0 1 1,0-1-1,-1 1 0,-1-1 0,1 0 0,-2 0 1,-6 12-1,-10 12-195,-32 39 0,33-46 86,19-25 147,0 0 0,0 0-1,0 0 1,0 0-1,1 0 1,-1 0 0,0 0-1,1 1 1,-1-1-1,1 0 1,-1 0 0,1 1-1,-1-1 1,1 1-1,0-1 1,0 0 0,0 1-1,0 1 1,0-3 7,0 1 1,1-1-1,-1 1 0,1-1 1,-1 1-1,1-1 0,-1 1 1,1-1-1,-1 0 0,1 1 1,-1-1-1,1 0 1,-1 1-1,1-1 0,0 0 1,-1 0-1,1 1 0,0-1 1,-1 0-1,1 0 1,0 0-1,-1 0 0,1 0 1,0 0-1,0 0 0,9-1 114,-1 0-1,0-1 0,17-4 1,41-14 204,-37 9-598,1 2 1,0 1-1,1 2 1,60-5-1,-56 11-2898,-9 0-2166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1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8370,'0'0'8506,"19"1"-8500,61 4-4,-73-4-17,0-1 0,0 1 0,-1 1 0,1-1 0,0 1 0,-1 0 0,0 1 0,1 0 1,-1 0-1,0 0 0,0 0 0,-1 1 0,1 0 0,-1 0 0,0 1 0,0 0 0,0 0 1,-1 0-1,6 7 0,-8-8-38,0 0 1,0 1-1,0 0 1,0-1-1,-1 1 1,0 0-1,0 0 1,0 0-1,0-1 1,-1 1-1,0 0 1,0 0-1,0 0 1,0 0-1,-1 0 1,0 0-1,0 0 1,0 0-1,-1-1 1,0 1-1,0 0 1,0-1-1,-5 8 1,-29 35-651,29-39 672,-1 1 0,2-1 0,-1 1 0,1 1 0,1-1 0,-6 13 0,12-21 56,0-1 0,-1 1 1,1-1-1,0 1 0,0-1 0,0 1 1,0-1-1,0 0 0,0 1 0,0-1 1,0 0-1,0 0 0,0 0 0,0 0 1,0 0-1,0 0 0,0 0 0,0 0 1,0 0-1,0 0 0,1-1 0,2 1 67,334-5 933,-336 5-1027,0 0-1,0 0 1,1 0-1,-1 0 1,0 1-1,0-1 1,1 1-1,-1 0 1,0 0-1,0-1 1,0 1 0,0 1-1,0-1 1,0 0-1,0 0 1,2 3-1,-3-3 12,0 0-1,-1 0 0,1 0 1,0 1-1,0-1 0,-1 0 1,1 1-1,-1-1 0,0 0 1,1 1-1,-1-1 0,0 1 1,0-1-1,1 0 1,-1 1-1,0-1 0,-1 1 1,1-1-1,0 1 0,0-1 1,-1 0-1,1 1 0,0-1 1,-1 0-1,0 1 0,1-1 1,-2 3-1,-4 4 24,-1 0 1,1 0-1,-1-1 0,-1 1 1,1-2-1,-17 13 0,21-17-35,-137 97-2906,71-57-3033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4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389 0 6785,'0'0'9018,"-102"148"-8201,55-69-169,-2 6-184,1 1-192,3-6-104,8-7-128,10-11-40,8-12-464,9-18-1673,6-17-3120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5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14283,'0'0'1624,"50"95"-1608,-25-62-8,4-6-8,-5-7-880,-4-9-648,-5-9-176,-4-2-57,3-36-231,-3-6-761,-2-6-2560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5.5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7786,'0'0'3568,"-3"197"-1775,3-56-697,0-8-400,0-25-392,0-39-216,2-29-88,3 0-464,8-3-1048,1-14-937,-3-13-1544,-3-10-2384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5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0 216 10666,'0'0'2609,"21"-10"-2569,69-33 12,-82 39-53,1 0 1,0 1-1,0 0 1,0 1-1,0 0 1,1 0-1,-1 1 0,0 0 1,1 0-1,-1 1 1,14 2-1,-22-2 3,1 1-1,-1 0 1,1-1-1,-1 1 1,1 0-1,-1-1 0,1 1 1,-1 0-1,0 0 1,0 0-1,1 0 1,-1 1-1,0-1 1,0 0-1,0 0 1,0 1-1,0-1 1,0 0-1,-1 1 1,1-1-1,0 1 1,-1-1-1,1 1 0,-1 0 1,1-1-1,-1 1 1,0-1-1,0 1 1,0 0-1,0 1 1,1 10 182,0 0 0,-3 23 0,2-32-135,-5 22 85,0 1 1,-1-1-1,-2 0 1,-1-1-1,-14 30 1,0 4-321,14-22-3469</inkml:trace>
  <inkml:trace contextRef="#ctx0" brushRef="#br0" timeOffset="1">414 1 10442,'0'0'3505,"29"95"-2761,-16-46-464,0 0-184,-4-1-88,-3-10-8,-3-7-376,-3-11-784,0-16-945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56.5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1 10154,'0'0'1296,"-29"171"-199,14-30 1423,2-6-1216,10-28-575,-1-41-361,4-24-216,0-2-104,0-3 32,0-6-80,0-17-328,0-28-3025,0-19-576,0-5-5809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6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33 7098,'0'0'6769,"102"-31"-6769,-80 29 0,-7 2-576,-12 0-1008,-3 9-1137,0 6-400</inkml:trace>
  <inkml:trace contextRef="#ctx0" brushRef="#br0" timeOffset="1">1 528 7482,'0'0'4459,"8"15"-3432,30 48-219,-36-61-744,0 0-1,0 0 0,0 0 1,0 0-1,1-1 0,-1 1 0,1-1 1,-1 1-1,1-1 0,-1 0 1,1 0-1,0 0 0,0 0 1,-1 0-1,1-1 0,0 0 1,0 1-1,3-1 0,1 0 123,-1-1-1,1 1 0,0-1 1,-1 0-1,10-3 0,-9 1-55,1-1-1,0 1 1,-1-1-1,1 0 1,-1-1-1,0 0 1,-1 0-1,11-10 1,5-8 16,20-26-1,-25 27-570,25-24 0,6 8-2884,-14 17-1941,-13 9-312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6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12643,'0'0'4473,"-11"4"-7146,-8 1-280,-8-1-7417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01.1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1 137 11690,'0'0'3753,"17"-16"-3639,-1 1-84,-8 6-16,1 0 0,0 0 1,1 1-1,0 1 0,0 0 0,1 0 1,-1 1-1,2 0 0,-1 1 0,15-5 0,49-8 11,-68 16-25,0 1 1,0 0-1,0 1 0,0 0 1,0 0-1,0 0 1,0 1-1,10 2 0,-16-2 8,0 0-1,0 0 0,0 0 0,0 0 1,-1 0-1,1 0 0,0 0 0,-1 0 1,1 0-1,-1 0 0,1 0 0,-1 1 1,0-1-1,1 0 0,-1 0 1,0 0-1,0 1 0,0-1 0,0 0 1,0 0-1,0 1 0,0-1 0,0 0 1,-1 0-1,1 1 0,-1 1 0,0 1 49,0 7 84,-2 0-1,0-1 0,0 1 0,0 0 0,-2-1 0,-5 11 1,-38 61 332,23-43-406,8-10-195,-44 69 83,17-40-3007,26-40-1341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01.4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11330,'0'0'3417,"110"24"-3417,-92-11-688,-18 11-1488,-6-4-833,-19 0-3024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01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0 293 11506,'0'0'3321,"144"-66"-2321,-67 28-536,5-3-335,-2 3-129,-7 7-297,-13 6-1175,-14 1-952,-17 6-2017,-14 7-2817</inkml:trace>
  <inkml:trace contextRef="#ctx0" brushRef="#br0" timeOffset="1">489 66 3977,'0'0'11522,"-31"148"-10177,31-82-481,4-1-488,14-4-288,2-10-88,2-15-528,-2-10-536,15-19-1161,-10-7-1000,1 0-1176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02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1 13171,'0'0'1576,"93"40"-1944,-75-28-584,-9 1-448,-9 0-89,-23 13-95,-10-5-601,-7 1-1823</inkml:trace>
  <inkml:trace contextRef="#ctx0" brushRef="#br0" timeOffset="1">0 240 680,'0'0'10333,"8"7"-9653,-6-5-628,1 0 0,-1 0 0,0 0 0,1 0 0,-1 0 0,1-1 0,0 1 0,-1-1-1,1 1 1,0-1 0,0 0 0,0 0 0,0 0 0,0-1 0,0 1 0,0-1 0,0 1 0,0-1 0,0 0 0,1 0-1,-1-1 1,0 1 0,0-1 0,0 1 0,0-1 0,0 0 0,0 0 0,5-3 0,30-15 172,0-3 1,46-34-1,-5 4-190,-79 52-40,1 0 1,-1 0-1,0 1 0,1-1 1,-1 0-1,0 1 1,1-1-1,-1 0 1,0 1-1,1-1 1,-1 0-1,0 1 1,0-1-1,1 0 1,-1 1-1,0-1 0,0 1 1,0-1-1,0 1 1,0-1-1,0 0 1,0 1-1,1-1 1,-1 1-1,0-1 1,0 1-1,-1-1 0,1 1 1,0-1-1,0 0 1,0 1-1,0-1 1,0 1-1,-1 0 1,-1 23 1,-10 20 104,-2 0-1,-2-1 1,-2 0 0,-2-2-1,-40 64 1,-34 37-3209,70-112-1054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02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11979,'0'0'5225,"99"88"-5009,-76-62-112,-3-5-104,-7-8-112,-4-6-536,-5-10-3081,-4-17 1520,0-4-2416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02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1 349 7722,'0'0'4965,"12"-16"-3658,24-28-793,2 1 1,1 2-1,59-47 0,-95 86-533,0 0-1,0 0 1,0 0-1,0 0 1,0 1-1,1-1 1,5-1-1,-9 3 12,1 0 0,0 0-1,0 0 1,0 0 0,0 0 0,-1 0-1,1 0 1,0 0 0,0 0-1,0 1 1,0-1 0,-1 0-1,1 0 1,0 1 0,0-1 0,-1 1-1,1-1 1,0 1 0,0-1-1,-1 1 1,1-1 0,-1 1-1,1 0 1,-1-1 0,1 1 0,-1 0-1,1-1 1,-1 1 0,1 0-1,-1 0 1,0-1 0,1 1 0,-1 0-1,0 0 1,1 1 0,4 24 143,0 0 1,-1 0-1,-2 1 0,-1-1 1,-3 36-1,2-12-36,-4-31 276,1-12-1435,-3-25-10914</inkml:trace>
  <inkml:trace contextRef="#ctx0" brushRef="#br0" timeOffset="1">442 1 14363,'0'0'4177,"24"146"-3353,-11-66-440,5 2-232,0-3-144,1-10-8,1-9-480,-6-3-1200,-5-17-2449,-9-16-2921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2.5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1 132 3809,'0'0'10025,"25"-9"-9561,20-4-53,0 2 0,1 2 0,1 1 0,47 0 0,354-2 1495,62-3-838,-429 10-997,1174-35 319,-245 61-365,-2-1 6,-921-22-96,853-27-1026,-916 22 284,-24 5 779,0 0 1,0 0 0,0 0 0,0 0 0,1 0 0,-1 0 0,0 0 0,0 0 0,0 0 0,0 0 0,0 0 0,0 0 0,0 0 0,0 0-1,1 0 1,-1 0 0,0 0 0,0 0 0,0 0 0,0 0 0,0 0 0,0 0 0,0-1 0,0 1 0,0 0 0,0 0 0,0 0 0,0 0 0,1 0-1,-1 0 1,0 0 0,0 0 0,0-1 0,0 1 0,0 0 0,0 0 0,0 0 0,0 0 0,0 0 0,0 0 0,0 0 0,0-1 0,0 1-1,0 0 1,0 0 0,-1 0 0,1 0 0,0 0 0,0 0 0,0 0 0,0 0 0,0 0 0,0-1 0,0 1 0,0 0 0,0 0 0,0 0-1,0 0 1,0 0 0,0 0 0,-1 0 0,1 0 0,0 0 0,0 0 0,0 0 0,0 0 0,0 0 0,0 0 0,-35-10-4357,-10 2-444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3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5497,'0'0'13083,"118"0"-12803,-19 2 16,-2 2-88,-10-2-120,-14-2-88,-31 1-528,-5-1-728,-19 0-953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56.9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47 3793,'0'0'9320,"19"-8"-8953,63-22-131,-75 28-209,0 0-1,0 0 0,0 1 0,0 0 1,1 0-1,-1 1 0,0 0 1,0 0-1,0 1 0,1 0 0,-1 0 1,12 4-1,-13-3 38,-1 1 0,0-1 0,0 1 1,0 0-1,0 1 0,0-1 0,-1 1 0,1 0 0,-1 0 0,0 0 0,0 1 1,-1-1-1,4 6 0,-2 0 30,0-1-1,-1 1 1,0 0 0,0 0-1,-1 1 1,-1-1 0,1 1 0,-2-1-1,0 1 1,0 0 0,-1 0 0,0-1-1,0 1 1,-2 0 0,-2 13 0,3-19-77,-1 1 1,1-1 0,-1-1 0,0 1 0,-1 0 0,1 0 0,-1-1-1,0 1 1,0-1 0,0 0 0,-1 0 0,1 0 0,-1 0 0,0-1-1,0 0 1,0 1 0,-1-1 0,1-1 0,-1 1 0,1-1 0,-1 0-1,0 0 1,-7 2 0,-10 1-95,1 0 0,-1-2 0,0-1-1,-29 0 1,-3 0-600,49-1 5,1-1 1,-1 1-1,0 0 0,0 0 1,1 1-1,-8 2 1,6 2-5456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4.0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16956,'0'0'2464,"-7"123"-2120,13-63-248,12 4-96,9-6-584,11-1-840,-5-19-1193,-3-16-2424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4.3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0 11058,'0'0'3849,"-10"24"-2706,1-2-994,-1-1 38,1 0 0,1 1 0,1 0 0,1 0 0,-6 42 0,9-30 40,1 0 0,4 42 0,-1-64-209,0 1 0,1-1-1,1 0 1,0 0-1,0 0 1,1 0 0,1-1-1,0 1 1,11 16 0,-15-26-22,0 0 1,0 0 0,1 0-1,-1-1 1,1 1 0,-1 0 0,1-1-1,-1 1 1,1-1 0,0 1 0,0-1-1,0 0 1,0 0 0,0 0-1,0 0 1,0 0 0,0 0 0,0-1-1,1 1 1,-1-1 0,0 1-1,0-1 1,1 0 0,-1 0 0,3 0-1,-2-1 9,-1 0-1,1 0 0,0 0 0,-1 0 1,1 0-1,-1-1 0,0 1 0,1-1 1,-1 0-1,0 1 0,0-1 0,0 0 1,0 0-1,0-1 0,-1 1 1,1 0-1,0 0 0,-1-1 0,2-3 1,1-3-101,0 0 0,-1-1 1,1 0-1,-2 0 1,1 0-1,-2 0 1,1 0-1,-1 0 0,-1 0 1,0-1-1,-1-10 1,1 19 75,-1 0 0,1 0 0,-1 0 1,1-1-1,-1 1 0,0 0 1,0 0-1,0 0 0,0 0 0,0 0 1,0 0-1,0 0 0,-1 0 0,1 1 1,-1-1-1,1 0 0,-1 1 1,0-1-1,0 1 0,-2-2 0,1 1 16,-1 0-1,-1 1 0,1-1 1,0 1-1,0 0 0,-1 0 1,1 0-1,0 0 0,-10 0 1,8 1-116,-1 0 0,1 1 0,-1-1 0,1 1 1,0 0-1,-1 1 0,1 0 0,0 0 1,0 0-1,0 1 0,0-1 0,0 2 0,1-1 1,-7 5-1,-2 8-2657,7-2-2098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4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12139,'0'0'1584,"-7"118"-456,5-39 176,2 4-615,0-2-473,4-12-216,5-12-328,0-15-921,2-21-1223,-5-10-2025</inkml:trace>
  <inkml:trace contextRef="#ctx0" brushRef="#br0" timeOffset="1">250 544 11482,'0'0'4833,"130"-9"-4833,-74-7-976,-12 3-1904,-15 0-3762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5.0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12763,'0'0'1805,"3"23"-796,20 160 668,-16-111-1400,6 41-162,-6-134-47,21-130-272,-23 133 233,0 0 1,1 0 0,1 1-1,1 0 1,0 0 0,13-19-1,-19 34-47,-1-1 0,1 1 1,0 0-1,0 0 0,0 0 0,0 0 0,1 0 0,-1 1 0,0-1 1,1 1-1,-1-1 0,1 1 0,0 0 0,-1 0 0,1 0 0,0 0 1,0 0-1,-1 1 0,1-1 0,0 1 0,0 0 0,4 0 0,-2 1-473,1 0-1,-1 0 1,1 0-1,-1 1 0,0 0 1,1 0-1,-1 0 0,0 1 1,0 0-1,6 4 1,13 9-3462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5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1 142 8130,'0'0'7603,"21"-1"-7063,71-5-201,-77 4-309,0 0 0,0 0 0,22-8 0,-33 8-69,0 1 0,0-1-1,0 0 1,0 0 0,0 0-1,0-1 1,0 1 0,-1-1-1,1 0 1,-1 0 0,0 0-1,4-6 1,-5 8 9,-1-1 0,0 1 1,0 0-1,0-1 0,0 1 1,0-1-1,-1 0 0,1 1 1,0-1-1,-1 1 0,1-1 0,-1 0 1,0 0-1,0 1 0,1-1 1,-1 0-1,0 1 0,0-1 1,0 0-1,-1 0 0,1 1 1,0-1-1,-1 0 0,1 1 0,-1-1 1,0 0-1,1 1 0,-1-1 1,0 1-1,0-1 0,0 1 1,0-1-1,0 1 0,0 0 1,0 0-1,-1-1 0,1 1 0,0 0 1,-4-2-1,0 1-1,0-1 1,0 0-1,-1 1 1,1 0-1,-1 0 0,1 1 1,-1 0-1,0 0 1,0 0-1,-8 0 0,7 1 108,1 1 0,-1-1 0,1 1 0,-1 0 0,0 1 0,1-1 0,0 2 0,-1-1 0,1 0 0,0 1 0,0 0 0,1 1 0,-1-1 0,1 1 0,-1 0 0,1 1-1,0-1 1,-6 9 0,5-6 91,1 0-1,1 0 1,-1 1-1,1 0 1,1 0-1,-1 0 0,2 0 1,-1 0-1,1 1 1,0-1-1,0 1 1,1-1-1,0 16 1,1-21-157,0-1 1,0 1 0,1-1 0,-1 1 0,1-1 0,-1 1 0,1-1-1,0 0 1,0 1 0,0-1 0,0 0 0,0 0 0,0 1 0,1-1-1,-1 0 1,1 0 0,-1-1 0,1 1 0,2 2 0,0-1-18,0-1 1,0 0-1,0 0 1,0 0-1,0 0 1,0-1-1,0 1 0,0-1 1,1 0-1,6 0 1,-1 0-132,0 0 0,-1-1 1,1-1-1,0 0 0,0 0 0,0-1 0,-1 0 1,1 0-1,-1-1 0,11-5 0,-1-2-926,-2-1-1,1-1 0,-1-1 1,16-15-1,3-10-4775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5.7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12483,'0'0'3200,"-11"125"-1951,11-51-129,0 7-336,4 1-304,8-6-312,1-10-80,-2-13-88,-4-13-72,-1-14-280,-4-14-536,-2-15-3569,-4-17-1656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6.0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57 366 9354,'0'0'5300,"17"-1"-4824,-4 1-332,6-1-31,-1 0-1,1 2 0,-1 0 0,27 5 0,-41-5-105,1 1-1,-1-1 1,1 1-1,-1-1 1,0 1-1,0 1 1,0-1-1,0 0 0,0 1 1,6 6-1,-8-7-14,0 0 0,0 0 0,-1 1 0,1-1-1,-1 1 1,0 0 0,1-1 0,-1 1-1,0 0 1,-1 0 0,1 0 0,0-1 0,-1 1-1,0 0 1,1 0 0,-1 0 0,0 0-1,-1 0 1,1 3 0,-2 0 68,0 0 0,0 0 0,0-1 0,-1 1 0,0-1 0,0 1 0,0-1 0,0 0 0,-1 0 0,0 0 0,0-1 0,0 1 0,-1-1 0,0 0 0,0 0 0,-7 4 0,-6 4 82,-1-1 0,0 0-1,-29 10 1,46-20-181,-7 3 25,-1-1 0,1 0 0,-1 0 0,-11 1 1,19-4-130,1 1 0,-1-1 0,1 0 1,-1 0-1,1 0 0,0 0 1,-1 0-1,1 0 0,-1 0 0,1-1 1,-1 1-1,1 0 0,0-1 1,-1 1-1,1-1 0,0 0 0,-1 1 1,1-1-1,0 0 0,0 0 0,-1 0 1,1 0-1,0 0 0,0 0 1,0 0-1,0 0 0,1 0 0,-1 0 1,0-1-1,0 1 0,1 0 0,-1 0 1,1-1-1,-1 1 0,1-1 1,-1-2-1,-1-25-5452</inkml:trace>
  <inkml:trace contextRef="#ctx0" brushRef="#br0" timeOffset="1">451 1 12099,'0'0'5353,"31"115"-4161,-18-57-584,-1 0-384,-1-5-104,-1-9-120,-5-9-144,0-8-560,-3-9-736,0-5-1553,0-7-1808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6.4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127 0 14163,'0'0'4297,"29"108"-3545,-7-61-272,0-3-408,3-6-72,-3-7-688,-2-10-456,-3-11-881,3-10-911,-4-9-913,-1-11-416</inkml:trace>
  <inkml:trace contextRef="#ctx0" brushRef="#br0" timeOffset="1">468 66 8674,'0'0'6457,"-70"115"-4272,14-18-673,-17 27-808,2-8-424,-13-3-280,22-34-960,11-39-3737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48.2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81 110 984,'0'0'6001,"0"-11"-5820,1-3-99,0-1 184,-1 0 1,0-1-1,-2-19 1,-3 31 1382,-2 14-1258,1 16-135,-5 41 0,8-47-102,-39 521 3281,36 5-1552,40 261 110,28 279-14,-96 316 265,30-1163-1923,4-179-294,0-59-56,0-1 0,0 1 0,0-1 0,0 0 0,0 1 0,0-1 0,1 1 0,-1-1 0,0 0-1,0 1 1,0-1 0,1 0 0,-1 1 0,0-1 0,0 0 0,1 0 0,-1 1 0,0-1 0,1 0 0,-1 1 0,0-1-1,1 0 1,-1 0 0,0 0 0,1 0 0,-1 1 0,0-1 0,1 0 0,-1 0 0,1 0 0,-1 0 0,0 0 0,1 0 0,-1 0-1,1 0 1,-1 0 0,1 0 0,6 0-5094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14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6425,'0'0'4483,"0"-5"-3592,0-13-349,0 13-202,0 9-124,0 57 433,3-1-1,2 1 1,14 67-1,-13-94-632,-6-33 8,0-20-4,0 13-66,0-9-38,0 0 0,1 1 1,0-1-1,6-21 0,-6 31 91,1 1 0,0-1 0,0 1 0,0-1 0,1 1 0,-1-1 0,1 1 0,0 0 0,0 0 0,1 1 0,-1-1 0,1 1 0,0-1 0,0 1 0,0 0 1,0 1-1,5-4 0,69-31 324,-68 33-785,-1 1 0,1 0 0,0 0 0,0 1 0,0 0 1,14 0-1,-23 3 91,-1 0 1,1 0 0,-1 0 0,0 1-1,1-1 1,-1 0 0,0 0-1,0 0 1,0 1 0,0-1 0,0 0-1,0 0 1,0 1 0,0-1 0,0 0-1,-1 2 1,-3 9-5246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57.3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150 0 6649,'0'0'5926,"-18"7"-4922,-56 22-392,70-27-529,1 1 0,-1-1 0,1 1 0,-1 0 0,1 0 0,0 0 1,0 0-1,0 0 0,0 1 0,1-1 0,-1 1 0,1 0 0,0 0 0,0 0 0,0 0 0,1 0 0,-2 6 0,0 2 275,1 0-1,1 0 0,0 0 1,1 15-1,-1-26-317,1 1-1,1-1 1,-1 1 0,0-1 0,0 1-1,0-1 1,1 1 0,-1-1-1,1 1 1,-1-1 0,1 1-1,0-1 1,-1 0 0,1 1 0,0-1-1,0 0 1,0 0 0,0 0-1,0 0 1,0 0 0,0 0-1,2 1 1,0 0-21,-1-1-1,1 0 1,-1 0-1,1 0 1,0 0 0,-1-1-1,1 1 1,0-1-1,0 0 1,0 1 0,4-2-1,-1 1-67,0-1 0,0 0 1,1 0-1,-1 0 0,0-1 0,0 0 0,-1 0 0,1-1 1,0 0-1,9-6 0,-9 5-96,0-1 1,-1 0 0,0-1-1,0 1 1,0-1-1,-1 0 1,1 0 0,-2 0-1,1-1 1,-1 1-1,0-1 1,0 0 0,0 0-1,-1 0 1,0 0-1,-1-1 1,2-13 0,-3 20 862,-7 11-145,4-1-467,0 1 0,1-1 0,1 1 0,-2 18 1,2-25-99,1 0 0,0 0 0,0 0 0,0 1 0,0-1 0,0 0 0,1 0 1,0 1-1,-1-1 0,1 0 0,0 0 0,1 0 0,-1 0 0,0 0 1,1 0-1,0-1 0,-1 1 0,5 4 0,-1-4-452,1 0 0,0 0-1,-1-1 1,1 0 0,0 0-1,0 0 1,11 1 0,11-2-4425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14.6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54 9826,'0'0'2455,"4"16"-2385,32 106-1,-33-123-868,1-8 231,4-21-33,-3 14 469,1-3 119,-3 7 225,0 0 0,1 0 0,1 1 0,0-1 0,1 1 1,0 0-1,8-10 0,-13 19-186,0 1 1,0 0 0,1 0-1,-1 0 1,0 0-1,1 0 1,-1 0 0,1 0-1,-1 0 1,1 0-1,-1 1 1,1-1-1,0 1 1,-1-1 0,1 1-1,0 0 1,-1-1-1,1 1 1,0 0 0,-1 0-1,1 0 1,0 1-1,0-1 1,-1 0-1,1 1 1,0-1 0,2 2-1,-1-1-9,0 1-1,1-1 1,-1 1-1,0 0 1,0 0-1,0 1 1,-1-1 0,1 1-1,0-1 1,-1 1-1,4 5 1,8 17-15,-11-19-115,0 0-1,1 0 0,0 0 1,0 0-1,6 6 1,-8-10-246,0-1 1,0 1 0,0-1 0,0 1 0,0-1 0,0 0-1,0 0 1,1 0 0,-1 0 0,0 0 0,4 0 0,8 0-3675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15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3393,'0'0'4710,"-3"15"-4499,-4 49 77,7-61-241,0 0 0,0 0 0,0 0 0,1 0 0,0-1 0,-1 1 0,1 0 0,0-1 1,0 1-1,1 0 0,-1-1 0,1 0 0,-1 1 0,1-1 0,0 0 0,-1 0 0,1 1 0,0-1 0,1-1 0,-1 1 0,0 0 0,0-1 1,4 3-1,-1-1 68,1-1 0,0 1 0,0-1 0,0 0 0,1 0 0,-1 0 0,10 0 0,-11-1-100,0-1 0,0 0 1,0 0-1,0-1 1,0 1-1,0-1 1,0 0-1,0 0 1,0-1-1,0 0 0,-1 0 1,1 0-1,-1 0 1,0 0-1,1-1 1,-1 0-1,0 0 1,0 0-1,-1-1 0,1 1 1,-1-1-1,0 0 1,1 0-1,-2 0 1,1 0-1,0 0 1,-1-1-1,0 1 0,0-1 1,2-6-1,-3 9-32,0-1-1,0 0 1,-1 1 0,1-1-1,-1 1 1,1-1-1,-1 0 1,0 0-1,0 1 1,0-1-1,0 0 1,0 1-1,-1-1 1,1 0-1,-2-4 1,1 5 0,0 1 0,0 0 0,-1-1 1,1 1-1,0 0 0,0 0 0,-1-1 0,1 1 1,-1 0-1,1 0 0,-1 1 0,1-1 0,-1 0 0,0 0 1,1 1-1,-1-1 0,0 1 0,0 0 0,1-1 0,-1 1 1,0 0-1,0 0 0,1 0 0,-4 0 0,-4 1-178,-1 0-1,1 1 0,-1-1 1,1 2-1,0-1 1,0 2-1,0-1 1,0 1-1,0 0 0,1 1 1,0 0-1,0 0 1,-9 9-1,10-10-8,-25 19-1363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15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6905,'0'0'5546,"-7"116"-4730,7-70-528,6-4-240,8-7-48,1-10-592,3-6-897,-5-10-1007,-4-6-2137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16.4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66 7946,'0'0'4690,"18"-11"-4214,62-30-244,-76 39-224,1 0 0,-1 0-1,0 0 1,1 1 0,-1 0-1,1 0 1,-1 0 0,1 0-1,-1 1 1,1 0 0,0 0-1,-1 0 1,1 0 0,-1 1 0,1-1-1,4 3 1,-9-3-8,1 0 0,1 0-1,-1 1 1,0-1 0,0 1-1,0-1 1,0 1 0,0-1 0,0 1-1,0 0 1,0-1 0,0 1-1,0 0 1,0 0 0,0 0 0,-1 0-1,1 0 1,0 0 0,0 0 0,-1 0-1,1 0 1,-1 0 0,1 0-1,-1 2 1,1 0 7,0 0-1,-1 0 1,1 1-1,-1-1 1,0 0-1,0 1 1,-1-1 0,0 5-1,-1 1 16,0-1 1,0 0-1,-1 1 0,0-1 0,-8 13 0,-10 9-10,-14 22-4,33-47-7,-1-1-1,1 1 0,0-1 0,1 1 1,-1 0-1,1-1 0,0 1 0,0 0 1,-1 7-1,3-12 4,-1 1 0,0-1 0,1 1 0,-1-1 0,0 1 0,1-1 0,-1 1 0,0-1 0,1 0 0,-1 1 0,1-1 0,-1 0 0,1 1 0,-1-1 0,1 0 0,-1 0 0,1 0 0,-1 1 0,1-1 0,0 0 0,-1 0 0,1 0 0,-1 0 0,1 0 0,-1 0 0,1 0 0,-1 0 0,2 0 0,23 0 249,-18-1-115,10 0 36,-1-1 0,1-1 1,-1 0-1,1-1 0,19-9 0,-17 7-342,0 0-1,1 1 0,28-4 0,-39 8-520,0 0 0,1 1 0,-1 0 0,0 1 0,0-1 0,0 2 0,0-1 0,10 4 0,-1 4-5454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17.0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8466,'0'0'7032,"16"-6"-6912,52-16-57,-66 21-64,0 1 0,0-1 1,1 1-1,-1-1 1,0 1-1,0 0 0,0-1 1,1 1-1,-1 0 0,0 1 1,0-1-1,1 0 1,-1 1-1,0-1 0,0 1 1,0 0-1,0-1 0,4 3 1,-5-2-2,1 1-1,-1-1 1,0 1 0,0-1 0,1 1-1,-1-1 1,0 1 0,0-1 0,-1 1 0,1 0-1,0 0 1,0-1 0,-1 1 0,1 0-1,-1 0 1,1 4 0,-1 0-1,0 0 0,0 1 1,0-1-1,-1 0 0,0 1 0,0-1 1,-1 0-1,1 0 0,-6 11 0,-2-2-5,-1 0 0,0 0 0,-1-2-1,-16 16 1,-9 13-7,35-42 16,1 0-1,0 0 0,0 1 0,0-1 1,-1 0-1,1 0 0,0 1 0,0-1 1,0 0-1,-1 1 0,1-1 0,0 0 1,0 0-1,0 1 0,0-1 0,0 0 1,0 1-1,0-1 0,0 0 0,0 1 1,0-1-1,0 0 0,0 1 0,0-1 1,0 0-1,0 1 0,0-1 0,0 0 0,0 1 1,0-1-1,0 0 0,1 1 0,11 4 21,24-5 30,-29 0-37,-6 0-14,61 4 35,-58-4-34,-1 1 0,1-1 0,-1 1 0,0 0 0,0 0 0,0 0-1,1 1 1,-1-1 0,0 1 0,0 0 0,-1 0 0,1 0 0,0 0 0,-1 0 0,1 0-1,1 3 1,-3-3-1,1 1 0,-2-1 0,1 0-1,0 1 1,0-1 0,-1 0 0,1 1 0,-1-1-1,0 1 1,0-1 0,0 1 0,0-1-1,0 1 1,-1-1 0,1 0 0,-1 1 0,1-1-1,-1 0 1,0 1 0,-2 3 0,-2 4-30,0 0-1,-1 0 1,-7 9 0,-77 97-5831,59-81-27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17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0 7666,'0'0'3959,"-5"17"-3605,-3 12 60,1 2 0,1-1 0,-2 43 0,8-72-398,-1 12 150,1 0-1,0 0 1,1 0-1,0-1 0,5 18 1,-5-26-148,1-1 0,-1 1 0,1-1-1,0 1 1,0-1 0,0 0 0,0 0 0,0 0 0,1 0 0,-1 0 0,1-1 0,0 1-1,0-1 1,0 0 0,0 1 0,0-2 0,0 1 0,1 0 0,-1 0 0,0-1-1,1 0 1,6 2 0,10 0 72,-1 0-1,1-1 1,0-1-1,31-3 1,-19 1-35,1 0-111,0-1 1,-1-2-1,55-13 0,-85 17-49,-1-1 0,1 1 0,0-1 0,0 0 0,-1 1 0,1-1 0,0 0 0,-1 0 0,1 0 0,-1-1 0,1 1-1,-1 0 1,0 0 0,1-1 0,-1 1 0,0-1 0,0 1 0,0-1 0,1-2 0,-1 0-544,1 0-1,-1 0 1,-1-1 0,1 1-1,-1 0 1,1-1-1,-1-5 1,0-13-6174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17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 9778,'0'0'4913,"-25"105"-4361,23-41 184,2 6-207,0 1-321,0-2-144,5-7-64,-5-9-457,0-5-623,0-1-1128,-5-12-2097,-6-10-3897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23.7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21 4913,'0'0'4352,"0"-5"-3875,3-10-30,2 21 167,6 44 559,-5 8-97,-4 74 1,-2-86-732,-9 737 3268,0 247-1062,10-927-2426,-11 750 946,-8-190-454,62-9-391,-36-605-1185,15 53 0,-32-160-6687,-7 9-74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24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1 6545,'0'0'5280,"-5"28"-4665,-14 94 1235,-4 155-1,23-268-1762,-1 17 64,2-1 0,6 41 1,-6-60-143,0 0 1,1 0-1,0 0 1,0-1-1,0 1 1,0 0 0,1-1-1,0 0 1,0 0-1,1 0 1,-1 0-1,1 0 1,0 0 0,0-1-1,1 0 1,5 5-1,-8-8 2,0 0 0,-1 1-1,1-1 1,0 0-1,0 0 1,0 0 0,0 0-1,0-1 1,0 1 0,0 0-1,0-1 1,0 0 0,1 1-1,-1-1 1,0 0-1,0 0 1,0 0 0,0 0-1,1-1 1,-1 1 0,0 0-1,3-2 1,-3 1-11,1-1-1,-1 0 1,0 0 0,0 1 0,0-1-1,0 0 1,0-1 0,0 1-1,0 0 1,-1-1 0,1 1 0,-1 0-1,0-1 1,2-4 0,1-7-89,0-1-1,0 1 1,-2-1 0,0 0 0,1-17 0,-3 16-74,2 2 43,-2 0 0,0 0 0,-1 0 0,0-1 0,-3-13 0,3 25 116,0 0 0,0 0 1,0 1-1,0-1 0,0 1 1,0-1-1,0 1 1,-1-1-1,0 1 0,1 0 1,-1 0-1,0-1 0,0 1 1,0 1-1,0-1 1,0 0-1,-1 0 0,1 1 1,-1-1-1,1 1 1,-1 0-1,1 0 0,-1 0 1,1 0-1,-1 0 0,0 1 1,0-1-1,0 1 1,1-1-1,-1 1 0,-3 0 1,3 0-23,0 0-1,1 0 1,-1 0 0,1 1 0,-1-1 0,1 1 0,-1-1 0,1 1-1,-1 0 1,1 0 0,0 0 0,-1 0 0,1 0 0,0 0 0,0 1-1,0-1 1,-4 4 0,4-3-455,1 0-1,-1 1 1,1-1-1,0 0 1,0 1-1,0-1 1,0 0-1,0 1 1,0-1 0,1 1-1,-1 3 1,0 4-5171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25.1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73 10546,'0'0'2109,"3"18"-1494,23 150 165,-23-156-749,4 39 80,-7-50 83,6-18 34,13-33-284,3 2 1,2 0-1,2 1 1,32-43-1,-57 88 84,1 1 0,-1-1-1,0 0 1,0 0-1,1 1 1,-1-1-1,1 1 1,0-1 0,-1 1-1,1 0 1,0-1-1,0 1 1,2-1 0,-3 2-18,0 0 1,0 0 0,0 1 0,0-1 0,-1 0 0,1 1 0,0-1 0,0 0 0,-1 1 0,1-1 0,0 1 0,0 0 0,-1-1 0,1 1 0,-1-1 0,1 1 0,0 0 0,-1-1 0,1 1 0,-1 0 0,0 0 0,1-1 0,-1 1 0,0 0 0,1 0 0,-1 0-1,0 0 1,0 0 0,0-1 0,0 1 0,1 0 0,-1 0 0,-1 1 0,11 57 753,-8-45-705,0 1 0,0-1 0,1 0 0,1 0 0,1 0 0,7 16-1,-11-28-142,0-1-1,-1 0 1,1 0-1,0 1 1,1-1-1,-1 0 1,0 0-1,0 0 1,0 0-1,0 0 1,1-1-1,-1 1 1,1 0-1,-1-1 1,0 1 0,1-1-1,-1 1 1,1-1-1,-1 1 1,1-1-1,-1 0 1,1 0-1,-1 0 1,1 0-1,2 0 1,0-1-559,0 1 1,0-1-1,0 0 1,0 0-1,-1-1 1,1 1-1,0-1 1,5-3-1,16-12-6185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57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0 3409,'0'0'13245,"-10"18"-12946,-30 55-79,38-70-182,1 1 0,-1-1 1,1 0-1,0 0 0,0 1 0,0-1 0,0 1 0,1-1 1,-1 1-1,1-1 0,0 1 0,0-1 0,0 1 0,2 6 1,-2-9-21,1 1 0,0 0 1,0-1-1,-1 1 0,1-1 1,0 0-1,0 1 0,0-1 1,1 0-1,-1 1 0,0-1 1,0 0-1,1 0 1,-1 0-1,1 0 0,-1 0 1,1-1-1,-1 1 0,1 0 1,-1-1-1,3 1 0,0 0-95,-1 0 0,1-1-1,0 1 1,0-1 0,-1 0-1,1 0 1,0-1 0,-1 1-1,1-1 1,0 0-1,-1 0 1,1 0 0,-1 0-1,1-1 1,-1 1 0,1-1-1,-1 0 1,0 0 0,0 0-1,0 0 1,4-5 0,-3 2-278,0 0 0,0-1 0,-1 0 0,0 0 1,0 1-1,0-2 0,-1 1 0,0 0 1,0-1-1,0 1 0,0-10 0,2-43 742,-4 58 480,0 6-244,8 29-79,1 1-1,17 40 1,8 31 603,-27-77-1087,-1 0 1,-1 1-1,-2-1 1,0 1-1,-3 0 1,0 0-1,-2 0 1,-7 38-1,6-56-41,-1 0-1,-1-1 1,0 1-1,-1-1 1,0 0-1,0-1 1,-1 1-1,0-1 1,-1-1-1,-1 1 1,1-1-1,-12 9 1,14-13-13,0 0-1,-1 0 1,1-1 0,-1 0 0,0 0 0,0 0 0,-1-1-1,1 0 1,-1 0 0,0-1 0,1 0 0,-1 0 0,0-1-1,0 0 1,0-1 0,0 1 0,0-1 0,0-1 0,-13-2-1,19 2-55,0 1 0,0-1-1,0 0 1,0 0-1,0 0 1,1-1-1,-1 1 1,0 0 0,1-1-1,-1 1 1,1-1-1,-1 1 1,1-1 0,0 0-1,0 1 1,0-1-1,0 0 1,0 0-1,0 0 1,0 0 0,1 0-1,-1 0 1,0-3-1,-1-4-366,1-2 0,-1 1 0,1-13 0,1 14 55,-1-53-2884,1 1-2237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25.4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10 9762,'0'0'1894,"-4"16"-1153,3-10-686,-4 18 322,-4 40 0,8-54-303,1-1 0,0 0 0,0 1 0,1-1-1,1 0 1,-1 0 0,1 0 0,1 0 0,5 14-1,-5-18-14,-1 1-1,1-1 1,1 0-1,-1 0 0,1-1 1,0 1-1,0-1 1,0 1-1,0-1 0,1-1 1,8 6-1,-11-7-23,1-1 0,0 0-1,-1 0 1,1 0 0,0 0 0,0-1-1,-1 1 1,1-1 0,0 0 0,0 1-1,0-1 1,0 0 0,-1-1 0,1 1-1,0 0 1,0-1 0,0 0 0,-1 0-1,1 0 1,0 0 0,-1 0 0,1 0-1,-1-1 1,1 1 0,-1-1 0,4-3-1,4-4-74,0 0 0,-1 0 1,0-1-1,0-1 0,-2 1 0,1-1 0,-1-1 0,-1 0 0,0 1 0,0-2 0,-1 1 0,-1-1 0,0 1 0,-1-1 0,0 0 0,-1-1 0,-1 1 0,0-25 1,-1 36 11,0 1 1,-1-1-1,1 0 1,-1 1 0,0 0-1,1-1 1,-1 1 0,0-1-1,0 1 1,0 0-1,0-1 1,0 1 0,0 0-1,0 0 1,-1 0 0,1 0-1,0 0 1,-1 0 0,1 0-1,0 1 1,-1-1-1,1 0 1,-1 1 0,1-1-1,-1 1 1,0-1 0,1 1-1,-1 0 1,1 0 0,-4 0-1,-2-1-134,-1 1-1,0 0 1,0 1-1,1-1 1,-14 4-1,-1 3-1127,0 1-1,-34 19 0,12-5-3213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26.5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4785,'0'0'9962,"0"113"-9058,0-51-264,0 0-399,2-4-193,7-12-48,7-8-809,-3-12-1863,-4-13-2945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27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 7402,'0'0'4288,"-35"135"-3191,30-73-241,5-4-512,0-5-240,7-11-64,6-14-40,-1-10-176,-1-11-584,-3-5-761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28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5009,'0'0'8298,"0"39"-7250,0-5-136,0 7-208,0-1-304,0 0-247,7-7-153,4-4-120,0-2-1105,-2-9-1903,-5-8-3618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30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34 6225,'0'0'5197,"16"-5"-4422,6-2-542,1 1-1,41-6 0,-57 10-217,-1 1 0,1 1 0,-1-1 0,1 1 0,-1 1 0,1-1 0,-1 1 0,1 0 0,-1 0 0,1 1-1,-1 0 1,0 0 0,0 1 0,0-1 0,0 1 0,0 1 0,10 7 0,-14-9 19,0 0 1,0 1 0,-1 0 0,1-1-1,0 1 1,-1 0 0,0 0-1,1 0 1,-1 0 0,-1 0-1,1 0 1,0 0 0,-1 0-1,1 0 1,-1 1 0,0-1-1,0 0 1,0 0 0,-1 0-1,1 0 1,-1 0 0,0 1-1,1-1 1,-1 0 0,-1 0-1,1-1 1,0 1 0,-1 0-1,1 0 1,-4 3 0,-3 7 20,-2-1 1,1 0 0,-1 0 0,-20 17-1,2-5-42,0-2 0,-34 20 0,61-42-12,1 0-1,0 0 1,0 0 0,0 0-1,0 0 1,0 0-1,-1 1 1,1-1 0,0 0-1,0 0 1,0 0 0,0 0-1,0 0 1,-1 0-1,1 0 1,0 0 0,0 0-1,0 1 1,0-1-1,0 0 1,0 0 0,0 0-1,0 0 1,0 0 0,-1 0-1,1 1 1,0-1-1,0 0 1,0 0 0,0 0-1,0 0 1,0 1-1,0-1 1,0 0 0,0 0-1,0 0 1,0 0 0,0 0-1,0 1 1,0-1-1,0 0 1,0 0 0,0 0-1,1 0 1,-1 1-1,0-1 1,0 0 0,0 0-1,0 0 1,0 0 0,0 0-1,0 0 1,0 0-1,1 1 1,-1-1 0,14 4 35,29 0 60,-34-4-56,9 1-11,0 1 1,-1 0 0,1 2-1,-1 0 1,30 11 0,-42-13-23,0 0 1,0 0-1,-1 1 1,0 0-1,1 0 1,-1 0-1,0 0 1,0 1-1,-1 0 1,1 0-1,-1 0 1,0 0-1,0 0 1,0 1-1,0-1 1,-1 1-1,0 0 1,0-1-1,0 1 1,0 0-1,-1 0 1,0 1-1,0-1 1,0 7-1,0-3 14,0 0-1,-1 0 1,0 0-1,0 0 1,-1-1-1,0 1 0,0 0 1,-1 0-1,-1 0 1,1-1-1,-1 0 1,-1 1-1,0-1 1,0 0-1,0 0 1,-1-1-1,0 0 1,0 1-1,-1-2 1,0 1-1,-1-1 0,1 0 1,-1 0-1,0 0 1,-11 5-1,-13 8-1737,-53 22-1,29-20-3408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2.4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1306 12379,'0'0'2590,"10"-22"-1876,-5 9-603,3-6-6,1 0 0,0 1 0,1 0 1,1 1-1,1 0 0,26-29 0,409-461 1003,-335 360-845,52-65 244,-122 163-465,2 2 0,51-42-1,-81 76-112,32-19 0,-13 17-1801,3 9-4367,-28 6 1344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2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47 7586,'0'0'4455,"20"-7"-3911,66-20 23,-76 24-509,0 0 0,0 1 0,0 0-1,1 1 1,-1 0 0,1 1 0,-1 0 0,0 0-1,1 1 1,-1 1 0,0 0 0,12 3 0,-17-3-25,-1 0 1,1 1-1,0-1 1,-1 1-1,1 0 1,-1 0-1,0 1 1,0-1-1,0 1 1,0 0-1,-1 0 0,0 0 1,1 0-1,-1 1 1,-1-1-1,1 1 1,-1 0-1,0 0 1,0 0-1,0 0 1,-1 0-1,2 7 1,0 6 69,-1-1 0,-1 1 0,-1 0 0,0 0-1,-1-1 1,-1 1 0,0 0 0,-2-1 0,-6 23 0,-9 14-944,-38 79-1,41-98-319,-7 15-3024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6:53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10202,'0'0'0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40.6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720 15 9090,'0'0'5633,"-11"-14"-3766,4 14-1741,0 1-1,0 0 1,0 0 0,0 1-1,0 0 1,1 0 0,-1 1-1,1 0 1,-1 0-1,-8 6 1,-8 7-193,-28 24-1,34-26 171,-332 323 8,209-194-86,138-141-28,1 0-8,0-1 0,0 1 0,-1-1 0,1 1 0,0-1 0,-1 0 0,1 1-1,-1-1 1,1 0 0,-1 0 0,0 0 0,1 0 0,-1-1 0,0 1 0,1 0 0,-1-1 0,0 1 0,0-1-1,0 1 1,0-1 0,0 0 0,0 0 0,1 0 0,-5-1 0,15 8-10,-1 1 0,0-1 0,0 1 0,-1 0 0,0 1 0,0 0 0,-1 0 0,8 16 0,4 2 40,105 150 342,197 217 0,-267-333-300,-83-78-9439,17 3 1635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41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71 6889,'0'0'3608,"15"-2"-3149,5-2-22,1 0 1,-1 2 0,1 0-1,0 2 1,0 0-1,39 6 1,-11 7 303,-15-3-377,1-1 0,0-2 0,55 4-1,-42-11-217,0-2 0,88-16-1,89-38-157,-96 21-2369,-127 34 1749,1 0 63,-9 12-9512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5:58.2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1 160 6025,'0'0'9912,"11"0"-8952,18 1-183,50 7 0,-69-6-738,0 0 1,0-1-1,1-1 1,-1 1-1,0-2 1,1 1-1,11-4 1,-17 3-89,-1 0 0,1-1 0,-1 0 0,1 0 0,-1 0 0,0 0 0,0 0 0,0-1 0,0 0 0,-1 0 0,1 0 0,-1 0 0,0-1 0,1 1 0,-2-1 0,1 0 0,4-8 0,-4 7-161,0-2-1,-1 1 1,0 0-1,0 0 1,0-1-1,-1 1 1,0-1 0,1-9-1,-2 14 164,0 1 1,0-1-1,0 0 0,0 0 0,0 0 1,0 1-1,0-1 0,0 0 0,-1 0 1,1 1-1,-1-1 0,0 0 0,1 1 1,-1-1-1,0 1 0,0-1 0,0 1 1,0-1-1,0 1 0,0 0 0,0-1 1,-1 1-1,1 0 0,0 0 0,-1 0 1,1 0-1,-1 0 0,1 0 1,-1 0-1,1 0 0,-1 1 0,0-1 1,1 1-1,-4-1 0,1 0 82,0 1-1,0 0 1,0 0 0,0 1-1,0-1 1,1 1 0,-1 0-1,0 0 1,0 0 0,1 0-1,-1 1 1,1-1 0,-1 1-1,-5 4 1,3-1 113,0-1 0,0 2-1,1-1 1,0 0 0,0 1 0,0 0 0,-5 9 0,3-3 85,1 1 0,0-1 0,0 1 0,1 1 0,1-1 0,1 0 0,-1 1 0,0 15 0,3-21-68,0 1 1,1-1 0,0 1 0,1-1 0,0 1 0,0-1 0,1 1 0,4 13 0,-4-18-121,-1 0 1,1-1 0,1 0-1,-1 1 1,0-1 0,1 0-1,0 0 1,-1 0 0,1 0-1,1-1 1,-1 1 0,0-1 0,0 0-1,1 0 1,-1 0 0,1 0-1,0-1 1,0 1 0,-1-1-1,8 1 1,3 1-33,1 0 1,-1-2-1,0 0 0,1 0 0,-1-2 1,1 0-1,-1 0 0,0-1 0,0-1 1,20-6-1,-16 3-1495,0-1 0,-1-1 1,0-1-1,19-12 0,-22 11-4372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46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6905,'0'0'5476,"-6"-1"-840,11 5-4551,-1 0-1,1 0 1,-1-1-1,1 0 1,0 0 0,0 0-1,1 0 1,-1-1 0,1 0-1,-1 0 1,1 0-1,10 1 1,5 0 31,1 0-1,23-1 1,-41-2-136,95-2-575,-86 0-545,0 0-1,24-6 1,-3-5-5222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8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134 181 5249,'0'0'7091,"15"-11"-6934,7-5 19,1 1-1,0 0 1,1 2-1,35-14 1,5 7 186,0 3 0,1 3-1,93-9 1,-42 15 269,127 7-1,-175 7-621,115 24 0,-43-5-4,-92-18 0,48 7-108,95 26 1,-172-34 75,0 1-1,-1 1 1,0 1-1,0 0 1,-1 2-1,0 0 1,29 25-1,-19-11-2,-2 0 0,0 2-1,30 43 1,-44-53-23,0 0 0,-2 1 0,0 0 0,-1 1 0,-1-1 0,-1 1 0,0 1 0,-2-1 0,4 28 0,-3 15 53,-4 104 0,-2-141 19,-7 90 273,-44 211 0,27-201-17,-10 150 1,29-124-167,-19 207 53,-9 144 7,-2-103-196,6-125 62,4-11 18,-8 189 769,35-366-581,-1 77 1,-2-134-172,-1 0 0,-2 0 0,-12 43 0,9-45-16,-2 3 78,-6 35 0,15-55-103,-1 0 0,1 0 0,1 0 0,0 0 0,0 0 0,1 0 0,4 17 0,3-2-30,-6-20-3,0 0 0,-1 0 0,1 0 1,-1 0-1,0 0 0,0 10 0,-1-10 11,0-1 0,0 1 0,0 0 0,-1 0 0,0-1-1,0 1 1,0-1 0,0 1 0,-1-1 0,1 1 0,-1-1-1,0 0 1,-1 0 0,1 0 0,-5 6 0,5-5-3,0 1 1,0-1 0,0 1 0,1 0 0,0-1-1,0 1 1,0 0 0,1 0 0,0 0-1,0 0 1,0 0 0,2 6 0,-1 12 33,-1-23-35,-1 0 1,1 0 0,-1 0-1,1-1 1,-1 1 0,0 0 0,1-1-1,-1 1 1,1-1 0,-1 1-1,0 0 1,0-1 0,1 1-1,-1-1 1,0 0 0,0 1-1,0-1 1,1 0 0,-1 1-1,0-1 1,0 0 0,0 0-1,0 0 1,0 0 0,0 0 0,0 0-1,-1 0 1,-32 1 17,29-1-19,-25 0 12,0-1-1,1-2 0,-52-11 1,-407-90 22,452 98-28,-1-3 1,1 0-1,0-3 1,1-1 0,0-1-1,-52-31 1,56 27-3,0-2-1,-42-36 1,60 45 40,1-2 0,0 0 1,1 0-1,0-1 0,1 0 0,1-1 0,-12-25 1,-37-93-68,7-3 0,-54-222 0,61 147-529,-18-234 0,-14 3-575,44 292 1026,-18-215 1,43-152-1398,9 494 1373,0 1 1,2-1-1,1 1 0,8-25 1,38-86-184,-30 83 76,18-68 0,-16 13 137,-16 65-61,2 0 0,2 1-1,20-52 1,0 14 39,22-84 0,-46 133 76,-1 0 0,-2 0 0,0 0 0,-1-49 0,-4 73 59,0 0 1,-1 0 0,1 0-1,-1 0 1,0 0 0,0 1-1,-1-1 1,1 1 0,-4-4-1,-8-15-19,-14-58 25,17 44 9,0 20 452,10 15-449,0 0 1,0 0-1,0 0 1,1 0-1,-1 0 1,0 0-1,0 0 1,1 0-1,-1 0 0,1 0 1,-1-1-1,1 1 1,-1 0-1,1 0 1,0-1-1,0 1 1,-1 0-1,1 0 1,0-3-1,-5-83 73,5 87-187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8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3569,'0'0'9991,"-1"30"-8421,3 412 2692,3-396-3908,2 0 1,3 0-1,18 53 0,-18-68-439,2-1 1,1-1-1,2 0 1,0-1-1,30 39 1,-40-64-2505,-6-12 1350,-7-20-415,-38-91-3715,24 58 1687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9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4185,'0'0'3719,"16"-14"-2041,55-45-200,-67 56-1376,1 0 1,0 1 0,0-1 0,0 1-1,0 0 1,1 0 0,-1 0-1,0 1 1,1-1 0,-1 1 0,1 1-1,-1-1 1,1 1 0,0 0 0,-1 0-1,1 1 1,-1 0 0,1 0-1,-1 0 1,1 0 0,-1 1 0,0 0-1,0 0 1,0 1 0,0-1-1,0 1 1,0 0 0,-1 0 0,1 1-1,-1 0 1,0-1 0,0 1 0,0 0-1,-1 1 1,1-1 0,-1 1-1,0 0 1,4 8 0,-4-6 32,-1 1 0,0-1 0,0 1 0,-1 0 0,0 0 0,0-1 0,0 1 1,-1 0-1,-1 0 0,1 0 0,-1-1 0,-1 1 0,1 0 0,-1-1 0,-6 15 0,6-17-92,-1 0 0,1 0 0,-1 0 1,0-1-1,-1 1 0,1-1 0,-1 0 0,0 0 0,0 0 0,0-1 0,0 1 0,-1-1 0,1 0 0,-1 0 0,0-1 1,0 1-1,0-1 0,0 0 0,0 0 0,0-1 0,-1 0 0,1 0 0,-8 1 0,9-2-140,0 1 1,0-1-1,0 0 0,0 0 0,0-1 1,-7 0-1,10 0-166,0 1-1,0-1 1,0 0 0,0 1-1,0-1 1,0 0 0,0 1-1,1-1 1,-1 0 0,0 0-1,0 0 1,0 0 0,1 0-1,-1 0 1,1 0 0,-1 0-1,1 0 1,-1 0 0,1 0-1,-1 0 1,1 0 0,0 0 0,0 0-1,0-1 1,0 1 0,0-2-1,-1-16-9250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9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12467,'-10'23'1885,"-54"143"1018,51-126-2046,2-1 0,-13 82 0,21 20-481,4-88-382,-1-52 1,0 0-1,0 0 1,0 0-1,0 0 0,0 0 1,0 0-1,0 0 1,0 0-1,0 0 1,1 0-1,-1 0 1,0 0-1,1 0 0,-1 0 1,0 0-1,1 0 1,-1-1-1,1 1 1,0 0-1,-1 0 0,2 1 1,-1-2 4,0 0 1,0 0-1,-1 0 0,1 1 1,0-1-1,0 0 1,0 0-1,-1 0 0,1-1 1,0 1-1,0 0 1,0 0-1,-1 0 0,1 0 1,0-1-1,-1 1 1,1 0-1,0-1 0,0 1 1,0-1-1,35-32 80,-35 32-77,248-228 212,-246 226-214,-2 3-69,31-33 356,-22 13-1752,-10 19 1172,0 0 0,1 0-1,-1 0 1,0 0-1,0 0 1,0 0 0,0 0-1,0 0 1,-1 0-1,1 0 1,0 0 0,0 0-1,-1 0 1,1 0-1,0 0 1,-1 0 0,1 0-1,-2-1 1,-7-5-5856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9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4137,'0'0'12106,"-6"112"-10265,19-67-473,20-5-824,11-11-400,7-8-144,0-14-104,-4-7-600,-7 0-456,-12-9-1049,-15-6-2992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2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2448 4129 1272,'0'0'9858,"-1"18"-8625,-7 57-61,7-71-1023,0 0 1,-1 0 0,1 0-1,-1 0 1,0 0-1,0 0 1,0 0-1,0 0 1,-1-1 0,0 1-1,0-1 1,0 0-1,0 0 1,0 0-1,0 0 1,-1-1-1,1 1 1,-1-1 0,0 0-1,0 0 1,0 0-1,0 0 1,0-1-1,-7 2 1,-2 2 62,-17 6 72,-1-1-1,0-2 0,0-1 0,-1-1 0,-39 2 0,-162-7 255,179-3-531,1-3-1,0-2 1,1-3 0,0-1 0,0-3 0,1-3-1,1-1 1,1-3 0,-89-51 0,41 10 24,2-4 0,3-4 0,-91-92 0,113 92-114,3-4 1,3-2-1,4-4 1,3-1 0,4-3-1,-42-91 1,41 57-34,4-3 1,6-1 0,5-2 0,-25-145-1,-5-131-1076,53 271 521,2-146 0,14 241 596,-1 6-193,1-1 0,1 1 0,2-1 0,12-55 1,12-2-539,52-117 1,-62 168 722,1 1 0,2 0 0,2 2 0,0 0 0,53-55 0,4 14 35,114-79 0,59-53 53,-180 137 21,2 2 0,125-83 0,-165 129-22,0 1 1,2 1 0,0 2-1,48-14 1,-57 22-5,1 1-1,0 2 1,0 1 0,0 1 0,0 1-1,48 4 1,-58 0-7,0 2 0,-1 0 0,0 1 0,0 0 0,0 1 0,20 12 0,93 58-37,-93-50 80,0 2 1,-2 1 0,-1 2 0,-1 1 0,31 41-1,1 11 85,58 99-1,-79-108 9,-2 1 0,-4 3 0,-4 1-1,34 117 1,59 334 544,-32 6-369,-92-519-291,6 44 78,-3 1 0,-3 0 0,-2 0 1,-4 0-1,-2 0 0,-2 0 0,-21 79 0,-205 649 139,185-670-68,-103 189 1,71-157 244,78-147-378,-1 1 0,-1-1 0,1-1 0,-1 1 0,-9 10 1,10-14-146,1 0 1,-1 0 0,0 0-1,0-1 1,0 1 0,0-1 0,0 0-1,0 0 1,-1 0 0,1 0 0,0 0-1,0-1 1,-7 1 0,-16 3-1204,0 1 0,1 1 0,0 1 0,1 1 0,-1 1 0,-31 18 0,7-4-749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3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7922,'0'0'7409,"-14"157"-7281,24-6 776,14 15-175,0-25-273,-6-46-112,-5-42-192,-4-11-152,0-2-64,-2-2-640,-3-9-1145,-4-14-1063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3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3897,'0'0'8038,"20"4"-7602,63 20-135,-76-21-282,0-1 0,-1 1-1,1 0 1,-1 1 0,0 0 0,0 0-1,0 0 1,0 0 0,-1 1 0,0 0-1,0 0 1,0 1 0,-1 0 0,1-1 0,-2 1-1,1 1 1,0-1 0,2 7 0,-4-7 74,-1-1 0,1 1 1,-1-1-1,0 1 1,0 0-1,-1-1 1,0 1-1,0 0 1,0 0-1,-1 0 1,1-1-1,-2 1 1,1-1-1,0 1 0,-1 0 1,0-1-1,0 0 1,-1 0-1,0 1 1,-4 5-1,-10 11-3,-1-1 1,-1-1-1,-1 0 0,-1-1 0,-1-2 0,0 0 1,-32 18-1,43-31-1023,6-4-2541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4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12259,'0'0'1424,"0"22"-625,-1 79-354,4 217 491,0-282-751,1 0-1,11 40 1,-15-75-151,1-1 0,-1 1 1,0-1-1,0 1 0,0-1 0,1 1 1,-1-1-1,0 0 0,1 1 0,-1-1 1,0 1-1,1-1 0,-1 0 0,0 1 1,1-1-1,-1 0 0,1 0 0,-1 1 1,1-1-1,-1 0 0,0 0 0,1 0 1,-1 1-1,1-1 0,-1 0 1,1 0-1,-1 0 0,1 0 0,-1 0 1,1 0-1,-1 0 0,1 0 0,0 0 1,-1 0-1,0 0 0,1-1 0,-1 1 1,1 0-1,-1 0 0,1 0 0,-1-1 1,1 1-1,0-1 0,20-12 277,0-3-216,104-79-469,124-121 0,-248 215-736,-1 4 675,-1-1 1,0 1 0,0 0 0,0 0 0,0 0-1,0-1 1,0 1 0,0 0 0,-1-1 0,0 1-1,-2 2 1,1 0-417,-15 19-3102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4:06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0 268 8450,'0'0'10505,"19"0"-9566,127 0 138,-124-1-1008,0 0 0,0-2 0,28-7 0,-31 5-859,-1-1 0,0-1 1,31-16-1,-32 13-640,0 0 1,-1-2-1,-1 0 1,0 0-1,-1-2 1,0 0-1,-1 0 1,0-1-1,17-28 1,-21 26 1144,6-10 590,-4 15 4481,-11 17-3061,-3 54 2104,-21 112 0,0-5-2001,22-154-1717,-4 49 492,2 0 1,3 0-1,9 86 0,-4-126-528,1 1-1,1-1 1,1 0-1,0-1 0,19 35 1,-17-40-1498,0 1-1,1-1 1,22 24 0,-20-29-5583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1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8850,'0'0'1631,"0"20"-1019,-9 319 1981,7-281-2312,1-37-154,0 0 0,1 0 1,1 0-1,1 0 0,1 0 1,9 31-1,-12-51-112,0-1-1,0 1 1,0 0 0,0-1 0,0 1 0,1 0-1,-1-1 1,0 1 0,0-1 0,1 1 0,-1-1-1,0 1 1,1-1 0,-1 1 0,0-1 0,1 1-1,-1-1 1,1 1 0,-1-1 0,1 1 0,-1-1-1,1 0 1,-1 1 0,1-1 0,-1 0 0,1 0-1,0 1 1,-1-1 0,1 0 0,-1 0 0,1 0-1,0 0 1,-1 0 0,1 0 0,0 0-1,-1 0 1,1 0 0,-1 0 0,1 0 0,0 0-1,-1 0 1,1 0 0,-1 0 0,1-1 0,0 1-1,-1 0 1,1-1 0,-1 1 0,1 0 0,-1-1-1,1 1 1,-1 0 0,1-1 0,-1 1 0,1-1-1,-1 1 1,0-1 0,1 1 0,-1-1 0,1 0-1,25-40 175,-22 34-120,17-28-300,-1-2 1,-2 0-1,-2-1 0,-1 0 1,-3-2-1,12-56 0,-26 131 198,2 64 0,1-40 158,-1-44-94,0 9 14,4 38 1,-3-56-44,0 1-1,0-1 1,1 0 0,0 0 0,0-1-1,0 1 1,1 0 0,0-1-1,0 1 1,0-1 0,6 7-1,-7-10 24,-1-1-1,0 0 1,1 0-1,-1 0 0,0 0 1,1 0-1,-1-1 1,1 1-1,0 0 0,-1-1 1,1 1-1,-1-1 1,1 0-1,0 1 1,-1-1-1,1 0 0,0 0 1,-1 0-1,1 0 1,0 0-1,0-1 0,-1 1 1,1 0-1,-1-1 1,1 1-1,0-1 0,-1 0 1,1 1-1,-1-1 1,1 0-1,-1 0 0,0 0 1,1 0-1,-1 0 1,0 0-1,2-2 0,4-4 37,0 1 0,-1-1 0,0 0 0,11-16-1,-9 8-138,0 1-1,-2-1 1,1 0-1,-2-1 0,0 0 1,0 0-1,-2 0 0,2-17 1,0-19-185,-4-62 1,-1 72 314,0 23 87,-1-1 0,-4-24-1,4 37-21,-1 0 0,0 0 0,0 0 0,0 1 0,-1-1 0,0 1 0,-1-1 0,1 1 0,-7-8 0,10 13-119,-1 0-1,0 0 1,1 0 0,-1 1 0,0-1 0,0 0 0,1 0 0,-1 0-1,0 1 1,0-1 0,0 0 0,0 1 0,0-1 0,0 1-1,0-1 1,0 1 0,0-1 0,0 1 0,0 0 0,-1 0-1,1-1 1,0 1 0,-1 0 0,1 1-60,0-1 1,0 1-1,0-1 1,0 1-1,0 0 1,0-1-1,1 1 1,-1 0-1,0-1 1,0 1-1,1 0 1,-1 0-1,0 0 1,1 0-1,-1 0 1,1 0-1,0 0 1,-1 0-1,0 1 1,-1 6-633,0 1 1,0 0-1,-2 17 0,4-25 658,-3 36-2862,3-2-1463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4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7090,'0'0'6170,"2"23"-5138,0 2-677,0 4 157,1-1 0,1 1-1,11 36 1,-10-47-126,0 0-1,2-1 1,0 0-1,1 0 1,14 21-1,-19-33-302,0 0 0,1 0 1,0-1-1,0 1 0,0-1 0,1 0 0,-1 0 0,1 0 0,0-1 0,0 0 0,0 0 1,1 0-1,-1 0 0,1-1 0,0 0 0,-1 0 0,1-1 0,0 1 0,0-1 0,8 0 0,-2-1-323,0 0 0,0-1-1,0 0 1,18-5-1,-5-1-2947,0-3-3601,-18 8 81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7:54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6145,'0'0'15662,"3"-8"-19984,-6-2-1408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00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5497,'0'0'320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0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0 101 11018,'0'0'3573,"18"-2"-2730,261-36 1867,-134 19-2183,227-1-1,-400 5-2743,10 8-2584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01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7586,'-3'0'10728,"-4"1"-8861,-17 1-4012,12-2-1544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02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1064,'0'0'13859,"93"-3"-12002,-35-3-729,12 2-760,-1 1-368,-5-3-304,-4-5-1048,-18 2-1329,-20 0-1952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02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3345,'0'0'10722,"-48"140"-8209,39-70-697,9-1-776,0-3-632,17-11-400,5-10-8,1-14-640,-3-9-744,-5-18-1169,-8-4-1912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03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0 176 4049,'0'0'14091,"115"-63"-13571,-57 45-512,4 0-8,15-9-1064,-17 3-1625,-14-2-2488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03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 10426,'0'0'2753,"-7"17"-586,-11 30-381,2 1-1,-13 61 1,22-55-1521,2 2 0,2 55 0,3-110-271,-1 0 1,1 0-1,0 1 1,1-1-1,-1 0 1,0 0-1,0 0 1,0 0-1,1 1 1,-1-1-1,0 0 1,1 0-1,-1 0 0,1 0 1,0 0-1,-1 0 1,1 0-1,0 0 1,-1 0-1,1 0 1,0 0-1,0 0 1,0-1-1,0 1 1,0 0-1,1 0 0,1 0 4,-1-1 0,0 1 0,1-1 0,-1 1-1,0-1 1,1 0 0,-1 0 0,0 0-1,1-1 1,-1 1 0,0 0 0,4-2-1,7-2 14,-1-1 0,0 0 0,20-12 0,94-69 58,-1 1-988,-102 72-782,43-19-1,-36 24-3946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03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11002,'0'0'7526,"8"16"-6299,-3-4-997,-4-6-174,1-1 0,0 0 0,0 0 0,1 0 0,-1 0 0,1 0 0,0 0 0,1-1 0,-1 1 0,1-1 0,0 0 0,0 0 0,0-1 0,0 1 0,1-1 0,-1 0 0,1 0 0,7 4 0,19 2 7,1-1 0,0-1 1,0-2-1,45 3 0,34 4-2413,-110-12 2112,0 0 1,-1 0 0,1 0 0,0 0-1,0 0 1,-1 0 0,1 0-1,0 1 1,-1-1 0,1 0-1,0 0 1,-1 1 0,1-1 0,0 0-1,-1 1 1,1-1 0,-1 0-1,1 1 1,0-1 0,-1 1 0,1-1-1,-1 1 1,0-1 0,1 1-1,-1-1 1,1 1 0,-1 0-1,0-1 1,1 1 0,-1 0 0,0-1-1,0 1 1,1 0 0,-1-1-1,0 1 1,0 0 0,0-1-1,0 1 1,0 0 0,0-1 0,0 1-1,0 0 1,0 0 0,0-1-1,-1 1 1,1 0 0,-1 0 0,-9 14-1941,-5-4 8236,11-10-3893,-2-2-5037,-1-4-2405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2.2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0 228 8434,'0'0'5145,"18"0"-4874,58-2-78,-71 2-206,0-1-1,0 0 1,0 0 0,0 0-1,0 0 1,0-1 0,-1 0-1,1 0 1,-1 0 0,1-1-1,-1 0 1,0 1 0,0-1-1,0-1 1,0 1 0,0 0-1,-1-1 1,0 0 0,0 0-1,0 0 1,0 0 0,0-1-1,3-7 1,-2 1-279,0 0 1,0 0 0,-1-1-1,-1 1 1,0-1 0,0 0-1,-1-21 1,0 32 275,-1-1 0,0 0-1,-1 1 1,1-1 0,0 1 0,0-1 0,-1 0 0,1 1 0,-1-1-1,1 1 1,-1-1 0,0 1 0,1-1 0,-1 1 0,0-1 0,0 1 0,0 0-1,0 0 1,0-1 0,0 1 0,-1 0 0,1 0 0,0 0 0,-1 0 0,1 0-1,0 0 1,-1 1 0,1-1 0,-1 0 0,0 1 0,1-1 0,-1 1 0,1 0-1,-4-1 1,2 1 16,0 0 1,-1 0-1,1 0 0,-1 0 0,1 1 0,0 0 0,-1-1 0,1 1 0,0 0 0,0 1 0,0-1 0,0 1 1,0-1-1,0 1 0,0 0 0,-4 3 0,0 3 166,0 0-1,1 0 1,0 1 0,0 0-1,1 0 1,0 0 0,0 1-1,1 0 1,0-1 0,1 2-1,0-1 1,1 0 0,0 0-1,1 1 1,0 0 0,0-1-1,2 15 1,-1-21-168,0 0 0,0 0 0,1 0 1,0 0-1,0 0 0,0 0 0,0 0 0,0 0 0,1-1 1,0 1-1,-1 0 0,2-1 0,-1 1 0,0-1 0,1 0 1,-1 0-1,1 0 0,0 0 0,0 0 0,0 0 0,0-1 1,1 0-1,-1 1 0,1-1 0,-1-1 0,1 1 0,0 0 0,0-1 1,-1 0-1,1 0 0,5 1 0,-1 0-244,0-1 1,0 0-1,0-1 0,0 0 0,1 0 0,-1 0 1,0-1-1,0-1 0,-1 1 0,1-1 0,0 0 1,0-1-1,-1 0 0,1 0 0,7-5 0,21-19-2467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19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21 1568,'0'0'3792,"-4"-3"-2848,1 0-365,0 1 1,0 0-1,0 1 0,0-1 0,0 0 1,-1 1-1,-3-1 0,6 1-413,0 1-1,-1-1 0,1 1 1,0 0-1,-1 0 1,1-1-1,-1 1 1,1 0-1,0 0 1,-1 0-1,1 1 1,0-1-1,-1 0 1,1 0-1,0 1 1,-1-1-1,1 1 1,0-1-1,-1 1 1,1 0-1,0-1 0,0 1 1,0 0-1,0 0 1,0 0-1,0 0 1,-2 1-1,1 4-144,-1-1 0,1 0 0,0 0 0,0 1 0,0-1 0,1 1-1,0 0 1,0-1 0,1 1 0,-1 6 0,0 1-12,-7 286 137,9-198-75,8 225 697,15-1 0,105 521 0,-85-675-508,-26-110-263,-3 1 1,12 104 0,-27-166 21,1 8-503,3-20-1492,7-104-3951,-7 48 704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19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3409,'0'0'4754,"-1"21"-4469,5 574 3479,8-414-2184,48 249 1,86 148 235,-78-332-1473,-28-61 618,18 193 1,-57-366-950,-1-8-13,0-1 0,0 1 0,1 0 0,-1 0 0,1 0 0,0-1 0,0 1 0,0 0 0,1-1 0,0 1 0,2 3 0,-4-6-79,0-74-5119,0 38-1207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24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8210,'0'0'6288,"-9"30"-6506,6-16 212,0 1 0,1 0 0,1-1-1,0 1 1,2 28 0,-1 14 7,-4 7 4,-1 226 44,38-65 11,-24-178-39,32 217 19,-27-180-28,11 58 17,-3-69-40,-12-44 0,9 48 0,-11-39 3,15 41-1,-13-48 1,-2 2 0,7 43 0,-8-28-4,19 65 1,11 60 2,-24-131 10,-10-34-1,-1-1 0,0 1 1,0-1-1,0 1 0,1 13 0,-2-16-396,0-9-2564,-1-3-934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28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8194,'0'0'2900,"0"24"-2746,2 2 594,1 0 1,2 0-1,0-1 0,13 37 1,2 7-22,-12-46-642,2 14 14,-10-36-95,8 12-7300,-7-4 4240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28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3137,'0'0'7336,"1"8"-7383,16 103 2056,-14-96-1861,1 1 1,1-1-1,0 0 0,1-1 0,13 23 0,-9-30-2218,-2-2-3798,-7 0 1810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29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6729,'0'0'5098,"6"17"-3961,38 118 1310,-19-49-878,13 57-968,-34-133-988,-4-9 121,1-1 0,-1 0-1,0 1 1,1-1 0,-1 0-1,0 0 1,1 1-1,-1-1 1,1 0 0,-1 0-1,0 1 1,1-1-1,-1 0 1,1 0 0,-1 0-1,1 0 1,-1 0 0,1 0-1,-1 0 1,1 0-1,-1 0 1,0 0 0,1 0-1,-1 0 1,1 0-1,-1 0 1,1 0 0,-1 0-1,1-1 1,0 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29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4865,'0'0'7794,"25"81"-7610,-17-58 72,-5-1 168,1-2-120,-1-3-176,-1-3-120,0-1-8,-2-2-280,0-4-1192,0-1-2849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42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28 110 328,'0'0'1016,"34"-71"-904,-32 58-104,-2 2 0,0 4 56,0 1 80,-5 4 56,-16 2-48,3 0-152,-2 0-440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48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42 5233,'0'0'11716,"1"0"-11693,-1 0 0,0 0 0,0 0 0,0 0 0,0 1 0,0-1 0,0 0 0,0 0 0,0 0 0,0 0 0,0 0 1,0 0-1,0 0 0,0 0 0,0 0 0,0 1 0,0-1 0,0 0 0,0 0 0,0 0 0,0 0 0,0 0 0,0 0 0,0 0 0,0 0 0,0 0 0,0 1 0,0-1 0,0 0 0,0 0 0,0 0 0,0 0 0,0 0 1,0 0-1,0 0 0,0 0 0,0 0 0,0 1 0,0-1 0,0 0 0,-1 0 0,1 0 0,0 0 0,0 0 0,0 0 0,0 0 0,0 0 0,0 0 0,0 0 0,0 0 0,0 0 0,-1 0 0,1 0 0,0 0 0,0 0 1,0 0-1,0 0 0,0 0 0,0 0 0,0 0 0,0 0 0,-1 0 0,1 0 0,21 5 273,-1-2 0,1 0 0,-1-1-1,1-1 1,0-1 0,0 0 0,22-5 0,-4-1-367,1-3 0,62-21 0,-92 26 205,8-1-2064,-15 7-65,-6 8-618,-5 3-2551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49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 8042,'0'0'8683,"8"3"-8618,7 1 82,0 0 1,1-1-1,25 1 0,-32-3-128,0-1-1,0 0 1,0-1-1,-1 0 1,1 0 0,-1-1-1,1 0 1,-1 0-1,13-6 1,41-23-5599,-46 22 1413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2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1 4217,'0'0'5313,"-7"16"-3778,-9 28-898,3 1 0,1 0-1,-8 69 1,11-23 192,4 0-1,8 120 1,6-150-715,-8-58-107,0 1-1,-1-1 1,1 0-1,1 0 1,-1 0-1,0 0 1,1 0-1,-1 0 1,1 0 0,0 0-1,0-1 1,0 1-1,0-1 1,1 1-1,2 2 1,-4-5-19,1 1 1,0-1 0,-1 1-1,1-1 1,0 0 0,-1 1-1,1-1 1,0 0 0,0 0-1,-1 0 1,1 0 0,0-1-1,0 1 1,-1 0 0,1-1-1,0 1 1,-1-1 0,1 1-1,-1-1 1,1 0 0,0 0-1,-1 0 1,0 0 0,1 0-1,-1 0 1,0 0 0,1 0-1,-1-1 1,0 1 0,0 0-1,0-1 1,0 1 0,0-1-1,1-1 1,4-8-101,0 0 0,0 0 1,6-18-1,-12 27 62,7-19-289,0 0 0,-2 0 0,0-1 0,-2 1 0,-1-1 0,0 0 0,-1 0 0,-4-34 0,3 54 363,-1 0 1,1 0-1,-1 0 0,1 0 0,-1 0 1,0 0-1,0 0 0,0 0 0,0 1 1,0-1-1,0 0 0,0 1 1,0-1-1,-1 0 0,1 1 0,-1-1 1,1 1-1,-1 0 0,0 0 1,1-1-1,-1 1 0,0 0 0,0 1 1,0-1-1,0 0 0,0 0 1,0 1-1,0-1 0,0 1 0,0 0 1,0-1-1,0 1 0,0 0 0,-3 1 1,0-1-13,0 0 1,0 1-1,0-1 1,0 1 0,0 1-1,0-1 1,0 1-1,1 0 1,-1 0-1,1 0 1,-1 0-1,1 1 1,-5 4 0,2 0-422,0 1 1,0-1 0,1 2 0,1-1-1,-1 1 1,1 0 0,-6 16-1,2-2-3737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49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8834,'0'0'6689,"65"0"-6553,-39 0-128,-1 0-8,-5 0 0,-3 0-280,-3 0-448,-1 0-288,4 0-600,1 0-705,-5-2-840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49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9098,'0'0'5289,"60"8"-5281,-45-8 40,-2 0-48,-1 0-48,1 0-568,5 0-792,-5 0-1169,2 0-2320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0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4281,'0'0'10346,"106"4"-10610,-75-4-2184,-13-2-4410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25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30 11931,'0'0'4286,"-9"-5"-4205,-28-12-54,28 13 434,8 2 1345,-8 0-7802,8 2 5613,-6 0-2500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7.3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49 5473,'0'0'8717,"0"-7"-7248,0-14-451,0 30-98,0 50-62,-2 6-340,-16 107 1,18-172-519,0 0 0,0 0 0,0 0 0,0 0 0,0 0 0,-1 0 0,1 0 0,0 0 0,0 0 0,0 0 0,0 0 0,0 0 0,0 0 0,0 0 0,0 0 0,0 0 0,0 0 0,0 0 0,0 0 0,0 0 0,0 0 1,0 0-1,0 1 0,-1-1 0,1 0 0,0 0 0,0 0 0,0 0 0,0 0 0,0 0 0,0 0 0,0 0 0,0 0 0,0 0 0,0 0 0,-2-12-74,0-18-229,2 6 117,1 1-1,0-1 1,8-36 0,-7 52 157,0 1 0,1-1 0,0 1 0,0-1 1,1 1-1,-1 0 0,2 1 0,-1-1 0,1 0 0,0 1 1,0 0-1,1 1 0,-1-1 0,12-7 1,-9 7-270,1 0 0,1 1 0,-1 0 0,1 1 1,-1 0-1,1 0 0,0 1 0,16-3 0,-19 5-358,0 0-1,0 1 0,0 0 1,0 0-1,0 0 1,0 1-1,0 0 0,9 3 1,6 7-3364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7.7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1 203 10042,'0'0'4385,"16"-4"-3481,51-13-364,-60 15-504,0 0 0,-1-1 0,1 1 0,-1-2 0,0 1 0,0-1 0,0 0 0,-1 0 0,1 0 1,-1-1-1,0 0 0,0 0 0,6-8 0,-9 9-57,1 0 0,-1 1 0,0-1 0,-1 0 0,1 0 0,-1 0 0,1 0 0,-1 0 0,0 0 1,-1-1-1,1 1 0,-1 0 0,1 0 0,-1-1 0,-1 1 0,1 0 0,-1-1 0,1 1 1,-1 0-1,-2-5 0,2 7-4,0 0 1,-1 0-1,1 0 0,0 0 1,-1 0-1,1 0 0,-1 1 1,0-1-1,1 1 1,-1-1-1,0 1 0,0 0 1,0 0-1,0-1 0,0 1 1,0 1-1,0-1 1,0 0-1,-1 0 0,1 1 1,0 0-1,0-1 0,-1 1 1,1 0-1,0 0 1,-1 0-1,1 0 0,0 0 1,0 1-1,-4 0 1,1 0 17,-1 0 1,1 0 0,0 1 0,0-1-1,0 1 1,0 0 0,0 1 0,1-1-1,-1 1 1,1 0 0,-1 0 0,-3 4 0,4-2 34,-1 0 0,1 1 0,1-1 0,-1 1 0,1-1 0,0 1 0,0 0 0,1 0 0,0 1 0,0-1 0,0 0 0,1 1 1,0-1-1,0 1 0,1-1 0,0 1 0,0 0 0,2 12 0,-1-17-24,-1 0 0,1 0 0,0 0 0,0-1 0,1 1 0,-1 0 0,0-1 1,0 1-1,1-1 0,-1 0 0,1 1 0,0-1 0,-1 0 0,1 0 0,0 0 0,-1 0 0,1 0 0,0 0 0,0 0 0,0-1 0,0 1 1,0-1-1,0 1 0,3-1 0,7 2-1,0-1-1,23 0 1,-26-1-16,15-1-1703,0 0-1,0-1 0,44-11 1,-38 4-2748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8.0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1 10338,'0'0'2683,"-6"29"-2060,4-16-499,-12 58 1062,-5 89 1,18-137-933,-5 193 1452,7-186-1764,1 0 0,2-1 0,1 1 0,1-1 0,11 31 0,-15-55-1211,0-6 43,-2-15-358,0 15 1568,0-105-6072,-2 47 1175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8.3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 1408,'0'0'10753,"13"2"-10197,41 10-196,-52-11-330,1 0-1,-1-1 0,1 1 1,0 0-1,-1 1 0,0-1 0,1 0 1,-1 1-1,0-1 0,0 1 0,0 0 1,0 0-1,0 0 0,0 0 1,0 0-1,2 3 0,-4-3 9,1 0 0,0 0 1,-1 0-1,1 0 0,-1 0 0,0 0 0,1 0 0,-1 0 0,0 0 1,0 0-1,0 0 0,-1 0 0,1 0 0,0 0 0,-1 0 0,-1 3 1,-1 2 24,0 0 1,-1-1 0,1 0-1,-1 0 1,-1 0 0,1 0-1,-1-1 1,-11 10-1,12-11-324,-1 1 0,0-1 0,0-1 0,-1 1 0,1-1 0,-1 0-1,0 0 1,1-1 0,-1 1 0,-9 1 0,1-3-3653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8.7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13619,'0'0'1616,"11"107"-1008,-2-50-312,0 0-192,2-5-96,-1-8 64,-5-7-72,2-10 0,-3-7-560,5-14-1304,-2-6-1177,-1 0-2048</inkml:trace>
  <inkml:trace contextRef="#ctx0" brushRef="#br0" timeOffset="1">113 320 12619,'0'0'2720,"50"106"-2648,-27-82-24,-1-4-48,0-9-224,0-6-584,-2-5-344,0-2-200,13-36-393,-7 1-303,-5-1-993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9.0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296 0 56,'0'0'11578,"-74"139"-10089,37-64-377,-1 7-368,0 3-368,3-4-208,6-10-168,7-9-752,7-20-1744,8-20-2241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3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260 18 3025,'0'0'11774,"-16"-4"-11142,-1-1-520,-34-4-1,48 9-109,0 0 0,1 1 1,-1-1-1,0 1 0,1-1 0,-1 1 1,0 0-1,1 0 0,-1 0 0,1 0 1,-1 0-1,1 1 0,0-1 0,0 1 0,-1-1 1,1 1-1,0 0 0,0 0 0,1 0 1,-1 0-1,-3 4 0,-2 3 18,-2 1 77,0 0 0,1 1-1,0-1 1,1 2 0,-10 18-1,16-26-75,-1 0-1,0-1 1,1 1-1,0 0 1,0 0-1,0-1 1,0 1-1,1 0 1,0 0-1,-1 0 0,1 0 1,1 0-1,-1 0 1,1 0-1,-1 0 1,1 0-1,0-1 1,0 1-1,1 0 0,-1-1 1,1 1-1,0 0 1,4 5-1,6 4-20,0-1-1,1 0 0,0-1 0,24 15 1,-23-17-2,0 1-1,-1 0 1,-1 1 0,1 0 0,12 17 0,-24-27-12,-1 0 0,1 0 0,0 0 0,0 0 0,-1 0-1,1 0 1,0 1 0,-1-1 0,1 0 0,-1 0 0,0 1-1,1-1 1,-1 0 0,0 1 0,0-1 0,0 1 0,0-1 0,0 0-1,0 1 1,0-1 0,-1 0 0,0 3 0,0-2 7,0 0 0,0 0 0,0 0 0,-1 0 0,1-1 0,-1 1 1,1 0-1,-1-1 0,0 1 0,0-1 0,0 0 0,-3 2 0,-7 4 20,-1-2 0,1 0 0,-25 6 0,26-7-32,9-4-73,-21 7 5,-1-1-1,-24 4 0,7-10-4864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9.4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 11602,'0'0'3689,"93"-4"-3145,-42-8-144,5-3-272,-3 0-112,-7 3-16,-12 1-472,-10 3-1144,-17 6-576</inkml:trace>
  <inkml:trace contextRef="#ctx0" brushRef="#br0" timeOffset="1">165 104 7946,'0'0'3312,"-17"108"-2127,16-44 359,1 5-672,0-1-456,10-4-288,5-11-128,1-10-296,-1-12-872,0-16-1225,-4-11-1679,-4-4-2562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8:59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0 169 14243,'0'0'1984,"21"-4"-1637,-12 2-307,29-5 30,0-2 1,67-24 0,-94 28-297,1-1 0,-1 1 1,16-13-1,-25 16 56,1 1-1,-1-2 1,0 1 0,1 0 0,-1 0 0,0-1 0,0 1 0,-1-1-1,1 1 1,0-1 0,-1 0 0,0 0 0,0 0 0,0 0 0,0 0 0,0 0-1,0 0 1,-1 0 0,1-5 0,-1 7 130,0 0 1,0 1-1,0-1 1,-1 0-1,1 0 0,0 1 1,0-1-1,-1 0 0,1 1 1,0-1-1,-1 0 0,1 1 1,-1-1-1,1 1 1,-1-1-1,1 0 0,-1 1 1,1-1-1,-1 1 0,1-1 1,-1 1-1,0 0 1,1-1-1,-2 0 0,-24-5-218,18 6 361,1 0 1,0 0-1,0 0 0,0 1 0,-9 2 1,10-1 36,1 1 1,-1 0 0,1 0 0,0 1 0,0-1 0,0 1 0,1 0 0,-1 0 0,1 1 0,0-1 0,0 1 0,1 0 0,-1 0 0,1 0-1,0 0 1,-2 7 0,-1 0-1,1-1 1,1 1-1,0 0 0,1 1 0,0-1 0,-2 23 0,5-32-176,0 0 0,-1 1 0,1-1-1,0 0 1,1 1 0,-1-1 0,1 0-1,-1 1 1,1-1 0,0 0 0,0 0-1,0 0 1,1 0 0,-1 0 0,1 0 0,2 4-1,-2-5-130,1 0 0,0 0 0,-1-1 0,1 1 0,0-1 0,0 1 0,0-1 0,0 0 0,0 0 0,0 0 0,0-1 0,0 1 0,0-1 0,0 0 0,1 0 0,3 0 0,32 0-3261,-2 0-2644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0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0 13931,'0'0'1835,"-12"19"-1491,-39 61-136,48-75-213,0 1 0,0 0 0,1 0 0,0 0 0,0 0 0,0 0 0,1 0-1,0 1 1,0-1 0,1 0 0,-1 1 0,1-1 0,1 1 0,-1-1 0,1 0 0,0 1 0,1-1 0,0 0-1,0 0 1,0 0 0,0 0 0,1 0 0,0 0 0,0-1 0,1 1 0,6 6 0,-7-9 6,0 0-1,1-1 1,0 0 0,0 0 0,-1 0-1,1 0 1,0-1 0,7 2 0,21 11 57,-30-13-72,-1 0 1,0 0-1,0 0 0,0 0 0,0 0 0,0 0 0,0 1 0,-1-1 0,1 0 0,0 0 0,0 1 0,-1-1 0,1 0 0,-1 1 0,1-1 0,-1 1 0,0-1 0,1 0 0,-1 1 0,0-1 0,0 3 0,0-1-93,0-2-96,0 0 1,0 0-1,0 0 0,1 0 0,-1 0 0,0 0 0,-1 0 0,1 0 0,0 0 0,0 0 0,0 0 0,0 0 0,-1 0 0,1 0 0,-1-1 0,1 1 0,0 0 0,-1 0 0,1 0 1,-1 0-1,0-1 0,1 1 0,-1 0 0,0-1 0,1 1 0,-2 0 0,-6 1-6869</inkml:trace>
  <inkml:trace contextRef="#ctx0" brushRef="#br0" timeOffset="1">232 86 5033,'0'0'12771,"113"-36"-12627,-67 28-144,0 5-168,-8 1-576,-7 2-833,-13 0-647,-7 0-881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0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0 8786,'0'0'4377,"-37"99"-3945,30-33 384,2 6 144,5 3-472,0-5-192,20-14-120,5-14-95,6-13-81,2-14 0,4-11-8,8-6-505,-6-15-1167,-10-3-1313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1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1 210 4793,'0'0'4513,"7"0"-4026,166-7 4116,95-23-2257,-59 6-1766,-166 20-488,1037-72 434,-879 72-628,341-53 0,-523 52-661,-30 3 289,-43 1-1378,40 1 460,-39 0-3973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1.7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232 0 8914,'0'0'5217,"-100"88"-4921,60-26 272,0 7-120,5 3-272,22-9-176,10-19-1160,3-27-5249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2.7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4153,'0'0'7974,"0"-1"-7921,1 1 0,-1-1 0,0 1 0,0 0 0,0-1 0,1 1 0,-1-1 0,0 1 0,0-1 0,1 1 0,-1 0 0,0-1 0,1 1 0,-1 0 0,0-1 0,1 1 0,-1 0 0,1 0 0,-1-1 0,0 1 0,1 0 1,1 2 29,0 1 0,-1-1 1,1 1-1,-1 0 1,0-1-1,0 1 1,0 0-1,0 0 1,0 4-1,2 2 189,10 35 859,35 99 584,-42-129-1677,0-1-1,1 1 1,1-1-1,0 0 1,1-1-1,0 0 1,19 18-1,-22-26-207,-1 0-1,1 0 1,0-1-1,0 0 1,0 0-1,0-1 0,1 1 1,-1-1-1,1-1 1,-1 1-1,1-1 1,0 0-1,-1-1 0,1 0 1,0 0-1,0 0 1,-1-1-1,1 0 1,10-3-1,18-9-4186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3.6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0 6969,'0'0'2638,"-8"20"-2105,-6 21-129,2 1 0,1 1 0,-7 66 0,-83 1991 8219,129-1571-7839,27 0 77,-9-96-311,1 34-151,45 544-55,-84-894-564,6 93 296,-10-73-5323,-4-125 84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4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6529,'0'0'7337,"0"2"-6873,7 88 1736,1-13-1376,-6 209 81,0-270-1045,3-17-208,4-23 158,8-53 191,-9 34 26,2-1 0,1 1 0,3 1 0,34-75 0,-46 112-5,1 0 1,1 1-1,-1-1 0,0 0 1,1 1-1,0 0 0,0 0 1,1 0-1,-1 1 0,1-1 1,-1 1-1,8-4 0,-10 6-55,1 0 0,-1 1 0,1-1-1,-1 0 1,1 1 0,0 0 0,-1-1-1,1 1 1,0 0 0,-1 0 0,1 0 0,0 1-1,-1-1 1,1 1 0,-1-1 0,1 1-1,-1 0 1,1 0 0,-1 0 0,1 0-1,-1 1 1,0-1 0,0 1 0,0-1 0,0 1-1,0 0 1,0 0 0,3 3 0,37 48-5674,-28-29 691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4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24 201 6209,'0'0'10528,"16"-6"-10455,54-22-62,-64 25-21,-1 1 0,1-1 0,-1 0 1,0-1-1,1 1 0,-1-1 0,-1 0 0,1-1 1,-1 1-1,1-1 0,-1 0 0,6-9 0,-8 10-58,0 0-1,-1 0 0,1 0 0,-1 1 1,0-2-1,0 1 0,0 0 0,0 0 1,-1 0-1,0 0 0,0 0 0,0 0 1,0-1-1,0 1 0,-1 0 0,-2-7 1,2 9 42,0 0 1,0 0 0,0 0-1,0 1 1,0-1 0,-1 0-1,1 1 1,-1-1 0,1 1-1,-1-1 1,0 1 0,1 0-1,-1-1 1,0 1 0,0 0-1,0 0 1,0 0 0,0 1-1,0-1 1,0 0 0,0 1-1,0 0 1,-4-1 0,2 0 35,0 1 0,1 0 1,-1 0-1,0 0 1,0 0-1,0 0 0,1 1 1,-1 0-1,0 0 0,1 0 1,-1 0-1,0 0 1,-4 3-1,1 2 25,1-1 0,0 1 0,0 0-1,0 0 1,1 1 0,0-1 0,0 1 0,0 0 0,1 1 0,0-1 0,1 1-1,0 0 1,0 0 0,-3 13 0,2-2 93,0 0 0,2 0 0,0 0 0,0 1 0,3 24 0,-1-41-130,0 1 0,1-1-1,-1 1 1,1-1 0,0 0 0,0 0 0,0 1 0,0-1 0,0 0 0,1 0-1,-1 0 1,1 0 0,0-1 0,0 1 0,0 0 0,0-1 0,1 1-1,-1-1 1,1 0 0,-1 0 0,1 0 0,0 0 0,0 0 0,0 0 0,0-1-1,0 0 1,0 1 0,0-1 0,0 0 0,1 0 0,-1-1 0,4 1-1,1 0-56,0-1-1,-1 0 0,1 0 0,0-1 1,-1 0-1,1 0 0,-1-1 0,1 0 1,-1 0-1,0-1 0,1 0 0,-1 0 1,8-6-1,6-6-779,-1-1 1,-1 0-1,0-2 0,-1 0 1,-2-1-1,23-32 1,-36 47 600,37-51-5579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3.7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4905,'0'0'10674,"9"128"-10322,-5-90-224,3-5-120,-5-9-8,-2-8-320,0-7-512,-9-18-7442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5.3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0 10938,'0'0'2137,"-22"123"-1097,20-19 424,2 1-47,0-10-529,17-18-520,1-24-160,2 0-136,0-6-64,-5-14-8,-6-15-216,-4-10-768,-3-8-753,-2-26-207,-5-11-2033,-10-6-4729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5.6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84 393 8706,'0'0'2615,"18"-3"-1763,5-3-551,-11 3-148,-1 0-1,1 1 1,0 0-1,1 1 1,22 1 0,-32 0-130,0 0 0,-1 0 1,1 1-1,-1-1 1,1 1-1,0-1 0,-1 1 1,1 0-1,-1 0 0,0 0 1,1 0-1,-1 0 1,0 1-1,0-1 0,1 1 1,-1-1-1,0 1 1,-1 0-1,1 0 0,0 0 1,0 0-1,-1 0 1,1 0-1,-1 0 0,0 1 1,0-1-1,0 0 1,0 1-1,0-1 0,1 4 1,-2-1 19,1-1 1,-1 1-1,1-1 0,-1 1 1,-1 0-1,1-1 1,-1 1-1,0-1 1,0 1-1,0-1 1,0 1-1,-1-1 0,1 0 1,-1 1-1,-1-1 1,1 0-1,-3 4 1,-7 6 72,0 0 1,-1-1-1,0 0 1,-1-1 0,-23 16-1,28-22-299,0 0 0,0-1-1,-1 0 1,1 0 0,-1-1 0,0 0-1,0-1 1,0 0 0,-1-1 0,-19 3-1,8-7-2808,9-4-2019</inkml:trace>
  <inkml:trace contextRef="#ctx0" brushRef="#br0" timeOffset="1">402 1 12051,'0'0'3280,"0"148"-2856,0-76-96,3 5-240,3-4-24,-3-11-56,-3-11-8,0-12-168,0-8-408,0-10-608,-1-6-1144,-1-8-2249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5.9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8066,'0'0'10497,"-1"0"-10494,1 0 1,0 0-1,0 0 1,0 1 0,-1-1-1,1 0 1,0 0-1,0 0 1,0 1 0,0-1-1,0 0 1,-1 0-1,1 1 1,0-1-1,0 0 1,0 0 0,0 1-1,0-1 1,0 0-1,0 1 1,0-1 0,0 0-1,0 0 1,0 1-1,0-1 1,0 0 0,0 0-1,0 1 1,0-1-1,1 0 1,-1 0-1,0 1 1,0-1 0,0 0-1,0 0 1,0 1-1,0-1 1,1 0 0,-1 0-1,0 0 1,1 1-1,6 6 3,0 0-1,0 0 1,1 0-1,1-1 1,-1 0-1,1-1 0,-1 0 1,2 0-1,-1-1 1,0 0-1,20 4 1,-3-4-1632,-26-4 1380,1 0 0,0 0 0,0 0 0,-1 0 0,1 0 0,0 0 1,0-1-1,-1 1 0,1 0 0,0 0 0,0 0 0,-1-1 0,1 1 1,0 0-1,-1-1 0,1 1 0,0 0 0,-1-1 0,1 1 0,-1-1 1,1 1-1,-1-1 0,1 1 0,-1-1 0,1 0 0,-1 1 0,1-1 0,-1 0 1,1 0-1,0-11-6754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6.3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9602,'0'0'5150,"19"17"-4993,63 54-103,-78-67-131,1 0-1,-1 0 1,1 0-1,0-1 1,0 0-1,1 0 1,-1 0-1,0 0 1,1-1-1,0 0 1,0 0-1,0-1 1,-1 1-1,1-1 1,1-1-1,-1 1 1,12-1-1,-13 0-102,-2-1 120,0 1 0,-1-1 0,1 1 0,-1-1 0,1 0 0,-1 0 0,1 0 0,-1-1 0,0 1 0,0-1 0,1 1 0,-1-1 0,0 1 0,0-1 0,-1 0 0,1 0 0,0 0 0,-1 0 1,1-1-1,-1 1 0,1 0 0,-1 0 0,2-6 0,0 1 83,-1 0-1,1 0 1,-1 0 0,0-1 0,-1 1 0,0-1 0,1-9 0,-2 17 14,0 0-1,0 0 1,-1 0-1,1 0 1,0 0 0,0 0-1,0 0 1,0-1-1,0 1 1,0 0 0,-1 0-1,1 0 1,0 0-1,0 0 1,0 0 0,0 0-1,0 0 1,-1 0-1,1 0 1,0 0 0,0 0-1,0 0 1,0 0 0,-1 0-1,1 0 1,0 0-1,0 0 1,0 0 0,0 0-1,0 0 1,-1 0-1,1 0 1,0 0 0,0 0-1,0 0 1,0 1-1,0-1 1,0 0 0,-1 0-1,1 0 1,0 0-1,0 0 1,0 0 0,0 0-1,0 1 1,0-1 0,0 0-1,0 0 1,0 0-1,0 0 1,0 0 0,-1 1-1,1-1 1,0 0-1,0 0 1,0 0 0,0 0-1,0 1 1,0-1-1,-9 11 153,1 1 0,-1-1 0,-12 27 0,12-20-98,-206 442 2602,205-436-2789,1 0 0,1 0 0,1 1 1,1 0-1,2 0 0,-2 27 0,5-47-406,3 8-1549,5-9-2998,6-4-1865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7.2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0 223 8786,'0'0'4425,"37"-4"-1147,-31 4-3262,1-1 0,-1-1-1,0 1 1,1-1 0,-1 0 0,0-1 0,0 1 0,0-1 0,-1 0 0,1-1-1,-1 1 1,9-9 0,-8 8-166,0-1-1,-1 0 1,0-1-1,0 1 1,0-1 0,-1 0-1,1 0 1,-2-1-1,1 1 1,5-15 0,-9 21 121,1-1 0,-1 1 0,0-1 1,1 0-1,-1 1 0,0-1 1,0 0-1,0 1 0,0-1 0,0 0 1,0 0-1,0 1 0,0-1 1,0 0-1,0 1 0,0-1 0,0 0 1,0 1-1,-1-1 0,1 0 1,0 1-1,-1-1 0,1 0 1,0 1-1,-1-1 0,1 1 0,0-1 1,-1 0-1,1 1 0,-1-1 1,1 1-1,-2-1 0,0 0-8,1 1-1,-1 0 0,0-1 1,0 1-1,1 0 1,-1 0-1,0 0 1,0 0-1,1 0 1,-1 1-1,0-1 1,-3 1-1,-2 1 13,0 1 0,1-1 0,-1 1 0,0 1 0,1-1 0,-8 6 0,7-3 128,0 1 0,0 0 0,1 0 0,0 0 0,0 0 0,0 1 0,1 0 0,1 1 0,-1-1 0,1 1 0,1-1 0,0 1 0,0 0 0,0 0 0,1 1 0,1-1 0,-1 1 0,2-1 1,-1 0-1,1 1 0,3 15 0,-3-22-92,2 0 1,-1-1-1,0 0 0,1 1 1,-1-1-1,1 0 1,-1 1-1,1-1 1,0 0-1,0 0 0,0-1 1,0 1-1,1 0 1,-1-1-1,0 1 1,1-1-1,-1 0 0,1 1 1,-1-1-1,1-1 1,-1 1-1,1 0 1,0 0-1,0-1 0,4 1 1,2 0 27,0 0-1,0-1 1,1 0 0,-1 0-1,0-1 1,14-2 0,-13-1-140,0 1 1,-1-1 0,0-1-1,0 0 1,0 0-1,-1 0 1,1-1 0,-1-1-1,-1 1 1,1-1-1,-1-1 1,0 1 0,10-16-1,-9 12-66,-1-1 0,0 1 1,-1-1-1,0 0 0,-1-1 0,0 1 0,-1-1 1,0 0-1,-1 0 0,1-14 0,-7 191 3876,3-164-3645,0-15-232,0 5 78,1 1 0,0 0 0,1-1-1,0 1 1,0 0 0,1 0 0,0 0 0,1 1 0,-1-1 0,2 1 0,9-15 0,-11 18 165,1 0 0,0 1 0,0-1 0,0 1 1,1 0-1,-1 0 0,1 0 0,0 0 0,0 1 1,0 0-1,1 0 0,-1 0 0,1 1 0,0 0 1,0 0-1,-1 0 0,1 1 0,0 0 0,8-1 1,-7 2-46,8-1-1,1 1 1,0 0-1,-1 1 1,22 4-1,-32-4-61,-1 1 0,1-1 0,-1 1 0,1 0 0,-1 0 0,0 0 0,0 1 0,0 0 0,0-1 0,0 1 0,0 1 0,-1-1 0,0 0 0,1 1 0,-1 0 0,-1 0 0,1-1 0,4 9 0,-7-10 45,1 0-1,-1-1 1,1 1-1,0-1 1,0 0 0,0 1-1,0-1 1,0 0 0,0 1-1,0-1 1,0 0 0,0 0-1,1 0 1,-1 0 0,0 0-1,1 0 1,-1 0 0,1-1-1,-1 1 1,1 0 0,-1-1-1,1 1 1,-1-1 0,1 0-1,0 1 1,-1-1 0,1 0-1,-1 0 1,1 0 0,0 0-1,-1 0 1,1-1-1,0 1 1,-1 0 0,1-1-1,-1 1 1,1-1 0,-1 1-1,1-1 1,-1 0 0,1 0-1,1-1 1,10-6-10,0 1-1,-1-2 1,0 0-1,-1 0 1,16-16-1,-16 13-1888,-1-1 0,14-21-1,-8 6-6313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7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0 13171,'0'0'3477,"-2"30"-2911,-16 214-29,-42 916 3069,95-260-2302,49-170-865,3 34-409,29 642-997,-105-1005-3343,-11-393 4087,1 5-622,-1-1-1,-1 1 1,0-1-1,0 0 1,-1 1-1,-1-1 1,-6 19-1,-7-8-5699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09.2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0 604 5017,'0'0'-1072,"8"6"220,24 18 1089,-31-23-174,0 0-1,0 0 1,0 0-1,0 0 1,1-1-1,-1 1 1,0 0 0,0-1-1,0 1 1,1-1-1,-1 1 1,0-1-1,1 0 1,-1 0 0,0 1-1,1-1 1,-1 0-1,0 0 1,1 0-1,-1-1 1,0 1 0,1 0-1,-1 0 1,0-1-1,0 1 1,1-1-1,-1 1 1,0-1-1,0 1 1,0-1 0,1 0-1,-1 1 1,0-1-1,0 0 1,0 0-1,0 0 1,0 0 0,-1 0-1,1 0 1,0 0-1,0 0 1,-1-1-1,1 1 1,0-2 0,8-9 3004,2 11-1962,66-10 953,82-22 1,-46 8-1517,213-43 305,205-39-164,5 30-406,46 42-247,-49 5-38,127-58 45,-133 13-36,951 14 47,-1384 65-68,181 31 1,84 46-13,-122-25 59,-74-31 131,-133-21-2566,-67-13-546,-12-4-2369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0.1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3065,'0'0'3667,"4"17"-2405,55 199 2297,-25-62-1529,26 307-1,-37 169 348,-19-437-1777,-8 872 167,-35 1-383,34-319-289,9-702-332,2 0-1,12 49 1,5-22-4622,-22-68 565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0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10986,'0'0'0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2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 11178,'0'0'4067,"0"10"-3931,0 33-12,2-11 134,-2 1 0,-1 0 0,-1-1-1,-14 60 1,9-70-224,-2 8-120,13-32 89,8-18 109,39-75 146,-46 84 5,-1 0-1,0 0 1,-1 0 0,0 0-1,0-1 1,-2 0-1,2-13 1,-3 25-126,20 0-662,-1 1 0,0 1 0,1 0 0,-1 2 0,29 9 0,19 4-6168,-40-13 1696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4.0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3977,'0'0'12098,"62"0"-13810,-40 0-304,-3 0-2441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4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0 173 11690,'0'0'2725,"17"6"-2338,5 1-271,1-1 1,0-1 0,0-1-1,40 3 1,-59-7-104,0-1 0,1 1 1,-1-1-1,0 0 0,0 0 1,1 0-1,-1 0 0,0-1 0,0 1 1,0-1-1,0 0 0,-1-1 1,1 1-1,-1-1 0,1 1 1,-1-1-1,0 0 0,0 0 1,0 0-1,0-1 0,0 1 1,-1-1-1,3-6 0,-1 4-64,-1-1 1,-1 1-1,1-1 1,-1 0-1,-1 0 0,1 0 1,-1 0-1,0 0 0,-1 0 1,0-1-1,0 1 0,0 0 1,-3-12-1,2 16 33,0 1-1,0 0 1,0-1 0,0 1-1,0 0 1,-1 0 0,1 0-1,-1 0 1,1 0-1,-1 0 1,0 0 0,0 0-1,0 1 1,0-1-1,0 1 1,0-1 0,0 1-1,-1 0 1,1 0-1,0 0 1,-1 0 0,1 0-1,-1 0 1,1 1 0,-1-1-1,1 1 1,-1 0-1,1 0 1,-1 0 0,1 0-1,-4 0 1,1 0 46,0 1 0,0-1 0,0 1 0,-1 0 0,1 0 1,0 1-1,1-1 0,-1 1 0,0 0 0,0 0 0,1 1 0,-1-1 0,1 1 0,-7 5 0,4 1 27,1 0-1,-1 1 0,1 0 0,1 0 0,0 0 0,0 0 0,1 1 0,1 0 0,-1 0 0,2 0 1,0 0-1,0 1 0,1-1 0,0 0 0,1 14 0,0-22-46,0 1 1,0-1-1,1 0 0,-1 0 1,1 0-1,0 1 0,0-1 1,0 0-1,0 0 0,0 0 1,1-1-1,-1 1 0,1 0 1,0 0-1,0-1 0,0 1 1,3 2-1,-2-2 5,1 0 0,0 0 0,0 0 0,1-1 0,-1 0 0,0 0 0,1 0 0,0 0 0,-1-1-1,8 2 1,1-1-11,-1-1-1,1 0 1,-1-1-1,1 0 1,-1-1-1,0 0 1,1-1-1,16-5 0,-21 4-369,1-1 0,-1 0 0,0 0 0,-1-1 0,1 0 0,-1-1 0,0 0 0,0 0 0,0 0 0,-1-1 0,0 0-1,-1 0 1,1 0 0,7-15 0,7-17-5253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4.4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0 280,'0'0'12531,"0"157"-11771,0-58 136,0-6-96,0-11-40,2-26-343,7 5-273,0 1-136,2-13-8,-4-13-225,-1-12-887,-4-24-712,-2-7-2865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4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0 9058,'0'0'2665,"104"2"-2425,-79 11-160,-7 3-80,-8 2 8,-10 2-8,0 2 376,-13 2 240,-13 2-152,-5-3-240,-2-1-224,1-5-32,-5-14-648,11-3-1177,8 0-1439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5.1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11779,'0'0'1976,"0"170"-1592,0-68 424,2-3-424,-1-17-240,5-28-136,1-1-8,2-3 0,2-19-560,-2-15-712,10-16-825,-5-5-255,-1-16-2577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5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108 160 5721,'0'0'7890,"-1"16"-7697,0-3-153,-3 53 227,4-59-235,1 1 1,0-1-1,0 1 0,0-1 0,1 0 0,0 1 0,0-1 0,5 9 0,-4-11-42,0 0-1,0 0 1,0 0-1,0-1 1,1 1-1,0-1 1,0 0-1,0 0 1,0 0-1,1-1 0,0 1 1,0-1-1,-1 0 1,9 3-1,-10-5-86,0-1 0,0 1 0,0-1 0,0 1 0,0-1 0,0 0 0,0 0 0,0-1 0,1 1 0,-1 0 0,0-1 0,0 0 0,0 0 0,-1 0 0,1 0 0,0 0 0,0-1 0,-1 1 0,1-1 0,0 0 0,-1 0 0,0 0 0,1 0 0,-1 0 0,0 0 0,0 0 0,0-1 0,0 1 0,1-4 0,14-20-2052,-1 0 0,-1-1 1,-1 0-1,15-46 0,-26 59 8785,-9 23-5661,-93 176 4302,-17 28-2447,77-145-2506,-15 22-307,15-34-3434,30-46-739</inkml:trace>
  <inkml:trace contextRef="#ctx0" brushRef="#br0" timeOffset="1">429 1 10850,'-16'120'1329,"3"15"-281,11-34 400,2-27-384,0-21-640,4-13-288,1-3-56,1-4-80,-1-4-120,-3-14-664,0-14-736,-2-8 112,0-17-465,0-8-2984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5.8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4721,'0'0'7384,"21"3"-6930,66 10-108,-82-12-315,0 0 0,-1 1 0,1-1 0,0 1 0,0 0-1,-1 1 1,1-1 0,-1 1 0,0 0 0,0 0-1,0 0 1,0 1 0,0-1 0,-1 1 0,1 0 0,-1 0-1,0 0 1,0 0 0,-1 1 0,1-1 0,-1 1 0,0 0-1,0 0 1,2 8 0,-2 1 115,1 1 0,-2-1 0,0 1 0,-1-1 0,0 1 0,-3 22 0,1-26-58,0-1-1,-1 1 1,0 0 0,-1-1 0,0 0-1,0 0 1,-1 0 0,-7 10 0,9-14-303,-1-1 0,0 1 0,0-1 1,0 0-1,-1-1 0,0 1 0,0-1 1,0 0-1,0 0 0,-1 0 1,1-1-1,-1 0 0,0 0 0,-10 4 1,1-5-3947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6.1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132 0 9602,'0'0'923,"-13"19"-802,13-18-116,-25 36 530,2 2 0,-23 56 0,41-83-313,0 0 1,1 1 0,1-1-1,0 1 1,1 0-1,-1 23 1,4-35-213,0 0 1,0-1-1,0 1 1,0-1-1,0 1 0,-1-1 1,1 0-1,0 1 1,0-1-1,0 0 1,0 0-1,1 0 1,-1 1-1,0-1 1,0 0-1,0 0 1,0 0-1,0-1 1,0 1-1,0 0 1,0 0-1,0-1 0,0 1 1,0 0-1,0-1 1,1 0-1,3-3 11,0 1 0,-1-1-1,1 0 1,-1 0-1,0-1 1,0 1 0,0-1-1,5-10 1,24-48-377,-27 51 212,16-39-550,-9 17 430,-9 27 531,-3 9 418,-5 41-532,-1-6 308,2 56 0,3-92-465,0 0 0,0 0 0,0 0 0,0 0-1,0 1 1,0-1 0,0 0 0,0 0 0,1 0 0,-1 0 0,0 0 0,1 0-1,-1 0 1,1 0 0,-1 0 0,1 0 0,-1 0 0,1 0 0,0 0-1,0 0 1,-1 0 0,1 0 0,0 0 0,0-1 0,0 1 0,0 0-1,0-1 1,0 1 0,0-1 0,0 1 0,0-1 0,0 0 0,0 1-1,0-1 1,0 0 0,1 1 0,-1-1 0,0 0 0,0 0 0,0 0-1,0 0 1,0 0 0,1-1 0,0 1 0,1-1-102,0 0-1,0 0 1,-1 0 0,1-1-1,0 1 1,-1-1-1,1 1 1,-1-1 0,0 0-1,1 0 1,-1 0 0,0 0-1,0 0 1,0-1 0,-1 1-1,1 0 1,2-6 0,8-21-2566,14-51 1,-13 24-2449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6.5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156 1 3273,'0'0'9282,"-31"105"-8626,27-37 80,4 7-128,0 3-232,0-3-48,0-9-200,0-14-80,6-13-48,-3-14-56,-1-14-800,-2-9-720,-2-11 464,-12-15-1721,-4-7-5513</inkml:trace>
  <inkml:trace contextRef="#ctx0" brushRef="#br0" timeOffset="1">1 232 9218,'0'0'4569,"93"9"-4193,-53-3-288,0-4-88,-1-1-200,2 7-1416,-9-1-1241,-12 0-1856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16.8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1 142 6633,'0'0'7323,"12"-5"-6804,-9 3-493,6-1 4,-1-1 1,0 0-1,1-1 1,-1 0-1,-1 0 1,1-1-1,-1 0 1,0 0-1,0-1 1,11-13 0,-15 16-225,0-1 1,0 1 0,-1-1-1,1 1 1,-1-1 0,0 0 0,0 0-1,-1 0 1,1 0 0,-1 0 0,0-6-1,-1 11 132,-1 0 0,0 0 0,0-1-1,0 1 1,0 0 0,0 0-1,0 0 1,0 0 0,0 0 0,0 1-1,0-1 1,1 0 0,-1 0 0,0 1-1,-1-1 1,-3 3 55,0 1 0,0-1 1,0 1-1,1-1 0,-1 1 0,1 0 0,0 1 0,0-1 1,1 1-1,-1 0 0,-4 9 0,-2 5 479,-15 37 0,20-44-289,1-1 0,1 1 0,0 0 0,1-1 0,0 1 0,1 1 0,0-1-1,1 0 1,0 0 0,2 13 0,-1-21-154,0 0 0,0 0 0,0 1-1,1-1 1,0 0 0,-1 0 0,1 0-1,0 0 1,1-1 0,-1 1-1,1 0 1,0-1 0,0 0 0,0 1-1,0-1 1,0-1 0,1 1-1,-1 0 1,1-1 0,0 0 0,0 0-1,0 0 1,0 0 0,0 0 0,0-1-1,0 0 1,1 0 0,-1 0-1,0 0 1,8-1 0,1 2-517,1-2 0,0 1 1,25-4-1,-10-8-3821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21.0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7866,'0'0'2851,"5"18"-1992,56 217 1373,24 234 675,-28 8-1099,-53-445-1724,79 517 1094,17 206-472,-88-407-82,2 18-269,30 0 76,-17-201-382,-7 0-1,-1 208 1,-34 181 713,-7-89-207,21-363-547,2-70 5,-1 1 0,-2-1 0,-7 41 0,5-58-108,4-15 69,0 0 1,0 0-1,0 0 0,0 0 1,0 0-1,0 0 0,0 0 1,0 0-1,0 0 0,0 0 1,0 0-1,0 0 0,0 0 1,0 0-1,0 0 0,0 0 1,0 0-1,-1 0 0,1 0 1,0 0-1,0 0 0,0 0 1,0 0-1,0 0 0,0 0 1,0 0-1,0 0 0,0 0 1,0 0-1,0 0 0,0 0 1,0 0-1,0 0 0,0 0 1,0 0-1,0 0 0,0 0 1,0 0-1,0 0 0,-1 0 1,1 0-1,0 0 0,0 0 1,0 0-1,0 0 1,0-25-3599,1 9 2039,-1-18-4401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4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0 287 5449,'0'0'9642,"99"0"-8858,-50 0-368,-3 0-311,-1 0-89,-12 0-16,-9-5-841,-13-8-743,-8 2-544,-3-3-2265</inkml:trace>
  <inkml:trace contextRef="#ctx0" brushRef="#br0" timeOffset="1">166 1 9378,'0'0'4497,"-3"151"-3561,-3-58-184,1-1-32,1-10-271,4-22-257,0-2-136,0-1-56,9-17-544,4-16-977,14-22-1135,-3-2-1657,-2-8-2417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22.3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3 125 6009,'0'0'4509,"-3"0"-4356,4 0 421,238-15 4162,-18 1-4317,377-25-191,-448 29-233,-84 7 47,95-16-1,-160 18-111,0 1 0,0 0 0,-1 0-1,1 0 1,0 0 0,0-1 0,-1 1 0,1 0-1,0-1 1,-1 1 0,1 0 0,-1-1 0,1 1-1,0-1 1,-1 1 0,1-1 0,-1 1 0,1-1-1,-1 1 1,1-1 0,-1 0 0,0 1 0,1-1-1,-1 0 1,0 1 0,1-1 0,-1-1 0,1 0-639,3-7-2985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3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9818,'0'0'2714,"-4"16"-2498,-2 13-51,-3 37 0,8-52-115,1 0 0,0 0 0,0 0-1,2 0 1,0 0 0,4 18 0,-3-24-22,-1 0 41,1 1 1,0-1-1,0 0 1,6 11-1,-8-18-54,-1 0 0,1 0-1,-1 0 1,1 0 0,-1-1 0,1 1-1,0 0 1,-1 0 0,1 0 0,0-1-1,0 1 1,0 0 0,0-1 0,-1 1-1,1-1 1,0 1 0,0-1 0,0 1-1,0-1 1,0 0 0,0 1-1,0-1 1,0 0 0,0 0 0,1 0-1,-1 0 1,0 0 0,0 0 0,0 0-1,0 0 1,0 0 0,0-1 0,0 1-1,0 0 1,0-1 0,0 1 0,0 0-1,0-1 1,0 1 0,0-1 0,0 0-1,-1 1 1,1-1 0,0 0 0,1-1-1,6-6 54,-1 0 1,1-1-1,-1 0 0,-1 0 0,0-1 0,0 0 0,-1 0 0,6-16 0,-1-1-196,-2 1 1,7-37-1,-11 36 135,-2 13 387,-2 32-287,0 2-165,-1-14 35,0 0 0,1 0 1,0-1-1,0 1 0,1 0 1,-1 0-1,1 0 0,0 0 0,1 0 1,0-1-1,0 1 0,0 0 1,4 7-1,-5-13-72,-1 1 0,1 0 0,-1-1 1,1 1-1,0-1 0,-1 1 0,1-1 0,0 1 0,0-1 1,-1 1-1,1-1 0,0 0 0,0 1 0,-1-1 0,1 0 1,0 0-1,0 0 0,0 1 0,0-1 0,-1 0 0,1 0 1,0 0-1,0 0 0,0-1 0,0 1 0,0 0 0,-1 0 1,1 0-1,0-1 0,0 1 0,0 0 0,-1-1 0,1 1 1,0-1-1,-1 1 0,1-1 0,0 1 0,-1-1 0,1 1 1,0-1-1,-1 0 0,1 1 0,-1-1 0,1 0 0,-1 1 1,0-1-1,1 0 0,-1 0 0,1-1 0,19-42-1513,-19 42 1372,21-68-3195,-14 36 910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3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1320,'0'0'3336,"0"20"-1739,-1 86 368,4 228 3199,1-296-4647,10 48 1,-7-57-787,-2 2 0,2 48 1,-7-90-1420,-1 0 777,0-1 0,0 1 0,-1-1 0,0 1 0,-5-12 1,-1-8-684,-3-21-1238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3.8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6793,'0'0'4287,"16"17"-3910,46 55 41,-60-69-367,1 1 1,-1-1 0,0 1 0,0-1 0,-1 1 0,1 0 0,-1 0-1,0 0 1,0 0 0,0 0 0,0 0 0,-1 0 0,0 1-1,0-1 1,0 0 0,0 0 0,-2 6 0,1 2 124,0-3-51,0 0 0,-1-1 0,0 1-1,-1-1 1,0 0 0,0 0 0,-1 0 0,-8 13-1,9-15-108,0-2 0,0 1 0,-1 0 0,0-1 0,0 1 0,0-1 0,0 0-1,-1 0 1,0-1 0,1 0 0,-1 1 0,-1-1 0,-9 4 0,14-7-89,1 0 1,-1 0 0,1 0-1,-1 0 1,1-1 0,0 1-1,-1 0 1,1 0-1,-1 0 1,1 0 0,-1 0-1,1-1 1,-1 1 0,1 0-1,0 0 1,-1-1 0,1 1-1,0 0 1,-1-1-1,1 1 1,0 0 0,-1-1-1,1 1 1,0-1 0,0 1-1,-1-1 1,1 1 0,0 0-1,0-1 1,0 1-1,0-1 1,-1 1 0,1-1-1,0 1 1,0-1 0,0 1-1,0-1 1,0 1-1,0-1 1,0 1 0,0 0-1,1-1 1,-1 1 0,0-2-1,3-23-4003,6-4-1393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4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99 238 3649,'0'0'6587,"-14"18"-6109,-41 58-180,52-72-237,0 0 1,0 0-1,0 1 1,0 0-1,1-1 1,-1 1-1,1 0 1,1 0-1,-1 0 1,1 1-1,-1-1 1,1 0-1,1 0 1,-1 1-1,1 7 1,2-13-23,0 0-1,-1 0 1,1-1 0,-1 1 0,1 0 0,0-1-1,-1 1 1,1 0 0,-1-1 0,1 0-1,-1 1 1,3-2 0,4-5 90,0-1 0,-1 1 0,1-1 0,-2-1 0,1 1 0,5-11 0,31-59-201,-25 45 70,-3 0-1,0-1 1,-3 0 0,0-1 0,11-64 0,-31 279 1833,6-151-1808,-1 17-1,2 0 0,2 0 0,7 48-1,-7-86-226,1 0 0,1 0 0,-1 0 1,1 0-1,7 12 0,-9-19 162,0 0 1,-1 1 0,1-1-1,0 1 1,0-1 0,0 0-1,-1 1 1,2-1 0,-1 0 0,0 0-1,0 0 1,0 0 0,0 0-1,1 0 1,-1 0 0,0 0-1,1-1 1,-1 1 0,1 0-1,-1-1 1,1 1 0,-1-1-1,1 0 1,-1 1 0,1-1-1,-1 0 1,1 0 0,0 0 0,-1 0-1,1 0 1,-1-1 0,1 1-1,-1 0 1,1-1 0,0 1-1,1-1 1,0-3-86,1 1 0,-1-1-1,0 0 1,0 0 0,0 0 0,-1 0 0,0 0-1,1-1 1,-1 1 0,-1-1 0,1 0-1,-1 1 1,2-9 0,0 3-156,43-159-4325,-46 167 5552,-1 22 724,-7 36 1,5-43-1493,1 0 0,1 1 0,-1-1 0,2 1 0,0-1 1,3 19-1,-3-32-174,0 0 1,0 1 0,0-1-1,1 1 1,-1-1-1,0 0 1,0 1 0,1-1-1,-1 0 1,0 0-1,0 1 1,1-1 0,-1 0-1,0 1 1,1-1 0,-1 0-1,1 0 1,-1 0-1,0 0 1,1 1 0,-1-1-1,1 0 1,-1 0-1,0 0 1,1 0 0,-1 0-1,1 0 1,-1 0-1,0 0 1,1 0 0,-1 0-1,1 0 1,-1 0 0,0 0-1,1 0 1,-1-1-1,1 1 1,-1 0 0,0 0-1,1 0 1,-1-1-1,0 1 1,1 0 0,-1 0-1,0-1 1,1 1 0,-1 0-1,0-1 1,1 1-1,16-15 265,-10 5-301,-1 0-1,0-1 1,-1 1-1,0-1 1,0 0-1,-1 0 1,-1-1-1,0 1 0,-1-1 1,0 0-1,1-20 1,-5 30 490,-4 7-382,-2 8-164,2 29-394,8-42 425,-1 0 0,1 0 1,-1-1-1,0 1 1,1 0-1,-1-1 0,1 1 1,-1-1-1,0 0 0,0 1 1,1-1-1,-1 0 1,2-1-1,6-9-267,0-1 0,-1 0 1,0 0-1,-1-1 0,0 0 0,6-18 0,-1 4-717,13-29-1724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4.7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0 6601,'0'0'3297,"-22"173"-2305,15-50 361,5-3-201,2-23-432,0-33-424,0-22-208,5-2-16,1-2-72,-1-3-16,-1-15-472,-4-13-576,-4-22-1529,-8-6-2480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5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8330,'0'0'2792,"99"6"-2672,-66-4-120,-2-2-592,-2 0-1088,-9 0-833,-7 0-2864</inkml:trace>
  <inkml:trace contextRef="#ctx0" brushRef="#br0" timeOffset="1">177 82 4417,'0'0'5863,"9"-5"-5227,-7 5-596,12-9 117,-1 1 0,22-18-1,-35 25-161,1 1-1,-1-1 0,1 1 0,-1 0 0,1-1 0,-1 1 1,1 0-1,-1-1 0,1 1 0,-1 0 0,1 0 0,-1-1 0,1 1 1,0 0-1,-1 0 0,1 0 0,-1 0 0,1 0 0,-1 0 1,1 0-1,0 0 0,-1 0 0,1 0 0,-1 0 0,1 0 0,0 0 1,-1 1-1,1-1 0,-1 0 0,1 0 0,-1 1 0,2-1 1,13 18-369,3 2 123,-14-19 138,0 0 0,0 0 1,0 0-1,0 0 0,0-1 1,0 0-1,0 0 0,0 0 0,0 0 1,0-1-1,0 1 0,0-1 1,0 0-1,0 0 0,0-1 0,0 1 1,0-1-1,-1 0 0,1 0 1,-1 0-1,1 0 0,5-6 0,16-13-2782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5.4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0 9962,'0'0'1280,"-42"183"-783,31-92 455,11-25-40,0-19-608,14 4-304,3 0-104,-3-1-584,-1-16-288,-4-14-233,-3-12-519,-1-16-144,-3-15 367</inkml:trace>
  <inkml:trace contextRef="#ctx0" brushRef="#br0" timeOffset="1">125 119 9498,'0'0'2315,"8"21"-2192,25 68-91,-27-71-12,0 0-1,-2 0 1,0 0 0,-1 1-1,-1-1 1,-1 1 0,0 0 0,-4 33-1,-16 29-566,19-81 431,0 1 0,0-1 0,0 1 0,0-1 0,1 1-1,-1-1 1,0 0 0,0 1 0,1-1 0,-1 1-1,0-1 1,1 1 0,-1-1 0,0 0 0,1 1 0,-1-1-1,1 0 1,-1 1 0,0-1 0,1 0 0,-1 0-1,1 1 1,-1-1 0,1 0 0,-1 0 0,1 0-1,-1 0 1,1 1 0,-1-1 0,1 0 0,-1 0 0,1 0-1,0 0 1,-1 0 0,1 0 0,-1-1 0,1 1-1,-1 0 1,1 0 0,-1 0 0,1 0 0,0-1 0,4 1-467,13 0-2308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5.7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5297,'0'0'4979,"3"9"-4417,-1-5-520,12 30 442,-13-32-461,0-1 1,-1 1 0,2-1 0,-1 1 0,0-1 0,0 1-1,0-1 1,1 0 0,-1 1 0,0-1 0,1 0-1,-1 0 1,1 0 0,0 0 0,-1 0 0,1-1 0,0 1-1,-1 0 1,1-1 0,2 1 0,2-1-254,-1 0-1,1 0 1,-1-1 0,1 0 0,-1 0-1,1 0 1,8-4 0,22-3-4674,-36 7 4919,1 1 0,-1 0 0,0 0 0,1 0 0,-1 0 0,1 0-1,-1 0 1,1 1 0,-1-1 0,0 0 0,1 0 0,-1 0 0,1 0 0,-1 0-1,0 1 1,1-1 0,-1 0 0,0 0 0,1 0 0,-1 1 0,0-1 0,1 0-1,-1 1 1,0-1 0,0 0 0,1 1 0,-1-1 0,0 0 0,0 1-1,0-1 1,1 0 0,-1 1 0,0-1 0,0 1 0,0-1 0,0 0 0,0 1-1,0 0 1,0 23 2214,-1-21-2004,1 0 1,-1-1-1,1 1 0,0 0 0,0-1 0,1 1 1,-1 0-1,1 3 0,2-4-224,0-1 1,-1 0-1,1 0 0,0 0 1,0-1-1,0 1 0,-1-1 1,1 1-1,0-1 0,0 0 0,0 0 1,0 0-1,0-1 0,4 0 1,0 1-215,17-2-1568,-2-5-2310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6.1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14187,'0'0'232</inkml:trace>
  <inkml:trace contextRef="#ctx0" brushRef="#br0" timeOffset="1">87 164 11242,'0'0'569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4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0 264 776,'0'0'14999,"16"2"-14656,-3 0-273,19 2 168,37 1 1,-60-4-195,0-1 1,0-1 0,0 0-1,0 0 1,0 0-1,0-1 1,0-1 0,0 0-1,-1 0 1,9-4 0,-7 0-240,-1 0 0,0 0 1,0-1-1,-1 0 0,0-1 1,0 0-1,-1 0 1,0 0-1,-1-1 0,0 0 1,0 0-1,-1-1 0,0 0 1,-1 0-1,-1 0 0,0 0 1,0 0-1,-1-1 0,0 1 1,0-16-1,-2 26 164,0-1-1,0 1 1,0-1-1,0 1 1,0-1-1,0 1 1,-1 0-1,1-1 1,0 1-1,-1 0 1,1-1-1,-1 1 1,0 0 0,1-1-1,-1 1 1,0 0-1,0 0 1,0 0-1,0 0 1,0 0-1,0 0 1,0 0-1,0 0 1,-2-1-1,1 1 22,0 0 0,0 1 0,0-1 0,-1 1 0,1-1 0,0 1 0,-1 0 0,1 0 0,0 0 0,-1 0 0,1 0 0,0 1 0,-4 0-1,-2 1 66,0 1-1,1 0 0,-1 0 0,1 0 0,0 1 1,0 0-1,0 1 0,-6 5 0,-2 5 272,1 0 0,1 1 0,1 0 0,0 1 0,1 0 0,1 1 0,0 0 0,1 1 0,1 0 0,1 1-1,1-1 1,1 1 0,1 0 0,0 1 0,1-1 0,1 38 0,1-55-304,1 1-1,0-1 0,1 1 0,-1-1 1,1 0-1,-1 1 0,1-1 1,0 0-1,0 0 0,0 1 0,1-1 1,-1 0-1,1 0 0,0 0 1,0 0-1,0-1 0,0 1 0,0-1 1,1 1-1,-1-1 0,1 1 1,-1-1-1,1 0 0,5 2 0,-1 0-57,1-2 0,0 1 0,0-1 0,0 0 0,0-1 0,0 0 0,0 0 0,0-1 0,16-1 0,-11 0-435,-1 0 0,1-1 0,-1-1 0,1 0 0,-1 0-1,18-9 1,11-9-4194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8.6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3 8266,'0'0'2012,"-18"14"-1860,-55 49-117,69-58-34,-1 0 0,1 1 0,0-1 0,0 1-1,0 0 1,1 0 0,0 0 0,0 0 0,1 0 0,0 1 0,0-1 0,0 1 0,1 0 0,-1 8 0,0-4 10,1-7 10,0 1 1,1 0-1,-1-1 0,1 1 0,0-1 0,0 1 1,0 0-1,3 7 0,-3-10-17,1 0 0,0 0 0,0-1 0,0 1 0,0-1 0,0 1 0,1-1-1,-1 1 1,0-1 0,1 0 0,-1 0 0,1 1 0,-1-1 0,1 0 0,-1 0 0,1-1 0,0 1 0,0 0 0,-1 0 0,1-1 0,0 1 0,0-1 0,2 1 0,7 0-4,0 1 0,-1-1 1,1-1-1,0 0 1,-1-1-1,1 0 0,0 0 1,-1-1-1,1 0 1,-1-1-1,0 0 0,0-1 1,0 0-1,0-1 1,-1 0-1,0 0 1,0-1-1,0 0 0,9-9 1,-10 8-85,1-1 0,-1-1 1,-1 1-1,0-2 0,0 1 1,0-1-1,-2 0 1,1 0-1,-1 0 0,0-1 1,-1 0-1,-1 0 0,1 0 1,-2 0-1,0 0 0,0-1 1,0-17-1,-2 28 102,0 1 0,0 0 0,0-1 0,0 1 0,0 0 0,0-1 1,0 1-1,0 0 0,0-1 0,0 1 0,0 0 0,0-1 0,0 1 0,0 0 0,0 0 0,0-1 0,0 1 0,-1 0 1,1-1-1,0 1 0,0 0 0,0 0 0,-1-1 0,1 1 0,0 0 0,0 0 0,-1 0 0,1-1 0,0 1 1,0 0-1,-1 0 0,1 0 0,0 0 0,-1-1 0,1 1 0,0 0 0,-1 0 0,1 0 0,0 0 0,0 0 0,-1 0 1,1 0-1,0 0 0,-1 0 0,1 0 0,-1 0 0,-14 11 116,8 1-137,0 0 0,1 0 0,0 1 0,1 0 1,0 0-1,1 0 0,-4 24 0,2 2 55,-1 59 1,6-30 277,3 1 0,3-1 0,18 90 0,-2-61-112,-8-48-91,-3 0 1,-2 1 0,2 60 0,-29-115 274,10-1-487,1 0 1,0-1 0,0 1-1,0-2 1,1 1 0,-8-11-1,-36-53 49,49 67 126,0 1-1,0 0 1,0-1 0,0 0 0,1 1-1,-1-1 1,1 0 0,0 0 0,0 0-1,1 0 1,-1 0 0,1 0 0,0 0-1,0 0 1,0 0 0,0 0 0,1 1-1,1-8 1,0 5-50,0 1 1,1-1-1,0 1 0,0 0 0,0 0 1,1 0-1,0 0 0,0 0 0,0 1 1,0-1-1,6-3 0,6-4-54,1 1-1,-1 0 0,2 2 1,0 0-1,0 1 0,29-9 1,-37 14-110,-1 0 0,1 1 0,0 1 0,0-1 1,0 2-1,16 0 0,-21 0-130,-1 0-1,0 1 1,1 0 0,-1 0 0,0 0 0,0 0-1,0 1 1,0 0 0,0 0 0,0 0 0,0 0-1,-1 0 1,1 1 0,-1-1 0,0 1 0,0 0-1,4 5 1,12 22-4708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9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12643,'0'0'1976,"1"11"-6689,-1 0 2161,0-2-4802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9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0 8978,'0'0'7353,"0"2"-7353,0 0-176,-8 5-1432,-12 2-2721,-9 0-2208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39.8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9114,'0'0'896,"0"93"-8225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1:39:40.1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9330,'0'0'0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4.4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0 179 5721,'0'0'7761,"16"0"-7421,345-5 1652,191 0 422,-140 18-1769,163 3-220,-3-32-271,261-78-3,-179 14-132,-564 73-570,-71 6-2775,-46 1 873,-13 0-1277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5.0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7890,'0'0'2812,"0"22"-2310,0 212 1487,28 934 2402,0 13-2432,-3-422-1447,-22-731-580,-1-12-185,-1 0 0,0 1 0,-2-1 1,-2 23-1,-5-22-1913,-8-9-2260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6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9938,'0'0'3928,"0"18"-3278,-1 62-340,0 62 453,23 201 0,-21-341-758,-1 8 1,2-1 0,-1 1 1,1-1-1,1 1 0,0-1 1,0 1-1,1-1 0,0-1 1,0 1-1,7 10 0,-10-18-9,0 0-1,0 0 1,0 1-1,0-1 1,0 0 0,1 0-1,-1 0 1,0 0-1,0 0 1,1 0-1,-1-1 1,1 1 0,-1 0-1,1-1 1,-1 1-1,1-1 1,-1 0-1,1 1 1,-1-1 0,1 0-1,-1 0 1,1 0-1,0 0 1,-1 0-1,1 0 1,-1 0 0,1-1-1,-1 1 1,1-1-1,-1 1 1,1-1-1,-1 1 1,1-1 0,-1 0-1,0 0 1,3-1-1,0-2 0,0 1 0,0-1 0,0 0 0,-1 0 0,0 0 0,1 0 0,-2-1 0,1 1 0,3-7 0,-2-2-33,0 1 0,-1-1 0,0 1 0,-1-1 0,0 0 0,-1 0 0,0 0 0,-3-22 0,2 33 36,0 0-1,0 1 1,0-1-1,-1 0 1,1 0 0,-1 0-1,1 0 1,-1 1-1,0-1 1,1 0 0,-1 0-1,0 1 1,0-1-1,0 1 1,-1-1-1,1 1 1,0-1 0,0 1-1,-1 0 1,-1-2-1,0 1 0,0 1 0,-1-1 0,1 1 0,0 0 0,0-1-1,-1 2 1,1-1 0,0 0 0,-1 1 0,-5-1 0,2 1 0,0 0 0,0 0 0,0 1 0,0 0 0,0 1 0,0-1 0,0 1 0,0 0 0,1 1 0,-12 5 0,12-4-343,1 0 0,-1 0-1,0 1 1,1-1 0,-8 10 0,11-11-32,0 0 0,0 0 0,1-1 0,-1 1 0,1 0 0,0 1 0,0-1 0,0 0 1,0 0-1,0 0 0,1 1 0,-1-1 0,1 6 0,0 2-7510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6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3321,'0'0'11853,"6"20"-11366,-3-10-428,8 25 198,-1 2-1,7 58 0,-16-56-65,-1-14-64,1-24-131,-1-13-74,2-4-67,0 1 1,1 0-1,0 0 1,1 0-1,1 0 1,1 0-1,0 1 1,0 0-1,1 0 1,14-19-1,-20 32 159,-1 0-1,0 0 1,1 1-1,-1-1 1,1 0-1,-1 0 1,1 0-1,-1 1 0,1-1 1,0 0-1,-1 1 1,1-1-1,0 1 1,0-1-1,-1 1 1,1-1-1,0 1 1,0-1-1,0 1 1,0 0-1,0-1 1,-1 1-1,1 0 1,0 0-1,0 0 1,0-1-1,0 1 0,0 0 1,0 0-1,0 1 1,0-1-1,0 0 1,0 0-1,-1 0 1,1 1-1,0-1 1,0 0-1,0 1 1,0-1-1,0 1 1,-1-1-1,1 1 1,0-1-1,0 1 1,-1-1-1,1 1 0,0 0 1,-1-1-1,1 1 1,-1 0-1,1 0 1,-1 0-1,1 0 1,3 5 168,-1 0 1,0 0 0,-1 1-1,0-1 1,3 12-1,16 113 265,-21-131-501,0 0 0,0 1-1,0-1 1,0 0 0,0 1 0,0-1 0,0 0-1,0 1 1,0-1 0,1 0 0,-1 1 0,0-1-1,0 0 1,0 1 0,0-1 0,1 0 0,-1 0-1,0 1 1,0-1 0,1 0 0,-1 0-1,0 1 1,0-1 0,1 0 0,-1 0 0,0 0-1,1 0 1,-1 1 0,0-1 0,1 0 0,-1 0-1,0 0 1,1 0 0,-1 0 0,0 0 0,1 0-1,-1 0 1,0 0 0,1 0 0,-1 0 0,1 0-1,-1 0 1,0 0 0,1-1 0,13-9-4628,-3-6-473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7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15 13003,'0'0'2191,"-3"18"-1874,-8 56-73,11-71-232,-1 1 0,1-1 0,0 1 0,0-1-1,0 0 1,1 1 0,-1-1 0,1 1 0,0-1 0,-1 0-1,2 0 1,-1 0 0,0 1 0,1-1 0,-1 0-1,1 0 1,0-1 0,0 1 0,0 0 0,0-1 0,1 1-1,-1-1 1,1 1 0,-1-1 0,1 0 0,5 2-1,-3-1-46,0-1 0,1 0 0,0 0 0,0 0 0,-1-1 0,1 0 0,0 0 0,0-1 0,0 1 0,0-1 0,0 0 0,8-2 0,-9 1 39,-1-1-1,0 1 1,0-1-1,0 0 1,0 0-1,-1 0 1,1-1-1,-1 1 1,1-1 0,-1 0-1,0 0 1,0 0-1,0 0 1,0-1-1,0 1 1,-1-1-1,0 1 1,0-1-1,0 0 1,2-6-1,0 1-6,0 0 0,-1-1 1,0 1-1,-1-1 0,0 0 0,-1 0 0,0 1 0,0-12 0,-1 19-4,-1 0-1,1 0 1,-1 0-1,0 0 1,0 1-1,0-1 1,0 0-1,0 0 1,0 0-1,0 1 1,0-1-1,-1 1 1,1-1-1,-1 1 1,1-1-1,-1 1 1,1 0-1,-1 0 1,0-1 0,0 1-1,1 1 1,-1-1-1,0 0 1,0 0-1,0 1 1,0-1-1,0 1 1,0-1-1,0 1 1,0 0-1,-4 0 1,-2-1-17,0 1 0,-1 0 0,1 0 0,0 1 0,-1 0 0,-14 4 1,13-1-379,0 1 1,0 1-1,1 0 0,0 0 1,0 1-1,1 0 1,-1 1-1,2 0 1,-1 0-1,-8 12 1,-4 6-4634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05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14075,'0'0'3017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0.7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1 6729,'0'0'10281,"-9"14"-10194,-29 50 53,35-59-121,1 1 0,0-1 0,0 0 0,0 1 0,1-1 1,0 1-1,0-1 0,0 1 0,0 0 0,1-1 0,0 1 0,1 0 0,-1-1 0,1 1 0,1 5 0,-1-9-11,0 0-1,-1 0 0,1 0 0,0-1 0,0 1 0,0 0 0,0-1 1,1 1-1,-1-1 0,0 1 0,1-1 0,-1 1 0,1-1 0,-1 0 1,1 0-1,-1 0 0,1 0 0,0 0 0,0 0 0,-1 0 1,1 0-1,0-1 0,0 1 0,0-1 0,0 1 0,2-1 0,9 2 21,-1-1 0,0 0 0,14-2 0,-12 1-37,11-1 30,-7 1-28,0 0 0,-1 0 0,1 2 0,25 5 0,-39-6 4,0 0-1,0 0 0,-1 0 0,1 1 1,0-1-1,-1 1 0,0 0 1,1 0-1,-1 0 0,0 1 0,0-1 1,0 1-1,-1-1 0,1 1 0,0 0 1,-1 0-1,0 0 0,0 1 1,0-1-1,0 1 0,0-1 0,-1 1 1,1-1-1,-1 1 0,0 0 1,0 4-1,1-2-5,-2 1-1,1-1 1,-1 0 0,0 1-1,0-1 1,-1 0 0,1 1 0,-1-1-1,-1 0 1,0 0 0,1 0 0,-2 0-1,1 0 1,-1 0 0,0 0 0,0-1-1,0 0 1,-1 1 0,0-1 0,0 0-1,0-1 1,-1 1 0,1-1 0,-1 0-1,0 0 1,0 0 0,-1-1 0,1 0-1,-1 0 1,0 0 0,0-1-1,1 0 1,-2 0 0,-10 2 0,-19 2-2548,1-5-2548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1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59 14419,'0'0'3297,"133"-11"-3281,-76 4-16,6-2-72,19-2-1609,-16 0-3160,-15 2-2696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1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1 12307,'0'0'4014,"-14"21"-3414,-42 74-281,53-90-304,1-1 0,0 1 0,0 0 0,0 0 0,0 0 0,1 0 0,0 0 1,0 0-1,0 0 0,1 0 0,0 0 0,0 1 0,0-1 0,0 0 0,1 0 0,0 0 1,0 0-1,0 0 0,1 0 0,0 0 0,0 0 0,0 0 0,0-1 0,1 1 1,0-1-1,0 0 0,0 0 0,0 0 0,1 0 0,-1 0 0,1-1 0,0 1 0,0-1 1,1 0-1,4 2 0,-5-2-14,0-1-1,1 0 1,-1 0 0,1 0 0,-1-1 0,1 0 0,-1 0-1,1 0 1,0 0 0,0-1 0,0 1 0,-1-1 0,1-1 0,0 1-1,0-1 1,-1 1 0,1-1 0,0-1 0,-1 1 0,1-1-1,-1 0 1,1 0 0,-1 0 0,0 0 0,0-1 0,0 1-1,0-1 1,0 0 0,-1-1 0,1 1 0,-1-1 0,0 1-1,0-1 1,3-4 0,-3 1-17,0 1 0,0-1-1,0 0 1,-1 0 0,0 0 0,0 0-1,0 0 1,-1 0 0,0 0-1,-1-1 1,0 1 0,0 0 0,0 0-1,-3-13 1,2 19-32,1 0 0,-1-1 0,1 1-1,-1 0 1,0 0 0,0 0 0,1 0 0,-1 0 0,0 0-1,0 0 1,0 0 0,0 0 0,0 0 0,0 1 0,-1-1 0,1 0-1,0 1 1,0-1 0,-1 1 0,1-1 0,0 1 0,0 0-1,-1-1 1,1 1 0,0 0 0,-1 0 0,1 0 0,-3 0-1,1 0-332,0 0 0,-1 1 0,1-1-1,0 1 1,0 0 0,0 0 0,0 0-1,0 0 1,0 0 0,0 0-1,-3 3 1,-7 7-4599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1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1 10418,'0'0'4749,"-6"18"-4653,-19 63-50,24-75-24,1-1 1,-1 0 0,1 1 0,0-1 0,0 1-1,0-1 1,1 1 0,0-1 0,0 0 0,0 0-1,1 1 1,0-1 0,0 0 0,0 0 0,0 0-1,1-1 1,0 1 0,0 0 0,0-1 0,1 0-1,-1 0 1,1 0 0,0 0 0,0-1 0,0 1-1,1-1 1,5 3 0,-6-3-18,1-1 0,-1 1 0,1-1 0,-1 0 0,1-1 0,0 1 0,0-1 0,0 0 0,-1 0 1,1 0-1,0-1 0,0 0 0,0 0 0,1 0 0,-1 0 0,-1-1 0,1 0 0,0 0 0,0 0 0,0-1 0,0 0 0,-1 0 0,1 0 0,-1 0 0,1-1 0,6-5 0,-5 3 13,-1 0 0,0-1 0,0 0-1,0 0 1,-1-1 0,1 1 0,-2-1-1,1 0 1,-1 0 0,0 0-1,0 0 1,-1-1 0,0 1 0,0-1-1,-1 0 1,0 1 0,-1-1 0,1 0-1,-1 1 1,-1-1 0,0 0-1,0 0 1,-2-7 0,2 12-9,0 1 1,-1-1-1,0 1 1,1-1-1,-1 1 0,0 0 1,0 0-1,0 0 1,0 0-1,0 0 0,-1 0 1,1 1-1,-1-1 1,1 1-1,-1-1 1,1 1-1,-1 0 0,0 0 1,0 0-1,1 1 1,-5-1-1,2-1-13,0 1 1,-1 1-1,1-1 0,0 1 1,-1 0-1,1 0 0,0 0 0,0 1 1,-1 0-1,1 0 0,-7 3 1,5 0-328,1 0 1,-1 0 0,1 1 0,0 0 0,0 1 0,-8 10-1,-1 3-3763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2.1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16716,'0'0'1744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4.1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11362,'0'0'2161,"0"133"-1857,19-62-56,4 4-120,5-9-128,-3-14-8,1-15-768,-10-15-776,-5-11-649,-7-11-2056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4.5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11763,'0'0'2073,"17"-4"-1833,-15 4-226,16-5-2,1 1-1,0 1 1,0 1 0,38 0 0,-53 2-1,1 1 0,0-1 0,-1 0 0,1 1 0,-1 0 0,1 0 1,-1 1-1,1-1 0,-1 1 0,0 0 0,1 0 0,-1 0 0,0 1 1,-1 0-1,1-1 0,0 1 0,-1 0 0,1 1 0,-1-1 0,0 1 0,0-1 1,-1 1-1,1 0 0,-1 0 0,0 0 0,0 0 0,0 1 0,0-1 0,-1 0 1,2 7-1,-2-6 94,-1 0 0,0 1 0,0-1 0,0 0 1,0 0-1,-1 0 0,0 0 0,0 0 0,0 0 0,-1 0 0,1 0 1,-1 0-1,-1-1 0,1 1 0,0-1 0,-1 1 0,0-1 1,0 0-1,-1 0 0,1 0 0,-1-1 0,1 1 0,-1-1 1,0 0-1,-1 0 0,-5 4 0,2-3-232,1 0 0,-1 0 0,0 0 0,0-1 0,-1 0 0,1 0 0,0-1 0,-1 0 1,0-1-1,1 0 0,-1 0 0,0-1 0,0 0 0,1-1 0,-12-1 0,-2-8-3008,9-6-2143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4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7298,'0'0'4114,"1"17"-3458,0 9-240,1 25 21,1 0 0,4 0-1,12 51 1,-3-66-465,-16-35 41,1 0 0,-1-1 0,1 1 0,-1 0 0,1 0 0,-1-1 0,1 1-1,0 0 1,0-1 0,-1 1 0,1-1 0,0 1 0,0-1 0,-1 1 0,1-1-1,0 0 1,0 1 0,0-1 0,0 0 0,0 0 0,0 1 0,0-1 0,0 0 0,-1 0-1,1 0 1,0 0 0,0 0 0,0 0 0,0-1 0,0 1 0,0 0 0,0 0 0,0-1-1,-1 1 1,1 0 0,0-1 0,0 1 0,1-2 0,6-5 289,-1 1 1,0-2-1,0 1 1,9-13-1,8-10 180,23-17-372,2 2 0,77-54 0,-123 97 147,6-6-2329,-9 6-562,-6 2-938,-9 3-3197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5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9738,'0'0'7642,"120"102"-7250,-92-97-224,-1-5-160,-2 0-8,-1 0-336,2-5-592,-8-2-1033,-7 5-2760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5.5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1002 978 6889,'-280'72'2614,"216"-60"-1971,-1-2 0,-88 3 0,122-12-447,4 0 182,0-1 1,-31-4 0,48 2-259,1 0 1,0 0 0,0 0 0,0-1 0,0-1 0,1 0 0,-1 0 0,1 0 0,0-1 0,-8-6 0,1-2-40,0-1 1,1 0 0,1 0-1,0-2 1,1 1-1,0-2 1,2 0 0,0 0-1,1-1 1,0 0 0,-7-24-1,5 5-36,2 1 0,1-2 0,1 1 0,-1-73 0,7 100-38,0 0 0,1 0 0,1 0 1,-1 0-1,2 0 0,-1 0 0,1 1 0,1-1 0,0 0 1,0 1-1,1 0 0,0 0 0,1 0 0,0 0 0,0 1 0,1 0 1,0 0-1,13-13 0,7-3-18,1 0 0,1 2 0,2 2 0,0 0 0,1 2 0,35-16 0,22-3-7,100-30 1,-80 36-55,1 5 0,1 5 1,1 5-1,0 4 0,202 6 0,-313 6 70,27 1-244,-1 1 1,0 1-1,36 9 0,-57-11 136,0 0 1,0 1-1,1 0 1,-1 0-1,0 0 1,-1 0-1,1 1 1,0 0-1,-1 0 1,1 0-1,-1 1 1,0-1-1,0 1 1,0 0 0,-1 0-1,1 1 1,-1-1-1,0 1 1,0-1-1,-1 1 1,0 0-1,4 8 1,-4 0 77,0-1 0,0 1-1,-2 0 1,1-1 0,-1 1 0,-1 0 0,-1-1 0,0 1 0,0-1 0,-1 1 0,0-1 0,-1 0 0,-1 0-1,0 0 1,-1-1 0,-11 19 0,-10 9 226,-2-1-1,-1-1 0,-42 40 1,-105 93-860,103-106-1522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56:13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267 26 7282,'0'0'5745,"1"-5"-5276,1-16-262,-7 42 141,0 0 1,-2 0-1,-1-1 0,-18 35 1,2-3 149,-26 60 82,-74 191-301,117-288-1323,7-15 897,0 0 1,0 0 0,0 1-1,0-1 1,0 0 0,0 0 0,-1 1-1,1-1 1,0 0 0,0 0 0,0 0-1,0 1 1,-1-1 0,1 0 0,0 0-1,0 0 1,0 1 0,-1-1 0,1 0-1,0 0 1,0 0 0,-1 0 0,1 0-1,0 0 1,0 0 0,-1 0 0,1 0-1,0 0 1,0 0 0,-1 0 0,1 0-1,0 0 1,0 0 0,-1 0 0,1 0-1,0 0 1,0 0 0,-1 0 0,1 0-1,0 0 1,0 0 0,-1 0 0,1 0-1,0-1 1,0 1 0,0 0 0,-1 0-1,1 0 1,0 0 0,0-1 0,0 1-1,0 0 1,-1 0 0,1-1 0,-2-6-7456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5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15915,'0'0'2121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8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0 14875,'0'0'5185,"-29"108"-5185,29-66-32,0 0 32,0-9 0,0-8-256,4-7-1096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9.0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15603,'0'0'2673,"100"33"-7706,-62-15 2128,-10-3-1632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9.4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17 13915,'0'0'2304,"0"21"-2053,0-2-201,-1 9 2,1-1 0,1 0 0,2 0 0,5 29 0,-6-49-38,1 2 13,-1 0 0,1 0-1,7 15 1,-9-24-3,-1 0 0,0 0 0,0 0 0,0 0 0,0 1 0,1-1-1,-1 0 1,0 0 0,0 0 0,0 0 0,0 0 0,1 0 0,-1 0 0,0 0 0,0 0 0,0-1 0,0 1 0,1 0 0,-1 0-1,0 0 1,0 0 0,0 0 0,0 0 0,1 0 0,-1 0 0,0 0 0,0 0 0,0-1 0,0 1 0,0 0 0,0 0 0,0 0 0,1 0-1,-1 0 1,0-1 0,0 1 0,0 0 0,0 0 0,0 0 0,0 0 0,0 0 0,0-1 0,0 1 0,0 0 0,0 0 0,0 0 0,0-1-1,0 1 1,0 0 0,0 0 0,0 0 0,0 0 0,0-1 0,0 1 0,4-13 99,30-117-106,-29 116-53,0-1 0,1 1 1,1 0-1,0 1 0,1 0 0,16-21 1,-23 33 30,-1 0 1,1 0 0,0 0 0,-1 1 0,1-1-1,0 0 1,0 0 0,-1 0 0,1 1 0,0-1-1,0 0 1,0 1 0,0-1 0,0 1 0,0-1-1,0 1 1,0-1 0,0 1 0,0 0 0,0-1-1,0 1 1,1 0 0,-1 0 0,0 0 0,0 0 0,0 0-1,0 0 1,0 0 0,0 0 0,0 1 0,1-1-1,-1 0 1,0 1 0,0-1 0,0 1 0,0-1-1,0 1 1,0-1 0,0 1 0,-1 0 0,1-1-1,0 1 1,0 0 0,0 0 0,-1 0 0,1-1-1,1 3 1,2 4 112,1 1 0,-1 0 1,0 0-1,5 16 0,-6-15-6,7 22-81,8 24 103,-16-52-414,-1 1 0,1-1 0,-1 0 0,1-1 0,0 1 0,0 0 0,1 0 0,-1-1 0,1 0 1,-1 1-1,1-1 0,-1 0 0,5 2 0,8 0-4766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29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140 433 7178,'0'0'8704,"-19"8"-7852,19-8-852,-24 9 236,-31 18 0,52-25-219,0 0 0,0 0 0,1 1 0,-1-1 0,0 0 0,1 1-1,0 0 1,-1 0 0,1 0 0,0 0 0,1 0 0,-1 0 0,0 0-1,1 1 1,0-1 0,-1 4 0,0 1-2,1 0 0,0 1 0,0-1-1,2 15 1,-1-9 32,0-7-17,0 0 3,0 0 1,0 0 0,0-1-1,1 1 1,0 0-1,4 12 1,-4-17-31,0 0-1,0 0 0,0 0 1,1-1-1,-1 1 1,0-1-1,1 1 1,-1-1-1,1 1 1,0-1-1,-1 0 1,1 0-1,0 0 0,0 0 1,0 0-1,0 0 1,0 0-1,0 0 1,0-1-1,0 1 1,0-1-1,0 0 1,0 0-1,0 1 0,0-1 1,0 0-1,2-1 1,2 0 2,-1 0 0,1 0 0,-1-1 0,0 1 0,1-1 1,-1 0-1,0-1 0,0 1 0,-1-1 0,1 0 0,0-1 0,-1 1 0,0-1 1,0 1-1,0-1 0,0-1 0,4-5 0,5-7-35,-1 0-1,0-1 1,10-23-1,-10 16-158,-2 0-1,-1 0 0,-1-1 1,-1-1-1,-1 1 0,3-44 1,-5 7-76,-8-106 0,4 161 299,0 2 105,0 0 0,-1 0 1,1-1-1,-1 1 0,0 0 1,-1 0-1,1 0 0,-1 0 1,0 0-1,-1 1 0,-4-9 0,6 16-54,0 0 0,0 1 0,1-1 0,-1 1 0,1 0 0,-1-1 0,1 1-1,0-1 1,0 1 0,1 4 0,-2 89-65,3 149 63,2-191 10,2 0 0,20 85 1,-23-126-444,0-1 489,0 0 0,1 0 0,7 16 0,-9-25-352,-1-1-1,1 1 1,0 0-1,0-1 1,0 0-1,0 1 0,5 3 1,-6-5-153,1 0 0,-1 0 1,1 0-1,-1-1 0,1 1 0,0 0 1,-1-1-1,1 1 0,0-1 0,-1 1 1,1-1-1,0 0 0,0 0 0,3 0 1,8-1-4664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0.1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0 207 12443,'0'0'4178,"18"1"-3675,59 4-62,-69-5-434,0 0 1,0 0-1,0-1 1,-1 0-1,1-1 0,0 0 1,0 0-1,-1-1 1,1 1-1,-1-2 0,0 1 1,1-1-1,-2 0 1,1 0-1,0-1 0,-1 0 1,0 0-1,0-1 0,-1 0 1,1 0-1,-1 0 1,-1 0-1,1-1 0,-1 0 1,0 0-1,-1 0 1,1 0-1,-1-1 0,-1 1 1,1-1-1,-2 0 1,1 0-1,-1 0 0,0 0 1,0 1-1,-2-17 0,1 24 6,0-1 0,-1 0-1,1 0 1,-1 0 0,1 0-1,-1 0 1,0 1 0,1-1-1,-1 0 1,0 1 0,0-1-1,1 0 1,-1 1 0,0-1-1,0 1 1,0-1-1,0 1 1,0-1 0,0 1-1,0 0 1,0-1 0,0 1-1,1 0 1,-1 0 0,0 0-1,0 0 1,0 0 0,0 0-1,0 0 1,0 0 0,0 0-1,0 0 1,0 1-1,0-1 1,0 0 0,0 1-1,-1 0 1,-2 0 27,1-1 1,0 1-1,-1 1 0,1-1 1,0 0-1,0 1 0,0-1 1,0 1-1,0 0 0,-3 3 1,1 3 1,1 0 0,-1 0 0,1 0 0,1 0 0,0 1 1,0-1-1,1 1 0,0 0 0,0 0 0,1 0 0,0 0 0,1 0 1,0 0-1,2 14 0,-2-17-31,1 0 1,-1 0-1,2 0 1,-1 0-1,1 1 1,-1-2-1,2 1 0,-1 0 1,1 0-1,0-1 1,0 1-1,0-1 1,1 0-1,0 0 1,0 0-1,0-1 1,0 1-1,1-1 0,0 0 1,0 0-1,9 4 1,-10-6-158,-1-1-1,1 0 1,0 0 0,0 0-1,0 0 1,0-1 0,0 0 0,0 0-1,0 0 1,0 0 0,0-1 0,0 1-1,7-3 1,-3 1-542,-1-1-1,0 0 1,0 0-1,0 0 1,12-10-1,12-10-5121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30.5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 15139,'0'0'2757,"5"16"-2180,-1-2-435,-3-7-88,0-1 0,1 1 1,1-1-1,-1 1 0,1-1 0,0 0 1,0 0-1,1 0 0,-1-1 1,1 1-1,1-1 0,-1 0 0,10 9 1,-7-9-109,0 1 1,1-1-1,0 0 1,0-1-1,1 0 1,-1 0-1,1-1 1,0 0-1,0-1 1,0 0-1,0 0 1,0-1-1,0 0 1,1 0-1,9-2 1,-17 1-28,0 0 0,0 0 0,0-1 0,0 1 0,0-1 0,-1 0 0,1 1 0,0-1 0,0 0 1,0 0-1,0 0 0,-1 0 0,1-1 0,-1 1 0,1 0 0,-1-1 0,3-2 0,-1 0-384,0-1 0,0 1 1,-1-1-1,1 1 0,-1-1 0,3-9 0,-2-1-1201,0 1 0,0 0 0,-2-1 0,1-17 1,-2 31 1512,0-4 75,0 0 1,0 0-1,0 0 1,-1 0 0,0 1-1,-2-9 1,3 13 217,-1-1 0,1 0 1,0 1-1,-1-1 1,1 0-1,-1 1 0,1-1 1,-1 1-1,1-1 0,-1 0 1,1 1-1,-1-1 1,1 1-1,-1 0 0,0-1 1,1 1-1,-1 0 0,0-1 1,1 1-1,-2-1 1,0 1 107,1 0 1,-1 0 0,1 0-1,-1 1 1,1-1 0,-1 0 0,1 1-1,-1-1 1,1 0 0,-1 1 0,1 0-1,0-1 1,-1 1 0,-1 1-1,-2 2 107,1-1 0,0 1 0,0 0 0,0 0 0,0 0 0,1 0 0,0 1 0,-5 8 0,-21 45 1332,22-43-1246,-12 28 394,3 1 0,-15 59 1,1 27-3194,26-113 1583,-3 6-6221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8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9874,'0'0'5985,"22"109"-5785,-11-72-104,0-1-96,-2-1 0,-5-2-48,-4 12-880,0-6-1592,-15-6-3650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8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14835,'0'0'3617,"18"-2"-3256,-1 0-343,13-1-58,0 1 1,53 3-1,-81-1 39,0 0 0,0 0 0,0 0 1,0 0-1,0 1 0,0-1 0,0 1 0,0-1 0,-1 1 0,1 0 1,0 0-1,0 0 0,0 0 0,-1 0 0,1 0 0,0 0 0,-1 1 1,1-1-1,-1 0 0,0 1 0,1 0 0,-1-1 0,0 1 0,0 0 1,0-1-1,0 1 0,0 0 0,0 0 0,-1 0 0,1 0 0,-1 0 1,1 0-1,-1 0 0,0 0 0,0 0 0,0 0 0,0 0 0,0 0 1,0 0-1,0 0 0,-1 0 0,0 3 0,-1 4-12,-1-1 1,0 0-1,-1 1 1,0-1-1,0 0 0,0-1 1,-1 1-1,-8 8 0,-76 73-43,89-89 49,0 0-1,0 0 1,-1 0 0,1 0-1,0 1 1,0-1-1,0 0 1,0 0-1,0 0 1,0 0-1,0 0 1,0 1-1,0-1 1,0 0 0,0 0-1,0 0 1,0 0-1,0 1 1,0-1-1,0 0 1,0 0-1,0 0 1,0 0 0,0 0-1,0 1 1,0-1-1,0 0 1,1 0-1,-1 0 1,0 0-1,0 0 1,0 1 0,0-1-1,0 0 1,0 0-1,0 0 1,1 0-1,-1 0 1,0 0-1,0 0 1,0 0 0,0 0-1,0 1 1,1-1-1,-1 0 1,0 0-1,0 0 1,0 0-1,0 0 1,0 0-1,1 0 1,-1 0 0,17 2-63,19-3 201,1-5 281,68-20 1,-20 3-4976,-68 19-3254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1:07:19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1 12819,'0'0'5369,"-27"116"-5073,27-70-200,0 0-88,0-8 16,0-9-24,3-7-400,19-17-1016,-2-5-1561,0 0-1560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41AD-D3DC-F4B5-3165-AD7D1A6FE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637EB-9661-1668-66C6-A55CD227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61430-A986-1D44-B74C-419F4FA9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E5ABC-1D41-FE63-4F76-42911378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8B5-5335-ECFA-DB54-D3868687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B63E-BA5B-706E-577A-AC156F21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0F60-E151-4E48-7C68-DEB9FC5E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26867-1DF4-92F0-CD4F-4C675101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4FD0-9044-41BD-07EB-EA123734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F0962-9DF6-8A7A-31AC-7A8DFFB7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0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A4E563-82FA-0807-446A-C3A926471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55273-BB49-52F5-63A1-803475FD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0DCAB-A68C-005F-9E89-8F36BC1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FD549-6CB0-781C-1CF7-E63B8B53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8087F-332F-E4DE-B356-592CD5BF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D1F00-5CF8-2A13-96F1-94490C0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A629D-D1CD-4A9D-F078-9B213984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D20DE-2C80-C1C4-F626-0279B7EE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0596E-92FD-CBA1-AABB-1A9D480E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B436E-2012-46A1-03BB-1144EB5D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0A734-29CA-D278-5874-905BFB3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47965-CDA3-667D-C9AA-36430D14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73B3D-17BA-99AC-BF49-C80B0B19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FB73-BB62-B671-69F5-E5BC82D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04B0F-6A01-4A20-90B7-12392668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BE1C0-C894-6123-E425-88FDD4EA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FAEF0-AA6E-4DC8-1FF2-E5358BBE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03A9D-DA0D-86F6-7170-653EBB56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6B278-07FC-E390-A1A9-9090AD39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D6114-81D2-B2C3-AA79-5D6881B7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867FB-4DB0-C8C5-29CA-BB88CBE7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0134A-E9A9-7114-10AE-B1651A4D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4691C-80F4-9BA6-ACFF-8A4037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AFB5A-CE67-3DFB-8383-B5E1A20DF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EC4D6-E687-DFC1-EDBB-6CC30D62D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E0112A-3A1E-0B51-478F-4454F01F3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6F867B-6931-A071-4C8C-8F76ED7B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7EF9AF-5C39-3196-4009-E733A24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820D9D-D07D-F6E3-6300-A3B2A8E6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6B186-2231-F2B8-C8E8-96F3F4C7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E60665-AE14-2593-788B-F636E410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0B7CF3-AF5B-8ACA-5B91-EDDADD6C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C6968-90AE-19E3-CCA6-3E17408C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0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B173C-2B6D-02FF-D82C-B2A7AB8F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5D71A-1545-98DC-FF3C-E6A6B672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15AAF-8480-6460-E942-4107678D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0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15B40-3C62-6FBE-A62B-2BC0C0E0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CA8A6-5A14-B655-83F2-A16F9E11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DEB63-8156-FFA9-84D0-8C78A55C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F14DD-D154-F13F-40D1-319E63AA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54C2-5805-7500-8D22-B9CB393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7690C-80DA-001C-10A9-95277AA4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0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E75D-AF1A-5164-7700-590B09F0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461793-FC90-0E1E-8A68-517BECE2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7C26A-F671-CE40-D4C6-28942E40E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F4F8B-C6E2-0D58-FDC5-AFEBBEF1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9136B-D187-7F6E-0E9A-53AD0DB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D938D-7FD5-5968-6A79-45D69F7C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95C331-6E47-6176-F708-5114A569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78D10-3E02-5700-9FC4-613D554B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5AC8C-035C-2F28-DBD1-3E9B119C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1EC9-6000-4248-9965-D2578496C61B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382FC-5A31-CC6F-938D-92CD770D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5FB13-625E-3C20-A17A-9B86556FD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0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6.xml"/><Relationship Id="rId299" Type="http://schemas.openxmlformats.org/officeDocument/2006/relationships/image" Target="../media/image1285.png"/><Relationship Id="rId21" Type="http://schemas.openxmlformats.org/officeDocument/2006/relationships/image" Target="../media/image1149.png"/><Relationship Id="rId63" Type="http://schemas.openxmlformats.org/officeDocument/2006/relationships/customXml" Target="../ink/ink1229.xml"/><Relationship Id="rId159" Type="http://schemas.openxmlformats.org/officeDocument/2006/relationships/customXml" Target="../ink/ink1277.xml"/><Relationship Id="rId324" Type="http://schemas.openxmlformats.org/officeDocument/2006/relationships/customXml" Target="../ink/ink1361.xml"/><Relationship Id="rId366" Type="http://schemas.openxmlformats.org/officeDocument/2006/relationships/image" Target="../media/image1318.png"/><Relationship Id="rId170" Type="http://schemas.openxmlformats.org/officeDocument/2006/relationships/image" Target="../media/image1222.png"/><Relationship Id="rId226" Type="http://schemas.openxmlformats.org/officeDocument/2006/relationships/customXml" Target="../ink/ink1311.xml"/><Relationship Id="rId433" Type="http://schemas.openxmlformats.org/officeDocument/2006/relationships/customXml" Target="../ink/ink1416.xml"/><Relationship Id="rId268" Type="http://schemas.openxmlformats.org/officeDocument/2006/relationships/customXml" Target="../ink/ink1333.xml"/><Relationship Id="rId475" Type="http://schemas.openxmlformats.org/officeDocument/2006/relationships/image" Target="../media/image1372.png"/><Relationship Id="rId32" Type="http://schemas.openxmlformats.org/officeDocument/2006/relationships/customXml" Target="../ink/ink1213.xml"/><Relationship Id="rId74" Type="http://schemas.openxmlformats.org/officeDocument/2006/relationships/image" Target="../media/image1174.png"/><Relationship Id="rId128" Type="http://schemas.openxmlformats.org/officeDocument/2006/relationships/image" Target="../media/image1201.png"/><Relationship Id="rId335" Type="http://schemas.openxmlformats.org/officeDocument/2006/relationships/customXml" Target="../ink/ink1367.xml"/><Relationship Id="rId377" Type="http://schemas.openxmlformats.org/officeDocument/2006/relationships/customXml" Target="../ink/ink1388.xml"/><Relationship Id="rId5" Type="http://schemas.openxmlformats.org/officeDocument/2006/relationships/image" Target="../media/image1141.png"/><Relationship Id="rId181" Type="http://schemas.openxmlformats.org/officeDocument/2006/relationships/customXml" Target="../ink/ink1288.xml"/><Relationship Id="rId237" Type="http://schemas.openxmlformats.org/officeDocument/2006/relationships/customXml" Target="../ink/ink1317.xml"/><Relationship Id="rId402" Type="http://schemas.openxmlformats.org/officeDocument/2006/relationships/image" Target="../media/image1336.png"/><Relationship Id="rId279" Type="http://schemas.openxmlformats.org/officeDocument/2006/relationships/image" Target="../media/image1275.png"/><Relationship Id="rId444" Type="http://schemas.openxmlformats.org/officeDocument/2006/relationships/image" Target="../media/image1357.png"/><Relationship Id="rId486" Type="http://schemas.openxmlformats.org/officeDocument/2006/relationships/customXml" Target="../ink/ink1443.xml"/><Relationship Id="rId43" Type="http://schemas.openxmlformats.org/officeDocument/2006/relationships/image" Target="../media/image1159.png"/><Relationship Id="rId139" Type="http://schemas.openxmlformats.org/officeDocument/2006/relationships/customXml" Target="../ink/ink1267.xml"/><Relationship Id="rId290" Type="http://schemas.openxmlformats.org/officeDocument/2006/relationships/customXml" Target="../ink/ink1344.xml"/><Relationship Id="rId304" Type="http://schemas.openxmlformats.org/officeDocument/2006/relationships/customXml" Target="../ink/ink1351.xml"/><Relationship Id="rId346" Type="http://schemas.openxmlformats.org/officeDocument/2006/relationships/image" Target="../media/image1308.png"/><Relationship Id="rId388" Type="http://schemas.openxmlformats.org/officeDocument/2006/relationships/image" Target="../media/image1329.png"/><Relationship Id="rId85" Type="http://schemas.openxmlformats.org/officeDocument/2006/relationships/customXml" Target="../ink/ink1240.xml"/><Relationship Id="rId150" Type="http://schemas.openxmlformats.org/officeDocument/2006/relationships/image" Target="../media/image1212.png"/><Relationship Id="rId192" Type="http://schemas.openxmlformats.org/officeDocument/2006/relationships/customXml" Target="../ink/ink1294.xml"/><Relationship Id="rId206" Type="http://schemas.openxmlformats.org/officeDocument/2006/relationships/customXml" Target="../ink/ink1301.xml"/><Relationship Id="rId413" Type="http://schemas.openxmlformats.org/officeDocument/2006/relationships/customXml" Target="../ink/ink1406.xml"/><Relationship Id="rId248" Type="http://schemas.openxmlformats.org/officeDocument/2006/relationships/image" Target="../media/image1260.png"/><Relationship Id="rId455" Type="http://schemas.openxmlformats.org/officeDocument/2006/relationships/image" Target="../media/image1362.png"/><Relationship Id="rId12" Type="http://schemas.openxmlformats.org/officeDocument/2006/relationships/customXml" Target="../ink/ink1203.xml"/><Relationship Id="rId108" Type="http://schemas.openxmlformats.org/officeDocument/2006/relationships/image" Target="../media/image1191.png"/><Relationship Id="rId315" Type="http://schemas.openxmlformats.org/officeDocument/2006/relationships/image" Target="../media/image1293.png"/><Relationship Id="rId357" Type="http://schemas.openxmlformats.org/officeDocument/2006/relationships/customXml" Target="../ink/ink1378.xml"/><Relationship Id="rId54" Type="http://schemas.openxmlformats.org/officeDocument/2006/relationships/customXml" Target="../ink/ink1224.xml"/><Relationship Id="rId96" Type="http://schemas.openxmlformats.org/officeDocument/2006/relationships/image" Target="../media/image1185.png"/><Relationship Id="rId161" Type="http://schemas.openxmlformats.org/officeDocument/2006/relationships/customXml" Target="../ink/ink1278.xml"/><Relationship Id="rId217" Type="http://schemas.openxmlformats.org/officeDocument/2006/relationships/image" Target="../media/image1245.png"/><Relationship Id="rId399" Type="http://schemas.openxmlformats.org/officeDocument/2006/relationships/customXml" Target="../ink/ink1399.xml"/><Relationship Id="rId259" Type="http://schemas.openxmlformats.org/officeDocument/2006/relationships/customXml" Target="../ink/ink1328.xml"/><Relationship Id="rId424" Type="http://schemas.openxmlformats.org/officeDocument/2006/relationships/image" Target="../media/image1347.png"/><Relationship Id="rId466" Type="http://schemas.openxmlformats.org/officeDocument/2006/relationships/customXml" Target="../ink/ink1433.xml"/><Relationship Id="rId23" Type="http://schemas.openxmlformats.org/officeDocument/2006/relationships/image" Target="../media/image1150.png"/><Relationship Id="rId119" Type="http://schemas.openxmlformats.org/officeDocument/2006/relationships/customXml" Target="../ink/ink1257.xml"/><Relationship Id="rId270" Type="http://schemas.openxmlformats.org/officeDocument/2006/relationships/customXml" Target="../ink/ink1334.xml"/><Relationship Id="rId326" Type="http://schemas.openxmlformats.org/officeDocument/2006/relationships/customXml" Target="../ink/ink1362.xml"/><Relationship Id="rId65" Type="http://schemas.openxmlformats.org/officeDocument/2006/relationships/customXml" Target="../ink/ink1230.xml"/><Relationship Id="rId130" Type="http://schemas.openxmlformats.org/officeDocument/2006/relationships/image" Target="../media/image1202.png"/><Relationship Id="rId368" Type="http://schemas.openxmlformats.org/officeDocument/2006/relationships/image" Target="../media/image1319.png"/><Relationship Id="rId172" Type="http://schemas.openxmlformats.org/officeDocument/2006/relationships/image" Target="../media/image1223.png"/><Relationship Id="rId228" Type="http://schemas.openxmlformats.org/officeDocument/2006/relationships/customXml" Target="../ink/ink1312.xml"/><Relationship Id="rId435" Type="http://schemas.openxmlformats.org/officeDocument/2006/relationships/customXml" Target="../ink/ink1417.xml"/><Relationship Id="rId477" Type="http://schemas.openxmlformats.org/officeDocument/2006/relationships/image" Target="../media/image1373.png"/><Relationship Id="rId281" Type="http://schemas.openxmlformats.org/officeDocument/2006/relationships/image" Target="../media/image1276.png"/><Relationship Id="rId337" Type="http://schemas.openxmlformats.org/officeDocument/2006/relationships/customXml" Target="../ink/ink1368.xml"/><Relationship Id="rId34" Type="http://schemas.openxmlformats.org/officeDocument/2006/relationships/customXml" Target="../ink/ink1214.xml"/><Relationship Id="rId76" Type="http://schemas.openxmlformats.org/officeDocument/2006/relationships/image" Target="../media/image1175.png"/><Relationship Id="rId141" Type="http://schemas.openxmlformats.org/officeDocument/2006/relationships/customXml" Target="../ink/ink1268.xml"/><Relationship Id="rId379" Type="http://schemas.openxmlformats.org/officeDocument/2006/relationships/customXml" Target="../ink/ink1389.xml"/><Relationship Id="rId7" Type="http://schemas.openxmlformats.org/officeDocument/2006/relationships/image" Target="../media/image1142.png"/><Relationship Id="rId183" Type="http://schemas.openxmlformats.org/officeDocument/2006/relationships/customXml" Target="../ink/ink1289.xml"/><Relationship Id="rId239" Type="http://schemas.openxmlformats.org/officeDocument/2006/relationships/customXml" Target="../ink/ink1318.xml"/><Relationship Id="rId390" Type="http://schemas.openxmlformats.org/officeDocument/2006/relationships/image" Target="../media/image1330.png"/><Relationship Id="rId404" Type="http://schemas.openxmlformats.org/officeDocument/2006/relationships/image" Target="../media/image1337.png"/><Relationship Id="rId446" Type="http://schemas.openxmlformats.org/officeDocument/2006/relationships/image" Target="../media/image1358.png"/><Relationship Id="rId250" Type="http://schemas.openxmlformats.org/officeDocument/2006/relationships/image" Target="../media/image1261.png"/><Relationship Id="rId292" Type="http://schemas.openxmlformats.org/officeDocument/2006/relationships/customXml" Target="../ink/ink1345.xml"/><Relationship Id="rId306" Type="http://schemas.openxmlformats.org/officeDocument/2006/relationships/customXml" Target="../ink/ink1352.xml"/><Relationship Id="rId488" Type="http://schemas.openxmlformats.org/officeDocument/2006/relationships/customXml" Target="../ink/ink1444.xml"/><Relationship Id="rId45" Type="http://schemas.openxmlformats.org/officeDocument/2006/relationships/image" Target="../media/image1160.png"/><Relationship Id="rId87" Type="http://schemas.openxmlformats.org/officeDocument/2006/relationships/customXml" Target="../ink/ink1241.xml"/><Relationship Id="rId110" Type="http://schemas.openxmlformats.org/officeDocument/2006/relationships/image" Target="../media/image1192.png"/><Relationship Id="rId348" Type="http://schemas.openxmlformats.org/officeDocument/2006/relationships/image" Target="../media/image1309.png"/><Relationship Id="rId152" Type="http://schemas.openxmlformats.org/officeDocument/2006/relationships/image" Target="../media/image1213.png"/><Relationship Id="rId194" Type="http://schemas.openxmlformats.org/officeDocument/2006/relationships/customXml" Target="../ink/ink1295.xml"/><Relationship Id="rId208" Type="http://schemas.openxmlformats.org/officeDocument/2006/relationships/customXml" Target="../ink/ink1302.xml"/><Relationship Id="rId415" Type="http://schemas.openxmlformats.org/officeDocument/2006/relationships/customXml" Target="../ink/ink1407.xml"/><Relationship Id="rId457" Type="http://schemas.openxmlformats.org/officeDocument/2006/relationships/image" Target="../media/image1363.png"/><Relationship Id="rId261" Type="http://schemas.openxmlformats.org/officeDocument/2006/relationships/customXml" Target="../ink/ink1329.xml"/><Relationship Id="rId14" Type="http://schemas.openxmlformats.org/officeDocument/2006/relationships/customXml" Target="../ink/ink1204.xml"/><Relationship Id="rId56" Type="http://schemas.openxmlformats.org/officeDocument/2006/relationships/customXml" Target="../ink/ink1225.xml"/><Relationship Id="rId317" Type="http://schemas.openxmlformats.org/officeDocument/2006/relationships/image" Target="../media/image1294.png"/><Relationship Id="rId359" Type="http://schemas.openxmlformats.org/officeDocument/2006/relationships/customXml" Target="../ink/ink1379.xml"/><Relationship Id="rId98" Type="http://schemas.openxmlformats.org/officeDocument/2006/relationships/image" Target="../media/image1186.png"/><Relationship Id="rId121" Type="http://schemas.openxmlformats.org/officeDocument/2006/relationships/customXml" Target="../ink/ink1258.xml"/><Relationship Id="rId163" Type="http://schemas.openxmlformats.org/officeDocument/2006/relationships/customXml" Target="../ink/ink1279.xml"/><Relationship Id="rId219" Type="http://schemas.openxmlformats.org/officeDocument/2006/relationships/image" Target="../media/image1246.png"/><Relationship Id="rId370" Type="http://schemas.openxmlformats.org/officeDocument/2006/relationships/image" Target="../media/image1320.png"/><Relationship Id="rId426" Type="http://schemas.openxmlformats.org/officeDocument/2006/relationships/image" Target="../media/image1348.png"/><Relationship Id="rId230" Type="http://schemas.openxmlformats.org/officeDocument/2006/relationships/customXml" Target="../ink/ink1313.xml"/><Relationship Id="rId468" Type="http://schemas.openxmlformats.org/officeDocument/2006/relationships/customXml" Target="../ink/ink1434.xml"/><Relationship Id="rId25" Type="http://schemas.openxmlformats.org/officeDocument/2006/relationships/image" Target="../media/image1151.png"/><Relationship Id="rId67" Type="http://schemas.openxmlformats.org/officeDocument/2006/relationships/customXml" Target="../ink/ink1231.xml"/><Relationship Id="rId272" Type="http://schemas.openxmlformats.org/officeDocument/2006/relationships/customXml" Target="../ink/ink1335.xml"/><Relationship Id="rId328" Type="http://schemas.openxmlformats.org/officeDocument/2006/relationships/customXml" Target="../ink/ink1363.xml"/><Relationship Id="rId132" Type="http://schemas.openxmlformats.org/officeDocument/2006/relationships/image" Target="../media/image1203.png"/><Relationship Id="rId174" Type="http://schemas.openxmlformats.org/officeDocument/2006/relationships/image" Target="../media/image1224.png"/><Relationship Id="rId381" Type="http://schemas.openxmlformats.org/officeDocument/2006/relationships/customXml" Target="../ink/ink1390.xml"/><Relationship Id="rId241" Type="http://schemas.openxmlformats.org/officeDocument/2006/relationships/customXml" Target="../ink/ink1319.xml"/><Relationship Id="rId437" Type="http://schemas.openxmlformats.org/officeDocument/2006/relationships/customXml" Target="../ink/ink1418.xml"/><Relationship Id="rId479" Type="http://schemas.openxmlformats.org/officeDocument/2006/relationships/image" Target="../media/image1374.png"/><Relationship Id="rId36" Type="http://schemas.openxmlformats.org/officeDocument/2006/relationships/customXml" Target="../ink/ink1215.xml"/><Relationship Id="rId283" Type="http://schemas.openxmlformats.org/officeDocument/2006/relationships/image" Target="../media/image1277.png"/><Relationship Id="rId339" Type="http://schemas.openxmlformats.org/officeDocument/2006/relationships/customXml" Target="../ink/ink1369.xml"/><Relationship Id="rId490" Type="http://schemas.openxmlformats.org/officeDocument/2006/relationships/customXml" Target="../ink/ink1445.xml"/><Relationship Id="rId78" Type="http://schemas.openxmlformats.org/officeDocument/2006/relationships/image" Target="../media/image1176.png"/><Relationship Id="rId101" Type="http://schemas.openxmlformats.org/officeDocument/2006/relationships/customXml" Target="../ink/ink1248.xml"/><Relationship Id="rId143" Type="http://schemas.openxmlformats.org/officeDocument/2006/relationships/customXml" Target="../ink/ink1269.xml"/><Relationship Id="rId185" Type="http://schemas.openxmlformats.org/officeDocument/2006/relationships/customXml" Target="../ink/ink1290.xml"/><Relationship Id="rId350" Type="http://schemas.openxmlformats.org/officeDocument/2006/relationships/image" Target="../media/image1310.png"/><Relationship Id="rId406" Type="http://schemas.openxmlformats.org/officeDocument/2006/relationships/image" Target="../media/image1338.png"/><Relationship Id="rId9" Type="http://schemas.openxmlformats.org/officeDocument/2006/relationships/image" Target="../media/image1143.png"/><Relationship Id="rId210" Type="http://schemas.openxmlformats.org/officeDocument/2006/relationships/customXml" Target="../ink/ink1303.xml"/><Relationship Id="rId392" Type="http://schemas.openxmlformats.org/officeDocument/2006/relationships/image" Target="../media/image1331.png"/><Relationship Id="rId448" Type="http://schemas.openxmlformats.org/officeDocument/2006/relationships/customXml" Target="../ink/ink1424.xml"/><Relationship Id="rId252" Type="http://schemas.openxmlformats.org/officeDocument/2006/relationships/image" Target="../media/image1262.png"/><Relationship Id="rId294" Type="http://schemas.openxmlformats.org/officeDocument/2006/relationships/customXml" Target="../ink/ink1346.xml"/><Relationship Id="rId308" Type="http://schemas.openxmlformats.org/officeDocument/2006/relationships/customXml" Target="../ink/ink1353.xml"/><Relationship Id="rId47" Type="http://schemas.openxmlformats.org/officeDocument/2006/relationships/image" Target="../media/image1161.png"/><Relationship Id="rId89" Type="http://schemas.openxmlformats.org/officeDocument/2006/relationships/customXml" Target="../ink/ink1242.xml"/><Relationship Id="rId112" Type="http://schemas.openxmlformats.org/officeDocument/2006/relationships/image" Target="../media/image1193.png"/><Relationship Id="rId154" Type="http://schemas.openxmlformats.org/officeDocument/2006/relationships/image" Target="../media/image1214.png"/><Relationship Id="rId361" Type="http://schemas.openxmlformats.org/officeDocument/2006/relationships/customXml" Target="../ink/ink1380.xml"/><Relationship Id="rId196" Type="http://schemas.openxmlformats.org/officeDocument/2006/relationships/customXml" Target="../ink/ink1296.xml"/><Relationship Id="rId417" Type="http://schemas.openxmlformats.org/officeDocument/2006/relationships/customXml" Target="../ink/ink1408.xml"/><Relationship Id="rId459" Type="http://schemas.openxmlformats.org/officeDocument/2006/relationships/image" Target="../media/image1364.png"/><Relationship Id="rId16" Type="http://schemas.openxmlformats.org/officeDocument/2006/relationships/customXml" Target="../ink/ink1205.xml"/><Relationship Id="rId221" Type="http://schemas.openxmlformats.org/officeDocument/2006/relationships/image" Target="../media/image1247.png"/><Relationship Id="rId263" Type="http://schemas.openxmlformats.org/officeDocument/2006/relationships/customXml" Target="../ink/ink1330.xml"/><Relationship Id="rId319" Type="http://schemas.openxmlformats.org/officeDocument/2006/relationships/image" Target="../media/image1295.png"/><Relationship Id="rId470" Type="http://schemas.openxmlformats.org/officeDocument/2006/relationships/customXml" Target="../ink/ink1435.xml"/><Relationship Id="rId58" Type="http://schemas.openxmlformats.org/officeDocument/2006/relationships/customXml" Target="../ink/ink1226.xml"/><Relationship Id="rId123" Type="http://schemas.openxmlformats.org/officeDocument/2006/relationships/customXml" Target="../ink/ink1259.xml"/><Relationship Id="rId330" Type="http://schemas.openxmlformats.org/officeDocument/2006/relationships/image" Target="../media/image1300.png"/><Relationship Id="rId165" Type="http://schemas.openxmlformats.org/officeDocument/2006/relationships/customXml" Target="../ink/ink1280.xml"/><Relationship Id="rId372" Type="http://schemas.openxmlformats.org/officeDocument/2006/relationships/image" Target="../media/image1321.png"/><Relationship Id="rId428" Type="http://schemas.openxmlformats.org/officeDocument/2006/relationships/image" Target="../media/image1349.png"/><Relationship Id="rId232" Type="http://schemas.openxmlformats.org/officeDocument/2006/relationships/customXml" Target="../ink/ink1314.xml"/><Relationship Id="rId274" Type="http://schemas.openxmlformats.org/officeDocument/2006/relationships/customXml" Target="../ink/ink1336.xml"/><Relationship Id="rId481" Type="http://schemas.openxmlformats.org/officeDocument/2006/relationships/image" Target="../media/image1375.png"/><Relationship Id="rId27" Type="http://schemas.openxmlformats.org/officeDocument/2006/relationships/image" Target="../media/image1152.png"/><Relationship Id="rId69" Type="http://schemas.openxmlformats.org/officeDocument/2006/relationships/customXml" Target="../ink/ink1232.xml"/><Relationship Id="rId134" Type="http://schemas.openxmlformats.org/officeDocument/2006/relationships/image" Target="../media/image1204.png"/><Relationship Id="rId80" Type="http://schemas.openxmlformats.org/officeDocument/2006/relationships/image" Target="../media/image1177.png"/><Relationship Id="rId176" Type="http://schemas.openxmlformats.org/officeDocument/2006/relationships/image" Target="../media/image1225.png"/><Relationship Id="rId341" Type="http://schemas.openxmlformats.org/officeDocument/2006/relationships/customXml" Target="../ink/ink1370.xml"/><Relationship Id="rId383" Type="http://schemas.openxmlformats.org/officeDocument/2006/relationships/customXml" Target="../ink/ink1391.xml"/><Relationship Id="rId439" Type="http://schemas.openxmlformats.org/officeDocument/2006/relationships/customXml" Target="../ink/ink1419.xml"/><Relationship Id="rId201" Type="http://schemas.openxmlformats.org/officeDocument/2006/relationships/image" Target="../media/image1237.png"/><Relationship Id="rId243" Type="http://schemas.openxmlformats.org/officeDocument/2006/relationships/customXml" Target="../ink/ink1320.xml"/><Relationship Id="rId285" Type="http://schemas.openxmlformats.org/officeDocument/2006/relationships/image" Target="../media/image1278.png"/><Relationship Id="rId450" Type="http://schemas.openxmlformats.org/officeDocument/2006/relationships/customXml" Target="../ink/ink1425.xml"/><Relationship Id="rId38" Type="http://schemas.openxmlformats.org/officeDocument/2006/relationships/customXml" Target="../ink/ink1216.xml"/><Relationship Id="rId103" Type="http://schemas.openxmlformats.org/officeDocument/2006/relationships/customXml" Target="../ink/ink1249.xml"/><Relationship Id="rId310" Type="http://schemas.openxmlformats.org/officeDocument/2006/relationships/customXml" Target="../ink/ink1354.xml"/><Relationship Id="rId91" Type="http://schemas.openxmlformats.org/officeDocument/2006/relationships/customXml" Target="../ink/ink1243.xml"/><Relationship Id="rId145" Type="http://schemas.openxmlformats.org/officeDocument/2006/relationships/customXml" Target="../ink/ink1270.xml"/><Relationship Id="rId187" Type="http://schemas.openxmlformats.org/officeDocument/2006/relationships/customXml" Target="../ink/ink1291.xml"/><Relationship Id="rId352" Type="http://schemas.openxmlformats.org/officeDocument/2006/relationships/image" Target="../media/image1311.png"/><Relationship Id="rId394" Type="http://schemas.openxmlformats.org/officeDocument/2006/relationships/image" Target="../media/image1332.png"/><Relationship Id="rId408" Type="http://schemas.openxmlformats.org/officeDocument/2006/relationships/image" Target="../media/image1339.png"/><Relationship Id="rId212" Type="http://schemas.openxmlformats.org/officeDocument/2006/relationships/customXml" Target="../ink/ink1304.xml"/><Relationship Id="rId254" Type="http://schemas.openxmlformats.org/officeDocument/2006/relationships/image" Target="../media/image1263.png"/><Relationship Id="rId49" Type="http://schemas.openxmlformats.org/officeDocument/2006/relationships/image" Target="../media/image1162.png"/><Relationship Id="rId114" Type="http://schemas.openxmlformats.org/officeDocument/2006/relationships/image" Target="../media/image1194.png"/><Relationship Id="rId296" Type="http://schemas.openxmlformats.org/officeDocument/2006/relationships/customXml" Target="../ink/ink1347.xml"/><Relationship Id="rId461" Type="http://schemas.openxmlformats.org/officeDocument/2006/relationships/image" Target="../media/image1365.png"/><Relationship Id="rId60" Type="http://schemas.openxmlformats.org/officeDocument/2006/relationships/image" Target="../media/image1167.png"/><Relationship Id="rId156" Type="http://schemas.openxmlformats.org/officeDocument/2006/relationships/image" Target="../media/image1215.png"/><Relationship Id="rId198" Type="http://schemas.openxmlformats.org/officeDocument/2006/relationships/customXml" Target="../ink/ink1297.xml"/><Relationship Id="rId321" Type="http://schemas.openxmlformats.org/officeDocument/2006/relationships/image" Target="../media/image1296.png"/><Relationship Id="rId363" Type="http://schemas.openxmlformats.org/officeDocument/2006/relationships/customXml" Target="../ink/ink1381.xml"/><Relationship Id="rId419" Type="http://schemas.openxmlformats.org/officeDocument/2006/relationships/customXml" Target="../ink/ink1409.xml"/><Relationship Id="rId223" Type="http://schemas.openxmlformats.org/officeDocument/2006/relationships/image" Target="../media/image1248.png"/><Relationship Id="rId430" Type="http://schemas.openxmlformats.org/officeDocument/2006/relationships/image" Target="../media/image1350.png"/><Relationship Id="rId18" Type="http://schemas.openxmlformats.org/officeDocument/2006/relationships/customXml" Target="../ink/ink1206.xml"/><Relationship Id="rId265" Type="http://schemas.openxmlformats.org/officeDocument/2006/relationships/customXml" Target="../ink/ink1331.xml"/><Relationship Id="rId472" Type="http://schemas.openxmlformats.org/officeDocument/2006/relationships/customXml" Target="../ink/ink1436.xml"/><Relationship Id="rId125" Type="http://schemas.openxmlformats.org/officeDocument/2006/relationships/customXml" Target="../ink/ink1260.xml"/><Relationship Id="rId167" Type="http://schemas.openxmlformats.org/officeDocument/2006/relationships/customXml" Target="../ink/ink1281.xml"/><Relationship Id="rId332" Type="http://schemas.openxmlformats.org/officeDocument/2006/relationships/image" Target="../media/image1301.png"/><Relationship Id="rId374" Type="http://schemas.openxmlformats.org/officeDocument/2006/relationships/image" Target="../media/image1322.png"/><Relationship Id="rId71" Type="http://schemas.openxmlformats.org/officeDocument/2006/relationships/customXml" Target="../ink/ink1233.xml"/><Relationship Id="rId234" Type="http://schemas.openxmlformats.org/officeDocument/2006/relationships/customXml" Target="../ink/ink1315.xml"/><Relationship Id="rId2" Type="http://schemas.openxmlformats.org/officeDocument/2006/relationships/customXml" Target="../ink/ink1198.xml"/><Relationship Id="rId29" Type="http://schemas.openxmlformats.org/officeDocument/2006/relationships/image" Target="../media/image1153.png"/><Relationship Id="rId276" Type="http://schemas.openxmlformats.org/officeDocument/2006/relationships/customXml" Target="../ink/ink1337.xml"/><Relationship Id="rId441" Type="http://schemas.openxmlformats.org/officeDocument/2006/relationships/customXml" Target="../ink/ink1420.xml"/><Relationship Id="rId483" Type="http://schemas.openxmlformats.org/officeDocument/2006/relationships/image" Target="../media/image1376.png"/><Relationship Id="rId40" Type="http://schemas.openxmlformats.org/officeDocument/2006/relationships/customXml" Target="../ink/ink1217.xml"/><Relationship Id="rId136" Type="http://schemas.openxmlformats.org/officeDocument/2006/relationships/image" Target="../media/image1205.png"/><Relationship Id="rId178" Type="http://schemas.openxmlformats.org/officeDocument/2006/relationships/image" Target="../media/image1226.png"/><Relationship Id="rId301" Type="http://schemas.openxmlformats.org/officeDocument/2006/relationships/image" Target="../media/image1286.png"/><Relationship Id="rId343" Type="http://schemas.openxmlformats.org/officeDocument/2006/relationships/customXml" Target="../ink/ink1371.xml"/><Relationship Id="rId82" Type="http://schemas.openxmlformats.org/officeDocument/2006/relationships/image" Target="../media/image1178.png"/><Relationship Id="rId203" Type="http://schemas.openxmlformats.org/officeDocument/2006/relationships/image" Target="../media/image1238.png"/><Relationship Id="rId385" Type="http://schemas.openxmlformats.org/officeDocument/2006/relationships/customXml" Target="../ink/ink1392.xml"/><Relationship Id="rId245" Type="http://schemas.openxmlformats.org/officeDocument/2006/relationships/customXml" Target="../ink/ink1321.xml"/><Relationship Id="rId287" Type="http://schemas.openxmlformats.org/officeDocument/2006/relationships/image" Target="../media/image1279.png"/><Relationship Id="rId410" Type="http://schemas.openxmlformats.org/officeDocument/2006/relationships/image" Target="../media/image1340.png"/><Relationship Id="rId452" Type="http://schemas.openxmlformats.org/officeDocument/2006/relationships/customXml" Target="../ink/ink1426.xml"/><Relationship Id="rId105" Type="http://schemas.openxmlformats.org/officeDocument/2006/relationships/customXml" Target="../ink/ink1250.xml"/><Relationship Id="rId147" Type="http://schemas.openxmlformats.org/officeDocument/2006/relationships/customXml" Target="../ink/ink1271.xml"/><Relationship Id="rId312" Type="http://schemas.openxmlformats.org/officeDocument/2006/relationships/customXml" Target="../ink/ink1355.xml"/><Relationship Id="rId354" Type="http://schemas.openxmlformats.org/officeDocument/2006/relationships/image" Target="../media/image1312.png"/><Relationship Id="rId51" Type="http://schemas.openxmlformats.org/officeDocument/2006/relationships/image" Target="../media/image1163.png"/><Relationship Id="rId93" Type="http://schemas.openxmlformats.org/officeDocument/2006/relationships/customXml" Target="../ink/ink1244.xml"/><Relationship Id="rId189" Type="http://schemas.openxmlformats.org/officeDocument/2006/relationships/image" Target="../media/image1231.png"/><Relationship Id="rId396" Type="http://schemas.openxmlformats.org/officeDocument/2006/relationships/image" Target="../media/image1333.png"/><Relationship Id="rId214" Type="http://schemas.openxmlformats.org/officeDocument/2006/relationships/customXml" Target="../ink/ink1305.xml"/><Relationship Id="rId256" Type="http://schemas.openxmlformats.org/officeDocument/2006/relationships/image" Target="../media/image1264.png"/><Relationship Id="rId298" Type="http://schemas.openxmlformats.org/officeDocument/2006/relationships/customXml" Target="../ink/ink1348.xml"/><Relationship Id="rId421" Type="http://schemas.openxmlformats.org/officeDocument/2006/relationships/customXml" Target="../ink/ink1410.xml"/><Relationship Id="rId463" Type="http://schemas.openxmlformats.org/officeDocument/2006/relationships/image" Target="../media/image1366.png"/><Relationship Id="rId116" Type="http://schemas.openxmlformats.org/officeDocument/2006/relationships/image" Target="../media/image1195.png"/><Relationship Id="rId158" Type="http://schemas.openxmlformats.org/officeDocument/2006/relationships/image" Target="../media/image1216.png"/><Relationship Id="rId323" Type="http://schemas.openxmlformats.org/officeDocument/2006/relationships/image" Target="../media/image1297.png"/><Relationship Id="rId20" Type="http://schemas.openxmlformats.org/officeDocument/2006/relationships/customXml" Target="../ink/ink1207.xml"/><Relationship Id="rId41" Type="http://schemas.openxmlformats.org/officeDocument/2006/relationships/image" Target="../media/image1158.png"/><Relationship Id="rId62" Type="http://schemas.openxmlformats.org/officeDocument/2006/relationships/image" Target="../media/image1168.png"/><Relationship Id="rId83" Type="http://schemas.openxmlformats.org/officeDocument/2006/relationships/customXml" Target="../ink/ink1239.xml"/><Relationship Id="rId179" Type="http://schemas.openxmlformats.org/officeDocument/2006/relationships/customXml" Target="../ink/ink1287.xml"/><Relationship Id="rId365" Type="http://schemas.openxmlformats.org/officeDocument/2006/relationships/customXml" Target="../ink/ink1382.xml"/><Relationship Id="rId386" Type="http://schemas.openxmlformats.org/officeDocument/2006/relationships/image" Target="../media/image1328.png"/><Relationship Id="rId190" Type="http://schemas.openxmlformats.org/officeDocument/2006/relationships/customXml" Target="../ink/ink1293.xml"/><Relationship Id="rId204" Type="http://schemas.openxmlformats.org/officeDocument/2006/relationships/customXml" Target="../ink/ink1300.xml"/><Relationship Id="rId225" Type="http://schemas.openxmlformats.org/officeDocument/2006/relationships/image" Target="../media/image1249.png"/><Relationship Id="rId246" Type="http://schemas.openxmlformats.org/officeDocument/2006/relationships/image" Target="../media/image1259.png"/><Relationship Id="rId267" Type="http://schemas.openxmlformats.org/officeDocument/2006/relationships/customXml" Target="../ink/ink1332.xml"/><Relationship Id="rId288" Type="http://schemas.openxmlformats.org/officeDocument/2006/relationships/customXml" Target="../ink/ink1343.xml"/><Relationship Id="rId411" Type="http://schemas.openxmlformats.org/officeDocument/2006/relationships/customXml" Target="../ink/ink1405.xml"/><Relationship Id="rId432" Type="http://schemas.openxmlformats.org/officeDocument/2006/relationships/image" Target="../media/image1351.png"/><Relationship Id="rId453" Type="http://schemas.openxmlformats.org/officeDocument/2006/relationships/image" Target="../media/image1361.png"/><Relationship Id="rId474" Type="http://schemas.openxmlformats.org/officeDocument/2006/relationships/customXml" Target="../ink/ink1437.xml"/><Relationship Id="rId106" Type="http://schemas.openxmlformats.org/officeDocument/2006/relationships/image" Target="../media/image1190.png"/><Relationship Id="rId127" Type="http://schemas.openxmlformats.org/officeDocument/2006/relationships/customXml" Target="../ink/ink1261.xml"/><Relationship Id="rId313" Type="http://schemas.openxmlformats.org/officeDocument/2006/relationships/image" Target="../media/image1292.png"/><Relationship Id="rId10" Type="http://schemas.openxmlformats.org/officeDocument/2006/relationships/customXml" Target="../ink/ink1202.xml"/><Relationship Id="rId31" Type="http://schemas.openxmlformats.org/officeDocument/2006/relationships/image" Target="../media/image1154.png"/><Relationship Id="rId52" Type="http://schemas.openxmlformats.org/officeDocument/2006/relationships/customXml" Target="../ink/ink1223.xml"/><Relationship Id="rId73" Type="http://schemas.openxmlformats.org/officeDocument/2006/relationships/customXml" Target="../ink/ink1234.xml"/><Relationship Id="rId94" Type="http://schemas.openxmlformats.org/officeDocument/2006/relationships/image" Target="../media/image1184.png"/><Relationship Id="rId148" Type="http://schemas.openxmlformats.org/officeDocument/2006/relationships/image" Target="../media/image1211.png"/><Relationship Id="rId169" Type="http://schemas.openxmlformats.org/officeDocument/2006/relationships/customXml" Target="../ink/ink1282.xml"/><Relationship Id="rId334" Type="http://schemas.openxmlformats.org/officeDocument/2006/relationships/image" Target="../media/image1302.png"/><Relationship Id="rId355" Type="http://schemas.openxmlformats.org/officeDocument/2006/relationships/customXml" Target="../ink/ink1377.xml"/><Relationship Id="rId376" Type="http://schemas.openxmlformats.org/officeDocument/2006/relationships/image" Target="../media/image1323.png"/><Relationship Id="rId397" Type="http://schemas.openxmlformats.org/officeDocument/2006/relationships/customXml" Target="../ink/ink1398.xml"/><Relationship Id="rId4" Type="http://schemas.openxmlformats.org/officeDocument/2006/relationships/customXml" Target="../ink/ink1199.xml"/><Relationship Id="rId180" Type="http://schemas.openxmlformats.org/officeDocument/2006/relationships/image" Target="../media/image1227.png"/><Relationship Id="rId215" Type="http://schemas.openxmlformats.org/officeDocument/2006/relationships/image" Target="../media/image1244.png"/><Relationship Id="rId236" Type="http://schemas.openxmlformats.org/officeDocument/2006/relationships/image" Target="../media/image1254.png"/><Relationship Id="rId257" Type="http://schemas.openxmlformats.org/officeDocument/2006/relationships/customXml" Target="../ink/ink1327.xml"/><Relationship Id="rId278" Type="http://schemas.openxmlformats.org/officeDocument/2006/relationships/customXml" Target="../ink/ink1338.xml"/><Relationship Id="rId401" Type="http://schemas.openxmlformats.org/officeDocument/2006/relationships/customXml" Target="../ink/ink1400.xml"/><Relationship Id="rId422" Type="http://schemas.openxmlformats.org/officeDocument/2006/relationships/image" Target="../media/image1346.png"/><Relationship Id="rId443" Type="http://schemas.openxmlformats.org/officeDocument/2006/relationships/customXml" Target="../ink/ink1421.xml"/><Relationship Id="rId464" Type="http://schemas.openxmlformats.org/officeDocument/2006/relationships/customXml" Target="../ink/ink1432.xml"/><Relationship Id="rId303" Type="http://schemas.openxmlformats.org/officeDocument/2006/relationships/image" Target="../media/image1287.png"/><Relationship Id="rId485" Type="http://schemas.openxmlformats.org/officeDocument/2006/relationships/image" Target="../media/image1377.png"/><Relationship Id="rId42" Type="http://schemas.openxmlformats.org/officeDocument/2006/relationships/customXml" Target="../ink/ink1218.xml"/><Relationship Id="rId84" Type="http://schemas.openxmlformats.org/officeDocument/2006/relationships/image" Target="../media/image1179.png"/><Relationship Id="rId138" Type="http://schemas.openxmlformats.org/officeDocument/2006/relationships/image" Target="../media/image1206.png"/><Relationship Id="rId345" Type="http://schemas.openxmlformats.org/officeDocument/2006/relationships/customXml" Target="../ink/ink1372.xml"/><Relationship Id="rId387" Type="http://schemas.openxmlformats.org/officeDocument/2006/relationships/customXml" Target="../ink/ink1393.xml"/><Relationship Id="rId191" Type="http://schemas.openxmlformats.org/officeDocument/2006/relationships/image" Target="../media/image1232.png"/><Relationship Id="rId205" Type="http://schemas.openxmlformats.org/officeDocument/2006/relationships/image" Target="../media/image1239.png"/><Relationship Id="rId247" Type="http://schemas.openxmlformats.org/officeDocument/2006/relationships/customXml" Target="../ink/ink1322.xml"/><Relationship Id="rId412" Type="http://schemas.openxmlformats.org/officeDocument/2006/relationships/image" Target="../media/image1341.png"/><Relationship Id="rId107" Type="http://schemas.openxmlformats.org/officeDocument/2006/relationships/customXml" Target="../ink/ink1251.xml"/><Relationship Id="rId289" Type="http://schemas.openxmlformats.org/officeDocument/2006/relationships/image" Target="../media/image1280.png"/><Relationship Id="rId454" Type="http://schemas.openxmlformats.org/officeDocument/2006/relationships/customXml" Target="../ink/ink1427.xml"/><Relationship Id="rId11" Type="http://schemas.openxmlformats.org/officeDocument/2006/relationships/image" Target="../media/image1144.png"/><Relationship Id="rId53" Type="http://schemas.openxmlformats.org/officeDocument/2006/relationships/image" Target="../media/image1164.png"/><Relationship Id="rId149" Type="http://schemas.openxmlformats.org/officeDocument/2006/relationships/customXml" Target="../ink/ink1272.xml"/><Relationship Id="rId314" Type="http://schemas.openxmlformats.org/officeDocument/2006/relationships/customXml" Target="../ink/ink1356.xml"/><Relationship Id="rId356" Type="http://schemas.openxmlformats.org/officeDocument/2006/relationships/image" Target="../media/image1313.png"/><Relationship Id="rId398" Type="http://schemas.openxmlformats.org/officeDocument/2006/relationships/image" Target="../media/image1334.png"/><Relationship Id="rId95" Type="http://schemas.openxmlformats.org/officeDocument/2006/relationships/customXml" Target="../ink/ink1245.xml"/><Relationship Id="rId160" Type="http://schemas.openxmlformats.org/officeDocument/2006/relationships/image" Target="../media/image1217.png"/><Relationship Id="rId216" Type="http://schemas.openxmlformats.org/officeDocument/2006/relationships/customXml" Target="../ink/ink1306.xml"/><Relationship Id="rId423" Type="http://schemas.openxmlformats.org/officeDocument/2006/relationships/customXml" Target="../ink/ink1411.xml"/><Relationship Id="rId258" Type="http://schemas.openxmlformats.org/officeDocument/2006/relationships/image" Target="../media/image1265.png"/><Relationship Id="rId465" Type="http://schemas.openxmlformats.org/officeDocument/2006/relationships/image" Target="../media/image1367.png"/><Relationship Id="rId22" Type="http://schemas.openxmlformats.org/officeDocument/2006/relationships/customXml" Target="../ink/ink1208.xml"/><Relationship Id="rId64" Type="http://schemas.openxmlformats.org/officeDocument/2006/relationships/image" Target="../media/image1169.png"/><Relationship Id="rId118" Type="http://schemas.openxmlformats.org/officeDocument/2006/relationships/image" Target="../media/image1196.png"/><Relationship Id="rId325" Type="http://schemas.openxmlformats.org/officeDocument/2006/relationships/image" Target="../media/image1298.png"/><Relationship Id="rId367" Type="http://schemas.openxmlformats.org/officeDocument/2006/relationships/customXml" Target="../ink/ink1383.xml"/><Relationship Id="rId171" Type="http://schemas.openxmlformats.org/officeDocument/2006/relationships/customXml" Target="../ink/ink1283.xml"/><Relationship Id="rId227" Type="http://schemas.openxmlformats.org/officeDocument/2006/relationships/image" Target="../media/image1250.png"/><Relationship Id="rId269" Type="http://schemas.openxmlformats.org/officeDocument/2006/relationships/image" Target="../media/image1270.png"/><Relationship Id="rId434" Type="http://schemas.openxmlformats.org/officeDocument/2006/relationships/image" Target="../media/image1352.png"/><Relationship Id="rId476" Type="http://schemas.openxmlformats.org/officeDocument/2006/relationships/customXml" Target="../ink/ink1438.xml"/><Relationship Id="rId33" Type="http://schemas.openxmlformats.org/officeDocument/2006/relationships/image" Target="../media/image1155.png"/><Relationship Id="rId129" Type="http://schemas.openxmlformats.org/officeDocument/2006/relationships/customXml" Target="../ink/ink1262.xml"/><Relationship Id="rId280" Type="http://schemas.openxmlformats.org/officeDocument/2006/relationships/customXml" Target="../ink/ink1339.xml"/><Relationship Id="rId336" Type="http://schemas.openxmlformats.org/officeDocument/2006/relationships/image" Target="../media/image1303.png"/><Relationship Id="rId75" Type="http://schemas.openxmlformats.org/officeDocument/2006/relationships/customXml" Target="../ink/ink1235.xml"/><Relationship Id="rId140" Type="http://schemas.openxmlformats.org/officeDocument/2006/relationships/image" Target="../media/image1207.png"/><Relationship Id="rId182" Type="http://schemas.openxmlformats.org/officeDocument/2006/relationships/image" Target="../media/image1228.png"/><Relationship Id="rId378" Type="http://schemas.openxmlformats.org/officeDocument/2006/relationships/image" Target="../media/image1324.png"/><Relationship Id="rId403" Type="http://schemas.openxmlformats.org/officeDocument/2006/relationships/customXml" Target="../ink/ink1401.xml"/><Relationship Id="rId6" Type="http://schemas.openxmlformats.org/officeDocument/2006/relationships/customXml" Target="../ink/ink1200.xml"/><Relationship Id="rId238" Type="http://schemas.openxmlformats.org/officeDocument/2006/relationships/image" Target="../media/image1255.png"/><Relationship Id="rId445" Type="http://schemas.openxmlformats.org/officeDocument/2006/relationships/customXml" Target="../ink/ink1422.xml"/><Relationship Id="rId487" Type="http://schemas.openxmlformats.org/officeDocument/2006/relationships/image" Target="../media/image1378.png"/><Relationship Id="rId291" Type="http://schemas.openxmlformats.org/officeDocument/2006/relationships/image" Target="../media/image1281.png"/><Relationship Id="rId305" Type="http://schemas.openxmlformats.org/officeDocument/2006/relationships/image" Target="../media/image1288.png"/><Relationship Id="rId347" Type="http://schemas.openxmlformats.org/officeDocument/2006/relationships/customXml" Target="../ink/ink1373.xml"/><Relationship Id="rId44" Type="http://schemas.openxmlformats.org/officeDocument/2006/relationships/customXml" Target="../ink/ink1219.xml"/><Relationship Id="rId86" Type="http://schemas.openxmlformats.org/officeDocument/2006/relationships/image" Target="../media/image1180.png"/><Relationship Id="rId151" Type="http://schemas.openxmlformats.org/officeDocument/2006/relationships/customXml" Target="../ink/ink1273.xml"/><Relationship Id="rId389" Type="http://schemas.openxmlformats.org/officeDocument/2006/relationships/customXml" Target="../ink/ink1394.xml"/><Relationship Id="rId193" Type="http://schemas.openxmlformats.org/officeDocument/2006/relationships/image" Target="../media/image1233.png"/><Relationship Id="rId207" Type="http://schemas.openxmlformats.org/officeDocument/2006/relationships/image" Target="../media/image1240.png"/><Relationship Id="rId249" Type="http://schemas.openxmlformats.org/officeDocument/2006/relationships/customXml" Target="../ink/ink1323.xml"/><Relationship Id="rId414" Type="http://schemas.openxmlformats.org/officeDocument/2006/relationships/image" Target="../media/image1342.png"/><Relationship Id="rId456" Type="http://schemas.openxmlformats.org/officeDocument/2006/relationships/customXml" Target="../ink/ink1428.xml"/><Relationship Id="rId13" Type="http://schemas.openxmlformats.org/officeDocument/2006/relationships/image" Target="../media/image1145.png"/><Relationship Id="rId109" Type="http://schemas.openxmlformats.org/officeDocument/2006/relationships/customXml" Target="../ink/ink1252.xml"/><Relationship Id="rId260" Type="http://schemas.openxmlformats.org/officeDocument/2006/relationships/image" Target="../media/image1266.png"/><Relationship Id="rId316" Type="http://schemas.openxmlformats.org/officeDocument/2006/relationships/customXml" Target="../ink/ink1357.xml"/><Relationship Id="rId55" Type="http://schemas.openxmlformats.org/officeDocument/2006/relationships/image" Target="../media/image1165.png"/><Relationship Id="rId97" Type="http://schemas.openxmlformats.org/officeDocument/2006/relationships/customXml" Target="../ink/ink1246.xml"/><Relationship Id="rId120" Type="http://schemas.openxmlformats.org/officeDocument/2006/relationships/image" Target="../media/image1197.png"/><Relationship Id="rId358" Type="http://schemas.openxmlformats.org/officeDocument/2006/relationships/image" Target="../media/image1314.png"/><Relationship Id="rId162" Type="http://schemas.openxmlformats.org/officeDocument/2006/relationships/image" Target="../media/image1218.png"/><Relationship Id="rId218" Type="http://schemas.openxmlformats.org/officeDocument/2006/relationships/customXml" Target="../ink/ink1307.xml"/><Relationship Id="rId425" Type="http://schemas.openxmlformats.org/officeDocument/2006/relationships/customXml" Target="../ink/ink1412.xml"/><Relationship Id="rId467" Type="http://schemas.openxmlformats.org/officeDocument/2006/relationships/image" Target="../media/image1368.png"/><Relationship Id="rId271" Type="http://schemas.openxmlformats.org/officeDocument/2006/relationships/image" Target="../media/image1271.png"/><Relationship Id="rId24" Type="http://schemas.openxmlformats.org/officeDocument/2006/relationships/customXml" Target="../ink/ink1209.xml"/><Relationship Id="rId66" Type="http://schemas.openxmlformats.org/officeDocument/2006/relationships/image" Target="../media/image1170.png"/><Relationship Id="rId131" Type="http://schemas.openxmlformats.org/officeDocument/2006/relationships/customXml" Target="../ink/ink1263.xml"/><Relationship Id="rId327" Type="http://schemas.openxmlformats.org/officeDocument/2006/relationships/image" Target="../media/image1299.png"/><Relationship Id="rId369" Type="http://schemas.openxmlformats.org/officeDocument/2006/relationships/customXml" Target="../ink/ink1384.xml"/><Relationship Id="rId173" Type="http://schemas.openxmlformats.org/officeDocument/2006/relationships/customXml" Target="../ink/ink1284.xml"/><Relationship Id="rId229" Type="http://schemas.openxmlformats.org/officeDocument/2006/relationships/image" Target="../media/image1251.png"/><Relationship Id="rId380" Type="http://schemas.openxmlformats.org/officeDocument/2006/relationships/image" Target="../media/image1325.png"/><Relationship Id="rId436" Type="http://schemas.openxmlformats.org/officeDocument/2006/relationships/image" Target="../media/image1353.png"/><Relationship Id="rId240" Type="http://schemas.openxmlformats.org/officeDocument/2006/relationships/image" Target="../media/image1256.png"/><Relationship Id="rId478" Type="http://schemas.openxmlformats.org/officeDocument/2006/relationships/customXml" Target="../ink/ink1439.xml"/><Relationship Id="rId35" Type="http://schemas.openxmlformats.org/officeDocument/2006/relationships/image" Target="../media/image940.png"/><Relationship Id="rId77" Type="http://schemas.openxmlformats.org/officeDocument/2006/relationships/customXml" Target="../ink/ink1236.xml"/><Relationship Id="rId100" Type="http://schemas.openxmlformats.org/officeDocument/2006/relationships/image" Target="../media/image1187.png"/><Relationship Id="rId282" Type="http://schemas.openxmlformats.org/officeDocument/2006/relationships/customXml" Target="../ink/ink1340.xml"/><Relationship Id="rId338" Type="http://schemas.openxmlformats.org/officeDocument/2006/relationships/image" Target="../media/image1304.png"/><Relationship Id="rId8" Type="http://schemas.openxmlformats.org/officeDocument/2006/relationships/customXml" Target="../ink/ink1201.xml"/><Relationship Id="rId142" Type="http://schemas.openxmlformats.org/officeDocument/2006/relationships/image" Target="../media/image1208.png"/><Relationship Id="rId184" Type="http://schemas.openxmlformats.org/officeDocument/2006/relationships/image" Target="../media/image1229.png"/><Relationship Id="rId391" Type="http://schemas.openxmlformats.org/officeDocument/2006/relationships/customXml" Target="../ink/ink1395.xml"/><Relationship Id="rId405" Type="http://schemas.openxmlformats.org/officeDocument/2006/relationships/customXml" Target="../ink/ink1402.xml"/><Relationship Id="rId447" Type="http://schemas.openxmlformats.org/officeDocument/2006/relationships/customXml" Target="../ink/ink1423.xml"/><Relationship Id="rId251" Type="http://schemas.openxmlformats.org/officeDocument/2006/relationships/customXml" Target="../ink/ink1324.xml"/><Relationship Id="rId489" Type="http://schemas.openxmlformats.org/officeDocument/2006/relationships/image" Target="../media/image1379.png"/><Relationship Id="rId46" Type="http://schemas.openxmlformats.org/officeDocument/2006/relationships/customXml" Target="../ink/ink1220.xml"/><Relationship Id="rId293" Type="http://schemas.openxmlformats.org/officeDocument/2006/relationships/image" Target="../media/image1282.png"/><Relationship Id="rId307" Type="http://schemas.openxmlformats.org/officeDocument/2006/relationships/image" Target="../media/image1289.png"/><Relationship Id="rId349" Type="http://schemas.openxmlformats.org/officeDocument/2006/relationships/customXml" Target="../ink/ink1374.xml"/><Relationship Id="rId88" Type="http://schemas.openxmlformats.org/officeDocument/2006/relationships/image" Target="../media/image1181.png"/><Relationship Id="rId111" Type="http://schemas.openxmlformats.org/officeDocument/2006/relationships/customXml" Target="../ink/ink1253.xml"/><Relationship Id="rId153" Type="http://schemas.openxmlformats.org/officeDocument/2006/relationships/customXml" Target="../ink/ink1274.xml"/><Relationship Id="rId195" Type="http://schemas.openxmlformats.org/officeDocument/2006/relationships/image" Target="../media/image1234.png"/><Relationship Id="rId209" Type="http://schemas.openxmlformats.org/officeDocument/2006/relationships/image" Target="../media/image1241.png"/><Relationship Id="rId360" Type="http://schemas.openxmlformats.org/officeDocument/2006/relationships/image" Target="../media/image1315.png"/><Relationship Id="rId416" Type="http://schemas.openxmlformats.org/officeDocument/2006/relationships/image" Target="../media/image1343.png"/><Relationship Id="rId220" Type="http://schemas.openxmlformats.org/officeDocument/2006/relationships/customXml" Target="../ink/ink1308.xml"/><Relationship Id="rId458" Type="http://schemas.openxmlformats.org/officeDocument/2006/relationships/customXml" Target="../ink/ink1429.xml"/><Relationship Id="rId15" Type="http://schemas.openxmlformats.org/officeDocument/2006/relationships/image" Target="../media/image1146.png"/><Relationship Id="rId57" Type="http://schemas.openxmlformats.org/officeDocument/2006/relationships/image" Target="../media/image1166.png"/><Relationship Id="rId262" Type="http://schemas.openxmlformats.org/officeDocument/2006/relationships/image" Target="../media/image1267.png"/><Relationship Id="rId318" Type="http://schemas.openxmlformats.org/officeDocument/2006/relationships/customXml" Target="../ink/ink1358.xml"/><Relationship Id="rId99" Type="http://schemas.openxmlformats.org/officeDocument/2006/relationships/customXml" Target="../ink/ink1247.xml"/><Relationship Id="rId122" Type="http://schemas.openxmlformats.org/officeDocument/2006/relationships/image" Target="../media/image1198.png"/><Relationship Id="rId164" Type="http://schemas.openxmlformats.org/officeDocument/2006/relationships/image" Target="../media/image1219.png"/><Relationship Id="rId371" Type="http://schemas.openxmlformats.org/officeDocument/2006/relationships/customXml" Target="../ink/ink1385.xml"/><Relationship Id="rId427" Type="http://schemas.openxmlformats.org/officeDocument/2006/relationships/customXml" Target="../ink/ink1413.xml"/><Relationship Id="rId469" Type="http://schemas.openxmlformats.org/officeDocument/2006/relationships/image" Target="../media/image1369.png"/><Relationship Id="rId26" Type="http://schemas.openxmlformats.org/officeDocument/2006/relationships/customXml" Target="../ink/ink1210.xml"/><Relationship Id="rId231" Type="http://schemas.openxmlformats.org/officeDocument/2006/relationships/image" Target="../media/image1252.png"/><Relationship Id="rId273" Type="http://schemas.openxmlformats.org/officeDocument/2006/relationships/image" Target="../media/image1272.png"/><Relationship Id="rId329" Type="http://schemas.openxmlformats.org/officeDocument/2006/relationships/customXml" Target="../ink/ink1364.xml"/><Relationship Id="rId480" Type="http://schemas.openxmlformats.org/officeDocument/2006/relationships/customXml" Target="../ink/ink1440.xml"/><Relationship Id="rId68" Type="http://schemas.openxmlformats.org/officeDocument/2006/relationships/image" Target="../media/image1171.png"/><Relationship Id="rId133" Type="http://schemas.openxmlformats.org/officeDocument/2006/relationships/customXml" Target="../ink/ink1264.xml"/><Relationship Id="rId175" Type="http://schemas.openxmlformats.org/officeDocument/2006/relationships/customXml" Target="../ink/ink1285.xml"/><Relationship Id="rId340" Type="http://schemas.openxmlformats.org/officeDocument/2006/relationships/image" Target="../media/image1305.png"/><Relationship Id="rId200" Type="http://schemas.openxmlformats.org/officeDocument/2006/relationships/customXml" Target="../ink/ink1298.xml"/><Relationship Id="rId382" Type="http://schemas.openxmlformats.org/officeDocument/2006/relationships/image" Target="../media/image1326.png"/><Relationship Id="rId438" Type="http://schemas.openxmlformats.org/officeDocument/2006/relationships/image" Target="../media/image1354.png"/><Relationship Id="rId242" Type="http://schemas.openxmlformats.org/officeDocument/2006/relationships/image" Target="../media/image1257.png"/><Relationship Id="rId284" Type="http://schemas.openxmlformats.org/officeDocument/2006/relationships/customXml" Target="../ink/ink1341.xml"/><Relationship Id="rId37" Type="http://schemas.openxmlformats.org/officeDocument/2006/relationships/image" Target="../media/image1156.png"/><Relationship Id="rId79" Type="http://schemas.openxmlformats.org/officeDocument/2006/relationships/customXml" Target="../ink/ink1237.xml"/><Relationship Id="rId102" Type="http://schemas.openxmlformats.org/officeDocument/2006/relationships/image" Target="../media/image1188.png"/><Relationship Id="rId144" Type="http://schemas.openxmlformats.org/officeDocument/2006/relationships/image" Target="../media/image1209.png"/><Relationship Id="rId90" Type="http://schemas.openxmlformats.org/officeDocument/2006/relationships/image" Target="../media/image1182.png"/><Relationship Id="rId186" Type="http://schemas.openxmlformats.org/officeDocument/2006/relationships/image" Target="../media/image1230.png"/><Relationship Id="rId351" Type="http://schemas.openxmlformats.org/officeDocument/2006/relationships/customXml" Target="../ink/ink1375.xml"/><Relationship Id="rId393" Type="http://schemas.openxmlformats.org/officeDocument/2006/relationships/customXml" Target="../ink/ink1396.xml"/><Relationship Id="rId407" Type="http://schemas.openxmlformats.org/officeDocument/2006/relationships/customXml" Target="../ink/ink1403.xml"/><Relationship Id="rId449" Type="http://schemas.openxmlformats.org/officeDocument/2006/relationships/image" Target="../media/image1359.png"/><Relationship Id="rId211" Type="http://schemas.openxmlformats.org/officeDocument/2006/relationships/image" Target="../media/image1242.png"/><Relationship Id="rId253" Type="http://schemas.openxmlformats.org/officeDocument/2006/relationships/customXml" Target="../ink/ink1325.xml"/><Relationship Id="rId295" Type="http://schemas.openxmlformats.org/officeDocument/2006/relationships/image" Target="../media/image1283.png"/><Relationship Id="rId309" Type="http://schemas.openxmlformats.org/officeDocument/2006/relationships/image" Target="../media/image1290.png"/><Relationship Id="rId460" Type="http://schemas.openxmlformats.org/officeDocument/2006/relationships/customXml" Target="../ink/ink1430.xml"/><Relationship Id="rId48" Type="http://schemas.openxmlformats.org/officeDocument/2006/relationships/customXml" Target="../ink/ink1221.xml"/><Relationship Id="rId113" Type="http://schemas.openxmlformats.org/officeDocument/2006/relationships/customXml" Target="../ink/ink1254.xml"/><Relationship Id="rId320" Type="http://schemas.openxmlformats.org/officeDocument/2006/relationships/customXml" Target="../ink/ink1359.xml"/><Relationship Id="rId155" Type="http://schemas.openxmlformats.org/officeDocument/2006/relationships/customXml" Target="../ink/ink1275.xml"/><Relationship Id="rId197" Type="http://schemas.openxmlformats.org/officeDocument/2006/relationships/image" Target="../media/image1235.png"/><Relationship Id="rId362" Type="http://schemas.openxmlformats.org/officeDocument/2006/relationships/image" Target="../media/image1316.png"/><Relationship Id="rId418" Type="http://schemas.openxmlformats.org/officeDocument/2006/relationships/image" Target="../media/image1344.png"/><Relationship Id="rId222" Type="http://schemas.openxmlformats.org/officeDocument/2006/relationships/customXml" Target="../ink/ink1309.xml"/><Relationship Id="rId264" Type="http://schemas.openxmlformats.org/officeDocument/2006/relationships/image" Target="../media/image1268.png"/><Relationship Id="rId471" Type="http://schemas.openxmlformats.org/officeDocument/2006/relationships/image" Target="../media/image1370.png"/><Relationship Id="rId17" Type="http://schemas.openxmlformats.org/officeDocument/2006/relationships/image" Target="../media/image1147.png"/><Relationship Id="rId59" Type="http://schemas.openxmlformats.org/officeDocument/2006/relationships/customXml" Target="../ink/ink1227.xml"/><Relationship Id="rId124" Type="http://schemas.openxmlformats.org/officeDocument/2006/relationships/image" Target="../media/image1199.png"/><Relationship Id="rId70" Type="http://schemas.openxmlformats.org/officeDocument/2006/relationships/image" Target="../media/image1172.png"/><Relationship Id="rId166" Type="http://schemas.openxmlformats.org/officeDocument/2006/relationships/image" Target="../media/image1220.png"/><Relationship Id="rId331" Type="http://schemas.openxmlformats.org/officeDocument/2006/relationships/customXml" Target="../ink/ink1365.xml"/><Relationship Id="rId373" Type="http://schemas.openxmlformats.org/officeDocument/2006/relationships/customXml" Target="../ink/ink1386.xml"/><Relationship Id="rId429" Type="http://schemas.openxmlformats.org/officeDocument/2006/relationships/customXml" Target="../ink/ink141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53.png"/><Relationship Id="rId440" Type="http://schemas.openxmlformats.org/officeDocument/2006/relationships/image" Target="../media/image1355.png"/><Relationship Id="rId28" Type="http://schemas.openxmlformats.org/officeDocument/2006/relationships/customXml" Target="../ink/ink1211.xml"/><Relationship Id="rId275" Type="http://schemas.openxmlformats.org/officeDocument/2006/relationships/image" Target="../media/image1273.png"/><Relationship Id="rId300" Type="http://schemas.openxmlformats.org/officeDocument/2006/relationships/customXml" Target="../ink/ink1349.xml"/><Relationship Id="rId482" Type="http://schemas.openxmlformats.org/officeDocument/2006/relationships/customXml" Target="../ink/ink1441.xml"/><Relationship Id="rId81" Type="http://schemas.openxmlformats.org/officeDocument/2006/relationships/customXml" Target="../ink/ink1238.xml"/><Relationship Id="rId135" Type="http://schemas.openxmlformats.org/officeDocument/2006/relationships/customXml" Target="../ink/ink1265.xml"/><Relationship Id="rId177" Type="http://schemas.openxmlformats.org/officeDocument/2006/relationships/customXml" Target="../ink/ink1286.xml"/><Relationship Id="rId342" Type="http://schemas.openxmlformats.org/officeDocument/2006/relationships/image" Target="../media/image1306.png"/><Relationship Id="rId384" Type="http://schemas.openxmlformats.org/officeDocument/2006/relationships/image" Target="../media/image1327.png"/><Relationship Id="rId202" Type="http://schemas.openxmlformats.org/officeDocument/2006/relationships/customXml" Target="../ink/ink1299.xml"/><Relationship Id="rId244" Type="http://schemas.openxmlformats.org/officeDocument/2006/relationships/image" Target="../media/image1258.png"/><Relationship Id="rId39" Type="http://schemas.openxmlformats.org/officeDocument/2006/relationships/image" Target="../media/image1157.png"/><Relationship Id="rId286" Type="http://schemas.openxmlformats.org/officeDocument/2006/relationships/customXml" Target="../ink/ink1342.xml"/><Relationship Id="rId451" Type="http://schemas.openxmlformats.org/officeDocument/2006/relationships/image" Target="../media/image1360.png"/><Relationship Id="rId50" Type="http://schemas.openxmlformats.org/officeDocument/2006/relationships/customXml" Target="../ink/ink1222.xml"/><Relationship Id="rId104" Type="http://schemas.openxmlformats.org/officeDocument/2006/relationships/image" Target="../media/image1189.png"/><Relationship Id="rId146" Type="http://schemas.openxmlformats.org/officeDocument/2006/relationships/image" Target="../media/image1210.png"/><Relationship Id="rId188" Type="http://schemas.openxmlformats.org/officeDocument/2006/relationships/customXml" Target="../ink/ink1292.xml"/><Relationship Id="rId311" Type="http://schemas.openxmlformats.org/officeDocument/2006/relationships/image" Target="../media/image1291.png"/><Relationship Id="rId353" Type="http://schemas.openxmlformats.org/officeDocument/2006/relationships/customXml" Target="../ink/ink1376.xml"/><Relationship Id="rId395" Type="http://schemas.openxmlformats.org/officeDocument/2006/relationships/customXml" Target="../ink/ink1397.xml"/><Relationship Id="rId409" Type="http://schemas.openxmlformats.org/officeDocument/2006/relationships/customXml" Target="../ink/ink1404.xml"/><Relationship Id="rId92" Type="http://schemas.openxmlformats.org/officeDocument/2006/relationships/image" Target="../media/image1183.png"/><Relationship Id="rId213" Type="http://schemas.openxmlformats.org/officeDocument/2006/relationships/image" Target="../media/image1243.png"/><Relationship Id="rId420" Type="http://schemas.openxmlformats.org/officeDocument/2006/relationships/image" Target="../media/image1345.png"/><Relationship Id="rId255" Type="http://schemas.openxmlformats.org/officeDocument/2006/relationships/customXml" Target="../ink/ink1326.xml"/><Relationship Id="rId297" Type="http://schemas.openxmlformats.org/officeDocument/2006/relationships/image" Target="../media/image1284.png"/><Relationship Id="rId462" Type="http://schemas.openxmlformats.org/officeDocument/2006/relationships/customXml" Target="../ink/ink1431.xml"/><Relationship Id="rId115" Type="http://schemas.openxmlformats.org/officeDocument/2006/relationships/customXml" Target="../ink/ink1255.xml"/><Relationship Id="rId157" Type="http://schemas.openxmlformats.org/officeDocument/2006/relationships/customXml" Target="../ink/ink1276.xml"/><Relationship Id="rId322" Type="http://schemas.openxmlformats.org/officeDocument/2006/relationships/customXml" Target="../ink/ink1360.xml"/><Relationship Id="rId364" Type="http://schemas.openxmlformats.org/officeDocument/2006/relationships/image" Target="../media/image1317.png"/><Relationship Id="rId61" Type="http://schemas.openxmlformats.org/officeDocument/2006/relationships/customXml" Target="../ink/ink1228.xml"/><Relationship Id="rId199" Type="http://schemas.openxmlformats.org/officeDocument/2006/relationships/image" Target="../media/image1236.png"/><Relationship Id="rId19" Type="http://schemas.openxmlformats.org/officeDocument/2006/relationships/image" Target="../media/image1148.png"/><Relationship Id="rId224" Type="http://schemas.openxmlformats.org/officeDocument/2006/relationships/customXml" Target="../ink/ink1310.xml"/><Relationship Id="rId266" Type="http://schemas.openxmlformats.org/officeDocument/2006/relationships/image" Target="../media/image1269.png"/><Relationship Id="rId431" Type="http://schemas.openxmlformats.org/officeDocument/2006/relationships/customXml" Target="../ink/ink1415.xml"/><Relationship Id="rId473" Type="http://schemas.openxmlformats.org/officeDocument/2006/relationships/image" Target="../media/image1371.png"/><Relationship Id="rId30" Type="http://schemas.openxmlformats.org/officeDocument/2006/relationships/customXml" Target="../ink/ink1212.xml"/><Relationship Id="rId126" Type="http://schemas.openxmlformats.org/officeDocument/2006/relationships/image" Target="../media/image1200.png"/><Relationship Id="rId168" Type="http://schemas.openxmlformats.org/officeDocument/2006/relationships/image" Target="../media/image1221.png"/><Relationship Id="rId333" Type="http://schemas.openxmlformats.org/officeDocument/2006/relationships/customXml" Target="../ink/ink1366.xml"/><Relationship Id="rId72" Type="http://schemas.openxmlformats.org/officeDocument/2006/relationships/image" Target="../media/image1173.png"/><Relationship Id="rId375" Type="http://schemas.openxmlformats.org/officeDocument/2006/relationships/customXml" Target="../ink/ink1387.xml"/><Relationship Id="rId3" Type="http://schemas.openxmlformats.org/officeDocument/2006/relationships/image" Target="../media/image1140.png"/><Relationship Id="rId235" Type="http://schemas.openxmlformats.org/officeDocument/2006/relationships/customXml" Target="../ink/ink1316.xml"/><Relationship Id="rId277" Type="http://schemas.openxmlformats.org/officeDocument/2006/relationships/image" Target="../media/image1274.png"/><Relationship Id="rId400" Type="http://schemas.openxmlformats.org/officeDocument/2006/relationships/image" Target="../media/image1335.png"/><Relationship Id="rId442" Type="http://schemas.openxmlformats.org/officeDocument/2006/relationships/image" Target="../media/image1356.png"/><Relationship Id="rId484" Type="http://schemas.openxmlformats.org/officeDocument/2006/relationships/customXml" Target="../ink/ink1442.xml"/><Relationship Id="rId137" Type="http://schemas.openxmlformats.org/officeDocument/2006/relationships/customXml" Target="../ink/ink1266.xml"/><Relationship Id="rId302" Type="http://schemas.openxmlformats.org/officeDocument/2006/relationships/customXml" Target="../ink/ink1350.xml"/><Relationship Id="rId344" Type="http://schemas.openxmlformats.org/officeDocument/2006/relationships/image" Target="../media/image13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04.xml"/><Relationship Id="rId21" Type="http://schemas.openxmlformats.org/officeDocument/2006/relationships/image" Target="../media/image1389.png"/><Relationship Id="rId42" Type="http://schemas.openxmlformats.org/officeDocument/2006/relationships/customXml" Target="../ink/ink1466.xml"/><Relationship Id="rId63" Type="http://schemas.openxmlformats.org/officeDocument/2006/relationships/customXml" Target="../ink/ink1477.xml"/><Relationship Id="rId84" Type="http://schemas.openxmlformats.org/officeDocument/2006/relationships/image" Target="../media/image1420.png"/><Relationship Id="rId138" Type="http://schemas.openxmlformats.org/officeDocument/2006/relationships/customXml" Target="../ink/ink1515.xml"/><Relationship Id="rId159" Type="http://schemas.openxmlformats.org/officeDocument/2006/relationships/image" Target="../media/image1457.png"/><Relationship Id="rId170" Type="http://schemas.openxmlformats.org/officeDocument/2006/relationships/customXml" Target="../ink/ink1531.xml"/><Relationship Id="rId191" Type="http://schemas.openxmlformats.org/officeDocument/2006/relationships/customXml" Target="../ink/ink1543.xml"/><Relationship Id="rId205" Type="http://schemas.openxmlformats.org/officeDocument/2006/relationships/customXml" Target="../ink/ink1550.xml"/><Relationship Id="rId107" Type="http://schemas.openxmlformats.org/officeDocument/2006/relationships/customXml" Target="../ink/ink1499.xml"/><Relationship Id="rId11" Type="http://schemas.openxmlformats.org/officeDocument/2006/relationships/image" Target="../media/image1384.png"/><Relationship Id="rId32" Type="http://schemas.openxmlformats.org/officeDocument/2006/relationships/customXml" Target="../ink/ink1461.xml"/><Relationship Id="rId53" Type="http://schemas.openxmlformats.org/officeDocument/2006/relationships/customXml" Target="../ink/ink1472.xml"/><Relationship Id="rId74" Type="http://schemas.openxmlformats.org/officeDocument/2006/relationships/image" Target="../media/image1415.png"/><Relationship Id="rId128" Type="http://schemas.openxmlformats.org/officeDocument/2006/relationships/image" Target="../media/image1442.png"/><Relationship Id="rId149" Type="http://schemas.openxmlformats.org/officeDocument/2006/relationships/image" Target="../media/image1452.png"/><Relationship Id="rId5" Type="http://schemas.openxmlformats.org/officeDocument/2006/relationships/image" Target="../media/image1381.png"/><Relationship Id="rId95" Type="http://schemas.openxmlformats.org/officeDocument/2006/relationships/customXml" Target="../ink/ink1493.xml"/><Relationship Id="rId160" Type="http://schemas.openxmlformats.org/officeDocument/2006/relationships/customXml" Target="../ink/ink1526.xml"/><Relationship Id="rId181" Type="http://schemas.openxmlformats.org/officeDocument/2006/relationships/image" Target="../media/image1467.png"/><Relationship Id="rId22" Type="http://schemas.openxmlformats.org/officeDocument/2006/relationships/customXml" Target="../ink/ink1456.xml"/><Relationship Id="rId43" Type="http://schemas.openxmlformats.org/officeDocument/2006/relationships/image" Target="../media/image1400.png"/><Relationship Id="rId64" Type="http://schemas.openxmlformats.org/officeDocument/2006/relationships/image" Target="../media/image1410.png"/><Relationship Id="rId118" Type="http://schemas.openxmlformats.org/officeDocument/2006/relationships/image" Target="../media/image1437.png"/><Relationship Id="rId139" Type="http://schemas.openxmlformats.org/officeDocument/2006/relationships/image" Target="../media/image1447.png"/><Relationship Id="rId85" Type="http://schemas.openxmlformats.org/officeDocument/2006/relationships/customXml" Target="../ink/ink1488.xml"/><Relationship Id="rId150" Type="http://schemas.openxmlformats.org/officeDocument/2006/relationships/customXml" Target="../ink/ink1521.xml"/><Relationship Id="rId171" Type="http://schemas.openxmlformats.org/officeDocument/2006/relationships/customXml" Target="../ink/ink1532.xml"/><Relationship Id="rId192" Type="http://schemas.openxmlformats.org/officeDocument/2006/relationships/image" Target="../media/image1472.png"/><Relationship Id="rId206" Type="http://schemas.openxmlformats.org/officeDocument/2006/relationships/image" Target="../media/image1479.png"/><Relationship Id="rId12" Type="http://schemas.openxmlformats.org/officeDocument/2006/relationships/customXml" Target="../ink/ink1451.xml"/><Relationship Id="rId33" Type="http://schemas.openxmlformats.org/officeDocument/2006/relationships/image" Target="../media/image1395.png"/><Relationship Id="rId108" Type="http://schemas.openxmlformats.org/officeDocument/2006/relationships/image" Target="../media/image1432.png"/><Relationship Id="rId129" Type="http://schemas.openxmlformats.org/officeDocument/2006/relationships/customXml" Target="../ink/ink1510.xml"/><Relationship Id="rId54" Type="http://schemas.openxmlformats.org/officeDocument/2006/relationships/image" Target="../media/image1405.png"/><Relationship Id="rId75" Type="http://schemas.openxmlformats.org/officeDocument/2006/relationships/customXml" Target="../ink/ink1483.xml"/><Relationship Id="rId96" Type="http://schemas.openxmlformats.org/officeDocument/2006/relationships/image" Target="../media/image1426.png"/><Relationship Id="rId140" Type="http://schemas.openxmlformats.org/officeDocument/2006/relationships/customXml" Target="../ink/ink1516.xml"/><Relationship Id="rId161" Type="http://schemas.openxmlformats.org/officeDocument/2006/relationships/image" Target="../media/image1458.png"/><Relationship Id="rId182" Type="http://schemas.openxmlformats.org/officeDocument/2006/relationships/customXml" Target="../ink/ink1538.xml"/><Relationship Id="rId6" Type="http://schemas.openxmlformats.org/officeDocument/2006/relationships/customXml" Target="../ink/ink1448.xml"/><Relationship Id="rId23" Type="http://schemas.openxmlformats.org/officeDocument/2006/relationships/image" Target="../media/image1390.png"/><Relationship Id="rId119" Type="http://schemas.openxmlformats.org/officeDocument/2006/relationships/customXml" Target="../ink/ink1505.xml"/><Relationship Id="rId44" Type="http://schemas.openxmlformats.org/officeDocument/2006/relationships/customXml" Target="../ink/ink1467.xml"/><Relationship Id="rId65" Type="http://schemas.openxmlformats.org/officeDocument/2006/relationships/customXml" Target="../ink/ink1478.xml"/><Relationship Id="rId86" Type="http://schemas.openxmlformats.org/officeDocument/2006/relationships/image" Target="../media/image1421.png"/><Relationship Id="rId130" Type="http://schemas.openxmlformats.org/officeDocument/2006/relationships/image" Target="../media/image1443.png"/><Relationship Id="rId151" Type="http://schemas.openxmlformats.org/officeDocument/2006/relationships/image" Target="../media/image1453.png"/><Relationship Id="rId172" Type="http://schemas.openxmlformats.org/officeDocument/2006/relationships/customXml" Target="../ink/ink1533.xml"/><Relationship Id="rId193" Type="http://schemas.openxmlformats.org/officeDocument/2006/relationships/customXml" Target="../ink/ink1544.xml"/><Relationship Id="rId207" Type="http://schemas.openxmlformats.org/officeDocument/2006/relationships/customXml" Target="../ink/ink1551.xml"/><Relationship Id="rId13" Type="http://schemas.openxmlformats.org/officeDocument/2006/relationships/image" Target="../media/image1385.png"/><Relationship Id="rId109" Type="http://schemas.openxmlformats.org/officeDocument/2006/relationships/customXml" Target="../ink/ink1500.xml"/><Relationship Id="rId34" Type="http://schemas.openxmlformats.org/officeDocument/2006/relationships/customXml" Target="../ink/ink1462.xml"/><Relationship Id="rId55" Type="http://schemas.openxmlformats.org/officeDocument/2006/relationships/customXml" Target="../ink/ink1473.xml"/><Relationship Id="rId76" Type="http://schemas.openxmlformats.org/officeDocument/2006/relationships/image" Target="../media/image1416.png"/><Relationship Id="rId97" Type="http://schemas.openxmlformats.org/officeDocument/2006/relationships/customXml" Target="../ink/ink1494.xml"/><Relationship Id="rId120" Type="http://schemas.openxmlformats.org/officeDocument/2006/relationships/image" Target="../media/image1438.png"/><Relationship Id="rId141" Type="http://schemas.openxmlformats.org/officeDocument/2006/relationships/image" Target="../media/image1448.png"/><Relationship Id="rId7" Type="http://schemas.openxmlformats.org/officeDocument/2006/relationships/image" Target="../media/image1382.png"/><Relationship Id="rId162" Type="http://schemas.openxmlformats.org/officeDocument/2006/relationships/customXml" Target="../ink/ink1527.xml"/><Relationship Id="rId183" Type="http://schemas.openxmlformats.org/officeDocument/2006/relationships/image" Target="../media/image1468.png"/><Relationship Id="rId24" Type="http://schemas.openxmlformats.org/officeDocument/2006/relationships/customXml" Target="../ink/ink1457.xml"/><Relationship Id="rId45" Type="http://schemas.openxmlformats.org/officeDocument/2006/relationships/image" Target="../media/image1401.png"/><Relationship Id="rId66" Type="http://schemas.openxmlformats.org/officeDocument/2006/relationships/image" Target="../media/image1411.png"/><Relationship Id="rId87" Type="http://schemas.openxmlformats.org/officeDocument/2006/relationships/customXml" Target="../ink/ink1489.xml"/><Relationship Id="rId110" Type="http://schemas.openxmlformats.org/officeDocument/2006/relationships/image" Target="../media/image1433.png"/><Relationship Id="rId131" Type="http://schemas.openxmlformats.org/officeDocument/2006/relationships/customXml" Target="../ink/ink1511.xml"/><Relationship Id="rId61" Type="http://schemas.openxmlformats.org/officeDocument/2006/relationships/customXml" Target="../ink/ink1476.xml"/><Relationship Id="rId82" Type="http://schemas.openxmlformats.org/officeDocument/2006/relationships/image" Target="../media/image1419.png"/><Relationship Id="rId152" Type="http://schemas.openxmlformats.org/officeDocument/2006/relationships/customXml" Target="../ink/ink1522.xml"/><Relationship Id="rId173" Type="http://schemas.openxmlformats.org/officeDocument/2006/relationships/image" Target="../media/image1463.png"/><Relationship Id="rId194" Type="http://schemas.openxmlformats.org/officeDocument/2006/relationships/image" Target="../media/image1473.png"/><Relationship Id="rId199" Type="http://schemas.openxmlformats.org/officeDocument/2006/relationships/customXml" Target="../ink/ink1547.xml"/><Relationship Id="rId203" Type="http://schemas.openxmlformats.org/officeDocument/2006/relationships/customXml" Target="../ink/ink1549.xml"/><Relationship Id="rId208" Type="http://schemas.openxmlformats.org/officeDocument/2006/relationships/image" Target="../media/image1480.png"/><Relationship Id="rId19" Type="http://schemas.openxmlformats.org/officeDocument/2006/relationships/image" Target="../media/image1388.png"/><Relationship Id="rId14" Type="http://schemas.openxmlformats.org/officeDocument/2006/relationships/customXml" Target="../ink/ink1452.xml"/><Relationship Id="rId30" Type="http://schemas.openxmlformats.org/officeDocument/2006/relationships/customXml" Target="../ink/ink1460.xml"/><Relationship Id="rId35" Type="http://schemas.openxmlformats.org/officeDocument/2006/relationships/image" Target="../media/image1396.png"/><Relationship Id="rId56" Type="http://schemas.openxmlformats.org/officeDocument/2006/relationships/image" Target="../media/image1406.png"/><Relationship Id="rId77" Type="http://schemas.openxmlformats.org/officeDocument/2006/relationships/customXml" Target="../ink/ink1484.xml"/><Relationship Id="rId100" Type="http://schemas.openxmlformats.org/officeDocument/2006/relationships/image" Target="../media/image1428.png"/><Relationship Id="rId105" Type="http://schemas.openxmlformats.org/officeDocument/2006/relationships/customXml" Target="../ink/ink1498.xml"/><Relationship Id="rId126" Type="http://schemas.openxmlformats.org/officeDocument/2006/relationships/image" Target="../media/image1441.png"/><Relationship Id="rId147" Type="http://schemas.openxmlformats.org/officeDocument/2006/relationships/image" Target="../media/image1451.png"/><Relationship Id="rId168" Type="http://schemas.openxmlformats.org/officeDocument/2006/relationships/customXml" Target="../ink/ink1530.xml"/><Relationship Id="rId8" Type="http://schemas.openxmlformats.org/officeDocument/2006/relationships/customXml" Target="../ink/ink1449.xml"/><Relationship Id="rId51" Type="http://schemas.openxmlformats.org/officeDocument/2006/relationships/customXml" Target="../ink/ink1471.xml"/><Relationship Id="rId72" Type="http://schemas.openxmlformats.org/officeDocument/2006/relationships/image" Target="../media/image1414.png"/><Relationship Id="rId93" Type="http://schemas.openxmlformats.org/officeDocument/2006/relationships/customXml" Target="../ink/ink1492.xml"/><Relationship Id="rId98" Type="http://schemas.openxmlformats.org/officeDocument/2006/relationships/image" Target="../media/image1427.png"/><Relationship Id="rId121" Type="http://schemas.openxmlformats.org/officeDocument/2006/relationships/customXml" Target="../ink/ink1506.xml"/><Relationship Id="rId142" Type="http://schemas.openxmlformats.org/officeDocument/2006/relationships/customXml" Target="../ink/ink1517.xml"/><Relationship Id="rId163" Type="http://schemas.openxmlformats.org/officeDocument/2006/relationships/image" Target="../media/image1459.png"/><Relationship Id="rId184" Type="http://schemas.openxmlformats.org/officeDocument/2006/relationships/customXml" Target="../ink/ink1539.xml"/><Relationship Id="rId189" Type="http://schemas.openxmlformats.org/officeDocument/2006/relationships/image" Target="../media/image1471.png"/><Relationship Id="rId3" Type="http://schemas.openxmlformats.org/officeDocument/2006/relationships/image" Target="../media/image1380.png"/><Relationship Id="rId25" Type="http://schemas.openxmlformats.org/officeDocument/2006/relationships/image" Target="../media/image1391.png"/><Relationship Id="rId46" Type="http://schemas.openxmlformats.org/officeDocument/2006/relationships/customXml" Target="../ink/ink1468.xml"/><Relationship Id="rId67" Type="http://schemas.openxmlformats.org/officeDocument/2006/relationships/customXml" Target="../ink/ink1479.xml"/><Relationship Id="rId116" Type="http://schemas.openxmlformats.org/officeDocument/2006/relationships/image" Target="../media/image1436.png"/><Relationship Id="rId137" Type="http://schemas.openxmlformats.org/officeDocument/2006/relationships/image" Target="../media/image1446.png"/><Relationship Id="rId158" Type="http://schemas.openxmlformats.org/officeDocument/2006/relationships/customXml" Target="../ink/ink1525.xml"/><Relationship Id="rId20" Type="http://schemas.openxmlformats.org/officeDocument/2006/relationships/customXml" Target="../ink/ink1455.xml"/><Relationship Id="rId41" Type="http://schemas.openxmlformats.org/officeDocument/2006/relationships/image" Target="../media/image1399.png"/><Relationship Id="rId62" Type="http://schemas.openxmlformats.org/officeDocument/2006/relationships/image" Target="../media/image1409.png"/><Relationship Id="rId83" Type="http://schemas.openxmlformats.org/officeDocument/2006/relationships/customXml" Target="../ink/ink1487.xml"/><Relationship Id="rId88" Type="http://schemas.openxmlformats.org/officeDocument/2006/relationships/image" Target="../media/image1422.png"/><Relationship Id="rId111" Type="http://schemas.openxmlformats.org/officeDocument/2006/relationships/customXml" Target="../ink/ink1501.xml"/><Relationship Id="rId132" Type="http://schemas.openxmlformats.org/officeDocument/2006/relationships/customXml" Target="../ink/ink1512.xml"/><Relationship Id="rId153" Type="http://schemas.openxmlformats.org/officeDocument/2006/relationships/image" Target="../media/image1454.png"/><Relationship Id="rId174" Type="http://schemas.openxmlformats.org/officeDocument/2006/relationships/customXml" Target="../ink/ink1534.xml"/><Relationship Id="rId179" Type="http://schemas.openxmlformats.org/officeDocument/2006/relationships/image" Target="../media/image1466.png"/><Relationship Id="rId195" Type="http://schemas.openxmlformats.org/officeDocument/2006/relationships/customXml" Target="../ink/ink1545.xml"/><Relationship Id="rId209" Type="http://schemas.openxmlformats.org/officeDocument/2006/relationships/customXml" Target="../ink/ink1552.xml"/><Relationship Id="rId190" Type="http://schemas.openxmlformats.org/officeDocument/2006/relationships/customXml" Target="../ink/ink1542.xml"/><Relationship Id="rId204" Type="http://schemas.openxmlformats.org/officeDocument/2006/relationships/image" Target="../media/image1478.png"/><Relationship Id="rId15" Type="http://schemas.openxmlformats.org/officeDocument/2006/relationships/image" Target="../media/image1386.png"/><Relationship Id="rId36" Type="http://schemas.openxmlformats.org/officeDocument/2006/relationships/customXml" Target="../ink/ink1463.xml"/><Relationship Id="rId57" Type="http://schemas.openxmlformats.org/officeDocument/2006/relationships/customXml" Target="../ink/ink1474.xml"/><Relationship Id="rId106" Type="http://schemas.openxmlformats.org/officeDocument/2006/relationships/image" Target="../media/image1431.png"/><Relationship Id="rId127" Type="http://schemas.openxmlformats.org/officeDocument/2006/relationships/customXml" Target="../ink/ink1509.xml"/><Relationship Id="rId10" Type="http://schemas.openxmlformats.org/officeDocument/2006/relationships/customXml" Target="../ink/ink1450.xml"/><Relationship Id="rId31" Type="http://schemas.openxmlformats.org/officeDocument/2006/relationships/image" Target="../media/image1394.png"/><Relationship Id="rId52" Type="http://schemas.openxmlformats.org/officeDocument/2006/relationships/image" Target="../media/image1404.png"/><Relationship Id="rId73" Type="http://schemas.openxmlformats.org/officeDocument/2006/relationships/customXml" Target="../ink/ink1482.xml"/><Relationship Id="rId78" Type="http://schemas.openxmlformats.org/officeDocument/2006/relationships/image" Target="../media/image1417.png"/><Relationship Id="rId94" Type="http://schemas.openxmlformats.org/officeDocument/2006/relationships/image" Target="../media/image1425.png"/><Relationship Id="rId99" Type="http://schemas.openxmlformats.org/officeDocument/2006/relationships/customXml" Target="../ink/ink1495.xml"/><Relationship Id="rId101" Type="http://schemas.openxmlformats.org/officeDocument/2006/relationships/customXml" Target="../ink/ink1496.xml"/><Relationship Id="rId122" Type="http://schemas.openxmlformats.org/officeDocument/2006/relationships/image" Target="../media/image1439.png"/><Relationship Id="rId143" Type="http://schemas.openxmlformats.org/officeDocument/2006/relationships/image" Target="../media/image1449.png"/><Relationship Id="rId148" Type="http://schemas.openxmlformats.org/officeDocument/2006/relationships/customXml" Target="../ink/ink1520.xml"/><Relationship Id="rId164" Type="http://schemas.openxmlformats.org/officeDocument/2006/relationships/customXml" Target="../ink/ink1528.xml"/><Relationship Id="rId169" Type="http://schemas.openxmlformats.org/officeDocument/2006/relationships/image" Target="../media/image1462.png"/><Relationship Id="rId185" Type="http://schemas.openxmlformats.org/officeDocument/2006/relationships/image" Target="../media/image1469.png"/><Relationship Id="rId4" Type="http://schemas.openxmlformats.org/officeDocument/2006/relationships/customXml" Target="../ink/ink1447.xml"/><Relationship Id="rId9" Type="http://schemas.openxmlformats.org/officeDocument/2006/relationships/image" Target="../media/image1383.png"/><Relationship Id="rId180" Type="http://schemas.openxmlformats.org/officeDocument/2006/relationships/customXml" Target="../ink/ink1537.xml"/><Relationship Id="rId210" Type="http://schemas.openxmlformats.org/officeDocument/2006/relationships/image" Target="../media/image1481.png"/><Relationship Id="rId26" Type="http://schemas.openxmlformats.org/officeDocument/2006/relationships/customXml" Target="../ink/ink1458.xml"/><Relationship Id="rId47" Type="http://schemas.openxmlformats.org/officeDocument/2006/relationships/customXml" Target="../ink/ink1469.xml"/><Relationship Id="rId68" Type="http://schemas.openxmlformats.org/officeDocument/2006/relationships/image" Target="../media/image1412.png"/><Relationship Id="rId89" Type="http://schemas.openxmlformats.org/officeDocument/2006/relationships/customXml" Target="../ink/ink1490.xml"/><Relationship Id="rId112" Type="http://schemas.openxmlformats.org/officeDocument/2006/relationships/image" Target="../media/image1434.png"/><Relationship Id="rId133" Type="http://schemas.openxmlformats.org/officeDocument/2006/relationships/image" Target="../media/image1444.png"/><Relationship Id="rId154" Type="http://schemas.openxmlformats.org/officeDocument/2006/relationships/customXml" Target="../ink/ink1523.xml"/><Relationship Id="rId175" Type="http://schemas.openxmlformats.org/officeDocument/2006/relationships/image" Target="../media/image1464.png"/><Relationship Id="rId196" Type="http://schemas.openxmlformats.org/officeDocument/2006/relationships/image" Target="../media/image1474.png"/><Relationship Id="rId200" Type="http://schemas.openxmlformats.org/officeDocument/2006/relationships/image" Target="../media/image1476.png"/><Relationship Id="rId16" Type="http://schemas.openxmlformats.org/officeDocument/2006/relationships/customXml" Target="../ink/ink1453.xml"/><Relationship Id="rId37" Type="http://schemas.openxmlformats.org/officeDocument/2006/relationships/image" Target="../media/image1397.png"/><Relationship Id="rId58" Type="http://schemas.openxmlformats.org/officeDocument/2006/relationships/image" Target="../media/image1407.png"/><Relationship Id="rId79" Type="http://schemas.openxmlformats.org/officeDocument/2006/relationships/customXml" Target="../ink/ink1485.xml"/><Relationship Id="rId102" Type="http://schemas.openxmlformats.org/officeDocument/2006/relationships/image" Target="../media/image1429.png"/><Relationship Id="rId123" Type="http://schemas.openxmlformats.org/officeDocument/2006/relationships/customXml" Target="../ink/ink1507.xml"/><Relationship Id="rId144" Type="http://schemas.openxmlformats.org/officeDocument/2006/relationships/customXml" Target="../ink/ink1518.xml"/><Relationship Id="rId90" Type="http://schemas.openxmlformats.org/officeDocument/2006/relationships/image" Target="../media/image1423.png"/><Relationship Id="rId165" Type="http://schemas.openxmlformats.org/officeDocument/2006/relationships/image" Target="../media/image1460.png"/><Relationship Id="rId186" Type="http://schemas.openxmlformats.org/officeDocument/2006/relationships/customXml" Target="../ink/ink1540.xml"/><Relationship Id="rId27" Type="http://schemas.openxmlformats.org/officeDocument/2006/relationships/image" Target="../media/image1392.png"/><Relationship Id="rId48" Type="http://schemas.openxmlformats.org/officeDocument/2006/relationships/image" Target="../media/image1402.png"/><Relationship Id="rId69" Type="http://schemas.openxmlformats.org/officeDocument/2006/relationships/customXml" Target="../ink/ink1480.xml"/><Relationship Id="rId113" Type="http://schemas.openxmlformats.org/officeDocument/2006/relationships/customXml" Target="../ink/ink1502.xml"/><Relationship Id="rId134" Type="http://schemas.openxmlformats.org/officeDocument/2006/relationships/customXml" Target="../ink/ink1513.xml"/><Relationship Id="rId80" Type="http://schemas.openxmlformats.org/officeDocument/2006/relationships/image" Target="../media/image1418.png"/><Relationship Id="rId155" Type="http://schemas.openxmlformats.org/officeDocument/2006/relationships/image" Target="../media/image1455.png"/><Relationship Id="rId176" Type="http://schemas.openxmlformats.org/officeDocument/2006/relationships/customXml" Target="../ink/ink1535.xml"/><Relationship Id="rId197" Type="http://schemas.openxmlformats.org/officeDocument/2006/relationships/customXml" Target="../ink/ink1546.xml"/><Relationship Id="rId201" Type="http://schemas.openxmlformats.org/officeDocument/2006/relationships/customXml" Target="../ink/ink1548.xml"/><Relationship Id="rId17" Type="http://schemas.openxmlformats.org/officeDocument/2006/relationships/image" Target="../media/image1387.png"/><Relationship Id="rId38" Type="http://schemas.openxmlformats.org/officeDocument/2006/relationships/customXml" Target="../ink/ink1464.xml"/><Relationship Id="rId59" Type="http://schemas.openxmlformats.org/officeDocument/2006/relationships/customXml" Target="../ink/ink1475.xml"/><Relationship Id="rId103" Type="http://schemas.openxmlformats.org/officeDocument/2006/relationships/customXml" Target="../ink/ink1497.xml"/><Relationship Id="rId124" Type="http://schemas.openxmlformats.org/officeDocument/2006/relationships/image" Target="../media/image1440.png"/><Relationship Id="rId70" Type="http://schemas.openxmlformats.org/officeDocument/2006/relationships/image" Target="../media/image1413.png"/><Relationship Id="rId91" Type="http://schemas.openxmlformats.org/officeDocument/2006/relationships/customXml" Target="../ink/ink1491.xml"/><Relationship Id="rId145" Type="http://schemas.openxmlformats.org/officeDocument/2006/relationships/image" Target="../media/image1450.png"/><Relationship Id="rId166" Type="http://schemas.openxmlformats.org/officeDocument/2006/relationships/customXml" Target="../ink/ink1529.xml"/><Relationship Id="rId187" Type="http://schemas.openxmlformats.org/officeDocument/2006/relationships/image" Target="../media/image1470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59.xml"/><Relationship Id="rId49" Type="http://schemas.openxmlformats.org/officeDocument/2006/relationships/customXml" Target="../ink/ink1470.xml"/><Relationship Id="rId114" Type="http://schemas.openxmlformats.org/officeDocument/2006/relationships/image" Target="../media/image1435.png"/><Relationship Id="rId60" Type="http://schemas.openxmlformats.org/officeDocument/2006/relationships/image" Target="../media/image1408.png"/><Relationship Id="rId81" Type="http://schemas.openxmlformats.org/officeDocument/2006/relationships/customXml" Target="../ink/ink1486.xml"/><Relationship Id="rId135" Type="http://schemas.openxmlformats.org/officeDocument/2006/relationships/image" Target="../media/image1445.png"/><Relationship Id="rId156" Type="http://schemas.openxmlformats.org/officeDocument/2006/relationships/customXml" Target="../ink/ink1524.xml"/><Relationship Id="rId177" Type="http://schemas.openxmlformats.org/officeDocument/2006/relationships/image" Target="../media/image1465.png"/><Relationship Id="rId198" Type="http://schemas.openxmlformats.org/officeDocument/2006/relationships/image" Target="../media/image1475.png"/><Relationship Id="rId202" Type="http://schemas.openxmlformats.org/officeDocument/2006/relationships/image" Target="../media/image1477.png"/><Relationship Id="rId18" Type="http://schemas.openxmlformats.org/officeDocument/2006/relationships/customXml" Target="../ink/ink1454.xml"/><Relationship Id="rId39" Type="http://schemas.openxmlformats.org/officeDocument/2006/relationships/image" Target="../media/image1398.png"/><Relationship Id="rId50" Type="http://schemas.openxmlformats.org/officeDocument/2006/relationships/image" Target="../media/image1403.png"/><Relationship Id="rId104" Type="http://schemas.openxmlformats.org/officeDocument/2006/relationships/image" Target="../media/image1430.png"/><Relationship Id="rId125" Type="http://schemas.openxmlformats.org/officeDocument/2006/relationships/customXml" Target="../ink/ink1508.xml"/><Relationship Id="rId146" Type="http://schemas.openxmlformats.org/officeDocument/2006/relationships/customXml" Target="../ink/ink1519.xml"/><Relationship Id="rId167" Type="http://schemas.openxmlformats.org/officeDocument/2006/relationships/image" Target="../media/image1461.png"/><Relationship Id="rId188" Type="http://schemas.openxmlformats.org/officeDocument/2006/relationships/customXml" Target="../ink/ink1541.xml"/><Relationship Id="rId71" Type="http://schemas.openxmlformats.org/officeDocument/2006/relationships/customXml" Target="../ink/ink1481.xml"/><Relationship Id="rId92" Type="http://schemas.openxmlformats.org/officeDocument/2006/relationships/image" Target="../media/image1424.png"/><Relationship Id="rId2" Type="http://schemas.openxmlformats.org/officeDocument/2006/relationships/customXml" Target="../ink/ink1446.xml"/><Relationship Id="rId29" Type="http://schemas.openxmlformats.org/officeDocument/2006/relationships/image" Target="../media/image1393.png"/><Relationship Id="rId40" Type="http://schemas.openxmlformats.org/officeDocument/2006/relationships/customXml" Target="../ink/ink1465.xml"/><Relationship Id="rId115" Type="http://schemas.openxmlformats.org/officeDocument/2006/relationships/customXml" Target="../ink/ink1503.xml"/><Relationship Id="rId136" Type="http://schemas.openxmlformats.org/officeDocument/2006/relationships/customXml" Target="../ink/ink1514.xml"/><Relationship Id="rId157" Type="http://schemas.openxmlformats.org/officeDocument/2006/relationships/image" Target="../media/image1456.png"/><Relationship Id="rId178" Type="http://schemas.openxmlformats.org/officeDocument/2006/relationships/customXml" Target="../ink/ink1536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6.png"/><Relationship Id="rId21" Type="http://schemas.openxmlformats.org/officeDocument/2006/relationships/image" Target="../media/image1491.png"/><Relationship Id="rId42" Type="http://schemas.openxmlformats.org/officeDocument/2006/relationships/customXml" Target="../ink/ink1573.xml"/><Relationship Id="rId63" Type="http://schemas.openxmlformats.org/officeDocument/2006/relationships/customXml" Target="../ink/ink1584.xml"/><Relationship Id="rId84" Type="http://schemas.openxmlformats.org/officeDocument/2006/relationships/image" Target="../media/image1520.png"/><Relationship Id="rId138" Type="http://schemas.openxmlformats.org/officeDocument/2006/relationships/customXml" Target="../ink/ink1623.xml"/><Relationship Id="rId159" Type="http://schemas.openxmlformats.org/officeDocument/2006/relationships/image" Target="../media/image1557.png"/><Relationship Id="rId170" Type="http://schemas.openxmlformats.org/officeDocument/2006/relationships/customXml" Target="../ink/ink1639.xml"/><Relationship Id="rId191" Type="http://schemas.openxmlformats.org/officeDocument/2006/relationships/image" Target="../media/image1573.png"/><Relationship Id="rId205" Type="http://schemas.openxmlformats.org/officeDocument/2006/relationships/image" Target="../media/image1580.png"/><Relationship Id="rId226" Type="http://schemas.openxmlformats.org/officeDocument/2006/relationships/image" Target="../media/image1589.png"/><Relationship Id="rId107" Type="http://schemas.openxmlformats.org/officeDocument/2006/relationships/image" Target="../media/image1531.png"/><Relationship Id="rId11" Type="http://schemas.openxmlformats.org/officeDocument/2006/relationships/image" Target="../media/image1486.png"/><Relationship Id="rId32" Type="http://schemas.openxmlformats.org/officeDocument/2006/relationships/customXml" Target="../ink/ink1568.xml"/><Relationship Id="rId53" Type="http://schemas.openxmlformats.org/officeDocument/2006/relationships/customXml" Target="../ink/ink1579.xml"/><Relationship Id="rId74" Type="http://schemas.openxmlformats.org/officeDocument/2006/relationships/customXml" Target="../ink/ink1590.xml"/><Relationship Id="rId128" Type="http://schemas.openxmlformats.org/officeDocument/2006/relationships/customXml" Target="../ink/ink1618.xml"/><Relationship Id="rId149" Type="http://schemas.openxmlformats.org/officeDocument/2006/relationships/image" Target="../media/image1552.png"/><Relationship Id="rId5" Type="http://schemas.openxmlformats.org/officeDocument/2006/relationships/image" Target="../media/image1483.png"/><Relationship Id="rId95" Type="http://schemas.openxmlformats.org/officeDocument/2006/relationships/customXml" Target="../ink/ink1601.xml"/><Relationship Id="rId160" Type="http://schemas.openxmlformats.org/officeDocument/2006/relationships/customXml" Target="../ink/ink1634.xml"/><Relationship Id="rId181" Type="http://schemas.openxmlformats.org/officeDocument/2006/relationships/image" Target="../media/image1568.png"/><Relationship Id="rId216" Type="http://schemas.openxmlformats.org/officeDocument/2006/relationships/customXml" Target="../ink/ink1662.xml"/><Relationship Id="rId237" Type="http://schemas.openxmlformats.org/officeDocument/2006/relationships/customXml" Target="../ink/ink1674.xml"/><Relationship Id="rId22" Type="http://schemas.openxmlformats.org/officeDocument/2006/relationships/customXml" Target="../ink/ink1563.xml"/><Relationship Id="rId43" Type="http://schemas.openxmlformats.org/officeDocument/2006/relationships/image" Target="../media/image1501.png"/><Relationship Id="rId64" Type="http://schemas.openxmlformats.org/officeDocument/2006/relationships/image" Target="../media/image1511.png"/><Relationship Id="rId118" Type="http://schemas.openxmlformats.org/officeDocument/2006/relationships/customXml" Target="../ink/ink1613.xml"/><Relationship Id="rId139" Type="http://schemas.openxmlformats.org/officeDocument/2006/relationships/image" Target="../media/image1547.png"/><Relationship Id="rId85" Type="http://schemas.openxmlformats.org/officeDocument/2006/relationships/customXml" Target="../ink/ink1596.xml"/><Relationship Id="rId150" Type="http://schemas.openxmlformats.org/officeDocument/2006/relationships/customXml" Target="../ink/ink1629.xml"/><Relationship Id="rId171" Type="http://schemas.openxmlformats.org/officeDocument/2006/relationships/image" Target="../media/image1563.png"/><Relationship Id="rId192" Type="http://schemas.openxmlformats.org/officeDocument/2006/relationships/customXml" Target="../ink/ink1650.xml"/><Relationship Id="rId206" Type="http://schemas.openxmlformats.org/officeDocument/2006/relationships/customXml" Target="../ink/ink1657.xml"/><Relationship Id="rId227" Type="http://schemas.openxmlformats.org/officeDocument/2006/relationships/customXml" Target="../ink/ink1669.xml"/><Relationship Id="rId12" Type="http://schemas.openxmlformats.org/officeDocument/2006/relationships/customXml" Target="../ink/ink1558.xml"/><Relationship Id="rId33" Type="http://schemas.openxmlformats.org/officeDocument/2006/relationships/image" Target="../media/image1497.png"/><Relationship Id="rId108" Type="http://schemas.openxmlformats.org/officeDocument/2006/relationships/customXml" Target="../ink/ink1608.xml"/><Relationship Id="rId129" Type="http://schemas.openxmlformats.org/officeDocument/2006/relationships/image" Target="../media/image1542.png"/><Relationship Id="rId54" Type="http://schemas.openxmlformats.org/officeDocument/2006/relationships/image" Target="../media/image1506.png"/><Relationship Id="rId75" Type="http://schemas.openxmlformats.org/officeDocument/2006/relationships/image" Target="../media/image1516.png"/><Relationship Id="rId96" Type="http://schemas.openxmlformats.org/officeDocument/2006/relationships/image" Target="../media/image1526.png"/><Relationship Id="rId140" Type="http://schemas.openxmlformats.org/officeDocument/2006/relationships/customXml" Target="../ink/ink1624.xml"/><Relationship Id="rId161" Type="http://schemas.openxmlformats.org/officeDocument/2006/relationships/image" Target="../media/image1558.png"/><Relationship Id="rId182" Type="http://schemas.openxmlformats.org/officeDocument/2006/relationships/customXml" Target="../ink/ink1645.xml"/><Relationship Id="rId217" Type="http://schemas.openxmlformats.org/officeDocument/2006/relationships/image" Target="../media/image1586.png"/><Relationship Id="rId6" Type="http://schemas.openxmlformats.org/officeDocument/2006/relationships/customXml" Target="../ink/ink1555.xml"/><Relationship Id="rId238" Type="http://schemas.openxmlformats.org/officeDocument/2006/relationships/image" Target="../media/image1595.png"/><Relationship Id="rId23" Type="http://schemas.openxmlformats.org/officeDocument/2006/relationships/image" Target="../media/image1492.png"/><Relationship Id="rId119" Type="http://schemas.openxmlformats.org/officeDocument/2006/relationships/image" Target="../media/image1537.png"/><Relationship Id="rId44" Type="http://schemas.openxmlformats.org/officeDocument/2006/relationships/customXml" Target="../ink/ink1574.xml"/><Relationship Id="rId65" Type="http://schemas.openxmlformats.org/officeDocument/2006/relationships/customXml" Target="../ink/ink1585.xml"/><Relationship Id="rId86" Type="http://schemas.openxmlformats.org/officeDocument/2006/relationships/image" Target="../media/image1521.png"/><Relationship Id="rId130" Type="http://schemas.openxmlformats.org/officeDocument/2006/relationships/customXml" Target="../ink/ink1619.xml"/><Relationship Id="rId151" Type="http://schemas.openxmlformats.org/officeDocument/2006/relationships/image" Target="../media/image1553.png"/><Relationship Id="rId172" Type="http://schemas.openxmlformats.org/officeDocument/2006/relationships/customXml" Target="../ink/ink1640.xml"/><Relationship Id="rId193" Type="http://schemas.openxmlformats.org/officeDocument/2006/relationships/image" Target="../media/image1574.png"/><Relationship Id="rId207" Type="http://schemas.openxmlformats.org/officeDocument/2006/relationships/image" Target="../media/image1581.png"/><Relationship Id="rId228" Type="http://schemas.openxmlformats.org/officeDocument/2006/relationships/image" Target="../media/image1590.png"/><Relationship Id="rId13" Type="http://schemas.openxmlformats.org/officeDocument/2006/relationships/image" Target="../media/image1487.png"/><Relationship Id="rId109" Type="http://schemas.openxmlformats.org/officeDocument/2006/relationships/image" Target="../media/image1532.png"/><Relationship Id="rId34" Type="http://schemas.openxmlformats.org/officeDocument/2006/relationships/customXml" Target="../ink/ink1569.xml"/><Relationship Id="rId55" Type="http://schemas.openxmlformats.org/officeDocument/2006/relationships/customXml" Target="../ink/ink1580.xml"/><Relationship Id="rId76" Type="http://schemas.openxmlformats.org/officeDocument/2006/relationships/customXml" Target="../ink/ink1591.xml"/><Relationship Id="rId97" Type="http://schemas.openxmlformats.org/officeDocument/2006/relationships/customXml" Target="../ink/ink1602.xml"/><Relationship Id="rId120" Type="http://schemas.openxmlformats.org/officeDocument/2006/relationships/customXml" Target="../ink/ink1614.xml"/><Relationship Id="rId141" Type="http://schemas.openxmlformats.org/officeDocument/2006/relationships/image" Target="../media/image1548.png"/><Relationship Id="rId7" Type="http://schemas.openxmlformats.org/officeDocument/2006/relationships/image" Target="../media/image1484.png"/><Relationship Id="rId162" Type="http://schemas.openxmlformats.org/officeDocument/2006/relationships/customXml" Target="../ink/ink1635.xml"/><Relationship Id="rId183" Type="http://schemas.openxmlformats.org/officeDocument/2006/relationships/image" Target="../media/image1569.png"/><Relationship Id="rId218" Type="http://schemas.openxmlformats.org/officeDocument/2006/relationships/customXml" Target="../ink/ink1663.xml"/><Relationship Id="rId239" Type="http://schemas.openxmlformats.org/officeDocument/2006/relationships/customXml" Target="../ink/ink1675.xml"/><Relationship Id="rId24" Type="http://schemas.openxmlformats.org/officeDocument/2006/relationships/customXml" Target="../ink/ink1564.xml"/><Relationship Id="rId45" Type="http://schemas.openxmlformats.org/officeDocument/2006/relationships/image" Target="../media/image1502.png"/><Relationship Id="rId66" Type="http://schemas.openxmlformats.org/officeDocument/2006/relationships/customXml" Target="../ink/ink1586.xml"/><Relationship Id="rId87" Type="http://schemas.openxmlformats.org/officeDocument/2006/relationships/customXml" Target="../ink/ink1597.xml"/><Relationship Id="rId110" Type="http://schemas.openxmlformats.org/officeDocument/2006/relationships/customXml" Target="../ink/ink1609.xml"/><Relationship Id="rId131" Type="http://schemas.openxmlformats.org/officeDocument/2006/relationships/image" Target="../media/image1543.png"/><Relationship Id="rId152" Type="http://schemas.openxmlformats.org/officeDocument/2006/relationships/customXml" Target="../ink/ink1630.xml"/><Relationship Id="rId173" Type="http://schemas.openxmlformats.org/officeDocument/2006/relationships/image" Target="../media/image1564.png"/><Relationship Id="rId194" Type="http://schemas.openxmlformats.org/officeDocument/2006/relationships/customXml" Target="../ink/ink1651.xml"/><Relationship Id="rId208" Type="http://schemas.openxmlformats.org/officeDocument/2006/relationships/customXml" Target="../ink/ink1658.xml"/><Relationship Id="rId229" Type="http://schemas.openxmlformats.org/officeDocument/2006/relationships/customXml" Target="../ink/ink1670.xml"/><Relationship Id="rId240" Type="http://schemas.openxmlformats.org/officeDocument/2006/relationships/image" Target="../media/image1596.png"/><Relationship Id="rId14" Type="http://schemas.openxmlformats.org/officeDocument/2006/relationships/customXml" Target="../ink/ink1559.xml"/><Relationship Id="rId35" Type="http://schemas.openxmlformats.org/officeDocument/2006/relationships/image" Target="../media/image1394.png"/><Relationship Id="rId56" Type="http://schemas.openxmlformats.org/officeDocument/2006/relationships/image" Target="../media/image1507.png"/><Relationship Id="rId77" Type="http://schemas.openxmlformats.org/officeDocument/2006/relationships/image" Target="../media/image1517.png"/><Relationship Id="rId100" Type="http://schemas.openxmlformats.org/officeDocument/2006/relationships/image" Target="../media/image1528.png"/><Relationship Id="rId8" Type="http://schemas.openxmlformats.org/officeDocument/2006/relationships/customXml" Target="../ink/ink1556.xml"/><Relationship Id="rId98" Type="http://schemas.openxmlformats.org/officeDocument/2006/relationships/image" Target="../media/image1527.png"/><Relationship Id="rId121" Type="http://schemas.openxmlformats.org/officeDocument/2006/relationships/image" Target="../media/image1538.png"/><Relationship Id="rId142" Type="http://schemas.openxmlformats.org/officeDocument/2006/relationships/customXml" Target="../ink/ink1625.xml"/><Relationship Id="rId163" Type="http://schemas.openxmlformats.org/officeDocument/2006/relationships/image" Target="../media/image1559.png"/><Relationship Id="rId184" Type="http://schemas.openxmlformats.org/officeDocument/2006/relationships/customXml" Target="../ink/ink1646.xml"/><Relationship Id="rId219" Type="http://schemas.openxmlformats.org/officeDocument/2006/relationships/image" Target="../media/image1587.png"/><Relationship Id="rId230" Type="http://schemas.openxmlformats.org/officeDocument/2006/relationships/image" Target="../media/image1591.png"/><Relationship Id="rId25" Type="http://schemas.openxmlformats.org/officeDocument/2006/relationships/image" Target="../media/image1493.png"/><Relationship Id="rId46" Type="http://schemas.openxmlformats.org/officeDocument/2006/relationships/customXml" Target="../ink/ink1575.xml"/><Relationship Id="rId67" Type="http://schemas.openxmlformats.org/officeDocument/2006/relationships/image" Target="../media/image1512.png"/><Relationship Id="rId88" Type="http://schemas.openxmlformats.org/officeDocument/2006/relationships/image" Target="../media/image1522.png"/><Relationship Id="rId111" Type="http://schemas.openxmlformats.org/officeDocument/2006/relationships/image" Target="../media/image1533.png"/><Relationship Id="rId132" Type="http://schemas.openxmlformats.org/officeDocument/2006/relationships/customXml" Target="../ink/ink1620.xml"/><Relationship Id="rId153" Type="http://schemas.openxmlformats.org/officeDocument/2006/relationships/image" Target="../media/image1554.png"/><Relationship Id="rId174" Type="http://schemas.openxmlformats.org/officeDocument/2006/relationships/customXml" Target="../ink/ink1641.xml"/><Relationship Id="rId195" Type="http://schemas.openxmlformats.org/officeDocument/2006/relationships/image" Target="../media/image1575.png"/><Relationship Id="rId209" Type="http://schemas.openxmlformats.org/officeDocument/2006/relationships/image" Target="../media/image1582.png"/><Relationship Id="rId190" Type="http://schemas.openxmlformats.org/officeDocument/2006/relationships/customXml" Target="../ink/ink1649.xml"/><Relationship Id="rId204" Type="http://schemas.openxmlformats.org/officeDocument/2006/relationships/customXml" Target="../ink/ink1656.xml"/><Relationship Id="rId220" Type="http://schemas.openxmlformats.org/officeDocument/2006/relationships/customXml" Target="../ink/ink1664.xml"/><Relationship Id="rId225" Type="http://schemas.openxmlformats.org/officeDocument/2006/relationships/customXml" Target="../ink/ink1668.xml"/><Relationship Id="rId15" Type="http://schemas.openxmlformats.org/officeDocument/2006/relationships/image" Target="../media/image1488.png"/><Relationship Id="rId36" Type="http://schemas.openxmlformats.org/officeDocument/2006/relationships/customXml" Target="../ink/ink1570.xml"/><Relationship Id="rId57" Type="http://schemas.openxmlformats.org/officeDocument/2006/relationships/customXml" Target="../ink/ink1581.xml"/><Relationship Id="rId106" Type="http://schemas.openxmlformats.org/officeDocument/2006/relationships/customXml" Target="../ink/ink1607.xml"/><Relationship Id="rId127" Type="http://schemas.openxmlformats.org/officeDocument/2006/relationships/image" Target="../media/image1541.png"/><Relationship Id="rId10" Type="http://schemas.openxmlformats.org/officeDocument/2006/relationships/customXml" Target="../ink/ink1557.xml"/><Relationship Id="rId31" Type="http://schemas.openxmlformats.org/officeDocument/2006/relationships/image" Target="../media/image1496.png"/><Relationship Id="rId52" Type="http://schemas.openxmlformats.org/officeDocument/2006/relationships/image" Target="../media/image1505.png"/><Relationship Id="rId73" Type="http://schemas.openxmlformats.org/officeDocument/2006/relationships/image" Target="../media/image1515.png"/><Relationship Id="rId78" Type="http://schemas.openxmlformats.org/officeDocument/2006/relationships/customXml" Target="../ink/ink1592.xml"/><Relationship Id="rId94" Type="http://schemas.openxmlformats.org/officeDocument/2006/relationships/image" Target="../media/image1525.png"/><Relationship Id="rId99" Type="http://schemas.openxmlformats.org/officeDocument/2006/relationships/customXml" Target="../ink/ink1603.xml"/><Relationship Id="rId101" Type="http://schemas.openxmlformats.org/officeDocument/2006/relationships/customXml" Target="../ink/ink1604.xml"/><Relationship Id="rId122" Type="http://schemas.openxmlformats.org/officeDocument/2006/relationships/customXml" Target="../ink/ink1615.xml"/><Relationship Id="rId143" Type="http://schemas.openxmlformats.org/officeDocument/2006/relationships/image" Target="../media/image1549.png"/><Relationship Id="rId148" Type="http://schemas.openxmlformats.org/officeDocument/2006/relationships/customXml" Target="../ink/ink1628.xml"/><Relationship Id="rId164" Type="http://schemas.openxmlformats.org/officeDocument/2006/relationships/customXml" Target="../ink/ink1636.xml"/><Relationship Id="rId169" Type="http://schemas.openxmlformats.org/officeDocument/2006/relationships/image" Target="../media/image1562.png"/><Relationship Id="rId185" Type="http://schemas.openxmlformats.org/officeDocument/2006/relationships/image" Target="../media/image1570.png"/><Relationship Id="rId4" Type="http://schemas.openxmlformats.org/officeDocument/2006/relationships/customXml" Target="../ink/ink1554.xml"/><Relationship Id="rId9" Type="http://schemas.openxmlformats.org/officeDocument/2006/relationships/image" Target="../media/image1485.png"/><Relationship Id="rId180" Type="http://schemas.openxmlformats.org/officeDocument/2006/relationships/customXml" Target="../ink/ink1644.xml"/><Relationship Id="rId210" Type="http://schemas.openxmlformats.org/officeDocument/2006/relationships/customXml" Target="../ink/ink1659.xml"/><Relationship Id="rId215" Type="http://schemas.openxmlformats.org/officeDocument/2006/relationships/image" Target="../media/image1585.png"/><Relationship Id="rId236" Type="http://schemas.openxmlformats.org/officeDocument/2006/relationships/image" Target="../media/image1594.png"/><Relationship Id="rId26" Type="http://schemas.openxmlformats.org/officeDocument/2006/relationships/customXml" Target="../ink/ink1565.xml"/><Relationship Id="rId231" Type="http://schemas.openxmlformats.org/officeDocument/2006/relationships/customXml" Target="../ink/ink1671.xml"/><Relationship Id="rId47" Type="http://schemas.openxmlformats.org/officeDocument/2006/relationships/image" Target="../media/image1503.png"/><Relationship Id="rId68" Type="http://schemas.openxmlformats.org/officeDocument/2006/relationships/customXml" Target="../ink/ink1587.xml"/><Relationship Id="rId89" Type="http://schemas.openxmlformats.org/officeDocument/2006/relationships/customXml" Target="../ink/ink1598.xml"/><Relationship Id="rId112" Type="http://schemas.openxmlformats.org/officeDocument/2006/relationships/customXml" Target="../ink/ink1610.xml"/><Relationship Id="rId133" Type="http://schemas.openxmlformats.org/officeDocument/2006/relationships/image" Target="../media/image1544.png"/><Relationship Id="rId154" Type="http://schemas.openxmlformats.org/officeDocument/2006/relationships/customXml" Target="../ink/ink1631.xml"/><Relationship Id="rId175" Type="http://schemas.openxmlformats.org/officeDocument/2006/relationships/image" Target="../media/image1565.png"/><Relationship Id="rId196" Type="http://schemas.openxmlformats.org/officeDocument/2006/relationships/customXml" Target="../ink/ink1652.xml"/><Relationship Id="rId200" Type="http://schemas.openxmlformats.org/officeDocument/2006/relationships/customXml" Target="../ink/ink1654.xml"/><Relationship Id="rId16" Type="http://schemas.openxmlformats.org/officeDocument/2006/relationships/customXml" Target="../ink/ink1560.xml"/><Relationship Id="rId221" Type="http://schemas.openxmlformats.org/officeDocument/2006/relationships/customXml" Target="../ink/ink1665.xml"/><Relationship Id="rId37" Type="http://schemas.openxmlformats.org/officeDocument/2006/relationships/image" Target="../media/image1498.png"/><Relationship Id="rId58" Type="http://schemas.openxmlformats.org/officeDocument/2006/relationships/image" Target="../media/image1508.png"/><Relationship Id="rId79" Type="http://schemas.openxmlformats.org/officeDocument/2006/relationships/image" Target="../media/image1518.png"/><Relationship Id="rId102" Type="http://schemas.openxmlformats.org/officeDocument/2006/relationships/image" Target="../media/image1529.png"/><Relationship Id="rId123" Type="http://schemas.openxmlformats.org/officeDocument/2006/relationships/image" Target="../media/image1539.png"/><Relationship Id="rId144" Type="http://schemas.openxmlformats.org/officeDocument/2006/relationships/customXml" Target="../ink/ink1626.xml"/><Relationship Id="rId90" Type="http://schemas.openxmlformats.org/officeDocument/2006/relationships/image" Target="../media/image1523.png"/><Relationship Id="rId165" Type="http://schemas.openxmlformats.org/officeDocument/2006/relationships/image" Target="../media/image1560.png"/><Relationship Id="rId186" Type="http://schemas.openxmlformats.org/officeDocument/2006/relationships/customXml" Target="../ink/ink1647.xml"/><Relationship Id="rId211" Type="http://schemas.openxmlformats.org/officeDocument/2006/relationships/image" Target="../media/image1583.png"/><Relationship Id="rId232" Type="http://schemas.openxmlformats.org/officeDocument/2006/relationships/image" Target="../media/image1592.png"/><Relationship Id="rId27" Type="http://schemas.openxmlformats.org/officeDocument/2006/relationships/image" Target="../media/image1494.png"/><Relationship Id="rId48" Type="http://schemas.openxmlformats.org/officeDocument/2006/relationships/customXml" Target="../ink/ink1576.xml"/><Relationship Id="rId69" Type="http://schemas.openxmlformats.org/officeDocument/2006/relationships/image" Target="../media/image1513.png"/><Relationship Id="rId113" Type="http://schemas.openxmlformats.org/officeDocument/2006/relationships/image" Target="../media/image1534.png"/><Relationship Id="rId134" Type="http://schemas.openxmlformats.org/officeDocument/2006/relationships/customXml" Target="../ink/ink1621.xml"/><Relationship Id="rId80" Type="http://schemas.openxmlformats.org/officeDocument/2006/relationships/customXml" Target="../ink/ink1593.xml"/><Relationship Id="rId155" Type="http://schemas.openxmlformats.org/officeDocument/2006/relationships/image" Target="../media/image1555.png"/><Relationship Id="rId176" Type="http://schemas.openxmlformats.org/officeDocument/2006/relationships/customXml" Target="../ink/ink1642.xml"/><Relationship Id="rId197" Type="http://schemas.openxmlformats.org/officeDocument/2006/relationships/image" Target="../media/image1576.png"/><Relationship Id="rId201" Type="http://schemas.openxmlformats.org/officeDocument/2006/relationships/image" Target="../media/image1578.png"/><Relationship Id="rId222" Type="http://schemas.openxmlformats.org/officeDocument/2006/relationships/customXml" Target="../ink/ink1666.xml"/><Relationship Id="rId17" Type="http://schemas.openxmlformats.org/officeDocument/2006/relationships/image" Target="../media/image1489.png"/><Relationship Id="rId38" Type="http://schemas.openxmlformats.org/officeDocument/2006/relationships/customXml" Target="../ink/ink1571.xml"/><Relationship Id="rId59" Type="http://schemas.openxmlformats.org/officeDocument/2006/relationships/customXml" Target="../ink/ink1582.xml"/><Relationship Id="rId103" Type="http://schemas.openxmlformats.org/officeDocument/2006/relationships/customXml" Target="../ink/ink1605.xml"/><Relationship Id="rId124" Type="http://schemas.openxmlformats.org/officeDocument/2006/relationships/customXml" Target="../ink/ink1616.xml"/><Relationship Id="rId70" Type="http://schemas.openxmlformats.org/officeDocument/2006/relationships/customXml" Target="../ink/ink1588.xml"/><Relationship Id="rId91" Type="http://schemas.openxmlformats.org/officeDocument/2006/relationships/customXml" Target="../ink/ink1599.xml"/><Relationship Id="rId145" Type="http://schemas.openxmlformats.org/officeDocument/2006/relationships/image" Target="../media/image1550.png"/><Relationship Id="rId166" Type="http://schemas.openxmlformats.org/officeDocument/2006/relationships/customXml" Target="../ink/ink1637.xml"/><Relationship Id="rId187" Type="http://schemas.openxmlformats.org/officeDocument/2006/relationships/image" Target="../media/image157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660.xml"/><Relationship Id="rId233" Type="http://schemas.openxmlformats.org/officeDocument/2006/relationships/customXml" Target="../ink/ink1672.xml"/><Relationship Id="rId28" Type="http://schemas.openxmlformats.org/officeDocument/2006/relationships/customXml" Target="../ink/ink1566.xml"/><Relationship Id="rId49" Type="http://schemas.openxmlformats.org/officeDocument/2006/relationships/customXml" Target="../ink/ink1577.xml"/><Relationship Id="rId114" Type="http://schemas.openxmlformats.org/officeDocument/2006/relationships/customXml" Target="../ink/ink1611.xml"/><Relationship Id="rId60" Type="http://schemas.openxmlformats.org/officeDocument/2006/relationships/image" Target="../media/image1509.png"/><Relationship Id="rId81" Type="http://schemas.openxmlformats.org/officeDocument/2006/relationships/customXml" Target="../ink/ink1594.xml"/><Relationship Id="rId135" Type="http://schemas.openxmlformats.org/officeDocument/2006/relationships/image" Target="../media/image1545.png"/><Relationship Id="rId156" Type="http://schemas.openxmlformats.org/officeDocument/2006/relationships/customXml" Target="../ink/ink1632.xml"/><Relationship Id="rId177" Type="http://schemas.openxmlformats.org/officeDocument/2006/relationships/image" Target="../media/image1566.png"/><Relationship Id="rId198" Type="http://schemas.openxmlformats.org/officeDocument/2006/relationships/customXml" Target="../ink/ink1653.xml"/><Relationship Id="rId202" Type="http://schemas.openxmlformats.org/officeDocument/2006/relationships/customXml" Target="../ink/ink1655.xml"/><Relationship Id="rId223" Type="http://schemas.openxmlformats.org/officeDocument/2006/relationships/image" Target="../media/image1588.png"/><Relationship Id="rId18" Type="http://schemas.openxmlformats.org/officeDocument/2006/relationships/customXml" Target="../ink/ink1561.xml"/><Relationship Id="rId39" Type="http://schemas.openxmlformats.org/officeDocument/2006/relationships/image" Target="../media/image1499.png"/><Relationship Id="rId50" Type="http://schemas.openxmlformats.org/officeDocument/2006/relationships/image" Target="../media/image1504.png"/><Relationship Id="rId104" Type="http://schemas.openxmlformats.org/officeDocument/2006/relationships/customXml" Target="../ink/ink1606.xml"/><Relationship Id="rId125" Type="http://schemas.openxmlformats.org/officeDocument/2006/relationships/image" Target="../media/image1540.png"/><Relationship Id="rId146" Type="http://schemas.openxmlformats.org/officeDocument/2006/relationships/customXml" Target="../ink/ink1627.xml"/><Relationship Id="rId167" Type="http://schemas.openxmlformats.org/officeDocument/2006/relationships/image" Target="../media/image1561.png"/><Relationship Id="rId188" Type="http://schemas.openxmlformats.org/officeDocument/2006/relationships/customXml" Target="../ink/ink1648.xml"/><Relationship Id="rId71" Type="http://schemas.openxmlformats.org/officeDocument/2006/relationships/image" Target="../media/image1514.png"/><Relationship Id="rId92" Type="http://schemas.openxmlformats.org/officeDocument/2006/relationships/image" Target="../media/image1524.png"/><Relationship Id="rId213" Type="http://schemas.openxmlformats.org/officeDocument/2006/relationships/image" Target="../media/image1584.png"/><Relationship Id="rId234" Type="http://schemas.openxmlformats.org/officeDocument/2006/relationships/image" Target="../media/image1593.png"/><Relationship Id="rId2" Type="http://schemas.openxmlformats.org/officeDocument/2006/relationships/customXml" Target="../ink/ink1553.xml"/><Relationship Id="rId29" Type="http://schemas.openxmlformats.org/officeDocument/2006/relationships/image" Target="../media/image1495.png"/><Relationship Id="rId40" Type="http://schemas.openxmlformats.org/officeDocument/2006/relationships/customXml" Target="../ink/ink1572.xml"/><Relationship Id="rId115" Type="http://schemas.openxmlformats.org/officeDocument/2006/relationships/image" Target="../media/image1535.png"/><Relationship Id="rId136" Type="http://schemas.openxmlformats.org/officeDocument/2006/relationships/customXml" Target="../ink/ink1622.xml"/><Relationship Id="rId157" Type="http://schemas.openxmlformats.org/officeDocument/2006/relationships/image" Target="../media/image1556.png"/><Relationship Id="rId178" Type="http://schemas.openxmlformats.org/officeDocument/2006/relationships/customXml" Target="../ink/ink1643.xml"/><Relationship Id="rId61" Type="http://schemas.openxmlformats.org/officeDocument/2006/relationships/customXml" Target="../ink/ink1583.xml"/><Relationship Id="rId82" Type="http://schemas.openxmlformats.org/officeDocument/2006/relationships/image" Target="../media/image1519.png"/><Relationship Id="rId199" Type="http://schemas.openxmlformats.org/officeDocument/2006/relationships/image" Target="../media/image1577.png"/><Relationship Id="rId203" Type="http://schemas.openxmlformats.org/officeDocument/2006/relationships/image" Target="../media/image1579.png"/><Relationship Id="rId19" Type="http://schemas.openxmlformats.org/officeDocument/2006/relationships/image" Target="../media/image1490.png"/><Relationship Id="rId224" Type="http://schemas.openxmlformats.org/officeDocument/2006/relationships/customXml" Target="../ink/ink1667.xml"/><Relationship Id="rId30" Type="http://schemas.openxmlformats.org/officeDocument/2006/relationships/customXml" Target="../ink/ink1567.xml"/><Relationship Id="rId105" Type="http://schemas.openxmlformats.org/officeDocument/2006/relationships/image" Target="../media/image1530.png"/><Relationship Id="rId126" Type="http://schemas.openxmlformats.org/officeDocument/2006/relationships/customXml" Target="../ink/ink1617.xml"/><Relationship Id="rId147" Type="http://schemas.openxmlformats.org/officeDocument/2006/relationships/image" Target="../media/image1551.png"/><Relationship Id="rId168" Type="http://schemas.openxmlformats.org/officeDocument/2006/relationships/customXml" Target="../ink/ink1638.xml"/><Relationship Id="rId51" Type="http://schemas.openxmlformats.org/officeDocument/2006/relationships/customXml" Target="../ink/ink1578.xml"/><Relationship Id="rId72" Type="http://schemas.openxmlformats.org/officeDocument/2006/relationships/customXml" Target="../ink/ink1589.xml"/><Relationship Id="rId93" Type="http://schemas.openxmlformats.org/officeDocument/2006/relationships/customXml" Target="../ink/ink1600.xml"/><Relationship Id="rId189" Type="http://schemas.openxmlformats.org/officeDocument/2006/relationships/image" Target="../media/image1572.png"/><Relationship Id="rId3" Type="http://schemas.openxmlformats.org/officeDocument/2006/relationships/image" Target="../media/image1482.png"/><Relationship Id="rId214" Type="http://schemas.openxmlformats.org/officeDocument/2006/relationships/customXml" Target="../ink/ink1661.xml"/><Relationship Id="rId235" Type="http://schemas.openxmlformats.org/officeDocument/2006/relationships/customXml" Target="../ink/ink1673.xml"/><Relationship Id="rId116" Type="http://schemas.openxmlformats.org/officeDocument/2006/relationships/customXml" Target="../ink/ink1612.xml"/><Relationship Id="rId137" Type="http://schemas.openxmlformats.org/officeDocument/2006/relationships/image" Target="../media/image1546.png"/><Relationship Id="rId158" Type="http://schemas.openxmlformats.org/officeDocument/2006/relationships/customXml" Target="../ink/ink1633.xml"/><Relationship Id="rId20" Type="http://schemas.openxmlformats.org/officeDocument/2006/relationships/customXml" Target="../ink/ink1562.xml"/><Relationship Id="rId41" Type="http://schemas.openxmlformats.org/officeDocument/2006/relationships/image" Target="../media/image1500.png"/><Relationship Id="rId62" Type="http://schemas.openxmlformats.org/officeDocument/2006/relationships/image" Target="../media/image1510.png"/><Relationship Id="rId83" Type="http://schemas.openxmlformats.org/officeDocument/2006/relationships/customXml" Target="../ink/ink1595.xml"/><Relationship Id="rId179" Type="http://schemas.openxmlformats.org/officeDocument/2006/relationships/image" Target="../media/image15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4.png"/><Relationship Id="rId21" Type="http://schemas.openxmlformats.org/officeDocument/2006/relationships/image" Target="../media/image1606.png"/><Relationship Id="rId42" Type="http://schemas.openxmlformats.org/officeDocument/2006/relationships/customXml" Target="../ink/ink1696.xml"/><Relationship Id="rId63" Type="http://schemas.openxmlformats.org/officeDocument/2006/relationships/image" Target="../media/image1627.png"/><Relationship Id="rId84" Type="http://schemas.openxmlformats.org/officeDocument/2006/relationships/customXml" Target="../ink/ink1717.xml"/><Relationship Id="rId138" Type="http://schemas.openxmlformats.org/officeDocument/2006/relationships/customXml" Target="../ink/ink1745.xml"/><Relationship Id="rId159" Type="http://schemas.openxmlformats.org/officeDocument/2006/relationships/customXml" Target="../ink/ink1756.xml"/><Relationship Id="rId170" Type="http://schemas.openxmlformats.org/officeDocument/2006/relationships/image" Target="../media/image1678.png"/><Relationship Id="rId191" Type="http://schemas.openxmlformats.org/officeDocument/2006/relationships/customXml" Target="../ink/ink1773.xml"/><Relationship Id="rId205" Type="http://schemas.openxmlformats.org/officeDocument/2006/relationships/customXml" Target="../ink/ink1780.xml"/><Relationship Id="rId107" Type="http://schemas.openxmlformats.org/officeDocument/2006/relationships/image" Target="../media/image1649.png"/><Relationship Id="rId11" Type="http://schemas.openxmlformats.org/officeDocument/2006/relationships/image" Target="../media/image1601.png"/><Relationship Id="rId32" Type="http://schemas.openxmlformats.org/officeDocument/2006/relationships/customXml" Target="../ink/ink1691.xml"/><Relationship Id="rId53" Type="http://schemas.openxmlformats.org/officeDocument/2006/relationships/image" Target="../media/image1622.png"/><Relationship Id="rId74" Type="http://schemas.openxmlformats.org/officeDocument/2006/relationships/customXml" Target="../ink/ink1712.xml"/><Relationship Id="rId128" Type="http://schemas.openxmlformats.org/officeDocument/2006/relationships/customXml" Target="../ink/ink1739.xml"/><Relationship Id="rId149" Type="http://schemas.openxmlformats.org/officeDocument/2006/relationships/image" Target="../media/image1669.png"/><Relationship Id="rId5" Type="http://schemas.openxmlformats.org/officeDocument/2006/relationships/image" Target="../media/image1598.png"/><Relationship Id="rId95" Type="http://schemas.openxmlformats.org/officeDocument/2006/relationships/image" Target="../media/image1643.png"/><Relationship Id="rId160" Type="http://schemas.openxmlformats.org/officeDocument/2006/relationships/image" Target="../media/image1674.png"/><Relationship Id="rId181" Type="http://schemas.openxmlformats.org/officeDocument/2006/relationships/customXml" Target="../ink/ink1768.xml"/><Relationship Id="rId216" Type="http://schemas.openxmlformats.org/officeDocument/2006/relationships/image" Target="../media/image1701.png"/><Relationship Id="rId22" Type="http://schemas.openxmlformats.org/officeDocument/2006/relationships/customXml" Target="../ink/ink1686.xml"/><Relationship Id="rId43" Type="http://schemas.openxmlformats.org/officeDocument/2006/relationships/image" Target="../media/image1617.png"/><Relationship Id="rId64" Type="http://schemas.openxmlformats.org/officeDocument/2006/relationships/customXml" Target="../ink/ink1707.xml"/><Relationship Id="rId118" Type="http://schemas.openxmlformats.org/officeDocument/2006/relationships/customXml" Target="../ink/ink1734.xml"/><Relationship Id="rId139" Type="http://schemas.openxmlformats.org/officeDocument/2006/relationships/image" Target="../media/image1664.png"/><Relationship Id="rId85" Type="http://schemas.openxmlformats.org/officeDocument/2006/relationships/image" Target="../media/image1638.png"/><Relationship Id="rId150" Type="http://schemas.openxmlformats.org/officeDocument/2006/relationships/customXml" Target="../ink/ink1751.xml"/><Relationship Id="rId171" Type="http://schemas.openxmlformats.org/officeDocument/2006/relationships/customXml" Target="../ink/ink1763.xml"/><Relationship Id="rId192" Type="http://schemas.openxmlformats.org/officeDocument/2006/relationships/image" Target="../media/image1689.png"/><Relationship Id="rId206" Type="http://schemas.openxmlformats.org/officeDocument/2006/relationships/image" Target="../media/image1696.png"/><Relationship Id="rId12" Type="http://schemas.openxmlformats.org/officeDocument/2006/relationships/customXml" Target="../ink/ink1681.xml"/><Relationship Id="rId33" Type="http://schemas.openxmlformats.org/officeDocument/2006/relationships/image" Target="../media/image1612.png"/><Relationship Id="rId108" Type="http://schemas.openxmlformats.org/officeDocument/2006/relationships/customXml" Target="../ink/ink1729.xml"/><Relationship Id="rId129" Type="http://schemas.openxmlformats.org/officeDocument/2006/relationships/image" Target="../media/image1660.png"/><Relationship Id="rId54" Type="http://schemas.openxmlformats.org/officeDocument/2006/relationships/customXml" Target="../ink/ink1702.xml"/><Relationship Id="rId75" Type="http://schemas.openxmlformats.org/officeDocument/2006/relationships/image" Target="../media/image1633.png"/><Relationship Id="rId96" Type="http://schemas.openxmlformats.org/officeDocument/2006/relationships/customXml" Target="../ink/ink1723.xml"/><Relationship Id="rId140" Type="http://schemas.openxmlformats.org/officeDocument/2006/relationships/customXml" Target="../ink/ink1746.xml"/><Relationship Id="rId161" Type="http://schemas.openxmlformats.org/officeDocument/2006/relationships/customXml" Target="../ink/ink1757.xml"/><Relationship Id="rId182" Type="http://schemas.openxmlformats.org/officeDocument/2006/relationships/image" Target="../media/image1684.png"/><Relationship Id="rId217" Type="http://schemas.openxmlformats.org/officeDocument/2006/relationships/customXml" Target="../ink/ink1786.xml"/><Relationship Id="rId6" Type="http://schemas.openxmlformats.org/officeDocument/2006/relationships/customXml" Target="../ink/ink1678.xml"/><Relationship Id="rId23" Type="http://schemas.openxmlformats.org/officeDocument/2006/relationships/image" Target="../media/image1607.png"/><Relationship Id="rId119" Type="http://schemas.openxmlformats.org/officeDocument/2006/relationships/image" Target="../media/image1655.png"/><Relationship Id="rId44" Type="http://schemas.openxmlformats.org/officeDocument/2006/relationships/customXml" Target="../ink/ink1697.xml"/><Relationship Id="rId65" Type="http://schemas.openxmlformats.org/officeDocument/2006/relationships/image" Target="../media/image1628.png"/><Relationship Id="rId86" Type="http://schemas.openxmlformats.org/officeDocument/2006/relationships/customXml" Target="../ink/ink1718.xml"/><Relationship Id="rId130" Type="http://schemas.openxmlformats.org/officeDocument/2006/relationships/customXml" Target="../ink/ink1740.xml"/><Relationship Id="rId151" Type="http://schemas.openxmlformats.org/officeDocument/2006/relationships/image" Target="../media/image1670.png"/><Relationship Id="rId172" Type="http://schemas.openxmlformats.org/officeDocument/2006/relationships/image" Target="../media/image1679.png"/><Relationship Id="rId193" Type="http://schemas.openxmlformats.org/officeDocument/2006/relationships/customXml" Target="../ink/ink1774.xml"/><Relationship Id="rId207" Type="http://schemas.openxmlformats.org/officeDocument/2006/relationships/customXml" Target="../ink/ink1781.xml"/><Relationship Id="rId13" Type="http://schemas.openxmlformats.org/officeDocument/2006/relationships/image" Target="../media/image1602.png"/><Relationship Id="rId109" Type="http://schemas.openxmlformats.org/officeDocument/2006/relationships/image" Target="../media/image1650.png"/><Relationship Id="rId34" Type="http://schemas.openxmlformats.org/officeDocument/2006/relationships/customXml" Target="../ink/ink1692.xml"/><Relationship Id="rId55" Type="http://schemas.openxmlformats.org/officeDocument/2006/relationships/image" Target="../media/image1623.png"/><Relationship Id="rId76" Type="http://schemas.openxmlformats.org/officeDocument/2006/relationships/customXml" Target="../ink/ink1713.xml"/><Relationship Id="rId97" Type="http://schemas.openxmlformats.org/officeDocument/2006/relationships/image" Target="../media/image1644.png"/><Relationship Id="rId120" Type="http://schemas.openxmlformats.org/officeDocument/2006/relationships/customXml" Target="../ink/ink1735.xml"/><Relationship Id="rId141" Type="http://schemas.openxmlformats.org/officeDocument/2006/relationships/image" Target="../media/image1665.png"/><Relationship Id="rId7" Type="http://schemas.openxmlformats.org/officeDocument/2006/relationships/image" Target="../media/image1599.png"/><Relationship Id="rId162" Type="http://schemas.openxmlformats.org/officeDocument/2006/relationships/image" Target="../media/image1675.png"/><Relationship Id="rId183" Type="http://schemas.openxmlformats.org/officeDocument/2006/relationships/customXml" Target="../ink/ink1769.xml"/><Relationship Id="rId218" Type="http://schemas.openxmlformats.org/officeDocument/2006/relationships/image" Target="../media/image1702.png"/><Relationship Id="rId24" Type="http://schemas.openxmlformats.org/officeDocument/2006/relationships/customXml" Target="../ink/ink1687.xml"/><Relationship Id="rId45" Type="http://schemas.openxmlformats.org/officeDocument/2006/relationships/image" Target="../media/image1618.png"/><Relationship Id="rId66" Type="http://schemas.openxmlformats.org/officeDocument/2006/relationships/customXml" Target="../ink/ink1708.xml"/><Relationship Id="rId87" Type="http://schemas.openxmlformats.org/officeDocument/2006/relationships/image" Target="../media/image1639.png"/><Relationship Id="rId110" Type="http://schemas.openxmlformats.org/officeDocument/2006/relationships/customXml" Target="../ink/ink1730.xml"/><Relationship Id="rId131" Type="http://schemas.openxmlformats.org/officeDocument/2006/relationships/image" Target="../media/image1661.png"/><Relationship Id="rId152" Type="http://schemas.openxmlformats.org/officeDocument/2006/relationships/customXml" Target="../ink/ink1752.xml"/><Relationship Id="rId173" Type="http://schemas.openxmlformats.org/officeDocument/2006/relationships/customXml" Target="../ink/ink1764.xml"/><Relationship Id="rId194" Type="http://schemas.openxmlformats.org/officeDocument/2006/relationships/image" Target="../media/image1690.png"/><Relationship Id="rId208" Type="http://schemas.openxmlformats.org/officeDocument/2006/relationships/image" Target="../media/image1697.png"/><Relationship Id="rId14" Type="http://schemas.openxmlformats.org/officeDocument/2006/relationships/customXml" Target="../ink/ink1682.xml"/><Relationship Id="rId35" Type="http://schemas.openxmlformats.org/officeDocument/2006/relationships/image" Target="../media/image1613.png"/><Relationship Id="rId56" Type="http://schemas.openxmlformats.org/officeDocument/2006/relationships/customXml" Target="../ink/ink1703.xml"/><Relationship Id="rId77" Type="http://schemas.openxmlformats.org/officeDocument/2006/relationships/image" Target="../media/image1634.png"/><Relationship Id="rId100" Type="http://schemas.openxmlformats.org/officeDocument/2006/relationships/customXml" Target="../ink/ink1725.xml"/><Relationship Id="rId8" Type="http://schemas.openxmlformats.org/officeDocument/2006/relationships/customXml" Target="../ink/ink1679.xml"/><Relationship Id="rId51" Type="http://schemas.openxmlformats.org/officeDocument/2006/relationships/image" Target="../media/image1621.png"/><Relationship Id="rId72" Type="http://schemas.openxmlformats.org/officeDocument/2006/relationships/customXml" Target="../ink/ink1711.xml"/><Relationship Id="rId93" Type="http://schemas.openxmlformats.org/officeDocument/2006/relationships/image" Target="../media/image1642.png"/><Relationship Id="rId98" Type="http://schemas.openxmlformats.org/officeDocument/2006/relationships/customXml" Target="../ink/ink1724.xml"/><Relationship Id="rId121" Type="http://schemas.openxmlformats.org/officeDocument/2006/relationships/image" Target="../media/image1656.png"/><Relationship Id="rId142" Type="http://schemas.openxmlformats.org/officeDocument/2006/relationships/customXml" Target="../ink/ink1747.xml"/><Relationship Id="rId163" Type="http://schemas.openxmlformats.org/officeDocument/2006/relationships/customXml" Target="../ink/ink1758.xml"/><Relationship Id="rId184" Type="http://schemas.openxmlformats.org/officeDocument/2006/relationships/image" Target="../media/image1685.png"/><Relationship Id="rId189" Type="http://schemas.openxmlformats.org/officeDocument/2006/relationships/customXml" Target="../ink/ink1772.xml"/><Relationship Id="rId219" Type="http://schemas.openxmlformats.org/officeDocument/2006/relationships/customXml" Target="../ink/ink1787.xml"/><Relationship Id="rId3" Type="http://schemas.openxmlformats.org/officeDocument/2006/relationships/image" Target="../media/image1597.png"/><Relationship Id="rId214" Type="http://schemas.openxmlformats.org/officeDocument/2006/relationships/image" Target="../media/image1700.png"/><Relationship Id="rId25" Type="http://schemas.openxmlformats.org/officeDocument/2006/relationships/image" Target="../media/image1608.png"/><Relationship Id="rId46" Type="http://schemas.openxmlformats.org/officeDocument/2006/relationships/customXml" Target="../ink/ink1698.xml"/><Relationship Id="rId67" Type="http://schemas.openxmlformats.org/officeDocument/2006/relationships/image" Target="../media/image1629.png"/><Relationship Id="rId116" Type="http://schemas.openxmlformats.org/officeDocument/2006/relationships/customXml" Target="../ink/ink1733.xml"/><Relationship Id="rId137" Type="http://schemas.openxmlformats.org/officeDocument/2006/relationships/customXml" Target="../ink/ink1744.xml"/><Relationship Id="rId158" Type="http://schemas.openxmlformats.org/officeDocument/2006/relationships/image" Target="../media/image1673.png"/><Relationship Id="rId20" Type="http://schemas.openxmlformats.org/officeDocument/2006/relationships/customXml" Target="../ink/ink1685.xml"/><Relationship Id="rId41" Type="http://schemas.openxmlformats.org/officeDocument/2006/relationships/image" Target="../media/image1616.png"/><Relationship Id="rId62" Type="http://schemas.openxmlformats.org/officeDocument/2006/relationships/customXml" Target="../ink/ink1706.xml"/><Relationship Id="rId83" Type="http://schemas.openxmlformats.org/officeDocument/2006/relationships/image" Target="../media/image1637.png"/><Relationship Id="rId88" Type="http://schemas.openxmlformats.org/officeDocument/2006/relationships/customXml" Target="../ink/ink1719.xml"/><Relationship Id="rId111" Type="http://schemas.openxmlformats.org/officeDocument/2006/relationships/image" Target="../media/image1651.png"/><Relationship Id="rId132" Type="http://schemas.openxmlformats.org/officeDocument/2006/relationships/customXml" Target="../ink/ink1741.xml"/><Relationship Id="rId153" Type="http://schemas.openxmlformats.org/officeDocument/2006/relationships/image" Target="../media/image1671.png"/><Relationship Id="rId174" Type="http://schemas.openxmlformats.org/officeDocument/2006/relationships/image" Target="../media/image1680.png"/><Relationship Id="rId179" Type="http://schemas.openxmlformats.org/officeDocument/2006/relationships/customXml" Target="../ink/ink1767.xml"/><Relationship Id="rId195" Type="http://schemas.openxmlformats.org/officeDocument/2006/relationships/customXml" Target="../ink/ink1775.xml"/><Relationship Id="rId209" Type="http://schemas.openxmlformats.org/officeDocument/2006/relationships/customXml" Target="../ink/ink1782.xml"/><Relationship Id="rId190" Type="http://schemas.openxmlformats.org/officeDocument/2006/relationships/image" Target="../media/image1688.png"/><Relationship Id="rId204" Type="http://schemas.openxmlformats.org/officeDocument/2006/relationships/image" Target="../media/image1695.png"/><Relationship Id="rId220" Type="http://schemas.openxmlformats.org/officeDocument/2006/relationships/image" Target="../media/image1703.png"/><Relationship Id="rId15" Type="http://schemas.openxmlformats.org/officeDocument/2006/relationships/image" Target="../media/image1603.png"/><Relationship Id="rId36" Type="http://schemas.openxmlformats.org/officeDocument/2006/relationships/customXml" Target="../ink/ink1693.xml"/><Relationship Id="rId57" Type="http://schemas.openxmlformats.org/officeDocument/2006/relationships/image" Target="../media/image1624.png"/><Relationship Id="rId106" Type="http://schemas.openxmlformats.org/officeDocument/2006/relationships/customXml" Target="../ink/ink1728.xml"/><Relationship Id="rId127" Type="http://schemas.openxmlformats.org/officeDocument/2006/relationships/image" Target="../media/image1659.png"/><Relationship Id="rId10" Type="http://schemas.openxmlformats.org/officeDocument/2006/relationships/customXml" Target="../ink/ink1680.xml"/><Relationship Id="rId31" Type="http://schemas.openxmlformats.org/officeDocument/2006/relationships/image" Target="../media/image1611.png"/><Relationship Id="rId52" Type="http://schemas.openxmlformats.org/officeDocument/2006/relationships/customXml" Target="../ink/ink1701.xml"/><Relationship Id="rId73" Type="http://schemas.openxmlformats.org/officeDocument/2006/relationships/image" Target="../media/image1632.png"/><Relationship Id="rId78" Type="http://schemas.openxmlformats.org/officeDocument/2006/relationships/customXml" Target="../ink/ink1714.xml"/><Relationship Id="rId94" Type="http://schemas.openxmlformats.org/officeDocument/2006/relationships/customXml" Target="../ink/ink1722.xml"/><Relationship Id="rId99" Type="http://schemas.openxmlformats.org/officeDocument/2006/relationships/image" Target="../media/image1645.png"/><Relationship Id="rId101" Type="http://schemas.openxmlformats.org/officeDocument/2006/relationships/image" Target="../media/image1646.png"/><Relationship Id="rId122" Type="http://schemas.openxmlformats.org/officeDocument/2006/relationships/customXml" Target="../ink/ink1736.xml"/><Relationship Id="rId143" Type="http://schemas.openxmlformats.org/officeDocument/2006/relationships/image" Target="../media/image1666.png"/><Relationship Id="rId148" Type="http://schemas.openxmlformats.org/officeDocument/2006/relationships/customXml" Target="../ink/ink1750.xml"/><Relationship Id="rId164" Type="http://schemas.openxmlformats.org/officeDocument/2006/relationships/image" Target="../media/image1676.png"/><Relationship Id="rId169" Type="http://schemas.openxmlformats.org/officeDocument/2006/relationships/customXml" Target="../ink/ink1762.xml"/><Relationship Id="rId185" Type="http://schemas.openxmlformats.org/officeDocument/2006/relationships/customXml" Target="../ink/ink1770.xml"/><Relationship Id="rId4" Type="http://schemas.openxmlformats.org/officeDocument/2006/relationships/customXml" Target="../ink/ink1677.xml"/><Relationship Id="rId9" Type="http://schemas.openxmlformats.org/officeDocument/2006/relationships/image" Target="../media/image1600.png"/><Relationship Id="rId180" Type="http://schemas.openxmlformats.org/officeDocument/2006/relationships/image" Target="../media/image1683.png"/><Relationship Id="rId210" Type="http://schemas.openxmlformats.org/officeDocument/2006/relationships/image" Target="../media/image1698.png"/><Relationship Id="rId215" Type="http://schemas.openxmlformats.org/officeDocument/2006/relationships/customXml" Target="../ink/ink1785.xml"/><Relationship Id="rId26" Type="http://schemas.openxmlformats.org/officeDocument/2006/relationships/customXml" Target="../ink/ink1688.xml"/><Relationship Id="rId47" Type="http://schemas.openxmlformats.org/officeDocument/2006/relationships/image" Target="../media/image1619.png"/><Relationship Id="rId68" Type="http://schemas.openxmlformats.org/officeDocument/2006/relationships/customXml" Target="../ink/ink1709.xml"/><Relationship Id="rId89" Type="http://schemas.openxmlformats.org/officeDocument/2006/relationships/image" Target="../media/image1640.png"/><Relationship Id="rId112" Type="http://schemas.openxmlformats.org/officeDocument/2006/relationships/customXml" Target="../ink/ink1731.xml"/><Relationship Id="rId133" Type="http://schemas.openxmlformats.org/officeDocument/2006/relationships/image" Target="../media/image1662.png"/><Relationship Id="rId154" Type="http://schemas.openxmlformats.org/officeDocument/2006/relationships/customXml" Target="../ink/ink1753.xml"/><Relationship Id="rId175" Type="http://schemas.openxmlformats.org/officeDocument/2006/relationships/customXml" Target="../ink/ink1765.xml"/><Relationship Id="rId196" Type="http://schemas.openxmlformats.org/officeDocument/2006/relationships/image" Target="../media/image1691.png"/><Relationship Id="rId200" Type="http://schemas.openxmlformats.org/officeDocument/2006/relationships/image" Target="../media/image1693.png"/><Relationship Id="rId16" Type="http://schemas.openxmlformats.org/officeDocument/2006/relationships/customXml" Target="../ink/ink1683.xml"/><Relationship Id="rId221" Type="http://schemas.openxmlformats.org/officeDocument/2006/relationships/customXml" Target="../ink/ink1788.xml"/><Relationship Id="rId37" Type="http://schemas.openxmlformats.org/officeDocument/2006/relationships/image" Target="../media/image1614.png"/><Relationship Id="rId58" Type="http://schemas.openxmlformats.org/officeDocument/2006/relationships/customXml" Target="../ink/ink1704.xml"/><Relationship Id="rId79" Type="http://schemas.openxmlformats.org/officeDocument/2006/relationships/image" Target="../media/image1635.png"/><Relationship Id="rId102" Type="http://schemas.openxmlformats.org/officeDocument/2006/relationships/customXml" Target="../ink/ink1726.xml"/><Relationship Id="rId123" Type="http://schemas.openxmlformats.org/officeDocument/2006/relationships/image" Target="../media/image1657.png"/><Relationship Id="rId144" Type="http://schemas.openxmlformats.org/officeDocument/2006/relationships/customXml" Target="../ink/ink1748.xml"/><Relationship Id="rId90" Type="http://schemas.openxmlformats.org/officeDocument/2006/relationships/customXml" Target="../ink/ink1720.xml"/><Relationship Id="rId165" Type="http://schemas.openxmlformats.org/officeDocument/2006/relationships/customXml" Target="../ink/ink1759.xml"/><Relationship Id="rId186" Type="http://schemas.openxmlformats.org/officeDocument/2006/relationships/image" Target="../media/image1686.png"/><Relationship Id="rId211" Type="http://schemas.openxmlformats.org/officeDocument/2006/relationships/customXml" Target="../ink/ink1783.xml"/><Relationship Id="rId27" Type="http://schemas.openxmlformats.org/officeDocument/2006/relationships/image" Target="../media/image1609.png"/><Relationship Id="rId48" Type="http://schemas.openxmlformats.org/officeDocument/2006/relationships/customXml" Target="../ink/ink1699.xml"/><Relationship Id="rId69" Type="http://schemas.openxmlformats.org/officeDocument/2006/relationships/image" Target="../media/image1630.png"/><Relationship Id="rId113" Type="http://schemas.openxmlformats.org/officeDocument/2006/relationships/image" Target="../media/image1652.png"/><Relationship Id="rId134" Type="http://schemas.openxmlformats.org/officeDocument/2006/relationships/customXml" Target="../ink/ink1742.xml"/><Relationship Id="rId80" Type="http://schemas.openxmlformats.org/officeDocument/2006/relationships/customXml" Target="../ink/ink1715.xml"/><Relationship Id="rId155" Type="http://schemas.openxmlformats.org/officeDocument/2006/relationships/customXml" Target="../ink/ink1754.xml"/><Relationship Id="rId176" Type="http://schemas.openxmlformats.org/officeDocument/2006/relationships/image" Target="../media/image1681.png"/><Relationship Id="rId197" Type="http://schemas.openxmlformats.org/officeDocument/2006/relationships/customXml" Target="../ink/ink1776.xml"/><Relationship Id="rId201" Type="http://schemas.openxmlformats.org/officeDocument/2006/relationships/customXml" Target="../ink/ink1778.xml"/><Relationship Id="rId222" Type="http://schemas.openxmlformats.org/officeDocument/2006/relationships/customXml" Target="../ink/ink1789.xml"/><Relationship Id="rId17" Type="http://schemas.openxmlformats.org/officeDocument/2006/relationships/image" Target="../media/image1604.png"/><Relationship Id="rId38" Type="http://schemas.openxmlformats.org/officeDocument/2006/relationships/customXml" Target="../ink/ink1694.xml"/><Relationship Id="rId59" Type="http://schemas.openxmlformats.org/officeDocument/2006/relationships/image" Target="../media/image1625.png"/><Relationship Id="rId103" Type="http://schemas.openxmlformats.org/officeDocument/2006/relationships/image" Target="../media/image1647.png"/><Relationship Id="rId124" Type="http://schemas.openxmlformats.org/officeDocument/2006/relationships/customXml" Target="../ink/ink1737.xml"/><Relationship Id="rId70" Type="http://schemas.openxmlformats.org/officeDocument/2006/relationships/customXml" Target="../ink/ink1710.xml"/><Relationship Id="rId91" Type="http://schemas.openxmlformats.org/officeDocument/2006/relationships/image" Target="../media/image1641.png"/><Relationship Id="rId145" Type="http://schemas.openxmlformats.org/officeDocument/2006/relationships/image" Target="../media/image1667.png"/><Relationship Id="rId166" Type="http://schemas.openxmlformats.org/officeDocument/2006/relationships/image" Target="../media/image1677.png"/><Relationship Id="rId187" Type="http://schemas.openxmlformats.org/officeDocument/2006/relationships/customXml" Target="../ink/ink177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699.png"/><Relationship Id="rId28" Type="http://schemas.openxmlformats.org/officeDocument/2006/relationships/customXml" Target="../ink/ink1689.xml"/><Relationship Id="rId49" Type="http://schemas.openxmlformats.org/officeDocument/2006/relationships/image" Target="../media/image1620.png"/><Relationship Id="rId114" Type="http://schemas.openxmlformats.org/officeDocument/2006/relationships/customXml" Target="../ink/ink1732.xml"/><Relationship Id="rId60" Type="http://schemas.openxmlformats.org/officeDocument/2006/relationships/customXml" Target="../ink/ink1705.xml"/><Relationship Id="rId81" Type="http://schemas.openxmlformats.org/officeDocument/2006/relationships/image" Target="../media/image1636.png"/><Relationship Id="rId135" Type="http://schemas.openxmlformats.org/officeDocument/2006/relationships/customXml" Target="../ink/ink1743.xml"/><Relationship Id="rId156" Type="http://schemas.openxmlformats.org/officeDocument/2006/relationships/image" Target="../media/image1672.png"/><Relationship Id="rId177" Type="http://schemas.openxmlformats.org/officeDocument/2006/relationships/customXml" Target="../ink/ink1766.xml"/><Relationship Id="rId198" Type="http://schemas.openxmlformats.org/officeDocument/2006/relationships/image" Target="../media/image1692.png"/><Relationship Id="rId202" Type="http://schemas.openxmlformats.org/officeDocument/2006/relationships/image" Target="../media/image1694.png"/><Relationship Id="rId223" Type="http://schemas.openxmlformats.org/officeDocument/2006/relationships/customXml" Target="../ink/ink1790.xml"/><Relationship Id="rId18" Type="http://schemas.openxmlformats.org/officeDocument/2006/relationships/customXml" Target="../ink/ink1684.xml"/><Relationship Id="rId39" Type="http://schemas.openxmlformats.org/officeDocument/2006/relationships/image" Target="../media/image1615.png"/><Relationship Id="rId50" Type="http://schemas.openxmlformats.org/officeDocument/2006/relationships/customXml" Target="../ink/ink1700.xml"/><Relationship Id="rId104" Type="http://schemas.openxmlformats.org/officeDocument/2006/relationships/customXml" Target="../ink/ink1727.xml"/><Relationship Id="rId125" Type="http://schemas.openxmlformats.org/officeDocument/2006/relationships/image" Target="../media/image1658.png"/><Relationship Id="rId146" Type="http://schemas.openxmlformats.org/officeDocument/2006/relationships/customXml" Target="../ink/ink1749.xml"/><Relationship Id="rId167" Type="http://schemas.openxmlformats.org/officeDocument/2006/relationships/customXml" Target="../ink/ink1760.xml"/><Relationship Id="rId188" Type="http://schemas.openxmlformats.org/officeDocument/2006/relationships/image" Target="../media/image1687.png"/><Relationship Id="rId71" Type="http://schemas.openxmlformats.org/officeDocument/2006/relationships/image" Target="../media/image1631.png"/><Relationship Id="rId92" Type="http://schemas.openxmlformats.org/officeDocument/2006/relationships/customXml" Target="../ink/ink1721.xml"/><Relationship Id="rId213" Type="http://schemas.openxmlformats.org/officeDocument/2006/relationships/customXml" Target="../ink/ink1784.xml"/><Relationship Id="rId2" Type="http://schemas.openxmlformats.org/officeDocument/2006/relationships/customXml" Target="../ink/ink1676.xml"/><Relationship Id="rId29" Type="http://schemas.openxmlformats.org/officeDocument/2006/relationships/image" Target="../media/image1610.png"/><Relationship Id="rId40" Type="http://schemas.openxmlformats.org/officeDocument/2006/relationships/customXml" Target="../ink/ink1695.xml"/><Relationship Id="rId115" Type="http://schemas.openxmlformats.org/officeDocument/2006/relationships/image" Target="../media/image1653.png"/><Relationship Id="rId136" Type="http://schemas.openxmlformats.org/officeDocument/2006/relationships/image" Target="../media/image1663.png"/><Relationship Id="rId157" Type="http://schemas.openxmlformats.org/officeDocument/2006/relationships/customXml" Target="../ink/ink1755.xml"/><Relationship Id="rId178" Type="http://schemas.openxmlformats.org/officeDocument/2006/relationships/image" Target="../media/image1682.png"/><Relationship Id="rId61" Type="http://schemas.openxmlformats.org/officeDocument/2006/relationships/image" Target="../media/image1626.png"/><Relationship Id="rId82" Type="http://schemas.openxmlformats.org/officeDocument/2006/relationships/customXml" Target="../ink/ink1716.xml"/><Relationship Id="rId199" Type="http://schemas.openxmlformats.org/officeDocument/2006/relationships/customXml" Target="../ink/ink1777.xml"/><Relationship Id="rId203" Type="http://schemas.openxmlformats.org/officeDocument/2006/relationships/customXml" Target="../ink/ink1779.xml"/><Relationship Id="rId19" Type="http://schemas.openxmlformats.org/officeDocument/2006/relationships/image" Target="../media/image1605.png"/><Relationship Id="rId224" Type="http://schemas.openxmlformats.org/officeDocument/2006/relationships/image" Target="../media/image1704.png"/><Relationship Id="rId30" Type="http://schemas.openxmlformats.org/officeDocument/2006/relationships/customXml" Target="../ink/ink1690.xml"/><Relationship Id="rId105" Type="http://schemas.openxmlformats.org/officeDocument/2006/relationships/image" Target="../media/image1648.png"/><Relationship Id="rId126" Type="http://schemas.openxmlformats.org/officeDocument/2006/relationships/customXml" Target="../ink/ink1738.xml"/><Relationship Id="rId147" Type="http://schemas.openxmlformats.org/officeDocument/2006/relationships/image" Target="../media/image1668.png"/><Relationship Id="rId168" Type="http://schemas.openxmlformats.org/officeDocument/2006/relationships/customXml" Target="../ink/ink1761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51.xml"/><Relationship Id="rId21" Type="http://schemas.openxmlformats.org/officeDocument/2006/relationships/customXml" Target="../ink/ink1802.xml"/><Relationship Id="rId42" Type="http://schemas.openxmlformats.org/officeDocument/2006/relationships/image" Target="../media/image1721.png"/><Relationship Id="rId63" Type="http://schemas.openxmlformats.org/officeDocument/2006/relationships/customXml" Target="../ink/ink1823.xml"/><Relationship Id="rId84" Type="http://schemas.openxmlformats.org/officeDocument/2006/relationships/customXml" Target="../ink/ink1834.xml"/><Relationship Id="rId138" Type="http://schemas.openxmlformats.org/officeDocument/2006/relationships/image" Target="../media/image1766.png"/><Relationship Id="rId159" Type="http://schemas.openxmlformats.org/officeDocument/2006/relationships/image" Target="../media/image1776.png"/><Relationship Id="rId170" Type="http://schemas.openxmlformats.org/officeDocument/2006/relationships/customXml" Target="../ink/ink1880.xml"/><Relationship Id="rId191" Type="http://schemas.openxmlformats.org/officeDocument/2006/relationships/customXml" Target="../ink/ink1891.xml"/><Relationship Id="rId205" Type="http://schemas.openxmlformats.org/officeDocument/2006/relationships/image" Target="../media/image1798.png"/><Relationship Id="rId107" Type="http://schemas.openxmlformats.org/officeDocument/2006/relationships/image" Target="../media/image1753.png"/><Relationship Id="rId11" Type="http://schemas.openxmlformats.org/officeDocument/2006/relationships/customXml" Target="../ink/ink1797.xml"/><Relationship Id="rId32" Type="http://schemas.openxmlformats.org/officeDocument/2006/relationships/image" Target="../media/image1716.png"/><Relationship Id="rId53" Type="http://schemas.openxmlformats.org/officeDocument/2006/relationships/customXml" Target="../ink/ink1818.xml"/><Relationship Id="rId74" Type="http://schemas.openxmlformats.org/officeDocument/2006/relationships/image" Target="../media/image1737.png"/><Relationship Id="rId128" Type="http://schemas.openxmlformats.org/officeDocument/2006/relationships/image" Target="../media/image1763.png"/><Relationship Id="rId149" Type="http://schemas.openxmlformats.org/officeDocument/2006/relationships/image" Target="../media/image1771.png"/><Relationship Id="rId5" Type="http://schemas.openxmlformats.org/officeDocument/2006/relationships/customXml" Target="../ink/ink1793.xml"/><Relationship Id="rId95" Type="http://schemas.openxmlformats.org/officeDocument/2006/relationships/image" Target="../media/image1747.png"/><Relationship Id="rId160" Type="http://schemas.openxmlformats.org/officeDocument/2006/relationships/customXml" Target="../ink/ink1875.xml"/><Relationship Id="rId181" Type="http://schemas.openxmlformats.org/officeDocument/2006/relationships/image" Target="../media/image1787.png"/><Relationship Id="rId216" Type="http://schemas.openxmlformats.org/officeDocument/2006/relationships/image" Target="../media/image1803.png"/><Relationship Id="rId22" Type="http://schemas.openxmlformats.org/officeDocument/2006/relationships/image" Target="../media/image1711.png"/><Relationship Id="rId43" Type="http://schemas.openxmlformats.org/officeDocument/2006/relationships/customXml" Target="../ink/ink1813.xml"/><Relationship Id="rId64" Type="http://schemas.openxmlformats.org/officeDocument/2006/relationships/image" Target="../media/image1732.png"/><Relationship Id="rId118" Type="http://schemas.openxmlformats.org/officeDocument/2006/relationships/image" Target="../media/image1758.png"/><Relationship Id="rId139" Type="http://schemas.openxmlformats.org/officeDocument/2006/relationships/customXml" Target="../ink/ink1864.xml"/><Relationship Id="rId85" Type="http://schemas.openxmlformats.org/officeDocument/2006/relationships/image" Target="../media/image1742.png"/><Relationship Id="rId150" Type="http://schemas.openxmlformats.org/officeDocument/2006/relationships/customXml" Target="../ink/ink1870.xml"/><Relationship Id="rId171" Type="http://schemas.openxmlformats.org/officeDocument/2006/relationships/image" Target="../media/image1782.png"/><Relationship Id="rId192" Type="http://schemas.openxmlformats.org/officeDocument/2006/relationships/image" Target="../media/image1792.png"/><Relationship Id="rId206" Type="http://schemas.openxmlformats.org/officeDocument/2006/relationships/customXml" Target="../ink/ink1899.xml"/><Relationship Id="rId12" Type="http://schemas.openxmlformats.org/officeDocument/2006/relationships/image" Target="../media/image1706.png"/><Relationship Id="rId33" Type="http://schemas.openxmlformats.org/officeDocument/2006/relationships/customXml" Target="../ink/ink1808.xml"/><Relationship Id="rId108" Type="http://schemas.openxmlformats.org/officeDocument/2006/relationships/customXml" Target="../ink/ink1846.xml"/><Relationship Id="rId129" Type="http://schemas.openxmlformats.org/officeDocument/2006/relationships/customXml" Target="../ink/ink1857.xml"/><Relationship Id="rId54" Type="http://schemas.openxmlformats.org/officeDocument/2006/relationships/image" Target="../media/image1727.png"/><Relationship Id="rId75" Type="http://schemas.openxmlformats.org/officeDocument/2006/relationships/customXml" Target="../ink/ink1829.xml"/><Relationship Id="rId96" Type="http://schemas.openxmlformats.org/officeDocument/2006/relationships/customXml" Target="../ink/ink1840.xml"/><Relationship Id="rId140" Type="http://schemas.openxmlformats.org/officeDocument/2006/relationships/image" Target="../media/image1767.png"/><Relationship Id="rId161" Type="http://schemas.openxmlformats.org/officeDocument/2006/relationships/image" Target="../media/image1777.png"/><Relationship Id="rId182" Type="http://schemas.openxmlformats.org/officeDocument/2006/relationships/customXml" Target="../ink/ink1886.xml"/><Relationship Id="rId6" Type="http://schemas.openxmlformats.org/officeDocument/2006/relationships/image" Target="../media/image1704.png"/><Relationship Id="rId23" Type="http://schemas.openxmlformats.org/officeDocument/2006/relationships/customXml" Target="../ink/ink1803.xml"/><Relationship Id="rId119" Type="http://schemas.openxmlformats.org/officeDocument/2006/relationships/customXml" Target="../ink/ink1852.xml"/><Relationship Id="rId44" Type="http://schemas.openxmlformats.org/officeDocument/2006/relationships/image" Target="../media/image1722.png"/><Relationship Id="rId65" Type="http://schemas.openxmlformats.org/officeDocument/2006/relationships/customXml" Target="../ink/ink1824.xml"/><Relationship Id="rId86" Type="http://schemas.openxmlformats.org/officeDocument/2006/relationships/customXml" Target="../ink/ink1835.xml"/><Relationship Id="rId130" Type="http://schemas.openxmlformats.org/officeDocument/2006/relationships/customXml" Target="../ink/ink1858.xml"/><Relationship Id="rId151" Type="http://schemas.openxmlformats.org/officeDocument/2006/relationships/image" Target="../media/image1772.png"/><Relationship Id="rId172" Type="http://schemas.openxmlformats.org/officeDocument/2006/relationships/customXml" Target="../ink/ink1881.xml"/><Relationship Id="rId193" Type="http://schemas.openxmlformats.org/officeDocument/2006/relationships/customXml" Target="../ink/ink1892.xml"/><Relationship Id="rId207" Type="http://schemas.openxmlformats.org/officeDocument/2006/relationships/image" Target="../media/image1799.png"/><Relationship Id="rId13" Type="http://schemas.openxmlformats.org/officeDocument/2006/relationships/customXml" Target="../ink/ink1798.xml"/><Relationship Id="rId109" Type="http://schemas.openxmlformats.org/officeDocument/2006/relationships/image" Target="../media/image1754.png"/><Relationship Id="rId34" Type="http://schemas.openxmlformats.org/officeDocument/2006/relationships/image" Target="../media/image1717.png"/><Relationship Id="rId55" Type="http://schemas.openxmlformats.org/officeDocument/2006/relationships/customXml" Target="../ink/ink1819.xml"/><Relationship Id="rId76" Type="http://schemas.openxmlformats.org/officeDocument/2006/relationships/image" Target="../media/image1738.png"/><Relationship Id="rId97" Type="http://schemas.openxmlformats.org/officeDocument/2006/relationships/image" Target="../media/image1748.png"/><Relationship Id="rId120" Type="http://schemas.openxmlformats.org/officeDocument/2006/relationships/image" Target="../media/image1759.png"/><Relationship Id="rId141" Type="http://schemas.openxmlformats.org/officeDocument/2006/relationships/customXml" Target="../ink/ink1865.xml"/><Relationship Id="rId7" Type="http://schemas.openxmlformats.org/officeDocument/2006/relationships/customXml" Target="../ink/ink1794.xml"/><Relationship Id="rId162" Type="http://schemas.openxmlformats.org/officeDocument/2006/relationships/customXml" Target="../ink/ink1876.xml"/><Relationship Id="rId183" Type="http://schemas.openxmlformats.org/officeDocument/2006/relationships/image" Target="../media/image1788.png"/><Relationship Id="rId24" Type="http://schemas.openxmlformats.org/officeDocument/2006/relationships/image" Target="../media/image1712.png"/><Relationship Id="rId45" Type="http://schemas.openxmlformats.org/officeDocument/2006/relationships/customXml" Target="../ink/ink1814.xml"/><Relationship Id="rId66" Type="http://schemas.openxmlformats.org/officeDocument/2006/relationships/image" Target="../media/image1733.png"/><Relationship Id="rId87" Type="http://schemas.openxmlformats.org/officeDocument/2006/relationships/image" Target="../media/image1743.png"/><Relationship Id="rId110" Type="http://schemas.openxmlformats.org/officeDocument/2006/relationships/customXml" Target="../ink/ink1847.xml"/><Relationship Id="rId131" Type="http://schemas.openxmlformats.org/officeDocument/2006/relationships/image" Target="../media/image1764.png"/><Relationship Id="rId152" Type="http://schemas.openxmlformats.org/officeDocument/2006/relationships/customXml" Target="../ink/ink1871.xml"/><Relationship Id="rId173" Type="http://schemas.openxmlformats.org/officeDocument/2006/relationships/image" Target="../media/image1783.png"/><Relationship Id="rId194" Type="http://schemas.openxmlformats.org/officeDocument/2006/relationships/image" Target="../media/image1793.png"/><Relationship Id="rId208" Type="http://schemas.openxmlformats.org/officeDocument/2006/relationships/customXml" Target="../ink/ink1900.xml"/><Relationship Id="rId19" Type="http://schemas.openxmlformats.org/officeDocument/2006/relationships/customXml" Target="../ink/ink1801.xml"/><Relationship Id="rId14" Type="http://schemas.openxmlformats.org/officeDocument/2006/relationships/image" Target="../media/image1707.png"/><Relationship Id="rId30" Type="http://schemas.openxmlformats.org/officeDocument/2006/relationships/image" Target="../media/image1715.png"/><Relationship Id="rId35" Type="http://schemas.openxmlformats.org/officeDocument/2006/relationships/customXml" Target="../ink/ink1809.xml"/><Relationship Id="rId56" Type="http://schemas.openxmlformats.org/officeDocument/2006/relationships/image" Target="../media/image1728.png"/><Relationship Id="rId77" Type="http://schemas.openxmlformats.org/officeDocument/2006/relationships/customXml" Target="../ink/ink1830.xml"/><Relationship Id="rId100" Type="http://schemas.openxmlformats.org/officeDocument/2006/relationships/customXml" Target="../ink/ink1842.xml"/><Relationship Id="rId105" Type="http://schemas.openxmlformats.org/officeDocument/2006/relationships/image" Target="../media/image1752.png"/><Relationship Id="rId126" Type="http://schemas.openxmlformats.org/officeDocument/2006/relationships/image" Target="../media/image1762.png"/><Relationship Id="rId147" Type="http://schemas.openxmlformats.org/officeDocument/2006/relationships/customXml" Target="../ink/ink1868.xml"/><Relationship Id="rId168" Type="http://schemas.openxmlformats.org/officeDocument/2006/relationships/customXml" Target="../ink/ink1879.xml"/><Relationship Id="rId8" Type="http://schemas.openxmlformats.org/officeDocument/2006/relationships/customXml" Target="../ink/ink1795.xml"/><Relationship Id="rId51" Type="http://schemas.openxmlformats.org/officeDocument/2006/relationships/customXml" Target="../ink/ink1817.xml"/><Relationship Id="rId72" Type="http://schemas.openxmlformats.org/officeDocument/2006/relationships/image" Target="../media/image1736.png"/><Relationship Id="rId93" Type="http://schemas.openxmlformats.org/officeDocument/2006/relationships/image" Target="../media/image1746.png"/><Relationship Id="rId98" Type="http://schemas.openxmlformats.org/officeDocument/2006/relationships/customXml" Target="../ink/ink1841.xml"/><Relationship Id="rId121" Type="http://schemas.openxmlformats.org/officeDocument/2006/relationships/customXml" Target="../ink/ink1853.xml"/><Relationship Id="rId142" Type="http://schemas.openxmlformats.org/officeDocument/2006/relationships/image" Target="../media/image1768.png"/><Relationship Id="rId163" Type="http://schemas.openxmlformats.org/officeDocument/2006/relationships/image" Target="../media/image1778.png"/><Relationship Id="rId184" Type="http://schemas.openxmlformats.org/officeDocument/2006/relationships/customXml" Target="../ink/ink1887.xml"/><Relationship Id="rId189" Type="http://schemas.openxmlformats.org/officeDocument/2006/relationships/customXml" Target="../ink/ink1890.xml"/><Relationship Id="rId3" Type="http://schemas.openxmlformats.org/officeDocument/2006/relationships/image" Target="../media/image1635.png"/><Relationship Id="rId214" Type="http://schemas.openxmlformats.org/officeDocument/2006/relationships/image" Target="../media/image1802.png"/><Relationship Id="rId25" Type="http://schemas.openxmlformats.org/officeDocument/2006/relationships/customXml" Target="../ink/ink1804.xml"/><Relationship Id="rId46" Type="http://schemas.openxmlformats.org/officeDocument/2006/relationships/image" Target="../media/image1723.png"/><Relationship Id="rId67" Type="http://schemas.openxmlformats.org/officeDocument/2006/relationships/customXml" Target="../ink/ink1825.xml"/><Relationship Id="rId116" Type="http://schemas.openxmlformats.org/officeDocument/2006/relationships/image" Target="../media/image1757.png"/><Relationship Id="rId137" Type="http://schemas.openxmlformats.org/officeDocument/2006/relationships/customXml" Target="../ink/ink1863.xml"/><Relationship Id="rId158" Type="http://schemas.openxmlformats.org/officeDocument/2006/relationships/customXml" Target="../ink/ink1874.xml"/><Relationship Id="rId20" Type="http://schemas.openxmlformats.org/officeDocument/2006/relationships/image" Target="../media/image1710.png"/><Relationship Id="rId41" Type="http://schemas.openxmlformats.org/officeDocument/2006/relationships/customXml" Target="../ink/ink1812.xml"/><Relationship Id="rId62" Type="http://schemas.openxmlformats.org/officeDocument/2006/relationships/image" Target="../media/image1731.png"/><Relationship Id="rId83" Type="http://schemas.openxmlformats.org/officeDocument/2006/relationships/image" Target="../media/image1741.png"/><Relationship Id="rId88" Type="http://schemas.openxmlformats.org/officeDocument/2006/relationships/customXml" Target="../ink/ink1836.xml"/><Relationship Id="rId111" Type="http://schemas.openxmlformats.org/officeDocument/2006/relationships/image" Target="../media/image1755.png"/><Relationship Id="rId132" Type="http://schemas.openxmlformats.org/officeDocument/2006/relationships/customXml" Target="../ink/ink1859.xml"/><Relationship Id="rId153" Type="http://schemas.openxmlformats.org/officeDocument/2006/relationships/image" Target="../media/image1773.png"/><Relationship Id="rId174" Type="http://schemas.openxmlformats.org/officeDocument/2006/relationships/customXml" Target="../ink/ink1882.xml"/><Relationship Id="rId179" Type="http://schemas.openxmlformats.org/officeDocument/2006/relationships/image" Target="../media/image1786.png"/><Relationship Id="rId195" Type="http://schemas.openxmlformats.org/officeDocument/2006/relationships/customXml" Target="../ink/ink1893.xml"/><Relationship Id="rId209" Type="http://schemas.openxmlformats.org/officeDocument/2006/relationships/customXml" Target="../ink/ink1901.xml"/><Relationship Id="rId190" Type="http://schemas.openxmlformats.org/officeDocument/2006/relationships/image" Target="../media/image1791.png"/><Relationship Id="rId204" Type="http://schemas.openxmlformats.org/officeDocument/2006/relationships/customXml" Target="../ink/ink1898.xml"/><Relationship Id="rId15" Type="http://schemas.openxmlformats.org/officeDocument/2006/relationships/customXml" Target="../ink/ink1799.xml"/><Relationship Id="rId36" Type="http://schemas.openxmlformats.org/officeDocument/2006/relationships/image" Target="../media/image1718.png"/><Relationship Id="rId57" Type="http://schemas.openxmlformats.org/officeDocument/2006/relationships/customXml" Target="../ink/ink1820.xml"/><Relationship Id="rId106" Type="http://schemas.openxmlformats.org/officeDocument/2006/relationships/customXml" Target="../ink/ink1845.xml"/><Relationship Id="rId127" Type="http://schemas.openxmlformats.org/officeDocument/2006/relationships/customXml" Target="../ink/ink1856.xml"/><Relationship Id="rId10" Type="http://schemas.openxmlformats.org/officeDocument/2006/relationships/image" Target="../media/image1705.png"/><Relationship Id="rId31" Type="http://schemas.openxmlformats.org/officeDocument/2006/relationships/customXml" Target="../ink/ink1807.xml"/><Relationship Id="rId52" Type="http://schemas.openxmlformats.org/officeDocument/2006/relationships/image" Target="../media/image1726.png"/><Relationship Id="rId73" Type="http://schemas.openxmlformats.org/officeDocument/2006/relationships/customXml" Target="../ink/ink1828.xml"/><Relationship Id="rId78" Type="http://schemas.openxmlformats.org/officeDocument/2006/relationships/image" Target="../media/image1739.png"/><Relationship Id="rId94" Type="http://schemas.openxmlformats.org/officeDocument/2006/relationships/customXml" Target="../ink/ink1839.xml"/><Relationship Id="rId99" Type="http://schemas.openxmlformats.org/officeDocument/2006/relationships/image" Target="../media/image1749.png"/><Relationship Id="rId101" Type="http://schemas.openxmlformats.org/officeDocument/2006/relationships/image" Target="../media/image1750.png"/><Relationship Id="rId122" Type="http://schemas.openxmlformats.org/officeDocument/2006/relationships/image" Target="../media/image1760.png"/><Relationship Id="rId143" Type="http://schemas.openxmlformats.org/officeDocument/2006/relationships/customXml" Target="../ink/ink1866.xml"/><Relationship Id="rId148" Type="http://schemas.openxmlformats.org/officeDocument/2006/relationships/customXml" Target="../ink/ink1869.xml"/><Relationship Id="rId164" Type="http://schemas.openxmlformats.org/officeDocument/2006/relationships/customXml" Target="../ink/ink1877.xml"/><Relationship Id="rId169" Type="http://schemas.openxmlformats.org/officeDocument/2006/relationships/image" Target="../media/image1781.png"/><Relationship Id="rId185" Type="http://schemas.openxmlformats.org/officeDocument/2006/relationships/image" Target="../media/image1789.png"/><Relationship Id="rId4" Type="http://schemas.openxmlformats.org/officeDocument/2006/relationships/customXml" Target="../ink/ink1792.xml"/><Relationship Id="rId9" Type="http://schemas.openxmlformats.org/officeDocument/2006/relationships/customXml" Target="../ink/ink1796.xml"/><Relationship Id="rId180" Type="http://schemas.openxmlformats.org/officeDocument/2006/relationships/customXml" Target="../ink/ink1885.xml"/><Relationship Id="rId210" Type="http://schemas.openxmlformats.org/officeDocument/2006/relationships/image" Target="../media/image1800.png"/><Relationship Id="rId215" Type="http://schemas.openxmlformats.org/officeDocument/2006/relationships/customXml" Target="../ink/ink1904.xml"/><Relationship Id="rId26" Type="http://schemas.openxmlformats.org/officeDocument/2006/relationships/image" Target="../media/image1713.png"/><Relationship Id="rId47" Type="http://schemas.openxmlformats.org/officeDocument/2006/relationships/customXml" Target="../ink/ink1815.xml"/><Relationship Id="rId68" Type="http://schemas.openxmlformats.org/officeDocument/2006/relationships/image" Target="../media/image1734.png"/><Relationship Id="rId89" Type="http://schemas.openxmlformats.org/officeDocument/2006/relationships/image" Target="../media/image1744.png"/><Relationship Id="rId112" Type="http://schemas.openxmlformats.org/officeDocument/2006/relationships/customXml" Target="../ink/ink1848.xml"/><Relationship Id="rId133" Type="http://schemas.openxmlformats.org/officeDocument/2006/relationships/customXml" Target="../ink/ink1860.xml"/><Relationship Id="rId154" Type="http://schemas.openxmlformats.org/officeDocument/2006/relationships/customXml" Target="../ink/ink1872.xml"/><Relationship Id="rId175" Type="http://schemas.openxmlformats.org/officeDocument/2006/relationships/image" Target="../media/image1784.png"/><Relationship Id="rId196" Type="http://schemas.openxmlformats.org/officeDocument/2006/relationships/image" Target="../media/image1794.png"/><Relationship Id="rId200" Type="http://schemas.openxmlformats.org/officeDocument/2006/relationships/image" Target="../media/image1796.png"/><Relationship Id="rId16" Type="http://schemas.openxmlformats.org/officeDocument/2006/relationships/image" Target="../media/image1708.png"/><Relationship Id="rId37" Type="http://schemas.openxmlformats.org/officeDocument/2006/relationships/customXml" Target="../ink/ink1810.xml"/><Relationship Id="rId58" Type="http://schemas.openxmlformats.org/officeDocument/2006/relationships/image" Target="../media/image1729.png"/><Relationship Id="rId79" Type="http://schemas.openxmlformats.org/officeDocument/2006/relationships/customXml" Target="../ink/ink1831.xml"/><Relationship Id="rId102" Type="http://schemas.openxmlformats.org/officeDocument/2006/relationships/customXml" Target="../ink/ink1843.xml"/><Relationship Id="rId123" Type="http://schemas.openxmlformats.org/officeDocument/2006/relationships/customXml" Target="../ink/ink1854.xml"/><Relationship Id="rId144" Type="http://schemas.openxmlformats.org/officeDocument/2006/relationships/image" Target="../media/image1769.png"/><Relationship Id="rId90" Type="http://schemas.openxmlformats.org/officeDocument/2006/relationships/customXml" Target="../ink/ink1837.xml"/><Relationship Id="rId165" Type="http://schemas.openxmlformats.org/officeDocument/2006/relationships/image" Target="../media/image1779.png"/><Relationship Id="rId186" Type="http://schemas.openxmlformats.org/officeDocument/2006/relationships/customXml" Target="../ink/ink1888.xml"/><Relationship Id="rId211" Type="http://schemas.openxmlformats.org/officeDocument/2006/relationships/customXml" Target="../ink/ink1902.xml"/><Relationship Id="rId27" Type="http://schemas.openxmlformats.org/officeDocument/2006/relationships/customXml" Target="../ink/ink1805.xml"/><Relationship Id="rId48" Type="http://schemas.openxmlformats.org/officeDocument/2006/relationships/image" Target="../media/image1724.png"/><Relationship Id="rId69" Type="http://schemas.openxmlformats.org/officeDocument/2006/relationships/customXml" Target="../ink/ink1826.xml"/><Relationship Id="rId113" Type="http://schemas.openxmlformats.org/officeDocument/2006/relationships/customXml" Target="../ink/ink1849.xml"/><Relationship Id="rId134" Type="http://schemas.openxmlformats.org/officeDocument/2006/relationships/image" Target="../media/image1765.png"/><Relationship Id="rId80" Type="http://schemas.openxmlformats.org/officeDocument/2006/relationships/image" Target="../media/image1740.png"/><Relationship Id="rId155" Type="http://schemas.openxmlformats.org/officeDocument/2006/relationships/image" Target="../media/image1774.png"/><Relationship Id="rId176" Type="http://schemas.openxmlformats.org/officeDocument/2006/relationships/customXml" Target="../ink/ink1883.xml"/><Relationship Id="rId197" Type="http://schemas.openxmlformats.org/officeDocument/2006/relationships/customXml" Target="../ink/ink1894.xml"/><Relationship Id="rId201" Type="http://schemas.openxmlformats.org/officeDocument/2006/relationships/customXml" Target="../ink/ink1896.xml"/><Relationship Id="rId17" Type="http://schemas.openxmlformats.org/officeDocument/2006/relationships/customXml" Target="../ink/ink1800.xml"/><Relationship Id="rId38" Type="http://schemas.openxmlformats.org/officeDocument/2006/relationships/image" Target="../media/image1719.png"/><Relationship Id="rId59" Type="http://schemas.openxmlformats.org/officeDocument/2006/relationships/customXml" Target="../ink/ink1821.xml"/><Relationship Id="rId103" Type="http://schemas.openxmlformats.org/officeDocument/2006/relationships/image" Target="../media/image1751.png"/><Relationship Id="rId124" Type="http://schemas.openxmlformats.org/officeDocument/2006/relationships/image" Target="../media/image1761.png"/><Relationship Id="rId70" Type="http://schemas.openxmlformats.org/officeDocument/2006/relationships/image" Target="../media/image1735.png"/><Relationship Id="rId91" Type="http://schemas.openxmlformats.org/officeDocument/2006/relationships/image" Target="../media/image1745.png"/><Relationship Id="rId145" Type="http://schemas.openxmlformats.org/officeDocument/2006/relationships/customXml" Target="../ink/ink1867.xml"/><Relationship Id="rId166" Type="http://schemas.openxmlformats.org/officeDocument/2006/relationships/customXml" Target="../ink/ink1878.xml"/><Relationship Id="rId187" Type="http://schemas.openxmlformats.org/officeDocument/2006/relationships/image" Target="../media/image1790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801.png"/><Relationship Id="rId28" Type="http://schemas.openxmlformats.org/officeDocument/2006/relationships/image" Target="../media/image1714.png"/><Relationship Id="rId49" Type="http://schemas.openxmlformats.org/officeDocument/2006/relationships/customXml" Target="../ink/ink1816.xml"/><Relationship Id="rId114" Type="http://schemas.openxmlformats.org/officeDocument/2006/relationships/image" Target="../media/image1756.png"/><Relationship Id="rId60" Type="http://schemas.openxmlformats.org/officeDocument/2006/relationships/image" Target="../media/image1730.png"/><Relationship Id="rId81" Type="http://schemas.openxmlformats.org/officeDocument/2006/relationships/customXml" Target="../ink/ink1832.xml"/><Relationship Id="rId135" Type="http://schemas.openxmlformats.org/officeDocument/2006/relationships/customXml" Target="../ink/ink1861.xml"/><Relationship Id="rId156" Type="http://schemas.openxmlformats.org/officeDocument/2006/relationships/customXml" Target="../ink/ink1873.xml"/><Relationship Id="rId177" Type="http://schemas.openxmlformats.org/officeDocument/2006/relationships/image" Target="../media/image1785.png"/><Relationship Id="rId198" Type="http://schemas.openxmlformats.org/officeDocument/2006/relationships/image" Target="../media/image1795.png"/><Relationship Id="rId202" Type="http://schemas.openxmlformats.org/officeDocument/2006/relationships/image" Target="../media/image1797.png"/><Relationship Id="rId18" Type="http://schemas.openxmlformats.org/officeDocument/2006/relationships/image" Target="../media/image1709.png"/><Relationship Id="rId39" Type="http://schemas.openxmlformats.org/officeDocument/2006/relationships/customXml" Target="../ink/ink1811.xml"/><Relationship Id="rId50" Type="http://schemas.openxmlformats.org/officeDocument/2006/relationships/image" Target="../media/image1725.png"/><Relationship Id="rId104" Type="http://schemas.openxmlformats.org/officeDocument/2006/relationships/customXml" Target="../ink/ink1844.xml"/><Relationship Id="rId125" Type="http://schemas.openxmlformats.org/officeDocument/2006/relationships/customXml" Target="../ink/ink1855.xml"/><Relationship Id="rId146" Type="http://schemas.openxmlformats.org/officeDocument/2006/relationships/image" Target="../media/image1770.png"/><Relationship Id="rId167" Type="http://schemas.openxmlformats.org/officeDocument/2006/relationships/image" Target="../media/image1780.png"/><Relationship Id="rId188" Type="http://schemas.openxmlformats.org/officeDocument/2006/relationships/customXml" Target="../ink/ink1889.xml"/><Relationship Id="rId71" Type="http://schemas.openxmlformats.org/officeDocument/2006/relationships/customXml" Target="../ink/ink1827.xml"/><Relationship Id="rId92" Type="http://schemas.openxmlformats.org/officeDocument/2006/relationships/customXml" Target="../ink/ink1838.xml"/><Relationship Id="rId213" Type="http://schemas.openxmlformats.org/officeDocument/2006/relationships/customXml" Target="../ink/ink1903.xml"/><Relationship Id="rId2" Type="http://schemas.openxmlformats.org/officeDocument/2006/relationships/customXml" Target="../ink/ink1791.xml"/><Relationship Id="rId29" Type="http://schemas.openxmlformats.org/officeDocument/2006/relationships/customXml" Target="../ink/ink1806.xml"/><Relationship Id="rId40" Type="http://schemas.openxmlformats.org/officeDocument/2006/relationships/image" Target="../media/image1720.png"/><Relationship Id="rId115" Type="http://schemas.openxmlformats.org/officeDocument/2006/relationships/customXml" Target="../ink/ink1850.xml"/><Relationship Id="rId136" Type="http://schemas.openxmlformats.org/officeDocument/2006/relationships/customXml" Target="../ink/ink1862.xml"/><Relationship Id="rId157" Type="http://schemas.openxmlformats.org/officeDocument/2006/relationships/image" Target="../media/image1775.png"/><Relationship Id="rId178" Type="http://schemas.openxmlformats.org/officeDocument/2006/relationships/customXml" Target="../ink/ink1884.xml"/><Relationship Id="rId61" Type="http://schemas.openxmlformats.org/officeDocument/2006/relationships/customXml" Target="../ink/ink1822.xml"/><Relationship Id="rId82" Type="http://schemas.openxmlformats.org/officeDocument/2006/relationships/customXml" Target="../ink/ink1833.xml"/><Relationship Id="rId199" Type="http://schemas.openxmlformats.org/officeDocument/2006/relationships/customXml" Target="../ink/ink1895.xml"/><Relationship Id="rId203" Type="http://schemas.openxmlformats.org/officeDocument/2006/relationships/customXml" Target="../ink/ink189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13.png"/><Relationship Id="rId117" Type="http://schemas.openxmlformats.org/officeDocument/2006/relationships/customXml" Target="../ink/ink1964.xml"/><Relationship Id="rId21" Type="http://schemas.openxmlformats.org/officeDocument/2006/relationships/customXml" Target="../ink/ink1915.xml"/><Relationship Id="rId42" Type="http://schemas.openxmlformats.org/officeDocument/2006/relationships/customXml" Target="../ink/ink1926.xml"/><Relationship Id="rId47" Type="http://schemas.openxmlformats.org/officeDocument/2006/relationships/image" Target="../media/image1823.png"/><Relationship Id="rId63" Type="http://schemas.openxmlformats.org/officeDocument/2006/relationships/image" Target="../media/image1831.png"/><Relationship Id="rId68" Type="http://schemas.openxmlformats.org/officeDocument/2006/relationships/customXml" Target="../ink/ink1939.xml"/><Relationship Id="rId84" Type="http://schemas.openxmlformats.org/officeDocument/2006/relationships/image" Target="../media/image1841.png"/><Relationship Id="rId89" Type="http://schemas.openxmlformats.org/officeDocument/2006/relationships/customXml" Target="../ink/ink1950.xml"/><Relationship Id="rId112" Type="http://schemas.openxmlformats.org/officeDocument/2006/relationships/image" Target="../media/image1855.png"/><Relationship Id="rId16" Type="http://schemas.openxmlformats.org/officeDocument/2006/relationships/image" Target="../media/image1808.png"/><Relationship Id="rId107" Type="http://schemas.openxmlformats.org/officeDocument/2006/relationships/customXml" Target="../ink/ink1959.xml"/><Relationship Id="rId11" Type="http://schemas.openxmlformats.org/officeDocument/2006/relationships/customXml" Target="../ink/ink1910.xml"/><Relationship Id="rId32" Type="http://schemas.openxmlformats.org/officeDocument/2006/relationships/image" Target="../media/image1816.png"/><Relationship Id="rId37" Type="http://schemas.openxmlformats.org/officeDocument/2006/relationships/customXml" Target="../ink/ink1923.xml"/><Relationship Id="rId53" Type="http://schemas.openxmlformats.org/officeDocument/2006/relationships/image" Target="../media/image1826.png"/><Relationship Id="rId58" Type="http://schemas.openxmlformats.org/officeDocument/2006/relationships/customXml" Target="../ink/ink1934.xml"/><Relationship Id="rId74" Type="http://schemas.openxmlformats.org/officeDocument/2006/relationships/image" Target="../media/image1836.png"/><Relationship Id="rId79" Type="http://schemas.openxmlformats.org/officeDocument/2006/relationships/customXml" Target="../ink/ink1945.xml"/><Relationship Id="rId102" Type="http://schemas.openxmlformats.org/officeDocument/2006/relationships/image" Target="../media/image1850.png"/><Relationship Id="rId123" Type="http://schemas.openxmlformats.org/officeDocument/2006/relationships/image" Target="../media/image1860.png"/><Relationship Id="rId5" Type="http://schemas.openxmlformats.org/officeDocument/2006/relationships/customXml" Target="../ink/ink1907.xml"/><Relationship Id="rId90" Type="http://schemas.openxmlformats.org/officeDocument/2006/relationships/image" Target="../media/image1844.png"/><Relationship Id="rId95" Type="http://schemas.openxmlformats.org/officeDocument/2006/relationships/customXml" Target="../ink/ink1953.xml"/><Relationship Id="rId22" Type="http://schemas.openxmlformats.org/officeDocument/2006/relationships/image" Target="../media/image1811.png"/><Relationship Id="rId27" Type="http://schemas.openxmlformats.org/officeDocument/2006/relationships/customXml" Target="../ink/ink1918.xml"/><Relationship Id="rId43" Type="http://schemas.openxmlformats.org/officeDocument/2006/relationships/image" Target="../media/image1821.png"/><Relationship Id="rId48" Type="http://schemas.openxmlformats.org/officeDocument/2006/relationships/customXml" Target="../ink/ink1929.xml"/><Relationship Id="rId64" Type="http://schemas.openxmlformats.org/officeDocument/2006/relationships/customXml" Target="../ink/ink1937.xml"/><Relationship Id="rId69" Type="http://schemas.openxmlformats.org/officeDocument/2006/relationships/image" Target="../media/image1834.png"/><Relationship Id="rId113" Type="http://schemas.openxmlformats.org/officeDocument/2006/relationships/customXml" Target="../ink/ink1962.xml"/><Relationship Id="rId118" Type="http://schemas.openxmlformats.org/officeDocument/2006/relationships/image" Target="../media/image1858.png"/><Relationship Id="rId80" Type="http://schemas.openxmlformats.org/officeDocument/2006/relationships/image" Target="../media/image1839.png"/><Relationship Id="rId85" Type="http://schemas.openxmlformats.org/officeDocument/2006/relationships/customXml" Target="../ink/ink1948.xml"/><Relationship Id="rId12" Type="http://schemas.openxmlformats.org/officeDocument/2006/relationships/image" Target="../media/image1806.png"/><Relationship Id="rId17" Type="http://schemas.openxmlformats.org/officeDocument/2006/relationships/customXml" Target="../ink/ink1913.xml"/><Relationship Id="rId33" Type="http://schemas.openxmlformats.org/officeDocument/2006/relationships/customXml" Target="../ink/ink1921.xml"/><Relationship Id="rId38" Type="http://schemas.openxmlformats.org/officeDocument/2006/relationships/customXml" Target="../ink/ink1924.xml"/><Relationship Id="rId59" Type="http://schemas.openxmlformats.org/officeDocument/2006/relationships/image" Target="../media/image1829.png"/><Relationship Id="rId103" Type="http://schemas.openxmlformats.org/officeDocument/2006/relationships/customXml" Target="../ink/ink1957.xml"/><Relationship Id="rId108" Type="http://schemas.openxmlformats.org/officeDocument/2006/relationships/image" Target="../media/image1853.png"/><Relationship Id="rId124" Type="http://schemas.openxmlformats.org/officeDocument/2006/relationships/customXml" Target="../ink/ink1968.xml"/><Relationship Id="rId54" Type="http://schemas.openxmlformats.org/officeDocument/2006/relationships/customXml" Target="../ink/ink1932.xml"/><Relationship Id="rId70" Type="http://schemas.openxmlformats.org/officeDocument/2006/relationships/customXml" Target="../ink/ink1940.xml"/><Relationship Id="rId75" Type="http://schemas.openxmlformats.org/officeDocument/2006/relationships/customXml" Target="../ink/ink1943.xml"/><Relationship Id="rId91" Type="http://schemas.openxmlformats.org/officeDocument/2006/relationships/customXml" Target="../ink/ink1951.xml"/><Relationship Id="rId96" Type="http://schemas.openxmlformats.org/officeDocument/2006/relationships/image" Target="../media/image18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4.png"/><Relationship Id="rId23" Type="http://schemas.openxmlformats.org/officeDocument/2006/relationships/customXml" Target="../ink/ink1916.xml"/><Relationship Id="rId28" Type="http://schemas.openxmlformats.org/officeDocument/2006/relationships/image" Target="../media/image1814.png"/><Relationship Id="rId49" Type="http://schemas.openxmlformats.org/officeDocument/2006/relationships/image" Target="../media/image1824.png"/><Relationship Id="rId114" Type="http://schemas.openxmlformats.org/officeDocument/2006/relationships/image" Target="../media/image1856.png"/><Relationship Id="rId119" Type="http://schemas.openxmlformats.org/officeDocument/2006/relationships/customXml" Target="../ink/ink1965.xml"/><Relationship Id="rId44" Type="http://schemas.openxmlformats.org/officeDocument/2006/relationships/customXml" Target="../ink/ink1927.xml"/><Relationship Id="rId60" Type="http://schemas.openxmlformats.org/officeDocument/2006/relationships/customXml" Target="../ink/ink1935.xml"/><Relationship Id="rId65" Type="http://schemas.openxmlformats.org/officeDocument/2006/relationships/image" Target="../media/image1832.png"/><Relationship Id="rId81" Type="http://schemas.openxmlformats.org/officeDocument/2006/relationships/customXml" Target="../ink/ink1946.xml"/><Relationship Id="rId86" Type="http://schemas.openxmlformats.org/officeDocument/2006/relationships/image" Target="../media/image1842.png"/><Relationship Id="rId13" Type="http://schemas.openxmlformats.org/officeDocument/2006/relationships/customXml" Target="../ink/ink1911.xml"/><Relationship Id="rId18" Type="http://schemas.openxmlformats.org/officeDocument/2006/relationships/image" Target="../media/image1809.png"/><Relationship Id="rId39" Type="http://schemas.openxmlformats.org/officeDocument/2006/relationships/image" Target="../media/image1819.png"/><Relationship Id="rId109" Type="http://schemas.openxmlformats.org/officeDocument/2006/relationships/customXml" Target="../ink/ink1960.xml"/><Relationship Id="rId34" Type="http://schemas.openxmlformats.org/officeDocument/2006/relationships/image" Target="../media/image1817.png"/><Relationship Id="rId50" Type="http://schemas.openxmlformats.org/officeDocument/2006/relationships/customXml" Target="../ink/ink1930.xml"/><Relationship Id="rId55" Type="http://schemas.openxmlformats.org/officeDocument/2006/relationships/image" Target="../media/image1827.png"/><Relationship Id="rId76" Type="http://schemas.openxmlformats.org/officeDocument/2006/relationships/image" Target="../media/image1837.png"/><Relationship Id="rId97" Type="http://schemas.openxmlformats.org/officeDocument/2006/relationships/customXml" Target="../ink/ink1954.xml"/><Relationship Id="rId104" Type="http://schemas.openxmlformats.org/officeDocument/2006/relationships/image" Target="../media/image1851.png"/><Relationship Id="rId120" Type="http://schemas.openxmlformats.org/officeDocument/2006/relationships/customXml" Target="../ink/ink1966.xml"/><Relationship Id="rId125" Type="http://schemas.openxmlformats.org/officeDocument/2006/relationships/image" Target="../media/image1861.png"/><Relationship Id="rId7" Type="http://schemas.openxmlformats.org/officeDocument/2006/relationships/customXml" Target="../ink/ink1908.xml"/><Relationship Id="rId71" Type="http://schemas.openxmlformats.org/officeDocument/2006/relationships/customXml" Target="../ink/ink1941.xml"/><Relationship Id="rId92" Type="http://schemas.openxmlformats.org/officeDocument/2006/relationships/image" Target="../media/image1845.png"/><Relationship Id="rId2" Type="http://schemas.openxmlformats.org/officeDocument/2006/relationships/customXml" Target="../ink/ink1905.xml"/><Relationship Id="rId29" Type="http://schemas.openxmlformats.org/officeDocument/2006/relationships/customXml" Target="../ink/ink1919.xml"/><Relationship Id="rId24" Type="http://schemas.openxmlformats.org/officeDocument/2006/relationships/image" Target="../media/image1812.png"/><Relationship Id="rId40" Type="http://schemas.openxmlformats.org/officeDocument/2006/relationships/customXml" Target="../ink/ink1925.xml"/><Relationship Id="rId45" Type="http://schemas.openxmlformats.org/officeDocument/2006/relationships/image" Target="../media/image1822.png"/><Relationship Id="rId66" Type="http://schemas.openxmlformats.org/officeDocument/2006/relationships/customXml" Target="../ink/ink1938.xml"/><Relationship Id="rId87" Type="http://schemas.openxmlformats.org/officeDocument/2006/relationships/customXml" Target="../ink/ink1949.xml"/><Relationship Id="rId110" Type="http://schemas.openxmlformats.org/officeDocument/2006/relationships/image" Target="../media/image1854.png"/><Relationship Id="rId115" Type="http://schemas.openxmlformats.org/officeDocument/2006/relationships/customXml" Target="../ink/ink1963.xml"/><Relationship Id="rId61" Type="http://schemas.openxmlformats.org/officeDocument/2006/relationships/image" Target="../media/image1830.png"/><Relationship Id="rId82" Type="http://schemas.openxmlformats.org/officeDocument/2006/relationships/image" Target="../media/image1840.png"/><Relationship Id="rId19" Type="http://schemas.openxmlformats.org/officeDocument/2006/relationships/customXml" Target="../ink/ink1914.xml"/><Relationship Id="rId14" Type="http://schemas.openxmlformats.org/officeDocument/2006/relationships/image" Target="../media/image1807.png"/><Relationship Id="rId30" Type="http://schemas.openxmlformats.org/officeDocument/2006/relationships/image" Target="../media/image1815.png"/><Relationship Id="rId35" Type="http://schemas.openxmlformats.org/officeDocument/2006/relationships/customXml" Target="../ink/ink1922.xml"/><Relationship Id="rId56" Type="http://schemas.openxmlformats.org/officeDocument/2006/relationships/customXml" Target="../ink/ink1933.xml"/><Relationship Id="rId77" Type="http://schemas.openxmlformats.org/officeDocument/2006/relationships/customXml" Target="../ink/ink1944.xml"/><Relationship Id="rId100" Type="http://schemas.openxmlformats.org/officeDocument/2006/relationships/image" Target="../media/image1849.png"/><Relationship Id="rId105" Type="http://schemas.openxmlformats.org/officeDocument/2006/relationships/customXml" Target="../ink/ink1958.xml"/><Relationship Id="rId8" Type="http://schemas.openxmlformats.org/officeDocument/2006/relationships/image" Target="../media/image1804.png"/><Relationship Id="rId51" Type="http://schemas.openxmlformats.org/officeDocument/2006/relationships/image" Target="../media/image1825.png"/><Relationship Id="rId72" Type="http://schemas.openxmlformats.org/officeDocument/2006/relationships/image" Target="../media/image1835.png"/><Relationship Id="rId93" Type="http://schemas.openxmlformats.org/officeDocument/2006/relationships/customXml" Target="../ink/ink1952.xml"/><Relationship Id="rId98" Type="http://schemas.openxmlformats.org/officeDocument/2006/relationships/image" Target="../media/image1848.png"/><Relationship Id="rId121" Type="http://schemas.openxmlformats.org/officeDocument/2006/relationships/image" Target="../media/image1859.png"/><Relationship Id="rId3" Type="http://schemas.openxmlformats.org/officeDocument/2006/relationships/image" Target="../media/image1635.png"/><Relationship Id="rId25" Type="http://schemas.openxmlformats.org/officeDocument/2006/relationships/customXml" Target="../ink/ink1917.xml"/><Relationship Id="rId46" Type="http://schemas.openxmlformats.org/officeDocument/2006/relationships/customXml" Target="../ink/ink1928.xml"/><Relationship Id="rId67" Type="http://schemas.openxmlformats.org/officeDocument/2006/relationships/image" Target="../media/image1833.png"/><Relationship Id="rId116" Type="http://schemas.openxmlformats.org/officeDocument/2006/relationships/image" Target="../media/image1857.png"/><Relationship Id="rId20" Type="http://schemas.openxmlformats.org/officeDocument/2006/relationships/image" Target="../media/image1810.png"/><Relationship Id="rId41" Type="http://schemas.openxmlformats.org/officeDocument/2006/relationships/image" Target="../media/image1820.png"/><Relationship Id="rId62" Type="http://schemas.openxmlformats.org/officeDocument/2006/relationships/customXml" Target="../ink/ink1936.xml"/><Relationship Id="rId83" Type="http://schemas.openxmlformats.org/officeDocument/2006/relationships/customXml" Target="../ink/ink1947.xml"/><Relationship Id="rId88" Type="http://schemas.openxmlformats.org/officeDocument/2006/relationships/image" Target="../media/image1843.png"/><Relationship Id="rId111" Type="http://schemas.openxmlformats.org/officeDocument/2006/relationships/customXml" Target="../ink/ink1961.xml"/><Relationship Id="rId15" Type="http://schemas.openxmlformats.org/officeDocument/2006/relationships/customXml" Target="../ink/ink1912.xml"/><Relationship Id="rId36" Type="http://schemas.openxmlformats.org/officeDocument/2006/relationships/image" Target="../media/image1818.png"/><Relationship Id="rId57" Type="http://schemas.openxmlformats.org/officeDocument/2006/relationships/image" Target="../media/image1828.png"/><Relationship Id="rId106" Type="http://schemas.openxmlformats.org/officeDocument/2006/relationships/image" Target="../media/image1852.png"/><Relationship Id="rId10" Type="http://schemas.openxmlformats.org/officeDocument/2006/relationships/image" Target="../media/image1805.png"/><Relationship Id="rId31" Type="http://schemas.openxmlformats.org/officeDocument/2006/relationships/customXml" Target="../ink/ink1920.xml"/><Relationship Id="rId52" Type="http://schemas.openxmlformats.org/officeDocument/2006/relationships/customXml" Target="../ink/ink1931.xml"/><Relationship Id="rId73" Type="http://schemas.openxmlformats.org/officeDocument/2006/relationships/customXml" Target="../ink/ink1942.xml"/><Relationship Id="rId78" Type="http://schemas.openxmlformats.org/officeDocument/2006/relationships/image" Target="../media/image1838.png"/><Relationship Id="rId94" Type="http://schemas.openxmlformats.org/officeDocument/2006/relationships/image" Target="../media/image1846.png"/><Relationship Id="rId99" Type="http://schemas.openxmlformats.org/officeDocument/2006/relationships/customXml" Target="../ink/ink1955.xml"/><Relationship Id="rId101" Type="http://schemas.openxmlformats.org/officeDocument/2006/relationships/customXml" Target="../ink/ink1956.xml"/><Relationship Id="rId122" Type="http://schemas.openxmlformats.org/officeDocument/2006/relationships/customXml" Target="../ink/ink1967.xml"/><Relationship Id="rId4" Type="http://schemas.openxmlformats.org/officeDocument/2006/relationships/customXml" Target="../ink/ink1906.xml"/><Relationship Id="rId9" Type="http://schemas.openxmlformats.org/officeDocument/2006/relationships/customXml" Target="../ink/ink190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customXml" Target="../ink/ink154.xml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customXml" Target="../ink/ink81.xml"/><Relationship Id="rId324" Type="http://schemas.openxmlformats.org/officeDocument/2006/relationships/image" Target="../media/image158.png"/><Relationship Id="rId170" Type="http://schemas.openxmlformats.org/officeDocument/2006/relationships/customXml" Target="../ink/ink87.xml"/><Relationship Id="rId226" Type="http://schemas.openxmlformats.org/officeDocument/2006/relationships/image" Target="../media/image111.png"/><Relationship Id="rId268" Type="http://schemas.openxmlformats.org/officeDocument/2006/relationships/image" Target="../media/image130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5.xml"/><Relationship Id="rId335" Type="http://schemas.openxmlformats.org/officeDocument/2006/relationships/customXml" Target="../ink/ink172.xml"/><Relationship Id="rId5" Type="http://schemas.openxmlformats.org/officeDocument/2006/relationships/image" Target="../media/image3.png"/><Relationship Id="rId181" Type="http://schemas.openxmlformats.org/officeDocument/2006/relationships/image" Target="../media/image89.png"/><Relationship Id="rId237" Type="http://schemas.openxmlformats.org/officeDocument/2006/relationships/customXml" Target="../ink/ink122.xml"/><Relationship Id="rId279" Type="http://schemas.openxmlformats.org/officeDocument/2006/relationships/customXml" Target="../ink/ink144.xml"/><Relationship Id="rId43" Type="http://schemas.openxmlformats.org/officeDocument/2006/relationships/image" Target="../media/image22.png"/><Relationship Id="rId139" Type="http://schemas.openxmlformats.org/officeDocument/2006/relationships/image" Target="../media/image69.png"/><Relationship Id="rId290" Type="http://schemas.openxmlformats.org/officeDocument/2006/relationships/image" Target="../media/image141.png"/><Relationship Id="rId304" Type="http://schemas.openxmlformats.org/officeDocument/2006/relationships/image" Target="../media/image148.png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8.xml"/><Relationship Id="rId206" Type="http://schemas.openxmlformats.org/officeDocument/2006/relationships/image" Target="../media/image101.png"/><Relationship Id="rId248" Type="http://schemas.openxmlformats.org/officeDocument/2006/relationships/image" Target="../media/image121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62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217" Type="http://schemas.openxmlformats.org/officeDocument/2006/relationships/customXml" Target="../ink/ink111.xml"/><Relationship Id="rId259" Type="http://schemas.openxmlformats.org/officeDocument/2006/relationships/customXml" Target="../ink/ink134.xml"/><Relationship Id="rId23" Type="http://schemas.openxmlformats.org/officeDocument/2006/relationships/image" Target="../media/image12.png"/><Relationship Id="rId119" Type="http://schemas.openxmlformats.org/officeDocument/2006/relationships/image" Target="../media/image59.png"/><Relationship Id="rId270" Type="http://schemas.openxmlformats.org/officeDocument/2006/relationships/image" Target="../media/image131.png"/><Relationship Id="rId326" Type="http://schemas.openxmlformats.org/officeDocument/2006/relationships/image" Target="../media/image159.png"/><Relationship Id="rId65" Type="http://schemas.openxmlformats.org/officeDocument/2006/relationships/image" Target="../media/image33.png"/><Relationship Id="rId130" Type="http://schemas.openxmlformats.org/officeDocument/2006/relationships/customXml" Target="../ink/ink66.xml"/><Relationship Id="rId172" Type="http://schemas.openxmlformats.org/officeDocument/2006/relationships/customXml" Target="../ink/ink88.xml"/><Relationship Id="rId228" Type="http://schemas.openxmlformats.org/officeDocument/2006/relationships/image" Target="../media/image112.png"/><Relationship Id="rId281" Type="http://schemas.openxmlformats.org/officeDocument/2006/relationships/customXml" Target="../ink/ink145.xml"/><Relationship Id="rId337" Type="http://schemas.openxmlformats.org/officeDocument/2006/relationships/customXml" Target="../ink/ink173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4.png"/><Relationship Id="rId183" Type="http://schemas.openxmlformats.org/officeDocument/2006/relationships/image" Target="../media/image90.png"/><Relationship Id="rId239" Type="http://schemas.openxmlformats.org/officeDocument/2006/relationships/customXml" Target="../ink/ink123.xml"/><Relationship Id="rId250" Type="http://schemas.openxmlformats.org/officeDocument/2006/relationships/image" Target="../media/image122.png"/><Relationship Id="rId292" Type="http://schemas.openxmlformats.org/officeDocument/2006/relationships/image" Target="../media/image142.png"/><Relationship Id="rId306" Type="http://schemas.openxmlformats.org/officeDocument/2006/relationships/image" Target="../media/image149.png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52" Type="http://schemas.openxmlformats.org/officeDocument/2006/relationships/customXml" Target="../ink/ink77.xml"/><Relationship Id="rId173" Type="http://schemas.openxmlformats.org/officeDocument/2006/relationships/image" Target="../media/image85.png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customXml" Target="../ink/ink117.xml"/><Relationship Id="rId240" Type="http://schemas.openxmlformats.org/officeDocument/2006/relationships/image" Target="../media/image117.png"/><Relationship Id="rId261" Type="http://schemas.openxmlformats.org/officeDocument/2006/relationships/customXml" Target="../ink/ink135.xml"/><Relationship Id="rId14" Type="http://schemas.openxmlformats.org/officeDocument/2006/relationships/customXml" Target="../ink/ink7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image" Target="../media/image137.png"/><Relationship Id="rId317" Type="http://schemas.openxmlformats.org/officeDocument/2006/relationships/customXml" Target="../ink/ink163.xml"/><Relationship Id="rId338" Type="http://schemas.openxmlformats.org/officeDocument/2006/relationships/customXml" Target="../ink/ink174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2.xml"/><Relationship Id="rId163" Type="http://schemas.openxmlformats.org/officeDocument/2006/relationships/image" Target="../media/image80.png"/><Relationship Id="rId184" Type="http://schemas.openxmlformats.org/officeDocument/2006/relationships/customXml" Target="../ink/ink94.xml"/><Relationship Id="rId219" Type="http://schemas.openxmlformats.org/officeDocument/2006/relationships/customXml" Target="../ink/ink112.xml"/><Relationship Id="rId230" Type="http://schemas.openxmlformats.org/officeDocument/2006/relationships/customXml" Target="../ink/ink118.xml"/><Relationship Id="rId251" Type="http://schemas.openxmlformats.org/officeDocument/2006/relationships/customXml" Target="../ink/ink129.xml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272" Type="http://schemas.openxmlformats.org/officeDocument/2006/relationships/image" Target="../media/image132.png"/><Relationship Id="rId293" Type="http://schemas.openxmlformats.org/officeDocument/2006/relationships/customXml" Target="../ink/ink151.xml"/><Relationship Id="rId307" Type="http://schemas.openxmlformats.org/officeDocument/2006/relationships/customXml" Target="../ink/ink158.xml"/><Relationship Id="rId328" Type="http://schemas.openxmlformats.org/officeDocument/2006/relationships/image" Target="../media/image160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7.xml"/><Relationship Id="rId153" Type="http://schemas.openxmlformats.org/officeDocument/2006/relationships/image" Target="../media/image76.png"/><Relationship Id="rId174" Type="http://schemas.openxmlformats.org/officeDocument/2006/relationships/customXml" Target="../ink/ink8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220" Type="http://schemas.openxmlformats.org/officeDocument/2006/relationships/image" Target="../media/image108.png"/><Relationship Id="rId241" Type="http://schemas.openxmlformats.org/officeDocument/2006/relationships/customXml" Target="../ink/ink124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262" Type="http://schemas.openxmlformats.org/officeDocument/2006/relationships/image" Target="../media/image127.png"/><Relationship Id="rId283" Type="http://schemas.openxmlformats.org/officeDocument/2006/relationships/customXml" Target="../ink/ink146.xml"/><Relationship Id="rId318" Type="http://schemas.openxmlformats.org/officeDocument/2006/relationships/image" Target="../media/image155.png"/><Relationship Id="rId339" Type="http://schemas.openxmlformats.org/officeDocument/2006/relationships/image" Target="../media/image165.png"/><Relationship Id="rId78" Type="http://schemas.openxmlformats.org/officeDocument/2006/relationships/customXml" Target="../ink/ink39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143" Type="http://schemas.openxmlformats.org/officeDocument/2006/relationships/image" Target="../media/image71.png"/><Relationship Id="rId164" Type="http://schemas.openxmlformats.org/officeDocument/2006/relationships/customXml" Target="../ink/ink84.xml"/><Relationship Id="rId185" Type="http://schemas.openxmlformats.org/officeDocument/2006/relationships/image" Target="../media/image91.png"/><Relationship Id="rId9" Type="http://schemas.openxmlformats.org/officeDocument/2006/relationships/image" Target="../media/image5.png"/><Relationship Id="rId210" Type="http://schemas.openxmlformats.org/officeDocument/2006/relationships/image" Target="../media/image103.png"/><Relationship Id="rId26" Type="http://schemas.openxmlformats.org/officeDocument/2006/relationships/customXml" Target="../ink/ink13.xml"/><Relationship Id="rId231" Type="http://schemas.openxmlformats.org/officeDocument/2006/relationships/image" Target="../media/image113.png"/><Relationship Id="rId252" Type="http://schemas.openxmlformats.org/officeDocument/2006/relationships/image" Target="../media/image123.png"/><Relationship Id="rId273" Type="http://schemas.openxmlformats.org/officeDocument/2006/relationships/customXml" Target="../ink/ink141.xml"/><Relationship Id="rId294" Type="http://schemas.openxmlformats.org/officeDocument/2006/relationships/image" Target="../media/image143.png"/><Relationship Id="rId308" Type="http://schemas.openxmlformats.org/officeDocument/2006/relationships/image" Target="../media/image150.png"/><Relationship Id="rId329" Type="http://schemas.openxmlformats.org/officeDocument/2006/relationships/customXml" Target="../ink/ink169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8.xml"/><Relationship Id="rId175" Type="http://schemas.openxmlformats.org/officeDocument/2006/relationships/image" Target="../media/image86.png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3.xml"/><Relationship Id="rId242" Type="http://schemas.openxmlformats.org/officeDocument/2006/relationships/image" Target="../media/image118.png"/><Relationship Id="rId263" Type="http://schemas.openxmlformats.org/officeDocument/2006/relationships/customXml" Target="../ink/ink136.xml"/><Relationship Id="rId284" Type="http://schemas.openxmlformats.org/officeDocument/2006/relationships/image" Target="../media/image138.png"/><Relationship Id="rId319" Type="http://schemas.openxmlformats.org/officeDocument/2006/relationships/customXml" Target="../ink/ink164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3.xml"/><Relationship Id="rId330" Type="http://schemas.openxmlformats.org/officeDocument/2006/relationships/image" Target="../media/image161.png"/><Relationship Id="rId90" Type="http://schemas.openxmlformats.org/officeDocument/2006/relationships/customXml" Target="../ink/ink45.xml"/><Relationship Id="rId165" Type="http://schemas.openxmlformats.org/officeDocument/2006/relationships/image" Target="../media/image81.png"/><Relationship Id="rId186" Type="http://schemas.openxmlformats.org/officeDocument/2006/relationships/customXml" Target="../ink/ink95.xml"/><Relationship Id="rId211" Type="http://schemas.openxmlformats.org/officeDocument/2006/relationships/customXml" Target="../ink/ink108.xml"/><Relationship Id="rId232" Type="http://schemas.openxmlformats.org/officeDocument/2006/relationships/customXml" Target="../ink/ink119.xml"/><Relationship Id="rId253" Type="http://schemas.openxmlformats.org/officeDocument/2006/relationships/customXml" Target="../ink/ink130.xml"/><Relationship Id="rId274" Type="http://schemas.openxmlformats.org/officeDocument/2006/relationships/image" Target="../media/image133.png"/><Relationship Id="rId295" Type="http://schemas.openxmlformats.org/officeDocument/2006/relationships/customXml" Target="../ink/ink152.xml"/><Relationship Id="rId309" Type="http://schemas.openxmlformats.org/officeDocument/2006/relationships/customXml" Target="../ink/ink159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8.xml"/><Relationship Id="rId320" Type="http://schemas.openxmlformats.org/officeDocument/2006/relationships/image" Target="../media/image156.png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90.xml"/><Relationship Id="rId197" Type="http://schemas.openxmlformats.org/officeDocument/2006/relationships/customXml" Target="../ink/ink101.xml"/><Relationship Id="rId201" Type="http://schemas.openxmlformats.org/officeDocument/2006/relationships/customXml" Target="../ink/ink103.xml"/><Relationship Id="rId222" Type="http://schemas.openxmlformats.org/officeDocument/2006/relationships/image" Target="../media/image109.png"/><Relationship Id="rId243" Type="http://schemas.openxmlformats.org/officeDocument/2006/relationships/customXml" Target="../ink/ink125.xml"/><Relationship Id="rId264" Type="http://schemas.openxmlformats.org/officeDocument/2006/relationships/image" Target="../media/image128.png"/><Relationship Id="rId285" Type="http://schemas.openxmlformats.org/officeDocument/2006/relationships/customXml" Target="../ink/ink147.xml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3.xml"/><Relationship Id="rId310" Type="http://schemas.openxmlformats.org/officeDocument/2006/relationships/image" Target="../media/image151.png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2.png"/><Relationship Id="rId166" Type="http://schemas.openxmlformats.org/officeDocument/2006/relationships/customXml" Target="../ink/ink85.xml"/><Relationship Id="rId187" Type="http://schemas.openxmlformats.org/officeDocument/2006/relationships/image" Target="../media/image92.png"/><Relationship Id="rId331" Type="http://schemas.openxmlformats.org/officeDocument/2006/relationships/customXml" Target="../ink/ink170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4.png"/><Relationship Id="rId233" Type="http://schemas.openxmlformats.org/officeDocument/2006/relationships/image" Target="../media/image114.png"/><Relationship Id="rId254" Type="http://schemas.openxmlformats.org/officeDocument/2006/relationships/image" Target="../media/image124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75" Type="http://schemas.openxmlformats.org/officeDocument/2006/relationships/customXml" Target="../ink/ink142.xml"/><Relationship Id="rId296" Type="http://schemas.openxmlformats.org/officeDocument/2006/relationships/image" Target="../media/image144.png"/><Relationship Id="rId300" Type="http://schemas.openxmlformats.org/officeDocument/2006/relationships/image" Target="../media/image146.png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7.png"/><Relationship Id="rId156" Type="http://schemas.openxmlformats.org/officeDocument/2006/relationships/customXml" Target="../ink/ink79.xml"/><Relationship Id="rId177" Type="http://schemas.openxmlformats.org/officeDocument/2006/relationships/image" Target="../media/image87.png"/><Relationship Id="rId198" Type="http://schemas.openxmlformats.org/officeDocument/2006/relationships/image" Target="../media/image97.png"/><Relationship Id="rId321" Type="http://schemas.openxmlformats.org/officeDocument/2006/relationships/customXml" Target="../ink/ink165.xml"/><Relationship Id="rId202" Type="http://schemas.openxmlformats.org/officeDocument/2006/relationships/image" Target="../media/image99.png"/><Relationship Id="rId223" Type="http://schemas.openxmlformats.org/officeDocument/2006/relationships/customXml" Target="../ink/ink114.xml"/><Relationship Id="rId244" Type="http://schemas.openxmlformats.org/officeDocument/2006/relationships/image" Target="../media/image119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265" Type="http://schemas.openxmlformats.org/officeDocument/2006/relationships/customXml" Target="../ink/ink137.xml"/><Relationship Id="rId286" Type="http://schemas.openxmlformats.org/officeDocument/2006/relationships/image" Target="../media/image13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customXml" Target="../ink/ink96.xml"/><Relationship Id="rId311" Type="http://schemas.openxmlformats.org/officeDocument/2006/relationships/customXml" Target="../ink/ink160.xml"/><Relationship Id="rId332" Type="http://schemas.openxmlformats.org/officeDocument/2006/relationships/image" Target="../media/image162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13" Type="http://schemas.openxmlformats.org/officeDocument/2006/relationships/customXml" Target="../ink/ink109.xml"/><Relationship Id="rId234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customXml" Target="../ink/ink131.xml"/><Relationship Id="rId276" Type="http://schemas.openxmlformats.org/officeDocument/2006/relationships/image" Target="../media/image134.png"/><Relationship Id="rId297" Type="http://schemas.openxmlformats.org/officeDocument/2006/relationships/customXml" Target="../ink/ink153.xml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customXml" Target="../ink/ink69.xml"/><Relationship Id="rId157" Type="http://schemas.openxmlformats.org/officeDocument/2006/relationships/image" Target="../media/image78.png"/><Relationship Id="rId178" Type="http://schemas.openxmlformats.org/officeDocument/2006/relationships/customXml" Target="../ink/ink91.xml"/><Relationship Id="rId301" Type="http://schemas.openxmlformats.org/officeDocument/2006/relationships/customXml" Target="../ink/ink155.xml"/><Relationship Id="rId322" Type="http://schemas.openxmlformats.org/officeDocument/2006/relationships/image" Target="../media/image157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image" Target="../media/image10.png"/><Relationship Id="rId224" Type="http://schemas.openxmlformats.org/officeDocument/2006/relationships/image" Target="../media/image110.png"/><Relationship Id="rId245" Type="http://schemas.openxmlformats.org/officeDocument/2006/relationships/customXml" Target="../ink/ink126.xml"/><Relationship Id="rId266" Type="http://schemas.openxmlformats.org/officeDocument/2006/relationships/image" Target="../media/image129.png"/><Relationship Id="rId287" Type="http://schemas.openxmlformats.org/officeDocument/2006/relationships/customXml" Target="../ink/ink148.xml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3.png"/><Relationship Id="rId168" Type="http://schemas.openxmlformats.org/officeDocument/2006/relationships/customXml" Target="../ink/ink86.xml"/><Relationship Id="rId312" Type="http://schemas.openxmlformats.org/officeDocument/2006/relationships/image" Target="../media/image152.png"/><Relationship Id="rId333" Type="http://schemas.openxmlformats.org/officeDocument/2006/relationships/customXml" Target="../ink/ink171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3.png"/><Relationship Id="rId3" Type="http://schemas.openxmlformats.org/officeDocument/2006/relationships/image" Target="../media/image2.png"/><Relationship Id="rId214" Type="http://schemas.openxmlformats.org/officeDocument/2006/relationships/image" Target="../media/image105.png"/><Relationship Id="rId235" Type="http://schemas.openxmlformats.org/officeDocument/2006/relationships/customXml" Target="../ink/ink121.xml"/><Relationship Id="rId256" Type="http://schemas.openxmlformats.org/officeDocument/2006/relationships/customXml" Target="../ink/ink132.xml"/><Relationship Id="rId277" Type="http://schemas.openxmlformats.org/officeDocument/2006/relationships/customXml" Target="../ink/ink143.xml"/><Relationship Id="rId298" Type="http://schemas.openxmlformats.org/officeDocument/2006/relationships/image" Target="../media/image145.png"/><Relationship Id="rId116" Type="http://schemas.openxmlformats.org/officeDocument/2006/relationships/image" Target="../media/image58.png"/><Relationship Id="rId137" Type="http://schemas.openxmlformats.org/officeDocument/2006/relationships/image" Target="../media/image68.png"/><Relationship Id="rId158" Type="http://schemas.openxmlformats.org/officeDocument/2006/relationships/customXml" Target="../ink/ink80.xml"/><Relationship Id="rId302" Type="http://schemas.openxmlformats.org/officeDocument/2006/relationships/image" Target="../media/image147.png"/><Relationship Id="rId323" Type="http://schemas.openxmlformats.org/officeDocument/2006/relationships/customXml" Target="../ink/ink166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88.png"/><Relationship Id="rId190" Type="http://schemas.openxmlformats.org/officeDocument/2006/relationships/customXml" Target="../ink/ink97.xml"/><Relationship Id="rId204" Type="http://schemas.openxmlformats.org/officeDocument/2006/relationships/image" Target="../media/image100.png"/><Relationship Id="rId225" Type="http://schemas.openxmlformats.org/officeDocument/2006/relationships/customXml" Target="../ink/ink115.xml"/><Relationship Id="rId246" Type="http://schemas.openxmlformats.org/officeDocument/2006/relationships/image" Target="../media/image120.png"/><Relationship Id="rId267" Type="http://schemas.openxmlformats.org/officeDocument/2006/relationships/customXml" Target="../ink/ink138.xml"/><Relationship Id="rId288" Type="http://schemas.openxmlformats.org/officeDocument/2006/relationships/image" Target="../media/image140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customXml" Target="../ink/ink161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5.xml"/><Relationship Id="rId169" Type="http://schemas.openxmlformats.org/officeDocument/2006/relationships/image" Target="../media/image83.png"/><Relationship Id="rId334" Type="http://schemas.openxmlformats.org/officeDocument/2006/relationships/image" Target="../media/image163.png"/><Relationship Id="rId4" Type="http://schemas.openxmlformats.org/officeDocument/2006/relationships/customXml" Target="../ink/ink2.xml"/><Relationship Id="rId180" Type="http://schemas.openxmlformats.org/officeDocument/2006/relationships/customXml" Target="../ink/ink92.xml"/><Relationship Id="rId215" Type="http://schemas.openxmlformats.org/officeDocument/2006/relationships/customXml" Target="../ink/ink110.xml"/><Relationship Id="rId236" Type="http://schemas.openxmlformats.org/officeDocument/2006/relationships/image" Target="../media/image115.png"/><Relationship Id="rId257" Type="http://schemas.openxmlformats.org/officeDocument/2006/relationships/image" Target="../media/image125.png"/><Relationship Id="rId278" Type="http://schemas.openxmlformats.org/officeDocument/2006/relationships/image" Target="../media/image135.png"/><Relationship Id="rId303" Type="http://schemas.openxmlformats.org/officeDocument/2006/relationships/customXml" Target="../ink/ink156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191" Type="http://schemas.openxmlformats.org/officeDocument/2006/relationships/image" Target="../media/image94.png"/><Relationship Id="rId205" Type="http://schemas.openxmlformats.org/officeDocument/2006/relationships/customXml" Target="../ink/ink105.xml"/><Relationship Id="rId247" Type="http://schemas.openxmlformats.org/officeDocument/2006/relationships/customXml" Target="../ink/ink127.xml"/><Relationship Id="rId107" Type="http://schemas.openxmlformats.org/officeDocument/2006/relationships/image" Target="../media/image54.png"/><Relationship Id="rId289" Type="http://schemas.openxmlformats.org/officeDocument/2006/relationships/customXml" Target="../ink/ink149.xml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4.png"/><Relationship Id="rId314" Type="http://schemas.openxmlformats.org/officeDocument/2006/relationships/image" Target="../media/image153.png"/><Relationship Id="rId95" Type="http://schemas.openxmlformats.org/officeDocument/2006/relationships/image" Target="../media/image48.png"/><Relationship Id="rId160" Type="http://schemas.openxmlformats.org/officeDocument/2006/relationships/customXml" Target="../ink/ink82.xml"/><Relationship Id="rId216" Type="http://schemas.openxmlformats.org/officeDocument/2006/relationships/image" Target="../media/image106.png"/><Relationship Id="rId258" Type="http://schemas.openxmlformats.org/officeDocument/2006/relationships/customXml" Target="../ink/ink133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0.xml"/><Relationship Id="rId325" Type="http://schemas.openxmlformats.org/officeDocument/2006/relationships/customXml" Target="../ink/ink167.xml"/><Relationship Id="rId171" Type="http://schemas.openxmlformats.org/officeDocument/2006/relationships/image" Target="../media/image84.png"/><Relationship Id="rId227" Type="http://schemas.openxmlformats.org/officeDocument/2006/relationships/customXml" Target="../ink/ink116.xml"/><Relationship Id="rId269" Type="http://schemas.openxmlformats.org/officeDocument/2006/relationships/customXml" Target="../ink/ink139.xml"/><Relationship Id="rId33" Type="http://schemas.openxmlformats.org/officeDocument/2006/relationships/image" Target="../media/image17.png"/><Relationship Id="rId129" Type="http://schemas.openxmlformats.org/officeDocument/2006/relationships/image" Target="../media/image64.png"/><Relationship Id="rId280" Type="http://schemas.openxmlformats.org/officeDocument/2006/relationships/image" Target="../media/image136.png"/><Relationship Id="rId336" Type="http://schemas.openxmlformats.org/officeDocument/2006/relationships/image" Target="../media/image164.png"/><Relationship Id="rId75" Type="http://schemas.openxmlformats.org/officeDocument/2006/relationships/image" Target="../media/image38.png"/><Relationship Id="rId140" Type="http://schemas.openxmlformats.org/officeDocument/2006/relationships/customXml" Target="../ink/ink71.xml"/><Relationship Id="rId182" Type="http://schemas.openxmlformats.org/officeDocument/2006/relationships/customXml" Target="../ink/ink93.xml"/><Relationship Id="rId6" Type="http://schemas.openxmlformats.org/officeDocument/2006/relationships/customXml" Target="../ink/ink3.xml"/><Relationship Id="rId238" Type="http://schemas.openxmlformats.org/officeDocument/2006/relationships/image" Target="../media/image116.png"/><Relationship Id="rId291" Type="http://schemas.openxmlformats.org/officeDocument/2006/relationships/customXml" Target="../ink/ink150.xml"/><Relationship Id="rId305" Type="http://schemas.openxmlformats.org/officeDocument/2006/relationships/customXml" Target="../ink/ink157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8.xml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image" Target="../media/image126.png"/><Relationship Id="rId316" Type="http://schemas.openxmlformats.org/officeDocument/2006/relationships/image" Target="../media/image154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162" Type="http://schemas.openxmlformats.org/officeDocument/2006/relationships/customXml" Target="../ink/ink83.xml"/><Relationship Id="rId218" Type="http://schemas.openxmlformats.org/officeDocument/2006/relationships/image" Target="../media/image107.png"/><Relationship Id="rId271" Type="http://schemas.openxmlformats.org/officeDocument/2006/relationships/customXml" Target="../ink/ink140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4.xml"/><Relationship Id="rId299" Type="http://schemas.openxmlformats.org/officeDocument/2006/relationships/customXml" Target="../ink/ink327.xml"/><Relationship Id="rId21" Type="http://schemas.openxmlformats.org/officeDocument/2006/relationships/image" Target="../media/image175.png"/><Relationship Id="rId63" Type="http://schemas.openxmlformats.org/officeDocument/2006/relationships/image" Target="../media/image194.png"/><Relationship Id="rId159" Type="http://schemas.openxmlformats.org/officeDocument/2006/relationships/customXml" Target="../ink/ink255.xml"/><Relationship Id="rId324" Type="http://schemas.openxmlformats.org/officeDocument/2006/relationships/image" Target="../media/image322.png"/><Relationship Id="rId366" Type="http://schemas.openxmlformats.org/officeDocument/2006/relationships/image" Target="../media/image342.png"/><Relationship Id="rId170" Type="http://schemas.openxmlformats.org/officeDocument/2006/relationships/image" Target="../media/image247.png"/><Relationship Id="rId226" Type="http://schemas.openxmlformats.org/officeDocument/2006/relationships/image" Target="../media/image274.png"/><Relationship Id="rId433" Type="http://schemas.openxmlformats.org/officeDocument/2006/relationships/image" Target="../media/image374.png"/><Relationship Id="rId268" Type="http://schemas.openxmlformats.org/officeDocument/2006/relationships/image" Target="../media/image294.png"/><Relationship Id="rId475" Type="http://schemas.openxmlformats.org/officeDocument/2006/relationships/customXml" Target="../ink/ink418.xml"/><Relationship Id="rId32" Type="http://schemas.openxmlformats.org/officeDocument/2006/relationships/customXml" Target="../ink/ink190.xml"/><Relationship Id="rId74" Type="http://schemas.openxmlformats.org/officeDocument/2006/relationships/customXml" Target="../ink/ink212.xml"/><Relationship Id="rId128" Type="http://schemas.openxmlformats.org/officeDocument/2006/relationships/image" Target="../media/image226.png"/><Relationship Id="rId335" Type="http://schemas.openxmlformats.org/officeDocument/2006/relationships/image" Target="../media/image327.png"/><Relationship Id="rId377" Type="http://schemas.openxmlformats.org/officeDocument/2006/relationships/customXml" Target="../ink/ink368.xml"/><Relationship Id="rId5" Type="http://schemas.openxmlformats.org/officeDocument/2006/relationships/image" Target="../media/image167.png"/><Relationship Id="rId181" Type="http://schemas.openxmlformats.org/officeDocument/2006/relationships/customXml" Target="../ink/ink266.xml"/><Relationship Id="rId237" Type="http://schemas.openxmlformats.org/officeDocument/2006/relationships/customXml" Target="../ink/ink295.xml"/><Relationship Id="rId402" Type="http://schemas.openxmlformats.org/officeDocument/2006/relationships/image" Target="../media/image359.png"/><Relationship Id="rId279" Type="http://schemas.openxmlformats.org/officeDocument/2006/relationships/customXml" Target="../ink/ink317.xml"/><Relationship Id="rId444" Type="http://schemas.openxmlformats.org/officeDocument/2006/relationships/customXml" Target="../ink/ink402.xml"/><Relationship Id="rId43" Type="http://schemas.openxmlformats.org/officeDocument/2006/relationships/image" Target="../media/image185.png"/><Relationship Id="rId139" Type="http://schemas.openxmlformats.org/officeDocument/2006/relationships/customXml" Target="../ink/ink245.xml"/><Relationship Id="rId290" Type="http://schemas.openxmlformats.org/officeDocument/2006/relationships/image" Target="../media/image305.png"/><Relationship Id="rId304" Type="http://schemas.openxmlformats.org/officeDocument/2006/relationships/image" Target="../media/image312.png"/><Relationship Id="rId346" Type="http://schemas.openxmlformats.org/officeDocument/2006/relationships/customXml" Target="../ink/ink351.xml"/><Relationship Id="rId388" Type="http://schemas.openxmlformats.org/officeDocument/2006/relationships/image" Target="../media/image352.png"/><Relationship Id="rId85" Type="http://schemas.openxmlformats.org/officeDocument/2006/relationships/image" Target="../media/image205.png"/><Relationship Id="rId150" Type="http://schemas.openxmlformats.org/officeDocument/2006/relationships/image" Target="../media/image237.png"/><Relationship Id="rId192" Type="http://schemas.openxmlformats.org/officeDocument/2006/relationships/image" Target="../media/image257.png"/><Relationship Id="rId206" Type="http://schemas.openxmlformats.org/officeDocument/2006/relationships/image" Target="../media/image264.png"/><Relationship Id="rId413" Type="http://schemas.openxmlformats.org/officeDocument/2006/relationships/customXml" Target="../ink/ink386.xml"/><Relationship Id="rId248" Type="http://schemas.openxmlformats.org/officeDocument/2006/relationships/customXml" Target="../ink/ink301.xml"/><Relationship Id="rId455" Type="http://schemas.openxmlformats.org/officeDocument/2006/relationships/image" Target="../media/image385.png"/><Relationship Id="rId12" Type="http://schemas.openxmlformats.org/officeDocument/2006/relationships/customXml" Target="../ink/ink180.xml"/><Relationship Id="rId108" Type="http://schemas.openxmlformats.org/officeDocument/2006/relationships/customXml" Target="../ink/ink229.xml"/><Relationship Id="rId315" Type="http://schemas.openxmlformats.org/officeDocument/2006/relationships/customXml" Target="../ink/ink335.xml"/><Relationship Id="rId357" Type="http://schemas.openxmlformats.org/officeDocument/2006/relationships/image" Target="../media/image338.png"/><Relationship Id="rId54" Type="http://schemas.openxmlformats.org/officeDocument/2006/relationships/customXml" Target="../ink/ink201.xml"/><Relationship Id="rId96" Type="http://schemas.openxmlformats.org/officeDocument/2006/relationships/customXml" Target="../ink/ink223.xml"/><Relationship Id="rId161" Type="http://schemas.openxmlformats.org/officeDocument/2006/relationships/customXml" Target="../ink/ink256.xml"/><Relationship Id="rId217" Type="http://schemas.openxmlformats.org/officeDocument/2006/relationships/customXml" Target="../ink/ink285.xml"/><Relationship Id="rId399" Type="http://schemas.openxmlformats.org/officeDocument/2006/relationships/customXml" Target="../ink/ink379.xml"/><Relationship Id="rId259" Type="http://schemas.openxmlformats.org/officeDocument/2006/relationships/image" Target="../media/image290.png"/><Relationship Id="rId424" Type="http://schemas.openxmlformats.org/officeDocument/2006/relationships/image" Target="../media/image370.png"/><Relationship Id="rId466" Type="http://schemas.openxmlformats.org/officeDocument/2006/relationships/image" Target="../media/image390.png"/><Relationship Id="rId23" Type="http://schemas.openxmlformats.org/officeDocument/2006/relationships/image" Target="../media/image176.png"/><Relationship Id="rId119" Type="http://schemas.openxmlformats.org/officeDocument/2006/relationships/customXml" Target="../ink/ink235.xml"/><Relationship Id="rId270" Type="http://schemas.openxmlformats.org/officeDocument/2006/relationships/image" Target="../media/image295.png"/><Relationship Id="rId326" Type="http://schemas.openxmlformats.org/officeDocument/2006/relationships/image" Target="../media/image323.png"/><Relationship Id="rId65" Type="http://schemas.openxmlformats.org/officeDocument/2006/relationships/image" Target="../media/image195.png"/><Relationship Id="rId130" Type="http://schemas.openxmlformats.org/officeDocument/2006/relationships/image" Target="../media/image227.png"/><Relationship Id="rId368" Type="http://schemas.openxmlformats.org/officeDocument/2006/relationships/customXml" Target="../ink/ink363.xml"/><Relationship Id="rId172" Type="http://schemas.openxmlformats.org/officeDocument/2006/relationships/image" Target="../media/image248.png"/><Relationship Id="rId228" Type="http://schemas.openxmlformats.org/officeDocument/2006/relationships/image" Target="../media/image275.png"/><Relationship Id="rId435" Type="http://schemas.openxmlformats.org/officeDocument/2006/relationships/image" Target="../media/image375.png"/><Relationship Id="rId477" Type="http://schemas.openxmlformats.org/officeDocument/2006/relationships/customXml" Target="../ink/ink419.xml"/><Relationship Id="rId281" Type="http://schemas.openxmlformats.org/officeDocument/2006/relationships/customXml" Target="../ink/ink318.xml"/><Relationship Id="rId337" Type="http://schemas.openxmlformats.org/officeDocument/2006/relationships/image" Target="../media/image328.png"/><Relationship Id="rId34" Type="http://schemas.openxmlformats.org/officeDocument/2006/relationships/customXml" Target="../ink/ink191.xml"/><Relationship Id="rId76" Type="http://schemas.openxmlformats.org/officeDocument/2006/relationships/customXml" Target="../ink/ink213.xml"/><Relationship Id="rId141" Type="http://schemas.openxmlformats.org/officeDocument/2006/relationships/customXml" Target="../ink/ink246.xml"/><Relationship Id="rId379" Type="http://schemas.openxmlformats.org/officeDocument/2006/relationships/customXml" Target="../ink/ink369.xml"/><Relationship Id="rId7" Type="http://schemas.openxmlformats.org/officeDocument/2006/relationships/image" Target="../media/image168.png"/><Relationship Id="rId183" Type="http://schemas.openxmlformats.org/officeDocument/2006/relationships/customXml" Target="../ink/ink267.xml"/><Relationship Id="rId239" Type="http://schemas.openxmlformats.org/officeDocument/2006/relationships/customXml" Target="../ink/ink296.xml"/><Relationship Id="rId390" Type="http://schemas.openxmlformats.org/officeDocument/2006/relationships/image" Target="../media/image353.png"/><Relationship Id="rId404" Type="http://schemas.openxmlformats.org/officeDocument/2006/relationships/image" Target="../media/image360.png"/><Relationship Id="rId446" Type="http://schemas.openxmlformats.org/officeDocument/2006/relationships/customXml" Target="../ink/ink403.xml"/><Relationship Id="rId250" Type="http://schemas.openxmlformats.org/officeDocument/2006/relationships/customXml" Target="../ink/ink302.xml"/><Relationship Id="rId292" Type="http://schemas.openxmlformats.org/officeDocument/2006/relationships/image" Target="../media/image306.png"/><Relationship Id="rId306" Type="http://schemas.openxmlformats.org/officeDocument/2006/relationships/image" Target="../media/image313.png"/><Relationship Id="rId45" Type="http://schemas.openxmlformats.org/officeDocument/2006/relationships/image" Target="../media/image186.png"/><Relationship Id="rId87" Type="http://schemas.openxmlformats.org/officeDocument/2006/relationships/image" Target="../media/image206.png"/><Relationship Id="rId110" Type="http://schemas.openxmlformats.org/officeDocument/2006/relationships/customXml" Target="../ink/ink230.xml"/><Relationship Id="rId348" Type="http://schemas.openxmlformats.org/officeDocument/2006/relationships/customXml" Target="../ink/ink352.xml"/><Relationship Id="rId152" Type="http://schemas.openxmlformats.org/officeDocument/2006/relationships/image" Target="../media/image238.png"/><Relationship Id="rId194" Type="http://schemas.openxmlformats.org/officeDocument/2006/relationships/image" Target="../media/image258.png"/><Relationship Id="rId208" Type="http://schemas.openxmlformats.org/officeDocument/2006/relationships/image" Target="../media/image265.png"/><Relationship Id="rId415" Type="http://schemas.openxmlformats.org/officeDocument/2006/relationships/customXml" Target="../ink/ink387.xml"/><Relationship Id="rId457" Type="http://schemas.openxmlformats.org/officeDocument/2006/relationships/image" Target="../media/image386.png"/><Relationship Id="rId261" Type="http://schemas.openxmlformats.org/officeDocument/2006/relationships/customXml" Target="../ink/ink308.xml"/><Relationship Id="rId14" Type="http://schemas.openxmlformats.org/officeDocument/2006/relationships/customXml" Target="../ink/ink181.xml"/><Relationship Id="rId56" Type="http://schemas.openxmlformats.org/officeDocument/2006/relationships/customXml" Target="../ink/ink202.xml"/><Relationship Id="rId317" Type="http://schemas.openxmlformats.org/officeDocument/2006/relationships/customXml" Target="../ink/ink336.xml"/><Relationship Id="rId359" Type="http://schemas.openxmlformats.org/officeDocument/2006/relationships/customXml" Target="../ink/ink358.xml"/><Relationship Id="rId98" Type="http://schemas.openxmlformats.org/officeDocument/2006/relationships/customXml" Target="../ink/ink224.xml"/><Relationship Id="rId121" Type="http://schemas.openxmlformats.org/officeDocument/2006/relationships/customXml" Target="../ink/ink236.xml"/><Relationship Id="rId163" Type="http://schemas.openxmlformats.org/officeDocument/2006/relationships/customXml" Target="../ink/ink257.xml"/><Relationship Id="rId219" Type="http://schemas.openxmlformats.org/officeDocument/2006/relationships/customXml" Target="../ink/ink286.xml"/><Relationship Id="rId370" Type="http://schemas.openxmlformats.org/officeDocument/2006/relationships/customXml" Target="../ink/ink364.xml"/><Relationship Id="rId426" Type="http://schemas.openxmlformats.org/officeDocument/2006/relationships/image" Target="../media/image371.png"/><Relationship Id="rId230" Type="http://schemas.openxmlformats.org/officeDocument/2006/relationships/image" Target="../media/image276.png"/><Relationship Id="rId468" Type="http://schemas.openxmlformats.org/officeDocument/2006/relationships/image" Target="../media/image391.png"/><Relationship Id="rId25" Type="http://schemas.openxmlformats.org/officeDocument/2006/relationships/image" Target="../media/image177.png"/><Relationship Id="rId67" Type="http://schemas.openxmlformats.org/officeDocument/2006/relationships/image" Target="../media/image196.png"/><Relationship Id="rId272" Type="http://schemas.openxmlformats.org/officeDocument/2006/relationships/image" Target="../media/image296.png"/><Relationship Id="rId328" Type="http://schemas.openxmlformats.org/officeDocument/2006/relationships/image" Target="../media/image324.png"/><Relationship Id="rId132" Type="http://schemas.openxmlformats.org/officeDocument/2006/relationships/image" Target="../media/image228.png"/><Relationship Id="rId174" Type="http://schemas.openxmlformats.org/officeDocument/2006/relationships/image" Target="../media/image249.png"/><Relationship Id="rId381" Type="http://schemas.openxmlformats.org/officeDocument/2006/relationships/customXml" Target="../ink/ink370.xml"/><Relationship Id="rId241" Type="http://schemas.openxmlformats.org/officeDocument/2006/relationships/customXml" Target="../ink/ink297.xml"/><Relationship Id="rId437" Type="http://schemas.openxmlformats.org/officeDocument/2006/relationships/image" Target="../media/image376.png"/><Relationship Id="rId479" Type="http://schemas.openxmlformats.org/officeDocument/2006/relationships/customXml" Target="../ink/ink420.xml"/><Relationship Id="rId36" Type="http://schemas.openxmlformats.org/officeDocument/2006/relationships/customXml" Target="../ink/ink192.xml"/><Relationship Id="rId283" Type="http://schemas.openxmlformats.org/officeDocument/2006/relationships/customXml" Target="../ink/ink319.xml"/><Relationship Id="rId339" Type="http://schemas.openxmlformats.org/officeDocument/2006/relationships/image" Target="../media/image329.png"/><Relationship Id="rId78" Type="http://schemas.openxmlformats.org/officeDocument/2006/relationships/customXml" Target="../ink/ink214.xml"/><Relationship Id="rId101" Type="http://schemas.openxmlformats.org/officeDocument/2006/relationships/image" Target="../media/image213.png"/><Relationship Id="rId143" Type="http://schemas.openxmlformats.org/officeDocument/2006/relationships/customXml" Target="../ink/ink247.xml"/><Relationship Id="rId185" Type="http://schemas.openxmlformats.org/officeDocument/2006/relationships/customXml" Target="../ink/ink268.xml"/><Relationship Id="rId350" Type="http://schemas.openxmlformats.org/officeDocument/2006/relationships/customXml" Target="../ink/ink353.xml"/><Relationship Id="rId406" Type="http://schemas.openxmlformats.org/officeDocument/2006/relationships/image" Target="../media/image361.png"/><Relationship Id="rId9" Type="http://schemas.openxmlformats.org/officeDocument/2006/relationships/image" Target="../media/image169.png"/><Relationship Id="rId210" Type="http://schemas.openxmlformats.org/officeDocument/2006/relationships/image" Target="../media/image266.png"/><Relationship Id="rId392" Type="http://schemas.openxmlformats.org/officeDocument/2006/relationships/image" Target="../media/image354.png"/><Relationship Id="rId448" Type="http://schemas.openxmlformats.org/officeDocument/2006/relationships/customXml" Target="../ink/ink404.xml"/><Relationship Id="rId252" Type="http://schemas.openxmlformats.org/officeDocument/2006/relationships/customXml" Target="../ink/ink303.xml"/><Relationship Id="rId294" Type="http://schemas.openxmlformats.org/officeDocument/2006/relationships/image" Target="../media/image307.png"/><Relationship Id="rId308" Type="http://schemas.openxmlformats.org/officeDocument/2006/relationships/image" Target="../media/image314.png"/><Relationship Id="rId47" Type="http://schemas.openxmlformats.org/officeDocument/2006/relationships/image" Target="../media/image187.png"/><Relationship Id="rId89" Type="http://schemas.openxmlformats.org/officeDocument/2006/relationships/image" Target="../media/image207.png"/><Relationship Id="rId112" Type="http://schemas.openxmlformats.org/officeDocument/2006/relationships/customXml" Target="../ink/ink231.xml"/><Relationship Id="rId154" Type="http://schemas.openxmlformats.org/officeDocument/2006/relationships/image" Target="../media/image239.png"/><Relationship Id="rId361" Type="http://schemas.openxmlformats.org/officeDocument/2006/relationships/customXml" Target="../ink/ink359.xml"/><Relationship Id="rId196" Type="http://schemas.openxmlformats.org/officeDocument/2006/relationships/image" Target="../media/image259.png"/><Relationship Id="rId417" Type="http://schemas.openxmlformats.org/officeDocument/2006/relationships/customXml" Target="../ink/ink388.xml"/><Relationship Id="rId459" Type="http://schemas.openxmlformats.org/officeDocument/2006/relationships/image" Target="../media/image387.png"/><Relationship Id="rId16" Type="http://schemas.openxmlformats.org/officeDocument/2006/relationships/customXml" Target="../ink/ink182.xml"/><Relationship Id="rId221" Type="http://schemas.openxmlformats.org/officeDocument/2006/relationships/customXml" Target="../ink/ink287.xml"/><Relationship Id="rId263" Type="http://schemas.openxmlformats.org/officeDocument/2006/relationships/customXml" Target="../ink/ink309.xml"/><Relationship Id="rId319" Type="http://schemas.openxmlformats.org/officeDocument/2006/relationships/customXml" Target="../ink/ink337.xml"/><Relationship Id="rId470" Type="http://schemas.openxmlformats.org/officeDocument/2006/relationships/image" Target="../media/image392.png"/><Relationship Id="rId58" Type="http://schemas.openxmlformats.org/officeDocument/2006/relationships/customXml" Target="../ink/ink203.xml"/><Relationship Id="rId123" Type="http://schemas.openxmlformats.org/officeDocument/2006/relationships/customXml" Target="../ink/ink237.xml"/><Relationship Id="rId330" Type="http://schemas.openxmlformats.org/officeDocument/2006/relationships/image" Target="../media/image325.png"/><Relationship Id="rId165" Type="http://schemas.openxmlformats.org/officeDocument/2006/relationships/customXml" Target="../ink/ink258.xml"/><Relationship Id="rId372" Type="http://schemas.openxmlformats.org/officeDocument/2006/relationships/customXml" Target="../ink/ink365.xml"/><Relationship Id="rId428" Type="http://schemas.openxmlformats.org/officeDocument/2006/relationships/image" Target="../media/image372.png"/><Relationship Id="rId232" Type="http://schemas.openxmlformats.org/officeDocument/2006/relationships/image" Target="../media/image277.png"/><Relationship Id="rId274" Type="http://schemas.openxmlformats.org/officeDocument/2006/relationships/image" Target="../media/image297.png"/><Relationship Id="rId481" Type="http://schemas.openxmlformats.org/officeDocument/2006/relationships/customXml" Target="../ink/ink421.xml"/><Relationship Id="rId27" Type="http://schemas.openxmlformats.org/officeDocument/2006/relationships/image" Target="../media/image178.png"/><Relationship Id="rId69" Type="http://schemas.openxmlformats.org/officeDocument/2006/relationships/image" Target="../media/image197.png"/><Relationship Id="rId134" Type="http://schemas.openxmlformats.org/officeDocument/2006/relationships/image" Target="../media/image229.png"/><Relationship Id="rId80" Type="http://schemas.openxmlformats.org/officeDocument/2006/relationships/customXml" Target="../ink/ink215.xml"/><Relationship Id="rId176" Type="http://schemas.openxmlformats.org/officeDocument/2006/relationships/image" Target="../media/image250.png"/><Relationship Id="rId341" Type="http://schemas.openxmlformats.org/officeDocument/2006/relationships/image" Target="../media/image330.png"/><Relationship Id="rId383" Type="http://schemas.openxmlformats.org/officeDocument/2006/relationships/customXml" Target="../ink/ink371.xml"/><Relationship Id="rId439" Type="http://schemas.openxmlformats.org/officeDocument/2006/relationships/image" Target="../media/image377.png"/><Relationship Id="rId201" Type="http://schemas.openxmlformats.org/officeDocument/2006/relationships/customXml" Target="../ink/ink277.xml"/><Relationship Id="rId243" Type="http://schemas.openxmlformats.org/officeDocument/2006/relationships/image" Target="../media/image282.png"/><Relationship Id="rId285" Type="http://schemas.openxmlformats.org/officeDocument/2006/relationships/customXml" Target="../ink/ink320.xml"/><Relationship Id="rId450" Type="http://schemas.openxmlformats.org/officeDocument/2006/relationships/customXml" Target="../ink/ink405.xml"/><Relationship Id="rId38" Type="http://schemas.openxmlformats.org/officeDocument/2006/relationships/customXml" Target="../ink/ink193.xml"/><Relationship Id="rId103" Type="http://schemas.openxmlformats.org/officeDocument/2006/relationships/image" Target="../media/image214.png"/><Relationship Id="rId310" Type="http://schemas.openxmlformats.org/officeDocument/2006/relationships/image" Target="../media/image315.png"/><Relationship Id="rId91" Type="http://schemas.openxmlformats.org/officeDocument/2006/relationships/image" Target="../media/image208.png"/><Relationship Id="rId145" Type="http://schemas.openxmlformats.org/officeDocument/2006/relationships/customXml" Target="../ink/ink248.xml"/><Relationship Id="rId187" Type="http://schemas.openxmlformats.org/officeDocument/2006/relationships/image" Target="../media/image255.png"/><Relationship Id="rId352" Type="http://schemas.openxmlformats.org/officeDocument/2006/relationships/customXml" Target="../ink/ink354.xml"/><Relationship Id="rId394" Type="http://schemas.openxmlformats.org/officeDocument/2006/relationships/image" Target="../media/image355.png"/><Relationship Id="rId408" Type="http://schemas.openxmlformats.org/officeDocument/2006/relationships/image" Target="../media/image362.png"/><Relationship Id="rId212" Type="http://schemas.openxmlformats.org/officeDocument/2006/relationships/image" Target="../media/image267.png"/><Relationship Id="rId254" Type="http://schemas.openxmlformats.org/officeDocument/2006/relationships/customXml" Target="../ink/ink304.xml"/><Relationship Id="rId49" Type="http://schemas.openxmlformats.org/officeDocument/2006/relationships/image" Target="../media/image188.png"/><Relationship Id="rId114" Type="http://schemas.openxmlformats.org/officeDocument/2006/relationships/customXml" Target="../ink/ink232.xml"/><Relationship Id="rId296" Type="http://schemas.openxmlformats.org/officeDocument/2006/relationships/image" Target="../media/image308.png"/><Relationship Id="rId461" Type="http://schemas.openxmlformats.org/officeDocument/2006/relationships/image" Target="../media/image388.png"/><Relationship Id="rId60" Type="http://schemas.openxmlformats.org/officeDocument/2006/relationships/customXml" Target="../ink/ink205.xml"/><Relationship Id="rId156" Type="http://schemas.openxmlformats.org/officeDocument/2006/relationships/image" Target="../media/image240.png"/><Relationship Id="rId198" Type="http://schemas.openxmlformats.org/officeDocument/2006/relationships/image" Target="../media/image260.png"/><Relationship Id="rId321" Type="http://schemas.openxmlformats.org/officeDocument/2006/relationships/customXml" Target="../ink/ink338.xml"/><Relationship Id="rId363" Type="http://schemas.openxmlformats.org/officeDocument/2006/relationships/customXml" Target="../ink/ink360.xml"/><Relationship Id="rId419" Type="http://schemas.openxmlformats.org/officeDocument/2006/relationships/customXml" Target="../ink/ink389.xml"/><Relationship Id="rId223" Type="http://schemas.openxmlformats.org/officeDocument/2006/relationships/customXml" Target="../ink/ink288.xml"/><Relationship Id="rId430" Type="http://schemas.openxmlformats.org/officeDocument/2006/relationships/customXml" Target="../ink/ink395.xml"/><Relationship Id="rId18" Type="http://schemas.openxmlformats.org/officeDocument/2006/relationships/customXml" Target="../ink/ink183.xml"/><Relationship Id="rId265" Type="http://schemas.openxmlformats.org/officeDocument/2006/relationships/customXml" Target="../ink/ink310.xml"/><Relationship Id="rId472" Type="http://schemas.openxmlformats.org/officeDocument/2006/relationships/image" Target="../media/image393.png"/><Relationship Id="rId125" Type="http://schemas.openxmlformats.org/officeDocument/2006/relationships/customXml" Target="../ink/ink238.xml"/><Relationship Id="rId167" Type="http://schemas.openxmlformats.org/officeDocument/2006/relationships/customXml" Target="../ink/ink259.xml"/><Relationship Id="rId332" Type="http://schemas.openxmlformats.org/officeDocument/2006/relationships/customXml" Target="../ink/ink344.xml"/><Relationship Id="rId374" Type="http://schemas.openxmlformats.org/officeDocument/2006/relationships/image" Target="../media/image345.png"/><Relationship Id="rId71" Type="http://schemas.openxmlformats.org/officeDocument/2006/relationships/image" Target="../media/image198.png"/><Relationship Id="rId234" Type="http://schemas.openxmlformats.org/officeDocument/2006/relationships/image" Target="../media/image278.png"/><Relationship Id="rId2" Type="http://schemas.openxmlformats.org/officeDocument/2006/relationships/customXml" Target="../ink/ink175.xml"/><Relationship Id="rId29" Type="http://schemas.openxmlformats.org/officeDocument/2006/relationships/image" Target="../media/image179.png"/><Relationship Id="rId276" Type="http://schemas.openxmlformats.org/officeDocument/2006/relationships/image" Target="../media/image298.png"/><Relationship Id="rId441" Type="http://schemas.openxmlformats.org/officeDocument/2006/relationships/image" Target="../media/image378.png"/><Relationship Id="rId483" Type="http://schemas.openxmlformats.org/officeDocument/2006/relationships/customXml" Target="../ink/ink422.xml"/><Relationship Id="rId40" Type="http://schemas.openxmlformats.org/officeDocument/2006/relationships/customXml" Target="../ink/ink194.xml"/><Relationship Id="rId136" Type="http://schemas.openxmlformats.org/officeDocument/2006/relationships/image" Target="../media/image230.png"/><Relationship Id="rId178" Type="http://schemas.openxmlformats.org/officeDocument/2006/relationships/image" Target="../media/image251.png"/><Relationship Id="rId301" Type="http://schemas.openxmlformats.org/officeDocument/2006/relationships/customXml" Target="../ink/ink328.xml"/><Relationship Id="rId343" Type="http://schemas.openxmlformats.org/officeDocument/2006/relationships/image" Target="../media/image331.png"/><Relationship Id="rId82" Type="http://schemas.openxmlformats.org/officeDocument/2006/relationships/customXml" Target="../ink/ink216.xml"/><Relationship Id="rId203" Type="http://schemas.openxmlformats.org/officeDocument/2006/relationships/customXml" Target="../ink/ink278.xml"/><Relationship Id="rId385" Type="http://schemas.openxmlformats.org/officeDocument/2006/relationships/customXml" Target="../ink/ink372.xml"/><Relationship Id="rId245" Type="http://schemas.openxmlformats.org/officeDocument/2006/relationships/image" Target="../media/image283.png"/><Relationship Id="rId287" Type="http://schemas.openxmlformats.org/officeDocument/2006/relationships/customXml" Target="../ink/ink321.xml"/><Relationship Id="rId410" Type="http://schemas.openxmlformats.org/officeDocument/2006/relationships/image" Target="../media/image363.png"/><Relationship Id="rId452" Type="http://schemas.openxmlformats.org/officeDocument/2006/relationships/customXml" Target="../ink/ink406.xml"/><Relationship Id="rId105" Type="http://schemas.openxmlformats.org/officeDocument/2006/relationships/image" Target="../media/image215.png"/><Relationship Id="rId147" Type="http://schemas.openxmlformats.org/officeDocument/2006/relationships/customXml" Target="../ink/ink249.xml"/><Relationship Id="rId312" Type="http://schemas.openxmlformats.org/officeDocument/2006/relationships/image" Target="../media/image316.png"/><Relationship Id="rId354" Type="http://schemas.openxmlformats.org/officeDocument/2006/relationships/customXml" Target="../ink/ink355.xml"/><Relationship Id="rId51" Type="http://schemas.openxmlformats.org/officeDocument/2006/relationships/image" Target="../media/image189.png"/><Relationship Id="rId93" Type="http://schemas.openxmlformats.org/officeDocument/2006/relationships/image" Target="../media/image209.png"/><Relationship Id="rId189" Type="http://schemas.openxmlformats.org/officeDocument/2006/relationships/customXml" Target="../ink/ink271.xml"/><Relationship Id="rId396" Type="http://schemas.openxmlformats.org/officeDocument/2006/relationships/image" Target="../media/image356.png"/><Relationship Id="rId3" Type="http://schemas.openxmlformats.org/officeDocument/2006/relationships/image" Target="../media/image166.png"/><Relationship Id="rId214" Type="http://schemas.openxmlformats.org/officeDocument/2006/relationships/image" Target="../media/image268.png"/><Relationship Id="rId235" Type="http://schemas.openxmlformats.org/officeDocument/2006/relationships/customXml" Target="../ink/ink294.xml"/><Relationship Id="rId256" Type="http://schemas.openxmlformats.org/officeDocument/2006/relationships/customXml" Target="../ink/ink305.xml"/><Relationship Id="rId277" Type="http://schemas.openxmlformats.org/officeDocument/2006/relationships/customXml" Target="../ink/ink316.xml"/><Relationship Id="rId298" Type="http://schemas.openxmlformats.org/officeDocument/2006/relationships/image" Target="../media/image309.png"/><Relationship Id="rId400" Type="http://schemas.openxmlformats.org/officeDocument/2006/relationships/image" Target="../media/image358.png"/><Relationship Id="rId421" Type="http://schemas.openxmlformats.org/officeDocument/2006/relationships/customXml" Target="../ink/ink390.xml"/><Relationship Id="rId442" Type="http://schemas.openxmlformats.org/officeDocument/2006/relationships/customXml" Target="../ink/ink401.xml"/><Relationship Id="rId463" Type="http://schemas.openxmlformats.org/officeDocument/2006/relationships/image" Target="../media/image389.png"/><Relationship Id="rId484" Type="http://schemas.openxmlformats.org/officeDocument/2006/relationships/image" Target="../media/image399.png"/><Relationship Id="rId116" Type="http://schemas.openxmlformats.org/officeDocument/2006/relationships/image" Target="../media/image220.png"/><Relationship Id="rId137" Type="http://schemas.openxmlformats.org/officeDocument/2006/relationships/customXml" Target="../ink/ink244.xml"/><Relationship Id="rId158" Type="http://schemas.openxmlformats.org/officeDocument/2006/relationships/image" Target="../media/image241.png"/><Relationship Id="rId302" Type="http://schemas.openxmlformats.org/officeDocument/2006/relationships/image" Target="../media/image311.png"/><Relationship Id="rId323" Type="http://schemas.openxmlformats.org/officeDocument/2006/relationships/customXml" Target="../ink/ink339.xml"/><Relationship Id="rId344" Type="http://schemas.openxmlformats.org/officeDocument/2006/relationships/customXml" Target="../ink/ink350.xml"/><Relationship Id="rId20" Type="http://schemas.openxmlformats.org/officeDocument/2006/relationships/customXml" Target="../ink/ink184.xml"/><Relationship Id="rId41" Type="http://schemas.openxmlformats.org/officeDocument/2006/relationships/image" Target="../media/image184.png"/><Relationship Id="rId62" Type="http://schemas.openxmlformats.org/officeDocument/2006/relationships/customXml" Target="../ink/ink206.xml"/><Relationship Id="rId83" Type="http://schemas.openxmlformats.org/officeDocument/2006/relationships/image" Target="../media/image204.png"/><Relationship Id="rId179" Type="http://schemas.openxmlformats.org/officeDocument/2006/relationships/customXml" Target="../ink/ink265.xml"/><Relationship Id="rId365" Type="http://schemas.openxmlformats.org/officeDocument/2006/relationships/customXml" Target="../ink/ink361.xml"/><Relationship Id="rId386" Type="http://schemas.openxmlformats.org/officeDocument/2006/relationships/image" Target="../media/image351.png"/><Relationship Id="rId190" Type="http://schemas.openxmlformats.org/officeDocument/2006/relationships/image" Target="../media/image256.png"/><Relationship Id="rId204" Type="http://schemas.openxmlformats.org/officeDocument/2006/relationships/image" Target="../media/image263.png"/><Relationship Id="rId225" Type="http://schemas.openxmlformats.org/officeDocument/2006/relationships/customXml" Target="../ink/ink289.xml"/><Relationship Id="rId246" Type="http://schemas.openxmlformats.org/officeDocument/2006/relationships/customXml" Target="../ink/ink300.xml"/><Relationship Id="rId267" Type="http://schemas.openxmlformats.org/officeDocument/2006/relationships/customXml" Target="../ink/ink311.xml"/><Relationship Id="rId288" Type="http://schemas.openxmlformats.org/officeDocument/2006/relationships/image" Target="../media/image304.png"/><Relationship Id="rId411" Type="http://schemas.openxmlformats.org/officeDocument/2006/relationships/customXml" Target="../ink/ink385.xml"/><Relationship Id="rId432" Type="http://schemas.openxmlformats.org/officeDocument/2006/relationships/customXml" Target="../ink/ink396.xml"/><Relationship Id="rId453" Type="http://schemas.openxmlformats.org/officeDocument/2006/relationships/image" Target="../media/image384.png"/><Relationship Id="rId474" Type="http://schemas.openxmlformats.org/officeDocument/2006/relationships/image" Target="../media/image394.png"/><Relationship Id="rId106" Type="http://schemas.openxmlformats.org/officeDocument/2006/relationships/customXml" Target="../ink/ink228.xml"/><Relationship Id="rId127" Type="http://schemas.openxmlformats.org/officeDocument/2006/relationships/customXml" Target="../ink/ink239.xml"/><Relationship Id="rId313" Type="http://schemas.openxmlformats.org/officeDocument/2006/relationships/customXml" Target="../ink/ink334.xml"/><Relationship Id="rId10" Type="http://schemas.openxmlformats.org/officeDocument/2006/relationships/customXml" Target="../ink/ink179.xml"/><Relationship Id="rId31" Type="http://schemas.openxmlformats.org/officeDocument/2006/relationships/image" Target="../media/image180.png"/><Relationship Id="rId52" Type="http://schemas.openxmlformats.org/officeDocument/2006/relationships/customXml" Target="../ink/ink200.xml"/><Relationship Id="rId73" Type="http://schemas.openxmlformats.org/officeDocument/2006/relationships/image" Target="../media/image199.png"/><Relationship Id="rId94" Type="http://schemas.openxmlformats.org/officeDocument/2006/relationships/customXml" Target="../ink/ink222.xml"/><Relationship Id="rId148" Type="http://schemas.openxmlformats.org/officeDocument/2006/relationships/image" Target="../media/image236.png"/><Relationship Id="rId169" Type="http://schemas.openxmlformats.org/officeDocument/2006/relationships/customXml" Target="../ink/ink260.xml"/><Relationship Id="rId334" Type="http://schemas.openxmlformats.org/officeDocument/2006/relationships/customXml" Target="../ink/ink345.xml"/><Relationship Id="rId355" Type="http://schemas.openxmlformats.org/officeDocument/2006/relationships/image" Target="../media/image337.png"/><Relationship Id="rId376" Type="http://schemas.openxmlformats.org/officeDocument/2006/relationships/image" Target="../media/image346.png"/><Relationship Id="rId397" Type="http://schemas.openxmlformats.org/officeDocument/2006/relationships/customXml" Target="../ink/ink378.xml"/><Relationship Id="rId4" Type="http://schemas.openxmlformats.org/officeDocument/2006/relationships/customXml" Target="../ink/ink176.xml"/><Relationship Id="rId180" Type="http://schemas.openxmlformats.org/officeDocument/2006/relationships/image" Target="../media/image252.png"/><Relationship Id="rId215" Type="http://schemas.openxmlformats.org/officeDocument/2006/relationships/customXml" Target="../ink/ink284.xml"/><Relationship Id="rId236" Type="http://schemas.openxmlformats.org/officeDocument/2006/relationships/image" Target="../media/image279.png"/><Relationship Id="rId257" Type="http://schemas.openxmlformats.org/officeDocument/2006/relationships/image" Target="../media/image289.png"/><Relationship Id="rId278" Type="http://schemas.openxmlformats.org/officeDocument/2006/relationships/image" Target="../media/image299.png"/><Relationship Id="rId401" Type="http://schemas.openxmlformats.org/officeDocument/2006/relationships/customXml" Target="../ink/ink380.xml"/><Relationship Id="rId422" Type="http://schemas.openxmlformats.org/officeDocument/2006/relationships/image" Target="../media/image369.png"/><Relationship Id="rId443" Type="http://schemas.openxmlformats.org/officeDocument/2006/relationships/image" Target="../media/image379.png"/><Relationship Id="rId464" Type="http://schemas.openxmlformats.org/officeDocument/2006/relationships/customXml" Target="../ink/ink412.xml"/><Relationship Id="rId303" Type="http://schemas.openxmlformats.org/officeDocument/2006/relationships/customXml" Target="../ink/ink329.xml"/><Relationship Id="rId42" Type="http://schemas.openxmlformats.org/officeDocument/2006/relationships/customXml" Target="../ink/ink195.xml"/><Relationship Id="rId84" Type="http://schemas.openxmlformats.org/officeDocument/2006/relationships/customXml" Target="../ink/ink217.xml"/><Relationship Id="rId138" Type="http://schemas.openxmlformats.org/officeDocument/2006/relationships/image" Target="../media/image231.png"/><Relationship Id="rId345" Type="http://schemas.openxmlformats.org/officeDocument/2006/relationships/image" Target="../media/image332.png"/><Relationship Id="rId387" Type="http://schemas.openxmlformats.org/officeDocument/2006/relationships/customXml" Target="../ink/ink373.xml"/><Relationship Id="rId191" Type="http://schemas.openxmlformats.org/officeDocument/2006/relationships/customXml" Target="../ink/ink272.xml"/><Relationship Id="rId205" Type="http://schemas.openxmlformats.org/officeDocument/2006/relationships/customXml" Target="../ink/ink279.xml"/><Relationship Id="rId247" Type="http://schemas.openxmlformats.org/officeDocument/2006/relationships/image" Target="../media/image284.png"/><Relationship Id="rId412" Type="http://schemas.openxmlformats.org/officeDocument/2006/relationships/image" Target="../media/image364.png"/><Relationship Id="rId107" Type="http://schemas.openxmlformats.org/officeDocument/2006/relationships/image" Target="../media/image216.png"/><Relationship Id="rId289" Type="http://schemas.openxmlformats.org/officeDocument/2006/relationships/customXml" Target="../ink/ink322.xml"/><Relationship Id="rId454" Type="http://schemas.openxmlformats.org/officeDocument/2006/relationships/customXml" Target="../ink/ink407.xml"/><Relationship Id="rId11" Type="http://schemas.openxmlformats.org/officeDocument/2006/relationships/image" Target="../media/image170.png"/><Relationship Id="rId53" Type="http://schemas.openxmlformats.org/officeDocument/2006/relationships/image" Target="../media/image190.png"/><Relationship Id="rId149" Type="http://schemas.openxmlformats.org/officeDocument/2006/relationships/customXml" Target="../ink/ink250.xml"/><Relationship Id="rId314" Type="http://schemas.openxmlformats.org/officeDocument/2006/relationships/image" Target="../media/image317.png"/><Relationship Id="rId356" Type="http://schemas.openxmlformats.org/officeDocument/2006/relationships/customXml" Target="../ink/ink356.xml"/><Relationship Id="rId398" Type="http://schemas.openxmlformats.org/officeDocument/2006/relationships/image" Target="../media/image357.png"/><Relationship Id="rId95" Type="http://schemas.openxmlformats.org/officeDocument/2006/relationships/image" Target="../media/image210.png"/><Relationship Id="rId160" Type="http://schemas.openxmlformats.org/officeDocument/2006/relationships/image" Target="../media/image242.png"/><Relationship Id="rId216" Type="http://schemas.openxmlformats.org/officeDocument/2006/relationships/image" Target="../media/image269.png"/><Relationship Id="rId423" Type="http://schemas.openxmlformats.org/officeDocument/2006/relationships/customXml" Target="../ink/ink391.xml"/><Relationship Id="rId258" Type="http://schemas.openxmlformats.org/officeDocument/2006/relationships/customXml" Target="../ink/ink306.xml"/><Relationship Id="rId465" Type="http://schemas.openxmlformats.org/officeDocument/2006/relationships/customXml" Target="../ink/ink413.xml"/><Relationship Id="rId22" Type="http://schemas.openxmlformats.org/officeDocument/2006/relationships/customXml" Target="../ink/ink185.xml"/><Relationship Id="rId64" Type="http://schemas.openxmlformats.org/officeDocument/2006/relationships/customXml" Target="../ink/ink207.xml"/><Relationship Id="rId118" Type="http://schemas.openxmlformats.org/officeDocument/2006/relationships/image" Target="../media/image221.png"/><Relationship Id="rId325" Type="http://schemas.openxmlformats.org/officeDocument/2006/relationships/customXml" Target="../ink/ink340.xml"/><Relationship Id="rId367" Type="http://schemas.openxmlformats.org/officeDocument/2006/relationships/customXml" Target="../ink/ink362.xml"/><Relationship Id="rId171" Type="http://schemas.openxmlformats.org/officeDocument/2006/relationships/customXml" Target="../ink/ink261.xml"/><Relationship Id="rId227" Type="http://schemas.openxmlformats.org/officeDocument/2006/relationships/customXml" Target="../ink/ink290.xml"/><Relationship Id="rId269" Type="http://schemas.openxmlformats.org/officeDocument/2006/relationships/customXml" Target="../ink/ink312.xml"/><Relationship Id="rId434" Type="http://schemas.openxmlformats.org/officeDocument/2006/relationships/customXml" Target="../ink/ink397.xml"/><Relationship Id="rId476" Type="http://schemas.openxmlformats.org/officeDocument/2006/relationships/image" Target="../media/image395.png"/><Relationship Id="rId33" Type="http://schemas.openxmlformats.org/officeDocument/2006/relationships/image" Target="../media/image38.png"/><Relationship Id="rId129" Type="http://schemas.openxmlformats.org/officeDocument/2006/relationships/customXml" Target="../ink/ink240.xml"/><Relationship Id="rId280" Type="http://schemas.openxmlformats.org/officeDocument/2006/relationships/image" Target="../media/image300.png"/><Relationship Id="rId336" Type="http://schemas.openxmlformats.org/officeDocument/2006/relationships/customXml" Target="../ink/ink346.xml"/><Relationship Id="rId75" Type="http://schemas.openxmlformats.org/officeDocument/2006/relationships/image" Target="../media/image200.png"/><Relationship Id="rId140" Type="http://schemas.openxmlformats.org/officeDocument/2006/relationships/image" Target="../media/image232.png"/><Relationship Id="rId182" Type="http://schemas.openxmlformats.org/officeDocument/2006/relationships/image" Target="../media/image253.png"/><Relationship Id="rId378" Type="http://schemas.openxmlformats.org/officeDocument/2006/relationships/image" Target="../media/image347.png"/><Relationship Id="rId403" Type="http://schemas.openxmlformats.org/officeDocument/2006/relationships/customXml" Target="../ink/ink381.xml"/><Relationship Id="rId6" Type="http://schemas.openxmlformats.org/officeDocument/2006/relationships/customXml" Target="../ink/ink177.xml"/><Relationship Id="rId238" Type="http://schemas.openxmlformats.org/officeDocument/2006/relationships/image" Target="../media/image280.png"/><Relationship Id="rId445" Type="http://schemas.openxmlformats.org/officeDocument/2006/relationships/image" Target="../media/image380.png"/><Relationship Id="rId291" Type="http://schemas.openxmlformats.org/officeDocument/2006/relationships/customXml" Target="../ink/ink323.xml"/><Relationship Id="rId305" Type="http://schemas.openxmlformats.org/officeDocument/2006/relationships/customXml" Target="../ink/ink330.xml"/><Relationship Id="rId347" Type="http://schemas.openxmlformats.org/officeDocument/2006/relationships/image" Target="../media/image333.png"/><Relationship Id="rId44" Type="http://schemas.openxmlformats.org/officeDocument/2006/relationships/customXml" Target="../ink/ink196.xml"/><Relationship Id="rId86" Type="http://schemas.openxmlformats.org/officeDocument/2006/relationships/customXml" Target="../ink/ink218.xml"/><Relationship Id="rId151" Type="http://schemas.openxmlformats.org/officeDocument/2006/relationships/customXml" Target="../ink/ink251.xml"/><Relationship Id="rId389" Type="http://schemas.openxmlformats.org/officeDocument/2006/relationships/customXml" Target="../ink/ink374.xml"/><Relationship Id="rId193" Type="http://schemas.openxmlformats.org/officeDocument/2006/relationships/customXml" Target="../ink/ink273.xml"/><Relationship Id="rId207" Type="http://schemas.openxmlformats.org/officeDocument/2006/relationships/customXml" Target="../ink/ink280.xml"/><Relationship Id="rId249" Type="http://schemas.openxmlformats.org/officeDocument/2006/relationships/image" Target="../media/image285.png"/><Relationship Id="rId414" Type="http://schemas.openxmlformats.org/officeDocument/2006/relationships/image" Target="../media/image365.png"/><Relationship Id="rId456" Type="http://schemas.openxmlformats.org/officeDocument/2006/relationships/customXml" Target="../ink/ink408.xml"/><Relationship Id="rId13" Type="http://schemas.openxmlformats.org/officeDocument/2006/relationships/image" Target="../media/image171.png"/><Relationship Id="rId109" Type="http://schemas.openxmlformats.org/officeDocument/2006/relationships/image" Target="../media/image217.png"/><Relationship Id="rId260" Type="http://schemas.openxmlformats.org/officeDocument/2006/relationships/customXml" Target="../ink/ink307.xml"/><Relationship Id="rId316" Type="http://schemas.openxmlformats.org/officeDocument/2006/relationships/image" Target="../media/image318.png"/><Relationship Id="rId55" Type="http://schemas.openxmlformats.org/officeDocument/2006/relationships/image" Target="../media/image191.png"/><Relationship Id="rId97" Type="http://schemas.openxmlformats.org/officeDocument/2006/relationships/image" Target="../media/image211.png"/><Relationship Id="rId120" Type="http://schemas.openxmlformats.org/officeDocument/2006/relationships/image" Target="../media/image222.png"/><Relationship Id="rId358" Type="http://schemas.openxmlformats.org/officeDocument/2006/relationships/customXml" Target="../ink/ink357.xml"/><Relationship Id="rId162" Type="http://schemas.openxmlformats.org/officeDocument/2006/relationships/image" Target="../media/image243.png"/><Relationship Id="rId218" Type="http://schemas.openxmlformats.org/officeDocument/2006/relationships/image" Target="../media/image270.png"/><Relationship Id="rId425" Type="http://schemas.openxmlformats.org/officeDocument/2006/relationships/customXml" Target="../ink/ink392.xml"/><Relationship Id="rId467" Type="http://schemas.openxmlformats.org/officeDocument/2006/relationships/customXml" Target="../ink/ink414.xml"/><Relationship Id="rId271" Type="http://schemas.openxmlformats.org/officeDocument/2006/relationships/customXml" Target="../ink/ink313.xml"/><Relationship Id="rId24" Type="http://schemas.openxmlformats.org/officeDocument/2006/relationships/customXml" Target="../ink/ink186.xml"/><Relationship Id="rId66" Type="http://schemas.openxmlformats.org/officeDocument/2006/relationships/customXml" Target="../ink/ink208.xml"/><Relationship Id="rId131" Type="http://schemas.openxmlformats.org/officeDocument/2006/relationships/customXml" Target="../ink/ink241.xml"/><Relationship Id="rId327" Type="http://schemas.openxmlformats.org/officeDocument/2006/relationships/customXml" Target="../ink/ink341.xml"/><Relationship Id="rId369" Type="http://schemas.openxmlformats.org/officeDocument/2006/relationships/image" Target="../media/image343.png"/><Relationship Id="rId173" Type="http://schemas.openxmlformats.org/officeDocument/2006/relationships/customXml" Target="../ink/ink262.xml"/><Relationship Id="rId229" Type="http://schemas.openxmlformats.org/officeDocument/2006/relationships/customXml" Target="../ink/ink291.xml"/><Relationship Id="rId380" Type="http://schemas.openxmlformats.org/officeDocument/2006/relationships/image" Target="../media/image348.png"/><Relationship Id="rId436" Type="http://schemas.openxmlformats.org/officeDocument/2006/relationships/customXml" Target="../ink/ink398.xml"/><Relationship Id="rId240" Type="http://schemas.openxmlformats.org/officeDocument/2006/relationships/image" Target="../media/image281.png"/><Relationship Id="rId478" Type="http://schemas.openxmlformats.org/officeDocument/2006/relationships/image" Target="../media/image396.png"/><Relationship Id="rId35" Type="http://schemas.openxmlformats.org/officeDocument/2006/relationships/image" Target="../media/image181.png"/><Relationship Id="rId77" Type="http://schemas.openxmlformats.org/officeDocument/2006/relationships/image" Target="../media/image201.png"/><Relationship Id="rId100" Type="http://schemas.openxmlformats.org/officeDocument/2006/relationships/customXml" Target="../ink/ink225.xml"/><Relationship Id="rId282" Type="http://schemas.openxmlformats.org/officeDocument/2006/relationships/image" Target="../media/image301.png"/><Relationship Id="rId338" Type="http://schemas.openxmlformats.org/officeDocument/2006/relationships/customXml" Target="../ink/ink347.xml"/><Relationship Id="rId8" Type="http://schemas.openxmlformats.org/officeDocument/2006/relationships/customXml" Target="../ink/ink178.xml"/><Relationship Id="rId142" Type="http://schemas.openxmlformats.org/officeDocument/2006/relationships/image" Target="../media/image233.png"/><Relationship Id="rId184" Type="http://schemas.openxmlformats.org/officeDocument/2006/relationships/image" Target="../media/image254.png"/><Relationship Id="rId391" Type="http://schemas.openxmlformats.org/officeDocument/2006/relationships/customXml" Target="../ink/ink375.xml"/><Relationship Id="rId405" Type="http://schemas.openxmlformats.org/officeDocument/2006/relationships/customXml" Target="../ink/ink382.xml"/><Relationship Id="rId447" Type="http://schemas.openxmlformats.org/officeDocument/2006/relationships/image" Target="../media/image381.png"/><Relationship Id="rId251" Type="http://schemas.openxmlformats.org/officeDocument/2006/relationships/image" Target="../media/image286.png"/><Relationship Id="rId46" Type="http://schemas.openxmlformats.org/officeDocument/2006/relationships/customXml" Target="../ink/ink197.xml"/><Relationship Id="rId293" Type="http://schemas.openxmlformats.org/officeDocument/2006/relationships/customXml" Target="../ink/ink324.xml"/><Relationship Id="rId307" Type="http://schemas.openxmlformats.org/officeDocument/2006/relationships/customXml" Target="../ink/ink331.xml"/><Relationship Id="rId349" Type="http://schemas.openxmlformats.org/officeDocument/2006/relationships/image" Target="../media/image334.png"/><Relationship Id="rId88" Type="http://schemas.openxmlformats.org/officeDocument/2006/relationships/customXml" Target="../ink/ink219.xml"/><Relationship Id="rId111" Type="http://schemas.openxmlformats.org/officeDocument/2006/relationships/image" Target="../media/image218.png"/><Relationship Id="rId153" Type="http://schemas.openxmlformats.org/officeDocument/2006/relationships/customXml" Target="../ink/ink252.xml"/><Relationship Id="rId195" Type="http://schemas.openxmlformats.org/officeDocument/2006/relationships/customXml" Target="../ink/ink274.xml"/><Relationship Id="rId209" Type="http://schemas.openxmlformats.org/officeDocument/2006/relationships/customXml" Target="../ink/ink281.xml"/><Relationship Id="rId360" Type="http://schemas.openxmlformats.org/officeDocument/2006/relationships/image" Target="../media/image339.png"/><Relationship Id="rId416" Type="http://schemas.openxmlformats.org/officeDocument/2006/relationships/image" Target="../media/image366.png"/><Relationship Id="rId220" Type="http://schemas.openxmlformats.org/officeDocument/2006/relationships/image" Target="../media/image271.png"/><Relationship Id="rId458" Type="http://schemas.openxmlformats.org/officeDocument/2006/relationships/customXml" Target="../ink/ink409.xml"/><Relationship Id="rId15" Type="http://schemas.openxmlformats.org/officeDocument/2006/relationships/image" Target="../media/image172.png"/><Relationship Id="rId57" Type="http://schemas.openxmlformats.org/officeDocument/2006/relationships/image" Target="../media/image192.png"/><Relationship Id="rId262" Type="http://schemas.openxmlformats.org/officeDocument/2006/relationships/image" Target="../media/image291.png"/><Relationship Id="rId318" Type="http://schemas.openxmlformats.org/officeDocument/2006/relationships/image" Target="../media/image319.png"/><Relationship Id="rId99" Type="http://schemas.openxmlformats.org/officeDocument/2006/relationships/image" Target="../media/image212.png"/><Relationship Id="rId122" Type="http://schemas.openxmlformats.org/officeDocument/2006/relationships/image" Target="../media/image223.png"/><Relationship Id="rId164" Type="http://schemas.openxmlformats.org/officeDocument/2006/relationships/image" Target="../media/image244.png"/><Relationship Id="rId371" Type="http://schemas.openxmlformats.org/officeDocument/2006/relationships/image" Target="../media/image344.png"/><Relationship Id="rId427" Type="http://schemas.openxmlformats.org/officeDocument/2006/relationships/customXml" Target="../ink/ink393.xml"/><Relationship Id="rId469" Type="http://schemas.openxmlformats.org/officeDocument/2006/relationships/customXml" Target="../ink/ink415.xml"/><Relationship Id="rId26" Type="http://schemas.openxmlformats.org/officeDocument/2006/relationships/customXml" Target="../ink/ink187.xml"/><Relationship Id="rId231" Type="http://schemas.openxmlformats.org/officeDocument/2006/relationships/customXml" Target="../ink/ink292.xml"/><Relationship Id="rId273" Type="http://schemas.openxmlformats.org/officeDocument/2006/relationships/customXml" Target="../ink/ink314.xml"/><Relationship Id="rId329" Type="http://schemas.openxmlformats.org/officeDocument/2006/relationships/customXml" Target="../ink/ink342.xml"/><Relationship Id="rId480" Type="http://schemas.openxmlformats.org/officeDocument/2006/relationships/image" Target="../media/image397.png"/><Relationship Id="rId68" Type="http://schemas.openxmlformats.org/officeDocument/2006/relationships/customXml" Target="../ink/ink209.xml"/><Relationship Id="rId133" Type="http://schemas.openxmlformats.org/officeDocument/2006/relationships/customXml" Target="../ink/ink242.xml"/><Relationship Id="rId175" Type="http://schemas.openxmlformats.org/officeDocument/2006/relationships/customXml" Target="../ink/ink263.xml"/><Relationship Id="rId340" Type="http://schemas.openxmlformats.org/officeDocument/2006/relationships/customXml" Target="../ink/ink348.xml"/><Relationship Id="rId200" Type="http://schemas.openxmlformats.org/officeDocument/2006/relationships/image" Target="../media/image261.png"/><Relationship Id="rId382" Type="http://schemas.openxmlformats.org/officeDocument/2006/relationships/image" Target="../media/image349.png"/><Relationship Id="rId438" Type="http://schemas.openxmlformats.org/officeDocument/2006/relationships/customXml" Target="../ink/ink399.xml"/><Relationship Id="rId242" Type="http://schemas.openxmlformats.org/officeDocument/2006/relationships/customXml" Target="../ink/ink298.xml"/><Relationship Id="rId284" Type="http://schemas.openxmlformats.org/officeDocument/2006/relationships/image" Target="../media/image302.png"/><Relationship Id="rId37" Type="http://schemas.openxmlformats.org/officeDocument/2006/relationships/image" Target="../media/image182.png"/><Relationship Id="rId79" Type="http://schemas.openxmlformats.org/officeDocument/2006/relationships/image" Target="../media/image202.png"/><Relationship Id="rId102" Type="http://schemas.openxmlformats.org/officeDocument/2006/relationships/customXml" Target="../ink/ink226.xml"/><Relationship Id="rId144" Type="http://schemas.openxmlformats.org/officeDocument/2006/relationships/image" Target="../media/image234.png"/><Relationship Id="rId90" Type="http://schemas.openxmlformats.org/officeDocument/2006/relationships/customXml" Target="../ink/ink220.xml"/><Relationship Id="rId186" Type="http://schemas.openxmlformats.org/officeDocument/2006/relationships/customXml" Target="../ink/ink269.xml"/><Relationship Id="rId351" Type="http://schemas.openxmlformats.org/officeDocument/2006/relationships/image" Target="../media/image335.png"/><Relationship Id="rId393" Type="http://schemas.openxmlformats.org/officeDocument/2006/relationships/customXml" Target="../ink/ink376.xml"/><Relationship Id="rId407" Type="http://schemas.openxmlformats.org/officeDocument/2006/relationships/customXml" Target="../ink/ink383.xml"/><Relationship Id="rId449" Type="http://schemas.openxmlformats.org/officeDocument/2006/relationships/image" Target="../media/image382.png"/><Relationship Id="rId211" Type="http://schemas.openxmlformats.org/officeDocument/2006/relationships/customXml" Target="../ink/ink282.xml"/><Relationship Id="rId253" Type="http://schemas.openxmlformats.org/officeDocument/2006/relationships/image" Target="../media/image287.png"/><Relationship Id="rId295" Type="http://schemas.openxmlformats.org/officeDocument/2006/relationships/customXml" Target="../ink/ink325.xml"/><Relationship Id="rId309" Type="http://schemas.openxmlformats.org/officeDocument/2006/relationships/customXml" Target="../ink/ink332.xml"/><Relationship Id="rId460" Type="http://schemas.openxmlformats.org/officeDocument/2006/relationships/customXml" Target="../ink/ink410.xml"/><Relationship Id="rId48" Type="http://schemas.openxmlformats.org/officeDocument/2006/relationships/customXml" Target="../ink/ink198.xml"/><Relationship Id="rId113" Type="http://schemas.openxmlformats.org/officeDocument/2006/relationships/image" Target="../media/image219.png"/><Relationship Id="rId320" Type="http://schemas.openxmlformats.org/officeDocument/2006/relationships/image" Target="../media/image320.png"/><Relationship Id="rId155" Type="http://schemas.openxmlformats.org/officeDocument/2006/relationships/customXml" Target="../ink/ink253.xml"/><Relationship Id="rId197" Type="http://schemas.openxmlformats.org/officeDocument/2006/relationships/customXml" Target="../ink/ink275.xml"/><Relationship Id="rId362" Type="http://schemas.openxmlformats.org/officeDocument/2006/relationships/image" Target="../media/image340.png"/><Relationship Id="rId418" Type="http://schemas.openxmlformats.org/officeDocument/2006/relationships/image" Target="../media/image367.png"/><Relationship Id="rId222" Type="http://schemas.openxmlformats.org/officeDocument/2006/relationships/image" Target="../media/image272.png"/><Relationship Id="rId264" Type="http://schemas.openxmlformats.org/officeDocument/2006/relationships/image" Target="../media/image292.png"/><Relationship Id="rId471" Type="http://schemas.openxmlformats.org/officeDocument/2006/relationships/customXml" Target="../ink/ink416.xml"/><Relationship Id="rId17" Type="http://schemas.openxmlformats.org/officeDocument/2006/relationships/image" Target="../media/image173.png"/><Relationship Id="rId59" Type="http://schemas.openxmlformats.org/officeDocument/2006/relationships/customXml" Target="../ink/ink204.xml"/><Relationship Id="rId124" Type="http://schemas.openxmlformats.org/officeDocument/2006/relationships/image" Target="../media/image224.png"/><Relationship Id="rId70" Type="http://schemas.openxmlformats.org/officeDocument/2006/relationships/customXml" Target="../ink/ink210.xml"/><Relationship Id="rId166" Type="http://schemas.openxmlformats.org/officeDocument/2006/relationships/image" Target="../media/image245.png"/><Relationship Id="rId331" Type="http://schemas.openxmlformats.org/officeDocument/2006/relationships/customXml" Target="../ink/ink343.xml"/><Relationship Id="rId373" Type="http://schemas.openxmlformats.org/officeDocument/2006/relationships/customXml" Target="../ink/ink366.xml"/><Relationship Id="rId429" Type="http://schemas.openxmlformats.org/officeDocument/2006/relationships/customXml" Target="../ink/ink39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93.xml"/><Relationship Id="rId440" Type="http://schemas.openxmlformats.org/officeDocument/2006/relationships/customXml" Target="../ink/ink400.xml"/><Relationship Id="rId28" Type="http://schemas.openxmlformats.org/officeDocument/2006/relationships/customXml" Target="../ink/ink188.xml"/><Relationship Id="rId275" Type="http://schemas.openxmlformats.org/officeDocument/2006/relationships/customXml" Target="../ink/ink315.xml"/><Relationship Id="rId300" Type="http://schemas.openxmlformats.org/officeDocument/2006/relationships/image" Target="../media/image310.png"/><Relationship Id="rId482" Type="http://schemas.openxmlformats.org/officeDocument/2006/relationships/image" Target="../media/image398.png"/><Relationship Id="rId81" Type="http://schemas.openxmlformats.org/officeDocument/2006/relationships/image" Target="../media/image203.png"/><Relationship Id="rId135" Type="http://schemas.openxmlformats.org/officeDocument/2006/relationships/customXml" Target="../ink/ink243.xml"/><Relationship Id="rId177" Type="http://schemas.openxmlformats.org/officeDocument/2006/relationships/customXml" Target="../ink/ink264.xml"/><Relationship Id="rId342" Type="http://schemas.openxmlformats.org/officeDocument/2006/relationships/customXml" Target="../ink/ink349.xml"/><Relationship Id="rId384" Type="http://schemas.openxmlformats.org/officeDocument/2006/relationships/image" Target="../media/image350.png"/><Relationship Id="rId202" Type="http://schemas.openxmlformats.org/officeDocument/2006/relationships/image" Target="../media/image262.png"/><Relationship Id="rId244" Type="http://schemas.openxmlformats.org/officeDocument/2006/relationships/customXml" Target="../ink/ink299.xml"/><Relationship Id="rId39" Type="http://schemas.openxmlformats.org/officeDocument/2006/relationships/image" Target="../media/image183.png"/><Relationship Id="rId286" Type="http://schemas.openxmlformats.org/officeDocument/2006/relationships/image" Target="../media/image303.png"/><Relationship Id="rId451" Type="http://schemas.openxmlformats.org/officeDocument/2006/relationships/image" Target="../media/image383.png"/><Relationship Id="rId50" Type="http://schemas.openxmlformats.org/officeDocument/2006/relationships/customXml" Target="../ink/ink199.xml"/><Relationship Id="rId104" Type="http://schemas.openxmlformats.org/officeDocument/2006/relationships/customXml" Target="../ink/ink227.xml"/><Relationship Id="rId146" Type="http://schemas.openxmlformats.org/officeDocument/2006/relationships/image" Target="../media/image235.png"/><Relationship Id="rId188" Type="http://schemas.openxmlformats.org/officeDocument/2006/relationships/customXml" Target="../ink/ink270.xml"/><Relationship Id="rId311" Type="http://schemas.openxmlformats.org/officeDocument/2006/relationships/customXml" Target="../ink/ink333.xml"/><Relationship Id="rId353" Type="http://schemas.openxmlformats.org/officeDocument/2006/relationships/image" Target="../media/image336.png"/><Relationship Id="rId395" Type="http://schemas.openxmlformats.org/officeDocument/2006/relationships/customXml" Target="../ink/ink377.xml"/><Relationship Id="rId409" Type="http://schemas.openxmlformats.org/officeDocument/2006/relationships/customXml" Target="../ink/ink384.xml"/><Relationship Id="rId92" Type="http://schemas.openxmlformats.org/officeDocument/2006/relationships/customXml" Target="../ink/ink221.xml"/><Relationship Id="rId213" Type="http://schemas.openxmlformats.org/officeDocument/2006/relationships/customXml" Target="../ink/ink283.xml"/><Relationship Id="rId420" Type="http://schemas.openxmlformats.org/officeDocument/2006/relationships/image" Target="../media/image368.png"/><Relationship Id="rId255" Type="http://schemas.openxmlformats.org/officeDocument/2006/relationships/image" Target="../media/image288.png"/><Relationship Id="rId297" Type="http://schemas.openxmlformats.org/officeDocument/2006/relationships/customXml" Target="../ink/ink326.xml"/><Relationship Id="rId462" Type="http://schemas.openxmlformats.org/officeDocument/2006/relationships/customXml" Target="../ink/ink411.xml"/><Relationship Id="rId115" Type="http://schemas.openxmlformats.org/officeDocument/2006/relationships/customXml" Target="../ink/ink233.xml"/><Relationship Id="rId157" Type="http://schemas.openxmlformats.org/officeDocument/2006/relationships/customXml" Target="../ink/ink254.xml"/><Relationship Id="rId322" Type="http://schemas.openxmlformats.org/officeDocument/2006/relationships/image" Target="../media/image321.png"/><Relationship Id="rId364" Type="http://schemas.openxmlformats.org/officeDocument/2006/relationships/image" Target="../media/image341.png"/><Relationship Id="rId61" Type="http://schemas.openxmlformats.org/officeDocument/2006/relationships/image" Target="../media/image193.png"/><Relationship Id="rId199" Type="http://schemas.openxmlformats.org/officeDocument/2006/relationships/customXml" Target="../ink/ink276.xml"/><Relationship Id="rId19" Type="http://schemas.openxmlformats.org/officeDocument/2006/relationships/image" Target="../media/image174.png"/><Relationship Id="rId224" Type="http://schemas.openxmlformats.org/officeDocument/2006/relationships/image" Target="../media/image273.png"/><Relationship Id="rId266" Type="http://schemas.openxmlformats.org/officeDocument/2006/relationships/image" Target="../media/image293.png"/><Relationship Id="rId431" Type="http://schemas.openxmlformats.org/officeDocument/2006/relationships/image" Target="../media/image373.png"/><Relationship Id="rId473" Type="http://schemas.openxmlformats.org/officeDocument/2006/relationships/customXml" Target="../ink/ink417.xml"/><Relationship Id="rId30" Type="http://schemas.openxmlformats.org/officeDocument/2006/relationships/customXml" Target="../ink/ink189.xml"/><Relationship Id="rId126" Type="http://schemas.openxmlformats.org/officeDocument/2006/relationships/image" Target="../media/image225.png"/><Relationship Id="rId168" Type="http://schemas.openxmlformats.org/officeDocument/2006/relationships/image" Target="../media/image246.png"/><Relationship Id="rId333" Type="http://schemas.openxmlformats.org/officeDocument/2006/relationships/image" Target="../media/image326.png"/><Relationship Id="rId72" Type="http://schemas.openxmlformats.org/officeDocument/2006/relationships/customXml" Target="../ink/ink211.xml"/><Relationship Id="rId375" Type="http://schemas.openxmlformats.org/officeDocument/2006/relationships/customXml" Target="../ink/ink3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6.png"/><Relationship Id="rId671" Type="http://schemas.openxmlformats.org/officeDocument/2006/relationships/image" Target="../media/image727.png"/><Relationship Id="rId769" Type="http://schemas.openxmlformats.org/officeDocument/2006/relationships/image" Target="../media/image774.png"/><Relationship Id="rId21" Type="http://schemas.openxmlformats.org/officeDocument/2006/relationships/image" Target="../media/image408.png"/><Relationship Id="rId324" Type="http://schemas.openxmlformats.org/officeDocument/2006/relationships/customXml" Target="../ink/ink587.xml"/><Relationship Id="rId531" Type="http://schemas.openxmlformats.org/officeDocument/2006/relationships/image" Target="../media/image658.png"/><Relationship Id="rId629" Type="http://schemas.openxmlformats.org/officeDocument/2006/relationships/customXml" Target="../ink/ink742.xml"/><Relationship Id="rId170" Type="http://schemas.openxmlformats.org/officeDocument/2006/relationships/image" Target="../media/image482.png"/><Relationship Id="rId268" Type="http://schemas.openxmlformats.org/officeDocument/2006/relationships/image" Target="../media/image529.png"/><Relationship Id="rId475" Type="http://schemas.openxmlformats.org/officeDocument/2006/relationships/image" Target="../media/image630.png"/><Relationship Id="rId682" Type="http://schemas.openxmlformats.org/officeDocument/2006/relationships/image" Target="../media/image732.png"/><Relationship Id="rId32" Type="http://schemas.openxmlformats.org/officeDocument/2006/relationships/customXml" Target="../ink/ink438.xml"/><Relationship Id="rId128" Type="http://schemas.openxmlformats.org/officeDocument/2006/relationships/customXml" Target="../ink/ink486.xml"/><Relationship Id="rId335" Type="http://schemas.openxmlformats.org/officeDocument/2006/relationships/image" Target="../media/image562.png"/><Relationship Id="rId542" Type="http://schemas.openxmlformats.org/officeDocument/2006/relationships/customXml" Target="../ink/ink698.xml"/><Relationship Id="rId181" Type="http://schemas.openxmlformats.org/officeDocument/2006/relationships/image" Target="../media/image487.png"/><Relationship Id="rId402" Type="http://schemas.openxmlformats.org/officeDocument/2006/relationships/customXml" Target="../ink/ink626.xml"/><Relationship Id="rId279" Type="http://schemas.openxmlformats.org/officeDocument/2006/relationships/customXml" Target="../ink/ink564.xml"/><Relationship Id="rId486" Type="http://schemas.openxmlformats.org/officeDocument/2006/relationships/customXml" Target="../ink/ink670.xml"/><Relationship Id="rId693" Type="http://schemas.openxmlformats.org/officeDocument/2006/relationships/customXml" Target="../ink/ink776.xml"/><Relationship Id="rId707" Type="http://schemas.openxmlformats.org/officeDocument/2006/relationships/customXml" Target="../ink/ink783.xml"/><Relationship Id="rId43" Type="http://schemas.openxmlformats.org/officeDocument/2006/relationships/image" Target="../media/image419.png"/><Relationship Id="rId139" Type="http://schemas.openxmlformats.org/officeDocument/2006/relationships/customXml" Target="../ink/ink492.xml"/><Relationship Id="rId346" Type="http://schemas.openxmlformats.org/officeDocument/2006/relationships/customXml" Target="../ink/ink598.xml"/><Relationship Id="rId553" Type="http://schemas.openxmlformats.org/officeDocument/2006/relationships/image" Target="../media/image669.png"/><Relationship Id="rId760" Type="http://schemas.openxmlformats.org/officeDocument/2006/relationships/customXml" Target="../ink/ink810.xml"/><Relationship Id="rId192" Type="http://schemas.openxmlformats.org/officeDocument/2006/relationships/customXml" Target="../ink/ink520.xml"/><Relationship Id="rId206" Type="http://schemas.openxmlformats.org/officeDocument/2006/relationships/customXml" Target="../ink/ink527.xml"/><Relationship Id="rId413" Type="http://schemas.openxmlformats.org/officeDocument/2006/relationships/image" Target="../media/image600.png"/><Relationship Id="rId497" Type="http://schemas.openxmlformats.org/officeDocument/2006/relationships/image" Target="../media/image641.png"/><Relationship Id="rId620" Type="http://schemas.openxmlformats.org/officeDocument/2006/relationships/image" Target="../media/image702.png"/><Relationship Id="rId718" Type="http://schemas.openxmlformats.org/officeDocument/2006/relationships/image" Target="../media/image749.png"/><Relationship Id="rId357" Type="http://schemas.openxmlformats.org/officeDocument/2006/relationships/image" Target="../media/image573.png"/><Relationship Id="rId54" Type="http://schemas.openxmlformats.org/officeDocument/2006/relationships/customXml" Target="../ink/ink449.xml"/><Relationship Id="rId217" Type="http://schemas.openxmlformats.org/officeDocument/2006/relationships/customXml" Target="../ink/ink533.xml"/><Relationship Id="rId564" Type="http://schemas.openxmlformats.org/officeDocument/2006/relationships/image" Target="../media/image674.png"/><Relationship Id="rId771" Type="http://schemas.openxmlformats.org/officeDocument/2006/relationships/image" Target="../media/image775.png"/><Relationship Id="rId424" Type="http://schemas.openxmlformats.org/officeDocument/2006/relationships/customXml" Target="../ink/ink638.xml"/><Relationship Id="rId631" Type="http://schemas.openxmlformats.org/officeDocument/2006/relationships/customXml" Target="../ink/ink743.xml"/><Relationship Id="rId729" Type="http://schemas.openxmlformats.org/officeDocument/2006/relationships/customXml" Target="../ink/ink794.xml"/><Relationship Id="rId270" Type="http://schemas.openxmlformats.org/officeDocument/2006/relationships/image" Target="../media/image530.png"/><Relationship Id="rId65" Type="http://schemas.openxmlformats.org/officeDocument/2006/relationships/image" Target="../media/image430.png"/><Relationship Id="rId130" Type="http://schemas.openxmlformats.org/officeDocument/2006/relationships/customXml" Target="../ink/ink487.xml"/><Relationship Id="rId368" Type="http://schemas.openxmlformats.org/officeDocument/2006/relationships/customXml" Target="../ink/ink609.xml"/><Relationship Id="rId575" Type="http://schemas.openxmlformats.org/officeDocument/2006/relationships/customXml" Target="../ink/ink715.xml"/><Relationship Id="rId782" Type="http://schemas.openxmlformats.org/officeDocument/2006/relationships/image" Target="../media/image780.png"/><Relationship Id="rId228" Type="http://schemas.openxmlformats.org/officeDocument/2006/relationships/image" Target="../media/image509.png"/><Relationship Id="rId435" Type="http://schemas.openxmlformats.org/officeDocument/2006/relationships/image" Target="../media/image611.png"/><Relationship Id="rId642" Type="http://schemas.openxmlformats.org/officeDocument/2006/relationships/image" Target="../media/image713.png"/><Relationship Id="rId281" Type="http://schemas.openxmlformats.org/officeDocument/2006/relationships/customXml" Target="../ink/ink565.xml"/><Relationship Id="rId502" Type="http://schemas.openxmlformats.org/officeDocument/2006/relationships/customXml" Target="../ink/ink678.xml"/><Relationship Id="rId76" Type="http://schemas.openxmlformats.org/officeDocument/2006/relationships/customXml" Target="../ink/ink460.xml"/><Relationship Id="rId141" Type="http://schemas.openxmlformats.org/officeDocument/2006/relationships/customXml" Target="../ink/ink493.xml"/><Relationship Id="rId379" Type="http://schemas.openxmlformats.org/officeDocument/2006/relationships/image" Target="../media/image584.png"/><Relationship Id="rId586" Type="http://schemas.openxmlformats.org/officeDocument/2006/relationships/image" Target="../media/image685.png"/><Relationship Id="rId793" Type="http://schemas.openxmlformats.org/officeDocument/2006/relationships/customXml" Target="../ink/ink827.xml"/><Relationship Id="rId7" Type="http://schemas.openxmlformats.org/officeDocument/2006/relationships/image" Target="../media/image38.png"/><Relationship Id="rId239" Type="http://schemas.openxmlformats.org/officeDocument/2006/relationships/customXml" Target="../ink/ink544.xml"/><Relationship Id="rId446" Type="http://schemas.openxmlformats.org/officeDocument/2006/relationships/image" Target="../media/image616.png"/><Relationship Id="rId653" Type="http://schemas.openxmlformats.org/officeDocument/2006/relationships/image" Target="../media/image718.png"/><Relationship Id="rId292" Type="http://schemas.openxmlformats.org/officeDocument/2006/relationships/image" Target="../media/image541.png"/><Relationship Id="rId306" Type="http://schemas.openxmlformats.org/officeDocument/2006/relationships/image" Target="../media/image548.png"/><Relationship Id="rId87" Type="http://schemas.openxmlformats.org/officeDocument/2006/relationships/image" Target="../media/image441.png"/><Relationship Id="rId513" Type="http://schemas.openxmlformats.org/officeDocument/2006/relationships/image" Target="../media/image649.png"/><Relationship Id="rId597" Type="http://schemas.openxmlformats.org/officeDocument/2006/relationships/customXml" Target="../ink/ink726.xml"/><Relationship Id="rId720" Type="http://schemas.openxmlformats.org/officeDocument/2006/relationships/image" Target="../media/image750.png"/><Relationship Id="rId152" Type="http://schemas.openxmlformats.org/officeDocument/2006/relationships/image" Target="../media/image473.png"/><Relationship Id="rId457" Type="http://schemas.openxmlformats.org/officeDocument/2006/relationships/customXml" Target="../ink/ink655.xml"/><Relationship Id="rId664" Type="http://schemas.openxmlformats.org/officeDocument/2006/relationships/customXml" Target="../ink/ink760.xml"/><Relationship Id="rId14" Type="http://schemas.openxmlformats.org/officeDocument/2006/relationships/customXml" Target="../ink/ink429.xml"/><Relationship Id="rId317" Type="http://schemas.openxmlformats.org/officeDocument/2006/relationships/customXml" Target="../ink/ink583.xml"/><Relationship Id="rId524" Type="http://schemas.openxmlformats.org/officeDocument/2006/relationships/customXml" Target="../ink/ink689.xml"/><Relationship Id="rId731" Type="http://schemas.openxmlformats.org/officeDocument/2006/relationships/customXml" Target="../ink/ink795.xml"/><Relationship Id="rId98" Type="http://schemas.openxmlformats.org/officeDocument/2006/relationships/customXml" Target="../ink/ink471.xml"/><Relationship Id="rId163" Type="http://schemas.openxmlformats.org/officeDocument/2006/relationships/customXml" Target="../ink/ink504.xml"/><Relationship Id="rId370" Type="http://schemas.openxmlformats.org/officeDocument/2006/relationships/customXml" Target="../ink/ink610.xml"/><Relationship Id="rId230" Type="http://schemas.openxmlformats.org/officeDocument/2006/relationships/image" Target="../media/image510.png"/><Relationship Id="rId468" Type="http://schemas.openxmlformats.org/officeDocument/2006/relationships/customXml" Target="../ink/ink661.xml"/><Relationship Id="rId675" Type="http://schemas.openxmlformats.org/officeDocument/2006/relationships/image" Target="../media/image729.png"/><Relationship Id="rId25" Type="http://schemas.openxmlformats.org/officeDocument/2006/relationships/image" Target="../media/image410.png"/><Relationship Id="rId328" Type="http://schemas.openxmlformats.org/officeDocument/2006/relationships/customXml" Target="../ink/ink589.xml"/><Relationship Id="rId535" Type="http://schemas.openxmlformats.org/officeDocument/2006/relationships/image" Target="../media/image660.png"/><Relationship Id="rId742" Type="http://schemas.openxmlformats.org/officeDocument/2006/relationships/customXml" Target="../ink/ink801.xml"/><Relationship Id="rId174" Type="http://schemas.openxmlformats.org/officeDocument/2006/relationships/image" Target="../media/image484.png"/><Relationship Id="rId381" Type="http://schemas.openxmlformats.org/officeDocument/2006/relationships/image" Target="../media/image585.png"/><Relationship Id="rId602" Type="http://schemas.openxmlformats.org/officeDocument/2006/relationships/image" Target="../media/image693.png"/><Relationship Id="rId241" Type="http://schemas.openxmlformats.org/officeDocument/2006/relationships/customXml" Target="../ink/ink545.xml"/><Relationship Id="rId479" Type="http://schemas.openxmlformats.org/officeDocument/2006/relationships/image" Target="../media/image632.png"/><Relationship Id="rId686" Type="http://schemas.openxmlformats.org/officeDocument/2006/relationships/image" Target="../media/image734.png"/><Relationship Id="rId36" Type="http://schemas.openxmlformats.org/officeDocument/2006/relationships/customXml" Target="../ink/ink440.xml"/><Relationship Id="rId339" Type="http://schemas.openxmlformats.org/officeDocument/2006/relationships/image" Target="../media/image564.png"/><Relationship Id="rId546" Type="http://schemas.openxmlformats.org/officeDocument/2006/relationships/customXml" Target="../ink/ink700.xml"/><Relationship Id="rId753" Type="http://schemas.openxmlformats.org/officeDocument/2006/relationships/image" Target="../media/image766.png"/><Relationship Id="rId101" Type="http://schemas.openxmlformats.org/officeDocument/2006/relationships/image" Target="../media/image448.png"/><Relationship Id="rId185" Type="http://schemas.openxmlformats.org/officeDocument/2006/relationships/image" Target="../media/image489.png"/><Relationship Id="rId406" Type="http://schemas.openxmlformats.org/officeDocument/2006/relationships/customXml" Target="../ink/ink628.xml"/><Relationship Id="rId392" Type="http://schemas.openxmlformats.org/officeDocument/2006/relationships/customXml" Target="../ink/ink621.xml"/><Relationship Id="rId613" Type="http://schemas.openxmlformats.org/officeDocument/2006/relationships/customXml" Target="../ink/ink734.xml"/><Relationship Id="rId697" Type="http://schemas.openxmlformats.org/officeDocument/2006/relationships/customXml" Target="../ink/ink778.xml"/><Relationship Id="rId252" Type="http://schemas.openxmlformats.org/officeDocument/2006/relationships/image" Target="../media/image521.png"/><Relationship Id="rId47" Type="http://schemas.openxmlformats.org/officeDocument/2006/relationships/image" Target="../media/image421.png"/><Relationship Id="rId112" Type="http://schemas.openxmlformats.org/officeDocument/2006/relationships/customXml" Target="../ink/ink478.xml"/><Relationship Id="rId557" Type="http://schemas.openxmlformats.org/officeDocument/2006/relationships/image" Target="../media/image671.png"/><Relationship Id="rId764" Type="http://schemas.openxmlformats.org/officeDocument/2006/relationships/customXml" Target="../ink/ink812.xml"/><Relationship Id="rId196" Type="http://schemas.openxmlformats.org/officeDocument/2006/relationships/customXml" Target="../ink/ink522.xml"/><Relationship Id="rId417" Type="http://schemas.openxmlformats.org/officeDocument/2006/relationships/image" Target="../media/image602.png"/><Relationship Id="rId624" Type="http://schemas.openxmlformats.org/officeDocument/2006/relationships/image" Target="../media/image704.png"/><Relationship Id="rId263" Type="http://schemas.openxmlformats.org/officeDocument/2006/relationships/customXml" Target="../ink/ink556.xml"/><Relationship Id="rId470" Type="http://schemas.openxmlformats.org/officeDocument/2006/relationships/customXml" Target="../ink/ink662.xml"/><Relationship Id="rId58" Type="http://schemas.openxmlformats.org/officeDocument/2006/relationships/customXml" Target="../ink/ink451.xml"/><Relationship Id="rId123" Type="http://schemas.openxmlformats.org/officeDocument/2006/relationships/image" Target="../media/image459.png"/><Relationship Id="rId330" Type="http://schemas.openxmlformats.org/officeDocument/2006/relationships/customXml" Target="../ink/ink590.xml"/><Relationship Id="rId568" Type="http://schemas.openxmlformats.org/officeDocument/2006/relationships/image" Target="../media/image676.png"/><Relationship Id="rId775" Type="http://schemas.openxmlformats.org/officeDocument/2006/relationships/image" Target="../media/image777.png"/><Relationship Id="rId428" Type="http://schemas.openxmlformats.org/officeDocument/2006/relationships/customXml" Target="../ink/ink640.xml"/><Relationship Id="rId635" Type="http://schemas.openxmlformats.org/officeDocument/2006/relationships/customXml" Target="../ink/ink745.xml"/><Relationship Id="rId274" Type="http://schemas.openxmlformats.org/officeDocument/2006/relationships/image" Target="../media/image532.png"/><Relationship Id="rId481" Type="http://schemas.openxmlformats.org/officeDocument/2006/relationships/image" Target="../media/image633.png"/><Relationship Id="rId702" Type="http://schemas.openxmlformats.org/officeDocument/2006/relationships/image" Target="../media/image741.png"/><Relationship Id="rId69" Type="http://schemas.openxmlformats.org/officeDocument/2006/relationships/image" Target="../media/image432.png"/><Relationship Id="rId134" Type="http://schemas.openxmlformats.org/officeDocument/2006/relationships/customXml" Target="../ink/ink489.xml"/><Relationship Id="rId579" Type="http://schemas.openxmlformats.org/officeDocument/2006/relationships/customXml" Target="../ink/ink717.xml"/><Relationship Id="rId786" Type="http://schemas.openxmlformats.org/officeDocument/2006/relationships/image" Target="../media/image782.png"/><Relationship Id="rId341" Type="http://schemas.openxmlformats.org/officeDocument/2006/relationships/image" Target="../media/image565.png"/><Relationship Id="rId439" Type="http://schemas.openxmlformats.org/officeDocument/2006/relationships/image" Target="../media/image613.png"/><Relationship Id="rId646" Type="http://schemas.openxmlformats.org/officeDocument/2006/relationships/image" Target="../media/image715.png"/><Relationship Id="rId201" Type="http://schemas.openxmlformats.org/officeDocument/2006/relationships/image" Target="../media/image496.png"/><Relationship Id="rId285" Type="http://schemas.openxmlformats.org/officeDocument/2006/relationships/customXml" Target="../ink/ink567.xml"/><Relationship Id="rId506" Type="http://schemas.openxmlformats.org/officeDocument/2006/relationships/customXml" Target="../ink/ink680.xml"/><Relationship Id="rId492" Type="http://schemas.openxmlformats.org/officeDocument/2006/relationships/customXml" Target="../ink/ink673.xml"/><Relationship Id="rId713" Type="http://schemas.openxmlformats.org/officeDocument/2006/relationships/customXml" Target="../ink/ink786.xml"/><Relationship Id="rId145" Type="http://schemas.openxmlformats.org/officeDocument/2006/relationships/customXml" Target="../ink/ink495.xml"/><Relationship Id="rId352" Type="http://schemas.openxmlformats.org/officeDocument/2006/relationships/customXml" Target="../ink/ink601.xml"/><Relationship Id="rId212" Type="http://schemas.openxmlformats.org/officeDocument/2006/relationships/customXml" Target="../ink/ink530.xml"/><Relationship Id="rId657" Type="http://schemas.openxmlformats.org/officeDocument/2006/relationships/image" Target="../media/image720.png"/><Relationship Id="rId296" Type="http://schemas.openxmlformats.org/officeDocument/2006/relationships/image" Target="../media/image543.png"/><Relationship Id="rId517" Type="http://schemas.openxmlformats.org/officeDocument/2006/relationships/image" Target="../media/image651.png"/><Relationship Id="rId724" Type="http://schemas.openxmlformats.org/officeDocument/2006/relationships/image" Target="../media/image752.png"/><Relationship Id="rId60" Type="http://schemas.openxmlformats.org/officeDocument/2006/relationships/customXml" Target="../ink/ink452.xml"/><Relationship Id="rId156" Type="http://schemas.openxmlformats.org/officeDocument/2006/relationships/image" Target="../media/image475.png"/><Relationship Id="rId363" Type="http://schemas.openxmlformats.org/officeDocument/2006/relationships/image" Target="../media/image576.png"/><Relationship Id="rId570" Type="http://schemas.openxmlformats.org/officeDocument/2006/relationships/image" Target="../media/image677.png"/><Relationship Id="rId223" Type="http://schemas.openxmlformats.org/officeDocument/2006/relationships/customXml" Target="../ink/ink536.xml"/><Relationship Id="rId430" Type="http://schemas.openxmlformats.org/officeDocument/2006/relationships/customXml" Target="../ink/ink641.xml"/><Relationship Id="rId668" Type="http://schemas.openxmlformats.org/officeDocument/2006/relationships/customXml" Target="../ink/ink762.xml"/><Relationship Id="rId18" Type="http://schemas.openxmlformats.org/officeDocument/2006/relationships/customXml" Target="../ink/ink431.xml"/><Relationship Id="rId528" Type="http://schemas.openxmlformats.org/officeDocument/2006/relationships/customXml" Target="../ink/ink691.xml"/><Relationship Id="rId735" Type="http://schemas.openxmlformats.org/officeDocument/2006/relationships/customXml" Target="../ink/ink797.xml"/><Relationship Id="rId167" Type="http://schemas.openxmlformats.org/officeDocument/2006/relationships/customXml" Target="../ink/ink506.xml"/><Relationship Id="rId374" Type="http://schemas.openxmlformats.org/officeDocument/2006/relationships/customXml" Target="../ink/ink612.xml"/><Relationship Id="rId581" Type="http://schemas.openxmlformats.org/officeDocument/2006/relationships/customXml" Target="../ink/ink718.xml"/><Relationship Id="rId71" Type="http://schemas.openxmlformats.org/officeDocument/2006/relationships/image" Target="../media/image433.png"/><Relationship Id="rId234" Type="http://schemas.openxmlformats.org/officeDocument/2006/relationships/image" Target="../media/image512.png"/><Relationship Id="rId679" Type="http://schemas.openxmlformats.org/officeDocument/2006/relationships/image" Target="../media/image731.png"/><Relationship Id="rId2" Type="http://schemas.openxmlformats.org/officeDocument/2006/relationships/customXml" Target="../ink/ink423.xml"/><Relationship Id="rId29" Type="http://schemas.openxmlformats.org/officeDocument/2006/relationships/image" Target="../media/image412.png"/><Relationship Id="rId441" Type="http://schemas.openxmlformats.org/officeDocument/2006/relationships/image" Target="../media/image614.png"/><Relationship Id="rId539" Type="http://schemas.openxmlformats.org/officeDocument/2006/relationships/image" Target="../media/image662.png"/><Relationship Id="rId746" Type="http://schemas.openxmlformats.org/officeDocument/2006/relationships/customXml" Target="../ink/ink803.xml"/><Relationship Id="rId178" Type="http://schemas.openxmlformats.org/officeDocument/2006/relationships/customXml" Target="../ink/ink512.xml"/><Relationship Id="rId301" Type="http://schemas.openxmlformats.org/officeDocument/2006/relationships/customXml" Target="../ink/ink575.xml"/><Relationship Id="rId82" Type="http://schemas.openxmlformats.org/officeDocument/2006/relationships/customXml" Target="../ink/ink463.xml"/><Relationship Id="rId385" Type="http://schemas.openxmlformats.org/officeDocument/2006/relationships/image" Target="../media/image587.png"/><Relationship Id="rId592" Type="http://schemas.openxmlformats.org/officeDocument/2006/relationships/image" Target="../media/image688.png"/><Relationship Id="rId606" Type="http://schemas.openxmlformats.org/officeDocument/2006/relationships/image" Target="../media/image695.png"/><Relationship Id="rId245" Type="http://schemas.openxmlformats.org/officeDocument/2006/relationships/customXml" Target="../ink/ink547.xml"/><Relationship Id="rId452" Type="http://schemas.openxmlformats.org/officeDocument/2006/relationships/image" Target="../media/image619.png"/><Relationship Id="rId105" Type="http://schemas.openxmlformats.org/officeDocument/2006/relationships/image" Target="../media/image450.png"/><Relationship Id="rId312" Type="http://schemas.openxmlformats.org/officeDocument/2006/relationships/image" Target="../media/image551.png"/><Relationship Id="rId757" Type="http://schemas.openxmlformats.org/officeDocument/2006/relationships/image" Target="../media/image768.png"/><Relationship Id="rId93" Type="http://schemas.openxmlformats.org/officeDocument/2006/relationships/image" Target="../media/image444.png"/><Relationship Id="rId189" Type="http://schemas.openxmlformats.org/officeDocument/2006/relationships/customXml" Target="../ink/ink518.xml"/><Relationship Id="rId396" Type="http://schemas.openxmlformats.org/officeDocument/2006/relationships/customXml" Target="../ink/ink623.xml"/><Relationship Id="rId617" Type="http://schemas.openxmlformats.org/officeDocument/2006/relationships/customXml" Target="../ink/ink736.xml"/><Relationship Id="rId256" Type="http://schemas.openxmlformats.org/officeDocument/2006/relationships/image" Target="../media/image523.png"/><Relationship Id="rId463" Type="http://schemas.openxmlformats.org/officeDocument/2006/relationships/customXml" Target="../ink/ink658.xml"/><Relationship Id="rId670" Type="http://schemas.openxmlformats.org/officeDocument/2006/relationships/customXml" Target="../ink/ink763.xml"/><Relationship Id="rId116" Type="http://schemas.openxmlformats.org/officeDocument/2006/relationships/customXml" Target="../ink/ink480.xml"/><Relationship Id="rId323" Type="http://schemas.openxmlformats.org/officeDocument/2006/relationships/image" Target="../media/image556.png"/><Relationship Id="rId530" Type="http://schemas.openxmlformats.org/officeDocument/2006/relationships/customXml" Target="../ink/ink692.xml"/><Relationship Id="rId768" Type="http://schemas.openxmlformats.org/officeDocument/2006/relationships/customXml" Target="../ink/ink814.xml"/><Relationship Id="rId20" Type="http://schemas.openxmlformats.org/officeDocument/2006/relationships/customXml" Target="../ink/ink432.xml"/><Relationship Id="rId628" Type="http://schemas.openxmlformats.org/officeDocument/2006/relationships/image" Target="../media/image706.png"/><Relationship Id="rId267" Type="http://schemas.openxmlformats.org/officeDocument/2006/relationships/customXml" Target="../ink/ink558.xml"/><Relationship Id="rId474" Type="http://schemas.openxmlformats.org/officeDocument/2006/relationships/customXml" Target="../ink/ink664.xml"/><Relationship Id="rId127" Type="http://schemas.openxmlformats.org/officeDocument/2006/relationships/image" Target="../media/image461.png"/><Relationship Id="rId681" Type="http://schemas.openxmlformats.org/officeDocument/2006/relationships/customXml" Target="../ink/ink769.xml"/><Relationship Id="rId779" Type="http://schemas.openxmlformats.org/officeDocument/2006/relationships/customXml" Target="../ink/ink820.xml"/><Relationship Id="rId31" Type="http://schemas.openxmlformats.org/officeDocument/2006/relationships/image" Target="../media/image413.png"/><Relationship Id="rId334" Type="http://schemas.openxmlformats.org/officeDocument/2006/relationships/customXml" Target="../ink/ink592.xml"/><Relationship Id="rId541" Type="http://schemas.openxmlformats.org/officeDocument/2006/relationships/image" Target="../media/image663.png"/><Relationship Id="rId639" Type="http://schemas.openxmlformats.org/officeDocument/2006/relationships/customXml" Target="../ink/ink747.xml"/><Relationship Id="rId180" Type="http://schemas.openxmlformats.org/officeDocument/2006/relationships/customXml" Target="../ink/ink513.xml"/><Relationship Id="rId278" Type="http://schemas.openxmlformats.org/officeDocument/2006/relationships/image" Target="../media/image534.png"/><Relationship Id="rId401" Type="http://schemas.openxmlformats.org/officeDocument/2006/relationships/image" Target="../media/image595.png"/><Relationship Id="rId485" Type="http://schemas.openxmlformats.org/officeDocument/2006/relationships/image" Target="../media/image635.png"/><Relationship Id="rId692" Type="http://schemas.openxmlformats.org/officeDocument/2006/relationships/image" Target="../media/image736.png"/><Relationship Id="rId706" Type="http://schemas.openxmlformats.org/officeDocument/2006/relationships/image" Target="../media/image743.png"/><Relationship Id="rId42" Type="http://schemas.openxmlformats.org/officeDocument/2006/relationships/customXml" Target="../ink/ink443.xml"/><Relationship Id="rId138" Type="http://schemas.openxmlformats.org/officeDocument/2006/relationships/image" Target="../media/image466.png"/><Relationship Id="rId345" Type="http://schemas.openxmlformats.org/officeDocument/2006/relationships/image" Target="../media/image567.png"/><Relationship Id="rId552" Type="http://schemas.openxmlformats.org/officeDocument/2006/relationships/customXml" Target="../ink/ink703.xml"/><Relationship Id="rId191" Type="http://schemas.openxmlformats.org/officeDocument/2006/relationships/image" Target="../media/image491.png"/><Relationship Id="rId205" Type="http://schemas.openxmlformats.org/officeDocument/2006/relationships/image" Target="../media/image498.png"/><Relationship Id="rId412" Type="http://schemas.openxmlformats.org/officeDocument/2006/relationships/customXml" Target="../ink/ink632.xml"/><Relationship Id="rId289" Type="http://schemas.openxmlformats.org/officeDocument/2006/relationships/customXml" Target="../ink/ink569.xml"/><Relationship Id="rId496" Type="http://schemas.openxmlformats.org/officeDocument/2006/relationships/customXml" Target="../ink/ink675.xml"/><Relationship Id="rId717" Type="http://schemas.openxmlformats.org/officeDocument/2006/relationships/customXml" Target="../ink/ink788.xml"/><Relationship Id="rId53" Type="http://schemas.openxmlformats.org/officeDocument/2006/relationships/image" Target="../media/image424.png"/><Relationship Id="rId149" Type="http://schemas.openxmlformats.org/officeDocument/2006/relationships/customXml" Target="../ink/ink497.xml"/><Relationship Id="rId356" Type="http://schemas.openxmlformats.org/officeDocument/2006/relationships/customXml" Target="../ink/ink603.xml"/><Relationship Id="rId563" Type="http://schemas.openxmlformats.org/officeDocument/2006/relationships/customXml" Target="../ink/ink709.xml"/><Relationship Id="rId770" Type="http://schemas.openxmlformats.org/officeDocument/2006/relationships/customXml" Target="../ink/ink815.xml"/><Relationship Id="rId216" Type="http://schemas.openxmlformats.org/officeDocument/2006/relationships/customXml" Target="../ink/ink532.xml"/><Relationship Id="rId423" Type="http://schemas.openxmlformats.org/officeDocument/2006/relationships/image" Target="../media/image605.png"/><Relationship Id="rId630" Type="http://schemas.openxmlformats.org/officeDocument/2006/relationships/image" Target="../media/image707.png"/><Relationship Id="rId728" Type="http://schemas.openxmlformats.org/officeDocument/2006/relationships/image" Target="../media/image754.png"/><Relationship Id="rId22" Type="http://schemas.openxmlformats.org/officeDocument/2006/relationships/customXml" Target="../ink/ink433.xml"/><Relationship Id="rId64" Type="http://schemas.openxmlformats.org/officeDocument/2006/relationships/customXml" Target="../ink/ink454.xml"/><Relationship Id="rId118" Type="http://schemas.openxmlformats.org/officeDocument/2006/relationships/customXml" Target="../ink/ink481.xml"/><Relationship Id="rId325" Type="http://schemas.openxmlformats.org/officeDocument/2006/relationships/image" Target="../media/image557.png"/><Relationship Id="rId367" Type="http://schemas.openxmlformats.org/officeDocument/2006/relationships/image" Target="../media/image578.png"/><Relationship Id="rId532" Type="http://schemas.openxmlformats.org/officeDocument/2006/relationships/customXml" Target="../ink/ink693.xml"/><Relationship Id="rId574" Type="http://schemas.openxmlformats.org/officeDocument/2006/relationships/image" Target="../media/image679.png"/><Relationship Id="rId171" Type="http://schemas.openxmlformats.org/officeDocument/2006/relationships/customXml" Target="../ink/ink508.xml"/><Relationship Id="rId227" Type="http://schemas.openxmlformats.org/officeDocument/2006/relationships/customXml" Target="../ink/ink538.xml"/><Relationship Id="rId781" Type="http://schemas.openxmlformats.org/officeDocument/2006/relationships/customXml" Target="../ink/ink821.xml"/><Relationship Id="rId269" Type="http://schemas.openxmlformats.org/officeDocument/2006/relationships/customXml" Target="../ink/ink559.xml"/><Relationship Id="rId434" Type="http://schemas.openxmlformats.org/officeDocument/2006/relationships/customXml" Target="../ink/ink643.xml"/><Relationship Id="rId476" Type="http://schemas.openxmlformats.org/officeDocument/2006/relationships/customXml" Target="../ink/ink665.xml"/><Relationship Id="rId641" Type="http://schemas.openxmlformats.org/officeDocument/2006/relationships/customXml" Target="../ink/ink748.xml"/><Relationship Id="rId683" Type="http://schemas.openxmlformats.org/officeDocument/2006/relationships/customXml" Target="../ink/ink770.xml"/><Relationship Id="rId739" Type="http://schemas.openxmlformats.org/officeDocument/2006/relationships/image" Target="../media/image759.png"/><Relationship Id="rId33" Type="http://schemas.openxmlformats.org/officeDocument/2006/relationships/image" Target="../media/image414.png"/><Relationship Id="rId129" Type="http://schemas.openxmlformats.org/officeDocument/2006/relationships/image" Target="../media/image462.png"/><Relationship Id="rId280" Type="http://schemas.openxmlformats.org/officeDocument/2006/relationships/image" Target="../media/image535.png"/><Relationship Id="rId336" Type="http://schemas.openxmlformats.org/officeDocument/2006/relationships/customXml" Target="../ink/ink593.xml"/><Relationship Id="rId501" Type="http://schemas.openxmlformats.org/officeDocument/2006/relationships/image" Target="../media/image643.png"/><Relationship Id="rId543" Type="http://schemas.openxmlformats.org/officeDocument/2006/relationships/image" Target="../media/image664.png"/><Relationship Id="rId75" Type="http://schemas.openxmlformats.org/officeDocument/2006/relationships/image" Target="../media/image435.png"/><Relationship Id="rId140" Type="http://schemas.openxmlformats.org/officeDocument/2006/relationships/image" Target="../media/image467.png"/><Relationship Id="rId182" Type="http://schemas.openxmlformats.org/officeDocument/2006/relationships/customXml" Target="../ink/ink514.xml"/><Relationship Id="rId378" Type="http://schemas.openxmlformats.org/officeDocument/2006/relationships/customXml" Target="../ink/ink614.xml"/><Relationship Id="rId403" Type="http://schemas.openxmlformats.org/officeDocument/2006/relationships/image" Target="../media/image596.png"/><Relationship Id="rId585" Type="http://schemas.openxmlformats.org/officeDocument/2006/relationships/customXml" Target="../ink/ink720.xml"/><Relationship Id="rId750" Type="http://schemas.openxmlformats.org/officeDocument/2006/relationships/customXml" Target="../ink/ink805.xml"/><Relationship Id="rId792" Type="http://schemas.openxmlformats.org/officeDocument/2006/relationships/image" Target="../media/image785.png"/><Relationship Id="rId6" Type="http://schemas.openxmlformats.org/officeDocument/2006/relationships/customXml" Target="../ink/ink425.xml"/><Relationship Id="rId238" Type="http://schemas.openxmlformats.org/officeDocument/2006/relationships/image" Target="../media/image514.png"/><Relationship Id="rId445" Type="http://schemas.openxmlformats.org/officeDocument/2006/relationships/customXml" Target="../ink/ink649.xml"/><Relationship Id="rId487" Type="http://schemas.openxmlformats.org/officeDocument/2006/relationships/image" Target="../media/image636.png"/><Relationship Id="rId610" Type="http://schemas.openxmlformats.org/officeDocument/2006/relationships/image" Target="../media/image697.png"/><Relationship Id="rId652" Type="http://schemas.openxmlformats.org/officeDocument/2006/relationships/customXml" Target="../ink/ink754.xml"/><Relationship Id="rId694" Type="http://schemas.openxmlformats.org/officeDocument/2006/relationships/image" Target="../media/image737.png"/><Relationship Id="rId708" Type="http://schemas.openxmlformats.org/officeDocument/2006/relationships/image" Target="../media/image744.png"/><Relationship Id="rId291" Type="http://schemas.openxmlformats.org/officeDocument/2006/relationships/customXml" Target="../ink/ink570.xml"/><Relationship Id="rId305" Type="http://schemas.openxmlformats.org/officeDocument/2006/relationships/customXml" Target="../ink/ink577.xml"/><Relationship Id="rId347" Type="http://schemas.openxmlformats.org/officeDocument/2006/relationships/image" Target="../media/image568.png"/><Relationship Id="rId512" Type="http://schemas.openxmlformats.org/officeDocument/2006/relationships/customXml" Target="../ink/ink683.xml"/><Relationship Id="rId44" Type="http://schemas.openxmlformats.org/officeDocument/2006/relationships/customXml" Target="../ink/ink444.xml"/><Relationship Id="rId86" Type="http://schemas.openxmlformats.org/officeDocument/2006/relationships/customXml" Target="../ink/ink465.xml"/><Relationship Id="rId151" Type="http://schemas.openxmlformats.org/officeDocument/2006/relationships/customXml" Target="../ink/ink498.xml"/><Relationship Id="rId389" Type="http://schemas.openxmlformats.org/officeDocument/2006/relationships/image" Target="../media/image589.png"/><Relationship Id="rId554" Type="http://schemas.openxmlformats.org/officeDocument/2006/relationships/customXml" Target="../ink/ink704.xml"/><Relationship Id="rId596" Type="http://schemas.openxmlformats.org/officeDocument/2006/relationships/image" Target="../media/image690.png"/><Relationship Id="rId761" Type="http://schemas.openxmlformats.org/officeDocument/2006/relationships/image" Target="../media/image770.png"/><Relationship Id="rId193" Type="http://schemas.openxmlformats.org/officeDocument/2006/relationships/image" Target="../media/image492.png"/><Relationship Id="rId207" Type="http://schemas.openxmlformats.org/officeDocument/2006/relationships/image" Target="../media/image499.png"/><Relationship Id="rId249" Type="http://schemas.openxmlformats.org/officeDocument/2006/relationships/customXml" Target="../ink/ink549.xml"/><Relationship Id="rId414" Type="http://schemas.openxmlformats.org/officeDocument/2006/relationships/customXml" Target="../ink/ink633.xml"/><Relationship Id="rId456" Type="http://schemas.openxmlformats.org/officeDocument/2006/relationships/image" Target="../media/image621.png"/><Relationship Id="rId498" Type="http://schemas.openxmlformats.org/officeDocument/2006/relationships/customXml" Target="../ink/ink676.xml"/><Relationship Id="rId621" Type="http://schemas.openxmlformats.org/officeDocument/2006/relationships/customXml" Target="../ink/ink738.xml"/><Relationship Id="rId663" Type="http://schemas.openxmlformats.org/officeDocument/2006/relationships/image" Target="../media/image723.png"/><Relationship Id="rId13" Type="http://schemas.openxmlformats.org/officeDocument/2006/relationships/image" Target="../media/image404.png"/><Relationship Id="rId109" Type="http://schemas.openxmlformats.org/officeDocument/2006/relationships/image" Target="../media/image452.png"/><Relationship Id="rId260" Type="http://schemas.openxmlformats.org/officeDocument/2006/relationships/image" Target="../media/image525.png"/><Relationship Id="rId316" Type="http://schemas.openxmlformats.org/officeDocument/2006/relationships/image" Target="../media/image553.png"/><Relationship Id="rId523" Type="http://schemas.openxmlformats.org/officeDocument/2006/relationships/image" Target="../media/image654.png"/><Relationship Id="rId719" Type="http://schemas.openxmlformats.org/officeDocument/2006/relationships/customXml" Target="../ink/ink789.xml"/><Relationship Id="rId55" Type="http://schemas.openxmlformats.org/officeDocument/2006/relationships/image" Target="../media/image425.png"/><Relationship Id="rId97" Type="http://schemas.openxmlformats.org/officeDocument/2006/relationships/image" Target="../media/image446.png"/><Relationship Id="rId120" Type="http://schemas.openxmlformats.org/officeDocument/2006/relationships/customXml" Target="../ink/ink482.xml"/><Relationship Id="rId358" Type="http://schemas.openxmlformats.org/officeDocument/2006/relationships/customXml" Target="../ink/ink604.xml"/><Relationship Id="rId565" Type="http://schemas.openxmlformats.org/officeDocument/2006/relationships/customXml" Target="../ink/ink710.xml"/><Relationship Id="rId730" Type="http://schemas.openxmlformats.org/officeDocument/2006/relationships/image" Target="../media/image755.png"/><Relationship Id="rId772" Type="http://schemas.openxmlformats.org/officeDocument/2006/relationships/customXml" Target="../ink/ink816.xml"/><Relationship Id="rId162" Type="http://schemas.openxmlformats.org/officeDocument/2006/relationships/image" Target="../media/image478.png"/><Relationship Id="rId218" Type="http://schemas.openxmlformats.org/officeDocument/2006/relationships/image" Target="../media/image504.png"/><Relationship Id="rId425" Type="http://schemas.openxmlformats.org/officeDocument/2006/relationships/image" Target="../media/image606.png"/><Relationship Id="rId467" Type="http://schemas.openxmlformats.org/officeDocument/2006/relationships/image" Target="../media/image626.png"/><Relationship Id="rId632" Type="http://schemas.openxmlformats.org/officeDocument/2006/relationships/image" Target="../media/image708.png"/><Relationship Id="rId271" Type="http://schemas.openxmlformats.org/officeDocument/2006/relationships/customXml" Target="../ink/ink560.xml"/><Relationship Id="rId674" Type="http://schemas.openxmlformats.org/officeDocument/2006/relationships/customXml" Target="../ink/ink765.xml"/><Relationship Id="rId24" Type="http://schemas.openxmlformats.org/officeDocument/2006/relationships/customXml" Target="../ink/ink434.xml"/><Relationship Id="rId66" Type="http://schemas.openxmlformats.org/officeDocument/2006/relationships/customXml" Target="../ink/ink455.xml"/><Relationship Id="rId131" Type="http://schemas.openxmlformats.org/officeDocument/2006/relationships/image" Target="../media/image463.png"/><Relationship Id="rId327" Type="http://schemas.openxmlformats.org/officeDocument/2006/relationships/image" Target="../media/image558.png"/><Relationship Id="rId369" Type="http://schemas.openxmlformats.org/officeDocument/2006/relationships/image" Target="../media/image579.png"/><Relationship Id="rId534" Type="http://schemas.openxmlformats.org/officeDocument/2006/relationships/customXml" Target="../ink/ink694.xml"/><Relationship Id="rId576" Type="http://schemas.openxmlformats.org/officeDocument/2006/relationships/image" Target="../media/image680.png"/><Relationship Id="rId741" Type="http://schemas.openxmlformats.org/officeDocument/2006/relationships/image" Target="../media/image760.png"/><Relationship Id="rId783" Type="http://schemas.openxmlformats.org/officeDocument/2006/relationships/customXml" Target="../ink/ink822.xml"/><Relationship Id="rId173" Type="http://schemas.openxmlformats.org/officeDocument/2006/relationships/customXml" Target="../ink/ink509.xml"/><Relationship Id="rId229" Type="http://schemas.openxmlformats.org/officeDocument/2006/relationships/customXml" Target="../ink/ink539.xml"/><Relationship Id="rId380" Type="http://schemas.openxmlformats.org/officeDocument/2006/relationships/customXml" Target="../ink/ink615.xml"/><Relationship Id="rId436" Type="http://schemas.openxmlformats.org/officeDocument/2006/relationships/customXml" Target="../ink/ink644.xml"/><Relationship Id="rId601" Type="http://schemas.openxmlformats.org/officeDocument/2006/relationships/customXml" Target="../ink/ink728.xml"/><Relationship Id="rId643" Type="http://schemas.openxmlformats.org/officeDocument/2006/relationships/customXml" Target="../ink/ink749.xml"/><Relationship Id="rId240" Type="http://schemas.openxmlformats.org/officeDocument/2006/relationships/image" Target="../media/image515.png"/><Relationship Id="rId478" Type="http://schemas.openxmlformats.org/officeDocument/2006/relationships/customXml" Target="../ink/ink666.xml"/><Relationship Id="rId685" Type="http://schemas.openxmlformats.org/officeDocument/2006/relationships/customXml" Target="../ink/ink771.xml"/><Relationship Id="rId35" Type="http://schemas.openxmlformats.org/officeDocument/2006/relationships/image" Target="../media/image415.png"/><Relationship Id="rId77" Type="http://schemas.openxmlformats.org/officeDocument/2006/relationships/image" Target="../media/image436.png"/><Relationship Id="rId100" Type="http://schemas.openxmlformats.org/officeDocument/2006/relationships/customXml" Target="../ink/ink472.xml"/><Relationship Id="rId282" Type="http://schemas.openxmlformats.org/officeDocument/2006/relationships/image" Target="../media/image536.png"/><Relationship Id="rId338" Type="http://schemas.openxmlformats.org/officeDocument/2006/relationships/customXml" Target="../ink/ink594.xml"/><Relationship Id="rId503" Type="http://schemas.openxmlformats.org/officeDocument/2006/relationships/image" Target="../media/image644.png"/><Relationship Id="rId545" Type="http://schemas.openxmlformats.org/officeDocument/2006/relationships/image" Target="../media/image665.png"/><Relationship Id="rId587" Type="http://schemas.openxmlformats.org/officeDocument/2006/relationships/customXml" Target="../ink/ink721.xml"/><Relationship Id="rId710" Type="http://schemas.openxmlformats.org/officeDocument/2006/relationships/image" Target="../media/image745.png"/><Relationship Id="rId752" Type="http://schemas.openxmlformats.org/officeDocument/2006/relationships/customXml" Target="../ink/ink806.xml"/><Relationship Id="rId8" Type="http://schemas.openxmlformats.org/officeDocument/2006/relationships/customXml" Target="../ink/ink426.xml"/><Relationship Id="rId142" Type="http://schemas.openxmlformats.org/officeDocument/2006/relationships/image" Target="../media/image468.png"/><Relationship Id="rId184" Type="http://schemas.openxmlformats.org/officeDocument/2006/relationships/customXml" Target="../ink/ink515.xml"/><Relationship Id="rId391" Type="http://schemas.openxmlformats.org/officeDocument/2006/relationships/image" Target="../media/image590.png"/><Relationship Id="rId405" Type="http://schemas.openxmlformats.org/officeDocument/2006/relationships/image" Target="../media/image597.png"/><Relationship Id="rId447" Type="http://schemas.openxmlformats.org/officeDocument/2006/relationships/customXml" Target="../ink/ink650.xml"/><Relationship Id="rId612" Type="http://schemas.openxmlformats.org/officeDocument/2006/relationships/image" Target="../media/image698.png"/><Relationship Id="rId794" Type="http://schemas.openxmlformats.org/officeDocument/2006/relationships/image" Target="../media/image786.png"/><Relationship Id="rId251" Type="http://schemas.openxmlformats.org/officeDocument/2006/relationships/customXml" Target="../ink/ink550.xml"/><Relationship Id="rId489" Type="http://schemas.openxmlformats.org/officeDocument/2006/relationships/image" Target="../media/image637.png"/><Relationship Id="rId654" Type="http://schemas.openxmlformats.org/officeDocument/2006/relationships/customXml" Target="../ink/ink755.xml"/><Relationship Id="rId696" Type="http://schemas.openxmlformats.org/officeDocument/2006/relationships/image" Target="../media/image738.png"/><Relationship Id="rId46" Type="http://schemas.openxmlformats.org/officeDocument/2006/relationships/customXml" Target="../ink/ink445.xml"/><Relationship Id="rId293" Type="http://schemas.openxmlformats.org/officeDocument/2006/relationships/customXml" Target="../ink/ink571.xml"/><Relationship Id="rId307" Type="http://schemas.openxmlformats.org/officeDocument/2006/relationships/customXml" Target="../ink/ink578.xml"/><Relationship Id="rId349" Type="http://schemas.openxmlformats.org/officeDocument/2006/relationships/image" Target="../media/image569.png"/><Relationship Id="rId514" Type="http://schemas.openxmlformats.org/officeDocument/2006/relationships/customXml" Target="../ink/ink684.xml"/><Relationship Id="rId556" Type="http://schemas.openxmlformats.org/officeDocument/2006/relationships/customXml" Target="../ink/ink705.xml"/><Relationship Id="rId721" Type="http://schemas.openxmlformats.org/officeDocument/2006/relationships/customXml" Target="../ink/ink790.xml"/><Relationship Id="rId763" Type="http://schemas.openxmlformats.org/officeDocument/2006/relationships/image" Target="../media/image771.png"/><Relationship Id="rId88" Type="http://schemas.openxmlformats.org/officeDocument/2006/relationships/customXml" Target="../ink/ink466.xml"/><Relationship Id="rId111" Type="http://schemas.openxmlformats.org/officeDocument/2006/relationships/image" Target="../media/image453.png"/><Relationship Id="rId153" Type="http://schemas.openxmlformats.org/officeDocument/2006/relationships/customXml" Target="../ink/ink499.xml"/><Relationship Id="rId195" Type="http://schemas.openxmlformats.org/officeDocument/2006/relationships/image" Target="../media/image493.png"/><Relationship Id="rId209" Type="http://schemas.openxmlformats.org/officeDocument/2006/relationships/image" Target="../media/image500.png"/><Relationship Id="rId360" Type="http://schemas.openxmlformats.org/officeDocument/2006/relationships/customXml" Target="../ink/ink605.xml"/><Relationship Id="rId416" Type="http://schemas.openxmlformats.org/officeDocument/2006/relationships/customXml" Target="../ink/ink634.xml"/><Relationship Id="rId598" Type="http://schemas.openxmlformats.org/officeDocument/2006/relationships/image" Target="../media/image691.png"/><Relationship Id="rId220" Type="http://schemas.openxmlformats.org/officeDocument/2006/relationships/image" Target="../media/image505.png"/><Relationship Id="rId458" Type="http://schemas.openxmlformats.org/officeDocument/2006/relationships/image" Target="../media/image622.png"/><Relationship Id="rId623" Type="http://schemas.openxmlformats.org/officeDocument/2006/relationships/customXml" Target="../ink/ink739.xml"/><Relationship Id="rId665" Type="http://schemas.openxmlformats.org/officeDocument/2006/relationships/image" Target="../media/image724.png"/><Relationship Id="rId15" Type="http://schemas.openxmlformats.org/officeDocument/2006/relationships/image" Target="../media/image405.png"/><Relationship Id="rId57" Type="http://schemas.openxmlformats.org/officeDocument/2006/relationships/image" Target="../media/image426.png"/><Relationship Id="rId262" Type="http://schemas.openxmlformats.org/officeDocument/2006/relationships/image" Target="../media/image526.png"/><Relationship Id="rId318" Type="http://schemas.openxmlformats.org/officeDocument/2006/relationships/customXml" Target="../ink/ink584.xml"/><Relationship Id="rId525" Type="http://schemas.openxmlformats.org/officeDocument/2006/relationships/image" Target="../media/image655.png"/><Relationship Id="rId567" Type="http://schemas.openxmlformats.org/officeDocument/2006/relationships/customXml" Target="../ink/ink711.xml"/><Relationship Id="rId732" Type="http://schemas.openxmlformats.org/officeDocument/2006/relationships/image" Target="../media/image756.png"/><Relationship Id="rId99" Type="http://schemas.openxmlformats.org/officeDocument/2006/relationships/image" Target="../media/image447.png"/><Relationship Id="rId122" Type="http://schemas.openxmlformats.org/officeDocument/2006/relationships/customXml" Target="../ink/ink483.xml"/><Relationship Id="rId164" Type="http://schemas.openxmlformats.org/officeDocument/2006/relationships/image" Target="../media/image479.png"/><Relationship Id="rId371" Type="http://schemas.openxmlformats.org/officeDocument/2006/relationships/image" Target="../media/image580.png"/><Relationship Id="rId774" Type="http://schemas.openxmlformats.org/officeDocument/2006/relationships/customXml" Target="../ink/ink817.xml"/><Relationship Id="rId427" Type="http://schemas.openxmlformats.org/officeDocument/2006/relationships/image" Target="../media/image607.png"/><Relationship Id="rId469" Type="http://schemas.openxmlformats.org/officeDocument/2006/relationships/image" Target="../media/image627.png"/><Relationship Id="rId634" Type="http://schemas.openxmlformats.org/officeDocument/2006/relationships/image" Target="../media/image709.png"/><Relationship Id="rId676" Type="http://schemas.openxmlformats.org/officeDocument/2006/relationships/customXml" Target="../ink/ink766.xml"/><Relationship Id="rId26" Type="http://schemas.openxmlformats.org/officeDocument/2006/relationships/customXml" Target="../ink/ink435.xml"/><Relationship Id="rId231" Type="http://schemas.openxmlformats.org/officeDocument/2006/relationships/customXml" Target="../ink/ink540.xml"/><Relationship Id="rId273" Type="http://schemas.openxmlformats.org/officeDocument/2006/relationships/customXml" Target="../ink/ink561.xml"/><Relationship Id="rId329" Type="http://schemas.openxmlformats.org/officeDocument/2006/relationships/image" Target="../media/image559.png"/><Relationship Id="rId480" Type="http://schemas.openxmlformats.org/officeDocument/2006/relationships/customXml" Target="../ink/ink667.xml"/><Relationship Id="rId536" Type="http://schemas.openxmlformats.org/officeDocument/2006/relationships/customXml" Target="../ink/ink695.xml"/><Relationship Id="rId701" Type="http://schemas.openxmlformats.org/officeDocument/2006/relationships/customXml" Target="../ink/ink780.xml"/><Relationship Id="rId68" Type="http://schemas.openxmlformats.org/officeDocument/2006/relationships/customXml" Target="../ink/ink456.xml"/><Relationship Id="rId133" Type="http://schemas.openxmlformats.org/officeDocument/2006/relationships/image" Target="../media/image464.png"/><Relationship Id="rId175" Type="http://schemas.openxmlformats.org/officeDocument/2006/relationships/customXml" Target="../ink/ink510.xml"/><Relationship Id="rId340" Type="http://schemas.openxmlformats.org/officeDocument/2006/relationships/customXml" Target="../ink/ink595.xml"/><Relationship Id="rId578" Type="http://schemas.openxmlformats.org/officeDocument/2006/relationships/image" Target="../media/image681.png"/><Relationship Id="rId743" Type="http://schemas.openxmlformats.org/officeDocument/2006/relationships/image" Target="../media/image761.png"/><Relationship Id="rId785" Type="http://schemas.openxmlformats.org/officeDocument/2006/relationships/customXml" Target="../ink/ink823.xml"/><Relationship Id="rId200" Type="http://schemas.openxmlformats.org/officeDocument/2006/relationships/customXml" Target="../ink/ink524.xml"/><Relationship Id="rId382" Type="http://schemas.openxmlformats.org/officeDocument/2006/relationships/customXml" Target="../ink/ink616.xml"/><Relationship Id="rId438" Type="http://schemas.openxmlformats.org/officeDocument/2006/relationships/customXml" Target="../ink/ink645.xml"/><Relationship Id="rId603" Type="http://schemas.openxmlformats.org/officeDocument/2006/relationships/customXml" Target="../ink/ink729.xml"/><Relationship Id="rId645" Type="http://schemas.openxmlformats.org/officeDocument/2006/relationships/customXml" Target="../ink/ink750.xml"/><Relationship Id="rId687" Type="http://schemas.openxmlformats.org/officeDocument/2006/relationships/customXml" Target="../ink/ink772.xml"/><Relationship Id="rId242" Type="http://schemas.openxmlformats.org/officeDocument/2006/relationships/image" Target="../media/image516.png"/><Relationship Id="rId284" Type="http://schemas.openxmlformats.org/officeDocument/2006/relationships/image" Target="../media/image537.png"/><Relationship Id="rId491" Type="http://schemas.openxmlformats.org/officeDocument/2006/relationships/image" Target="../media/image638.png"/><Relationship Id="rId505" Type="http://schemas.openxmlformats.org/officeDocument/2006/relationships/image" Target="../media/image645.png"/><Relationship Id="rId712" Type="http://schemas.openxmlformats.org/officeDocument/2006/relationships/image" Target="../media/image746.png"/><Relationship Id="rId37" Type="http://schemas.openxmlformats.org/officeDocument/2006/relationships/image" Target="../media/image416.png"/><Relationship Id="rId79" Type="http://schemas.openxmlformats.org/officeDocument/2006/relationships/image" Target="../media/image437.png"/><Relationship Id="rId102" Type="http://schemas.openxmlformats.org/officeDocument/2006/relationships/customXml" Target="../ink/ink473.xml"/><Relationship Id="rId144" Type="http://schemas.openxmlformats.org/officeDocument/2006/relationships/image" Target="../media/image469.png"/><Relationship Id="rId547" Type="http://schemas.openxmlformats.org/officeDocument/2006/relationships/image" Target="../media/image666.png"/><Relationship Id="rId589" Type="http://schemas.openxmlformats.org/officeDocument/2006/relationships/customXml" Target="../ink/ink722.xml"/><Relationship Id="rId754" Type="http://schemas.openxmlformats.org/officeDocument/2006/relationships/customXml" Target="../ink/ink807.xml"/><Relationship Id="rId796" Type="http://schemas.openxmlformats.org/officeDocument/2006/relationships/image" Target="../media/image787.png"/><Relationship Id="rId90" Type="http://schemas.openxmlformats.org/officeDocument/2006/relationships/customXml" Target="../ink/ink467.xml"/><Relationship Id="rId186" Type="http://schemas.openxmlformats.org/officeDocument/2006/relationships/customXml" Target="../ink/ink516.xml"/><Relationship Id="rId351" Type="http://schemas.openxmlformats.org/officeDocument/2006/relationships/image" Target="../media/image570.png"/><Relationship Id="rId393" Type="http://schemas.openxmlformats.org/officeDocument/2006/relationships/image" Target="../media/image591.png"/><Relationship Id="rId407" Type="http://schemas.openxmlformats.org/officeDocument/2006/relationships/customXml" Target="../ink/ink629.xml"/><Relationship Id="rId449" Type="http://schemas.openxmlformats.org/officeDocument/2006/relationships/customXml" Target="../ink/ink651.xml"/><Relationship Id="rId614" Type="http://schemas.openxmlformats.org/officeDocument/2006/relationships/image" Target="../media/image699.png"/><Relationship Id="rId656" Type="http://schemas.openxmlformats.org/officeDocument/2006/relationships/customXml" Target="../ink/ink756.xml"/><Relationship Id="rId211" Type="http://schemas.openxmlformats.org/officeDocument/2006/relationships/image" Target="../media/image501.png"/><Relationship Id="rId253" Type="http://schemas.openxmlformats.org/officeDocument/2006/relationships/customXml" Target="../ink/ink551.xml"/><Relationship Id="rId295" Type="http://schemas.openxmlformats.org/officeDocument/2006/relationships/customXml" Target="../ink/ink572.xml"/><Relationship Id="rId309" Type="http://schemas.openxmlformats.org/officeDocument/2006/relationships/customXml" Target="../ink/ink579.xml"/><Relationship Id="rId460" Type="http://schemas.openxmlformats.org/officeDocument/2006/relationships/image" Target="../media/image623.png"/><Relationship Id="rId516" Type="http://schemas.openxmlformats.org/officeDocument/2006/relationships/customXml" Target="../ink/ink685.xml"/><Relationship Id="rId698" Type="http://schemas.openxmlformats.org/officeDocument/2006/relationships/image" Target="../media/image739.png"/><Relationship Id="rId48" Type="http://schemas.openxmlformats.org/officeDocument/2006/relationships/customXml" Target="../ink/ink446.xml"/><Relationship Id="rId113" Type="http://schemas.openxmlformats.org/officeDocument/2006/relationships/image" Target="../media/image454.png"/><Relationship Id="rId320" Type="http://schemas.openxmlformats.org/officeDocument/2006/relationships/customXml" Target="../ink/ink585.xml"/><Relationship Id="rId558" Type="http://schemas.openxmlformats.org/officeDocument/2006/relationships/customXml" Target="../ink/ink706.xml"/><Relationship Id="rId723" Type="http://schemas.openxmlformats.org/officeDocument/2006/relationships/customXml" Target="../ink/ink791.xml"/><Relationship Id="rId765" Type="http://schemas.openxmlformats.org/officeDocument/2006/relationships/image" Target="../media/image772.png"/><Relationship Id="rId155" Type="http://schemas.openxmlformats.org/officeDocument/2006/relationships/customXml" Target="../ink/ink500.xml"/><Relationship Id="rId197" Type="http://schemas.openxmlformats.org/officeDocument/2006/relationships/image" Target="../media/image494.png"/><Relationship Id="rId362" Type="http://schemas.openxmlformats.org/officeDocument/2006/relationships/customXml" Target="../ink/ink606.xml"/><Relationship Id="rId418" Type="http://schemas.openxmlformats.org/officeDocument/2006/relationships/customXml" Target="../ink/ink635.xml"/><Relationship Id="rId625" Type="http://schemas.openxmlformats.org/officeDocument/2006/relationships/customXml" Target="../ink/ink740.xml"/><Relationship Id="rId222" Type="http://schemas.openxmlformats.org/officeDocument/2006/relationships/image" Target="../media/image506.png"/><Relationship Id="rId264" Type="http://schemas.openxmlformats.org/officeDocument/2006/relationships/image" Target="../media/image527.png"/><Relationship Id="rId471" Type="http://schemas.openxmlformats.org/officeDocument/2006/relationships/image" Target="../media/image628.png"/><Relationship Id="rId667" Type="http://schemas.openxmlformats.org/officeDocument/2006/relationships/image" Target="../media/image725.png"/><Relationship Id="rId17" Type="http://schemas.openxmlformats.org/officeDocument/2006/relationships/image" Target="../media/image406.png"/><Relationship Id="rId59" Type="http://schemas.openxmlformats.org/officeDocument/2006/relationships/image" Target="../media/image427.png"/><Relationship Id="rId124" Type="http://schemas.openxmlformats.org/officeDocument/2006/relationships/customXml" Target="../ink/ink484.xml"/><Relationship Id="rId527" Type="http://schemas.openxmlformats.org/officeDocument/2006/relationships/image" Target="../media/image656.png"/><Relationship Id="rId569" Type="http://schemas.openxmlformats.org/officeDocument/2006/relationships/customXml" Target="../ink/ink712.xml"/><Relationship Id="rId734" Type="http://schemas.openxmlformats.org/officeDocument/2006/relationships/image" Target="../media/image757.png"/><Relationship Id="rId776" Type="http://schemas.openxmlformats.org/officeDocument/2006/relationships/customXml" Target="../ink/ink818.xml"/><Relationship Id="rId70" Type="http://schemas.openxmlformats.org/officeDocument/2006/relationships/customXml" Target="../ink/ink457.xml"/><Relationship Id="rId166" Type="http://schemas.openxmlformats.org/officeDocument/2006/relationships/image" Target="../media/image480.png"/><Relationship Id="rId331" Type="http://schemas.openxmlformats.org/officeDocument/2006/relationships/image" Target="../media/image560.png"/><Relationship Id="rId373" Type="http://schemas.openxmlformats.org/officeDocument/2006/relationships/image" Target="../media/image581.png"/><Relationship Id="rId429" Type="http://schemas.openxmlformats.org/officeDocument/2006/relationships/image" Target="../media/image608.png"/><Relationship Id="rId580" Type="http://schemas.openxmlformats.org/officeDocument/2006/relationships/image" Target="../media/image682.png"/><Relationship Id="rId636" Type="http://schemas.openxmlformats.org/officeDocument/2006/relationships/image" Target="../media/image710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541.xml"/><Relationship Id="rId440" Type="http://schemas.openxmlformats.org/officeDocument/2006/relationships/customXml" Target="../ink/ink646.xml"/><Relationship Id="rId678" Type="http://schemas.openxmlformats.org/officeDocument/2006/relationships/customXml" Target="../ink/ink767.xml"/><Relationship Id="rId28" Type="http://schemas.openxmlformats.org/officeDocument/2006/relationships/customXml" Target="../ink/ink436.xml"/><Relationship Id="rId275" Type="http://schemas.openxmlformats.org/officeDocument/2006/relationships/customXml" Target="../ink/ink562.xml"/><Relationship Id="rId300" Type="http://schemas.openxmlformats.org/officeDocument/2006/relationships/image" Target="../media/image545.png"/><Relationship Id="rId482" Type="http://schemas.openxmlformats.org/officeDocument/2006/relationships/customXml" Target="../ink/ink668.xml"/><Relationship Id="rId538" Type="http://schemas.openxmlformats.org/officeDocument/2006/relationships/customXml" Target="../ink/ink696.xml"/><Relationship Id="rId703" Type="http://schemas.openxmlformats.org/officeDocument/2006/relationships/customXml" Target="../ink/ink781.xml"/><Relationship Id="rId745" Type="http://schemas.openxmlformats.org/officeDocument/2006/relationships/image" Target="../media/image762.png"/><Relationship Id="rId81" Type="http://schemas.openxmlformats.org/officeDocument/2006/relationships/image" Target="../media/image438.png"/><Relationship Id="rId135" Type="http://schemas.openxmlformats.org/officeDocument/2006/relationships/customXml" Target="../ink/ink490.xml"/><Relationship Id="rId177" Type="http://schemas.openxmlformats.org/officeDocument/2006/relationships/customXml" Target="../ink/ink511.xml"/><Relationship Id="rId342" Type="http://schemas.openxmlformats.org/officeDocument/2006/relationships/customXml" Target="../ink/ink596.xml"/><Relationship Id="rId384" Type="http://schemas.openxmlformats.org/officeDocument/2006/relationships/customXml" Target="../ink/ink617.xml"/><Relationship Id="rId591" Type="http://schemas.openxmlformats.org/officeDocument/2006/relationships/customXml" Target="../ink/ink723.xml"/><Relationship Id="rId605" Type="http://schemas.openxmlformats.org/officeDocument/2006/relationships/customXml" Target="../ink/ink730.xml"/><Relationship Id="rId787" Type="http://schemas.openxmlformats.org/officeDocument/2006/relationships/customXml" Target="../ink/ink824.xml"/><Relationship Id="rId202" Type="http://schemas.openxmlformats.org/officeDocument/2006/relationships/customXml" Target="../ink/ink525.xml"/><Relationship Id="rId244" Type="http://schemas.openxmlformats.org/officeDocument/2006/relationships/image" Target="../media/image517.png"/><Relationship Id="rId647" Type="http://schemas.openxmlformats.org/officeDocument/2006/relationships/customXml" Target="../ink/ink751.xml"/><Relationship Id="rId689" Type="http://schemas.openxmlformats.org/officeDocument/2006/relationships/image" Target="../media/image735.png"/><Relationship Id="rId39" Type="http://schemas.openxmlformats.org/officeDocument/2006/relationships/image" Target="../media/image417.png"/><Relationship Id="rId286" Type="http://schemas.openxmlformats.org/officeDocument/2006/relationships/image" Target="../media/image538.png"/><Relationship Id="rId451" Type="http://schemas.openxmlformats.org/officeDocument/2006/relationships/customXml" Target="../ink/ink652.xml"/><Relationship Id="rId493" Type="http://schemas.openxmlformats.org/officeDocument/2006/relationships/image" Target="../media/image639.png"/><Relationship Id="rId507" Type="http://schemas.openxmlformats.org/officeDocument/2006/relationships/image" Target="../media/image646.png"/><Relationship Id="rId549" Type="http://schemas.openxmlformats.org/officeDocument/2006/relationships/image" Target="../media/image667.png"/><Relationship Id="rId714" Type="http://schemas.openxmlformats.org/officeDocument/2006/relationships/image" Target="../media/image747.png"/><Relationship Id="rId756" Type="http://schemas.openxmlformats.org/officeDocument/2006/relationships/customXml" Target="../ink/ink808.xml"/><Relationship Id="rId50" Type="http://schemas.openxmlformats.org/officeDocument/2006/relationships/customXml" Target="../ink/ink447.xml"/><Relationship Id="rId104" Type="http://schemas.openxmlformats.org/officeDocument/2006/relationships/customXml" Target="../ink/ink474.xml"/><Relationship Id="rId146" Type="http://schemas.openxmlformats.org/officeDocument/2006/relationships/image" Target="../media/image470.png"/><Relationship Id="rId188" Type="http://schemas.openxmlformats.org/officeDocument/2006/relationships/image" Target="../media/image490.png"/><Relationship Id="rId311" Type="http://schemas.openxmlformats.org/officeDocument/2006/relationships/customXml" Target="../ink/ink580.xml"/><Relationship Id="rId353" Type="http://schemas.openxmlformats.org/officeDocument/2006/relationships/image" Target="../media/image571.png"/><Relationship Id="rId395" Type="http://schemas.openxmlformats.org/officeDocument/2006/relationships/image" Target="../media/image592.png"/><Relationship Id="rId409" Type="http://schemas.openxmlformats.org/officeDocument/2006/relationships/customXml" Target="../ink/ink630.xml"/><Relationship Id="rId560" Type="http://schemas.openxmlformats.org/officeDocument/2006/relationships/image" Target="../media/image672.png"/><Relationship Id="rId92" Type="http://schemas.openxmlformats.org/officeDocument/2006/relationships/customXml" Target="../ink/ink468.xml"/><Relationship Id="rId213" Type="http://schemas.openxmlformats.org/officeDocument/2006/relationships/image" Target="../media/image502.png"/><Relationship Id="rId420" Type="http://schemas.openxmlformats.org/officeDocument/2006/relationships/customXml" Target="../ink/ink636.xml"/><Relationship Id="rId616" Type="http://schemas.openxmlformats.org/officeDocument/2006/relationships/image" Target="../media/image700.png"/><Relationship Id="rId658" Type="http://schemas.openxmlformats.org/officeDocument/2006/relationships/customXml" Target="../ink/ink757.xml"/><Relationship Id="rId255" Type="http://schemas.openxmlformats.org/officeDocument/2006/relationships/customXml" Target="../ink/ink552.xml"/><Relationship Id="rId297" Type="http://schemas.openxmlformats.org/officeDocument/2006/relationships/customXml" Target="../ink/ink573.xml"/><Relationship Id="rId462" Type="http://schemas.openxmlformats.org/officeDocument/2006/relationships/image" Target="../media/image624.png"/><Relationship Id="rId518" Type="http://schemas.openxmlformats.org/officeDocument/2006/relationships/customXml" Target="../ink/ink686.xml"/><Relationship Id="rId725" Type="http://schemas.openxmlformats.org/officeDocument/2006/relationships/customXml" Target="../ink/ink792.xml"/><Relationship Id="rId115" Type="http://schemas.openxmlformats.org/officeDocument/2006/relationships/image" Target="../media/image455.png"/><Relationship Id="rId157" Type="http://schemas.openxmlformats.org/officeDocument/2006/relationships/customXml" Target="../ink/ink501.xml"/><Relationship Id="rId322" Type="http://schemas.openxmlformats.org/officeDocument/2006/relationships/customXml" Target="../ink/ink586.xml"/><Relationship Id="rId364" Type="http://schemas.openxmlformats.org/officeDocument/2006/relationships/customXml" Target="../ink/ink607.xml"/><Relationship Id="rId767" Type="http://schemas.openxmlformats.org/officeDocument/2006/relationships/image" Target="../media/image773.png"/><Relationship Id="rId61" Type="http://schemas.openxmlformats.org/officeDocument/2006/relationships/image" Target="../media/image428.png"/><Relationship Id="rId199" Type="http://schemas.openxmlformats.org/officeDocument/2006/relationships/image" Target="../media/image495.png"/><Relationship Id="rId571" Type="http://schemas.openxmlformats.org/officeDocument/2006/relationships/customXml" Target="../ink/ink713.xml"/><Relationship Id="rId627" Type="http://schemas.openxmlformats.org/officeDocument/2006/relationships/customXml" Target="../ink/ink741.xml"/><Relationship Id="rId669" Type="http://schemas.openxmlformats.org/officeDocument/2006/relationships/image" Target="../media/image726.png"/><Relationship Id="rId19" Type="http://schemas.openxmlformats.org/officeDocument/2006/relationships/image" Target="../media/image407.png"/><Relationship Id="rId224" Type="http://schemas.openxmlformats.org/officeDocument/2006/relationships/image" Target="../media/image507.png"/><Relationship Id="rId266" Type="http://schemas.openxmlformats.org/officeDocument/2006/relationships/image" Target="../media/image528.png"/><Relationship Id="rId431" Type="http://schemas.openxmlformats.org/officeDocument/2006/relationships/image" Target="../media/image609.png"/><Relationship Id="rId473" Type="http://schemas.openxmlformats.org/officeDocument/2006/relationships/image" Target="../media/image629.png"/><Relationship Id="rId529" Type="http://schemas.openxmlformats.org/officeDocument/2006/relationships/image" Target="../media/image657.png"/><Relationship Id="rId680" Type="http://schemas.openxmlformats.org/officeDocument/2006/relationships/customXml" Target="../ink/ink768.xml"/><Relationship Id="rId736" Type="http://schemas.openxmlformats.org/officeDocument/2006/relationships/image" Target="../media/image758.png"/><Relationship Id="rId30" Type="http://schemas.openxmlformats.org/officeDocument/2006/relationships/customXml" Target="../ink/ink437.xml"/><Relationship Id="rId126" Type="http://schemas.openxmlformats.org/officeDocument/2006/relationships/customXml" Target="../ink/ink485.xml"/><Relationship Id="rId168" Type="http://schemas.openxmlformats.org/officeDocument/2006/relationships/image" Target="../media/image481.png"/><Relationship Id="rId333" Type="http://schemas.openxmlformats.org/officeDocument/2006/relationships/image" Target="../media/image561.png"/><Relationship Id="rId540" Type="http://schemas.openxmlformats.org/officeDocument/2006/relationships/customXml" Target="../ink/ink697.xml"/><Relationship Id="rId778" Type="http://schemas.openxmlformats.org/officeDocument/2006/relationships/customXml" Target="../ink/ink819.xml"/><Relationship Id="rId72" Type="http://schemas.openxmlformats.org/officeDocument/2006/relationships/customXml" Target="../ink/ink458.xml"/><Relationship Id="rId375" Type="http://schemas.openxmlformats.org/officeDocument/2006/relationships/image" Target="../media/image582.png"/><Relationship Id="rId582" Type="http://schemas.openxmlformats.org/officeDocument/2006/relationships/image" Target="../media/image683.png"/><Relationship Id="rId638" Type="http://schemas.openxmlformats.org/officeDocument/2006/relationships/image" Target="../media/image711.png"/><Relationship Id="rId3" Type="http://schemas.openxmlformats.org/officeDocument/2006/relationships/image" Target="../media/image400.png"/><Relationship Id="rId235" Type="http://schemas.openxmlformats.org/officeDocument/2006/relationships/customXml" Target="../ink/ink542.xml"/><Relationship Id="rId277" Type="http://schemas.openxmlformats.org/officeDocument/2006/relationships/customXml" Target="../ink/ink563.xml"/><Relationship Id="rId400" Type="http://schemas.openxmlformats.org/officeDocument/2006/relationships/customXml" Target="../ink/ink625.xml"/><Relationship Id="rId442" Type="http://schemas.openxmlformats.org/officeDocument/2006/relationships/customXml" Target="../ink/ink647.xml"/><Relationship Id="rId484" Type="http://schemas.openxmlformats.org/officeDocument/2006/relationships/customXml" Target="../ink/ink669.xml"/><Relationship Id="rId705" Type="http://schemas.openxmlformats.org/officeDocument/2006/relationships/customXml" Target="../ink/ink782.xml"/><Relationship Id="rId137" Type="http://schemas.openxmlformats.org/officeDocument/2006/relationships/customXml" Target="../ink/ink491.xml"/><Relationship Id="rId302" Type="http://schemas.openxmlformats.org/officeDocument/2006/relationships/image" Target="../media/image546.png"/><Relationship Id="rId344" Type="http://schemas.openxmlformats.org/officeDocument/2006/relationships/customXml" Target="../ink/ink597.xml"/><Relationship Id="rId691" Type="http://schemas.openxmlformats.org/officeDocument/2006/relationships/customXml" Target="../ink/ink775.xml"/><Relationship Id="rId747" Type="http://schemas.openxmlformats.org/officeDocument/2006/relationships/image" Target="../media/image763.png"/><Relationship Id="rId789" Type="http://schemas.openxmlformats.org/officeDocument/2006/relationships/customXml" Target="../ink/ink825.xml"/><Relationship Id="rId41" Type="http://schemas.openxmlformats.org/officeDocument/2006/relationships/image" Target="../media/image418.png"/><Relationship Id="rId83" Type="http://schemas.openxmlformats.org/officeDocument/2006/relationships/image" Target="../media/image439.png"/><Relationship Id="rId179" Type="http://schemas.openxmlformats.org/officeDocument/2006/relationships/image" Target="../media/image486.png"/><Relationship Id="rId386" Type="http://schemas.openxmlformats.org/officeDocument/2006/relationships/customXml" Target="../ink/ink618.xml"/><Relationship Id="rId551" Type="http://schemas.openxmlformats.org/officeDocument/2006/relationships/image" Target="../media/image668.png"/><Relationship Id="rId593" Type="http://schemas.openxmlformats.org/officeDocument/2006/relationships/customXml" Target="../ink/ink724.xml"/><Relationship Id="rId607" Type="http://schemas.openxmlformats.org/officeDocument/2006/relationships/customXml" Target="../ink/ink731.xml"/><Relationship Id="rId649" Type="http://schemas.openxmlformats.org/officeDocument/2006/relationships/customXml" Target="../ink/ink752.xml"/><Relationship Id="rId190" Type="http://schemas.openxmlformats.org/officeDocument/2006/relationships/customXml" Target="../ink/ink519.xml"/><Relationship Id="rId204" Type="http://schemas.openxmlformats.org/officeDocument/2006/relationships/customXml" Target="../ink/ink526.xml"/><Relationship Id="rId246" Type="http://schemas.openxmlformats.org/officeDocument/2006/relationships/image" Target="../media/image518.png"/><Relationship Id="rId288" Type="http://schemas.openxmlformats.org/officeDocument/2006/relationships/image" Target="../media/image539.png"/><Relationship Id="rId411" Type="http://schemas.openxmlformats.org/officeDocument/2006/relationships/image" Target="../media/image599.png"/><Relationship Id="rId453" Type="http://schemas.openxmlformats.org/officeDocument/2006/relationships/customXml" Target="../ink/ink653.xml"/><Relationship Id="rId509" Type="http://schemas.openxmlformats.org/officeDocument/2006/relationships/image" Target="../media/image647.png"/><Relationship Id="rId660" Type="http://schemas.openxmlformats.org/officeDocument/2006/relationships/customXml" Target="../ink/ink758.xml"/><Relationship Id="rId106" Type="http://schemas.openxmlformats.org/officeDocument/2006/relationships/customXml" Target="../ink/ink475.xml"/><Relationship Id="rId313" Type="http://schemas.openxmlformats.org/officeDocument/2006/relationships/customXml" Target="../ink/ink581.xml"/><Relationship Id="rId495" Type="http://schemas.openxmlformats.org/officeDocument/2006/relationships/image" Target="../media/image640.png"/><Relationship Id="rId716" Type="http://schemas.openxmlformats.org/officeDocument/2006/relationships/image" Target="../media/image748.png"/><Relationship Id="rId758" Type="http://schemas.openxmlformats.org/officeDocument/2006/relationships/customXml" Target="../ink/ink809.xml"/><Relationship Id="rId10" Type="http://schemas.openxmlformats.org/officeDocument/2006/relationships/customXml" Target="../ink/ink427.xml"/><Relationship Id="rId52" Type="http://schemas.openxmlformats.org/officeDocument/2006/relationships/customXml" Target="../ink/ink448.xml"/><Relationship Id="rId94" Type="http://schemas.openxmlformats.org/officeDocument/2006/relationships/customXml" Target="../ink/ink469.xml"/><Relationship Id="rId148" Type="http://schemas.openxmlformats.org/officeDocument/2006/relationships/image" Target="../media/image471.png"/><Relationship Id="rId355" Type="http://schemas.openxmlformats.org/officeDocument/2006/relationships/image" Target="../media/image572.png"/><Relationship Id="rId397" Type="http://schemas.openxmlformats.org/officeDocument/2006/relationships/image" Target="../media/image593.png"/><Relationship Id="rId520" Type="http://schemas.openxmlformats.org/officeDocument/2006/relationships/customXml" Target="../ink/ink687.xml"/><Relationship Id="rId562" Type="http://schemas.openxmlformats.org/officeDocument/2006/relationships/image" Target="../media/image673.png"/><Relationship Id="rId618" Type="http://schemas.openxmlformats.org/officeDocument/2006/relationships/image" Target="../media/image701.png"/><Relationship Id="rId215" Type="http://schemas.openxmlformats.org/officeDocument/2006/relationships/image" Target="../media/image503.png"/><Relationship Id="rId257" Type="http://schemas.openxmlformats.org/officeDocument/2006/relationships/customXml" Target="../ink/ink553.xml"/><Relationship Id="rId422" Type="http://schemas.openxmlformats.org/officeDocument/2006/relationships/customXml" Target="../ink/ink637.xml"/><Relationship Id="rId464" Type="http://schemas.openxmlformats.org/officeDocument/2006/relationships/customXml" Target="../ink/ink659.xml"/><Relationship Id="rId299" Type="http://schemas.openxmlformats.org/officeDocument/2006/relationships/customXml" Target="../ink/ink574.xml"/><Relationship Id="rId727" Type="http://schemas.openxmlformats.org/officeDocument/2006/relationships/customXml" Target="../ink/ink793.xml"/><Relationship Id="rId63" Type="http://schemas.openxmlformats.org/officeDocument/2006/relationships/image" Target="../media/image429.png"/><Relationship Id="rId159" Type="http://schemas.openxmlformats.org/officeDocument/2006/relationships/customXml" Target="../ink/ink502.xml"/><Relationship Id="rId366" Type="http://schemas.openxmlformats.org/officeDocument/2006/relationships/customXml" Target="../ink/ink608.xml"/><Relationship Id="rId573" Type="http://schemas.openxmlformats.org/officeDocument/2006/relationships/customXml" Target="../ink/ink714.xml"/><Relationship Id="rId780" Type="http://schemas.openxmlformats.org/officeDocument/2006/relationships/image" Target="../media/image779.png"/><Relationship Id="rId226" Type="http://schemas.openxmlformats.org/officeDocument/2006/relationships/image" Target="../media/image508.png"/><Relationship Id="rId433" Type="http://schemas.openxmlformats.org/officeDocument/2006/relationships/image" Target="../media/image610.png"/><Relationship Id="rId640" Type="http://schemas.openxmlformats.org/officeDocument/2006/relationships/image" Target="../media/image712.png"/><Relationship Id="rId738" Type="http://schemas.openxmlformats.org/officeDocument/2006/relationships/customXml" Target="../ink/ink799.xml"/><Relationship Id="rId74" Type="http://schemas.openxmlformats.org/officeDocument/2006/relationships/customXml" Target="../ink/ink459.xml"/><Relationship Id="rId377" Type="http://schemas.openxmlformats.org/officeDocument/2006/relationships/image" Target="../media/image583.png"/><Relationship Id="rId500" Type="http://schemas.openxmlformats.org/officeDocument/2006/relationships/customXml" Target="../ink/ink677.xml"/><Relationship Id="rId584" Type="http://schemas.openxmlformats.org/officeDocument/2006/relationships/image" Target="../media/image684.png"/><Relationship Id="rId5" Type="http://schemas.openxmlformats.org/officeDocument/2006/relationships/image" Target="../media/image401.png"/><Relationship Id="rId237" Type="http://schemas.openxmlformats.org/officeDocument/2006/relationships/customXml" Target="../ink/ink543.xml"/><Relationship Id="rId791" Type="http://schemas.openxmlformats.org/officeDocument/2006/relationships/customXml" Target="../ink/ink826.xml"/><Relationship Id="rId444" Type="http://schemas.openxmlformats.org/officeDocument/2006/relationships/image" Target="../media/image615.png"/><Relationship Id="rId651" Type="http://schemas.openxmlformats.org/officeDocument/2006/relationships/image" Target="../media/image717.png"/><Relationship Id="rId749" Type="http://schemas.openxmlformats.org/officeDocument/2006/relationships/image" Target="../media/image764.png"/><Relationship Id="rId290" Type="http://schemas.openxmlformats.org/officeDocument/2006/relationships/image" Target="../media/image540.png"/><Relationship Id="rId304" Type="http://schemas.openxmlformats.org/officeDocument/2006/relationships/image" Target="../media/image547.png"/><Relationship Id="rId388" Type="http://schemas.openxmlformats.org/officeDocument/2006/relationships/customXml" Target="../ink/ink619.xml"/><Relationship Id="rId511" Type="http://schemas.openxmlformats.org/officeDocument/2006/relationships/image" Target="../media/image648.png"/><Relationship Id="rId609" Type="http://schemas.openxmlformats.org/officeDocument/2006/relationships/customXml" Target="../ink/ink732.xml"/><Relationship Id="rId85" Type="http://schemas.openxmlformats.org/officeDocument/2006/relationships/image" Target="../media/image440.png"/><Relationship Id="rId150" Type="http://schemas.openxmlformats.org/officeDocument/2006/relationships/image" Target="../media/image472.png"/><Relationship Id="rId595" Type="http://schemas.openxmlformats.org/officeDocument/2006/relationships/customXml" Target="../ink/ink725.xml"/><Relationship Id="rId248" Type="http://schemas.openxmlformats.org/officeDocument/2006/relationships/image" Target="../media/image519.png"/><Relationship Id="rId455" Type="http://schemas.openxmlformats.org/officeDocument/2006/relationships/customXml" Target="../ink/ink654.xml"/><Relationship Id="rId662" Type="http://schemas.openxmlformats.org/officeDocument/2006/relationships/customXml" Target="../ink/ink759.xml"/><Relationship Id="rId12" Type="http://schemas.openxmlformats.org/officeDocument/2006/relationships/customXml" Target="../ink/ink428.xml"/><Relationship Id="rId108" Type="http://schemas.openxmlformats.org/officeDocument/2006/relationships/customXml" Target="../ink/ink476.xml"/><Relationship Id="rId315" Type="http://schemas.openxmlformats.org/officeDocument/2006/relationships/customXml" Target="../ink/ink582.xml"/><Relationship Id="rId522" Type="http://schemas.openxmlformats.org/officeDocument/2006/relationships/customXml" Target="../ink/ink688.xml"/><Relationship Id="rId96" Type="http://schemas.openxmlformats.org/officeDocument/2006/relationships/customXml" Target="../ink/ink470.xml"/><Relationship Id="rId161" Type="http://schemas.openxmlformats.org/officeDocument/2006/relationships/customXml" Target="../ink/ink503.xml"/><Relationship Id="rId399" Type="http://schemas.openxmlformats.org/officeDocument/2006/relationships/image" Target="../media/image594.png"/><Relationship Id="rId259" Type="http://schemas.openxmlformats.org/officeDocument/2006/relationships/customXml" Target="../ink/ink554.xml"/><Relationship Id="rId466" Type="http://schemas.openxmlformats.org/officeDocument/2006/relationships/customXml" Target="../ink/ink660.xml"/><Relationship Id="rId673" Type="http://schemas.openxmlformats.org/officeDocument/2006/relationships/image" Target="../media/image728.png"/><Relationship Id="rId23" Type="http://schemas.openxmlformats.org/officeDocument/2006/relationships/image" Target="../media/image409.png"/><Relationship Id="rId119" Type="http://schemas.openxmlformats.org/officeDocument/2006/relationships/image" Target="../media/image457.png"/><Relationship Id="rId326" Type="http://schemas.openxmlformats.org/officeDocument/2006/relationships/customXml" Target="../ink/ink588.xml"/><Relationship Id="rId533" Type="http://schemas.openxmlformats.org/officeDocument/2006/relationships/image" Target="../media/image659.png"/><Relationship Id="rId740" Type="http://schemas.openxmlformats.org/officeDocument/2006/relationships/customXml" Target="../ink/ink800.xml"/><Relationship Id="rId172" Type="http://schemas.openxmlformats.org/officeDocument/2006/relationships/image" Target="../media/image483.png"/><Relationship Id="rId477" Type="http://schemas.openxmlformats.org/officeDocument/2006/relationships/image" Target="../media/image631.png"/><Relationship Id="rId600" Type="http://schemas.openxmlformats.org/officeDocument/2006/relationships/image" Target="../media/image692.png"/><Relationship Id="rId684" Type="http://schemas.openxmlformats.org/officeDocument/2006/relationships/image" Target="../media/image733.png"/><Relationship Id="rId337" Type="http://schemas.openxmlformats.org/officeDocument/2006/relationships/image" Target="../media/image563.png"/><Relationship Id="rId34" Type="http://schemas.openxmlformats.org/officeDocument/2006/relationships/customXml" Target="../ink/ink439.xml"/><Relationship Id="rId544" Type="http://schemas.openxmlformats.org/officeDocument/2006/relationships/customXml" Target="../ink/ink699.xml"/><Relationship Id="rId751" Type="http://schemas.openxmlformats.org/officeDocument/2006/relationships/image" Target="../media/image765.png"/><Relationship Id="rId183" Type="http://schemas.openxmlformats.org/officeDocument/2006/relationships/image" Target="../media/image488.png"/><Relationship Id="rId390" Type="http://schemas.openxmlformats.org/officeDocument/2006/relationships/customXml" Target="../ink/ink620.xml"/><Relationship Id="rId404" Type="http://schemas.openxmlformats.org/officeDocument/2006/relationships/customXml" Target="../ink/ink627.xml"/><Relationship Id="rId611" Type="http://schemas.openxmlformats.org/officeDocument/2006/relationships/customXml" Target="../ink/ink733.xml"/><Relationship Id="rId250" Type="http://schemas.openxmlformats.org/officeDocument/2006/relationships/image" Target="../media/image520.png"/><Relationship Id="rId488" Type="http://schemas.openxmlformats.org/officeDocument/2006/relationships/customXml" Target="../ink/ink671.xml"/><Relationship Id="rId695" Type="http://schemas.openxmlformats.org/officeDocument/2006/relationships/customXml" Target="../ink/ink777.xml"/><Relationship Id="rId709" Type="http://schemas.openxmlformats.org/officeDocument/2006/relationships/customXml" Target="../ink/ink784.xml"/><Relationship Id="rId45" Type="http://schemas.openxmlformats.org/officeDocument/2006/relationships/image" Target="../media/image420.png"/><Relationship Id="rId110" Type="http://schemas.openxmlformats.org/officeDocument/2006/relationships/customXml" Target="../ink/ink477.xml"/><Relationship Id="rId348" Type="http://schemas.openxmlformats.org/officeDocument/2006/relationships/customXml" Target="../ink/ink599.xml"/><Relationship Id="rId555" Type="http://schemas.openxmlformats.org/officeDocument/2006/relationships/image" Target="../media/image670.png"/><Relationship Id="rId762" Type="http://schemas.openxmlformats.org/officeDocument/2006/relationships/customXml" Target="../ink/ink811.xml"/><Relationship Id="rId194" Type="http://schemas.openxmlformats.org/officeDocument/2006/relationships/customXml" Target="../ink/ink521.xml"/><Relationship Id="rId208" Type="http://schemas.openxmlformats.org/officeDocument/2006/relationships/customXml" Target="../ink/ink528.xml"/><Relationship Id="rId415" Type="http://schemas.openxmlformats.org/officeDocument/2006/relationships/image" Target="../media/image601.png"/><Relationship Id="rId622" Type="http://schemas.openxmlformats.org/officeDocument/2006/relationships/image" Target="../media/image703.png"/><Relationship Id="rId261" Type="http://schemas.openxmlformats.org/officeDocument/2006/relationships/customXml" Target="../ink/ink555.xml"/><Relationship Id="rId499" Type="http://schemas.openxmlformats.org/officeDocument/2006/relationships/image" Target="../media/image642.png"/><Relationship Id="rId56" Type="http://schemas.openxmlformats.org/officeDocument/2006/relationships/customXml" Target="../ink/ink450.xml"/><Relationship Id="rId359" Type="http://schemas.openxmlformats.org/officeDocument/2006/relationships/image" Target="../media/image574.png"/><Relationship Id="rId566" Type="http://schemas.openxmlformats.org/officeDocument/2006/relationships/image" Target="../media/image675.png"/><Relationship Id="rId773" Type="http://schemas.openxmlformats.org/officeDocument/2006/relationships/image" Target="../media/image776.png"/><Relationship Id="rId121" Type="http://schemas.openxmlformats.org/officeDocument/2006/relationships/image" Target="../media/image458.png"/><Relationship Id="rId219" Type="http://schemas.openxmlformats.org/officeDocument/2006/relationships/customXml" Target="../ink/ink534.xml"/><Relationship Id="rId426" Type="http://schemas.openxmlformats.org/officeDocument/2006/relationships/customXml" Target="../ink/ink639.xml"/><Relationship Id="rId633" Type="http://schemas.openxmlformats.org/officeDocument/2006/relationships/customXml" Target="../ink/ink744.xml"/><Relationship Id="rId67" Type="http://schemas.openxmlformats.org/officeDocument/2006/relationships/image" Target="../media/image431.png"/><Relationship Id="rId272" Type="http://schemas.openxmlformats.org/officeDocument/2006/relationships/image" Target="../media/image531.png"/><Relationship Id="rId577" Type="http://schemas.openxmlformats.org/officeDocument/2006/relationships/customXml" Target="../ink/ink716.xml"/><Relationship Id="rId700" Type="http://schemas.openxmlformats.org/officeDocument/2006/relationships/image" Target="../media/image740.png"/><Relationship Id="rId132" Type="http://schemas.openxmlformats.org/officeDocument/2006/relationships/customXml" Target="../ink/ink488.xml"/><Relationship Id="rId784" Type="http://schemas.openxmlformats.org/officeDocument/2006/relationships/image" Target="../media/image781.png"/><Relationship Id="rId437" Type="http://schemas.openxmlformats.org/officeDocument/2006/relationships/image" Target="../media/image612.png"/><Relationship Id="rId644" Type="http://schemas.openxmlformats.org/officeDocument/2006/relationships/image" Target="../media/image714.png"/><Relationship Id="rId283" Type="http://schemas.openxmlformats.org/officeDocument/2006/relationships/customXml" Target="../ink/ink566.xml"/><Relationship Id="rId490" Type="http://schemas.openxmlformats.org/officeDocument/2006/relationships/customXml" Target="../ink/ink672.xml"/><Relationship Id="rId504" Type="http://schemas.openxmlformats.org/officeDocument/2006/relationships/customXml" Target="../ink/ink679.xml"/><Relationship Id="rId711" Type="http://schemas.openxmlformats.org/officeDocument/2006/relationships/customXml" Target="../ink/ink785.xml"/><Relationship Id="rId78" Type="http://schemas.openxmlformats.org/officeDocument/2006/relationships/customXml" Target="../ink/ink461.xml"/><Relationship Id="rId143" Type="http://schemas.openxmlformats.org/officeDocument/2006/relationships/customXml" Target="../ink/ink494.xml"/><Relationship Id="rId350" Type="http://schemas.openxmlformats.org/officeDocument/2006/relationships/customXml" Target="../ink/ink600.xml"/><Relationship Id="rId588" Type="http://schemas.openxmlformats.org/officeDocument/2006/relationships/image" Target="../media/image686.png"/><Relationship Id="rId795" Type="http://schemas.openxmlformats.org/officeDocument/2006/relationships/customXml" Target="../ink/ink828.xml"/><Relationship Id="rId9" Type="http://schemas.openxmlformats.org/officeDocument/2006/relationships/image" Target="../media/image402.png"/><Relationship Id="rId210" Type="http://schemas.openxmlformats.org/officeDocument/2006/relationships/customXml" Target="../ink/ink529.xml"/><Relationship Id="rId448" Type="http://schemas.openxmlformats.org/officeDocument/2006/relationships/image" Target="../media/image617.png"/><Relationship Id="rId655" Type="http://schemas.openxmlformats.org/officeDocument/2006/relationships/image" Target="../media/image719.png"/><Relationship Id="rId294" Type="http://schemas.openxmlformats.org/officeDocument/2006/relationships/image" Target="../media/image542.png"/><Relationship Id="rId308" Type="http://schemas.openxmlformats.org/officeDocument/2006/relationships/image" Target="../media/image549.png"/><Relationship Id="rId515" Type="http://schemas.openxmlformats.org/officeDocument/2006/relationships/image" Target="../media/image650.png"/><Relationship Id="rId722" Type="http://schemas.openxmlformats.org/officeDocument/2006/relationships/image" Target="../media/image751.png"/><Relationship Id="rId89" Type="http://schemas.openxmlformats.org/officeDocument/2006/relationships/image" Target="../media/image442.png"/><Relationship Id="rId154" Type="http://schemas.openxmlformats.org/officeDocument/2006/relationships/image" Target="../media/image474.png"/><Relationship Id="rId361" Type="http://schemas.openxmlformats.org/officeDocument/2006/relationships/image" Target="../media/image575.png"/><Relationship Id="rId599" Type="http://schemas.openxmlformats.org/officeDocument/2006/relationships/customXml" Target="../ink/ink727.xml"/><Relationship Id="rId459" Type="http://schemas.openxmlformats.org/officeDocument/2006/relationships/customXml" Target="../ink/ink656.xml"/><Relationship Id="rId666" Type="http://schemas.openxmlformats.org/officeDocument/2006/relationships/customXml" Target="../ink/ink761.xml"/><Relationship Id="rId16" Type="http://schemas.openxmlformats.org/officeDocument/2006/relationships/customXml" Target="../ink/ink430.xml"/><Relationship Id="rId221" Type="http://schemas.openxmlformats.org/officeDocument/2006/relationships/customXml" Target="../ink/ink535.xml"/><Relationship Id="rId319" Type="http://schemas.openxmlformats.org/officeDocument/2006/relationships/image" Target="../media/image554.png"/><Relationship Id="rId526" Type="http://schemas.openxmlformats.org/officeDocument/2006/relationships/customXml" Target="../ink/ink690.xml"/><Relationship Id="rId733" Type="http://schemas.openxmlformats.org/officeDocument/2006/relationships/customXml" Target="../ink/ink796.xml"/><Relationship Id="rId165" Type="http://schemas.openxmlformats.org/officeDocument/2006/relationships/customXml" Target="../ink/ink505.xml"/><Relationship Id="rId372" Type="http://schemas.openxmlformats.org/officeDocument/2006/relationships/customXml" Target="../ink/ink611.xml"/><Relationship Id="rId677" Type="http://schemas.openxmlformats.org/officeDocument/2006/relationships/image" Target="../media/image730.png"/><Relationship Id="rId232" Type="http://schemas.openxmlformats.org/officeDocument/2006/relationships/image" Target="../media/image511.png"/><Relationship Id="rId27" Type="http://schemas.openxmlformats.org/officeDocument/2006/relationships/image" Target="../media/image411.png"/><Relationship Id="rId537" Type="http://schemas.openxmlformats.org/officeDocument/2006/relationships/image" Target="../media/image661.png"/><Relationship Id="rId744" Type="http://schemas.openxmlformats.org/officeDocument/2006/relationships/customXml" Target="../ink/ink802.xml"/><Relationship Id="rId80" Type="http://schemas.openxmlformats.org/officeDocument/2006/relationships/customXml" Target="../ink/ink462.xml"/><Relationship Id="rId176" Type="http://schemas.openxmlformats.org/officeDocument/2006/relationships/image" Target="../media/image485.png"/><Relationship Id="rId383" Type="http://schemas.openxmlformats.org/officeDocument/2006/relationships/image" Target="../media/image586.png"/><Relationship Id="rId590" Type="http://schemas.openxmlformats.org/officeDocument/2006/relationships/image" Target="../media/image687.png"/><Relationship Id="rId604" Type="http://schemas.openxmlformats.org/officeDocument/2006/relationships/image" Target="../media/image694.png"/><Relationship Id="rId243" Type="http://schemas.openxmlformats.org/officeDocument/2006/relationships/customXml" Target="../ink/ink546.xml"/><Relationship Id="rId450" Type="http://schemas.openxmlformats.org/officeDocument/2006/relationships/image" Target="../media/image618.png"/><Relationship Id="rId688" Type="http://schemas.openxmlformats.org/officeDocument/2006/relationships/customXml" Target="../ink/ink773.xml"/><Relationship Id="rId38" Type="http://schemas.openxmlformats.org/officeDocument/2006/relationships/customXml" Target="../ink/ink441.xml"/><Relationship Id="rId103" Type="http://schemas.openxmlformats.org/officeDocument/2006/relationships/image" Target="../media/image449.png"/><Relationship Id="rId310" Type="http://schemas.openxmlformats.org/officeDocument/2006/relationships/image" Target="../media/image550.png"/><Relationship Id="rId548" Type="http://schemas.openxmlformats.org/officeDocument/2006/relationships/customXml" Target="../ink/ink701.xml"/><Relationship Id="rId755" Type="http://schemas.openxmlformats.org/officeDocument/2006/relationships/image" Target="../media/image767.png"/><Relationship Id="rId91" Type="http://schemas.openxmlformats.org/officeDocument/2006/relationships/image" Target="../media/image443.png"/><Relationship Id="rId187" Type="http://schemas.openxmlformats.org/officeDocument/2006/relationships/customXml" Target="../ink/ink517.xml"/><Relationship Id="rId394" Type="http://schemas.openxmlformats.org/officeDocument/2006/relationships/customXml" Target="../ink/ink622.xml"/><Relationship Id="rId408" Type="http://schemas.openxmlformats.org/officeDocument/2006/relationships/image" Target="../media/image598.png"/><Relationship Id="rId615" Type="http://schemas.openxmlformats.org/officeDocument/2006/relationships/customXml" Target="../ink/ink735.xml"/><Relationship Id="rId254" Type="http://schemas.openxmlformats.org/officeDocument/2006/relationships/image" Target="../media/image522.png"/><Relationship Id="rId699" Type="http://schemas.openxmlformats.org/officeDocument/2006/relationships/customXml" Target="../ink/ink779.xml"/><Relationship Id="rId49" Type="http://schemas.openxmlformats.org/officeDocument/2006/relationships/image" Target="../media/image422.png"/><Relationship Id="rId114" Type="http://schemas.openxmlformats.org/officeDocument/2006/relationships/customXml" Target="../ink/ink479.xml"/><Relationship Id="rId461" Type="http://schemas.openxmlformats.org/officeDocument/2006/relationships/customXml" Target="../ink/ink657.xml"/><Relationship Id="rId559" Type="http://schemas.openxmlformats.org/officeDocument/2006/relationships/customXml" Target="../ink/ink707.xml"/><Relationship Id="rId766" Type="http://schemas.openxmlformats.org/officeDocument/2006/relationships/customXml" Target="../ink/ink813.xml"/><Relationship Id="rId198" Type="http://schemas.openxmlformats.org/officeDocument/2006/relationships/customXml" Target="../ink/ink523.xml"/><Relationship Id="rId321" Type="http://schemas.openxmlformats.org/officeDocument/2006/relationships/image" Target="../media/image555.png"/><Relationship Id="rId419" Type="http://schemas.openxmlformats.org/officeDocument/2006/relationships/image" Target="../media/image603.png"/><Relationship Id="rId626" Type="http://schemas.openxmlformats.org/officeDocument/2006/relationships/image" Target="../media/image705.png"/><Relationship Id="rId265" Type="http://schemas.openxmlformats.org/officeDocument/2006/relationships/customXml" Target="../ink/ink557.xml"/><Relationship Id="rId472" Type="http://schemas.openxmlformats.org/officeDocument/2006/relationships/customXml" Target="../ink/ink663.xml"/><Relationship Id="rId125" Type="http://schemas.openxmlformats.org/officeDocument/2006/relationships/image" Target="../media/image460.png"/><Relationship Id="rId332" Type="http://schemas.openxmlformats.org/officeDocument/2006/relationships/customXml" Target="../ink/ink591.xml"/><Relationship Id="rId777" Type="http://schemas.openxmlformats.org/officeDocument/2006/relationships/image" Target="../media/image778.png"/><Relationship Id="rId637" Type="http://schemas.openxmlformats.org/officeDocument/2006/relationships/customXml" Target="../ink/ink746.xml"/><Relationship Id="rId276" Type="http://schemas.openxmlformats.org/officeDocument/2006/relationships/image" Target="../media/image533.png"/><Relationship Id="rId483" Type="http://schemas.openxmlformats.org/officeDocument/2006/relationships/image" Target="../media/image634.png"/><Relationship Id="rId690" Type="http://schemas.openxmlformats.org/officeDocument/2006/relationships/customXml" Target="../ink/ink774.xml"/><Relationship Id="rId704" Type="http://schemas.openxmlformats.org/officeDocument/2006/relationships/image" Target="../media/image742.png"/><Relationship Id="rId40" Type="http://schemas.openxmlformats.org/officeDocument/2006/relationships/customXml" Target="../ink/ink442.xml"/><Relationship Id="rId136" Type="http://schemas.openxmlformats.org/officeDocument/2006/relationships/image" Target="../media/image465.png"/><Relationship Id="rId343" Type="http://schemas.openxmlformats.org/officeDocument/2006/relationships/image" Target="../media/image566.png"/><Relationship Id="rId550" Type="http://schemas.openxmlformats.org/officeDocument/2006/relationships/customXml" Target="../ink/ink702.xml"/><Relationship Id="rId788" Type="http://schemas.openxmlformats.org/officeDocument/2006/relationships/image" Target="../media/image783.png"/><Relationship Id="rId203" Type="http://schemas.openxmlformats.org/officeDocument/2006/relationships/image" Target="../media/image497.png"/><Relationship Id="rId648" Type="http://schemas.openxmlformats.org/officeDocument/2006/relationships/image" Target="../media/image716.png"/><Relationship Id="rId287" Type="http://schemas.openxmlformats.org/officeDocument/2006/relationships/customXml" Target="../ink/ink568.xml"/><Relationship Id="rId410" Type="http://schemas.openxmlformats.org/officeDocument/2006/relationships/customXml" Target="../ink/ink631.xml"/><Relationship Id="rId494" Type="http://schemas.openxmlformats.org/officeDocument/2006/relationships/customXml" Target="../ink/ink674.xml"/><Relationship Id="rId508" Type="http://schemas.openxmlformats.org/officeDocument/2006/relationships/customXml" Target="../ink/ink681.xml"/><Relationship Id="rId715" Type="http://schemas.openxmlformats.org/officeDocument/2006/relationships/customXml" Target="../ink/ink787.xml"/><Relationship Id="rId147" Type="http://schemas.openxmlformats.org/officeDocument/2006/relationships/customXml" Target="../ink/ink496.xml"/><Relationship Id="rId354" Type="http://schemas.openxmlformats.org/officeDocument/2006/relationships/customXml" Target="../ink/ink602.xml"/><Relationship Id="rId51" Type="http://schemas.openxmlformats.org/officeDocument/2006/relationships/image" Target="../media/image423.png"/><Relationship Id="rId561" Type="http://schemas.openxmlformats.org/officeDocument/2006/relationships/customXml" Target="../ink/ink708.xml"/><Relationship Id="rId659" Type="http://schemas.openxmlformats.org/officeDocument/2006/relationships/image" Target="../media/image721.png"/><Relationship Id="rId214" Type="http://schemas.openxmlformats.org/officeDocument/2006/relationships/customXml" Target="../ink/ink531.xml"/><Relationship Id="rId298" Type="http://schemas.openxmlformats.org/officeDocument/2006/relationships/image" Target="../media/image544.png"/><Relationship Id="rId421" Type="http://schemas.openxmlformats.org/officeDocument/2006/relationships/image" Target="../media/image604.png"/><Relationship Id="rId519" Type="http://schemas.openxmlformats.org/officeDocument/2006/relationships/image" Target="../media/image652.png"/><Relationship Id="rId158" Type="http://schemas.openxmlformats.org/officeDocument/2006/relationships/image" Target="../media/image476.png"/><Relationship Id="rId726" Type="http://schemas.openxmlformats.org/officeDocument/2006/relationships/image" Target="../media/image753.png"/><Relationship Id="rId62" Type="http://schemas.openxmlformats.org/officeDocument/2006/relationships/customXml" Target="../ink/ink453.xml"/><Relationship Id="rId365" Type="http://schemas.openxmlformats.org/officeDocument/2006/relationships/image" Target="../media/image577.png"/><Relationship Id="rId572" Type="http://schemas.openxmlformats.org/officeDocument/2006/relationships/image" Target="../media/image678.png"/><Relationship Id="rId225" Type="http://schemas.openxmlformats.org/officeDocument/2006/relationships/customXml" Target="../ink/ink537.xml"/><Relationship Id="rId432" Type="http://schemas.openxmlformats.org/officeDocument/2006/relationships/customXml" Target="../ink/ink642.xml"/><Relationship Id="rId737" Type="http://schemas.openxmlformats.org/officeDocument/2006/relationships/customXml" Target="../ink/ink798.xml"/><Relationship Id="rId73" Type="http://schemas.openxmlformats.org/officeDocument/2006/relationships/image" Target="../media/image434.png"/><Relationship Id="rId169" Type="http://schemas.openxmlformats.org/officeDocument/2006/relationships/customXml" Target="../ink/ink507.xml"/><Relationship Id="rId376" Type="http://schemas.openxmlformats.org/officeDocument/2006/relationships/customXml" Target="../ink/ink613.xml"/><Relationship Id="rId583" Type="http://schemas.openxmlformats.org/officeDocument/2006/relationships/customXml" Target="../ink/ink719.xml"/><Relationship Id="rId790" Type="http://schemas.openxmlformats.org/officeDocument/2006/relationships/image" Target="../media/image784.png"/><Relationship Id="rId4" Type="http://schemas.openxmlformats.org/officeDocument/2006/relationships/customXml" Target="../ink/ink424.xml"/><Relationship Id="rId236" Type="http://schemas.openxmlformats.org/officeDocument/2006/relationships/image" Target="../media/image513.png"/><Relationship Id="rId443" Type="http://schemas.openxmlformats.org/officeDocument/2006/relationships/customXml" Target="../ink/ink648.xml"/><Relationship Id="rId650" Type="http://schemas.openxmlformats.org/officeDocument/2006/relationships/customXml" Target="../ink/ink753.xml"/><Relationship Id="rId303" Type="http://schemas.openxmlformats.org/officeDocument/2006/relationships/customXml" Target="../ink/ink576.xml"/><Relationship Id="rId748" Type="http://schemas.openxmlformats.org/officeDocument/2006/relationships/customXml" Target="../ink/ink804.xml"/><Relationship Id="rId84" Type="http://schemas.openxmlformats.org/officeDocument/2006/relationships/customXml" Target="../ink/ink464.xml"/><Relationship Id="rId387" Type="http://schemas.openxmlformats.org/officeDocument/2006/relationships/image" Target="../media/image588.png"/><Relationship Id="rId510" Type="http://schemas.openxmlformats.org/officeDocument/2006/relationships/customXml" Target="../ink/ink682.xml"/><Relationship Id="rId594" Type="http://schemas.openxmlformats.org/officeDocument/2006/relationships/image" Target="../media/image689.png"/><Relationship Id="rId608" Type="http://schemas.openxmlformats.org/officeDocument/2006/relationships/image" Target="../media/image696.png"/><Relationship Id="rId247" Type="http://schemas.openxmlformats.org/officeDocument/2006/relationships/customXml" Target="../ink/ink548.xml"/><Relationship Id="rId107" Type="http://schemas.openxmlformats.org/officeDocument/2006/relationships/image" Target="../media/image451.png"/><Relationship Id="rId454" Type="http://schemas.openxmlformats.org/officeDocument/2006/relationships/image" Target="../media/image620.png"/><Relationship Id="rId661" Type="http://schemas.openxmlformats.org/officeDocument/2006/relationships/image" Target="../media/image722.png"/><Relationship Id="rId759" Type="http://schemas.openxmlformats.org/officeDocument/2006/relationships/image" Target="../media/image769.png"/><Relationship Id="rId11" Type="http://schemas.openxmlformats.org/officeDocument/2006/relationships/image" Target="../media/image403.png"/><Relationship Id="rId314" Type="http://schemas.openxmlformats.org/officeDocument/2006/relationships/image" Target="../media/image552.png"/><Relationship Id="rId398" Type="http://schemas.openxmlformats.org/officeDocument/2006/relationships/customXml" Target="../ink/ink624.xml"/><Relationship Id="rId521" Type="http://schemas.openxmlformats.org/officeDocument/2006/relationships/image" Target="../media/image653.png"/><Relationship Id="rId619" Type="http://schemas.openxmlformats.org/officeDocument/2006/relationships/customXml" Target="../ink/ink737.xml"/><Relationship Id="rId95" Type="http://schemas.openxmlformats.org/officeDocument/2006/relationships/image" Target="../media/image445.png"/><Relationship Id="rId160" Type="http://schemas.openxmlformats.org/officeDocument/2006/relationships/image" Target="../media/image477.png"/><Relationship Id="rId258" Type="http://schemas.openxmlformats.org/officeDocument/2006/relationships/image" Target="../media/image524.png"/><Relationship Id="rId465" Type="http://schemas.openxmlformats.org/officeDocument/2006/relationships/image" Target="../media/image625.png"/><Relationship Id="rId672" Type="http://schemas.openxmlformats.org/officeDocument/2006/relationships/customXml" Target="../ink/ink76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5.png"/><Relationship Id="rId21" Type="http://schemas.openxmlformats.org/officeDocument/2006/relationships/image" Target="../media/image797.png"/><Relationship Id="rId63" Type="http://schemas.openxmlformats.org/officeDocument/2006/relationships/image" Target="../media/image818.png"/><Relationship Id="rId159" Type="http://schemas.openxmlformats.org/officeDocument/2006/relationships/image" Target="../media/image865.png"/><Relationship Id="rId170" Type="http://schemas.openxmlformats.org/officeDocument/2006/relationships/customXml" Target="../ink/ink913.xml"/><Relationship Id="rId226" Type="http://schemas.openxmlformats.org/officeDocument/2006/relationships/customXml" Target="../ink/ink941.xml"/><Relationship Id="rId268" Type="http://schemas.openxmlformats.org/officeDocument/2006/relationships/image" Target="../media/image919.png"/><Relationship Id="rId32" Type="http://schemas.openxmlformats.org/officeDocument/2006/relationships/customXml" Target="../ink/ink844.xml"/><Relationship Id="rId74" Type="http://schemas.openxmlformats.org/officeDocument/2006/relationships/customXml" Target="../ink/ink865.xml"/><Relationship Id="rId128" Type="http://schemas.openxmlformats.org/officeDocument/2006/relationships/customXml" Target="../ink/ink892.xml"/><Relationship Id="rId5" Type="http://schemas.openxmlformats.org/officeDocument/2006/relationships/image" Target="../media/image789.png"/><Relationship Id="rId181" Type="http://schemas.openxmlformats.org/officeDocument/2006/relationships/image" Target="../media/image876.png"/><Relationship Id="rId237" Type="http://schemas.openxmlformats.org/officeDocument/2006/relationships/image" Target="../media/image904.png"/><Relationship Id="rId279" Type="http://schemas.openxmlformats.org/officeDocument/2006/relationships/customXml" Target="../ink/ink968.xml"/><Relationship Id="rId43" Type="http://schemas.openxmlformats.org/officeDocument/2006/relationships/image" Target="../media/image808.png"/><Relationship Id="rId139" Type="http://schemas.openxmlformats.org/officeDocument/2006/relationships/image" Target="../media/image855.png"/><Relationship Id="rId290" Type="http://schemas.openxmlformats.org/officeDocument/2006/relationships/image" Target="../media/image930.png"/><Relationship Id="rId85" Type="http://schemas.openxmlformats.org/officeDocument/2006/relationships/image" Target="../media/image829.png"/><Relationship Id="rId150" Type="http://schemas.openxmlformats.org/officeDocument/2006/relationships/customXml" Target="../ink/ink903.xml"/><Relationship Id="rId192" Type="http://schemas.openxmlformats.org/officeDocument/2006/relationships/customXml" Target="../ink/ink924.xml"/><Relationship Id="rId206" Type="http://schemas.openxmlformats.org/officeDocument/2006/relationships/customXml" Target="../ink/ink931.xml"/><Relationship Id="rId248" Type="http://schemas.openxmlformats.org/officeDocument/2006/relationships/image" Target="../media/image909.png"/><Relationship Id="rId269" Type="http://schemas.openxmlformats.org/officeDocument/2006/relationships/customXml" Target="../ink/ink963.xml"/><Relationship Id="rId12" Type="http://schemas.openxmlformats.org/officeDocument/2006/relationships/customXml" Target="../ink/ink834.xml"/><Relationship Id="rId33" Type="http://schemas.openxmlformats.org/officeDocument/2006/relationships/image" Target="../media/image803.png"/><Relationship Id="rId108" Type="http://schemas.openxmlformats.org/officeDocument/2006/relationships/customXml" Target="../ink/ink882.xml"/><Relationship Id="rId129" Type="http://schemas.openxmlformats.org/officeDocument/2006/relationships/image" Target="../media/image850.png"/><Relationship Id="rId280" Type="http://schemas.openxmlformats.org/officeDocument/2006/relationships/image" Target="../media/image925.png"/><Relationship Id="rId54" Type="http://schemas.openxmlformats.org/officeDocument/2006/relationships/customXml" Target="../ink/ink855.xml"/><Relationship Id="rId75" Type="http://schemas.openxmlformats.org/officeDocument/2006/relationships/image" Target="../media/image824.png"/><Relationship Id="rId96" Type="http://schemas.openxmlformats.org/officeDocument/2006/relationships/customXml" Target="../ink/ink876.xml"/><Relationship Id="rId140" Type="http://schemas.openxmlformats.org/officeDocument/2006/relationships/customXml" Target="../ink/ink898.xml"/><Relationship Id="rId161" Type="http://schemas.openxmlformats.org/officeDocument/2006/relationships/image" Target="../media/image866.png"/><Relationship Id="rId182" Type="http://schemas.openxmlformats.org/officeDocument/2006/relationships/customXml" Target="../ink/ink919.xml"/><Relationship Id="rId217" Type="http://schemas.openxmlformats.org/officeDocument/2006/relationships/image" Target="../media/image894.png"/><Relationship Id="rId6" Type="http://schemas.openxmlformats.org/officeDocument/2006/relationships/customXml" Target="../ink/ink831.xml"/><Relationship Id="rId238" Type="http://schemas.openxmlformats.org/officeDocument/2006/relationships/customXml" Target="../ink/ink947.xml"/><Relationship Id="rId259" Type="http://schemas.openxmlformats.org/officeDocument/2006/relationships/customXml" Target="../ink/ink958.xml"/><Relationship Id="rId23" Type="http://schemas.openxmlformats.org/officeDocument/2006/relationships/image" Target="../media/image798.png"/><Relationship Id="rId119" Type="http://schemas.openxmlformats.org/officeDocument/2006/relationships/image" Target="../media/image38.png"/><Relationship Id="rId270" Type="http://schemas.openxmlformats.org/officeDocument/2006/relationships/image" Target="../media/image920.png"/><Relationship Id="rId291" Type="http://schemas.openxmlformats.org/officeDocument/2006/relationships/customXml" Target="../ink/ink974.xml"/><Relationship Id="rId44" Type="http://schemas.openxmlformats.org/officeDocument/2006/relationships/customXml" Target="../ink/ink850.xml"/><Relationship Id="rId65" Type="http://schemas.openxmlformats.org/officeDocument/2006/relationships/image" Target="../media/image819.png"/><Relationship Id="rId86" Type="http://schemas.openxmlformats.org/officeDocument/2006/relationships/customXml" Target="../ink/ink871.xml"/><Relationship Id="rId130" Type="http://schemas.openxmlformats.org/officeDocument/2006/relationships/customXml" Target="../ink/ink893.xml"/><Relationship Id="rId151" Type="http://schemas.openxmlformats.org/officeDocument/2006/relationships/image" Target="../media/image861.png"/><Relationship Id="rId172" Type="http://schemas.openxmlformats.org/officeDocument/2006/relationships/customXml" Target="../ink/ink914.xml"/><Relationship Id="rId193" Type="http://schemas.openxmlformats.org/officeDocument/2006/relationships/image" Target="../media/image882.png"/><Relationship Id="rId207" Type="http://schemas.openxmlformats.org/officeDocument/2006/relationships/image" Target="../media/image889.png"/><Relationship Id="rId228" Type="http://schemas.openxmlformats.org/officeDocument/2006/relationships/customXml" Target="../ink/ink942.xml"/><Relationship Id="rId249" Type="http://schemas.openxmlformats.org/officeDocument/2006/relationships/customXml" Target="../ink/ink953.xml"/><Relationship Id="rId13" Type="http://schemas.openxmlformats.org/officeDocument/2006/relationships/image" Target="../media/image793.png"/><Relationship Id="rId109" Type="http://schemas.openxmlformats.org/officeDocument/2006/relationships/image" Target="../media/image841.png"/><Relationship Id="rId260" Type="http://schemas.openxmlformats.org/officeDocument/2006/relationships/image" Target="../media/image915.png"/><Relationship Id="rId281" Type="http://schemas.openxmlformats.org/officeDocument/2006/relationships/customXml" Target="../ink/ink969.xml"/><Relationship Id="rId34" Type="http://schemas.openxmlformats.org/officeDocument/2006/relationships/customXml" Target="../ink/ink845.xml"/><Relationship Id="rId55" Type="http://schemas.openxmlformats.org/officeDocument/2006/relationships/image" Target="../media/image814.png"/><Relationship Id="rId76" Type="http://schemas.openxmlformats.org/officeDocument/2006/relationships/customXml" Target="../ink/ink866.xml"/><Relationship Id="rId97" Type="http://schemas.openxmlformats.org/officeDocument/2006/relationships/image" Target="../media/image835.png"/><Relationship Id="rId120" Type="http://schemas.openxmlformats.org/officeDocument/2006/relationships/customXml" Target="../ink/ink888.xml"/><Relationship Id="rId141" Type="http://schemas.openxmlformats.org/officeDocument/2006/relationships/image" Target="../media/image856.png"/><Relationship Id="rId7" Type="http://schemas.openxmlformats.org/officeDocument/2006/relationships/image" Target="../media/image790.png"/><Relationship Id="rId162" Type="http://schemas.openxmlformats.org/officeDocument/2006/relationships/customXml" Target="../ink/ink909.xml"/><Relationship Id="rId183" Type="http://schemas.openxmlformats.org/officeDocument/2006/relationships/image" Target="../media/image877.png"/><Relationship Id="rId218" Type="http://schemas.openxmlformats.org/officeDocument/2006/relationships/customXml" Target="../ink/ink937.xml"/><Relationship Id="rId239" Type="http://schemas.openxmlformats.org/officeDocument/2006/relationships/image" Target="../media/image905.png"/><Relationship Id="rId250" Type="http://schemas.openxmlformats.org/officeDocument/2006/relationships/image" Target="../media/image910.png"/><Relationship Id="rId271" Type="http://schemas.openxmlformats.org/officeDocument/2006/relationships/customXml" Target="../ink/ink964.xml"/><Relationship Id="rId24" Type="http://schemas.openxmlformats.org/officeDocument/2006/relationships/customXml" Target="../ink/ink840.xml"/><Relationship Id="rId45" Type="http://schemas.openxmlformats.org/officeDocument/2006/relationships/image" Target="../media/image809.png"/><Relationship Id="rId66" Type="http://schemas.openxmlformats.org/officeDocument/2006/relationships/customXml" Target="../ink/ink861.xml"/><Relationship Id="rId87" Type="http://schemas.openxmlformats.org/officeDocument/2006/relationships/image" Target="../media/image830.png"/><Relationship Id="rId110" Type="http://schemas.openxmlformats.org/officeDocument/2006/relationships/customXml" Target="../ink/ink883.xml"/><Relationship Id="rId131" Type="http://schemas.openxmlformats.org/officeDocument/2006/relationships/image" Target="../media/image851.png"/><Relationship Id="rId152" Type="http://schemas.openxmlformats.org/officeDocument/2006/relationships/customXml" Target="../ink/ink904.xml"/><Relationship Id="rId173" Type="http://schemas.openxmlformats.org/officeDocument/2006/relationships/image" Target="../media/image872.png"/><Relationship Id="rId194" Type="http://schemas.openxmlformats.org/officeDocument/2006/relationships/customXml" Target="../ink/ink925.xml"/><Relationship Id="rId208" Type="http://schemas.openxmlformats.org/officeDocument/2006/relationships/customXml" Target="../ink/ink932.xml"/><Relationship Id="rId229" Type="http://schemas.openxmlformats.org/officeDocument/2006/relationships/image" Target="../media/image900.png"/><Relationship Id="rId240" Type="http://schemas.openxmlformats.org/officeDocument/2006/relationships/customXml" Target="../ink/ink948.xml"/><Relationship Id="rId261" Type="http://schemas.openxmlformats.org/officeDocument/2006/relationships/customXml" Target="../ink/ink959.xml"/><Relationship Id="rId14" Type="http://schemas.openxmlformats.org/officeDocument/2006/relationships/customXml" Target="../ink/ink835.xml"/><Relationship Id="rId35" Type="http://schemas.openxmlformats.org/officeDocument/2006/relationships/image" Target="../media/image804.png"/><Relationship Id="rId56" Type="http://schemas.openxmlformats.org/officeDocument/2006/relationships/customXml" Target="../ink/ink856.xml"/><Relationship Id="rId77" Type="http://schemas.openxmlformats.org/officeDocument/2006/relationships/image" Target="../media/image825.png"/><Relationship Id="rId100" Type="http://schemas.openxmlformats.org/officeDocument/2006/relationships/customXml" Target="../ink/ink878.xml"/><Relationship Id="rId282" Type="http://schemas.openxmlformats.org/officeDocument/2006/relationships/image" Target="../media/image926.png"/><Relationship Id="rId8" Type="http://schemas.openxmlformats.org/officeDocument/2006/relationships/customXml" Target="../ink/ink832.xml"/><Relationship Id="rId98" Type="http://schemas.openxmlformats.org/officeDocument/2006/relationships/customXml" Target="../ink/ink877.xml"/><Relationship Id="rId121" Type="http://schemas.openxmlformats.org/officeDocument/2006/relationships/image" Target="../media/image846.png"/><Relationship Id="rId142" Type="http://schemas.openxmlformats.org/officeDocument/2006/relationships/customXml" Target="../ink/ink899.xml"/><Relationship Id="rId163" Type="http://schemas.openxmlformats.org/officeDocument/2006/relationships/image" Target="../media/image867.png"/><Relationship Id="rId184" Type="http://schemas.openxmlformats.org/officeDocument/2006/relationships/customXml" Target="../ink/ink920.xml"/><Relationship Id="rId219" Type="http://schemas.openxmlformats.org/officeDocument/2006/relationships/image" Target="../media/image895.png"/><Relationship Id="rId230" Type="http://schemas.openxmlformats.org/officeDocument/2006/relationships/customXml" Target="../ink/ink943.xml"/><Relationship Id="rId251" Type="http://schemas.openxmlformats.org/officeDocument/2006/relationships/customXml" Target="../ink/ink954.xml"/><Relationship Id="rId25" Type="http://schemas.openxmlformats.org/officeDocument/2006/relationships/image" Target="../media/image799.png"/><Relationship Id="rId46" Type="http://schemas.openxmlformats.org/officeDocument/2006/relationships/customXml" Target="../ink/ink851.xml"/><Relationship Id="rId67" Type="http://schemas.openxmlformats.org/officeDocument/2006/relationships/image" Target="../media/image820.png"/><Relationship Id="rId272" Type="http://schemas.openxmlformats.org/officeDocument/2006/relationships/image" Target="../media/image921.png"/><Relationship Id="rId88" Type="http://schemas.openxmlformats.org/officeDocument/2006/relationships/customXml" Target="../ink/ink872.xml"/><Relationship Id="rId111" Type="http://schemas.openxmlformats.org/officeDocument/2006/relationships/image" Target="../media/image842.png"/><Relationship Id="rId132" Type="http://schemas.openxmlformats.org/officeDocument/2006/relationships/customXml" Target="../ink/ink894.xml"/><Relationship Id="rId153" Type="http://schemas.openxmlformats.org/officeDocument/2006/relationships/image" Target="../media/image862.png"/><Relationship Id="rId174" Type="http://schemas.openxmlformats.org/officeDocument/2006/relationships/customXml" Target="../ink/ink915.xml"/><Relationship Id="rId195" Type="http://schemas.openxmlformats.org/officeDocument/2006/relationships/image" Target="../media/image883.png"/><Relationship Id="rId209" Type="http://schemas.openxmlformats.org/officeDocument/2006/relationships/image" Target="../media/image890.png"/><Relationship Id="rId220" Type="http://schemas.openxmlformats.org/officeDocument/2006/relationships/customXml" Target="../ink/ink938.xml"/><Relationship Id="rId241" Type="http://schemas.openxmlformats.org/officeDocument/2006/relationships/customXml" Target="../ink/ink949.xml"/><Relationship Id="rId15" Type="http://schemas.openxmlformats.org/officeDocument/2006/relationships/image" Target="../media/image794.png"/><Relationship Id="rId36" Type="http://schemas.openxmlformats.org/officeDocument/2006/relationships/customXml" Target="../ink/ink846.xml"/><Relationship Id="rId57" Type="http://schemas.openxmlformats.org/officeDocument/2006/relationships/image" Target="../media/image815.png"/><Relationship Id="rId262" Type="http://schemas.openxmlformats.org/officeDocument/2006/relationships/image" Target="../media/image916.png"/><Relationship Id="rId283" Type="http://schemas.openxmlformats.org/officeDocument/2006/relationships/customXml" Target="../ink/ink970.xml"/><Relationship Id="rId78" Type="http://schemas.openxmlformats.org/officeDocument/2006/relationships/customXml" Target="../ink/ink867.xml"/><Relationship Id="rId99" Type="http://schemas.openxmlformats.org/officeDocument/2006/relationships/image" Target="../media/image836.png"/><Relationship Id="rId101" Type="http://schemas.openxmlformats.org/officeDocument/2006/relationships/image" Target="../media/image837.png"/><Relationship Id="rId122" Type="http://schemas.openxmlformats.org/officeDocument/2006/relationships/customXml" Target="../ink/ink889.xml"/><Relationship Id="rId143" Type="http://schemas.openxmlformats.org/officeDocument/2006/relationships/image" Target="../media/image857.png"/><Relationship Id="rId164" Type="http://schemas.openxmlformats.org/officeDocument/2006/relationships/customXml" Target="../ink/ink910.xml"/><Relationship Id="rId185" Type="http://schemas.openxmlformats.org/officeDocument/2006/relationships/image" Target="../media/image878.png"/><Relationship Id="rId9" Type="http://schemas.openxmlformats.org/officeDocument/2006/relationships/image" Target="../media/image791.png"/><Relationship Id="rId210" Type="http://schemas.openxmlformats.org/officeDocument/2006/relationships/customXml" Target="../ink/ink933.xml"/><Relationship Id="rId26" Type="http://schemas.openxmlformats.org/officeDocument/2006/relationships/customXml" Target="../ink/ink841.xml"/><Relationship Id="rId231" Type="http://schemas.openxmlformats.org/officeDocument/2006/relationships/image" Target="../media/image901.png"/><Relationship Id="rId252" Type="http://schemas.openxmlformats.org/officeDocument/2006/relationships/image" Target="../media/image911.png"/><Relationship Id="rId273" Type="http://schemas.openxmlformats.org/officeDocument/2006/relationships/customXml" Target="../ink/ink965.xml"/><Relationship Id="rId47" Type="http://schemas.openxmlformats.org/officeDocument/2006/relationships/image" Target="../media/image810.png"/><Relationship Id="rId68" Type="http://schemas.openxmlformats.org/officeDocument/2006/relationships/customXml" Target="../ink/ink862.xml"/><Relationship Id="rId89" Type="http://schemas.openxmlformats.org/officeDocument/2006/relationships/image" Target="../media/image831.png"/><Relationship Id="rId112" Type="http://schemas.openxmlformats.org/officeDocument/2006/relationships/customXml" Target="../ink/ink884.xml"/><Relationship Id="rId133" Type="http://schemas.openxmlformats.org/officeDocument/2006/relationships/image" Target="../media/image852.png"/><Relationship Id="rId154" Type="http://schemas.openxmlformats.org/officeDocument/2006/relationships/customXml" Target="../ink/ink905.xml"/><Relationship Id="rId175" Type="http://schemas.openxmlformats.org/officeDocument/2006/relationships/image" Target="../media/image873.png"/><Relationship Id="rId196" Type="http://schemas.openxmlformats.org/officeDocument/2006/relationships/customXml" Target="../ink/ink926.xml"/><Relationship Id="rId200" Type="http://schemas.openxmlformats.org/officeDocument/2006/relationships/customXml" Target="../ink/ink928.xml"/><Relationship Id="rId16" Type="http://schemas.openxmlformats.org/officeDocument/2006/relationships/customXml" Target="../ink/ink836.xml"/><Relationship Id="rId221" Type="http://schemas.openxmlformats.org/officeDocument/2006/relationships/image" Target="../media/image896.png"/><Relationship Id="rId242" Type="http://schemas.openxmlformats.org/officeDocument/2006/relationships/image" Target="../media/image906.png"/><Relationship Id="rId263" Type="http://schemas.openxmlformats.org/officeDocument/2006/relationships/customXml" Target="../ink/ink960.xml"/><Relationship Id="rId284" Type="http://schemas.openxmlformats.org/officeDocument/2006/relationships/image" Target="../media/image927.png"/><Relationship Id="rId37" Type="http://schemas.openxmlformats.org/officeDocument/2006/relationships/image" Target="../media/image805.png"/><Relationship Id="rId58" Type="http://schemas.openxmlformats.org/officeDocument/2006/relationships/customXml" Target="../ink/ink857.xml"/><Relationship Id="rId79" Type="http://schemas.openxmlformats.org/officeDocument/2006/relationships/image" Target="../media/image826.png"/><Relationship Id="rId102" Type="http://schemas.openxmlformats.org/officeDocument/2006/relationships/customXml" Target="../ink/ink879.xml"/><Relationship Id="rId123" Type="http://schemas.openxmlformats.org/officeDocument/2006/relationships/image" Target="../media/image847.png"/><Relationship Id="rId144" Type="http://schemas.openxmlformats.org/officeDocument/2006/relationships/customXml" Target="../ink/ink900.xml"/><Relationship Id="rId90" Type="http://schemas.openxmlformats.org/officeDocument/2006/relationships/customXml" Target="../ink/ink873.xml"/><Relationship Id="rId165" Type="http://schemas.openxmlformats.org/officeDocument/2006/relationships/image" Target="../media/image868.png"/><Relationship Id="rId186" Type="http://schemas.openxmlformats.org/officeDocument/2006/relationships/customXml" Target="../ink/ink921.xml"/><Relationship Id="rId211" Type="http://schemas.openxmlformats.org/officeDocument/2006/relationships/image" Target="../media/image891.png"/><Relationship Id="rId232" Type="http://schemas.openxmlformats.org/officeDocument/2006/relationships/customXml" Target="../ink/ink944.xml"/><Relationship Id="rId253" Type="http://schemas.openxmlformats.org/officeDocument/2006/relationships/customXml" Target="../ink/ink955.xml"/><Relationship Id="rId274" Type="http://schemas.openxmlformats.org/officeDocument/2006/relationships/image" Target="../media/image922.png"/><Relationship Id="rId27" Type="http://schemas.openxmlformats.org/officeDocument/2006/relationships/image" Target="../media/image800.png"/><Relationship Id="rId48" Type="http://schemas.openxmlformats.org/officeDocument/2006/relationships/customXml" Target="../ink/ink852.xml"/><Relationship Id="rId69" Type="http://schemas.openxmlformats.org/officeDocument/2006/relationships/image" Target="../media/image821.png"/><Relationship Id="rId113" Type="http://schemas.openxmlformats.org/officeDocument/2006/relationships/image" Target="../media/image843.png"/><Relationship Id="rId134" Type="http://schemas.openxmlformats.org/officeDocument/2006/relationships/customXml" Target="../ink/ink895.xml"/><Relationship Id="rId80" Type="http://schemas.openxmlformats.org/officeDocument/2006/relationships/customXml" Target="../ink/ink868.xml"/><Relationship Id="rId155" Type="http://schemas.openxmlformats.org/officeDocument/2006/relationships/image" Target="../media/image863.png"/><Relationship Id="rId176" Type="http://schemas.openxmlformats.org/officeDocument/2006/relationships/customXml" Target="../ink/ink916.xml"/><Relationship Id="rId197" Type="http://schemas.openxmlformats.org/officeDocument/2006/relationships/image" Target="../media/image884.png"/><Relationship Id="rId201" Type="http://schemas.openxmlformats.org/officeDocument/2006/relationships/image" Target="../media/image886.png"/><Relationship Id="rId222" Type="http://schemas.openxmlformats.org/officeDocument/2006/relationships/customXml" Target="../ink/ink939.xml"/><Relationship Id="rId243" Type="http://schemas.openxmlformats.org/officeDocument/2006/relationships/customXml" Target="../ink/ink950.xml"/><Relationship Id="rId264" Type="http://schemas.openxmlformats.org/officeDocument/2006/relationships/image" Target="../media/image917.png"/><Relationship Id="rId285" Type="http://schemas.openxmlformats.org/officeDocument/2006/relationships/customXml" Target="../ink/ink971.xml"/><Relationship Id="rId17" Type="http://schemas.openxmlformats.org/officeDocument/2006/relationships/image" Target="../media/image795.png"/><Relationship Id="rId38" Type="http://schemas.openxmlformats.org/officeDocument/2006/relationships/customXml" Target="../ink/ink847.xml"/><Relationship Id="rId59" Type="http://schemas.openxmlformats.org/officeDocument/2006/relationships/image" Target="../media/image816.png"/><Relationship Id="rId103" Type="http://schemas.openxmlformats.org/officeDocument/2006/relationships/image" Target="../media/image838.png"/><Relationship Id="rId124" Type="http://schemas.openxmlformats.org/officeDocument/2006/relationships/customXml" Target="../ink/ink890.xml"/><Relationship Id="rId70" Type="http://schemas.openxmlformats.org/officeDocument/2006/relationships/customXml" Target="../ink/ink863.xml"/><Relationship Id="rId91" Type="http://schemas.openxmlformats.org/officeDocument/2006/relationships/image" Target="../media/image832.png"/><Relationship Id="rId145" Type="http://schemas.openxmlformats.org/officeDocument/2006/relationships/image" Target="../media/image858.png"/><Relationship Id="rId166" Type="http://schemas.openxmlformats.org/officeDocument/2006/relationships/customXml" Target="../ink/ink911.xml"/><Relationship Id="rId187" Type="http://schemas.openxmlformats.org/officeDocument/2006/relationships/image" Target="../media/image87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34.xml"/><Relationship Id="rId233" Type="http://schemas.openxmlformats.org/officeDocument/2006/relationships/image" Target="../media/image902.png"/><Relationship Id="rId254" Type="http://schemas.openxmlformats.org/officeDocument/2006/relationships/image" Target="../media/image912.png"/><Relationship Id="rId28" Type="http://schemas.openxmlformats.org/officeDocument/2006/relationships/customXml" Target="../ink/ink842.xml"/><Relationship Id="rId49" Type="http://schemas.openxmlformats.org/officeDocument/2006/relationships/image" Target="../media/image811.png"/><Relationship Id="rId114" Type="http://schemas.openxmlformats.org/officeDocument/2006/relationships/customXml" Target="../ink/ink885.xml"/><Relationship Id="rId275" Type="http://schemas.openxmlformats.org/officeDocument/2006/relationships/customXml" Target="../ink/ink966.xml"/><Relationship Id="rId60" Type="http://schemas.openxmlformats.org/officeDocument/2006/relationships/customXml" Target="../ink/ink858.xml"/><Relationship Id="rId81" Type="http://schemas.openxmlformats.org/officeDocument/2006/relationships/image" Target="../media/image827.png"/><Relationship Id="rId135" Type="http://schemas.openxmlformats.org/officeDocument/2006/relationships/image" Target="../media/image853.png"/><Relationship Id="rId156" Type="http://schemas.openxmlformats.org/officeDocument/2006/relationships/customXml" Target="../ink/ink906.xml"/><Relationship Id="rId177" Type="http://schemas.openxmlformats.org/officeDocument/2006/relationships/image" Target="../media/image874.png"/><Relationship Id="rId198" Type="http://schemas.openxmlformats.org/officeDocument/2006/relationships/customXml" Target="../ink/ink927.xml"/><Relationship Id="rId202" Type="http://schemas.openxmlformats.org/officeDocument/2006/relationships/customXml" Target="../ink/ink929.xml"/><Relationship Id="rId223" Type="http://schemas.openxmlformats.org/officeDocument/2006/relationships/image" Target="../media/image897.png"/><Relationship Id="rId244" Type="http://schemas.openxmlformats.org/officeDocument/2006/relationships/image" Target="../media/image907.png"/><Relationship Id="rId18" Type="http://schemas.openxmlformats.org/officeDocument/2006/relationships/customXml" Target="../ink/ink837.xml"/><Relationship Id="rId39" Type="http://schemas.openxmlformats.org/officeDocument/2006/relationships/image" Target="../media/image806.png"/><Relationship Id="rId265" Type="http://schemas.openxmlformats.org/officeDocument/2006/relationships/customXml" Target="../ink/ink961.xml"/><Relationship Id="rId286" Type="http://schemas.openxmlformats.org/officeDocument/2006/relationships/image" Target="../media/image928.png"/><Relationship Id="rId50" Type="http://schemas.openxmlformats.org/officeDocument/2006/relationships/customXml" Target="../ink/ink853.xml"/><Relationship Id="rId104" Type="http://schemas.openxmlformats.org/officeDocument/2006/relationships/customXml" Target="../ink/ink880.xml"/><Relationship Id="rId125" Type="http://schemas.openxmlformats.org/officeDocument/2006/relationships/image" Target="../media/image848.png"/><Relationship Id="rId146" Type="http://schemas.openxmlformats.org/officeDocument/2006/relationships/customXml" Target="../ink/ink901.xml"/><Relationship Id="rId167" Type="http://schemas.openxmlformats.org/officeDocument/2006/relationships/image" Target="../media/image869.png"/><Relationship Id="rId188" Type="http://schemas.openxmlformats.org/officeDocument/2006/relationships/customXml" Target="../ink/ink922.xml"/><Relationship Id="rId71" Type="http://schemas.openxmlformats.org/officeDocument/2006/relationships/image" Target="../media/image822.png"/><Relationship Id="rId92" Type="http://schemas.openxmlformats.org/officeDocument/2006/relationships/customXml" Target="../ink/ink874.xml"/><Relationship Id="rId213" Type="http://schemas.openxmlformats.org/officeDocument/2006/relationships/image" Target="../media/image892.png"/><Relationship Id="rId234" Type="http://schemas.openxmlformats.org/officeDocument/2006/relationships/customXml" Target="../ink/ink945.xml"/><Relationship Id="rId2" Type="http://schemas.openxmlformats.org/officeDocument/2006/relationships/customXml" Target="../ink/ink829.xml"/><Relationship Id="rId29" Type="http://schemas.openxmlformats.org/officeDocument/2006/relationships/image" Target="../media/image801.png"/><Relationship Id="rId255" Type="http://schemas.openxmlformats.org/officeDocument/2006/relationships/customXml" Target="../ink/ink956.xml"/><Relationship Id="rId276" Type="http://schemas.openxmlformats.org/officeDocument/2006/relationships/image" Target="../media/image923.png"/><Relationship Id="rId40" Type="http://schemas.openxmlformats.org/officeDocument/2006/relationships/customXml" Target="../ink/ink848.xml"/><Relationship Id="rId115" Type="http://schemas.openxmlformats.org/officeDocument/2006/relationships/image" Target="../media/image844.png"/><Relationship Id="rId136" Type="http://schemas.openxmlformats.org/officeDocument/2006/relationships/customXml" Target="../ink/ink896.xml"/><Relationship Id="rId157" Type="http://schemas.openxmlformats.org/officeDocument/2006/relationships/image" Target="../media/image864.png"/><Relationship Id="rId178" Type="http://schemas.openxmlformats.org/officeDocument/2006/relationships/customXml" Target="../ink/ink917.xml"/><Relationship Id="rId61" Type="http://schemas.openxmlformats.org/officeDocument/2006/relationships/image" Target="../media/image817.png"/><Relationship Id="rId82" Type="http://schemas.openxmlformats.org/officeDocument/2006/relationships/customXml" Target="../ink/ink869.xml"/><Relationship Id="rId199" Type="http://schemas.openxmlformats.org/officeDocument/2006/relationships/image" Target="../media/image885.png"/><Relationship Id="rId203" Type="http://schemas.openxmlformats.org/officeDocument/2006/relationships/image" Target="../media/image887.png"/><Relationship Id="rId19" Type="http://schemas.openxmlformats.org/officeDocument/2006/relationships/image" Target="../media/image796.png"/><Relationship Id="rId224" Type="http://schemas.openxmlformats.org/officeDocument/2006/relationships/customXml" Target="../ink/ink940.xml"/><Relationship Id="rId245" Type="http://schemas.openxmlformats.org/officeDocument/2006/relationships/customXml" Target="../ink/ink951.xml"/><Relationship Id="rId266" Type="http://schemas.openxmlformats.org/officeDocument/2006/relationships/image" Target="../media/image918.png"/><Relationship Id="rId287" Type="http://schemas.openxmlformats.org/officeDocument/2006/relationships/customXml" Target="../ink/ink972.xml"/><Relationship Id="rId30" Type="http://schemas.openxmlformats.org/officeDocument/2006/relationships/customXml" Target="../ink/ink843.xml"/><Relationship Id="rId105" Type="http://schemas.openxmlformats.org/officeDocument/2006/relationships/image" Target="../media/image839.png"/><Relationship Id="rId126" Type="http://schemas.openxmlformats.org/officeDocument/2006/relationships/customXml" Target="../ink/ink891.xml"/><Relationship Id="rId147" Type="http://schemas.openxmlformats.org/officeDocument/2006/relationships/image" Target="../media/image859.png"/><Relationship Id="rId168" Type="http://schemas.openxmlformats.org/officeDocument/2006/relationships/customXml" Target="../ink/ink912.xml"/><Relationship Id="rId51" Type="http://schemas.openxmlformats.org/officeDocument/2006/relationships/image" Target="../media/image812.png"/><Relationship Id="rId72" Type="http://schemas.openxmlformats.org/officeDocument/2006/relationships/customXml" Target="../ink/ink864.xml"/><Relationship Id="rId93" Type="http://schemas.openxmlformats.org/officeDocument/2006/relationships/image" Target="../media/image833.png"/><Relationship Id="rId189" Type="http://schemas.openxmlformats.org/officeDocument/2006/relationships/image" Target="../media/image880.png"/><Relationship Id="rId3" Type="http://schemas.openxmlformats.org/officeDocument/2006/relationships/image" Target="../media/image788.png"/><Relationship Id="rId214" Type="http://schemas.openxmlformats.org/officeDocument/2006/relationships/customXml" Target="../ink/ink935.xml"/><Relationship Id="rId235" Type="http://schemas.openxmlformats.org/officeDocument/2006/relationships/image" Target="../media/image903.png"/><Relationship Id="rId256" Type="http://schemas.openxmlformats.org/officeDocument/2006/relationships/image" Target="../media/image913.png"/><Relationship Id="rId277" Type="http://schemas.openxmlformats.org/officeDocument/2006/relationships/customXml" Target="../ink/ink967.xml"/><Relationship Id="rId116" Type="http://schemas.openxmlformats.org/officeDocument/2006/relationships/customXml" Target="../ink/ink886.xml"/><Relationship Id="rId137" Type="http://schemas.openxmlformats.org/officeDocument/2006/relationships/image" Target="../media/image854.png"/><Relationship Id="rId158" Type="http://schemas.openxmlformats.org/officeDocument/2006/relationships/customXml" Target="../ink/ink907.xml"/><Relationship Id="rId20" Type="http://schemas.openxmlformats.org/officeDocument/2006/relationships/customXml" Target="../ink/ink838.xml"/><Relationship Id="rId41" Type="http://schemas.openxmlformats.org/officeDocument/2006/relationships/image" Target="../media/image807.png"/><Relationship Id="rId62" Type="http://schemas.openxmlformats.org/officeDocument/2006/relationships/customXml" Target="../ink/ink859.xml"/><Relationship Id="rId83" Type="http://schemas.openxmlformats.org/officeDocument/2006/relationships/image" Target="../media/image828.png"/><Relationship Id="rId179" Type="http://schemas.openxmlformats.org/officeDocument/2006/relationships/image" Target="../media/image875.png"/><Relationship Id="rId190" Type="http://schemas.openxmlformats.org/officeDocument/2006/relationships/customXml" Target="../ink/ink923.xml"/><Relationship Id="rId204" Type="http://schemas.openxmlformats.org/officeDocument/2006/relationships/customXml" Target="../ink/ink930.xml"/><Relationship Id="rId225" Type="http://schemas.openxmlformats.org/officeDocument/2006/relationships/image" Target="../media/image898.png"/><Relationship Id="rId246" Type="http://schemas.openxmlformats.org/officeDocument/2006/relationships/image" Target="../media/image908.png"/><Relationship Id="rId267" Type="http://schemas.openxmlformats.org/officeDocument/2006/relationships/customXml" Target="../ink/ink962.xml"/><Relationship Id="rId288" Type="http://schemas.openxmlformats.org/officeDocument/2006/relationships/image" Target="../media/image929.png"/><Relationship Id="rId106" Type="http://schemas.openxmlformats.org/officeDocument/2006/relationships/customXml" Target="../ink/ink881.xml"/><Relationship Id="rId127" Type="http://schemas.openxmlformats.org/officeDocument/2006/relationships/image" Target="../media/image849.png"/><Relationship Id="rId10" Type="http://schemas.openxmlformats.org/officeDocument/2006/relationships/customXml" Target="../ink/ink833.xml"/><Relationship Id="rId31" Type="http://schemas.openxmlformats.org/officeDocument/2006/relationships/image" Target="../media/image802.png"/><Relationship Id="rId52" Type="http://schemas.openxmlformats.org/officeDocument/2006/relationships/customXml" Target="../ink/ink854.xml"/><Relationship Id="rId73" Type="http://schemas.openxmlformats.org/officeDocument/2006/relationships/image" Target="../media/image823.png"/><Relationship Id="rId94" Type="http://schemas.openxmlformats.org/officeDocument/2006/relationships/customXml" Target="../ink/ink875.xml"/><Relationship Id="rId148" Type="http://schemas.openxmlformats.org/officeDocument/2006/relationships/customXml" Target="../ink/ink902.xml"/><Relationship Id="rId169" Type="http://schemas.openxmlformats.org/officeDocument/2006/relationships/image" Target="../media/image870.png"/><Relationship Id="rId4" Type="http://schemas.openxmlformats.org/officeDocument/2006/relationships/customXml" Target="../ink/ink830.xml"/><Relationship Id="rId180" Type="http://schemas.openxmlformats.org/officeDocument/2006/relationships/customXml" Target="../ink/ink918.xml"/><Relationship Id="rId215" Type="http://schemas.openxmlformats.org/officeDocument/2006/relationships/image" Target="../media/image893.png"/><Relationship Id="rId236" Type="http://schemas.openxmlformats.org/officeDocument/2006/relationships/customXml" Target="../ink/ink946.xml"/><Relationship Id="rId257" Type="http://schemas.openxmlformats.org/officeDocument/2006/relationships/customXml" Target="../ink/ink957.xml"/><Relationship Id="rId278" Type="http://schemas.openxmlformats.org/officeDocument/2006/relationships/image" Target="../media/image924.png"/><Relationship Id="rId42" Type="http://schemas.openxmlformats.org/officeDocument/2006/relationships/customXml" Target="../ink/ink849.xml"/><Relationship Id="rId84" Type="http://schemas.openxmlformats.org/officeDocument/2006/relationships/customXml" Target="../ink/ink870.xml"/><Relationship Id="rId138" Type="http://schemas.openxmlformats.org/officeDocument/2006/relationships/customXml" Target="../ink/ink897.xml"/><Relationship Id="rId191" Type="http://schemas.openxmlformats.org/officeDocument/2006/relationships/image" Target="../media/image881.png"/><Relationship Id="rId205" Type="http://schemas.openxmlformats.org/officeDocument/2006/relationships/image" Target="../media/image888.png"/><Relationship Id="rId247" Type="http://schemas.openxmlformats.org/officeDocument/2006/relationships/customXml" Target="../ink/ink952.xml"/><Relationship Id="rId107" Type="http://schemas.openxmlformats.org/officeDocument/2006/relationships/image" Target="../media/image840.png"/><Relationship Id="rId289" Type="http://schemas.openxmlformats.org/officeDocument/2006/relationships/customXml" Target="../ink/ink973.xml"/><Relationship Id="rId11" Type="http://schemas.openxmlformats.org/officeDocument/2006/relationships/image" Target="../media/image792.png"/><Relationship Id="rId53" Type="http://schemas.openxmlformats.org/officeDocument/2006/relationships/image" Target="../media/image813.png"/><Relationship Id="rId149" Type="http://schemas.openxmlformats.org/officeDocument/2006/relationships/image" Target="../media/image860.png"/><Relationship Id="rId95" Type="http://schemas.openxmlformats.org/officeDocument/2006/relationships/image" Target="../media/image834.png"/><Relationship Id="rId160" Type="http://schemas.openxmlformats.org/officeDocument/2006/relationships/customXml" Target="../ink/ink908.xml"/><Relationship Id="rId216" Type="http://schemas.openxmlformats.org/officeDocument/2006/relationships/customXml" Target="../ink/ink936.xml"/><Relationship Id="rId258" Type="http://schemas.openxmlformats.org/officeDocument/2006/relationships/image" Target="../media/image914.png"/><Relationship Id="rId22" Type="http://schemas.openxmlformats.org/officeDocument/2006/relationships/customXml" Target="../ink/ink839.xml"/><Relationship Id="rId64" Type="http://schemas.openxmlformats.org/officeDocument/2006/relationships/customXml" Target="../ink/ink860.xml"/><Relationship Id="rId118" Type="http://schemas.openxmlformats.org/officeDocument/2006/relationships/customXml" Target="../ink/ink887.xml"/><Relationship Id="rId171" Type="http://schemas.openxmlformats.org/officeDocument/2006/relationships/image" Target="../media/image871.png"/><Relationship Id="rId227" Type="http://schemas.openxmlformats.org/officeDocument/2006/relationships/image" Target="../media/image89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34.xml"/><Relationship Id="rId21" Type="http://schemas.openxmlformats.org/officeDocument/2006/relationships/image" Target="../media/image940.png"/><Relationship Id="rId42" Type="http://schemas.openxmlformats.org/officeDocument/2006/relationships/image" Target="../media/image950.png"/><Relationship Id="rId63" Type="http://schemas.openxmlformats.org/officeDocument/2006/relationships/image" Target="../media/image960.png"/><Relationship Id="rId84" Type="http://schemas.openxmlformats.org/officeDocument/2006/relationships/customXml" Target="../ink/ink1017.xml"/><Relationship Id="rId138" Type="http://schemas.openxmlformats.org/officeDocument/2006/relationships/image" Target="../media/image997.png"/><Relationship Id="rId159" Type="http://schemas.openxmlformats.org/officeDocument/2006/relationships/image" Target="../media/image1007.png"/><Relationship Id="rId170" Type="http://schemas.openxmlformats.org/officeDocument/2006/relationships/customXml" Target="../ink/ink1061.xml"/><Relationship Id="rId191" Type="http://schemas.openxmlformats.org/officeDocument/2006/relationships/customXml" Target="../ink/ink1072.xml"/><Relationship Id="rId205" Type="http://schemas.openxmlformats.org/officeDocument/2006/relationships/customXml" Target="../ink/ink1079.xml"/><Relationship Id="rId107" Type="http://schemas.openxmlformats.org/officeDocument/2006/relationships/image" Target="../media/image982.png"/><Relationship Id="rId11" Type="http://schemas.openxmlformats.org/officeDocument/2006/relationships/image" Target="../media/image935.png"/><Relationship Id="rId32" Type="http://schemas.openxmlformats.org/officeDocument/2006/relationships/customXml" Target="../ink/ink990.xml"/><Relationship Id="rId53" Type="http://schemas.openxmlformats.org/officeDocument/2006/relationships/customXml" Target="../ink/ink1001.xml"/><Relationship Id="rId74" Type="http://schemas.openxmlformats.org/officeDocument/2006/relationships/customXml" Target="../ink/ink1012.xml"/><Relationship Id="rId128" Type="http://schemas.openxmlformats.org/officeDocument/2006/relationships/image" Target="../media/image992.png"/><Relationship Id="rId149" Type="http://schemas.openxmlformats.org/officeDocument/2006/relationships/image" Target="../media/image1002.png"/><Relationship Id="rId5" Type="http://schemas.openxmlformats.org/officeDocument/2006/relationships/image" Target="../media/image932.png"/><Relationship Id="rId95" Type="http://schemas.openxmlformats.org/officeDocument/2006/relationships/image" Target="../media/image976.png"/><Relationship Id="rId160" Type="http://schemas.openxmlformats.org/officeDocument/2006/relationships/customXml" Target="../ink/ink1056.xml"/><Relationship Id="rId181" Type="http://schemas.openxmlformats.org/officeDocument/2006/relationships/image" Target="../media/image1018.png"/><Relationship Id="rId22" Type="http://schemas.openxmlformats.org/officeDocument/2006/relationships/customXml" Target="../ink/ink985.xml"/><Relationship Id="rId43" Type="http://schemas.openxmlformats.org/officeDocument/2006/relationships/customXml" Target="../ink/ink996.xml"/><Relationship Id="rId64" Type="http://schemas.openxmlformats.org/officeDocument/2006/relationships/customXml" Target="../ink/ink1007.xml"/><Relationship Id="rId118" Type="http://schemas.openxmlformats.org/officeDocument/2006/relationships/image" Target="../media/image987.png"/><Relationship Id="rId139" Type="http://schemas.openxmlformats.org/officeDocument/2006/relationships/customXml" Target="../ink/ink1045.xml"/><Relationship Id="rId85" Type="http://schemas.openxmlformats.org/officeDocument/2006/relationships/image" Target="../media/image971.png"/><Relationship Id="rId150" Type="http://schemas.openxmlformats.org/officeDocument/2006/relationships/customXml" Target="../ink/ink1051.xml"/><Relationship Id="rId171" Type="http://schemas.openxmlformats.org/officeDocument/2006/relationships/image" Target="../media/image1013.png"/><Relationship Id="rId192" Type="http://schemas.openxmlformats.org/officeDocument/2006/relationships/image" Target="../media/image1023.png"/><Relationship Id="rId206" Type="http://schemas.openxmlformats.org/officeDocument/2006/relationships/image" Target="../media/image1030.png"/><Relationship Id="rId12" Type="http://schemas.openxmlformats.org/officeDocument/2006/relationships/customXml" Target="../ink/ink980.xml"/><Relationship Id="rId33" Type="http://schemas.openxmlformats.org/officeDocument/2006/relationships/customXml" Target="../ink/ink991.xml"/><Relationship Id="rId108" Type="http://schemas.openxmlformats.org/officeDocument/2006/relationships/customXml" Target="../ink/ink1029.xml"/><Relationship Id="rId129" Type="http://schemas.openxmlformats.org/officeDocument/2006/relationships/customXml" Target="../ink/ink1040.xml"/><Relationship Id="rId54" Type="http://schemas.openxmlformats.org/officeDocument/2006/relationships/image" Target="../media/image956.png"/><Relationship Id="rId75" Type="http://schemas.openxmlformats.org/officeDocument/2006/relationships/image" Target="../media/image966.png"/><Relationship Id="rId96" Type="http://schemas.openxmlformats.org/officeDocument/2006/relationships/customXml" Target="../ink/ink1023.xml"/><Relationship Id="rId140" Type="http://schemas.openxmlformats.org/officeDocument/2006/relationships/image" Target="../media/image998.png"/><Relationship Id="rId161" Type="http://schemas.openxmlformats.org/officeDocument/2006/relationships/image" Target="../media/image1008.png"/><Relationship Id="rId182" Type="http://schemas.openxmlformats.org/officeDocument/2006/relationships/customXml" Target="../ink/ink1067.xml"/><Relationship Id="rId6" Type="http://schemas.openxmlformats.org/officeDocument/2006/relationships/customXml" Target="../ink/ink977.xml"/><Relationship Id="rId23" Type="http://schemas.openxmlformats.org/officeDocument/2006/relationships/image" Target="../media/image941.png"/><Relationship Id="rId119" Type="http://schemas.openxmlformats.org/officeDocument/2006/relationships/customXml" Target="../ink/ink1035.xml"/><Relationship Id="rId44" Type="http://schemas.openxmlformats.org/officeDocument/2006/relationships/image" Target="../media/image951.png"/><Relationship Id="rId65" Type="http://schemas.openxmlformats.org/officeDocument/2006/relationships/image" Target="../media/image961.png"/><Relationship Id="rId86" Type="http://schemas.openxmlformats.org/officeDocument/2006/relationships/customXml" Target="../ink/ink1018.xml"/><Relationship Id="rId130" Type="http://schemas.openxmlformats.org/officeDocument/2006/relationships/image" Target="../media/image993.png"/><Relationship Id="rId151" Type="http://schemas.openxmlformats.org/officeDocument/2006/relationships/image" Target="../media/image1003.png"/><Relationship Id="rId172" Type="http://schemas.openxmlformats.org/officeDocument/2006/relationships/customXml" Target="../ink/ink1062.xml"/><Relationship Id="rId193" Type="http://schemas.openxmlformats.org/officeDocument/2006/relationships/customXml" Target="../ink/ink1073.xml"/><Relationship Id="rId207" Type="http://schemas.openxmlformats.org/officeDocument/2006/relationships/customXml" Target="../ink/ink1080.xml"/><Relationship Id="rId13" Type="http://schemas.openxmlformats.org/officeDocument/2006/relationships/image" Target="../media/image936.png"/><Relationship Id="rId109" Type="http://schemas.openxmlformats.org/officeDocument/2006/relationships/image" Target="../media/image983.png"/><Relationship Id="rId34" Type="http://schemas.openxmlformats.org/officeDocument/2006/relationships/image" Target="../media/image946.png"/><Relationship Id="rId55" Type="http://schemas.openxmlformats.org/officeDocument/2006/relationships/customXml" Target="../ink/ink1002.xml"/><Relationship Id="rId76" Type="http://schemas.openxmlformats.org/officeDocument/2006/relationships/customXml" Target="../ink/ink1013.xml"/><Relationship Id="rId97" Type="http://schemas.openxmlformats.org/officeDocument/2006/relationships/image" Target="../media/image977.png"/><Relationship Id="rId120" Type="http://schemas.openxmlformats.org/officeDocument/2006/relationships/image" Target="../media/image988.png"/><Relationship Id="rId141" Type="http://schemas.openxmlformats.org/officeDocument/2006/relationships/customXml" Target="../ink/ink1046.xml"/><Relationship Id="rId7" Type="http://schemas.openxmlformats.org/officeDocument/2006/relationships/image" Target="../media/image933.png"/><Relationship Id="rId162" Type="http://schemas.openxmlformats.org/officeDocument/2006/relationships/customXml" Target="../ink/ink1057.xml"/><Relationship Id="rId183" Type="http://schemas.openxmlformats.org/officeDocument/2006/relationships/image" Target="../media/image1019.png"/><Relationship Id="rId24" Type="http://schemas.openxmlformats.org/officeDocument/2006/relationships/customXml" Target="../ink/ink986.xml"/><Relationship Id="rId45" Type="http://schemas.openxmlformats.org/officeDocument/2006/relationships/customXml" Target="../ink/ink997.xml"/><Relationship Id="rId66" Type="http://schemas.openxmlformats.org/officeDocument/2006/relationships/customXml" Target="../ink/ink1008.xml"/><Relationship Id="rId87" Type="http://schemas.openxmlformats.org/officeDocument/2006/relationships/image" Target="../media/image972.png"/><Relationship Id="rId110" Type="http://schemas.openxmlformats.org/officeDocument/2006/relationships/customXml" Target="../ink/ink1030.xml"/><Relationship Id="rId131" Type="http://schemas.openxmlformats.org/officeDocument/2006/relationships/customXml" Target="../ink/ink1041.xml"/><Relationship Id="rId152" Type="http://schemas.openxmlformats.org/officeDocument/2006/relationships/customXml" Target="../ink/ink1052.xml"/><Relationship Id="rId173" Type="http://schemas.openxmlformats.org/officeDocument/2006/relationships/image" Target="../media/image1014.png"/><Relationship Id="rId194" Type="http://schemas.openxmlformats.org/officeDocument/2006/relationships/image" Target="../media/image1024.png"/><Relationship Id="rId208" Type="http://schemas.openxmlformats.org/officeDocument/2006/relationships/image" Target="../media/image1031.png"/><Relationship Id="rId19" Type="http://schemas.openxmlformats.org/officeDocument/2006/relationships/image" Target="../media/image939.png"/><Relationship Id="rId14" Type="http://schemas.openxmlformats.org/officeDocument/2006/relationships/customXml" Target="../ink/ink981.xml"/><Relationship Id="rId30" Type="http://schemas.openxmlformats.org/officeDocument/2006/relationships/customXml" Target="../ink/ink989.xml"/><Relationship Id="rId35" Type="http://schemas.openxmlformats.org/officeDocument/2006/relationships/customXml" Target="../ink/ink992.xml"/><Relationship Id="rId56" Type="http://schemas.openxmlformats.org/officeDocument/2006/relationships/image" Target="../media/image957.png"/><Relationship Id="rId77" Type="http://schemas.openxmlformats.org/officeDocument/2006/relationships/image" Target="../media/image967.png"/><Relationship Id="rId100" Type="http://schemas.openxmlformats.org/officeDocument/2006/relationships/customXml" Target="../ink/ink1025.xml"/><Relationship Id="rId105" Type="http://schemas.openxmlformats.org/officeDocument/2006/relationships/image" Target="../media/image981.png"/><Relationship Id="rId126" Type="http://schemas.openxmlformats.org/officeDocument/2006/relationships/image" Target="../media/image991.png"/><Relationship Id="rId147" Type="http://schemas.openxmlformats.org/officeDocument/2006/relationships/customXml" Target="../ink/ink1049.xml"/><Relationship Id="rId168" Type="http://schemas.openxmlformats.org/officeDocument/2006/relationships/customXml" Target="../ink/ink1060.xml"/><Relationship Id="rId8" Type="http://schemas.openxmlformats.org/officeDocument/2006/relationships/customXml" Target="../ink/ink978.xml"/><Relationship Id="rId51" Type="http://schemas.openxmlformats.org/officeDocument/2006/relationships/customXml" Target="../ink/ink1000.xml"/><Relationship Id="rId72" Type="http://schemas.openxmlformats.org/officeDocument/2006/relationships/customXml" Target="../ink/ink1011.xml"/><Relationship Id="rId93" Type="http://schemas.openxmlformats.org/officeDocument/2006/relationships/image" Target="../media/image975.png"/><Relationship Id="rId98" Type="http://schemas.openxmlformats.org/officeDocument/2006/relationships/customXml" Target="../ink/ink1024.xml"/><Relationship Id="rId121" Type="http://schemas.openxmlformats.org/officeDocument/2006/relationships/customXml" Target="../ink/ink1036.xml"/><Relationship Id="rId142" Type="http://schemas.openxmlformats.org/officeDocument/2006/relationships/image" Target="../media/image999.png"/><Relationship Id="rId163" Type="http://schemas.openxmlformats.org/officeDocument/2006/relationships/image" Target="../media/image1009.png"/><Relationship Id="rId184" Type="http://schemas.openxmlformats.org/officeDocument/2006/relationships/customXml" Target="../ink/ink1068.xml"/><Relationship Id="rId189" Type="http://schemas.openxmlformats.org/officeDocument/2006/relationships/customXml" Target="../ink/ink1071.xml"/><Relationship Id="rId3" Type="http://schemas.openxmlformats.org/officeDocument/2006/relationships/image" Target="../media/image931.png"/><Relationship Id="rId25" Type="http://schemas.openxmlformats.org/officeDocument/2006/relationships/image" Target="../media/image942.png"/><Relationship Id="rId46" Type="http://schemas.openxmlformats.org/officeDocument/2006/relationships/image" Target="../media/image952.png"/><Relationship Id="rId67" Type="http://schemas.openxmlformats.org/officeDocument/2006/relationships/image" Target="../media/image962.png"/><Relationship Id="rId116" Type="http://schemas.openxmlformats.org/officeDocument/2006/relationships/image" Target="../media/image986.png"/><Relationship Id="rId137" Type="http://schemas.openxmlformats.org/officeDocument/2006/relationships/customXml" Target="../ink/ink1044.xml"/><Relationship Id="rId158" Type="http://schemas.openxmlformats.org/officeDocument/2006/relationships/customXml" Target="../ink/ink1055.xml"/><Relationship Id="rId20" Type="http://schemas.openxmlformats.org/officeDocument/2006/relationships/customXml" Target="../ink/ink984.xml"/><Relationship Id="rId41" Type="http://schemas.openxmlformats.org/officeDocument/2006/relationships/customXml" Target="../ink/ink995.xml"/><Relationship Id="rId62" Type="http://schemas.openxmlformats.org/officeDocument/2006/relationships/customXml" Target="../ink/ink1006.xml"/><Relationship Id="rId83" Type="http://schemas.openxmlformats.org/officeDocument/2006/relationships/image" Target="../media/image970.png"/><Relationship Id="rId88" Type="http://schemas.openxmlformats.org/officeDocument/2006/relationships/customXml" Target="../ink/ink1019.xml"/><Relationship Id="rId111" Type="http://schemas.openxmlformats.org/officeDocument/2006/relationships/customXml" Target="../ink/ink1031.xml"/><Relationship Id="rId132" Type="http://schemas.openxmlformats.org/officeDocument/2006/relationships/image" Target="../media/image994.png"/><Relationship Id="rId153" Type="http://schemas.openxmlformats.org/officeDocument/2006/relationships/image" Target="../media/image1004.png"/><Relationship Id="rId174" Type="http://schemas.openxmlformats.org/officeDocument/2006/relationships/customXml" Target="../ink/ink1063.xml"/><Relationship Id="rId179" Type="http://schemas.openxmlformats.org/officeDocument/2006/relationships/image" Target="../media/image1017.png"/><Relationship Id="rId195" Type="http://schemas.openxmlformats.org/officeDocument/2006/relationships/customXml" Target="../ink/ink1074.xml"/><Relationship Id="rId209" Type="http://schemas.openxmlformats.org/officeDocument/2006/relationships/customXml" Target="../ink/ink1081.xml"/><Relationship Id="rId190" Type="http://schemas.openxmlformats.org/officeDocument/2006/relationships/image" Target="../media/image1022.png"/><Relationship Id="rId204" Type="http://schemas.openxmlformats.org/officeDocument/2006/relationships/image" Target="../media/image1029.png"/><Relationship Id="rId15" Type="http://schemas.openxmlformats.org/officeDocument/2006/relationships/image" Target="../media/image937.png"/><Relationship Id="rId36" Type="http://schemas.openxmlformats.org/officeDocument/2006/relationships/image" Target="../media/image947.png"/><Relationship Id="rId57" Type="http://schemas.openxmlformats.org/officeDocument/2006/relationships/customXml" Target="../ink/ink1003.xml"/><Relationship Id="rId106" Type="http://schemas.openxmlformats.org/officeDocument/2006/relationships/customXml" Target="../ink/ink1028.xml"/><Relationship Id="rId127" Type="http://schemas.openxmlformats.org/officeDocument/2006/relationships/customXml" Target="../ink/ink1039.xml"/><Relationship Id="rId10" Type="http://schemas.openxmlformats.org/officeDocument/2006/relationships/customXml" Target="../ink/ink979.xml"/><Relationship Id="rId31" Type="http://schemas.openxmlformats.org/officeDocument/2006/relationships/image" Target="../media/image945.png"/><Relationship Id="rId52" Type="http://schemas.openxmlformats.org/officeDocument/2006/relationships/image" Target="../media/image955.png"/><Relationship Id="rId73" Type="http://schemas.openxmlformats.org/officeDocument/2006/relationships/image" Target="../media/image965.png"/><Relationship Id="rId78" Type="http://schemas.openxmlformats.org/officeDocument/2006/relationships/customXml" Target="../ink/ink1014.xml"/><Relationship Id="rId94" Type="http://schemas.openxmlformats.org/officeDocument/2006/relationships/customXml" Target="../ink/ink1022.xml"/><Relationship Id="rId99" Type="http://schemas.openxmlformats.org/officeDocument/2006/relationships/image" Target="../media/image978.png"/><Relationship Id="rId101" Type="http://schemas.openxmlformats.org/officeDocument/2006/relationships/image" Target="../media/image979.png"/><Relationship Id="rId122" Type="http://schemas.openxmlformats.org/officeDocument/2006/relationships/image" Target="../media/image989.png"/><Relationship Id="rId143" Type="http://schemas.openxmlformats.org/officeDocument/2006/relationships/customXml" Target="../ink/ink1047.xml"/><Relationship Id="rId148" Type="http://schemas.openxmlformats.org/officeDocument/2006/relationships/customXml" Target="../ink/ink1050.xml"/><Relationship Id="rId164" Type="http://schemas.openxmlformats.org/officeDocument/2006/relationships/customXml" Target="../ink/ink1058.xml"/><Relationship Id="rId169" Type="http://schemas.openxmlformats.org/officeDocument/2006/relationships/image" Target="../media/image1012.png"/><Relationship Id="rId185" Type="http://schemas.openxmlformats.org/officeDocument/2006/relationships/image" Target="../media/image1020.png"/><Relationship Id="rId4" Type="http://schemas.openxmlformats.org/officeDocument/2006/relationships/customXml" Target="../ink/ink976.xml"/><Relationship Id="rId9" Type="http://schemas.openxmlformats.org/officeDocument/2006/relationships/image" Target="../media/image934.png"/><Relationship Id="rId180" Type="http://schemas.openxmlformats.org/officeDocument/2006/relationships/customXml" Target="../ink/ink1066.xml"/><Relationship Id="rId210" Type="http://schemas.openxmlformats.org/officeDocument/2006/relationships/image" Target="../media/image1032.png"/><Relationship Id="rId26" Type="http://schemas.openxmlformats.org/officeDocument/2006/relationships/customXml" Target="../ink/ink987.xml"/><Relationship Id="rId47" Type="http://schemas.openxmlformats.org/officeDocument/2006/relationships/customXml" Target="../ink/ink998.xml"/><Relationship Id="rId68" Type="http://schemas.openxmlformats.org/officeDocument/2006/relationships/customXml" Target="../ink/ink1009.xml"/><Relationship Id="rId89" Type="http://schemas.openxmlformats.org/officeDocument/2006/relationships/image" Target="../media/image973.png"/><Relationship Id="rId112" Type="http://schemas.openxmlformats.org/officeDocument/2006/relationships/image" Target="../media/image984.png"/><Relationship Id="rId133" Type="http://schemas.openxmlformats.org/officeDocument/2006/relationships/customXml" Target="../ink/ink1042.xml"/><Relationship Id="rId154" Type="http://schemas.openxmlformats.org/officeDocument/2006/relationships/customXml" Target="../ink/ink1053.xml"/><Relationship Id="rId175" Type="http://schemas.openxmlformats.org/officeDocument/2006/relationships/image" Target="../media/image1015.png"/><Relationship Id="rId196" Type="http://schemas.openxmlformats.org/officeDocument/2006/relationships/image" Target="../media/image1025.png"/><Relationship Id="rId200" Type="http://schemas.openxmlformats.org/officeDocument/2006/relationships/image" Target="../media/image1027.png"/><Relationship Id="rId16" Type="http://schemas.openxmlformats.org/officeDocument/2006/relationships/customXml" Target="../ink/ink982.xml"/><Relationship Id="rId37" Type="http://schemas.openxmlformats.org/officeDocument/2006/relationships/customXml" Target="../ink/ink993.xml"/><Relationship Id="rId58" Type="http://schemas.openxmlformats.org/officeDocument/2006/relationships/customXml" Target="../ink/ink1004.xml"/><Relationship Id="rId79" Type="http://schemas.openxmlformats.org/officeDocument/2006/relationships/image" Target="../media/image968.png"/><Relationship Id="rId102" Type="http://schemas.openxmlformats.org/officeDocument/2006/relationships/customXml" Target="../ink/ink1026.xml"/><Relationship Id="rId123" Type="http://schemas.openxmlformats.org/officeDocument/2006/relationships/customXml" Target="../ink/ink1037.xml"/><Relationship Id="rId144" Type="http://schemas.openxmlformats.org/officeDocument/2006/relationships/image" Target="../media/image1000.png"/><Relationship Id="rId90" Type="http://schemas.openxmlformats.org/officeDocument/2006/relationships/customXml" Target="../ink/ink1020.xml"/><Relationship Id="rId165" Type="http://schemas.openxmlformats.org/officeDocument/2006/relationships/image" Target="../media/image1010.png"/><Relationship Id="rId186" Type="http://schemas.openxmlformats.org/officeDocument/2006/relationships/customXml" Target="../ink/ink1069.xml"/><Relationship Id="rId211" Type="http://schemas.openxmlformats.org/officeDocument/2006/relationships/customXml" Target="../ink/ink1082.xml"/><Relationship Id="rId27" Type="http://schemas.openxmlformats.org/officeDocument/2006/relationships/image" Target="../media/image943.png"/><Relationship Id="rId48" Type="http://schemas.openxmlformats.org/officeDocument/2006/relationships/image" Target="../media/image953.png"/><Relationship Id="rId69" Type="http://schemas.openxmlformats.org/officeDocument/2006/relationships/image" Target="../media/image963.png"/><Relationship Id="rId113" Type="http://schemas.openxmlformats.org/officeDocument/2006/relationships/customXml" Target="../ink/ink1032.xml"/><Relationship Id="rId134" Type="http://schemas.openxmlformats.org/officeDocument/2006/relationships/image" Target="../media/image995.png"/><Relationship Id="rId80" Type="http://schemas.openxmlformats.org/officeDocument/2006/relationships/customXml" Target="../ink/ink1015.xml"/><Relationship Id="rId155" Type="http://schemas.openxmlformats.org/officeDocument/2006/relationships/image" Target="../media/image1005.png"/><Relationship Id="rId176" Type="http://schemas.openxmlformats.org/officeDocument/2006/relationships/customXml" Target="../ink/ink1064.xml"/><Relationship Id="rId197" Type="http://schemas.openxmlformats.org/officeDocument/2006/relationships/customXml" Target="../ink/ink1075.xml"/><Relationship Id="rId201" Type="http://schemas.openxmlformats.org/officeDocument/2006/relationships/customXml" Target="../ink/ink1077.xml"/><Relationship Id="rId17" Type="http://schemas.openxmlformats.org/officeDocument/2006/relationships/image" Target="../media/image938.png"/><Relationship Id="rId38" Type="http://schemas.openxmlformats.org/officeDocument/2006/relationships/image" Target="../media/image948.png"/><Relationship Id="rId59" Type="http://schemas.openxmlformats.org/officeDocument/2006/relationships/image" Target="../media/image958.png"/><Relationship Id="rId103" Type="http://schemas.openxmlformats.org/officeDocument/2006/relationships/image" Target="../media/image980.png"/><Relationship Id="rId124" Type="http://schemas.openxmlformats.org/officeDocument/2006/relationships/image" Target="../media/image990.png"/><Relationship Id="rId70" Type="http://schemas.openxmlformats.org/officeDocument/2006/relationships/customXml" Target="../ink/ink1010.xml"/><Relationship Id="rId91" Type="http://schemas.openxmlformats.org/officeDocument/2006/relationships/image" Target="../media/image974.png"/><Relationship Id="rId145" Type="http://schemas.openxmlformats.org/officeDocument/2006/relationships/customXml" Target="../ink/ink1048.xml"/><Relationship Id="rId166" Type="http://schemas.openxmlformats.org/officeDocument/2006/relationships/customXml" Target="../ink/ink1059.xml"/><Relationship Id="rId187" Type="http://schemas.openxmlformats.org/officeDocument/2006/relationships/image" Target="../media/image1021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33.png"/><Relationship Id="rId28" Type="http://schemas.openxmlformats.org/officeDocument/2006/relationships/customXml" Target="../ink/ink988.xml"/><Relationship Id="rId49" Type="http://schemas.openxmlformats.org/officeDocument/2006/relationships/customXml" Target="../ink/ink999.xml"/><Relationship Id="rId114" Type="http://schemas.openxmlformats.org/officeDocument/2006/relationships/image" Target="../media/image985.png"/><Relationship Id="rId60" Type="http://schemas.openxmlformats.org/officeDocument/2006/relationships/customXml" Target="../ink/ink1005.xml"/><Relationship Id="rId81" Type="http://schemas.openxmlformats.org/officeDocument/2006/relationships/image" Target="../media/image969.png"/><Relationship Id="rId135" Type="http://schemas.openxmlformats.org/officeDocument/2006/relationships/customXml" Target="../ink/ink1043.xml"/><Relationship Id="rId156" Type="http://schemas.openxmlformats.org/officeDocument/2006/relationships/customXml" Target="../ink/ink1054.xml"/><Relationship Id="rId177" Type="http://schemas.openxmlformats.org/officeDocument/2006/relationships/image" Target="../media/image1016.png"/><Relationship Id="rId198" Type="http://schemas.openxmlformats.org/officeDocument/2006/relationships/image" Target="../media/image1026.png"/><Relationship Id="rId202" Type="http://schemas.openxmlformats.org/officeDocument/2006/relationships/image" Target="../media/image1028.png"/><Relationship Id="rId18" Type="http://schemas.openxmlformats.org/officeDocument/2006/relationships/customXml" Target="../ink/ink983.xml"/><Relationship Id="rId39" Type="http://schemas.openxmlformats.org/officeDocument/2006/relationships/customXml" Target="../ink/ink994.xml"/><Relationship Id="rId50" Type="http://schemas.openxmlformats.org/officeDocument/2006/relationships/image" Target="../media/image954.png"/><Relationship Id="rId104" Type="http://schemas.openxmlformats.org/officeDocument/2006/relationships/customXml" Target="../ink/ink1027.xml"/><Relationship Id="rId125" Type="http://schemas.openxmlformats.org/officeDocument/2006/relationships/customXml" Target="../ink/ink1038.xml"/><Relationship Id="rId146" Type="http://schemas.openxmlformats.org/officeDocument/2006/relationships/image" Target="../media/image1001.png"/><Relationship Id="rId167" Type="http://schemas.openxmlformats.org/officeDocument/2006/relationships/image" Target="../media/image1011.png"/><Relationship Id="rId188" Type="http://schemas.openxmlformats.org/officeDocument/2006/relationships/customXml" Target="../ink/ink1070.xml"/><Relationship Id="rId71" Type="http://schemas.openxmlformats.org/officeDocument/2006/relationships/image" Target="../media/image964.png"/><Relationship Id="rId92" Type="http://schemas.openxmlformats.org/officeDocument/2006/relationships/customXml" Target="../ink/ink1021.xml"/><Relationship Id="rId213" Type="http://schemas.openxmlformats.org/officeDocument/2006/relationships/customXml" Target="../ink/ink1083.xml"/><Relationship Id="rId2" Type="http://schemas.openxmlformats.org/officeDocument/2006/relationships/customXml" Target="../ink/ink975.xml"/><Relationship Id="rId29" Type="http://schemas.openxmlformats.org/officeDocument/2006/relationships/image" Target="../media/image944.png"/><Relationship Id="rId40" Type="http://schemas.openxmlformats.org/officeDocument/2006/relationships/image" Target="../media/image949.png"/><Relationship Id="rId115" Type="http://schemas.openxmlformats.org/officeDocument/2006/relationships/customXml" Target="../ink/ink1033.xml"/><Relationship Id="rId136" Type="http://schemas.openxmlformats.org/officeDocument/2006/relationships/image" Target="../media/image996.png"/><Relationship Id="rId157" Type="http://schemas.openxmlformats.org/officeDocument/2006/relationships/image" Target="../media/image1006.png"/><Relationship Id="rId178" Type="http://schemas.openxmlformats.org/officeDocument/2006/relationships/customXml" Target="../ink/ink1065.xml"/><Relationship Id="rId61" Type="http://schemas.openxmlformats.org/officeDocument/2006/relationships/image" Target="../media/image959.png"/><Relationship Id="rId82" Type="http://schemas.openxmlformats.org/officeDocument/2006/relationships/customXml" Target="../ink/ink1016.xml"/><Relationship Id="rId199" Type="http://schemas.openxmlformats.org/officeDocument/2006/relationships/customXml" Target="../ink/ink1076.xml"/><Relationship Id="rId203" Type="http://schemas.openxmlformats.org/officeDocument/2006/relationships/customXml" Target="../ink/ink107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42.xml"/><Relationship Id="rId21" Type="http://schemas.openxmlformats.org/officeDocument/2006/relationships/image" Target="../media/image1043.png"/><Relationship Id="rId42" Type="http://schemas.openxmlformats.org/officeDocument/2006/relationships/customXml" Target="../ink/ink1104.xml"/><Relationship Id="rId63" Type="http://schemas.openxmlformats.org/officeDocument/2006/relationships/image" Target="../media/image1063.png"/><Relationship Id="rId84" Type="http://schemas.openxmlformats.org/officeDocument/2006/relationships/customXml" Target="../ink/ink1125.xml"/><Relationship Id="rId138" Type="http://schemas.openxmlformats.org/officeDocument/2006/relationships/image" Target="../media/image1100.png"/><Relationship Id="rId159" Type="http://schemas.openxmlformats.org/officeDocument/2006/relationships/customXml" Target="../ink/ink1164.xml"/><Relationship Id="rId170" Type="http://schemas.openxmlformats.org/officeDocument/2006/relationships/customXml" Target="../ink/ink1170.xml"/><Relationship Id="rId191" Type="http://schemas.openxmlformats.org/officeDocument/2006/relationships/image" Target="../media/image1125.png"/><Relationship Id="rId205" Type="http://schemas.openxmlformats.org/officeDocument/2006/relationships/customXml" Target="../ink/ink1188.xml"/><Relationship Id="rId107" Type="http://schemas.openxmlformats.org/officeDocument/2006/relationships/image" Target="../media/image1085.png"/><Relationship Id="rId11" Type="http://schemas.openxmlformats.org/officeDocument/2006/relationships/image" Target="../media/image1038.png"/><Relationship Id="rId32" Type="http://schemas.openxmlformats.org/officeDocument/2006/relationships/customXml" Target="../ink/ink1099.xml"/><Relationship Id="rId53" Type="http://schemas.openxmlformats.org/officeDocument/2006/relationships/image" Target="../media/image1059.png"/><Relationship Id="rId74" Type="http://schemas.openxmlformats.org/officeDocument/2006/relationships/customXml" Target="../ink/ink1120.xml"/><Relationship Id="rId128" Type="http://schemas.openxmlformats.org/officeDocument/2006/relationships/image" Target="../media/image1095.png"/><Relationship Id="rId149" Type="http://schemas.openxmlformats.org/officeDocument/2006/relationships/customXml" Target="../ink/ink1158.xml"/><Relationship Id="rId5" Type="http://schemas.openxmlformats.org/officeDocument/2006/relationships/image" Target="../media/image1035.png"/><Relationship Id="rId95" Type="http://schemas.openxmlformats.org/officeDocument/2006/relationships/image" Target="../media/image1079.png"/><Relationship Id="rId160" Type="http://schemas.openxmlformats.org/officeDocument/2006/relationships/image" Target="../media/image1110.png"/><Relationship Id="rId181" Type="http://schemas.openxmlformats.org/officeDocument/2006/relationships/image" Target="../media/image1120.png"/><Relationship Id="rId216" Type="http://schemas.openxmlformats.org/officeDocument/2006/relationships/image" Target="../media/image1137.png"/><Relationship Id="rId22" Type="http://schemas.openxmlformats.org/officeDocument/2006/relationships/customXml" Target="../ink/ink1094.xml"/><Relationship Id="rId43" Type="http://schemas.openxmlformats.org/officeDocument/2006/relationships/image" Target="../media/image1054.png"/><Relationship Id="rId64" Type="http://schemas.openxmlformats.org/officeDocument/2006/relationships/customXml" Target="../ink/ink1115.xml"/><Relationship Id="rId118" Type="http://schemas.openxmlformats.org/officeDocument/2006/relationships/image" Target="../media/image1090.png"/><Relationship Id="rId139" Type="http://schemas.openxmlformats.org/officeDocument/2006/relationships/customXml" Target="../ink/ink1153.xml"/><Relationship Id="rId85" Type="http://schemas.openxmlformats.org/officeDocument/2006/relationships/image" Target="../media/image1074.png"/><Relationship Id="rId150" Type="http://schemas.openxmlformats.org/officeDocument/2006/relationships/image" Target="../media/image1106.png"/><Relationship Id="rId171" Type="http://schemas.openxmlformats.org/officeDocument/2006/relationships/image" Target="../media/image1115.png"/><Relationship Id="rId192" Type="http://schemas.openxmlformats.org/officeDocument/2006/relationships/customXml" Target="../ink/ink1181.xml"/><Relationship Id="rId206" Type="http://schemas.openxmlformats.org/officeDocument/2006/relationships/image" Target="../media/image1132.png"/><Relationship Id="rId12" Type="http://schemas.openxmlformats.org/officeDocument/2006/relationships/customXml" Target="../ink/ink1089.xml"/><Relationship Id="rId33" Type="http://schemas.openxmlformats.org/officeDocument/2006/relationships/image" Target="../media/image1049.png"/><Relationship Id="rId108" Type="http://schemas.openxmlformats.org/officeDocument/2006/relationships/customXml" Target="../ink/ink1137.xml"/><Relationship Id="rId129" Type="http://schemas.openxmlformats.org/officeDocument/2006/relationships/customXml" Target="../ink/ink1148.xml"/><Relationship Id="rId54" Type="http://schemas.openxmlformats.org/officeDocument/2006/relationships/customXml" Target="../ink/ink1110.xml"/><Relationship Id="rId75" Type="http://schemas.openxmlformats.org/officeDocument/2006/relationships/image" Target="../media/image1069.png"/><Relationship Id="rId96" Type="http://schemas.openxmlformats.org/officeDocument/2006/relationships/customXml" Target="../ink/ink1131.xml"/><Relationship Id="rId140" Type="http://schemas.openxmlformats.org/officeDocument/2006/relationships/image" Target="../media/image1101.png"/><Relationship Id="rId161" Type="http://schemas.openxmlformats.org/officeDocument/2006/relationships/customXml" Target="../ink/ink1165.xml"/><Relationship Id="rId182" Type="http://schemas.openxmlformats.org/officeDocument/2006/relationships/customXml" Target="../ink/ink1176.xml"/><Relationship Id="rId217" Type="http://schemas.openxmlformats.org/officeDocument/2006/relationships/customXml" Target="../ink/ink1194.xml"/><Relationship Id="rId6" Type="http://schemas.openxmlformats.org/officeDocument/2006/relationships/customXml" Target="../ink/ink1086.xml"/><Relationship Id="rId23" Type="http://schemas.openxmlformats.org/officeDocument/2006/relationships/image" Target="../media/image1044.png"/><Relationship Id="rId119" Type="http://schemas.openxmlformats.org/officeDocument/2006/relationships/customXml" Target="../ink/ink1143.xml"/><Relationship Id="rId44" Type="http://schemas.openxmlformats.org/officeDocument/2006/relationships/customXml" Target="../ink/ink1105.xml"/><Relationship Id="rId65" Type="http://schemas.openxmlformats.org/officeDocument/2006/relationships/image" Target="../media/image1064.png"/><Relationship Id="rId86" Type="http://schemas.openxmlformats.org/officeDocument/2006/relationships/customXml" Target="../ink/ink1126.xml"/><Relationship Id="rId130" Type="http://schemas.openxmlformats.org/officeDocument/2006/relationships/image" Target="../media/image1096.png"/><Relationship Id="rId151" Type="http://schemas.openxmlformats.org/officeDocument/2006/relationships/customXml" Target="../ink/ink1159.xml"/><Relationship Id="rId172" Type="http://schemas.openxmlformats.org/officeDocument/2006/relationships/customXml" Target="../ink/ink1171.xml"/><Relationship Id="rId193" Type="http://schemas.openxmlformats.org/officeDocument/2006/relationships/image" Target="../media/image1126.png"/><Relationship Id="rId207" Type="http://schemas.openxmlformats.org/officeDocument/2006/relationships/customXml" Target="../ink/ink1189.xml"/><Relationship Id="rId13" Type="http://schemas.openxmlformats.org/officeDocument/2006/relationships/image" Target="../media/image1039.png"/><Relationship Id="rId109" Type="http://schemas.openxmlformats.org/officeDocument/2006/relationships/image" Target="../media/image1086.png"/><Relationship Id="rId34" Type="http://schemas.openxmlformats.org/officeDocument/2006/relationships/customXml" Target="../ink/ink1100.xml"/><Relationship Id="rId55" Type="http://schemas.openxmlformats.org/officeDocument/2006/relationships/image" Target="../media/image940.png"/><Relationship Id="rId76" Type="http://schemas.openxmlformats.org/officeDocument/2006/relationships/customXml" Target="../ink/ink1121.xml"/><Relationship Id="rId97" Type="http://schemas.openxmlformats.org/officeDocument/2006/relationships/image" Target="../media/image1080.png"/><Relationship Id="rId120" Type="http://schemas.openxmlformats.org/officeDocument/2006/relationships/image" Target="../media/image1091.png"/><Relationship Id="rId141" Type="http://schemas.openxmlformats.org/officeDocument/2006/relationships/customXml" Target="../ink/ink1154.xml"/><Relationship Id="rId7" Type="http://schemas.openxmlformats.org/officeDocument/2006/relationships/image" Target="../media/image1036.png"/><Relationship Id="rId162" Type="http://schemas.openxmlformats.org/officeDocument/2006/relationships/image" Target="../media/image1111.png"/><Relationship Id="rId183" Type="http://schemas.openxmlformats.org/officeDocument/2006/relationships/image" Target="../media/image1121.png"/><Relationship Id="rId218" Type="http://schemas.openxmlformats.org/officeDocument/2006/relationships/image" Target="../media/image1138.png"/><Relationship Id="rId24" Type="http://schemas.openxmlformats.org/officeDocument/2006/relationships/customXml" Target="../ink/ink1095.xml"/><Relationship Id="rId45" Type="http://schemas.openxmlformats.org/officeDocument/2006/relationships/image" Target="../media/image1055.png"/><Relationship Id="rId66" Type="http://schemas.openxmlformats.org/officeDocument/2006/relationships/customXml" Target="../ink/ink1116.xml"/><Relationship Id="rId87" Type="http://schemas.openxmlformats.org/officeDocument/2006/relationships/image" Target="../media/image1075.png"/><Relationship Id="rId110" Type="http://schemas.openxmlformats.org/officeDocument/2006/relationships/customXml" Target="../ink/ink1138.xml"/><Relationship Id="rId131" Type="http://schemas.openxmlformats.org/officeDocument/2006/relationships/customXml" Target="../ink/ink1149.xml"/><Relationship Id="rId152" Type="http://schemas.openxmlformats.org/officeDocument/2006/relationships/image" Target="../media/image1107.png"/><Relationship Id="rId173" Type="http://schemas.openxmlformats.org/officeDocument/2006/relationships/image" Target="../media/image1116.png"/><Relationship Id="rId194" Type="http://schemas.openxmlformats.org/officeDocument/2006/relationships/customXml" Target="../ink/ink1182.xml"/><Relationship Id="rId208" Type="http://schemas.openxmlformats.org/officeDocument/2006/relationships/image" Target="../media/image1133.png"/><Relationship Id="rId14" Type="http://schemas.openxmlformats.org/officeDocument/2006/relationships/customXml" Target="../ink/ink1090.xml"/><Relationship Id="rId35" Type="http://schemas.openxmlformats.org/officeDocument/2006/relationships/image" Target="../media/image1050.png"/><Relationship Id="rId56" Type="http://schemas.openxmlformats.org/officeDocument/2006/relationships/customXml" Target="../ink/ink1111.xml"/><Relationship Id="rId77" Type="http://schemas.openxmlformats.org/officeDocument/2006/relationships/image" Target="../media/image1070.png"/><Relationship Id="rId100" Type="http://schemas.openxmlformats.org/officeDocument/2006/relationships/customXml" Target="../ink/ink1133.xml"/><Relationship Id="rId8" Type="http://schemas.openxmlformats.org/officeDocument/2006/relationships/customXml" Target="../ink/ink1087.xml"/><Relationship Id="rId51" Type="http://schemas.openxmlformats.org/officeDocument/2006/relationships/image" Target="../media/image1058.png"/><Relationship Id="rId72" Type="http://schemas.openxmlformats.org/officeDocument/2006/relationships/customXml" Target="../ink/ink1119.xml"/><Relationship Id="rId93" Type="http://schemas.openxmlformats.org/officeDocument/2006/relationships/image" Target="../media/image1078.png"/><Relationship Id="rId98" Type="http://schemas.openxmlformats.org/officeDocument/2006/relationships/customXml" Target="../ink/ink1132.xml"/><Relationship Id="rId121" Type="http://schemas.openxmlformats.org/officeDocument/2006/relationships/customXml" Target="../ink/ink1144.xml"/><Relationship Id="rId142" Type="http://schemas.openxmlformats.org/officeDocument/2006/relationships/image" Target="../media/image1102.png"/><Relationship Id="rId163" Type="http://schemas.openxmlformats.org/officeDocument/2006/relationships/customXml" Target="../ink/ink1166.xml"/><Relationship Id="rId184" Type="http://schemas.openxmlformats.org/officeDocument/2006/relationships/customXml" Target="../ink/ink1177.xml"/><Relationship Id="rId189" Type="http://schemas.openxmlformats.org/officeDocument/2006/relationships/image" Target="../media/image1124.png"/><Relationship Id="rId219" Type="http://schemas.openxmlformats.org/officeDocument/2006/relationships/customXml" Target="../ink/ink1195.xml"/><Relationship Id="rId3" Type="http://schemas.openxmlformats.org/officeDocument/2006/relationships/image" Target="../media/image1034.png"/><Relationship Id="rId214" Type="http://schemas.openxmlformats.org/officeDocument/2006/relationships/image" Target="../media/image1136.png"/><Relationship Id="rId25" Type="http://schemas.openxmlformats.org/officeDocument/2006/relationships/image" Target="../media/image1045.png"/><Relationship Id="rId46" Type="http://schemas.openxmlformats.org/officeDocument/2006/relationships/customXml" Target="../ink/ink1106.xml"/><Relationship Id="rId67" Type="http://schemas.openxmlformats.org/officeDocument/2006/relationships/image" Target="../media/image1065.png"/><Relationship Id="rId116" Type="http://schemas.openxmlformats.org/officeDocument/2006/relationships/customXml" Target="../ink/ink1141.xml"/><Relationship Id="rId137" Type="http://schemas.openxmlformats.org/officeDocument/2006/relationships/customXml" Target="../ink/ink1152.xml"/><Relationship Id="rId158" Type="http://schemas.openxmlformats.org/officeDocument/2006/relationships/image" Target="../media/image1109.png"/><Relationship Id="rId20" Type="http://schemas.openxmlformats.org/officeDocument/2006/relationships/customXml" Target="../ink/ink1093.xml"/><Relationship Id="rId41" Type="http://schemas.openxmlformats.org/officeDocument/2006/relationships/image" Target="../media/image1053.png"/><Relationship Id="rId62" Type="http://schemas.openxmlformats.org/officeDocument/2006/relationships/customXml" Target="../ink/ink1114.xml"/><Relationship Id="rId83" Type="http://schemas.openxmlformats.org/officeDocument/2006/relationships/image" Target="../media/image1073.png"/><Relationship Id="rId88" Type="http://schemas.openxmlformats.org/officeDocument/2006/relationships/customXml" Target="../ink/ink1127.xml"/><Relationship Id="rId111" Type="http://schemas.openxmlformats.org/officeDocument/2006/relationships/image" Target="../media/image1087.png"/><Relationship Id="rId132" Type="http://schemas.openxmlformats.org/officeDocument/2006/relationships/image" Target="../media/image1097.png"/><Relationship Id="rId153" Type="http://schemas.openxmlformats.org/officeDocument/2006/relationships/customXml" Target="../ink/ink1160.xml"/><Relationship Id="rId174" Type="http://schemas.openxmlformats.org/officeDocument/2006/relationships/customXml" Target="../ink/ink1172.xml"/><Relationship Id="rId179" Type="http://schemas.openxmlformats.org/officeDocument/2006/relationships/image" Target="../media/image1119.png"/><Relationship Id="rId195" Type="http://schemas.openxmlformats.org/officeDocument/2006/relationships/customXml" Target="../ink/ink1183.xml"/><Relationship Id="rId209" Type="http://schemas.openxmlformats.org/officeDocument/2006/relationships/customXml" Target="../ink/ink1190.xml"/><Relationship Id="rId190" Type="http://schemas.openxmlformats.org/officeDocument/2006/relationships/customXml" Target="../ink/ink1180.xml"/><Relationship Id="rId204" Type="http://schemas.openxmlformats.org/officeDocument/2006/relationships/image" Target="../media/image1131.png"/><Relationship Id="rId220" Type="http://schemas.openxmlformats.org/officeDocument/2006/relationships/customXml" Target="../ink/ink1196.xml"/><Relationship Id="rId15" Type="http://schemas.openxmlformats.org/officeDocument/2006/relationships/image" Target="../media/image1040.png"/><Relationship Id="rId36" Type="http://schemas.openxmlformats.org/officeDocument/2006/relationships/customXml" Target="../ink/ink1101.xml"/><Relationship Id="rId57" Type="http://schemas.openxmlformats.org/officeDocument/2006/relationships/image" Target="../media/image1060.png"/><Relationship Id="rId106" Type="http://schemas.openxmlformats.org/officeDocument/2006/relationships/customXml" Target="../ink/ink1136.xml"/><Relationship Id="rId127" Type="http://schemas.openxmlformats.org/officeDocument/2006/relationships/customXml" Target="../ink/ink1147.xml"/><Relationship Id="rId10" Type="http://schemas.openxmlformats.org/officeDocument/2006/relationships/customXml" Target="../ink/ink1088.xml"/><Relationship Id="rId31" Type="http://schemas.openxmlformats.org/officeDocument/2006/relationships/image" Target="../media/image1048.png"/><Relationship Id="rId52" Type="http://schemas.openxmlformats.org/officeDocument/2006/relationships/customXml" Target="../ink/ink1109.xml"/><Relationship Id="rId73" Type="http://schemas.openxmlformats.org/officeDocument/2006/relationships/image" Target="../media/image1068.png"/><Relationship Id="rId78" Type="http://schemas.openxmlformats.org/officeDocument/2006/relationships/customXml" Target="../ink/ink1122.xml"/><Relationship Id="rId94" Type="http://schemas.openxmlformats.org/officeDocument/2006/relationships/customXml" Target="../ink/ink1130.xml"/><Relationship Id="rId99" Type="http://schemas.openxmlformats.org/officeDocument/2006/relationships/image" Target="../media/image1081.png"/><Relationship Id="rId101" Type="http://schemas.openxmlformats.org/officeDocument/2006/relationships/image" Target="../media/image1082.png"/><Relationship Id="rId122" Type="http://schemas.openxmlformats.org/officeDocument/2006/relationships/image" Target="../media/image1092.png"/><Relationship Id="rId143" Type="http://schemas.openxmlformats.org/officeDocument/2006/relationships/customXml" Target="../ink/ink1155.xml"/><Relationship Id="rId148" Type="http://schemas.openxmlformats.org/officeDocument/2006/relationships/image" Target="../media/image1105.png"/><Relationship Id="rId164" Type="http://schemas.openxmlformats.org/officeDocument/2006/relationships/customXml" Target="../ink/ink1167.xml"/><Relationship Id="rId169" Type="http://schemas.openxmlformats.org/officeDocument/2006/relationships/image" Target="../media/image1114.png"/><Relationship Id="rId185" Type="http://schemas.openxmlformats.org/officeDocument/2006/relationships/image" Target="../media/image1122.png"/><Relationship Id="rId4" Type="http://schemas.openxmlformats.org/officeDocument/2006/relationships/customXml" Target="../ink/ink1085.xml"/><Relationship Id="rId9" Type="http://schemas.openxmlformats.org/officeDocument/2006/relationships/image" Target="../media/image1037.png"/><Relationship Id="rId180" Type="http://schemas.openxmlformats.org/officeDocument/2006/relationships/customXml" Target="../ink/ink1175.xml"/><Relationship Id="rId210" Type="http://schemas.openxmlformats.org/officeDocument/2006/relationships/image" Target="../media/image1134.png"/><Relationship Id="rId215" Type="http://schemas.openxmlformats.org/officeDocument/2006/relationships/customXml" Target="../ink/ink1193.xml"/><Relationship Id="rId26" Type="http://schemas.openxmlformats.org/officeDocument/2006/relationships/customXml" Target="../ink/ink1096.xml"/><Relationship Id="rId47" Type="http://schemas.openxmlformats.org/officeDocument/2006/relationships/image" Target="../media/image1056.png"/><Relationship Id="rId68" Type="http://schemas.openxmlformats.org/officeDocument/2006/relationships/customXml" Target="../ink/ink1117.xml"/><Relationship Id="rId89" Type="http://schemas.openxmlformats.org/officeDocument/2006/relationships/image" Target="../media/image1076.png"/><Relationship Id="rId112" Type="http://schemas.openxmlformats.org/officeDocument/2006/relationships/customXml" Target="../ink/ink1139.xml"/><Relationship Id="rId133" Type="http://schemas.openxmlformats.org/officeDocument/2006/relationships/customXml" Target="../ink/ink1150.xml"/><Relationship Id="rId154" Type="http://schemas.openxmlformats.org/officeDocument/2006/relationships/customXml" Target="../ink/ink1161.xml"/><Relationship Id="rId175" Type="http://schemas.openxmlformats.org/officeDocument/2006/relationships/image" Target="../media/image1117.png"/><Relationship Id="rId196" Type="http://schemas.openxmlformats.org/officeDocument/2006/relationships/image" Target="../media/image1127.png"/><Relationship Id="rId200" Type="http://schemas.openxmlformats.org/officeDocument/2006/relationships/image" Target="../media/image1129.png"/><Relationship Id="rId16" Type="http://schemas.openxmlformats.org/officeDocument/2006/relationships/customXml" Target="../ink/ink1091.xml"/><Relationship Id="rId221" Type="http://schemas.openxmlformats.org/officeDocument/2006/relationships/image" Target="../media/image1139.png"/><Relationship Id="rId37" Type="http://schemas.openxmlformats.org/officeDocument/2006/relationships/image" Target="../media/image1051.png"/><Relationship Id="rId58" Type="http://schemas.openxmlformats.org/officeDocument/2006/relationships/customXml" Target="../ink/ink1112.xml"/><Relationship Id="rId79" Type="http://schemas.openxmlformats.org/officeDocument/2006/relationships/image" Target="../media/image1071.png"/><Relationship Id="rId102" Type="http://schemas.openxmlformats.org/officeDocument/2006/relationships/customXml" Target="../ink/ink1134.xml"/><Relationship Id="rId123" Type="http://schemas.openxmlformats.org/officeDocument/2006/relationships/customXml" Target="../ink/ink1145.xml"/><Relationship Id="rId144" Type="http://schemas.openxmlformats.org/officeDocument/2006/relationships/image" Target="../media/image1103.png"/><Relationship Id="rId90" Type="http://schemas.openxmlformats.org/officeDocument/2006/relationships/customXml" Target="../ink/ink1128.xml"/><Relationship Id="rId165" Type="http://schemas.openxmlformats.org/officeDocument/2006/relationships/image" Target="../media/image1112.png"/><Relationship Id="rId186" Type="http://schemas.openxmlformats.org/officeDocument/2006/relationships/customXml" Target="../ink/ink1178.xml"/><Relationship Id="rId211" Type="http://schemas.openxmlformats.org/officeDocument/2006/relationships/customXml" Target="../ink/ink1191.xml"/><Relationship Id="rId27" Type="http://schemas.openxmlformats.org/officeDocument/2006/relationships/image" Target="../media/image1046.png"/><Relationship Id="rId48" Type="http://schemas.openxmlformats.org/officeDocument/2006/relationships/customXml" Target="../ink/ink1107.xml"/><Relationship Id="rId69" Type="http://schemas.openxmlformats.org/officeDocument/2006/relationships/image" Target="../media/image1066.png"/><Relationship Id="rId113" Type="http://schemas.openxmlformats.org/officeDocument/2006/relationships/image" Target="../media/image1088.png"/><Relationship Id="rId134" Type="http://schemas.openxmlformats.org/officeDocument/2006/relationships/image" Target="../media/image1098.png"/><Relationship Id="rId80" Type="http://schemas.openxmlformats.org/officeDocument/2006/relationships/customXml" Target="../ink/ink1123.xml"/><Relationship Id="rId155" Type="http://schemas.openxmlformats.org/officeDocument/2006/relationships/customXml" Target="../ink/ink1162.xml"/><Relationship Id="rId176" Type="http://schemas.openxmlformats.org/officeDocument/2006/relationships/customXml" Target="../ink/ink1173.xml"/><Relationship Id="rId197" Type="http://schemas.openxmlformats.org/officeDocument/2006/relationships/customXml" Target="../ink/ink1184.xml"/><Relationship Id="rId201" Type="http://schemas.openxmlformats.org/officeDocument/2006/relationships/customXml" Target="../ink/ink1186.xml"/><Relationship Id="rId222" Type="http://schemas.openxmlformats.org/officeDocument/2006/relationships/customXml" Target="../ink/ink1197.xml"/><Relationship Id="rId17" Type="http://schemas.openxmlformats.org/officeDocument/2006/relationships/image" Target="../media/image1041.png"/><Relationship Id="rId38" Type="http://schemas.openxmlformats.org/officeDocument/2006/relationships/customXml" Target="../ink/ink1102.xml"/><Relationship Id="rId59" Type="http://schemas.openxmlformats.org/officeDocument/2006/relationships/image" Target="../media/image1061.png"/><Relationship Id="rId103" Type="http://schemas.openxmlformats.org/officeDocument/2006/relationships/image" Target="../media/image1083.png"/><Relationship Id="rId124" Type="http://schemas.openxmlformats.org/officeDocument/2006/relationships/image" Target="../media/image1093.png"/><Relationship Id="rId70" Type="http://schemas.openxmlformats.org/officeDocument/2006/relationships/customXml" Target="../ink/ink1118.xml"/><Relationship Id="rId91" Type="http://schemas.openxmlformats.org/officeDocument/2006/relationships/image" Target="../media/image1077.png"/><Relationship Id="rId145" Type="http://schemas.openxmlformats.org/officeDocument/2006/relationships/customXml" Target="../ink/ink1156.xml"/><Relationship Id="rId166" Type="http://schemas.openxmlformats.org/officeDocument/2006/relationships/customXml" Target="../ink/ink1168.xml"/><Relationship Id="rId187" Type="http://schemas.openxmlformats.org/officeDocument/2006/relationships/image" Target="../media/image1123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35.png"/><Relationship Id="rId28" Type="http://schemas.openxmlformats.org/officeDocument/2006/relationships/customXml" Target="../ink/ink1097.xml"/><Relationship Id="rId49" Type="http://schemas.openxmlformats.org/officeDocument/2006/relationships/image" Target="../media/image1057.png"/><Relationship Id="rId114" Type="http://schemas.openxmlformats.org/officeDocument/2006/relationships/customXml" Target="../ink/ink1140.xml"/><Relationship Id="rId60" Type="http://schemas.openxmlformats.org/officeDocument/2006/relationships/customXml" Target="../ink/ink1113.xml"/><Relationship Id="rId81" Type="http://schemas.openxmlformats.org/officeDocument/2006/relationships/image" Target="../media/image1072.png"/><Relationship Id="rId135" Type="http://schemas.openxmlformats.org/officeDocument/2006/relationships/customXml" Target="../ink/ink1151.xml"/><Relationship Id="rId156" Type="http://schemas.openxmlformats.org/officeDocument/2006/relationships/image" Target="../media/image1108.png"/><Relationship Id="rId177" Type="http://schemas.openxmlformats.org/officeDocument/2006/relationships/image" Target="../media/image1118.png"/><Relationship Id="rId198" Type="http://schemas.openxmlformats.org/officeDocument/2006/relationships/image" Target="../media/image1128.png"/><Relationship Id="rId202" Type="http://schemas.openxmlformats.org/officeDocument/2006/relationships/image" Target="../media/image1130.png"/><Relationship Id="rId18" Type="http://schemas.openxmlformats.org/officeDocument/2006/relationships/customXml" Target="../ink/ink1092.xml"/><Relationship Id="rId39" Type="http://schemas.openxmlformats.org/officeDocument/2006/relationships/image" Target="../media/image1052.png"/><Relationship Id="rId50" Type="http://schemas.openxmlformats.org/officeDocument/2006/relationships/customXml" Target="../ink/ink1108.xml"/><Relationship Id="rId104" Type="http://schemas.openxmlformats.org/officeDocument/2006/relationships/customXml" Target="../ink/ink1135.xml"/><Relationship Id="rId125" Type="http://schemas.openxmlformats.org/officeDocument/2006/relationships/customXml" Target="../ink/ink1146.xml"/><Relationship Id="rId146" Type="http://schemas.openxmlformats.org/officeDocument/2006/relationships/image" Target="../media/image1104.png"/><Relationship Id="rId167" Type="http://schemas.openxmlformats.org/officeDocument/2006/relationships/image" Target="../media/image1113.png"/><Relationship Id="rId188" Type="http://schemas.openxmlformats.org/officeDocument/2006/relationships/customXml" Target="../ink/ink1179.xml"/><Relationship Id="rId71" Type="http://schemas.openxmlformats.org/officeDocument/2006/relationships/image" Target="../media/image1067.png"/><Relationship Id="rId92" Type="http://schemas.openxmlformats.org/officeDocument/2006/relationships/customXml" Target="../ink/ink1129.xml"/><Relationship Id="rId213" Type="http://schemas.openxmlformats.org/officeDocument/2006/relationships/customXml" Target="../ink/ink1192.xml"/><Relationship Id="rId2" Type="http://schemas.openxmlformats.org/officeDocument/2006/relationships/customXml" Target="../ink/ink1084.xml"/><Relationship Id="rId29" Type="http://schemas.openxmlformats.org/officeDocument/2006/relationships/image" Target="../media/image1047.png"/><Relationship Id="rId40" Type="http://schemas.openxmlformats.org/officeDocument/2006/relationships/customXml" Target="../ink/ink1103.xml"/><Relationship Id="rId115" Type="http://schemas.openxmlformats.org/officeDocument/2006/relationships/image" Target="../media/image1089.png"/><Relationship Id="rId136" Type="http://schemas.openxmlformats.org/officeDocument/2006/relationships/image" Target="../media/image1099.png"/><Relationship Id="rId157" Type="http://schemas.openxmlformats.org/officeDocument/2006/relationships/customXml" Target="../ink/ink1163.xml"/><Relationship Id="rId178" Type="http://schemas.openxmlformats.org/officeDocument/2006/relationships/customXml" Target="../ink/ink1174.xml"/><Relationship Id="rId61" Type="http://schemas.openxmlformats.org/officeDocument/2006/relationships/image" Target="../media/image1062.png"/><Relationship Id="rId82" Type="http://schemas.openxmlformats.org/officeDocument/2006/relationships/customXml" Target="../ink/ink1124.xml"/><Relationship Id="rId199" Type="http://schemas.openxmlformats.org/officeDocument/2006/relationships/customXml" Target="../ink/ink1185.xml"/><Relationship Id="rId203" Type="http://schemas.openxmlformats.org/officeDocument/2006/relationships/customXml" Target="../ink/ink1187.xml"/><Relationship Id="rId19" Type="http://schemas.openxmlformats.org/officeDocument/2006/relationships/image" Target="../media/image1042.png"/><Relationship Id="rId30" Type="http://schemas.openxmlformats.org/officeDocument/2006/relationships/customXml" Target="../ink/ink1098.xml"/><Relationship Id="rId105" Type="http://schemas.openxmlformats.org/officeDocument/2006/relationships/image" Target="../media/image1084.png"/><Relationship Id="rId126" Type="http://schemas.openxmlformats.org/officeDocument/2006/relationships/image" Target="../media/image1094.png"/><Relationship Id="rId147" Type="http://schemas.openxmlformats.org/officeDocument/2006/relationships/customXml" Target="../ink/ink1157.xml"/><Relationship Id="rId168" Type="http://schemas.openxmlformats.org/officeDocument/2006/relationships/customXml" Target="../ink/ink1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코드로 배우는 스프링 웹 프로젝트">
            <a:extLst>
              <a:ext uri="{FF2B5EF4-FFF2-40B4-BE49-F238E27FC236}">
                <a16:creationId xmlns:a16="http://schemas.microsoft.com/office/drawing/2014/main" id="{22ACBA1C-10FF-6B64-6D36-ABA8217B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0"/>
            <a:ext cx="552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5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81B3-F199-3CAA-801A-48ACC182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</a:t>
            </a:r>
            <a:r>
              <a:rPr lang="en-US" altLang="ko-KR"/>
              <a:t>Service, Controller</a:t>
            </a:r>
            <a:r>
              <a:rPr lang="ko-KR" altLang="en-US"/>
              <a:t>개발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85DEF2-BC13-9F34-0971-BD586DF43C34}"/>
              </a:ext>
            </a:extLst>
          </p:cNvPr>
          <p:cNvGrpSpPr/>
          <p:nvPr/>
        </p:nvGrpSpPr>
        <p:grpSpPr>
          <a:xfrm>
            <a:off x="683455" y="1963058"/>
            <a:ext cx="9132480" cy="3246840"/>
            <a:chOff x="683455" y="1963058"/>
            <a:chExt cx="9132480" cy="32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A6403E3-2D0C-D5FC-3A29-A25AA0B7286A}"/>
                    </a:ext>
                  </a:extLst>
                </p14:cNvPr>
                <p14:cNvContentPartPr/>
                <p14:nvPr/>
              </p14:nvContentPartPr>
              <p14:xfrm>
                <a:off x="683455" y="2220458"/>
                <a:ext cx="9132480" cy="104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A6403E3-2D0C-D5FC-3A29-A25AA0B728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7335" y="2214338"/>
                  <a:ext cx="9144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222ED0A-9E7B-1698-8038-A17B2A26F0CB}"/>
                    </a:ext>
                  </a:extLst>
                </p14:cNvPr>
                <p14:cNvContentPartPr/>
                <p14:nvPr/>
              </p14:nvContentPartPr>
              <p14:xfrm>
                <a:off x="1973335" y="1963058"/>
                <a:ext cx="87840" cy="3246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222ED0A-9E7B-1698-8038-A17B2A26F0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7215" y="1956938"/>
                  <a:ext cx="100080" cy="325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8933911-ADBA-9787-0D97-2988B650AB69}"/>
                  </a:ext>
                </a:extLst>
              </p14:cNvPr>
              <p14:cNvContentPartPr/>
              <p14:nvPr/>
            </p14:nvContentPartPr>
            <p14:xfrm>
              <a:off x="4763335" y="2035418"/>
              <a:ext cx="140760" cy="3528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8933911-ADBA-9787-0D97-2988B650AB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7215" y="2029298"/>
                <a:ext cx="153000" cy="35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3A23624-490F-E381-420C-2CC6038AA449}"/>
                  </a:ext>
                </a:extLst>
              </p14:cNvPr>
              <p14:cNvContentPartPr/>
              <p14:nvPr/>
            </p14:nvContentPartPr>
            <p14:xfrm>
              <a:off x="6759535" y="1934618"/>
              <a:ext cx="319320" cy="3261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3A23624-490F-E381-420C-2CC6038AA4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3415" y="1928498"/>
                <a:ext cx="331560" cy="327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659C70-55FC-7B87-144F-4B053725B378}"/>
              </a:ext>
            </a:extLst>
          </p:cNvPr>
          <p:cNvGrpSpPr/>
          <p:nvPr/>
        </p:nvGrpSpPr>
        <p:grpSpPr>
          <a:xfrm>
            <a:off x="783175" y="1907978"/>
            <a:ext cx="587880" cy="342000"/>
            <a:chOff x="783175" y="1907978"/>
            <a:chExt cx="58788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989309D-40F7-D6B6-4798-8303C84E80C5}"/>
                    </a:ext>
                  </a:extLst>
                </p14:cNvPr>
                <p14:cNvContentPartPr/>
                <p14:nvPr/>
              </p14:nvContentPartPr>
              <p14:xfrm>
                <a:off x="783175" y="1998698"/>
                <a:ext cx="86400" cy="145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989309D-40F7-D6B6-4798-8303C84E8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7055" y="1992578"/>
                  <a:ext cx="98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394FB69-E46A-B9F5-D622-ACE36A4CFEC3}"/>
                    </a:ext>
                  </a:extLst>
                </p14:cNvPr>
                <p14:cNvContentPartPr/>
                <p14:nvPr/>
              </p14:nvContentPartPr>
              <p14:xfrm>
                <a:off x="874975" y="2066018"/>
                <a:ext cx="64800" cy="32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394FB69-E46A-B9F5-D622-ACE36A4CFE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8855" y="2059898"/>
                  <a:ext cx="77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A44E495-B766-37BF-175E-2916ABF98A3B}"/>
                    </a:ext>
                  </a:extLst>
                </p14:cNvPr>
                <p14:cNvContentPartPr/>
                <p14:nvPr/>
              </p14:nvContentPartPr>
              <p14:xfrm>
                <a:off x="954535" y="1944698"/>
                <a:ext cx="85680" cy="139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A44E495-B766-37BF-175E-2916ABF98A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8415" y="1938578"/>
                  <a:ext cx="97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87A5780-CF0A-5972-244F-80885363A05B}"/>
                    </a:ext>
                  </a:extLst>
                </p14:cNvPr>
                <p14:cNvContentPartPr/>
                <p14:nvPr/>
              </p14:nvContentPartPr>
              <p14:xfrm>
                <a:off x="882175" y="2160698"/>
                <a:ext cx="154080" cy="60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87A5780-CF0A-5972-244F-80885363A0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6055" y="2154578"/>
                  <a:ext cx="166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C281E4-1B1D-58BF-8529-3EA133E72A54}"/>
                    </a:ext>
                  </a:extLst>
                </p14:cNvPr>
                <p14:cNvContentPartPr/>
                <p14:nvPr/>
              </p14:nvContentPartPr>
              <p14:xfrm>
                <a:off x="1124815" y="1907978"/>
                <a:ext cx="233280" cy="207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C281E4-1B1D-58BF-8529-3EA133E72A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695" y="1901858"/>
                  <a:ext cx="245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E9FF044-D786-5D7B-35CC-06433E9FF079}"/>
                    </a:ext>
                  </a:extLst>
                </p14:cNvPr>
                <p14:cNvContentPartPr/>
                <p14:nvPr/>
              </p14:nvContentPartPr>
              <p14:xfrm>
                <a:off x="1203655" y="2133698"/>
                <a:ext cx="133560" cy="116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E9FF044-D786-5D7B-35CC-06433E9FF0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7535" y="2127578"/>
                  <a:ext cx="145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40B4BAE-9525-E650-EAC2-A7F6C04FC121}"/>
                    </a:ext>
                  </a:extLst>
                </p14:cNvPr>
                <p14:cNvContentPartPr/>
                <p14:nvPr/>
              </p14:nvContentPartPr>
              <p14:xfrm>
                <a:off x="1234255" y="2170418"/>
                <a:ext cx="136800" cy="45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40B4BAE-9525-E650-EAC2-A7F6C04FC1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28135" y="2164298"/>
                  <a:ext cx="1490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314C57-D646-E0EC-A4F4-0C8422005A06}"/>
              </a:ext>
            </a:extLst>
          </p:cNvPr>
          <p:cNvGrpSpPr/>
          <p:nvPr/>
        </p:nvGrpSpPr>
        <p:grpSpPr>
          <a:xfrm>
            <a:off x="2476975" y="1891418"/>
            <a:ext cx="699480" cy="260280"/>
            <a:chOff x="2476975" y="1891418"/>
            <a:chExt cx="6994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2343B8F-7BA4-5F15-EF86-05B5CD8767FD}"/>
                    </a:ext>
                  </a:extLst>
                </p14:cNvPr>
                <p14:cNvContentPartPr/>
                <p14:nvPr/>
              </p14:nvContentPartPr>
              <p14:xfrm>
                <a:off x="2476975" y="1949378"/>
                <a:ext cx="198720" cy="202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2343B8F-7BA4-5F15-EF86-05B5CD8767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0855" y="1943258"/>
                  <a:ext cx="210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1CF5751-2B9A-A926-9C1F-28239D70EAB5}"/>
                    </a:ext>
                  </a:extLst>
                </p14:cNvPr>
                <p14:cNvContentPartPr/>
                <p14:nvPr/>
              </p14:nvContentPartPr>
              <p14:xfrm>
                <a:off x="2734375" y="1949738"/>
                <a:ext cx="34560" cy="181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1CF5751-2B9A-A926-9C1F-28239D70EA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8255" y="1943618"/>
                  <a:ext cx="46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6B58E9E-B71F-0AE6-AE06-AED157DFCAC8}"/>
                    </a:ext>
                  </a:extLst>
                </p14:cNvPr>
                <p14:cNvContentPartPr/>
                <p14:nvPr/>
              </p14:nvContentPartPr>
              <p14:xfrm>
                <a:off x="2737255" y="1921658"/>
                <a:ext cx="157680" cy="170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6B58E9E-B71F-0AE6-AE06-AED157DFCA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31135" y="1915538"/>
                  <a:ext cx="169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96D0DA2-04B0-3EF2-087A-4089174A8F95}"/>
                    </a:ext>
                  </a:extLst>
                </p14:cNvPr>
                <p14:cNvContentPartPr/>
                <p14:nvPr/>
              </p14:nvContentPartPr>
              <p14:xfrm>
                <a:off x="2951815" y="1891418"/>
                <a:ext cx="86760" cy="258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96D0DA2-04B0-3EF2-087A-4089174A8F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45695" y="1885298"/>
                  <a:ext cx="99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B25F0D2-7EC3-7E7A-E8F6-8704627F9FAC}"/>
                    </a:ext>
                  </a:extLst>
                </p14:cNvPr>
                <p14:cNvContentPartPr/>
                <p14:nvPr/>
              </p14:nvContentPartPr>
              <p14:xfrm>
                <a:off x="2956855" y="2105618"/>
                <a:ext cx="219600" cy="44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B25F0D2-7EC3-7E7A-E8F6-8704627F9F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0735" y="2099498"/>
                  <a:ext cx="2318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E64CF-40E9-EBDA-73E1-BF3207955994}"/>
              </a:ext>
            </a:extLst>
          </p:cNvPr>
          <p:cNvGrpSpPr/>
          <p:nvPr/>
        </p:nvGrpSpPr>
        <p:grpSpPr>
          <a:xfrm>
            <a:off x="5188135" y="1753898"/>
            <a:ext cx="1008000" cy="430920"/>
            <a:chOff x="5188135" y="1753898"/>
            <a:chExt cx="100800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4CC1301-B15C-3652-F67E-7321AEA73093}"/>
                    </a:ext>
                  </a:extLst>
                </p14:cNvPr>
                <p14:cNvContentPartPr/>
                <p14:nvPr/>
              </p14:nvContentPartPr>
              <p14:xfrm>
                <a:off x="5331415" y="1977458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4CC1301-B15C-3652-F67E-7321AEA730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5295" y="19713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B730FB6-7833-9E10-CAA6-3B4B20CE8A53}"/>
                    </a:ext>
                  </a:extLst>
                </p14:cNvPr>
                <p14:cNvContentPartPr/>
                <p14:nvPr/>
              </p14:nvContentPartPr>
              <p14:xfrm>
                <a:off x="5188135" y="1938578"/>
                <a:ext cx="55080" cy="2462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B730FB6-7833-9E10-CAA6-3B4B20CE8A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82015" y="1932458"/>
                  <a:ext cx="67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16714D9-33C0-CA70-FEC3-5D2C14D90FED}"/>
                    </a:ext>
                  </a:extLst>
                </p14:cNvPr>
                <p14:cNvContentPartPr/>
                <p14:nvPr/>
              </p14:nvContentPartPr>
              <p14:xfrm>
                <a:off x="5218735" y="1889618"/>
                <a:ext cx="235080" cy="206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16714D9-33C0-CA70-FEC3-5D2C14D90F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12615" y="1883498"/>
                  <a:ext cx="247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9D498AC-AC97-9DC2-36C6-8CEE88137C87}"/>
                    </a:ext>
                  </a:extLst>
                </p14:cNvPr>
                <p14:cNvContentPartPr/>
                <p14:nvPr/>
              </p14:nvContentPartPr>
              <p14:xfrm>
                <a:off x="5445535" y="1967738"/>
                <a:ext cx="176400" cy="1062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9D498AC-AC97-9DC2-36C6-8CEE88137C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9415" y="1961618"/>
                  <a:ext cx="188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10A3D79-48E6-3C98-A26E-411586F38124}"/>
                    </a:ext>
                  </a:extLst>
                </p14:cNvPr>
                <p14:cNvContentPartPr/>
                <p14:nvPr/>
              </p14:nvContentPartPr>
              <p14:xfrm>
                <a:off x="5627335" y="1816538"/>
                <a:ext cx="12960" cy="2754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10A3D79-48E6-3C98-A26E-411586F381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21215" y="1810418"/>
                  <a:ext cx="25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78383EB-24C6-70B6-1337-9D9F5A5EE38C}"/>
                    </a:ext>
                  </a:extLst>
                </p14:cNvPr>
                <p14:cNvContentPartPr/>
                <p14:nvPr/>
              </p14:nvContentPartPr>
              <p14:xfrm>
                <a:off x="5532295" y="1909778"/>
                <a:ext cx="219600" cy="878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78383EB-24C6-70B6-1337-9D9F5A5EE3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26175" y="1903658"/>
                  <a:ext cx="231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31D7241-7462-53BB-23C1-37D8F78783FE}"/>
                    </a:ext>
                  </a:extLst>
                </p14:cNvPr>
                <p14:cNvContentPartPr/>
                <p14:nvPr/>
              </p14:nvContentPartPr>
              <p14:xfrm>
                <a:off x="5746855" y="1839578"/>
                <a:ext cx="120600" cy="225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31D7241-7462-53BB-23C1-37D8F78783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40735" y="1833458"/>
                  <a:ext cx="132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298F897-CF26-5042-E606-6188A6C531E3}"/>
                    </a:ext>
                  </a:extLst>
                </p14:cNvPr>
                <p14:cNvContentPartPr/>
                <p14:nvPr/>
              </p14:nvContentPartPr>
              <p14:xfrm>
                <a:off x="5884735" y="1968458"/>
                <a:ext cx="89280" cy="88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298F897-CF26-5042-E606-6188A6C531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78615" y="1962338"/>
                  <a:ext cx="101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E39FC3B-6B27-E238-4FCC-32C7E8FD4D1D}"/>
                    </a:ext>
                  </a:extLst>
                </p14:cNvPr>
                <p14:cNvContentPartPr/>
                <p14:nvPr/>
              </p14:nvContentPartPr>
              <p14:xfrm>
                <a:off x="6012175" y="1753898"/>
                <a:ext cx="183960" cy="3506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E39FC3B-6B27-E238-4FCC-32C7E8FD4D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6055" y="1747778"/>
                  <a:ext cx="19620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0836136-8137-C87E-5082-E8CF3FE62DC5}"/>
              </a:ext>
            </a:extLst>
          </p:cNvPr>
          <p:cNvGrpSpPr/>
          <p:nvPr/>
        </p:nvGrpSpPr>
        <p:grpSpPr>
          <a:xfrm>
            <a:off x="7219615" y="1870898"/>
            <a:ext cx="372600" cy="273600"/>
            <a:chOff x="7219615" y="1870898"/>
            <a:chExt cx="3726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9F07802-1187-D178-8377-618CC359C7F8}"/>
                    </a:ext>
                  </a:extLst>
                </p14:cNvPr>
                <p14:cNvContentPartPr/>
                <p14:nvPr/>
              </p14:nvContentPartPr>
              <p14:xfrm>
                <a:off x="7219615" y="1870898"/>
                <a:ext cx="159480" cy="273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9F07802-1187-D178-8377-618CC359C7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3495" y="1864778"/>
                  <a:ext cx="171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5F1F2F6-57D7-D37C-1400-CAA9E4EAB475}"/>
                    </a:ext>
                  </a:extLst>
                </p14:cNvPr>
                <p14:cNvContentPartPr/>
                <p14:nvPr/>
              </p14:nvContentPartPr>
              <p14:xfrm>
                <a:off x="7243735" y="2025338"/>
                <a:ext cx="131760" cy="442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5F1F2F6-57D7-D37C-1400-CAA9E4EAB4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37615" y="2019218"/>
                  <a:ext cx="144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5CA1D34-0851-B7AC-6BC0-7F7D56572BFD}"/>
                    </a:ext>
                  </a:extLst>
                </p14:cNvPr>
                <p14:cNvContentPartPr/>
                <p14:nvPr/>
              </p14:nvContentPartPr>
              <p14:xfrm>
                <a:off x="7379095" y="1923818"/>
                <a:ext cx="213120" cy="1933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5CA1D34-0851-B7AC-6BC0-7F7D56572B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2975" y="1917698"/>
                  <a:ext cx="22536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1F7F8A3-BD2F-0EA7-DD1C-7F758F548710}"/>
                  </a:ext>
                </a:extLst>
              </p14:cNvPr>
              <p14:cNvContentPartPr/>
              <p14:nvPr/>
            </p14:nvContentPartPr>
            <p14:xfrm>
              <a:off x="7833055" y="2073938"/>
              <a:ext cx="432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1F7F8A3-BD2F-0EA7-DD1C-7F758F5487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26935" y="2067818"/>
                <a:ext cx="165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B6B4DC-C8ED-71AE-DC28-287D9AF84635}"/>
              </a:ext>
            </a:extLst>
          </p:cNvPr>
          <p:cNvGrpSpPr/>
          <p:nvPr/>
        </p:nvGrpSpPr>
        <p:grpSpPr>
          <a:xfrm>
            <a:off x="667615" y="2549858"/>
            <a:ext cx="431640" cy="315360"/>
            <a:chOff x="667615" y="2549858"/>
            <a:chExt cx="43164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AEEDD58-1D29-5554-B171-58EDB7A60D63}"/>
                    </a:ext>
                  </a:extLst>
                </p14:cNvPr>
                <p14:cNvContentPartPr/>
                <p14:nvPr/>
              </p14:nvContentPartPr>
              <p14:xfrm>
                <a:off x="667615" y="2586218"/>
                <a:ext cx="144000" cy="972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AEEDD58-1D29-5554-B171-58EDB7A60D6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1495" y="2580098"/>
                  <a:ext cx="156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6D058B9-A758-996B-7101-D0A05957E104}"/>
                    </a:ext>
                  </a:extLst>
                </p14:cNvPr>
                <p14:cNvContentPartPr/>
                <p14:nvPr/>
              </p14:nvContentPartPr>
              <p14:xfrm>
                <a:off x="685255" y="2689538"/>
                <a:ext cx="194760" cy="72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6D058B9-A758-996B-7101-D0A05957E1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9135" y="2683418"/>
                  <a:ext cx="207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D00C9E1-D299-C175-8DA6-D35758148743}"/>
                    </a:ext>
                  </a:extLst>
                </p14:cNvPr>
                <p14:cNvContentPartPr/>
                <p14:nvPr/>
              </p14:nvContentPartPr>
              <p14:xfrm>
                <a:off x="774535" y="2789258"/>
                <a:ext cx="103320" cy="75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D00C9E1-D299-C175-8DA6-D3575814874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8415" y="2783138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E40B84A-463F-C297-6210-66CE1118D981}"/>
                    </a:ext>
                  </a:extLst>
                </p14:cNvPr>
                <p14:cNvContentPartPr/>
                <p14:nvPr/>
              </p14:nvContentPartPr>
              <p14:xfrm>
                <a:off x="912415" y="2549858"/>
                <a:ext cx="149400" cy="1879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E40B84A-463F-C297-6210-66CE1118D9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6295" y="2543738"/>
                  <a:ext cx="161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43B2FFB-2DF4-4179-CF88-2E60194DDCAB}"/>
                    </a:ext>
                  </a:extLst>
                </p14:cNvPr>
                <p14:cNvContentPartPr/>
                <p14:nvPr/>
              </p14:nvContentPartPr>
              <p14:xfrm>
                <a:off x="990535" y="2758298"/>
                <a:ext cx="108720" cy="846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43B2FFB-2DF4-4179-CF88-2E60194DDCA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4415" y="2752178"/>
                  <a:ext cx="1209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947F0F6-FAFA-0F61-9F3B-99D2D4353A30}"/>
              </a:ext>
            </a:extLst>
          </p:cNvPr>
          <p:cNvGrpSpPr/>
          <p:nvPr/>
        </p:nvGrpSpPr>
        <p:grpSpPr>
          <a:xfrm>
            <a:off x="2383735" y="2420618"/>
            <a:ext cx="1065600" cy="687600"/>
            <a:chOff x="2383735" y="2420618"/>
            <a:chExt cx="106560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F48FE67-90C6-66E1-34C6-A6766F2E5CE5}"/>
                    </a:ext>
                  </a:extLst>
                </p14:cNvPr>
                <p14:cNvContentPartPr/>
                <p14:nvPr/>
              </p14:nvContentPartPr>
              <p14:xfrm>
                <a:off x="2383735" y="2488298"/>
                <a:ext cx="91440" cy="1738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F48FE67-90C6-66E1-34C6-A6766F2E5C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77615" y="2482178"/>
                  <a:ext cx="103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1283DE5-18A3-F50B-7F87-600874DC85D6}"/>
                    </a:ext>
                  </a:extLst>
                </p14:cNvPr>
                <p14:cNvContentPartPr/>
                <p14:nvPr/>
              </p14:nvContentPartPr>
              <p14:xfrm>
                <a:off x="2472295" y="2565338"/>
                <a:ext cx="147960" cy="882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1283DE5-18A3-F50B-7F87-600874DC85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66175" y="2559218"/>
                  <a:ext cx="160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E1DE594-02A8-BE17-C13F-8B141577FFC6}"/>
                    </a:ext>
                  </a:extLst>
                </p14:cNvPr>
                <p14:cNvContentPartPr/>
                <p14:nvPr/>
              </p14:nvContentPartPr>
              <p14:xfrm>
                <a:off x="2607655" y="2537618"/>
                <a:ext cx="115200" cy="83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E1DE594-02A8-BE17-C13F-8B141577FFC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01535" y="2531498"/>
                  <a:ext cx="127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33733C9-806E-6929-7121-624C5570B41A}"/>
                    </a:ext>
                  </a:extLst>
                </p14:cNvPr>
                <p14:cNvContentPartPr/>
                <p14:nvPr/>
              </p14:nvContentPartPr>
              <p14:xfrm>
                <a:off x="2753455" y="2494418"/>
                <a:ext cx="37080" cy="2296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33733C9-806E-6929-7121-624C5570B4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47335" y="2488298"/>
                  <a:ext cx="49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5B94372-FFDB-34F2-27F9-E028A8F15ADB}"/>
                    </a:ext>
                  </a:extLst>
                </p14:cNvPr>
                <p14:cNvContentPartPr/>
                <p14:nvPr/>
              </p14:nvContentPartPr>
              <p14:xfrm>
                <a:off x="2732935" y="2516738"/>
                <a:ext cx="102600" cy="1040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5B94372-FFDB-34F2-27F9-E028A8F15AD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726815" y="2510618"/>
                  <a:ext cx="114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6F936F7-AC50-97B3-4B99-F714F5B7786D}"/>
                    </a:ext>
                  </a:extLst>
                </p14:cNvPr>
                <p14:cNvContentPartPr/>
                <p14:nvPr/>
              </p14:nvContentPartPr>
              <p14:xfrm>
                <a:off x="2918335" y="2420618"/>
                <a:ext cx="34560" cy="215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6F936F7-AC50-97B3-4B99-F714F5B7786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12215" y="2414498"/>
                  <a:ext cx="46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1F20ADB-279D-031C-97FB-DD50FED57EB9}"/>
                    </a:ext>
                  </a:extLst>
                </p14:cNvPr>
                <p14:cNvContentPartPr/>
                <p14:nvPr/>
              </p14:nvContentPartPr>
              <p14:xfrm>
                <a:off x="2987095" y="2548058"/>
                <a:ext cx="31320" cy="489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1F20ADB-279D-031C-97FB-DD50FED57EB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80975" y="2541938"/>
                  <a:ext cx="43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7DD9341-ED45-6B40-2871-1057D5F95863}"/>
                    </a:ext>
                  </a:extLst>
                </p14:cNvPr>
                <p14:cNvContentPartPr/>
                <p14:nvPr/>
              </p14:nvContentPartPr>
              <p14:xfrm>
                <a:off x="2981335" y="2449058"/>
                <a:ext cx="39240" cy="252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7DD9341-ED45-6B40-2871-1057D5F958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75215" y="2442938"/>
                  <a:ext cx="51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53F0323-0903-3A38-4209-C386B395FC39}"/>
                    </a:ext>
                  </a:extLst>
                </p14:cNvPr>
                <p14:cNvContentPartPr/>
                <p14:nvPr/>
              </p14:nvContentPartPr>
              <p14:xfrm>
                <a:off x="3077095" y="2450498"/>
                <a:ext cx="191520" cy="1710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53F0323-0903-3A38-4209-C386B395FC3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70975" y="2444378"/>
                  <a:ext cx="203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2AE0E0D-8F9D-85F3-80FA-D67E38D69590}"/>
                    </a:ext>
                  </a:extLst>
                </p14:cNvPr>
                <p14:cNvContentPartPr/>
                <p14:nvPr/>
              </p14:nvContentPartPr>
              <p14:xfrm>
                <a:off x="3096895" y="2585138"/>
                <a:ext cx="73440" cy="324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2AE0E0D-8F9D-85F3-80FA-D67E38D6959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90775" y="2579018"/>
                  <a:ext cx="85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79B407D-F1C3-3847-AEF0-D352D32F4D59}"/>
                    </a:ext>
                  </a:extLst>
                </p14:cNvPr>
                <p14:cNvContentPartPr/>
                <p14:nvPr/>
              </p14:nvContentPartPr>
              <p14:xfrm>
                <a:off x="3056935" y="2532938"/>
                <a:ext cx="9720" cy="6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79B407D-F1C3-3847-AEF0-D352D32F4D5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50815" y="2526818"/>
                  <a:ext cx="21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08070B6-D3DC-CA2C-514F-5008383C4415}"/>
                    </a:ext>
                  </a:extLst>
                </p14:cNvPr>
                <p14:cNvContentPartPr/>
                <p14:nvPr/>
              </p14:nvContentPartPr>
              <p14:xfrm>
                <a:off x="2958295" y="2530418"/>
                <a:ext cx="216360" cy="132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08070B6-D3DC-CA2C-514F-5008383C44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52175" y="2524298"/>
                  <a:ext cx="228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643B783-A64C-E8DE-9DC8-4563CD173C90}"/>
                    </a:ext>
                  </a:extLst>
                </p14:cNvPr>
                <p14:cNvContentPartPr/>
                <p14:nvPr/>
              </p14:nvContentPartPr>
              <p14:xfrm>
                <a:off x="3010855" y="2429978"/>
                <a:ext cx="241920" cy="6782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643B783-A64C-E8DE-9DC8-4563CD173C9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04735" y="2423858"/>
                  <a:ext cx="25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AA6D85C-32DA-3CEF-DE48-9EF6A4B58F29}"/>
                    </a:ext>
                  </a:extLst>
                </p14:cNvPr>
                <p14:cNvContentPartPr/>
                <p14:nvPr/>
              </p14:nvContentPartPr>
              <p14:xfrm>
                <a:off x="3355015" y="2423858"/>
                <a:ext cx="94320" cy="361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AA6D85C-32DA-3CEF-DE48-9EF6A4B58F2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48895" y="2417738"/>
                  <a:ext cx="10656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83904A-3019-A715-AFA3-FBB4308D6FF7}"/>
              </a:ext>
            </a:extLst>
          </p:cNvPr>
          <p:cNvGrpSpPr/>
          <p:nvPr/>
        </p:nvGrpSpPr>
        <p:grpSpPr>
          <a:xfrm>
            <a:off x="5274175" y="2358338"/>
            <a:ext cx="777240" cy="314640"/>
            <a:chOff x="5274175" y="2358338"/>
            <a:chExt cx="77724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BF6FEA2-78ED-E1EB-7AB4-89C108DC38A2}"/>
                    </a:ext>
                  </a:extLst>
                </p14:cNvPr>
                <p14:cNvContentPartPr/>
                <p14:nvPr/>
              </p14:nvContentPartPr>
              <p14:xfrm>
                <a:off x="5291815" y="2386058"/>
                <a:ext cx="45720" cy="2869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BF6FEA2-78ED-E1EB-7AB4-89C108DC38A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85695" y="2379938"/>
                  <a:ext cx="579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C4D69DF-FFD2-15BC-0E5D-CA0156EFAA93}"/>
                    </a:ext>
                  </a:extLst>
                </p14:cNvPr>
                <p14:cNvContentPartPr/>
                <p14:nvPr/>
              </p14:nvContentPartPr>
              <p14:xfrm>
                <a:off x="5274175" y="2438618"/>
                <a:ext cx="129600" cy="1231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C4D69DF-FFD2-15BC-0E5D-CA0156EFAA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68055" y="2432498"/>
                  <a:ext cx="141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B1D81758-CBBD-CA70-5EEF-377029FEF19D}"/>
                    </a:ext>
                  </a:extLst>
                </p14:cNvPr>
                <p14:cNvContentPartPr/>
                <p14:nvPr/>
              </p14:nvContentPartPr>
              <p14:xfrm>
                <a:off x="5476495" y="2401178"/>
                <a:ext cx="121680" cy="1792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B1D81758-CBBD-CA70-5EEF-377029FEF1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70375" y="2395058"/>
                  <a:ext cx="133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710A882-DB13-1EEE-E2F8-B80A8410A519}"/>
                    </a:ext>
                  </a:extLst>
                </p14:cNvPr>
                <p14:cNvContentPartPr/>
                <p14:nvPr/>
              </p14:nvContentPartPr>
              <p14:xfrm>
                <a:off x="5705095" y="2373458"/>
                <a:ext cx="101880" cy="2080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710A882-DB13-1EEE-E2F8-B80A8410A5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98975" y="2367338"/>
                  <a:ext cx="114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B4B282F-CAA0-1101-CA10-83895662AD8E}"/>
                    </a:ext>
                  </a:extLst>
                </p14:cNvPr>
                <p14:cNvContentPartPr/>
                <p14:nvPr/>
              </p14:nvContentPartPr>
              <p14:xfrm>
                <a:off x="5888335" y="2358338"/>
                <a:ext cx="163080" cy="266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B4B282F-CAA0-1101-CA10-83895662AD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82215" y="2352218"/>
                  <a:ext cx="175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B8594C8-9355-2189-80A9-A7EA99389176}"/>
                    </a:ext>
                  </a:extLst>
                </p14:cNvPr>
                <p14:cNvContentPartPr/>
                <p14:nvPr/>
              </p14:nvContentPartPr>
              <p14:xfrm>
                <a:off x="5938735" y="2400458"/>
                <a:ext cx="35280" cy="2440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B8594C8-9355-2189-80A9-A7EA993891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32615" y="2394338"/>
                  <a:ext cx="475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3E82F95-0CC7-E375-0AF6-3888A96D86DA}"/>
              </a:ext>
            </a:extLst>
          </p:cNvPr>
          <p:cNvGrpSpPr/>
          <p:nvPr/>
        </p:nvGrpSpPr>
        <p:grpSpPr>
          <a:xfrm>
            <a:off x="3509455" y="2359778"/>
            <a:ext cx="994680" cy="390600"/>
            <a:chOff x="3509455" y="2359778"/>
            <a:chExt cx="99468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4A125CD-6654-2397-378D-EBD6CC46E156}"/>
                    </a:ext>
                  </a:extLst>
                </p14:cNvPr>
                <p14:cNvContentPartPr/>
                <p14:nvPr/>
              </p14:nvContentPartPr>
              <p14:xfrm>
                <a:off x="3509455" y="2498738"/>
                <a:ext cx="110520" cy="1616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4A125CD-6654-2397-378D-EBD6CC46E15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03335" y="2492618"/>
                  <a:ext cx="122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0D03DD0-5517-3139-669E-1EB6CA4409B9}"/>
                    </a:ext>
                  </a:extLst>
                </p14:cNvPr>
                <p14:cNvContentPartPr/>
                <p14:nvPr/>
              </p14:nvContentPartPr>
              <p14:xfrm>
                <a:off x="3624295" y="2481458"/>
                <a:ext cx="112680" cy="1195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0D03DD0-5517-3139-669E-1EB6CA4409B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18175" y="2475338"/>
                  <a:ext cx="124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2A6E82D-C805-0312-73E4-40D0E6D08262}"/>
                    </a:ext>
                  </a:extLst>
                </p14:cNvPr>
                <p14:cNvContentPartPr/>
                <p14:nvPr/>
              </p14:nvContentPartPr>
              <p14:xfrm>
                <a:off x="3707815" y="2471378"/>
                <a:ext cx="132480" cy="279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2A6E82D-C805-0312-73E4-40D0E6D0826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01695" y="2465258"/>
                  <a:ext cx="1447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DC0D042-705C-A471-4772-4DA73D7B2D66}"/>
                    </a:ext>
                  </a:extLst>
                </p14:cNvPr>
                <p14:cNvContentPartPr/>
                <p14:nvPr/>
              </p14:nvContentPartPr>
              <p14:xfrm>
                <a:off x="3860095" y="2500898"/>
                <a:ext cx="25920" cy="1256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DC0D042-705C-A471-4772-4DA73D7B2D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53975" y="2494778"/>
                  <a:ext cx="38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B0E3BEF-F469-D530-E6E6-E27DABC12A9D}"/>
                    </a:ext>
                  </a:extLst>
                </p14:cNvPr>
                <p14:cNvContentPartPr/>
                <p14:nvPr/>
              </p14:nvContentPartPr>
              <p14:xfrm>
                <a:off x="3863335" y="2457698"/>
                <a:ext cx="14760" cy="18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B0E3BEF-F469-D530-E6E6-E27DABC12A9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57215" y="2451578"/>
                  <a:ext cx="270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A0F0144-1A66-D238-2AA1-7FBD874C27B8}"/>
                    </a:ext>
                  </a:extLst>
                </p14:cNvPr>
                <p14:cNvContentPartPr/>
                <p14:nvPr/>
              </p14:nvContentPartPr>
              <p14:xfrm>
                <a:off x="3930295" y="2453018"/>
                <a:ext cx="226800" cy="196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A0F0144-1A66-D238-2AA1-7FBD874C27B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24175" y="2446898"/>
                  <a:ext cx="239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6A7C70B-2B55-5F17-419C-18632D54C1A1}"/>
                    </a:ext>
                  </a:extLst>
                </p14:cNvPr>
                <p14:cNvContentPartPr/>
                <p14:nvPr/>
              </p14:nvContentPartPr>
              <p14:xfrm>
                <a:off x="4087975" y="2359778"/>
                <a:ext cx="50400" cy="256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6A7C70B-2B55-5F17-419C-18632D54C1A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81855" y="2353658"/>
                  <a:ext cx="62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DE00E80E-3F52-3ACB-7B1F-D479EE731429}"/>
                    </a:ext>
                  </a:extLst>
                </p14:cNvPr>
                <p14:cNvContentPartPr/>
                <p14:nvPr/>
              </p14:nvContentPartPr>
              <p14:xfrm>
                <a:off x="4168615" y="2470658"/>
                <a:ext cx="114480" cy="1324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DE00E80E-3F52-3ACB-7B1F-D479EE73142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62495" y="2464538"/>
                  <a:ext cx="126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A80C37F-371A-6422-9AC0-C6667E1DF35F}"/>
                    </a:ext>
                  </a:extLst>
                </p14:cNvPr>
                <p14:cNvContentPartPr/>
                <p14:nvPr/>
              </p14:nvContentPartPr>
              <p14:xfrm>
                <a:off x="4332415" y="2463458"/>
                <a:ext cx="171720" cy="1303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A80C37F-371A-6422-9AC0-C6667E1DF3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26295" y="2457338"/>
                  <a:ext cx="1839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340DF32-BD56-EF65-F5B1-2E4E21857C5F}"/>
              </a:ext>
            </a:extLst>
          </p:cNvPr>
          <p:cNvGrpSpPr/>
          <p:nvPr/>
        </p:nvGrpSpPr>
        <p:grpSpPr>
          <a:xfrm>
            <a:off x="7243375" y="2455178"/>
            <a:ext cx="1081080" cy="252000"/>
            <a:chOff x="7243375" y="2455178"/>
            <a:chExt cx="108108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DD51115-2416-AF10-2021-97E898C88D2F}"/>
                    </a:ext>
                  </a:extLst>
                </p14:cNvPr>
                <p14:cNvContentPartPr/>
                <p14:nvPr/>
              </p14:nvContentPartPr>
              <p14:xfrm>
                <a:off x="7243375" y="2455178"/>
                <a:ext cx="172080" cy="2433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DD51115-2416-AF10-2021-97E898C88D2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37255" y="2449058"/>
                  <a:ext cx="184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E8C1E81-929A-E73B-0006-A459F9443935}"/>
                    </a:ext>
                  </a:extLst>
                </p14:cNvPr>
                <p14:cNvContentPartPr/>
                <p14:nvPr/>
              </p14:nvContentPartPr>
              <p14:xfrm>
                <a:off x="7520935" y="2471378"/>
                <a:ext cx="196200" cy="169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E8C1E81-929A-E73B-0006-A459F944393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14815" y="2465258"/>
                  <a:ext cx="208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07F640B-1F8E-079E-0CFD-E3B356B645A2}"/>
                    </a:ext>
                  </a:extLst>
                </p14:cNvPr>
                <p14:cNvContentPartPr/>
                <p14:nvPr/>
              </p14:nvContentPartPr>
              <p14:xfrm>
                <a:off x="7561615" y="2539778"/>
                <a:ext cx="86040" cy="1292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07F640B-1F8E-079E-0CFD-E3B356B645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55495" y="2533658"/>
                  <a:ext cx="98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6C6A7A7-F054-EF91-BAB3-085062E3A963}"/>
                    </a:ext>
                  </a:extLst>
                </p14:cNvPr>
                <p14:cNvContentPartPr/>
                <p14:nvPr/>
              </p14:nvContentPartPr>
              <p14:xfrm>
                <a:off x="7713535" y="2537978"/>
                <a:ext cx="149760" cy="1692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6C6A7A7-F054-EF91-BAB3-085062E3A96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07415" y="2531858"/>
                  <a:ext cx="162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221A8700-ED64-51E7-F628-E340A20DC377}"/>
                    </a:ext>
                  </a:extLst>
                </p14:cNvPr>
                <p14:cNvContentPartPr/>
                <p14:nvPr/>
              </p14:nvContentPartPr>
              <p14:xfrm>
                <a:off x="7935295" y="2488298"/>
                <a:ext cx="104760" cy="1263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221A8700-ED64-51E7-F628-E340A20DC37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29175" y="2482178"/>
                  <a:ext cx="117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6B1241F-4958-BC6D-599D-829FC0E1ABCE}"/>
                    </a:ext>
                  </a:extLst>
                </p14:cNvPr>
                <p14:cNvContentPartPr/>
                <p14:nvPr/>
              </p14:nvContentPartPr>
              <p14:xfrm>
                <a:off x="8146975" y="2475338"/>
                <a:ext cx="19440" cy="1717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6B1241F-4958-BC6D-599D-829FC0E1ABC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40855" y="2469218"/>
                  <a:ext cx="31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91D22EA-F505-D076-D3B9-3A53EF19EF93}"/>
                    </a:ext>
                  </a:extLst>
                </p14:cNvPr>
                <p14:cNvContentPartPr/>
                <p14:nvPr/>
              </p14:nvContentPartPr>
              <p14:xfrm>
                <a:off x="8183695" y="2467778"/>
                <a:ext cx="140760" cy="1476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91D22EA-F505-D076-D3B9-3A53EF19EF9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7575" y="2461658"/>
                  <a:ext cx="1530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7BC3D02-11BF-FE25-0373-E676682CF591}"/>
              </a:ext>
            </a:extLst>
          </p:cNvPr>
          <p:cNvGrpSpPr/>
          <p:nvPr/>
        </p:nvGrpSpPr>
        <p:grpSpPr>
          <a:xfrm>
            <a:off x="8497615" y="2525738"/>
            <a:ext cx="399960" cy="69480"/>
            <a:chOff x="8497615" y="2525738"/>
            <a:chExt cx="39996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70C6F09-A11A-7402-3BC8-1EB59D6BE05C}"/>
                    </a:ext>
                  </a:extLst>
                </p14:cNvPr>
                <p14:cNvContentPartPr/>
                <p14:nvPr/>
              </p14:nvContentPartPr>
              <p14:xfrm>
                <a:off x="8497615" y="2585498"/>
                <a:ext cx="11520" cy="97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70C6F09-A11A-7402-3BC8-1EB59D6BE05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91495" y="2579378"/>
                  <a:ext cx="23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57C3107-98C7-FB86-CC55-26339F1CEEB2}"/>
                    </a:ext>
                  </a:extLst>
                </p14:cNvPr>
                <p14:cNvContentPartPr/>
                <p14:nvPr/>
              </p14:nvContentPartPr>
              <p14:xfrm>
                <a:off x="8644855" y="2525738"/>
                <a:ext cx="142200" cy="226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57C3107-98C7-FB86-CC55-26339F1CEEB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38735" y="2519618"/>
                  <a:ext cx="154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8E1D3EA-D5D8-1093-C028-A7D0DFFCA24B}"/>
                    </a:ext>
                  </a:extLst>
                </p14:cNvPr>
                <p14:cNvContentPartPr/>
                <p14:nvPr/>
              </p14:nvContentPartPr>
              <p14:xfrm>
                <a:off x="8850415" y="2531858"/>
                <a:ext cx="47160" cy="172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8E1D3EA-D5D8-1093-C028-A7D0DFFCA2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44295" y="2525738"/>
                  <a:ext cx="594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9669FA64-35C6-6D4A-8DB4-BF52DB53EF2F}"/>
                  </a:ext>
                </a:extLst>
              </p14:cNvPr>
              <p14:cNvContentPartPr/>
              <p14:nvPr/>
            </p14:nvContentPartPr>
            <p14:xfrm>
              <a:off x="9050575" y="2418098"/>
              <a:ext cx="176400" cy="33012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9669FA64-35C6-6D4A-8DB4-BF52DB53EF2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044455" y="2411978"/>
                <a:ext cx="18864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294839E-0432-00DF-F941-1D0EACF71588}"/>
              </a:ext>
            </a:extLst>
          </p:cNvPr>
          <p:cNvGrpSpPr/>
          <p:nvPr/>
        </p:nvGrpSpPr>
        <p:grpSpPr>
          <a:xfrm>
            <a:off x="658255" y="3198218"/>
            <a:ext cx="521280" cy="286200"/>
            <a:chOff x="658255" y="3198218"/>
            <a:chExt cx="5212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63B55C5-9455-B860-0A19-12DC5A07EFB0}"/>
                    </a:ext>
                  </a:extLst>
                </p14:cNvPr>
                <p14:cNvContentPartPr/>
                <p14:nvPr/>
              </p14:nvContentPartPr>
              <p14:xfrm>
                <a:off x="658255" y="3206858"/>
                <a:ext cx="153000" cy="1486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63B55C5-9455-B860-0A19-12DC5A07EFB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2135" y="3200738"/>
                  <a:ext cx="165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A86A774-1D13-3B0E-E430-11C93DD61E79}"/>
                    </a:ext>
                  </a:extLst>
                </p14:cNvPr>
                <p14:cNvContentPartPr/>
                <p14:nvPr/>
              </p14:nvContentPartPr>
              <p14:xfrm>
                <a:off x="791095" y="3317738"/>
                <a:ext cx="75240" cy="640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A86A774-1D13-3B0E-E430-11C93DD61E7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4975" y="3311618"/>
                  <a:ext cx="87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2707C541-88B2-FA9E-B96C-0B6075AB9F15}"/>
                    </a:ext>
                  </a:extLst>
                </p14:cNvPr>
                <p14:cNvContentPartPr/>
                <p14:nvPr/>
              </p14:nvContentPartPr>
              <p14:xfrm>
                <a:off x="779575" y="3368498"/>
                <a:ext cx="175320" cy="115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2707C541-88B2-FA9E-B96C-0B6075AB9F1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3455" y="3362378"/>
                  <a:ext cx="187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DABB8E9-7B63-41C4-8008-D194CA30E555}"/>
                    </a:ext>
                  </a:extLst>
                </p14:cNvPr>
                <p14:cNvContentPartPr/>
                <p14:nvPr/>
              </p14:nvContentPartPr>
              <p14:xfrm>
                <a:off x="892255" y="3198218"/>
                <a:ext cx="207360" cy="2624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DABB8E9-7B63-41C4-8008-D194CA30E55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86135" y="3192098"/>
                  <a:ext cx="219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D65E26BE-43A3-64D7-83F4-76E6D82EF363}"/>
                    </a:ext>
                  </a:extLst>
                </p14:cNvPr>
                <p14:cNvContentPartPr/>
                <p14:nvPr/>
              </p14:nvContentPartPr>
              <p14:xfrm>
                <a:off x="1129855" y="3250778"/>
                <a:ext cx="49680" cy="2084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D65E26BE-43A3-64D7-83F4-76E6D82EF3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23735" y="3244658"/>
                  <a:ext cx="6192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F58F89F-8D43-F9C0-CFAD-7AFC7322615C}"/>
              </a:ext>
            </a:extLst>
          </p:cNvPr>
          <p:cNvGrpSpPr/>
          <p:nvPr/>
        </p:nvGrpSpPr>
        <p:grpSpPr>
          <a:xfrm>
            <a:off x="5295055" y="3016418"/>
            <a:ext cx="767520" cy="268200"/>
            <a:chOff x="5295055" y="3016418"/>
            <a:chExt cx="7675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AEE4E8AD-9026-563A-434D-DA334633E8FD}"/>
                    </a:ext>
                  </a:extLst>
                </p14:cNvPr>
                <p14:cNvContentPartPr/>
                <p14:nvPr/>
              </p14:nvContentPartPr>
              <p14:xfrm>
                <a:off x="5295055" y="3022538"/>
                <a:ext cx="178200" cy="1940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AEE4E8AD-9026-563A-434D-DA334633E8F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88935" y="3016418"/>
                  <a:ext cx="190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6289D65-FE4A-0B5A-2B50-34DAECE7BB10}"/>
                    </a:ext>
                  </a:extLst>
                </p14:cNvPr>
                <p14:cNvContentPartPr/>
                <p14:nvPr/>
              </p14:nvContentPartPr>
              <p14:xfrm>
                <a:off x="5385775" y="3125858"/>
                <a:ext cx="184320" cy="990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6289D65-FE4A-0B5A-2B50-34DAECE7BB1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79655" y="3119738"/>
                  <a:ext cx="196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7EA5EC4-D46F-1E73-FD8A-F8F32E6AF68A}"/>
                    </a:ext>
                  </a:extLst>
                </p14:cNvPr>
                <p14:cNvContentPartPr/>
                <p14:nvPr/>
              </p14:nvContentPartPr>
              <p14:xfrm>
                <a:off x="5600695" y="3021098"/>
                <a:ext cx="165240" cy="36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7EA5EC4-D46F-1E73-FD8A-F8F32E6AF68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94575" y="3014978"/>
                  <a:ext cx="177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AD9E0A7-E047-1D21-12BB-53114822C597}"/>
                    </a:ext>
                  </a:extLst>
                </p14:cNvPr>
                <p14:cNvContentPartPr/>
                <p14:nvPr/>
              </p14:nvContentPartPr>
              <p14:xfrm>
                <a:off x="5637775" y="3090578"/>
                <a:ext cx="122400" cy="1292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AD9E0A7-E047-1D21-12BB-53114822C59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31655" y="3084458"/>
                  <a:ext cx="134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9A6E0D76-CA4B-C04D-D6D8-129FAFEA63BE}"/>
                    </a:ext>
                  </a:extLst>
                </p14:cNvPr>
                <p14:cNvContentPartPr/>
                <p14:nvPr/>
              </p14:nvContentPartPr>
              <p14:xfrm>
                <a:off x="5668735" y="3016418"/>
                <a:ext cx="393840" cy="1357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9A6E0D76-CA4B-C04D-D6D8-129FAFEA63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62615" y="3010298"/>
                  <a:ext cx="40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A034065-D950-3B2E-B5C9-2AE41FC5DE29}"/>
                    </a:ext>
                  </a:extLst>
                </p14:cNvPr>
                <p14:cNvContentPartPr/>
                <p14:nvPr/>
              </p14:nvContentPartPr>
              <p14:xfrm>
                <a:off x="5983375" y="3075458"/>
                <a:ext cx="12240" cy="2091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A034065-D950-3B2E-B5C9-2AE41FC5DE2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77255" y="3069338"/>
                  <a:ext cx="2448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CF72288D-5DA5-0CCE-68CF-2FABC7D7DBD8}"/>
                  </a:ext>
                </a:extLst>
              </p14:cNvPr>
              <p14:cNvContentPartPr/>
              <p14:nvPr/>
            </p14:nvContentPartPr>
            <p14:xfrm>
              <a:off x="9734935" y="1557698"/>
              <a:ext cx="33840" cy="1008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CF72288D-5DA5-0CCE-68CF-2FABC7D7DBD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728815" y="1551578"/>
                <a:ext cx="46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44B2398E-0DB9-7289-7ED2-1134F8CFB720}"/>
                  </a:ext>
                </a:extLst>
              </p14:cNvPr>
              <p14:cNvContentPartPr/>
              <p14:nvPr/>
            </p14:nvContentPartPr>
            <p14:xfrm>
              <a:off x="9130135" y="1796738"/>
              <a:ext cx="200520" cy="20052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44B2398E-0DB9-7289-7ED2-1134F8CFB72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124015" y="1790618"/>
                <a:ext cx="21276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E8E52A8-F147-5E36-6591-117429769409}"/>
              </a:ext>
            </a:extLst>
          </p:cNvPr>
          <p:cNvGrpSpPr/>
          <p:nvPr/>
        </p:nvGrpSpPr>
        <p:grpSpPr>
          <a:xfrm>
            <a:off x="7398895" y="3021458"/>
            <a:ext cx="907920" cy="294840"/>
            <a:chOff x="7398895" y="3021458"/>
            <a:chExt cx="9079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F49D43A1-497D-5A61-542D-A49FCA071CC2}"/>
                    </a:ext>
                  </a:extLst>
                </p14:cNvPr>
                <p14:cNvContentPartPr/>
                <p14:nvPr/>
              </p14:nvContentPartPr>
              <p14:xfrm>
                <a:off x="7398895" y="3063578"/>
                <a:ext cx="232920" cy="4500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F49D43A1-497D-5A61-542D-A49FCA071CC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92775" y="3057458"/>
                  <a:ext cx="245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6155575F-506F-165D-1249-E88AE13D6E38}"/>
                    </a:ext>
                  </a:extLst>
                </p14:cNvPr>
                <p14:cNvContentPartPr/>
                <p14:nvPr/>
              </p14:nvContentPartPr>
              <p14:xfrm>
                <a:off x="7434895" y="3112178"/>
                <a:ext cx="180360" cy="20412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6155575F-506F-165D-1249-E88AE13D6E3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428775" y="3106058"/>
                  <a:ext cx="192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544A1B49-5D91-C69A-8B48-78B5D914EE85}"/>
                    </a:ext>
                  </a:extLst>
                </p14:cNvPr>
                <p14:cNvContentPartPr/>
                <p14:nvPr/>
              </p14:nvContentPartPr>
              <p14:xfrm>
                <a:off x="7616335" y="3039458"/>
                <a:ext cx="158040" cy="2322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544A1B49-5D91-C69A-8B48-78B5D914EE8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610215" y="3033338"/>
                  <a:ext cx="170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78802488-E84B-480C-3601-CC2F85540823}"/>
                    </a:ext>
                  </a:extLst>
                </p14:cNvPr>
                <p14:cNvContentPartPr/>
                <p14:nvPr/>
              </p14:nvContentPartPr>
              <p14:xfrm>
                <a:off x="7825135" y="3073658"/>
                <a:ext cx="133560" cy="1630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78802488-E84B-480C-3601-CC2F8554082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19015" y="3067538"/>
                  <a:ext cx="145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7180A8C5-8722-7FD5-DF7B-B12CD5724B4A}"/>
                    </a:ext>
                  </a:extLst>
                </p14:cNvPr>
                <p14:cNvContentPartPr/>
                <p14:nvPr/>
              </p14:nvContentPartPr>
              <p14:xfrm>
                <a:off x="8092975" y="3023618"/>
                <a:ext cx="26640" cy="22104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180A8C5-8722-7FD5-DF7B-B12CD5724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086855" y="3017498"/>
                  <a:ext cx="38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EE220038-209F-A36D-9FC0-E14EAC7AE054}"/>
                    </a:ext>
                  </a:extLst>
                </p14:cNvPr>
                <p14:cNvContentPartPr/>
                <p14:nvPr/>
              </p14:nvContentPartPr>
              <p14:xfrm>
                <a:off x="8082535" y="3021458"/>
                <a:ext cx="224280" cy="1994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EE220038-209F-A36D-9FC0-E14EAC7AE05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76415" y="3015338"/>
                  <a:ext cx="23652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4B307514-5798-6F4D-64DE-533D253917B6}"/>
                  </a:ext>
                </a:extLst>
              </p14:cNvPr>
              <p14:cNvContentPartPr/>
              <p14:nvPr/>
            </p14:nvContentPartPr>
            <p14:xfrm>
              <a:off x="8501575" y="3211538"/>
              <a:ext cx="360" cy="36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4B307514-5798-6F4D-64DE-533D253917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95455" y="320541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9F2202-0084-B228-6756-8C1B2F7AC37E}"/>
              </a:ext>
            </a:extLst>
          </p:cNvPr>
          <p:cNvGrpSpPr/>
          <p:nvPr/>
        </p:nvGrpSpPr>
        <p:grpSpPr>
          <a:xfrm>
            <a:off x="685255" y="3733538"/>
            <a:ext cx="797040" cy="392400"/>
            <a:chOff x="685255" y="3733538"/>
            <a:chExt cx="79704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F3342E0F-EC27-D940-D53E-2CA38DA3B799}"/>
                    </a:ext>
                  </a:extLst>
                </p14:cNvPr>
                <p14:cNvContentPartPr/>
                <p14:nvPr/>
              </p14:nvContentPartPr>
              <p14:xfrm>
                <a:off x="685255" y="3818498"/>
                <a:ext cx="81720" cy="2444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F3342E0F-EC27-D940-D53E-2CA38DA3B79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9135" y="3812378"/>
                  <a:ext cx="93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C41774B-D3B0-9D2A-A346-DF7636EB375F}"/>
                    </a:ext>
                  </a:extLst>
                </p14:cNvPr>
                <p14:cNvContentPartPr/>
                <p14:nvPr/>
              </p14:nvContentPartPr>
              <p14:xfrm>
                <a:off x="799015" y="3903818"/>
                <a:ext cx="68040" cy="8712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C41774B-D3B0-9D2A-A346-DF7636EB375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2895" y="3897698"/>
                  <a:ext cx="8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C1A12C0F-A77D-C3B5-4346-DC14D26C5D65}"/>
                    </a:ext>
                  </a:extLst>
                </p14:cNvPr>
                <p14:cNvContentPartPr/>
                <p14:nvPr/>
              </p14:nvContentPartPr>
              <p14:xfrm>
                <a:off x="907375" y="3821018"/>
                <a:ext cx="81720" cy="1526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C1A12C0F-A77D-C3B5-4346-DC14D26C5D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1255" y="3814898"/>
                  <a:ext cx="93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DABAC51D-DDD9-23BE-4A49-CD9F446D8F05}"/>
                    </a:ext>
                  </a:extLst>
                </p14:cNvPr>
                <p14:cNvContentPartPr/>
                <p14:nvPr/>
              </p14:nvContentPartPr>
              <p14:xfrm>
                <a:off x="878215" y="4060418"/>
                <a:ext cx="106920" cy="655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ABAC51D-DDD9-23BE-4A49-CD9F446D8F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2095" y="4054298"/>
                  <a:ext cx="119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1332739-5772-9454-2750-2E4904E7E243}"/>
                    </a:ext>
                  </a:extLst>
                </p14:cNvPr>
                <p14:cNvContentPartPr/>
                <p14:nvPr/>
              </p14:nvContentPartPr>
              <p14:xfrm>
                <a:off x="1039855" y="3808058"/>
                <a:ext cx="182160" cy="2552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1332739-5772-9454-2750-2E4904E7E2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3735" y="3801938"/>
                  <a:ext cx="194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48D5D89-C32B-2314-187E-146F424AC398}"/>
                    </a:ext>
                  </a:extLst>
                </p14:cNvPr>
                <p14:cNvContentPartPr/>
                <p14:nvPr/>
              </p14:nvContentPartPr>
              <p14:xfrm>
                <a:off x="1232815" y="3812378"/>
                <a:ext cx="104760" cy="1666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48D5D89-C32B-2314-187E-146F424AC3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26695" y="3806258"/>
                  <a:ext cx="117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E88D0685-6804-D5CC-E5AE-4C2D450C8124}"/>
                    </a:ext>
                  </a:extLst>
                </p14:cNvPr>
                <p14:cNvContentPartPr/>
                <p14:nvPr/>
              </p14:nvContentPartPr>
              <p14:xfrm>
                <a:off x="1417495" y="3733538"/>
                <a:ext cx="64800" cy="335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E88D0685-6804-D5CC-E5AE-4C2D450C812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11375" y="3727418"/>
                  <a:ext cx="7704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97F3BF4D-5102-A5F4-2428-664D52E39200}"/>
              </a:ext>
            </a:extLst>
          </p:cNvPr>
          <p:cNvGrpSpPr/>
          <p:nvPr/>
        </p:nvGrpSpPr>
        <p:grpSpPr>
          <a:xfrm>
            <a:off x="5259055" y="3511778"/>
            <a:ext cx="1257480" cy="328320"/>
            <a:chOff x="5259055" y="3511778"/>
            <a:chExt cx="125748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F4D02159-8FE0-734D-B61A-642107686F86}"/>
                    </a:ext>
                  </a:extLst>
                </p14:cNvPr>
                <p14:cNvContentPartPr/>
                <p14:nvPr/>
              </p14:nvContentPartPr>
              <p14:xfrm>
                <a:off x="5259055" y="3602138"/>
                <a:ext cx="41760" cy="2379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F4D02159-8FE0-734D-B61A-642107686F8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52935" y="3596018"/>
                  <a:ext cx="54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A90D9145-5BCD-B875-0454-3D9A938842B7}"/>
                    </a:ext>
                  </a:extLst>
                </p14:cNvPr>
                <p14:cNvContentPartPr/>
                <p14:nvPr/>
              </p14:nvContentPartPr>
              <p14:xfrm>
                <a:off x="5286775" y="3640658"/>
                <a:ext cx="162720" cy="19368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A90D9145-5BCD-B875-0454-3D9A938842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80655" y="3634538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A1897AE8-D2BA-0B3D-3C24-422B2FE4E669}"/>
                    </a:ext>
                  </a:extLst>
                </p14:cNvPr>
                <p14:cNvContentPartPr/>
                <p14:nvPr/>
              </p14:nvContentPartPr>
              <p14:xfrm>
                <a:off x="5472535" y="3575858"/>
                <a:ext cx="156600" cy="684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A1897AE8-D2BA-0B3D-3C24-422B2FE4E6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66415" y="3569738"/>
                  <a:ext cx="168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2A5F423-BE61-EAD6-5E0B-770E1C9CFF72}"/>
                    </a:ext>
                  </a:extLst>
                </p14:cNvPr>
                <p14:cNvContentPartPr/>
                <p14:nvPr/>
              </p14:nvContentPartPr>
              <p14:xfrm>
                <a:off x="5509615" y="3608978"/>
                <a:ext cx="136080" cy="20340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2A5F423-BE61-EAD6-5E0B-770E1C9CFF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03495" y="3602858"/>
                  <a:ext cx="148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0E7C6391-D95F-FDBC-8EE7-7C654DFB2EF9}"/>
                    </a:ext>
                  </a:extLst>
                </p14:cNvPr>
                <p14:cNvContentPartPr/>
                <p14:nvPr/>
              </p14:nvContentPartPr>
              <p14:xfrm>
                <a:off x="5530855" y="3590618"/>
                <a:ext cx="359640" cy="2246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0E7C6391-D95F-FDBC-8EE7-7C654DFB2EF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24735" y="3584498"/>
                  <a:ext cx="371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3D816E69-022D-576B-75EF-2429E68511C8}"/>
                    </a:ext>
                  </a:extLst>
                </p14:cNvPr>
                <p14:cNvContentPartPr/>
                <p14:nvPr/>
              </p14:nvContentPartPr>
              <p14:xfrm>
                <a:off x="5814175" y="3547058"/>
                <a:ext cx="219600" cy="22968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3D816E69-022D-576B-75EF-2429E68511C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08055" y="3540938"/>
                  <a:ext cx="231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E2E96E40-90F0-B6D4-8C8C-B2BE97B4F98D}"/>
                    </a:ext>
                  </a:extLst>
                </p14:cNvPr>
                <p14:cNvContentPartPr/>
                <p14:nvPr/>
              </p14:nvContentPartPr>
              <p14:xfrm>
                <a:off x="5941975" y="3644258"/>
                <a:ext cx="118440" cy="522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E2E96E40-90F0-B6D4-8C8C-B2BE97B4F98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35855" y="3638138"/>
                  <a:ext cx="130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266E03D6-8DF7-D1E7-634D-77F1025CB4DB}"/>
                    </a:ext>
                  </a:extLst>
                </p14:cNvPr>
                <p14:cNvContentPartPr/>
                <p14:nvPr/>
              </p14:nvContentPartPr>
              <p14:xfrm>
                <a:off x="6114775" y="3519698"/>
                <a:ext cx="159840" cy="25704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266E03D6-8DF7-D1E7-634D-77F1025CB4D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08655" y="3513578"/>
                  <a:ext cx="17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EF4FDB16-50E0-2070-7C0D-5AF9890659BC}"/>
                    </a:ext>
                  </a:extLst>
                </p14:cNvPr>
                <p14:cNvContentPartPr/>
                <p14:nvPr/>
              </p14:nvContentPartPr>
              <p14:xfrm>
                <a:off x="6310615" y="3511778"/>
                <a:ext cx="170640" cy="2329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EF4FDB16-50E0-2070-7C0D-5AF9890659B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04495" y="3505658"/>
                  <a:ext cx="182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24BBA4C4-4E9E-C65B-E0CC-393458305E04}"/>
                    </a:ext>
                  </a:extLst>
                </p14:cNvPr>
                <p14:cNvContentPartPr/>
                <p14:nvPr/>
              </p14:nvContentPartPr>
              <p14:xfrm>
                <a:off x="6359215" y="3625898"/>
                <a:ext cx="157320" cy="396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24BBA4C4-4E9E-C65B-E0CC-393458305E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53095" y="3619778"/>
                  <a:ext cx="1695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48DD708-618F-7C5C-36AE-6ADD5209F4E5}"/>
              </a:ext>
            </a:extLst>
          </p:cNvPr>
          <p:cNvGrpSpPr/>
          <p:nvPr/>
        </p:nvGrpSpPr>
        <p:grpSpPr>
          <a:xfrm>
            <a:off x="7518415" y="3538418"/>
            <a:ext cx="739440" cy="378360"/>
            <a:chOff x="7518415" y="3538418"/>
            <a:chExt cx="73944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50EF0051-8CDE-5C43-1862-EDA7A0719CCB}"/>
                    </a:ext>
                  </a:extLst>
                </p14:cNvPr>
                <p14:cNvContentPartPr/>
                <p14:nvPr/>
              </p14:nvContentPartPr>
              <p14:xfrm>
                <a:off x="7518415" y="3584498"/>
                <a:ext cx="168840" cy="223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50EF0051-8CDE-5C43-1862-EDA7A0719C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12295" y="3578378"/>
                  <a:ext cx="181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56A7CB3C-D774-E81C-9951-25E7D7A53859}"/>
                    </a:ext>
                  </a:extLst>
                </p14:cNvPr>
                <p14:cNvContentPartPr/>
                <p14:nvPr/>
              </p14:nvContentPartPr>
              <p14:xfrm>
                <a:off x="7585375" y="3538418"/>
                <a:ext cx="223560" cy="3783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56A7CB3C-D774-E81C-9951-25E7D7A538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79255" y="3532298"/>
                  <a:ext cx="2358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4C9F2723-DEB4-B988-D9C5-595170EA61CA}"/>
                    </a:ext>
                  </a:extLst>
                </p14:cNvPr>
                <p14:cNvContentPartPr/>
                <p14:nvPr/>
              </p14:nvContentPartPr>
              <p14:xfrm>
                <a:off x="7891375" y="3791498"/>
                <a:ext cx="217800" cy="3384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4C9F2723-DEB4-B988-D9C5-595170EA61C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85255" y="3785378"/>
                  <a:ext cx="230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BADCA2D9-4DFC-4E4A-76A1-7D8DDAE8CFC3}"/>
                    </a:ext>
                  </a:extLst>
                </p14:cNvPr>
                <p14:cNvContentPartPr/>
                <p14:nvPr/>
              </p14:nvContentPartPr>
              <p14:xfrm>
                <a:off x="8236975" y="3725258"/>
                <a:ext cx="20880" cy="9900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BADCA2D9-4DFC-4E4A-76A1-7D8DDAE8CF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30855" y="3719138"/>
                  <a:ext cx="331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A50121D-707E-E5E7-3016-B404DA5FFE5F}"/>
              </a:ext>
            </a:extLst>
          </p:cNvPr>
          <p:cNvGrpSpPr/>
          <p:nvPr/>
        </p:nvGrpSpPr>
        <p:grpSpPr>
          <a:xfrm>
            <a:off x="8414815" y="3468938"/>
            <a:ext cx="433440" cy="347040"/>
            <a:chOff x="8414815" y="3468938"/>
            <a:chExt cx="4334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61FB5FDF-7678-67B9-7ADF-9F159871D895}"/>
                    </a:ext>
                  </a:extLst>
                </p14:cNvPr>
                <p14:cNvContentPartPr/>
                <p14:nvPr/>
              </p14:nvContentPartPr>
              <p14:xfrm>
                <a:off x="8414815" y="3701498"/>
                <a:ext cx="198000" cy="4320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61FB5FDF-7678-67B9-7ADF-9F159871D8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08695" y="3695378"/>
                  <a:ext cx="210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AAC841D1-AD78-A20F-A2AF-A36922D16C0F}"/>
                    </a:ext>
                  </a:extLst>
                </p14:cNvPr>
                <p14:cNvContentPartPr/>
                <p14:nvPr/>
              </p14:nvContentPartPr>
              <p14:xfrm>
                <a:off x="8728735" y="3468938"/>
                <a:ext cx="119520" cy="34704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AAC841D1-AD78-A20F-A2AF-A36922D16C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22615" y="3462818"/>
                  <a:ext cx="131760" cy="35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F605A3D0-4AC0-ED1C-C522-8C6085D5631D}"/>
                  </a:ext>
                </a:extLst>
              </p14:cNvPr>
              <p14:cNvContentPartPr/>
              <p14:nvPr/>
            </p14:nvContentPartPr>
            <p14:xfrm>
              <a:off x="9149215" y="3737498"/>
              <a:ext cx="360" cy="360"/>
            </p14:xfrm>
          </p:contentPart>
        </mc:Choice>
        <mc:Fallback xmlns=""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F605A3D0-4AC0-ED1C-C522-8C6085D563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43095" y="373137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CF0F631-B705-0954-A8D8-DCA0C5B2EDA2}"/>
              </a:ext>
            </a:extLst>
          </p:cNvPr>
          <p:cNvGrpSpPr/>
          <p:nvPr/>
        </p:nvGrpSpPr>
        <p:grpSpPr>
          <a:xfrm>
            <a:off x="794335" y="4300538"/>
            <a:ext cx="579960" cy="522000"/>
            <a:chOff x="794335" y="4300538"/>
            <a:chExt cx="57996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A1DF1AF0-5A3A-8AC7-F8D6-4F1D901C2594}"/>
                    </a:ext>
                  </a:extLst>
                </p14:cNvPr>
                <p14:cNvContentPartPr/>
                <p14:nvPr/>
              </p14:nvContentPartPr>
              <p14:xfrm>
                <a:off x="794335" y="4300538"/>
                <a:ext cx="147960" cy="1612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A1DF1AF0-5A3A-8AC7-F8D6-4F1D901C259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8215" y="4294418"/>
                  <a:ext cx="160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C2810954-5CCF-4B42-2F83-EAA2008C63C5}"/>
                    </a:ext>
                  </a:extLst>
                </p14:cNvPr>
                <p14:cNvContentPartPr/>
                <p14:nvPr/>
              </p14:nvContentPartPr>
              <p14:xfrm>
                <a:off x="804775" y="4449578"/>
                <a:ext cx="109440" cy="1000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C2810954-5CCF-4B42-2F83-EAA2008C63C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98655" y="4443458"/>
                  <a:ext cx="12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5B8A77AD-ECF3-645D-2D63-86F9274013D2}"/>
                    </a:ext>
                  </a:extLst>
                </p14:cNvPr>
                <p14:cNvContentPartPr/>
                <p14:nvPr/>
              </p14:nvContentPartPr>
              <p14:xfrm>
                <a:off x="800815" y="4542098"/>
                <a:ext cx="272160" cy="20448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5B8A77AD-ECF3-645D-2D63-86F9274013D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4695" y="4535978"/>
                  <a:ext cx="284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1FBA849D-AE65-7CBC-4B22-3A623BD09D3B}"/>
                    </a:ext>
                  </a:extLst>
                </p14:cNvPr>
                <p14:cNvContentPartPr/>
                <p14:nvPr/>
              </p14:nvContentPartPr>
              <p14:xfrm>
                <a:off x="999175" y="4370018"/>
                <a:ext cx="168480" cy="23688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1FBA849D-AE65-7CBC-4B22-3A623BD09D3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93055" y="4363898"/>
                  <a:ext cx="180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BCCB494A-64D5-9ED6-7C66-0EAA9A974C41}"/>
                    </a:ext>
                  </a:extLst>
                </p14:cNvPr>
                <p14:cNvContentPartPr/>
                <p14:nvPr/>
              </p14:nvContentPartPr>
              <p14:xfrm>
                <a:off x="1133815" y="4366778"/>
                <a:ext cx="216360" cy="26892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BCCB494A-64D5-9ED6-7C66-0EAA9A974C4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27695" y="4360658"/>
                  <a:ext cx="228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1A8C7237-6876-7AF9-0BFA-18BA2B464DE1}"/>
                    </a:ext>
                  </a:extLst>
                </p14:cNvPr>
                <p14:cNvContentPartPr/>
                <p14:nvPr/>
              </p14:nvContentPartPr>
              <p14:xfrm>
                <a:off x="1212655" y="4722818"/>
                <a:ext cx="161640" cy="9972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1A8C7237-6876-7AF9-0BFA-18BA2B464DE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206535" y="4716698"/>
                  <a:ext cx="173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F752E532-50E8-70AD-8801-0BC666B90881}"/>
                    </a:ext>
                  </a:extLst>
                </p14:cNvPr>
                <p14:cNvContentPartPr/>
                <p14:nvPr/>
              </p14:nvContentPartPr>
              <p14:xfrm>
                <a:off x="995215" y="4347698"/>
                <a:ext cx="219240" cy="7920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F752E532-50E8-70AD-8801-0BC666B9088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89095" y="4341578"/>
                  <a:ext cx="23148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A189DBA3-5F65-E329-4DF7-99B41E0DF9CC}"/>
              </a:ext>
            </a:extLst>
          </p:cNvPr>
          <p:cNvGrpSpPr/>
          <p:nvPr/>
        </p:nvGrpSpPr>
        <p:grpSpPr>
          <a:xfrm>
            <a:off x="5246455" y="4299818"/>
            <a:ext cx="791280" cy="520560"/>
            <a:chOff x="5246455" y="4299818"/>
            <a:chExt cx="79128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10FEEE8-1BB4-7D32-CE53-63025733060E}"/>
                    </a:ext>
                  </a:extLst>
                </p14:cNvPr>
                <p14:cNvContentPartPr/>
                <p14:nvPr/>
              </p14:nvContentPartPr>
              <p14:xfrm>
                <a:off x="5247175" y="4348418"/>
                <a:ext cx="70560" cy="4719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10FEEE8-1BB4-7D32-CE53-63025733060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241055" y="4342298"/>
                  <a:ext cx="828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C9EDEBD7-E5B9-D4ED-E846-3B0713F4F3D8}"/>
                    </a:ext>
                  </a:extLst>
                </p14:cNvPr>
                <p14:cNvContentPartPr/>
                <p14:nvPr/>
              </p14:nvContentPartPr>
              <p14:xfrm>
                <a:off x="5246455" y="4381538"/>
                <a:ext cx="151560" cy="19044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C9EDEBD7-E5B9-D4ED-E846-3B0713F4F3D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40335" y="4375418"/>
                  <a:ext cx="163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3C7E1EF1-C5E9-ACF5-0429-27543B14515D}"/>
                    </a:ext>
                  </a:extLst>
                </p14:cNvPr>
                <p14:cNvContentPartPr/>
                <p14:nvPr/>
              </p14:nvContentPartPr>
              <p14:xfrm>
                <a:off x="5458855" y="4367858"/>
                <a:ext cx="286560" cy="26172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3C7E1EF1-C5E9-ACF5-0429-27543B14515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452735" y="4361738"/>
                  <a:ext cx="298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9C8C0BB3-3CB7-7864-D894-096F1D948984}"/>
                    </a:ext>
                  </a:extLst>
                </p14:cNvPr>
                <p14:cNvContentPartPr/>
                <p14:nvPr/>
              </p14:nvContentPartPr>
              <p14:xfrm>
                <a:off x="5751535" y="4299818"/>
                <a:ext cx="286200" cy="4500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9C8C0BB3-3CB7-7864-D894-096F1D94898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745415" y="4293698"/>
                  <a:ext cx="298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73EFDA0F-B3CB-C5E5-E6A7-F8BE774E6C65}"/>
                    </a:ext>
                  </a:extLst>
                </p14:cNvPr>
                <p14:cNvContentPartPr/>
                <p14:nvPr/>
              </p14:nvContentPartPr>
              <p14:xfrm>
                <a:off x="5909215" y="4349858"/>
                <a:ext cx="39600" cy="3452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73EFDA0F-B3CB-C5E5-E6A7-F8BE774E6C6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03095" y="4343738"/>
                  <a:ext cx="518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4B739BFE-9DBE-F89D-1B88-4FEDA287B92A}"/>
              </a:ext>
            </a:extLst>
          </p:cNvPr>
          <p:cNvGrpSpPr/>
          <p:nvPr/>
        </p:nvGrpSpPr>
        <p:grpSpPr>
          <a:xfrm>
            <a:off x="7570975" y="4324658"/>
            <a:ext cx="405720" cy="385200"/>
            <a:chOff x="7570975" y="4324658"/>
            <a:chExt cx="40572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474B4EA6-4616-E83B-D8EB-7DF1FDABB452}"/>
                    </a:ext>
                  </a:extLst>
                </p14:cNvPr>
                <p14:cNvContentPartPr/>
                <p14:nvPr/>
              </p14:nvContentPartPr>
              <p14:xfrm>
                <a:off x="7570975" y="4324658"/>
                <a:ext cx="188640" cy="38520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474B4EA6-4616-E83B-D8EB-7DF1FDABB45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564855" y="4318538"/>
                  <a:ext cx="200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8B73AC4A-5E26-3FEC-D799-04A5BEE22AC4}"/>
                    </a:ext>
                  </a:extLst>
                </p14:cNvPr>
                <p14:cNvContentPartPr/>
                <p14:nvPr/>
              </p14:nvContentPartPr>
              <p14:xfrm>
                <a:off x="7848175" y="4510418"/>
                <a:ext cx="128520" cy="3312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8B73AC4A-5E26-3FEC-D799-04A5BEE22AC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842055" y="4504298"/>
                  <a:ext cx="1407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7165CA57-0FD2-402A-45EA-3170AF874E9A}"/>
                  </a:ext>
                </a:extLst>
              </p14:cNvPr>
              <p14:cNvContentPartPr/>
              <p14:nvPr/>
            </p14:nvContentPartPr>
            <p14:xfrm>
              <a:off x="8268295" y="4508618"/>
              <a:ext cx="8280" cy="612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7165CA57-0FD2-402A-45EA-3170AF874E9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262175" y="4502498"/>
                <a:ext cx="205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AA803F71-BB42-6A6D-1F30-6D2A00EDABB9}"/>
                  </a:ext>
                </a:extLst>
              </p14:cNvPr>
              <p14:cNvContentPartPr/>
              <p14:nvPr/>
            </p14:nvContentPartPr>
            <p14:xfrm>
              <a:off x="8456215" y="4338698"/>
              <a:ext cx="146880" cy="31896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AA803F71-BB42-6A6D-1F30-6D2A00EDABB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450095" y="4332578"/>
                <a:ext cx="159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80AA843E-F2E7-9EF4-311B-08DCABDC19CF}"/>
                  </a:ext>
                </a:extLst>
              </p14:cNvPr>
              <p14:cNvContentPartPr/>
              <p14:nvPr/>
            </p14:nvContentPartPr>
            <p14:xfrm>
              <a:off x="8867335" y="4569098"/>
              <a:ext cx="360" cy="36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80AA843E-F2E7-9EF4-311B-08DCABDC19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61215" y="456297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830AE256-0BA0-D0C2-D0CD-B057563B43A1}"/>
                  </a:ext>
                </a:extLst>
              </p14:cNvPr>
              <p14:cNvContentPartPr/>
              <p14:nvPr/>
            </p14:nvContentPartPr>
            <p14:xfrm>
              <a:off x="9107095" y="4412858"/>
              <a:ext cx="5040" cy="1800"/>
            </p14:xfrm>
          </p:contentPart>
        </mc:Choice>
        <mc:Fallback xmlns=""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830AE256-0BA0-D0C2-D0CD-B057563B43A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100975" y="4406738"/>
                <a:ext cx="1728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214267A5-7E0F-5952-E388-996BA215E196}"/>
              </a:ext>
            </a:extLst>
          </p:cNvPr>
          <p:cNvGrpSpPr/>
          <p:nvPr/>
        </p:nvGrpSpPr>
        <p:grpSpPr>
          <a:xfrm>
            <a:off x="675535" y="5255258"/>
            <a:ext cx="1072800" cy="412200"/>
            <a:chOff x="675535" y="5255258"/>
            <a:chExt cx="107280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F6D8CBA5-303C-AB79-A519-73F7EFC7A707}"/>
                    </a:ext>
                  </a:extLst>
                </p14:cNvPr>
                <p14:cNvContentPartPr/>
                <p14:nvPr/>
              </p14:nvContentPartPr>
              <p14:xfrm>
                <a:off x="675535" y="5307098"/>
                <a:ext cx="133560" cy="219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F6D8CBA5-303C-AB79-A519-73F7EFC7A70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9415" y="5300978"/>
                  <a:ext cx="145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B2B44EC0-65EE-9586-BA4F-B083E87D0848}"/>
                    </a:ext>
                  </a:extLst>
                </p14:cNvPr>
                <p14:cNvContentPartPr/>
                <p14:nvPr/>
              </p14:nvContentPartPr>
              <p14:xfrm>
                <a:off x="731695" y="5362898"/>
                <a:ext cx="129240" cy="9828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B2B44EC0-65EE-9586-BA4F-B083E87D08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5575" y="5356778"/>
                  <a:ext cx="141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2152C49B-6BA6-1F78-03D1-3B30742C67D6}"/>
                    </a:ext>
                  </a:extLst>
                </p14:cNvPr>
                <p14:cNvContentPartPr/>
                <p14:nvPr/>
              </p14:nvContentPartPr>
              <p14:xfrm>
                <a:off x="891175" y="5277218"/>
                <a:ext cx="135000" cy="26316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2152C49B-6BA6-1F78-03D1-3B30742C67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5055" y="5271098"/>
                  <a:ext cx="147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3AA05742-0F94-277A-E404-F331B9CD3E3E}"/>
                    </a:ext>
                  </a:extLst>
                </p14:cNvPr>
                <p14:cNvContentPartPr/>
                <p14:nvPr/>
              </p14:nvContentPartPr>
              <p14:xfrm>
                <a:off x="841495" y="5519858"/>
                <a:ext cx="255960" cy="14760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3AA05742-0F94-277A-E404-F331B9CD3E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5375" y="5513738"/>
                  <a:ext cx="268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554E0DB2-745F-0FC0-51AD-90116BAE36FF}"/>
                    </a:ext>
                  </a:extLst>
                </p14:cNvPr>
                <p14:cNvContentPartPr/>
                <p14:nvPr/>
              </p14:nvContentPartPr>
              <p14:xfrm>
                <a:off x="1065055" y="5255258"/>
                <a:ext cx="191160" cy="16884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554E0DB2-745F-0FC0-51AD-90116BAE36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8935" y="5249138"/>
                  <a:ext cx="203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EC39D66C-D7D1-DC1C-EE33-EFF14AB28FCD}"/>
                    </a:ext>
                  </a:extLst>
                </p14:cNvPr>
                <p14:cNvContentPartPr/>
                <p14:nvPr/>
              </p14:nvContentPartPr>
              <p14:xfrm>
                <a:off x="1128415" y="5531018"/>
                <a:ext cx="226800" cy="10944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EC39D66C-D7D1-DC1C-EE33-EFF14AB28FC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22295" y="5524898"/>
                  <a:ext cx="23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FCEA67D0-11DA-95CA-AC50-80569249BC7E}"/>
                    </a:ext>
                  </a:extLst>
                </p14:cNvPr>
                <p14:cNvContentPartPr/>
                <p14:nvPr/>
              </p14:nvContentPartPr>
              <p14:xfrm>
                <a:off x="1305895" y="5263898"/>
                <a:ext cx="175320" cy="27756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FCEA67D0-11DA-95CA-AC50-80569249BC7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99775" y="5257778"/>
                  <a:ext cx="187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53E17BD5-22AB-67BE-557B-CC90B5A22625}"/>
                    </a:ext>
                  </a:extLst>
                </p14:cNvPr>
                <p14:cNvContentPartPr/>
                <p14:nvPr/>
              </p14:nvContentPartPr>
              <p14:xfrm>
                <a:off x="1391935" y="5574578"/>
                <a:ext cx="124560" cy="777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53E17BD5-22AB-67BE-557B-CC90B5A226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385815" y="5568458"/>
                  <a:ext cx="136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7B77C1CC-2BBA-87E9-BCC3-66D1F7E1837D}"/>
                    </a:ext>
                  </a:extLst>
                </p14:cNvPr>
                <p14:cNvContentPartPr/>
                <p14:nvPr/>
              </p14:nvContentPartPr>
              <p14:xfrm>
                <a:off x="1532695" y="5276498"/>
                <a:ext cx="215640" cy="33804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7B77C1CC-2BBA-87E9-BCC3-66D1F7E1837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26575" y="5270378"/>
                  <a:ext cx="227880" cy="35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3DF3D1BF-9A55-A00A-69B2-F9F89E51BECF}"/>
                  </a:ext>
                </a:extLst>
              </p14:cNvPr>
              <p14:cNvContentPartPr/>
              <p14:nvPr/>
            </p14:nvContentPartPr>
            <p14:xfrm>
              <a:off x="2052535" y="5190458"/>
              <a:ext cx="25920" cy="728640"/>
            </p14:xfrm>
          </p:contentPart>
        </mc:Choice>
        <mc:Fallback xmlns=""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3DF3D1BF-9A55-A00A-69B2-F9F89E51BEC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046415" y="5184338"/>
                <a:ext cx="38160" cy="74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91F5F7A-66B7-5A0F-DF5F-D3C1087D966A}"/>
              </a:ext>
            </a:extLst>
          </p:cNvPr>
          <p:cNvGrpSpPr/>
          <p:nvPr/>
        </p:nvGrpSpPr>
        <p:grpSpPr>
          <a:xfrm>
            <a:off x="2498575" y="5151578"/>
            <a:ext cx="1076760" cy="547920"/>
            <a:chOff x="2498575" y="5151578"/>
            <a:chExt cx="107676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E4B230E4-BEE2-13F2-ED2F-DC74E52E4BB1}"/>
                    </a:ext>
                  </a:extLst>
                </p14:cNvPr>
                <p14:cNvContentPartPr/>
                <p14:nvPr/>
              </p14:nvContentPartPr>
              <p14:xfrm>
                <a:off x="2498575" y="5251298"/>
                <a:ext cx="111960" cy="2840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E4B230E4-BEE2-13F2-ED2F-DC74E52E4BB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92455" y="5245178"/>
                  <a:ext cx="124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D968685F-9E0F-75E4-8B21-5F6C47883FA3}"/>
                    </a:ext>
                  </a:extLst>
                </p14:cNvPr>
                <p14:cNvContentPartPr/>
                <p14:nvPr/>
              </p14:nvContentPartPr>
              <p14:xfrm>
                <a:off x="2753455" y="5396018"/>
                <a:ext cx="110520" cy="13644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D968685F-9E0F-75E4-8B21-5F6C47883FA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47335" y="5389898"/>
                  <a:ext cx="122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7293E91-3527-77CD-3550-98844E9043EE}"/>
                    </a:ext>
                  </a:extLst>
                </p14:cNvPr>
                <p14:cNvContentPartPr/>
                <p14:nvPr/>
              </p14:nvContentPartPr>
              <p14:xfrm>
                <a:off x="2885575" y="5367938"/>
                <a:ext cx="133560" cy="1364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7293E91-3527-77CD-3550-98844E9043E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79455" y="5361818"/>
                  <a:ext cx="145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645CEF9D-0B21-C5B3-7F42-02C06CF33F73}"/>
                    </a:ext>
                  </a:extLst>
                </p14:cNvPr>
                <p14:cNvContentPartPr/>
                <p14:nvPr/>
              </p14:nvContentPartPr>
              <p14:xfrm>
                <a:off x="3061615" y="5366858"/>
                <a:ext cx="32040" cy="33264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645CEF9D-0B21-C5B3-7F42-02C06CF33F7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55495" y="5360738"/>
                  <a:ext cx="44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3E0A709B-9997-2895-C577-DC544F5C12B8}"/>
                    </a:ext>
                  </a:extLst>
                </p14:cNvPr>
                <p14:cNvContentPartPr/>
                <p14:nvPr/>
              </p14:nvContentPartPr>
              <p14:xfrm>
                <a:off x="2997895" y="5385218"/>
                <a:ext cx="132480" cy="968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3E0A709B-9997-2895-C577-DC544F5C12B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91775" y="5379098"/>
                  <a:ext cx="144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D1D7317-7CFA-FEAA-E764-6508FEFF403F}"/>
                    </a:ext>
                  </a:extLst>
                </p14:cNvPr>
                <p14:cNvContentPartPr/>
                <p14:nvPr/>
              </p14:nvContentPartPr>
              <p14:xfrm>
                <a:off x="3121735" y="5214578"/>
                <a:ext cx="185040" cy="18828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D1D7317-7CFA-FEAA-E764-6508FEFF403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15615" y="5208458"/>
                  <a:ext cx="197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8D50EA4B-6330-66AE-B920-6CA4EDC3F346}"/>
                    </a:ext>
                  </a:extLst>
                </p14:cNvPr>
                <p14:cNvContentPartPr/>
                <p14:nvPr/>
              </p14:nvContentPartPr>
              <p14:xfrm>
                <a:off x="3292015" y="5299178"/>
                <a:ext cx="35280" cy="27360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8D50EA4B-6330-66AE-B920-6CA4EDC3F34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85895" y="5293058"/>
                  <a:ext cx="4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652079E2-444D-C54B-7621-51CBF8288356}"/>
                    </a:ext>
                  </a:extLst>
                </p14:cNvPr>
                <p14:cNvContentPartPr/>
                <p14:nvPr/>
              </p14:nvContentPartPr>
              <p14:xfrm>
                <a:off x="3475255" y="5151578"/>
                <a:ext cx="100080" cy="4698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652079E2-444D-C54B-7621-51CBF828835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69135" y="5145458"/>
                  <a:ext cx="112320" cy="48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02CA7F0E-C3E3-A1BE-B107-2312AAEB98F7}"/>
              </a:ext>
            </a:extLst>
          </p:cNvPr>
          <p:cNvGrpSpPr/>
          <p:nvPr/>
        </p:nvGrpSpPr>
        <p:grpSpPr>
          <a:xfrm>
            <a:off x="3496135" y="4982018"/>
            <a:ext cx="796680" cy="623880"/>
            <a:chOff x="3496135" y="4982018"/>
            <a:chExt cx="796680" cy="62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579D618E-AF53-E87E-8B9A-DA7E94BBAFC3}"/>
                    </a:ext>
                  </a:extLst>
                </p14:cNvPr>
                <p14:cNvContentPartPr/>
                <p14:nvPr/>
              </p14:nvContentPartPr>
              <p14:xfrm>
                <a:off x="3605575" y="5282978"/>
                <a:ext cx="424440" cy="31032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579D618E-AF53-E87E-8B9A-DA7E94BBAFC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599455" y="5276858"/>
                  <a:ext cx="436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ADA0D302-94AB-6909-AA5E-8FED3D5CA150}"/>
                    </a:ext>
                  </a:extLst>
                </p14:cNvPr>
                <p14:cNvContentPartPr/>
                <p14:nvPr/>
              </p14:nvContentPartPr>
              <p14:xfrm>
                <a:off x="3705655" y="5145818"/>
                <a:ext cx="68760" cy="29952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ADA0D302-94AB-6909-AA5E-8FED3D5CA15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99535" y="5139698"/>
                  <a:ext cx="81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6AAEDD89-977E-47AE-F843-4D210C4929C4}"/>
                    </a:ext>
                  </a:extLst>
                </p14:cNvPr>
                <p14:cNvContentPartPr/>
                <p14:nvPr/>
              </p14:nvContentPartPr>
              <p14:xfrm>
                <a:off x="3837775" y="5280818"/>
                <a:ext cx="67320" cy="11664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6AAEDD89-977E-47AE-F843-4D210C4929C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831655" y="5274698"/>
                  <a:ext cx="7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C6EF18AA-42B1-F2EA-576F-E3D4766CC1AF}"/>
                    </a:ext>
                  </a:extLst>
                </p14:cNvPr>
                <p14:cNvContentPartPr/>
                <p14:nvPr/>
              </p14:nvContentPartPr>
              <p14:xfrm>
                <a:off x="3944695" y="5250578"/>
                <a:ext cx="73440" cy="8784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C6EF18AA-42B1-F2EA-576F-E3D4766CC1A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38575" y="5244458"/>
                  <a:ext cx="85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6CECA537-013B-9159-B218-DC0C3CE6CD62}"/>
                    </a:ext>
                  </a:extLst>
                </p14:cNvPr>
                <p14:cNvContentPartPr/>
                <p14:nvPr/>
              </p14:nvContentPartPr>
              <p14:xfrm>
                <a:off x="3569935" y="5531378"/>
                <a:ext cx="447840" cy="745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6CECA537-013B-9159-B218-DC0C3CE6CD6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563815" y="5525258"/>
                  <a:ext cx="460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9B20A1C6-71B4-5FCF-6723-A1ACA370586C}"/>
                    </a:ext>
                  </a:extLst>
                </p14:cNvPr>
                <p14:cNvContentPartPr/>
                <p14:nvPr/>
              </p14:nvContentPartPr>
              <p14:xfrm>
                <a:off x="3496135" y="4982018"/>
                <a:ext cx="796680" cy="60516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9B20A1C6-71B4-5FCF-6723-A1ACA370586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490015" y="4975898"/>
                  <a:ext cx="808920" cy="61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9345C38C-47F5-B11B-9390-236311C7A379}"/>
              </a:ext>
            </a:extLst>
          </p:cNvPr>
          <p:cNvGrpSpPr/>
          <p:nvPr/>
        </p:nvGrpSpPr>
        <p:grpSpPr>
          <a:xfrm>
            <a:off x="5385055" y="5172098"/>
            <a:ext cx="887760" cy="358200"/>
            <a:chOff x="5385055" y="5172098"/>
            <a:chExt cx="8877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BA1F3B22-4F69-7156-D89D-71443649866A}"/>
                    </a:ext>
                  </a:extLst>
                </p14:cNvPr>
                <p14:cNvContentPartPr/>
                <p14:nvPr/>
              </p14:nvContentPartPr>
              <p14:xfrm>
                <a:off x="5385055" y="5230778"/>
                <a:ext cx="272880" cy="23652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BA1F3B22-4F69-7156-D89D-7144364986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78935" y="5224658"/>
                  <a:ext cx="285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79CA9488-BE6D-B4C0-31FD-E37C75010DBB}"/>
                    </a:ext>
                  </a:extLst>
                </p14:cNvPr>
                <p14:cNvContentPartPr/>
                <p14:nvPr/>
              </p14:nvContentPartPr>
              <p14:xfrm>
                <a:off x="5529055" y="5312498"/>
                <a:ext cx="181800" cy="18072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79CA9488-BE6D-B4C0-31FD-E37C75010DB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522935" y="5306378"/>
                  <a:ext cx="194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4AD173BB-25EA-3D21-2E24-F5ED102716F0}"/>
                    </a:ext>
                  </a:extLst>
                </p14:cNvPr>
                <p14:cNvContentPartPr/>
                <p14:nvPr/>
              </p14:nvContentPartPr>
              <p14:xfrm>
                <a:off x="5718055" y="5182538"/>
                <a:ext cx="200520" cy="26316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4AD173BB-25EA-3D21-2E24-F5ED102716F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11935" y="5176418"/>
                  <a:ext cx="212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6AA2320B-57E3-7466-C2A0-372D41A03BC3}"/>
                    </a:ext>
                  </a:extLst>
                </p14:cNvPr>
                <p14:cNvContentPartPr/>
                <p14:nvPr/>
              </p14:nvContentPartPr>
              <p14:xfrm>
                <a:off x="5805535" y="5314298"/>
                <a:ext cx="140400" cy="4320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6AA2320B-57E3-7466-C2A0-372D41A03BC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99415" y="5308178"/>
                  <a:ext cx="152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161E6FC-2374-DD0B-B5BC-2B3A21F5BF43}"/>
                    </a:ext>
                  </a:extLst>
                </p14:cNvPr>
                <p14:cNvContentPartPr/>
                <p14:nvPr/>
              </p14:nvContentPartPr>
              <p14:xfrm>
                <a:off x="6049255" y="5172098"/>
                <a:ext cx="223560" cy="33732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5161E6FC-2374-DD0B-B5BC-2B3A21F5BF4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043135" y="5165978"/>
                  <a:ext cx="235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720787D8-2802-ED3D-CBA8-3C8AF65EEFCD}"/>
                    </a:ext>
                  </a:extLst>
                </p14:cNvPr>
                <p14:cNvContentPartPr/>
                <p14:nvPr/>
              </p14:nvContentPartPr>
              <p14:xfrm>
                <a:off x="6235015" y="5529938"/>
                <a:ext cx="360" cy="36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720787D8-2802-ED3D-CBA8-3C8AF65EEF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8895" y="55238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891F543-757F-6637-0BFF-8006620B75E2}"/>
              </a:ext>
            </a:extLst>
          </p:cNvPr>
          <p:cNvGrpSpPr/>
          <p:nvPr/>
        </p:nvGrpSpPr>
        <p:grpSpPr>
          <a:xfrm>
            <a:off x="2367895" y="2993378"/>
            <a:ext cx="2120760" cy="1968120"/>
            <a:chOff x="2367895" y="2993378"/>
            <a:chExt cx="2120760" cy="19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382FF75-FEC6-CF10-3A5D-659CD5630510}"/>
                    </a:ext>
                  </a:extLst>
                </p14:cNvPr>
                <p14:cNvContentPartPr/>
                <p14:nvPr/>
              </p14:nvContentPartPr>
              <p14:xfrm>
                <a:off x="2461135" y="3120818"/>
                <a:ext cx="68040" cy="2473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382FF75-FEC6-CF10-3A5D-659CD563051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455015" y="3114698"/>
                  <a:ext cx="80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80B8C95-7F8D-C887-012C-67048ACB4E76}"/>
                    </a:ext>
                  </a:extLst>
                </p14:cNvPr>
                <p14:cNvContentPartPr/>
                <p14:nvPr/>
              </p14:nvContentPartPr>
              <p14:xfrm>
                <a:off x="2582815" y="3216938"/>
                <a:ext cx="138960" cy="1238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80B8C95-7F8D-C887-012C-67048ACB4E7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576695" y="3210818"/>
                  <a:ext cx="151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40CFA033-78ED-E555-0EB1-C2B77450F93E}"/>
                    </a:ext>
                  </a:extLst>
                </p14:cNvPr>
                <p14:cNvContentPartPr/>
                <p14:nvPr/>
              </p14:nvContentPartPr>
              <p14:xfrm>
                <a:off x="2738335" y="3201098"/>
                <a:ext cx="106920" cy="1245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40CFA033-78ED-E555-0EB1-C2B77450F93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732215" y="3194978"/>
                  <a:ext cx="119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71FE527-2B20-7D07-FB2B-FEBE945BD906}"/>
                    </a:ext>
                  </a:extLst>
                </p14:cNvPr>
                <p14:cNvContentPartPr/>
                <p14:nvPr/>
              </p14:nvContentPartPr>
              <p14:xfrm>
                <a:off x="2880895" y="3216218"/>
                <a:ext cx="27360" cy="2998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71FE527-2B20-7D07-FB2B-FEBE945BD90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874775" y="3210098"/>
                  <a:ext cx="39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7A0F741-7BCA-824D-8768-0BB6B7232751}"/>
                    </a:ext>
                  </a:extLst>
                </p14:cNvPr>
                <p14:cNvContentPartPr/>
                <p14:nvPr/>
              </p14:nvContentPartPr>
              <p14:xfrm>
                <a:off x="2885575" y="3084098"/>
                <a:ext cx="163800" cy="2692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7A0F741-7BCA-824D-8768-0BB6B723275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879455" y="3077978"/>
                  <a:ext cx="176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2B4AD609-D946-6805-BBE1-D02EF8EC7507}"/>
                    </a:ext>
                  </a:extLst>
                </p14:cNvPr>
                <p14:cNvContentPartPr/>
                <p14:nvPr/>
              </p14:nvContentPartPr>
              <p14:xfrm>
                <a:off x="3096175" y="3182018"/>
                <a:ext cx="94320" cy="81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2B4AD609-D946-6805-BBE1-D02EF8EC750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090055" y="3175898"/>
                  <a:ext cx="106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2CA53766-CAF9-A387-283A-9BEDAF763F2E}"/>
                    </a:ext>
                  </a:extLst>
                </p14:cNvPr>
                <p14:cNvContentPartPr/>
                <p14:nvPr/>
              </p14:nvContentPartPr>
              <p14:xfrm>
                <a:off x="3083215" y="3184538"/>
                <a:ext cx="131760" cy="3279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2CA53766-CAF9-A387-283A-9BEDAF763F2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077095" y="3178418"/>
                  <a:ext cx="144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79BDEF5-FDB0-CBF2-209F-51B9D3D3FA1D}"/>
                    </a:ext>
                  </a:extLst>
                </p14:cNvPr>
                <p14:cNvContentPartPr/>
                <p14:nvPr/>
              </p14:nvContentPartPr>
              <p14:xfrm>
                <a:off x="3334495" y="3042698"/>
                <a:ext cx="74520" cy="2228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79BDEF5-FDB0-CBF2-209F-51B9D3D3FA1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28375" y="3036578"/>
                  <a:ext cx="86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16477028-EC10-F902-0C54-84DFA7D20521}"/>
                    </a:ext>
                  </a:extLst>
                </p14:cNvPr>
                <p14:cNvContentPartPr/>
                <p14:nvPr/>
              </p14:nvContentPartPr>
              <p14:xfrm>
                <a:off x="3510175" y="3080138"/>
                <a:ext cx="135720" cy="23112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16477028-EC10-F902-0C54-84DFA7D2052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04055" y="3074018"/>
                  <a:ext cx="147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5501CCF1-68DE-0599-79F6-5FE1F74A47E6}"/>
                    </a:ext>
                  </a:extLst>
                </p14:cNvPr>
                <p14:cNvContentPartPr/>
                <p14:nvPr/>
              </p14:nvContentPartPr>
              <p14:xfrm>
                <a:off x="3681535" y="3102458"/>
                <a:ext cx="134280" cy="1378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5501CCF1-68DE-0599-79F6-5FE1F74A47E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675415" y="3096338"/>
                  <a:ext cx="146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78C6C7AD-F307-AEA5-45A4-81A6A472A9BD}"/>
                    </a:ext>
                  </a:extLst>
                </p14:cNvPr>
                <p14:cNvContentPartPr/>
                <p14:nvPr/>
              </p14:nvContentPartPr>
              <p14:xfrm>
                <a:off x="3831295" y="3090578"/>
                <a:ext cx="113400" cy="1166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78C6C7AD-F307-AEA5-45A4-81A6A472A9B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25175" y="3084458"/>
                  <a:ext cx="125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FB7A0A61-EFC3-F9F7-6C6E-8C5661B5FFFF}"/>
                    </a:ext>
                  </a:extLst>
                </p14:cNvPr>
                <p14:cNvContentPartPr/>
                <p14:nvPr/>
              </p14:nvContentPartPr>
              <p14:xfrm>
                <a:off x="3979255" y="3093818"/>
                <a:ext cx="98280" cy="1303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FB7A0A61-EFC3-F9F7-6C6E-8C5661B5FFF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973135" y="3087698"/>
                  <a:ext cx="110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575C6E87-E084-EFCA-8D33-5992BA1C871A}"/>
                    </a:ext>
                  </a:extLst>
                </p14:cNvPr>
                <p14:cNvContentPartPr/>
                <p14:nvPr/>
              </p14:nvContentPartPr>
              <p14:xfrm>
                <a:off x="4217215" y="2993378"/>
                <a:ext cx="115920" cy="3117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575C6E87-E084-EFCA-8D33-5992BA1C871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211095" y="2987258"/>
                  <a:ext cx="128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8AE5855A-CC77-551F-90A9-3C21582583B0}"/>
                    </a:ext>
                  </a:extLst>
                </p14:cNvPr>
                <p14:cNvContentPartPr/>
                <p14:nvPr/>
              </p14:nvContentPartPr>
              <p14:xfrm>
                <a:off x="2482735" y="3814538"/>
                <a:ext cx="97560" cy="25524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8AE5855A-CC77-551F-90A9-3C21582583B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476615" y="3808418"/>
                  <a:ext cx="109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8D22208A-8AE9-78D2-59F8-3A0DFD0F420B}"/>
                    </a:ext>
                  </a:extLst>
                </p14:cNvPr>
                <p14:cNvContentPartPr/>
                <p14:nvPr/>
              </p14:nvContentPartPr>
              <p14:xfrm>
                <a:off x="2697655" y="3842618"/>
                <a:ext cx="182160" cy="1479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8D22208A-8AE9-78D2-59F8-3A0DFD0F420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91535" y="3836498"/>
                  <a:ext cx="194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73DA93CA-9A22-79D7-FB95-AB3DA1D6A97B}"/>
                    </a:ext>
                  </a:extLst>
                </p14:cNvPr>
                <p14:cNvContentPartPr/>
                <p14:nvPr/>
              </p14:nvContentPartPr>
              <p14:xfrm>
                <a:off x="2874775" y="3828218"/>
                <a:ext cx="144720" cy="14904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73DA93CA-9A22-79D7-FB95-AB3DA1D6A97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68655" y="3822098"/>
                  <a:ext cx="156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D646461-7708-1493-DFD0-92CDD3C5B945}"/>
                    </a:ext>
                  </a:extLst>
                </p14:cNvPr>
                <p14:cNvContentPartPr/>
                <p14:nvPr/>
              </p14:nvContentPartPr>
              <p14:xfrm>
                <a:off x="3031735" y="3803738"/>
                <a:ext cx="32040" cy="29196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D646461-7708-1493-DFD0-92CDD3C5B94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025615" y="3797618"/>
                  <a:ext cx="44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FD7E426-5FE3-05C6-6381-4E677D466CB3}"/>
                    </a:ext>
                  </a:extLst>
                </p14:cNvPr>
                <p14:cNvContentPartPr/>
                <p14:nvPr/>
              </p14:nvContentPartPr>
              <p14:xfrm>
                <a:off x="3026695" y="3807338"/>
                <a:ext cx="96120" cy="1263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FD7E426-5FE3-05C6-6381-4E677D466CB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020575" y="3801218"/>
                  <a:ext cx="108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18862C6-B609-9F0E-3FB4-B10B5652551D}"/>
                    </a:ext>
                  </a:extLst>
                </p14:cNvPr>
                <p14:cNvContentPartPr/>
                <p14:nvPr/>
              </p14:nvContentPartPr>
              <p14:xfrm>
                <a:off x="3141535" y="3671978"/>
                <a:ext cx="71280" cy="21060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18862C6-B609-9F0E-3FB4-B10B5652551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135415" y="3665858"/>
                  <a:ext cx="83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F4AB4989-AB70-EBCE-6271-3A65199D7DAA}"/>
                    </a:ext>
                  </a:extLst>
                </p14:cNvPr>
                <p14:cNvContentPartPr/>
                <p14:nvPr/>
              </p14:nvContentPartPr>
              <p14:xfrm>
                <a:off x="3241975" y="3621218"/>
                <a:ext cx="298440" cy="44028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F4AB4989-AB70-EBCE-6271-3A65199D7DA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235855" y="3615098"/>
                  <a:ext cx="3106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A7631CBD-C4C0-0036-B92E-A64339A5FDA4}"/>
                    </a:ext>
                  </a:extLst>
                </p14:cNvPr>
                <p14:cNvContentPartPr/>
                <p14:nvPr/>
              </p14:nvContentPartPr>
              <p14:xfrm>
                <a:off x="3618175" y="3686378"/>
                <a:ext cx="109440" cy="19872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A7631CBD-C4C0-0036-B92E-A64339A5FDA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612055" y="3680258"/>
                  <a:ext cx="121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BB2D83A8-2315-A9EC-8948-1FECEE24A6C3}"/>
                    </a:ext>
                  </a:extLst>
                </p14:cNvPr>
                <p14:cNvContentPartPr/>
                <p14:nvPr/>
              </p14:nvContentPartPr>
              <p14:xfrm>
                <a:off x="3768295" y="3712658"/>
                <a:ext cx="140760" cy="12276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BB2D83A8-2315-A9EC-8948-1FECEE24A6C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762175" y="3706538"/>
                  <a:ext cx="153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CCAC1DD2-2D3A-32C7-77C0-0A3D9DFCEB30}"/>
                    </a:ext>
                  </a:extLst>
                </p14:cNvPr>
                <p14:cNvContentPartPr/>
                <p14:nvPr/>
              </p14:nvContentPartPr>
              <p14:xfrm>
                <a:off x="3905455" y="3704738"/>
                <a:ext cx="240120" cy="9684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CCAC1DD2-2D3A-32C7-77C0-0A3D9DFCEB3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899335" y="3698618"/>
                  <a:ext cx="25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5282570E-E42B-2008-77C3-1EF8C4348C5C}"/>
                    </a:ext>
                  </a:extLst>
                </p14:cNvPr>
                <p14:cNvContentPartPr/>
                <p14:nvPr/>
              </p14:nvContentPartPr>
              <p14:xfrm>
                <a:off x="4139455" y="3694298"/>
                <a:ext cx="43560" cy="669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5282570E-E42B-2008-77C3-1EF8C4348C5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133335" y="3688178"/>
                  <a:ext cx="55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902663A9-02D8-8DE5-1F52-0D6A052662ED}"/>
                    </a:ext>
                  </a:extLst>
                </p14:cNvPr>
                <p14:cNvContentPartPr/>
                <p14:nvPr/>
              </p14:nvContentPartPr>
              <p14:xfrm>
                <a:off x="4269775" y="3603578"/>
                <a:ext cx="108360" cy="18900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02663A9-02D8-8DE5-1F52-0D6A052662E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263655" y="3597458"/>
                  <a:ext cx="120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DB511CE1-F1CC-DE7B-2C7A-1B4FFB54A6F2}"/>
                    </a:ext>
                  </a:extLst>
                </p14:cNvPr>
                <p14:cNvContentPartPr/>
                <p14:nvPr/>
              </p14:nvContentPartPr>
              <p14:xfrm>
                <a:off x="2473015" y="4607618"/>
                <a:ext cx="109440" cy="2314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DB511CE1-F1CC-DE7B-2C7A-1B4FFB54A6F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466895" y="4601498"/>
                  <a:ext cx="121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839A2E1E-1CA0-E1D1-15DE-3EE85FA49409}"/>
                    </a:ext>
                  </a:extLst>
                </p14:cNvPr>
                <p14:cNvContentPartPr/>
                <p14:nvPr/>
              </p14:nvContentPartPr>
              <p14:xfrm>
                <a:off x="2688295" y="4583498"/>
                <a:ext cx="105840" cy="1519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839A2E1E-1CA0-E1D1-15DE-3EE85FA4940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682175" y="4577378"/>
                  <a:ext cx="118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F8F5DE23-0E69-EBE7-E4EE-B7C18B29F1CE}"/>
                    </a:ext>
                  </a:extLst>
                </p14:cNvPr>
                <p14:cNvContentPartPr/>
                <p14:nvPr/>
              </p14:nvContentPartPr>
              <p14:xfrm>
                <a:off x="2801335" y="4574858"/>
                <a:ext cx="126360" cy="12996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F8F5DE23-0E69-EBE7-E4EE-B7C18B29F1C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795215" y="4568738"/>
                  <a:ext cx="138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037E9674-30EA-5CA1-0825-8C8B8310A0C0}"/>
                    </a:ext>
                  </a:extLst>
                </p14:cNvPr>
                <p14:cNvContentPartPr/>
                <p14:nvPr/>
              </p14:nvContentPartPr>
              <p14:xfrm>
                <a:off x="2947855" y="4569818"/>
                <a:ext cx="21960" cy="32616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037E9674-30EA-5CA1-0825-8C8B8310A0C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941735" y="4563698"/>
                  <a:ext cx="34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EF9160E4-359A-A717-A792-F7E2AFE4A881}"/>
                    </a:ext>
                  </a:extLst>
                </p14:cNvPr>
                <p14:cNvContentPartPr/>
                <p14:nvPr/>
              </p14:nvContentPartPr>
              <p14:xfrm>
                <a:off x="2928775" y="4423298"/>
                <a:ext cx="142920" cy="2865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EF9160E4-359A-A717-A792-F7E2AFE4A88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922655" y="4417178"/>
                  <a:ext cx="155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929406E8-A46D-0993-1FA2-813CBCB150C5}"/>
                    </a:ext>
                  </a:extLst>
                </p14:cNvPr>
                <p14:cNvContentPartPr/>
                <p14:nvPr/>
              </p14:nvContentPartPr>
              <p14:xfrm>
                <a:off x="3125695" y="4533458"/>
                <a:ext cx="116640" cy="7596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929406E8-A46D-0993-1FA2-813CBCB150C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119575" y="4527338"/>
                  <a:ext cx="128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81289DA3-74FE-63A2-AE86-9195076E1282}"/>
                    </a:ext>
                  </a:extLst>
                </p14:cNvPr>
                <p14:cNvContentPartPr/>
                <p14:nvPr/>
              </p14:nvContentPartPr>
              <p14:xfrm>
                <a:off x="3162415" y="4487018"/>
                <a:ext cx="115200" cy="28476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81289DA3-74FE-63A2-AE86-9195076E128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156295" y="4480898"/>
                  <a:ext cx="127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51F0591-6FAA-5C40-E35E-138E6134A05F}"/>
                    </a:ext>
                  </a:extLst>
                </p14:cNvPr>
                <p14:cNvContentPartPr/>
                <p14:nvPr/>
              </p14:nvContentPartPr>
              <p14:xfrm>
                <a:off x="3351055" y="4402058"/>
                <a:ext cx="98280" cy="31248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51F0591-6FAA-5C40-E35E-138E6134A05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44935" y="4395938"/>
                  <a:ext cx="110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9AF2EFB-F87E-4206-734F-0260061F445A}"/>
                    </a:ext>
                  </a:extLst>
                </p14:cNvPr>
                <p14:cNvContentPartPr/>
                <p14:nvPr/>
              </p14:nvContentPartPr>
              <p14:xfrm>
                <a:off x="3688375" y="4375418"/>
                <a:ext cx="131400" cy="2332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9AF2EFB-F87E-4206-734F-0260061F445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682255" y="4369298"/>
                  <a:ext cx="143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D72E60B4-731E-8CF3-B9EC-DC1B14A8A23C}"/>
                    </a:ext>
                  </a:extLst>
                </p14:cNvPr>
                <p14:cNvContentPartPr/>
                <p14:nvPr/>
              </p14:nvContentPartPr>
              <p14:xfrm>
                <a:off x="3881695" y="4412858"/>
                <a:ext cx="111960" cy="12996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D72E60B4-731E-8CF3-B9EC-DC1B14A8A23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875575" y="4406738"/>
                  <a:ext cx="124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0EA99348-7D84-050C-7F74-22A91B3781A5}"/>
                    </a:ext>
                  </a:extLst>
                </p14:cNvPr>
                <p14:cNvContentPartPr/>
                <p14:nvPr/>
              </p14:nvContentPartPr>
              <p14:xfrm>
                <a:off x="4035055" y="4360298"/>
                <a:ext cx="100080" cy="13500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0EA99348-7D84-050C-7F74-22A91B3781A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028935" y="4354178"/>
                  <a:ext cx="112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F7B2DB42-3CA9-B318-42E6-ED6A10051ED3}"/>
                    </a:ext>
                  </a:extLst>
                </p14:cNvPr>
                <p14:cNvContentPartPr/>
                <p14:nvPr/>
              </p14:nvContentPartPr>
              <p14:xfrm>
                <a:off x="4207135" y="4366058"/>
                <a:ext cx="78120" cy="1119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F7B2DB42-3CA9-B318-42E6-ED6A10051ED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201015" y="4359938"/>
                  <a:ext cx="90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B9F1C250-7A76-B3A6-0857-F3935D9B8762}"/>
                    </a:ext>
                  </a:extLst>
                </p14:cNvPr>
                <p14:cNvContentPartPr/>
                <p14:nvPr/>
              </p14:nvContentPartPr>
              <p14:xfrm>
                <a:off x="4417015" y="4286138"/>
                <a:ext cx="71640" cy="29340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B9F1C250-7A76-B3A6-0857-F3935D9B876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410895" y="4280018"/>
                  <a:ext cx="838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B36E2F41-FD2B-6A85-DC5E-9DA528F16D49}"/>
                    </a:ext>
                  </a:extLst>
                </p14:cNvPr>
                <p14:cNvContentPartPr/>
                <p14:nvPr/>
              </p14:nvContentPartPr>
              <p14:xfrm>
                <a:off x="2367895" y="3356618"/>
                <a:ext cx="1967760" cy="22896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B36E2F41-FD2B-6A85-DC5E-9DA528F16D4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361775" y="3350498"/>
                  <a:ext cx="1980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74C391EC-43AB-5990-AD01-21C4DD0E5D24}"/>
                    </a:ext>
                  </a:extLst>
                </p14:cNvPr>
                <p14:cNvContentPartPr/>
                <p14:nvPr/>
              </p14:nvContentPartPr>
              <p14:xfrm>
                <a:off x="2629255" y="4072298"/>
                <a:ext cx="1390320" cy="20160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74C391EC-43AB-5990-AD01-21C4DD0E5D2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623135" y="4066178"/>
                  <a:ext cx="1402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05F1C377-0900-30C8-8653-4ACC3381EFCB}"/>
                    </a:ext>
                  </a:extLst>
                </p14:cNvPr>
                <p14:cNvContentPartPr/>
                <p14:nvPr/>
              </p14:nvContentPartPr>
              <p14:xfrm>
                <a:off x="2774335" y="4786538"/>
                <a:ext cx="950040" cy="17496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05F1C377-0900-30C8-8653-4ACC3381EFC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768215" y="4780418"/>
                  <a:ext cx="96228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B267C55B-892D-F22B-9530-71731FCFFBA1}"/>
              </a:ext>
            </a:extLst>
          </p:cNvPr>
          <p:cNvGrpSpPr/>
          <p:nvPr/>
        </p:nvGrpSpPr>
        <p:grpSpPr>
          <a:xfrm>
            <a:off x="1737535" y="5782658"/>
            <a:ext cx="3843000" cy="853920"/>
            <a:chOff x="1737535" y="5782658"/>
            <a:chExt cx="384300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C037972D-2C07-DC68-65B8-359EC5C770AE}"/>
                    </a:ext>
                  </a:extLst>
                </p14:cNvPr>
                <p14:cNvContentPartPr/>
                <p14:nvPr/>
              </p14:nvContentPartPr>
              <p14:xfrm>
                <a:off x="3893215" y="5898218"/>
                <a:ext cx="113040" cy="2782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C037972D-2C07-DC68-65B8-359EC5C770A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887095" y="5892098"/>
                  <a:ext cx="125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68DE8C1-2604-B59F-B1A1-D0F32DBA6E0C}"/>
                    </a:ext>
                  </a:extLst>
                </p14:cNvPr>
                <p14:cNvContentPartPr/>
                <p14:nvPr/>
              </p14:nvContentPartPr>
              <p14:xfrm>
                <a:off x="4010575" y="6232658"/>
                <a:ext cx="9720" cy="219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68DE8C1-2604-B59F-B1A1-D0F32DBA6E0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004455" y="6226538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8519F8D3-FAAB-F549-BC74-EF2416B22A9E}"/>
                    </a:ext>
                  </a:extLst>
                </p14:cNvPr>
                <p14:cNvContentPartPr/>
                <p14:nvPr/>
              </p14:nvContentPartPr>
              <p14:xfrm>
                <a:off x="4048015" y="6033578"/>
                <a:ext cx="28440" cy="28548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8519F8D3-FAAB-F549-BC74-EF2416B22A9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041895" y="6027458"/>
                  <a:ext cx="40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25D7A676-7CC0-385F-C9F9-9B99D49EA648}"/>
                    </a:ext>
                  </a:extLst>
                </p14:cNvPr>
                <p14:cNvContentPartPr/>
                <p14:nvPr/>
              </p14:nvContentPartPr>
              <p14:xfrm>
                <a:off x="4047295" y="6059858"/>
                <a:ext cx="77400" cy="9072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25D7A676-7CC0-385F-C9F9-9B99D49EA64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041175" y="6053738"/>
                  <a:ext cx="89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E9765DE9-F471-B5B1-F4A0-C4C3C13C97ED}"/>
                    </a:ext>
                  </a:extLst>
                </p14:cNvPr>
                <p14:cNvContentPartPr/>
                <p14:nvPr/>
              </p14:nvContentPartPr>
              <p14:xfrm>
                <a:off x="4123615" y="6043298"/>
                <a:ext cx="108000" cy="114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E9765DE9-F471-B5B1-F4A0-C4C3C13C97E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117495" y="6037178"/>
                  <a:ext cx="120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EAC8EFF1-9DC6-8662-5381-EF090A5E343C}"/>
                    </a:ext>
                  </a:extLst>
                </p14:cNvPr>
                <p14:cNvContentPartPr/>
                <p14:nvPr/>
              </p14:nvContentPartPr>
              <p14:xfrm>
                <a:off x="4184455" y="6034298"/>
                <a:ext cx="125280" cy="2678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EAC8EFF1-9DC6-8662-5381-EF090A5E343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178335" y="6028178"/>
                  <a:ext cx="137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581622D9-53BF-30F2-A363-F3CF629841DE}"/>
                    </a:ext>
                  </a:extLst>
                </p14:cNvPr>
                <p14:cNvContentPartPr/>
                <p14:nvPr/>
              </p14:nvContentPartPr>
              <p14:xfrm>
                <a:off x="4312615" y="6013778"/>
                <a:ext cx="120600" cy="12276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581622D9-53BF-30F2-A363-F3CF629841D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306495" y="6007658"/>
                  <a:ext cx="132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58E20D23-FD54-5B3D-D3D1-284C2645B334}"/>
                    </a:ext>
                  </a:extLst>
                </p14:cNvPr>
                <p14:cNvContentPartPr/>
                <p14:nvPr/>
              </p14:nvContentPartPr>
              <p14:xfrm>
                <a:off x="4494415" y="6023858"/>
                <a:ext cx="52920" cy="2196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58E20D23-FD54-5B3D-D3D1-284C2645B33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488295" y="6017738"/>
                  <a:ext cx="65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306EAD3A-ED2D-0102-8F06-B8D4D4548757}"/>
                    </a:ext>
                  </a:extLst>
                </p14:cNvPr>
                <p14:cNvContentPartPr/>
                <p14:nvPr/>
              </p14:nvContentPartPr>
              <p14:xfrm>
                <a:off x="4498375" y="5916218"/>
                <a:ext cx="150840" cy="2073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306EAD3A-ED2D-0102-8F06-B8D4D454875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492255" y="5910098"/>
                  <a:ext cx="163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DC05F272-8F0B-D1F2-09D1-1E2675FA23B3}"/>
                    </a:ext>
                  </a:extLst>
                </p14:cNvPr>
                <p14:cNvContentPartPr/>
                <p14:nvPr/>
              </p14:nvContentPartPr>
              <p14:xfrm>
                <a:off x="4176535" y="6383498"/>
                <a:ext cx="242640" cy="25200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DC05F272-8F0B-D1F2-09D1-1E2675FA23B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170415" y="6377378"/>
                  <a:ext cx="254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A28A02BA-360E-F88B-7973-F91813D9573D}"/>
                    </a:ext>
                  </a:extLst>
                </p14:cNvPr>
                <p14:cNvContentPartPr/>
                <p14:nvPr/>
              </p14:nvContentPartPr>
              <p14:xfrm>
                <a:off x="4430695" y="6476018"/>
                <a:ext cx="115200" cy="16056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A28A02BA-360E-F88B-7973-F91813D9573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424575" y="6469898"/>
                  <a:ext cx="127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4F1184C3-628D-CD81-DED0-46B9B4309B51}"/>
                    </a:ext>
                  </a:extLst>
                </p14:cNvPr>
                <p14:cNvContentPartPr/>
                <p14:nvPr/>
              </p14:nvContentPartPr>
              <p14:xfrm>
                <a:off x="4546975" y="6469178"/>
                <a:ext cx="143640" cy="10224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4F1184C3-628D-CD81-DED0-46B9B4309B5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540855" y="6463058"/>
                  <a:ext cx="155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5F707389-01EB-CC95-9B17-0622AB9A9A11}"/>
                    </a:ext>
                  </a:extLst>
                </p14:cNvPr>
                <p14:cNvContentPartPr/>
                <p14:nvPr/>
              </p14:nvContentPartPr>
              <p14:xfrm>
                <a:off x="4704295" y="6473138"/>
                <a:ext cx="72000" cy="9072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5F707389-01EB-CC95-9B17-0622AB9A9A1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698175" y="6467018"/>
                  <a:ext cx="84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0A04D933-C4F5-E2DF-7891-C91466D3F756}"/>
                    </a:ext>
                  </a:extLst>
                </p14:cNvPr>
                <p14:cNvContentPartPr/>
                <p14:nvPr/>
              </p14:nvContentPartPr>
              <p14:xfrm>
                <a:off x="4788175" y="6456578"/>
                <a:ext cx="142200" cy="1213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0A04D933-C4F5-E2DF-7891-C91466D3F75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782055" y="6450458"/>
                  <a:ext cx="154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B4C736E-A5B2-F1E2-7D08-27F209019843}"/>
                    </a:ext>
                  </a:extLst>
                </p14:cNvPr>
                <p14:cNvContentPartPr/>
                <p14:nvPr/>
              </p14:nvContentPartPr>
              <p14:xfrm>
                <a:off x="4958815" y="6297098"/>
                <a:ext cx="36360" cy="2505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B4C736E-A5B2-F1E2-7D08-27F20901984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952695" y="6290978"/>
                  <a:ext cx="48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68C51BE-2A0C-9558-FEC8-EB507C90D21D}"/>
                    </a:ext>
                  </a:extLst>
                </p14:cNvPr>
                <p14:cNvContentPartPr/>
                <p14:nvPr/>
              </p14:nvContentPartPr>
              <p14:xfrm>
                <a:off x="4919575" y="6391418"/>
                <a:ext cx="230760" cy="4320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68C51BE-2A0C-9558-FEC8-EB507C90D21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913455" y="6385298"/>
                  <a:ext cx="243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6B3F02F5-2207-26AE-F71D-64493EC50EDD}"/>
                    </a:ext>
                  </a:extLst>
                </p14:cNvPr>
                <p14:cNvContentPartPr/>
                <p14:nvPr/>
              </p14:nvContentPartPr>
              <p14:xfrm>
                <a:off x="5093455" y="6325898"/>
                <a:ext cx="136440" cy="19620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6B3F02F5-2207-26AE-F71D-64493EC50ED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087335" y="6319778"/>
                  <a:ext cx="148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3D1A57DD-4D39-C96A-5AB0-B9285E96B9C8}"/>
                    </a:ext>
                  </a:extLst>
                </p14:cNvPr>
                <p14:cNvContentPartPr/>
                <p14:nvPr/>
              </p14:nvContentPartPr>
              <p14:xfrm>
                <a:off x="5351935" y="6351458"/>
                <a:ext cx="100440" cy="14760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3D1A57DD-4D39-C96A-5AB0-B9285E96B9C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345815" y="6345338"/>
                  <a:ext cx="112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E588D36C-E62E-6C01-28D1-026A10F53F81}"/>
                    </a:ext>
                  </a:extLst>
                </p14:cNvPr>
                <p14:cNvContentPartPr/>
                <p14:nvPr/>
              </p14:nvContentPartPr>
              <p14:xfrm>
                <a:off x="5580175" y="6407978"/>
                <a:ext cx="360" cy="36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E588D36C-E62E-6C01-28D1-026A10F53F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74055" y="6401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6B8E532C-3D4E-4161-69E5-C1B23DB5C6AD}"/>
                    </a:ext>
                  </a:extLst>
                </p14:cNvPr>
                <p14:cNvContentPartPr/>
                <p14:nvPr/>
              </p14:nvContentPartPr>
              <p14:xfrm>
                <a:off x="2465095" y="5782658"/>
                <a:ext cx="71280" cy="13752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6B8E532C-3D4E-4161-69E5-C1B23DB5C6A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458975" y="5776538"/>
                  <a:ext cx="83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C43BE974-DB71-3547-8D5B-C49421D31E15}"/>
                    </a:ext>
                  </a:extLst>
                </p14:cNvPr>
                <p14:cNvContentPartPr/>
                <p14:nvPr/>
              </p14:nvContentPartPr>
              <p14:xfrm>
                <a:off x="2375455" y="5914058"/>
                <a:ext cx="162360" cy="8208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C43BE974-DB71-3547-8D5B-C49421D31E1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369335" y="5907938"/>
                  <a:ext cx="174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C28C8061-6E44-72D0-1F57-29C68D4CE5CA}"/>
                    </a:ext>
                  </a:extLst>
                </p14:cNvPr>
                <p14:cNvContentPartPr/>
                <p14:nvPr/>
              </p14:nvContentPartPr>
              <p14:xfrm>
                <a:off x="1737535" y="6258218"/>
                <a:ext cx="165240" cy="20988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C28C8061-6E44-72D0-1F57-29C68D4CE5C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731415" y="6252098"/>
                  <a:ext cx="177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DE68913E-B200-355D-8703-F81CF0785820}"/>
                    </a:ext>
                  </a:extLst>
                </p14:cNvPr>
                <p14:cNvContentPartPr/>
                <p14:nvPr/>
              </p14:nvContentPartPr>
              <p14:xfrm>
                <a:off x="1913575" y="6305378"/>
                <a:ext cx="97560" cy="12312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DE68913E-B200-355D-8703-F81CF078582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907455" y="6299258"/>
                  <a:ext cx="109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10B51BD1-E423-5106-8AD2-D4B75F496760}"/>
                    </a:ext>
                  </a:extLst>
                </p14:cNvPr>
                <p14:cNvContentPartPr/>
                <p14:nvPr/>
              </p14:nvContentPartPr>
              <p14:xfrm>
                <a:off x="1994935" y="6303938"/>
                <a:ext cx="122400" cy="10800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10B51BD1-E423-5106-8AD2-D4B75F49676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988815" y="6297818"/>
                  <a:ext cx="134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BDD3DDC7-0B38-4376-29A4-3DD725C90A80}"/>
                    </a:ext>
                  </a:extLst>
                </p14:cNvPr>
                <p14:cNvContentPartPr/>
                <p14:nvPr/>
              </p14:nvContentPartPr>
              <p14:xfrm>
                <a:off x="2122375" y="6261458"/>
                <a:ext cx="29880" cy="26496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BDD3DDC7-0B38-4376-29A4-3DD725C90A8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116255" y="6255338"/>
                  <a:ext cx="42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5FC8DE10-0F15-0BFB-711F-CC6E208D89D3}"/>
                    </a:ext>
                  </a:extLst>
                </p14:cNvPr>
                <p14:cNvContentPartPr/>
                <p14:nvPr/>
              </p14:nvContentPartPr>
              <p14:xfrm>
                <a:off x="2111215" y="6268658"/>
                <a:ext cx="95040" cy="11520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5FC8DE10-0F15-0BFB-711F-CC6E208D89D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105095" y="6262538"/>
                  <a:ext cx="107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3B73FEDB-69A6-89F7-B776-F491F03F30C0}"/>
                    </a:ext>
                  </a:extLst>
                </p14:cNvPr>
                <p14:cNvContentPartPr/>
                <p14:nvPr/>
              </p14:nvContentPartPr>
              <p14:xfrm>
                <a:off x="2224615" y="6181538"/>
                <a:ext cx="17280" cy="17820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3B73FEDB-69A6-89F7-B776-F491F03F30C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218495" y="6175418"/>
                  <a:ext cx="29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4316569D-1D69-5419-DA20-BC8687A31B39}"/>
                    </a:ext>
                  </a:extLst>
                </p14:cNvPr>
                <p14:cNvContentPartPr/>
                <p14:nvPr/>
              </p14:nvContentPartPr>
              <p14:xfrm>
                <a:off x="2268895" y="6263978"/>
                <a:ext cx="125640" cy="28008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4316569D-1D69-5419-DA20-BC8687A31B3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262775" y="6257858"/>
                  <a:ext cx="137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39CB833E-4F3C-888C-9F2C-5B0F7245145B}"/>
                    </a:ext>
                  </a:extLst>
                </p14:cNvPr>
                <p14:cNvContentPartPr/>
                <p14:nvPr/>
              </p14:nvContentPartPr>
              <p14:xfrm>
                <a:off x="2463295" y="6135458"/>
                <a:ext cx="79560" cy="23796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39CB833E-4F3C-888C-9F2C-5B0F72451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57175" y="6129338"/>
                  <a:ext cx="91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AFA3AFA3-A452-4CCD-30EC-E498FF2DA4AE}"/>
                    </a:ext>
                  </a:extLst>
                </p14:cNvPr>
                <p14:cNvContentPartPr/>
                <p14:nvPr/>
              </p14:nvContentPartPr>
              <p14:xfrm>
                <a:off x="2622775" y="6137258"/>
                <a:ext cx="18000" cy="23868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AFA3AFA3-A452-4CCD-30EC-E498FF2DA4A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616655" y="6131138"/>
                  <a:ext cx="30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1334710F-8FD9-7992-BAB2-BEC51BDB7D8C}"/>
                    </a:ext>
                  </a:extLst>
                </p14:cNvPr>
                <p14:cNvContentPartPr/>
                <p14:nvPr/>
              </p14:nvContentPartPr>
              <p14:xfrm>
                <a:off x="2725735" y="6252818"/>
                <a:ext cx="25920" cy="11340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1334710F-8FD9-7992-BAB2-BEC51BDB7D8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719615" y="6246698"/>
                  <a:ext cx="38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AC6D4100-C90F-4EE1-AB84-EFB0FC7F6953}"/>
                    </a:ext>
                  </a:extLst>
                </p14:cNvPr>
                <p14:cNvContentPartPr/>
                <p14:nvPr/>
              </p14:nvContentPartPr>
              <p14:xfrm>
                <a:off x="2711335" y="6173618"/>
                <a:ext cx="46440" cy="180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AC6D4100-C90F-4EE1-AB84-EFB0FC7F695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705215" y="6167498"/>
                  <a:ext cx="586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2B0C2CE4-3B12-3500-FD29-37928D791C8D}"/>
                    </a:ext>
                  </a:extLst>
                </p14:cNvPr>
                <p14:cNvContentPartPr/>
                <p14:nvPr/>
              </p14:nvContentPartPr>
              <p14:xfrm>
                <a:off x="2830855" y="6207098"/>
                <a:ext cx="70560" cy="17352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2B0C2CE4-3B12-3500-FD29-37928D791C8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824735" y="6200978"/>
                  <a:ext cx="82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DE792B9E-D253-4CC9-1359-8861F85C8F76}"/>
                    </a:ext>
                  </a:extLst>
                </p14:cNvPr>
                <p14:cNvContentPartPr/>
                <p14:nvPr/>
              </p14:nvContentPartPr>
              <p14:xfrm>
                <a:off x="2938495" y="6105218"/>
                <a:ext cx="119160" cy="20916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DE792B9E-D253-4CC9-1359-8861F85C8F7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932375" y="6099098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1E4DCC95-404B-85F1-D008-E3BAA3ACA3F4}"/>
                    </a:ext>
                  </a:extLst>
                </p14:cNvPr>
                <p14:cNvContentPartPr/>
                <p14:nvPr/>
              </p14:nvContentPartPr>
              <p14:xfrm>
                <a:off x="3124615" y="6063098"/>
                <a:ext cx="100080" cy="28332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1E4DCC95-404B-85F1-D008-E3BAA3ACA3F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118495" y="6056978"/>
                  <a:ext cx="112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A3711775-6D94-4316-C8E0-09DAD6309525}"/>
                    </a:ext>
                  </a:extLst>
                </p14:cNvPr>
                <p14:cNvContentPartPr/>
                <p14:nvPr/>
              </p14:nvContentPartPr>
              <p14:xfrm>
                <a:off x="3280855" y="6123578"/>
                <a:ext cx="83160" cy="19656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A3711775-6D94-4316-C8E0-09DAD630952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274735" y="6117458"/>
                  <a:ext cx="95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4247374D-27CF-B07A-4D8F-EA39F9FE1ECE}"/>
                    </a:ext>
                  </a:extLst>
                </p14:cNvPr>
                <p14:cNvContentPartPr/>
                <p14:nvPr/>
              </p14:nvContentPartPr>
              <p14:xfrm>
                <a:off x="3410095" y="6067058"/>
                <a:ext cx="44640" cy="20160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4247374D-27CF-B07A-4D8F-EA39F9FE1EC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403975" y="6060938"/>
                  <a:ext cx="56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D5580AA4-09DE-3253-8470-73AFA85C194F}"/>
                    </a:ext>
                  </a:extLst>
                </p14:cNvPr>
                <p14:cNvContentPartPr/>
                <p14:nvPr/>
              </p14:nvContentPartPr>
              <p14:xfrm>
                <a:off x="3484975" y="6154538"/>
                <a:ext cx="64080" cy="8496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D5580AA4-09DE-3253-8470-73AFA85C194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478855" y="6148418"/>
                  <a:ext cx="76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DF6912D2-A77D-0684-B523-0D0972D599E2}"/>
                    </a:ext>
                  </a:extLst>
                </p14:cNvPr>
                <p14:cNvContentPartPr/>
                <p14:nvPr/>
              </p14:nvContentPartPr>
              <p14:xfrm>
                <a:off x="3586855" y="6125018"/>
                <a:ext cx="56880" cy="9756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DF6912D2-A77D-0684-B523-0D0972D599E2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580735" y="6118898"/>
                  <a:ext cx="69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F661F31E-8C34-CA8D-01E2-B1F9DCA85DC9}"/>
                    </a:ext>
                  </a:extLst>
                </p14:cNvPr>
                <p14:cNvContentPartPr/>
                <p14:nvPr/>
              </p14:nvContentPartPr>
              <p14:xfrm>
                <a:off x="3725815" y="6015218"/>
                <a:ext cx="79920" cy="28620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F661F31E-8C34-CA8D-01E2-B1F9DCA85DC9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719695" y="6009098"/>
                  <a:ext cx="92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5D8E38A8-CC81-0B9C-888E-8025FEC67C9C}"/>
                    </a:ext>
                  </a:extLst>
                </p14:cNvPr>
                <p14:cNvContentPartPr/>
                <p14:nvPr/>
              </p14:nvContentPartPr>
              <p14:xfrm>
                <a:off x="3852895" y="6355418"/>
                <a:ext cx="360" cy="36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5D8E38A8-CC81-0B9C-888E-8025FEC67C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46775" y="63492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916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AFCDC-5D5C-7615-43D7-57CBB201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추가 </a:t>
            </a:r>
            <a:r>
              <a:rPr lang="en-US" altLang="ko-KR"/>
              <a:t>@RequestBody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604-2EBD-3EC4-0877-180DFA3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D8B-5381-9611-0A86-7ACB40F4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insert</a:t>
            </a:r>
            <a:r>
              <a:rPr lang="ko-KR" altLang="en-US"/>
              <a:t>와 </a:t>
            </a:r>
            <a:r>
              <a:rPr lang="en-US" altLang="ko-KR"/>
              <a:t>select key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3C0AD-BA3A-A690-3DAB-CE7A61790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https://github.com/ckck24/spring2024_part3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1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604-2EBD-3EC4-0877-180DFA3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D8B-5381-9611-0A86-7ACB40F4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Axios</a:t>
            </a:r>
            <a:r>
              <a:rPr lang="ko-KR" altLang="en-US"/>
              <a:t>와 </a:t>
            </a:r>
            <a:r>
              <a:rPr lang="en-US" altLang="ko-KR"/>
              <a:t>Ajax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285BABD6-5E2F-84C0-D0AE-BD5797BDF9F2}"/>
                  </a:ext>
                </a:extLst>
              </p14:cNvPr>
              <p14:cNvContentPartPr/>
              <p14:nvPr/>
            </p14:nvContentPartPr>
            <p14:xfrm>
              <a:off x="3846977" y="205531"/>
              <a:ext cx="79920" cy="69408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285BABD6-5E2F-84C0-D0AE-BD5797BDF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0857" y="199411"/>
                <a:ext cx="921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9AF281C1-5E8E-B822-34B0-8FC77764372A}"/>
                  </a:ext>
                </a:extLst>
              </p14:cNvPr>
              <p14:cNvContentPartPr/>
              <p14:nvPr/>
            </p14:nvContentPartPr>
            <p14:xfrm>
              <a:off x="3849137" y="256651"/>
              <a:ext cx="990000" cy="82728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9AF281C1-5E8E-B822-34B0-8FC7776437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3017" y="250531"/>
                <a:ext cx="100224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EE17FC6F-D0C5-CE80-B4B8-55517061070B}"/>
                  </a:ext>
                </a:extLst>
              </p14:cNvPr>
              <p14:cNvContentPartPr/>
              <p14:nvPr/>
            </p14:nvContentPartPr>
            <p14:xfrm>
              <a:off x="4411097" y="1068091"/>
              <a:ext cx="36000" cy="1656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EE17FC6F-D0C5-CE80-B4B8-5551706107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4977" y="1061971"/>
                <a:ext cx="4824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5513043-805C-9C49-BBB2-05623505F01B}"/>
              </a:ext>
            </a:extLst>
          </p:cNvPr>
          <p:cNvGrpSpPr/>
          <p:nvPr/>
        </p:nvGrpSpPr>
        <p:grpSpPr>
          <a:xfrm>
            <a:off x="254537" y="52891"/>
            <a:ext cx="3168720" cy="1454400"/>
            <a:chOff x="254537" y="52891"/>
            <a:chExt cx="3168720" cy="145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2E83A6F-BF37-E849-306D-966C48756D51}"/>
                    </a:ext>
                  </a:extLst>
                </p14:cNvPr>
                <p14:cNvContentPartPr/>
                <p14:nvPr/>
              </p14:nvContentPartPr>
              <p14:xfrm>
                <a:off x="285137" y="291931"/>
                <a:ext cx="74160" cy="6958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B2E83A6F-BF37-E849-306D-966C48756D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017" y="285811"/>
                  <a:ext cx="864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603346E4-E923-64F5-1630-E6EC4455085F}"/>
                    </a:ext>
                  </a:extLst>
                </p14:cNvPr>
                <p14:cNvContentPartPr/>
                <p14:nvPr/>
              </p14:nvContentPartPr>
              <p14:xfrm>
                <a:off x="254537" y="273571"/>
                <a:ext cx="1275480" cy="815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603346E4-E923-64F5-1630-E6EC445508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417" y="267451"/>
                  <a:ext cx="128772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A66763A-23E2-4A35-813C-FAD76FB776EA}"/>
                    </a:ext>
                  </a:extLst>
                </p14:cNvPr>
                <p14:cNvContentPartPr/>
                <p14:nvPr/>
              </p14:nvContentPartPr>
              <p14:xfrm>
                <a:off x="507257" y="120211"/>
                <a:ext cx="69480" cy="1620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A66763A-23E2-4A35-813C-FAD76FB776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137" y="114091"/>
                  <a:ext cx="81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097A68D-0209-C1A0-7CA7-F2836B4E4860}"/>
                    </a:ext>
                  </a:extLst>
                </p14:cNvPr>
                <p14:cNvContentPartPr/>
                <p14:nvPr/>
              </p14:nvContentPartPr>
              <p14:xfrm>
                <a:off x="486017" y="52891"/>
                <a:ext cx="27000" cy="12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097A68D-0209-C1A0-7CA7-F2836B4E48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9897" y="46771"/>
                  <a:ext cx="39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84C189F-7994-41B0-F059-04B2526983D3}"/>
                    </a:ext>
                  </a:extLst>
                </p14:cNvPr>
                <p14:cNvContentPartPr/>
                <p14:nvPr/>
              </p14:nvContentPartPr>
              <p14:xfrm>
                <a:off x="630377" y="84211"/>
                <a:ext cx="72720" cy="1260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84C189F-7994-41B0-F059-04B2526983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257" y="78091"/>
                  <a:ext cx="84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274F851-08F8-3483-BF88-E467BFC6E664}"/>
                    </a:ext>
                  </a:extLst>
                </p14:cNvPr>
                <p14:cNvContentPartPr/>
                <p14:nvPr/>
              </p14:nvContentPartPr>
              <p14:xfrm>
                <a:off x="798857" y="91051"/>
                <a:ext cx="30960" cy="2170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274F851-08F8-3483-BF88-E467BFC6E6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737" y="84931"/>
                  <a:ext cx="43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184D767-120C-EFB7-0724-A5C40E31694F}"/>
                    </a:ext>
                  </a:extLst>
                </p14:cNvPr>
                <p14:cNvContentPartPr/>
                <p14:nvPr/>
              </p14:nvContentPartPr>
              <p14:xfrm>
                <a:off x="799937" y="107611"/>
                <a:ext cx="159120" cy="1378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184D767-120C-EFB7-0724-A5C40E3169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3817" y="101491"/>
                  <a:ext cx="171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EB4ED9CE-93DC-0269-3B1D-57E35BB13C7E}"/>
                    </a:ext>
                  </a:extLst>
                </p14:cNvPr>
                <p14:cNvContentPartPr/>
                <p14:nvPr/>
              </p14:nvContentPartPr>
              <p14:xfrm>
                <a:off x="1265777" y="400291"/>
                <a:ext cx="2095560" cy="1728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B4ED9CE-93DC-0269-3B1D-57E35BB13C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59657" y="394171"/>
                  <a:ext cx="2107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23550B33-27DA-5318-769B-F27AAD02639B}"/>
                    </a:ext>
                  </a:extLst>
                </p14:cNvPr>
                <p14:cNvContentPartPr/>
                <p14:nvPr/>
              </p14:nvContentPartPr>
              <p14:xfrm>
                <a:off x="3265217" y="317491"/>
                <a:ext cx="158040" cy="2322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23550B33-27DA-5318-769B-F27AAD0263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9097" y="311371"/>
                  <a:ext cx="170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95667D64-22A1-DF17-9F16-9DFF0092431C}"/>
                    </a:ext>
                  </a:extLst>
                </p14:cNvPr>
                <p14:cNvContentPartPr/>
                <p14:nvPr/>
              </p14:nvContentPartPr>
              <p14:xfrm>
                <a:off x="1535057" y="683251"/>
                <a:ext cx="1858320" cy="1872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95667D64-22A1-DF17-9F16-9DFF009243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28937" y="677131"/>
                  <a:ext cx="1870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7A194C1F-47D0-BD47-CE5E-B780114403FA}"/>
                    </a:ext>
                  </a:extLst>
                </p14:cNvPr>
                <p14:cNvContentPartPr/>
                <p14:nvPr/>
              </p14:nvContentPartPr>
              <p14:xfrm>
                <a:off x="1441097" y="606571"/>
                <a:ext cx="159480" cy="2530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7A194C1F-47D0-BD47-CE5E-B780114403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34977" y="600451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35DA96B-7874-DB72-0990-C4FA5712D30F}"/>
                    </a:ext>
                  </a:extLst>
                </p14:cNvPr>
                <p14:cNvContentPartPr/>
                <p14:nvPr/>
              </p14:nvContentPartPr>
              <p14:xfrm>
                <a:off x="1584737" y="888091"/>
                <a:ext cx="360" cy="3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35DA96B-7874-DB72-0990-C4FA5712D3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78617" y="8819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CA3E8056-9C06-A307-CADE-C3CBBA7F33BC}"/>
                    </a:ext>
                  </a:extLst>
                </p14:cNvPr>
                <p14:cNvContentPartPr/>
                <p14:nvPr/>
              </p14:nvContentPartPr>
              <p14:xfrm>
                <a:off x="486737" y="727531"/>
                <a:ext cx="160920" cy="1044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CA3E8056-9C06-A307-CADE-C3CBBA7F33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0617" y="721411"/>
                  <a:ext cx="173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3210636-3461-9852-A7DC-8348EE2D02DB}"/>
                    </a:ext>
                  </a:extLst>
                </p14:cNvPr>
                <p14:cNvContentPartPr/>
                <p14:nvPr/>
              </p14:nvContentPartPr>
              <p14:xfrm>
                <a:off x="492497" y="726091"/>
                <a:ext cx="132840" cy="2077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3210636-3461-9852-A7DC-8348EE2D02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6377" y="719971"/>
                  <a:ext cx="145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8FB59996-F2EC-73F5-027C-ADAFA22BE71A}"/>
                    </a:ext>
                  </a:extLst>
                </p14:cNvPr>
                <p14:cNvContentPartPr/>
                <p14:nvPr/>
              </p14:nvContentPartPr>
              <p14:xfrm>
                <a:off x="635057" y="706291"/>
                <a:ext cx="194040" cy="3474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8FB59996-F2EC-73F5-027C-ADAFA22BE7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8937" y="700171"/>
                  <a:ext cx="2062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75EFBE1B-DF8A-089D-BCC7-87320809A210}"/>
                    </a:ext>
                  </a:extLst>
                </p14:cNvPr>
                <p14:cNvContentPartPr/>
                <p14:nvPr/>
              </p14:nvContentPartPr>
              <p14:xfrm>
                <a:off x="873377" y="587851"/>
                <a:ext cx="235800" cy="388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75EFBE1B-DF8A-089D-BCC7-87320809A2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7257" y="581731"/>
                  <a:ext cx="248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AB997F4C-41C5-3738-1EF5-75F877E4D031}"/>
                    </a:ext>
                  </a:extLst>
                </p14:cNvPr>
                <p14:cNvContentPartPr/>
                <p14:nvPr/>
              </p14:nvContentPartPr>
              <p14:xfrm>
                <a:off x="921977" y="711331"/>
                <a:ext cx="168480" cy="291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AB997F4C-41C5-3738-1EF5-75F877E4D0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5857" y="705211"/>
                  <a:ext cx="180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B38617B9-2F94-3C5B-66B9-261842893454}"/>
                    </a:ext>
                  </a:extLst>
                </p14:cNvPr>
                <p14:cNvContentPartPr/>
                <p14:nvPr/>
              </p14:nvContentPartPr>
              <p14:xfrm>
                <a:off x="932777" y="831931"/>
                <a:ext cx="182160" cy="11484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B38617B9-2F94-3C5B-66B9-2618428934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6657" y="825811"/>
                  <a:ext cx="194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604760A0-3F9D-0187-E9D2-B2073E597FB1}"/>
                    </a:ext>
                  </a:extLst>
                </p14:cNvPr>
                <p14:cNvContentPartPr/>
                <p14:nvPr/>
              </p14:nvContentPartPr>
              <p14:xfrm>
                <a:off x="1208537" y="610891"/>
                <a:ext cx="208440" cy="3373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604760A0-3F9D-0187-E9D2-B2073E597F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02417" y="604771"/>
                  <a:ext cx="220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4F676C4D-DBBE-558F-A129-C75CD6782AD2}"/>
                    </a:ext>
                  </a:extLst>
                </p14:cNvPr>
                <p14:cNvContentPartPr/>
                <p14:nvPr/>
              </p14:nvContentPartPr>
              <p14:xfrm>
                <a:off x="1341377" y="928051"/>
                <a:ext cx="360" cy="3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4F676C4D-DBBE-558F-A129-C75CD6782A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35257" y="92193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3DF63EC0-2842-07A6-D9D6-FB67D59BA402}"/>
                    </a:ext>
                  </a:extLst>
                </p14:cNvPr>
                <p14:cNvContentPartPr/>
                <p14:nvPr/>
              </p14:nvContentPartPr>
              <p14:xfrm>
                <a:off x="342377" y="1217491"/>
                <a:ext cx="124200" cy="1807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3DF63EC0-2842-07A6-D9D6-FB67D59BA4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6257" y="1211371"/>
                  <a:ext cx="136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2DCD92B1-6D3E-2268-0D39-7646999FF429}"/>
                    </a:ext>
                  </a:extLst>
                </p14:cNvPr>
                <p14:cNvContentPartPr/>
                <p14:nvPr/>
              </p14:nvContentPartPr>
              <p14:xfrm>
                <a:off x="486737" y="1271491"/>
                <a:ext cx="126720" cy="954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2DCD92B1-6D3E-2268-0D39-7646999FF4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0617" y="1265371"/>
                  <a:ext cx="138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FC7428E2-51DA-1E8B-3CE5-6EBDD7DAD15C}"/>
                    </a:ext>
                  </a:extLst>
                </p14:cNvPr>
                <p14:cNvContentPartPr/>
                <p14:nvPr/>
              </p14:nvContentPartPr>
              <p14:xfrm>
                <a:off x="615617" y="1200571"/>
                <a:ext cx="57240" cy="1832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FC7428E2-51DA-1E8B-3CE5-6EBDD7DAD1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9497" y="1194451"/>
                  <a:ext cx="69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E3138DF-A8D5-4E16-D6F8-757C6AB6C772}"/>
                    </a:ext>
                  </a:extLst>
                </p14:cNvPr>
                <p14:cNvContentPartPr/>
                <p14:nvPr/>
              </p14:nvContentPartPr>
              <p14:xfrm>
                <a:off x="780857" y="1205251"/>
                <a:ext cx="68400" cy="2239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E3138DF-A8D5-4E16-D6F8-757C6AB6C7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4737" y="1199131"/>
                  <a:ext cx="80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A091645-520A-C1DE-D90F-1999BB62F044}"/>
                    </a:ext>
                  </a:extLst>
                </p14:cNvPr>
                <p14:cNvContentPartPr/>
                <p14:nvPr/>
              </p14:nvContentPartPr>
              <p14:xfrm>
                <a:off x="839897" y="1238011"/>
                <a:ext cx="45720" cy="1324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A091645-520A-C1DE-D90F-1999BB62F04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3777" y="1231891"/>
                  <a:ext cx="5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CC779C5-68A2-0F85-F8D4-9E94900F669F}"/>
                    </a:ext>
                  </a:extLst>
                </p14:cNvPr>
                <p14:cNvContentPartPr/>
                <p14:nvPr/>
              </p14:nvContentPartPr>
              <p14:xfrm>
                <a:off x="808217" y="1265371"/>
                <a:ext cx="188280" cy="2419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CC779C5-68A2-0F85-F8D4-9E94900F66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2097" y="1259251"/>
                  <a:ext cx="200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3710568-BCA5-E87B-3ACD-0F67A373E48C}"/>
                    </a:ext>
                  </a:extLst>
                </p14:cNvPr>
                <p14:cNvContentPartPr/>
                <p14:nvPr/>
              </p14:nvContentPartPr>
              <p14:xfrm>
                <a:off x="961937" y="1292011"/>
                <a:ext cx="82440" cy="72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3710568-BCA5-E87B-3ACD-0F67A373E4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5817" y="1285891"/>
                  <a:ext cx="94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0183569-5EF3-D2FD-8DE1-A9DC91BF4D53}"/>
                    </a:ext>
                  </a:extLst>
                </p14:cNvPr>
                <p14:cNvContentPartPr/>
                <p14:nvPr/>
              </p14:nvContentPartPr>
              <p14:xfrm>
                <a:off x="1088297" y="1274371"/>
                <a:ext cx="52560" cy="2271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0183569-5EF3-D2FD-8DE1-A9DC91BF4D5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82177" y="1268251"/>
                  <a:ext cx="64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9957D4E-FA34-DC86-45C9-151985E7F070}"/>
                    </a:ext>
                  </a:extLst>
                </p14:cNvPr>
                <p14:cNvContentPartPr/>
                <p14:nvPr/>
              </p14:nvContentPartPr>
              <p14:xfrm>
                <a:off x="1221857" y="1346011"/>
                <a:ext cx="6120" cy="21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9957D4E-FA34-DC86-45C9-151985E7F0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15737" y="1339891"/>
                  <a:ext cx="183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8E85F25-9DA0-91B4-2E4E-9F33271CDFBF}"/>
                    </a:ext>
                  </a:extLst>
                </p14:cNvPr>
                <p14:cNvContentPartPr/>
                <p14:nvPr/>
              </p14:nvContentPartPr>
              <p14:xfrm>
                <a:off x="1333817" y="1139731"/>
                <a:ext cx="31680" cy="2800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8E85F25-9DA0-91B4-2E4E-9F33271CDF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27697" y="1133611"/>
                  <a:ext cx="43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D9331576-1343-A9DD-E9D6-8A72B07150BA}"/>
                    </a:ext>
                  </a:extLst>
                </p14:cNvPr>
                <p14:cNvContentPartPr/>
                <p14:nvPr/>
              </p14:nvContentPartPr>
              <p14:xfrm>
                <a:off x="1279457" y="1405051"/>
                <a:ext cx="164160" cy="525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D9331576-1343-A9DD-E9D6-8A72B07150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73337" y="1398931"/>
                  <a:ext cx="17640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8EFCC21-9324-7614-8F49-C9D282089B30}"/>
              </a:ext>
            </a:extLst>
          </p:cNvPr>
          <p:cNvGrpSpPr/>
          <p:nvPr/>
        </p:nvGrpSpPr>
        <p:grpSpPr>
          <a:xfrm>
            <a:off x="660617" y="1668931"/>
            <a:ext cx="680760" cy="283320"/>
            <a:chOff x="660617" y="1668931"/>
            <a:chExt cx="68076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2366B8B-B601-C32F-132C-2B1697E808D5}"/>
                    </a:ext>
                  </a:extLst>
                </p14:cNvPr>
                <p14:cNvContentPartPr/>
                <p14:nvPr/>
              </p14:nvContentPartPr>
              <p14:xfrm>
                <a:off x="660617" y="1672171"/>
                <a:ext cx="100800" cy="2314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2366B8B-B601-C32F-132C-2B1697E808D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4497" y="1666051"/>
                  <a:ext cx="113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A30EB7A-E6CA-4192-6876-5D8C522C773D}"/>
                    </a:ext>
                  </a:extLst>
                </p14:cNvPr>
                <p14:cNvContentPartPr/>
                <p14:nvPr/>
              </p14:nvContentPartPr>
              <p14:xfrm>
                <a:off x="743417" y="1668931"/>
                <a:ext cx="63000" cy="173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A30EB7A-E6CA-4192-6876-5D8C522C773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7297" y="1662811"/>
                  <a:ext cx="75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C99045E-A00E-C03C-2655-7BFB2D11003E}"/>
                    </a:ext>
                  </a:extLst>
                </p14:cNvPr>
                <p14:cNvContentPartPr/>
                <p14:nvPr/>
              </p14:nvContentPartPr>
              <p14:xfrm>
                <a:off x="696617" y="1794931"/>
                <a:ext cx="124200" cy="2772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C99045E-A00E-C03C-2655-7BFB2D11003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0497" y="1788811"/>
                  <a:ext cx="136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7749C250-DAC3-5F86-AEB1-42DE3C84634A}"/>
                    </a:ext>
                  </a:extLst>
                </p14:cNvPr>
                <p14:cNvContentPartPr/>
                <p14:nvPr/>
              </p14:nvContentPartPr>
              <p14:xfrm>
                <a:off x="838817" y="1747051"/>
                <a:ext cx="95760" cy="1443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749C250-DAC3-5F86-AEB1-42DE3C84634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2697" y="1740931"/>
                  <a:ext cx="108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D8B812EE-FCC1-1990-2E33-EA57F08FF431}"/>
                    </a:ext>
                  </a:extLst>
                </p14:cNvPr>
                <p14:cNvContentPartPr/>
                <p14:nvPr/>
              </p14:nvContentPartPr>
              <p14:xfrm>
                <a:off x="979937" y="1705651"/>
                <a:ext cx="36360" cy="14112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D8B812EE-FCC1-1990-2E33-EA57F08FF4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3817" y="1699531"/>
                  <a:ext cx="4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9C62DF24-29B2-8072-3C75-9BCA43331A6A}"/>
                    </a:ext>
                  </a:extLst>
                </p14:cNvPr>
                <p14:cNvContentPartPr/>
                <p14:nvPr/>
              </p14:nvContentPartPr>
              <p14:xfrm>
                <a:off x="1051577" y="1758211"/>
                <a:ext cx="72000" cy="997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9C62DF24-29B2-8072-3C75-9BCA43331A6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5457" y="1752091"/>
                  <a:ext cx="84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F318EE9-3ED6-C73D-DB0B-EE38E4C417EE}"/>
                    </a:ext>
                  </a:extLst>
                </p14:cNvPr>
                <p14:cNvContentPartPr/>
                <p14:nvPr/>
              </p14:nvContentPartPr>
              <p14:xfrm>
                <a:off x="1178297" y="1698451"/>
                <a:ext cx="62280" cy="2120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F318EE9-3ED6-C73D-DB0B-EE38E4C417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72177" y="1692331"/>
                  <a:ext cx="74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9B9FB3BE-EB86-8BB8-3DBB-8D091D9E64EC}"/>
                    </a:ext>
                  </a:extLst>
                </p14:cNvPr>
                <p14:cNvContentPartPr/>
                <p14:nvPr/>
              </p14:nvContentPartPr>
              <p14:xfrm>
                <a:off x="1332377" y="1951171"/>
                <a:ext cx="9000" cy="10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9B9FB3BE-EB86-8BB8-3DBB-8D091D9E64E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26257" y="1945051"/>
                  <a:ext cx="2124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1EF8D15-396D-ECD7-1546-F1C9A41BB90A}"/>
              </a:ext>
            </a:extLst>
          </p:cNvPr>
          <p:cNvGrpSpPr/>
          <p:nvPr/>
        </p:nvGrpSpPr>
        <p:grpSpPr>
          <a:xfrm>
            <a:off x="2321657" y="792331"/>
            <a:ext cx="666720" cy="484200"/>
            <a:chOff x="2321657" y="792331"/>
            <a:chExt cx="66672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C32CBE79-64DD-0C0F-F1D2-3CBA47B191F1}"/>
                    </a:ext>
                  </a:extLst>
                </p14:cNvPr>
                <p14:cNvContentPartPr/>
                <p14:nvPr/>
              </p14:nvContentPartPr>
              <p14:xfrm>
                <a:off x="2346497" y="792331"/>
                <a:ext cx="58320" cy="2844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C32CBE79-64DD-0C0F-F1D2-3CBA47B191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0377" y="786211"/>
                  <a:ext cx="70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FEDA550F-A562-907F-4E28-1330A6641CC4}"/>
                    </a:ext>
                  </a:extLst>
                </p14:cNvPr>
                <p14:cNvContentPartPr/>
                <p14:nvPr/>
              </p14:nvContentPartPr>
              <p14:xfrm>
                <a:off x="2432537" y="834451"/>
                <a:ext cx="75240" cy="2520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FEDA550F-A562-907F-4E28-1330A6641CC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26417" y="828331"/>
                  <a:ext cx="87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1C1647E4-E301-6A43-08BB-59FF0E9C599D}"/>
                    </a:ext>
                  </a:extLst>
                </p14:cNvPr>
                <p14:cNvContentPartPr/>
                <p14:nvPr/>
              </p14:nvContentPartPr>
              <p14:xfrm>
                <a:off x="2403737" y="970171"/>
                <a:ext cx="234000" cy="2214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1C1647E4-E301-6A43-08BB-59FF0E9C599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97617" y="964051"/>
                  <a:ext cx="246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C9C01D18-DDFE-7280-FA98-90AF9E1F88A9}"/>
                    </a:ext>
                  </a:extLst>
                </p14:cNvPr>
                <p14:cNvContentPartPr/>
                <p14:nvPr/>
              </p14:nvContentPartPr>
              <p14:xfrm>
                <a:off x="2554937" y="913651"/>
                <a:ext cx="48240" cy="133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C9C01D18-DDFE-7280-FA98-90AF9E1F88A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548817" y="907531"/>
                  <a:ext cx="60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97D1AC10-C6E6-F6AE-A8BE-A95B5876C3F1}"/>
                    </a:ext>
                  </a:extLst>
                </p14:cNvPr>
                <p14:cNvContentPartPr/>
                <p14:nvPr/>
              </p14:nvContentPartPr>
              <p14:xfrm>
                <a:off x="2659697" y="956491"/>
                <a:ext cx="124920" cy="1065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97D1AC10-C6E6-F6AE-A8BE-A95B5876C3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53577" y="950371"/>
                  <a:ext cx="137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31D062E7-E0AE-1CD5-6E13-9E8F82747B0C}"/>
                    </a:ext>
                  </a:extLst>
                </p14:cNvPr>
                <p14:cNvContentPartPr/>
                <p14:nvPr/>
              </p14:nvContentPartPr>
              <p14:xfrm>
                <a:off x="2795417" y="976651"/>
                <a:ext cx="118800" cy="15912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31D062E7-E0AE-1CD5-6E13-9E8F82747B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89297" y="970531"/>
                  <a:ext cx="131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DC0B529D-2B72-3FB7-D929-B6C8E6340628}"/>
                    </a:ext>
                  </a:extLst>
                </p14:cNvPr>
                <p14:cNvContentPartPr/>
                <p14:nvPr/>
              </p14:nvContentPartPr>
              <p14:xfrm>
                <a:off x="2321657" y="1194451"/>
                <a:ext cx="666720" cy="8208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DC0B529D-2B72-3FB7-D929-B6C8E634062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15537" y="1188331"/>
                  <a:ext cx="67896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9B6FF99-3002-DB6B-B63A-1A1F4ACB73C7}"/>
              </a:ext>
            </a:extLst>
          </p:cNvPr>
          <p:cNvGrpSpPr/>
          <p:nvPr/>
        </p:nvGrpSpPr>
        <p:grpSpPr>
          <a:xfrm>
            <a:off x="2108537" y="1321531"/>
            <a:ext cx="1766880" cy="600840"/>
            <a:chOff x="2108537" y="1321531"/>
            <a:chExt cx="176688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8CBC073B-1B53-D032-F824-4BC4F617D66E}"/>
                    </a:ext>
                  </a:extLst>
                </p14:cNvPr>
                <p14:cNvContentPartPr/>
                <p14:nvPr/>
              </p14:nvContentPartPr>
              <p14:xfrm>
                <a:off x="2292137" y="1580731"/>
                <a:ext cx="42120" cy="17820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8CBC073B-1B53-D032-F824-4BC4F617D6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86017" y="1574611"/>
                  <a:ext cx="54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A71857C5-C6C3-ECDC-6AB1-4C68855B857F}"/>
                    </a:ext>
                  </a:extLst>
                </p14:cNvPr>
                <p14:cNvContentPartPr/>
                <p14:nvPr/>
              </p14:nvContentPartPr>
              <p14:xfrm>
                <a:off x="2231297" y="1493971"/>
                <a:ext cx="54720" cy="1152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A71857C5-C6C3-ECDC-6AB1-4C68855B857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25177" y="1487851"/>
                  <a:ext cx="66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4D7B0DB-0BBD-3044-26CA-E19C1DBEF152}"/>
                    </a:ext>
                  </a:extLst>
                </p14:cNvPr>
                <p14:cNvContentPartPr/>
                <p14:nvPr/>
              </p14:nvContentPartPr>
              <p14:xfrm>
                <a:off x="2363417" y="1457611"/>
                <a:ext cx="190800" cy="18000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4D7B0DB-0BBD-3044-26CA-E19C1DBEF15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57297" y="1451491"/>
                  <a:ext cx="203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4609243-101C-9CC7-5B93-10C9171CEC15}"/>
                    </a:ext>
                  </a:extLst>
                </p14:cNvPr>
                <p14:cNvContentPartPr/>
                <p14:nvPr/>
              </p14:nvContentPartPr>
              <p14:xfrm>
                <a:off x="2557097" y="1532131"/>
                <a:ext cx="114480" cy="10404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4609243-101C-9CC7-5B93-10C9171CEC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50977" y="1526011"/>
                  <a:ext cx="126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68CF8D9A-734E-390B-1FF5-4B98F697F134}"/>
                    </a:ext>
                  </a:extLst>
                </p14:cNvPr>
                <p14:cNvContentPartPr/>
                <p14:nvPr/>
              </p14:nvContentPartPr>
              <p14:xfrm>
                <a:off x="2679137" y="1499731"/>
                <a:ext cx="126000" cy="10728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68CF8D9A-734E-390B-1FF5-4B98F697F13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673017" y="1493611"/>
                  <a:ext cx="138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EA746941-3EB7-8432-560A-56EEB323CF71}"/>
                    </a:ext>
                  </a:extLst>
                </p14:cNvPr>
                <p14:cNvContentPartPr/>
                <p14:nvPr/>
              </p14:nvContentPartPr>
              <p14:xfrm>
                <a:off x="2823857" y="1512691"/>
                <a:ext cx="122760" cy="8172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EA746941-3EB7-8432-560A-56EEB323CF7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17737" y="1506571"/>
                  <a:ext cx="13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3772ABB6-D00C-3BF8-5B0A-27CB3BD91637}"/>
                    </a:ext>
                  </a:extLst>
                </p14:cNvPr>
                <p14:cNvContentPartPr/>
                <p14:nvPr/>
              </p14:nvContentPartPr>
              <p14:xfrm>
                <a:off x="2946977" y="1478491"/>
                <a:ext cx="91440" cy="40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3772ABB6-D00C-3BF8-5B0A-27CB3BD916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940857" y="1472371"/>
                  <a:ext cx="103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10F0538B-8A79-8269-1695-44D190ABF2E2}"/>
                    </a:ext>
                  </a:extLst>
                </p14:cNvPr>
                <p14:cNvContentPartPr/>
                <p14:nvPr/>
              </p14:nvContentPartPr>
              <p14:xfrm>
                <a:off x="2941937" y="1452931"/>
                <a:ext cx="105120" cy="31284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10F0538B-8A79-8269-1695-44D190ABF2E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35817" y="1446811"/>
                  <a:ext cx="117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C902207C-B0C7-5C51-F169-B824C2729C5F}"/>
                    </a:ext>
                  </a:extLst>
                </p14:cNvPr>
                <p14:cNvContentPartPr/>
                <p14:nvPr/>
              </p14:nvContentPartPr>
              <p14:xfrm>
                <a:off x="3113297" y="1545811"/>
                <a:ext cx="41400" cy="147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C902207C-B0C7-5C51-F169-B824C2729C5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7177" y="1539691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53A4A1CF-CB15-3D5A-1818-762E9F88A6A6}"/>
                    </a:ext>
                  </a:extLst>
                </p14:cNvPr>
                <p14:cNvContentPartPr/>
                <p14:nvPr/>
              </p14:nvContentPartPr>
              <p14:xfrm>
                <a:off x="3128057" y="1557691"/>
                <a:ext cx="135000" cy="1044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53A4A1CF-CB15-3D5A-1818-762E9F88A6A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21937" y="1551571"/>
                  <a:ext cx="14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4F4B6319-A2C1-9E71-9F16-B20E827B1B58}"/>
                    </a:ext>
                  </a:extLst>
                </p14:cNvPr>
                <p14:cNvContentPartPr/>
                <p14:nvPr/>
              </p14:nvContentPartPr>
              <p14:xfrm>
                <a:off x="3222737" y="1525291"/>
                <a:ext cx="68040" cy="10584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4F4B6319-A2C1-9E71-9F16-B20E827B1B5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16617" y="1519171"/>
                  <a:ext cx="80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4220333A-4B15-C723-BEAD-4B862D258D4E}"/>
                    </a:ext>
                  </a:extLst>
                </p14:cNvPr>
                <p14:cNvContentPartPr/>
                <p14:nvPr/>
              </p14:nvContentPartPr>
              <p14:xfrm>
                <a:off x="3357737" y="1480291"/>
                <a:ext cx="200520" cy="1317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4220333A-4B15-C723-BEAD-4B862D258D4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51617" y="1474171"/>
                  <a:ext cx="212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937DB88-9CF1-EE4E-6135-FAC3E99EE460}"/>
                    </a:ext>
                  </a:extLst>
                </p14:cNvPr>
                <p14:cNvContentPartPr/>
                <p14:nvPr/>
              </p14:nvContentPartPr>
              <p14:xfrm>
                <a:off x="3537377" y="1434211"/>
                <a:ext cx="128520" cy="1306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937DB88-9CF1-EE4E-6135-FAC3E99EE46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31257" y="1428091"/>
                  <a:ext cx="140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BEF22FF8-620D-1EBE-FC23-6983120DC6F3}"/>
                    </a:ext>
                  </a:extLst>
                </p14:cNvPr>
                <p14:cNvContentPartPr/>
                <p14:nvPr/>
              </p14:nvContentPartPr>
              <p14:xfrm>
                <a:off x="3662297" y="1509091"/>
                <a:ext cx="51480" cy="2016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BEF22FF8-620D-1EBE-FC23-6983120DC6F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656177" y="1502971"/>
                  <a:ext cx="63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8230D3A6-58C0-1677-FFAD-D01B69853C40}"/>
                    </a:ext>
                  </a:extLst>
                </p14:cNvPr>
                <p14:cNvContentPartPr/>
                <p14:nvPr/>
              </p14:nvContentPartPr>
              <p14:xfrm>
                <a:off x="3635657" y="1555171"/>
                <a:ext cx="129240" cy="702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8230D3A6-58C0-1677-FFAD-D01B69853C4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29537" y="1549051"/>
                  <a:ext cx="141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91AE0ED6-00B0-9D63-604B-88D96BB25910}"/>
                    </a:ext>
                  </a:extLst>
                </p14:cNvPr>
                <p14:cNvContentPartPr/>
                <p14:nvPr/>
              </p14:nvContentPartPr>
              <p14:xfrm>
                <a:off x="3331817" y="1381291"/>
                <a:ext cx="543600" cy="35712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91AE0ED6-00B0-9D63-604B-88D96BB2591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25697" y="1375171"/>
                  <a:ext cx="5558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F0C6DE71-C777-6E3F-545B-88BD4187B398}"/>
                    </a:ext>
                  </a:extLst>
                </p14:cNvPr>
                <p14:cNvContentPartPr/>
                <p14:nvPr/>
              </p14:nvContentPartPr>
              <p14:xfrm>
                <a:off x="3755177" y="1736971"/>
                <a:ext cx="360" cy="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F0C6DE71-C777-6E3F-545B-88BD4187B3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9057" y="17308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8D79BF4D-AEE6-45BF-C2FE-C3AE593C6244}"/>
                    </a:ext>
                  </a:extLst>
                </p14:cNvPr>
                <p14:cNvContentPartPr/>
                <p14:nvPr/>
              </p14:nvContentPartPr>
              <p14:xfrm>
                <a:off x="2284217" y="1853971"/>
                <a:ext cx="881640" cy="684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8D79BF4D-AEE6-45BF-C2FE-C3AE593C62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78097" y="1847851"/>
                  <a:ext cx="893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1636A93-DC44-28F2-E62B-FC07B6F0CB07}"/>
                    </a:ext>
                  </a:extLst>
                </p14:cNvPr>
                <p14:cNvContentPartPr/>
                <p14:nvPr/>
              </p14:nvContentPartPr>
              <p14:xfrm>
                <a:off x="2108537" y="1321531"/>
                <a:ext cx="1123920" cy="59400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1636A93-DC44-28F2-E62B-FC07B6F0CB0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02417" y="1315411"/>
                  <a:ext cx="1136160" cy="60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B2FE5BC7-5634-958C-F1AE-F955621276FE}"/>
                  </a:ext>
                </a:extLst>
              </p14:cNvPr>
              <p14:cNvContentPartPr/>
              <p14:nvPr/>
            </p14:nvContentPartPr>
            <p14:xfrm>
              <a:off x="542177" y="2033251"/>
              <a:ext cx="847440" cy="8280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B2FE5BC7-5634-958C-F1AE-F955621276F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6057" y="2027131"/>
                <a:ext cx="8596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B5E8D4E1-FFEE-D210-8C8C-3D2BE0418879}"/>
                  </a:ext>
                </a:extLst>
              </p14:cNvPr>
              <p14:cNvContentPartPr/>
              <p14:nvPr/>
            </p14:nvContentPartPr>
            <p14:xfrm>
              <a:off x="1716857" y="2740291"/>
              <a:ext cx="178560" cy="720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B5E8D4E1-FFEE-D210-8C8C-3D2BE041887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710737" y="2734171"/>
                <a:ext cx="1908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9000BC8B-6490-5DF7-412D-954E1B3D23D7}"/>
              </a:ext>
            </a:extLst>
          </p:cNvPr>
          <p:cNvGrpSpPr/>
          <p:nvPr/>
        </p:nvGrpSpPr>
        <p:grpSpPr>
          <a:xfrm>
            <a:off x="160937" y="2359051"/>
            <a:ext cx="3368880" cy="1072080"/>
            <a:chOff x="160937" y="2359051"/>
            <a:chExt cx="3368880" cy="10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E729CC43-CB7A-AD7D-B4E8-028C87CC54DA}"/>
                    </a:ext>
                  </a:extLst>
                </p14:cNvPr>
                <p14:cNvContentPartPr/>
                <p14:nvPr/>
              </p14:nvContentPartPr>
              <p14:xfrm>
                <a:off x="160937" y="2607451"/>
                <a:ext cx="87480" cy="78804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E729CC43-CB7A-AD7D-B4E8-028C87CC54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4817" y="2601331"/>
                  <a:ext cx="9972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1E170720-B890-8E52-E998-465F267D337B}"/>
                    </a:ext>
                  </a:extLst>
                </p14:cNvPr>
                <p14:cNvContentPartPr/>
                <p14:nvPr/>
              </p14:nvContentPartPr>
              <p14:xfrm>
                <a:off x="181097" y="2440411"/>
                <a:ext cx="1466640" cy="99072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1E170720-B890-8E52-E998-465F267D33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4977" y="2434291"/>
                  <a:ext cx="147888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18C95CA7-3A34-02D4-A8E6-CA44877B1468}"/>
                    </a:ext>
                  </a:extLst>
                </p14:cNvPr>
                <p14:cNvContentPartPr/>
                <p14:nvPr/>
              </p14:nvContentPartPr>
              <p14:xfrm>
                <a:off x="413297" y="2921371"/>
                <a:ext cx="85680" cy="18684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18C95CA7-3A34-02D4-A8E6-CA44877B146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7177" y="2915251"/>
                  <a:ext cx="97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C670C192-A233-B784-3EE3-AAFD925BFB12}"/>
                    </a:ext>
                  </a:extLst>
                </p14:cNvPr>
                <p14:cNvContentPartPr/>
                <p14:nvPr/>
              </p14:nvContentPartPr>
              <p14:xfrm>
                <a:off x="380897" y="3043051"/>
                <a:ext cx="124200" cy="1764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C670C192-A233-B784-3EE3-AAFD925BFB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4777" y="3036931"/>
                  <a:ext cx="136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13C07928-003E-A3BD-DD93-5BAFE52F7B3E}"/>
                    </a:ext>
                  </a:extLst>
                </p14:cNvPr>
                <p14:cNvContentPartPr/>
                <p14:nvPr/>
              </p14:nvContentPartPr>
              <p14:xfrm>
                <a:off x="404657" y="3134491"/>
                <a:ext cx="179280" cy="9180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13C07928-003E-A3BD-DD93-5BAFE52F7B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8537" y="3128371"/>
                  <a:ext cx="191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2A07D2C6-B76E-BC3A-981B-0B75F7C6B406}"/>
                    </a:ext>
                  </a:extLst>
                </p14:cNvPr>
                <p14:cNvContentPartPr/>
                <p14:nvPr/>
              </p14:nvContentPartPr>
              <p14:xfrm>
                <a:off x="509777" y="2931811"/>
                <a:ext cx="212040" cy="1821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2A07D2C6-B76E-BC3A-981B-0B75F7C6B4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3657" y="2925691"/>
                  <a:ext cx="224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740CCB0E-31E8-F894-7F05-20D01294C452}"/>
                    </a:ext>
                  </a:extLst>
                </p14:cNvPr>
                <p14:cNvContentPartPr/>
                <p14:nvPr/>
              </p14:nvContentPartPr>
              <p14:xfrm>
                <a:off x="723257" y="2876731"/>
                <a:ext cx="150480" cy="13428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740CCB0E-31E8-F894-7F05-20D01294C4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7137" y="2870611"/>
                  <a:ext cx="162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8DC8081E-D155-88E9-A102-DD4C13520744}"/>
                    </a:ext>
                  </a:extLst>
                </p14:cNvPr>
                <p14:cNvContentPartPr/>
                <p14:nvPr/>
              </p14:nvContentPartPr>
              <p14:xfrm>
                <a:off x="766457" y="2933251"/>
                <a:ext cx="259560" cy="15552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8DC8081E-D155-88E9-A102-DD4C135207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0337" y="2927131"/>
                  <a:ext cx="271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7B833AD-805B-06AC-1141-64875C6C0A43}"/>
                    </a:ext>
                  </a:extLst>
                </p14:cNvPr>
                <p14:cNvContentPartPr/>
                <p14:nvPr/>
              </p14:nvContentPartPr>
              <p14:xfrm>
                <a:off x="1039697" y="2863051"/>
                <a:ext cx="92880" cy="16740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7B833AD-805B-06AC-1141-64875C6C0A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3577" y="2856931"/>
                  <a:ext cx="105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7C84FBB9-91C3-26C4-EED3-A79DA82A1668}"/>
                    </a:ext>
                  </a:extLst>
                </p14:cNvPr>
                <p14:cNvContentPartPr/>
                <p14:nvPr/>
              </p14:nvContentPartPr>
              <p14:xfrm>
                <a:off x="1121417" y="2892931"/>
                <a:ext cx="153000" cy="11304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7C84FBB9-91C3-26C4-EED3-A79DA82A16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5297" y="2886811"/>
                  <a:ext cx="165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3EF4C94F-DCD0-36DC-193D-E59C25F10542}"/>
                    </a:ext>
                  </a:extLst>
                </p14:cNvPr>
                <p14:cNvContentPartPr/>
                <p14:nvPr/>
              </p14:nvContentPartPr>
              <p14:xfrm>
                <a:off x="1295297" y="2802571"/>
                <a:ext cx="32040" cy="21132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3EF4C94F-DCD0-36DC-193D-E59C25F1054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89177" y="2796451"/>
                  <a:ext cx="44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51F2DF22-6D8E-A26F-73D6-3327DE6C5A81}"/>
                    </a:ext>
                  </a:extLst>
                </p14:cNvPr>
                <p14:cNvContentPartPr/>
                <p14:nvPr/>
              </p14:nvContentPartPr>
              <p14:xfrm>
                <a:off x="1923137" y="2455531"/>
                <a:ext cx="1564200" cy="3312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51F2DF22-6D8E-A26F-73D6-3327DE6C5A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17017" y="2449411"/>
                  <a:ext cx="1576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196E9CBA-4FB8-29B3-24D2-83A6F8B0140A}"/>
                    </a:ext>
                  </a:extLst>
                </p14:cNvPr>
                <p14:cNvContentPartPr/>
                <p14:nvPr/>
              </p14:nvContentPartPr>
              <p14:xfrm>
                <a:off x="3359177" y="2359051"/>
                <a:ext cx="170640" cy="24228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196E9CBA-4FB8-29B3-24D2-83A6F8B014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53057" y="2352931"/>
                  <a:ext cx="182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5B6ADAB8-64A7-16B1-8767-B795C7D6A448}"/>
                    </a:ext>
                  </a:extLst>
                </p14:cNvPr>
                <p14:cNvContentPartPr/>
                <p14:nvPr/>
              </p14:nvContentPartPr>
              <p14:xfrm>
                <a:off x="1919177" y="2660371"/>
                <a:ext cx="1552320" cy="39276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5B6ADAB8-64A7-16B1-8767-B795C7D6A4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13057" y="2654251"/>
                  <a:ext cx="15645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EC44AC6-0950-29AC-97EE-C44BCE2B0953}"/>
                    </a:ext>
                  </a:extLst>
                </p14:cNvPr>
                <p14:cNvContentPartPr/>
                <p14:nvPr/>
              </p14:nvContentPartPr>
              <p14:xfrm>
                <a:off x="1838537" y="2959531"/>
                <a:ext cx="217440" cy="2163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EC44AC6-0950-29AC-97EE-C44BCE2B09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32417" y="2953411"/>
                  <a:ext cx="229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ABABFA15-FC25-9AA7-6CB7-177445B27B0A}"/>
                    </a:ext>
                  </a:extLst>
                </p14:cNvPr>
                <p14:cNvContentPartPr/>
                <p14:nvPr/>
              </p14:nvContentPartPr>
              <p14:xfrm>
                <a:off x="2137337" y="3224851"/>
                <a:ext cx="360" cy="3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ABABFA15-FC25-9AA7-6CB7-177445B27B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1217" y="321873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62D63F0B-8600-3D90-F142-E66233FFA2F0}"/>
                    </a:ext>
                  </a:extLst>
                </p14:cNvPr>
                <p14:cNvContentPartPr/>
                <p14:nvPr/>
              </p14:nvContentPartPr>
              <p14:xfrm>
                <a:off x="1741697" y="2755051"/>
                <a:ext cx="360" cy="3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62D63F0B-8600-3D90-F142-E66233FFA2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5577" y="274893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9215F59A-A1B0-1C2E-A4DD-28B5AE203327}"/>
                    </a:ext>
                  </a:extLst>
                </p14:cNvPr>
                <p14:cNvContentPartPr/>
                <p14:nvPr/>
              </p14:nvContentPartPr>
              <p14:xfrm>
                <a:off x="1729097" y="2755051"/>
                <a:ext cx="12960" cy="36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9215F59A-A1B0-1C2E-A4DD-28B5AE20332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22977" y="2748931"/>
                  <a:ext cx="25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6B8CA8EB-01F3-6113-0D27-62BA36F1F416}"/>
                    </a:ext>
                  </a:extLst>
                </p14:cNvPr>
                <p14:cNvContentPartPr/>
                <p14:nvPr/>
              </p14:nvContentPartPr>
              <p14:xfrm>
                <a:off x="1713257" y="2754331"/>
                <a:ext cx="255240" cy="532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6B8CA8EB-01F3-6113-0D27-62BA36F1F41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07137" y="2748211"/>
                  <a:ext cx="267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5CA81D3F-8D8C-0701-8A3F-7FCD8CA79AA4}"/>
                    </a:ext>
                  </a:extLst>
                </p14:cNvPr>
                <p14:cNvContentPartPr/>
                <p14:nvPr/>
              </p14:nvContentPartPr>
              <p14:xfrm>
                <a:off x="325097" y="2669011"/>
                <a:ext cx="375480" cy="921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5CA81D3F-8D8C-0701-8A3F-7FCD8CA79A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8977" y="2662891"/>
                  <a:ext cx="387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BB065EA-63E2-90B1-2174-01A918FB0B8B}"/>
                    </a:ext>
                  </a:extLst>
                </p14:cNvPr>
                <p14:cNvContentPartPr/>
                <p14:nvPr/>
              </p14:nvContentPartPr>
              <p14:xfrm>
                <a:off x="318617" y="2751451"/>
                <a:ext cx="514080" cy="5457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BB065EA-63E2-90B1-2174-01A918FB0B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2497" y="2745331"/>
                  <a:ext cx="5263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0D6D927F-F0A2-7919-EA2D-D4028BF45B56}"/>
                    </a:ext>
                  </a:extLst>
                </p14:cNvPr>
                <p14:cNvContentPartPr/>
                <p14:nvPr/>
              </p14:nvContentPartPr>
              <p14:xfrm>
                <a:off x="781937" y="2703571"/>
                <a:ext cx="146160" cy="59184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0D6D927F-F0A2-7919-EA2D-D4028BF45B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5817" y="2697451"/>
                  <a:ext cx="15840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72ECFF35-3C5C-7D5E-F556-EB91303EBAD5}"/>
                    </a:ext>
                  </a:extLst>
                </p14:cNvPr>
                <p14:cNvContentPartPr/>
                <p14:nvPr/>
              </p14:nvContentPartPr>
              <p14:xfrm>
                <a:off x="903257" y="2644531"/>
                <a:ext cx="53280" cy="2588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72ECFF35-3C5C-7D5E-F556-EB91303EBA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7137" y="2638411"/>
                  <a:ext cx="65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0580C4A5-8645-8029-1795-B5FC65048B6E}"/>
                    </a:ext>
                  </a:extLst>
                </p14:cNvPr>
                <p14:cNvContentPartPr/>
                <p14:nvPr/>
              </p14:nvContentPartPr>
              <p14:xfrm>
                <a:off x="934577" y="2582611"/>
                <a:ext cx="577800" cy="3171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0580C4A5-8645-8029-1795-B5FC65048B6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8457" y="2576491"/>
                  <a:ext cx="590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9A488E26-0D87-4A1E-32A6-6447A3D822F1}"/>
                    </a:ext>
                  </a:extLst>
                </p14:cNvPr>
                <p14:cNvContentPartPr/>
                <p14:nvPr/>
              </p14:nvContentPartPr>
              <p14:xfrm>
                <a:off x="1026017" y="3020371"/>
                <a:ext cx="38520" cy="10980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9A488E26-0D87-4A1E-32A6-6447A3D822F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9897" y="3014251"/>
                  <a:ext cx="50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11CDDF60-440C-C3A5-431A-3FF8DFEB3F25}"/>
                    </a:ext>
                  </a:extLst>
                </p14:cNvPr>
                <p14:cNvContentPartPr/>
                <p14:nvPr/>
              </p14:nvContentPartPr>
              <p14:xfrm>
                <a:off x="1083257" y="2950171"/>
                <a:ext cx="405720" cy="28764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11CDDF60-440C-C3A5-431A-3FF8DFEB3F2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7137" y="2944051"/>
                  <a:ext cx="417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5C7AC1F4-38EF-132F-7977-565EA52BA92F}"/>
                    </a:ext>
                  </a:extLst>
                </p14:cNvPr>
                <p14:cNvContentPartPr/>
                <p14:nvPr/>
              </p14:nvContentPartPr>
              <p14:xfrm>
                <a:off x="1180457" y="3235291"/>
                <a:ext cx="360" cy="3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5C7AC1F4-38EF-132F-7977-565EA52BA9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4337" y="32291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2D598071-105C-305E-CDDA-1011C366FB1B}"/>
              </a:ext>
            </a:extLst>
          </p:cNvPr>
          <p:cNvGrpSpPr/>
          <p:nvPr/>
        </p:nvGrpSpPr>
        <p:grpSpPr>
          <a:xfrm>
            <a:off x="2967497" y="3194971"/>
            <a:ext cx="2680560" cy="516240"/>
            <a:chOff x="2967497" y="3194971"/>
            <a:chExt cx="268056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B5F2D9E9-09DA-7F78-6C94-B4AFD852347C}"/>
                    </a:ext>
                  </a:extLst>
                </p14:cNvPr>
                <p14:cNvContentPartPr/>
                <p14:nvPr/>
              </p14:nvContentPartPr>
              <p14:xfrm>
                <a:off x="3804857" y="3437251"/>
                <a:ext cx="1843200" cy="6444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B5F2D9E9-09DA-7F78-6C94-B4AFD85234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798737" y="3431131"/>
                  <a:ext cx="1855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B5F84C6A-9330-9529-1B35-D96CC05930A5}"/>
                    </a:ext>
                  </a:extLst>
                </p14:cNvPr>
                <p14:cNvContentPartPr/>
                <p14:nvPr/>
              </p14:nvContentPartPr>
              <p14:xfrm>
                <a:off x="2967497" y="3329971"/>
                <a:ext cx="622440" cy="20952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B5F84C6A-9330-9529-1B35-D96CC05930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961377" y="3323851"/>
                  <a:ext cx="63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87C02A78-8B62-07C9-E2A7-965C08157078}"/>
                    </a:ext>
                  </a:extLst>
                </p14:cNvPr>
                <p14:cNvContentPartPr/>
                <p14:nvPr/>
              </p14:nvContentPartPr>
              <p14:xfrm>
                <a:off x="3482297" y="3194971"/>
                <a:ext cx="117000" cy="18828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87C02A78-8B62-07C9-E2A7-965C0815707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76177" y="3188851"/>
                  <a:ext cx="129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49CEFC4-0C36-FD2E-2CF6-98635B29C6B3}"/>
                    </a:ext>
                  </a:extLst>
                </p14:cNvPr>
                <p14:cNvContentPartPr/>
                <p14:nvPr/>
              </p14:nvContentPartPr>
              <p14:xfrm>
                <a:off x="3405977" y="3601051"/>
                <a:ext cx="210240" cy="39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49CEFC4-0C36-FD2E-2CF6-98635B29C6B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99857" y="3594931"/>
                  <a:ext cx="222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C0A442E2-E6BB-AC70-F30A-E25635B9DD89}"/>
                    </a:ext>
                  </a:extLst>
                </p14:cNvPr>
                <p14:cNvContentPartPr/>
                <p14:nvPr/>
              </p14:nvContentPartPr>
              <p14:xfrm>
                <a:off x="3393737" y="3601051"/>
                <a:ext cx="133920" cy="10692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C0A442E2-E6BB-AC70-F30A-E25635B9DD8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87617" y="3594931"/>
                  <a:ext cx="146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1B1159DE-0535-6F7E-0EE5-52514C2003DE}"/>
                    </a:ext>
                  </a:extLst>
                </p14:cNvPr>
                <p14:cNvContentPartPr/>
                <p14:nvPr/>
              </p14:nvContentPartPr>
              <p14:xfrm>
                <a:off x="3572657" y="3593851"/>
                <a:ext cx="92520" cy="10008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1B1159DE-0535-6F7E-0EE5-52514C2003D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566537" y="3587731"/>
                  <a:ext cx="104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7B42B2C4-E11A-1C7A-39DA-B9544E31A3BD}"/>
                    </a:ext>
                  </a:extLst>
                </p14:cNvPr>
                <p14:cNvContentPartPr/>
                <p14:nvPr/>
              </p14:nvContentPartPr>
              <p14:xfrm>
                <a:off x="3704057" y="3599251"/>
                <a:ext cx="113040" cy="9756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7B42B2C4-E11A-1C7A-39DA-B9544E31A3B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97937" y="3593131"/>
                  <a:ext cx="12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A2933C2D-A32E-ADF5-341C-EDF1AF988B51}"/>
                    </a:ext>
                  </a:extLst>
                </p14:cNvPr>
                <p14:cNvContentPartPr/>
                <p14:nvPr/>
              </p14:nvContentPartPr>
              <p14:xfrm>
                <a:off x="3882257" y="3585571"/>
                <a:ext cx="4680" cy="12564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A2933C2D-A32E-ADF5-341C-EDF1AF988B5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76137" y="3579451"/>
                  <a:ext cx="16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0CFD711A-49CC-0DA0-B59E-42E057756746}"/>
                    </a:ext>
                  </a:extLst>
                </p14:cNvPr>
                <p14:cNvContentPartPr/>
                <p14:nvPr/>
              </p14:nvContentPartPr>
              <p14:xfrm>
                <a:off x="3902417" y="3525451"/>
                <a:ext cx="137520" cy="17532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0CFD711A-49CC-0DA0-B59E-42E05775674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96297" y="3519331"/>
                  <a:ext cx="149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A8851755-77D5-D749-E655-3804597A3A03}"/>
                    </a:ext>
                  </a:extLst>
                </p14:cNvPr>
                <p14:cNvContentPartPr/>
                <p14:nvPr/>
              </p14:nvContentPartPr>
              <p14:xfrm>
                <a:off x="4162697" y="3700771"/>
                <a:ext cx="9000" cy="612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A8851755-77D5-D749-E655-3804597A3A0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56577" y="3694651"/>
                  <a:ext cx="21240" cy="18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86048290-2DDC-585C-CD69-4A59B122E12A}"/>
              </a:ext>
            </a:extLst>
          </p:cNvPr>
          <p:cNvSpPr txBox="1"/>
          <p:nvPr/>
        </p:nvSpPr>
        <p:spPr>
          <a:xfrm>
            <a:off x="1178297" y="4025462"/>
            <a:ext cx="934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https://getbootstrap.com/docs/4.0/components/list-group/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7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604-2EBD-3EC4-0877-180DFA3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D8B-5381-9611-0A86-7ACB40F4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ko-KR" altLang="en-US"/>
              <a:t>댓글 페이징 처리 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B3485277-E2BB-99FC-076A-BD1F7CEB8C3B}"/>
              </a:ext>
            </a:extLst>
          </p:cNvPr>
          <p:cNvGrpSpPr/>
          <p:nvPr/>
        </p:nvGrpSpPr>
        <p:grpSpPr>
          <a:xfrm>
            <a:off x="402857" y="129571"/>
            <a:ext cx="8994960" cy="3825720"/>
            <a:chOff x="402857" y="129571"/>
            <a:chExt cx="8994960" cy="38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1197EA7-108B-4406-8E75-6A4652BA59B5}"/>
                    </a:ext>
                  </a:extLst>
                </p14:cNvPr>
                <p14:cNvContentPartPr/>
                <p14:nvPr/>
              </p14:nvContentPartPr>
              <p14:xfrm>
                <a:off x="465497" y="425491"/>
                <a:ext cx="48600" cy="10180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1197EA7-108B-4406-8E75-6A4652BA59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9377" y="419371"/>
                  <a:ext cx="6084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BE0B8E6-CC2C-41A3-00C2-C9FB3FD23383}"/>
                    </a:ext>
                  </a:extLst>
                </p14:cNvPr>
                <p14:cNvContentPartPr/>
                <p14:nvPr/>
              </p14:nvContentPartPr>
              <p14:xfrm>
                <a:off x="479177" y="312091"/>
                <a:ext cx="1548000" cy="1152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BE0B8E6-CC2C-41A3-00C2-C9FB3FD233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057" y="305971"/>
                  <a:ext cx="1560240" cy="11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9F1FA1D-5232-C7E7-8C8F-E2F9FD00AB5E}"/>
                    </a:ext>
                  </a:extLst>
                </p14:cNvPr>
                <p14:cNvContentPartPr/>
                <p14:nvPr/>
              </p14:nvContentPartPr>
              <p14:xfrm>
                <a:off x="556937" y="200491"/>
                <a:ext cx="99000" cy="206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9F1FA1D-5232-C7E7-8C8F-E2F9FD00AB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817" y="194371"/>
                  <a:ext cx="111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C951D7F-B078-8849-713D-E0BFDBBC0410}"/>
                    </a:ext>
                  </a:extLst>
                </p14:cNvPr>
                <p14:cNvContentPartPr/>
                <p14:nvPr/>
              </p14:nvContentPartPr>
              <p14:xfrm>
                <a:off x="737657" y="194371"/>
                <a:ext cx="12240" cy="142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C951D7F-B078-8849-713D-E0BFDBBC04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537" y="188251"/>
                  <a:ext cx="24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19AB72A-21FF-AB87-2CE1-B058D1C25CB7}"/>
                    </a:ext>
                  </a:extLst>
                </p14:cNvPr>
                <p14:cNvContentPartPr/>
                <p14:nvPr/>
              </p14:nvContentPartPr>
              <p14:xfrm>
                <a:off x="776897" y="191131"/>
                <a:ext cx="91440" cy="194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19AB72A-21FF-AB87-2CE1-B058D1C25C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777" y="185011"/>
                  <a:ext cx="103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E7BB6-5A75-F560-285D-85EFD5032C61}"/>
                    </a:ext>
                  </a:extLst>
                </p14:cNvPr>
                <p14:cNvContentPartPr/>
                <p14:nvPr/>
              </p14:nvContentPartPr>
              <p14:xfrm>
                <a:off x="799937" y="196891"/>
                <a:ext cx="147240" cy="37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E7BB6-5A75-F560-285D-85EFD5032C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817" y="190771"/>
                  <a:ext cx="159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2B3F9B4-2D0B-D7C4-AA2E-374D1C0AD9E7}"/>
                    </a:ext>
                  </a:extLst>
                </p14:cNvPr>
                <p14:cNvContentPartPr/>
                <p14:nvPr/>
              </p14:nvContentPartPr>
              <p14:xfrm>
                <a:off x="914777" y="207331"/>
                <a:ext cx="144720" cy="93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2B3F9B4-2D0B-D7C4-AA2E-374D1C0AD9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8657" y="201211"/>
                  <a:ext cx="156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D5D5A8D-17FD-4C16-0A7B-0719F26D96C7}"/>
                    </a:ext>
                  </a:extLst>
                </p14:cNvPr>
                <p14:cNvContentPartPr/>
                <p14:nvPr/>
              </p14:nvContentPartPr>
              <p14:xfrm>
                <a:off x="1065257" y="129571"/>
                <a:ext cx="151560" cy="217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D5D5A8D-17FD-4C16-0A7B-0719F26D96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9137" y="123451"/>
                  <a:ext cx="163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844D01A-3787-08A0-678A-B994CB439CEA}"/>
                    </a:ext>
                  </a:extLst>
                </p14:cNvPr>
                <p14:cNvContentPartPr/>
                <p14:nvPr/>
              </p14:nvContentPartPr>
              <p14:xfrm>
                <a:off x="788057" y="539611"/>
                <a:ext cx="528120" cy="392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844D01A-3787-08A0-678A-B994CB439C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1937" y="533491"/>
                  <a:ext cx="540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48824C9-5B1A-B608-AC81-D936F4A40469}"/>
                    </a:ext>
                  </a:extLst>
                </p14:cNvPr>
                <p14:cNvContentPartPr/>
                <p14:nvPr/>
              </p14:nvContentPartPr>
              <p14:xfrm>
                <a:off x="2228777" y="229651"/>
                <a:ext cx="1723680" cy="233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48824C9-5B1A-B608-AC81-D936F4A404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22657" y="223531"/>
                  <a:ext cx="173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CFC1C15-76E2-B976-0550-59D5B42B087C}"/>
                    </a:ext>
                  </a:extLst>
                </p14:cNvPr>
                <p14:cNvContentPartPr/>
                <p14:nvPr/>
              </p14:nvContentPartPr>
              <p14:xfrm>
                <a:off x="3807017" y="236131"/>
                <a:ext cx="202320" cy="257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CFC1C15-76E2-B976-0550-59D5B42B08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00897" y="230011"/>
                  <a:ext cx="214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923BB60-752D-4A1B-B79A-51D39531B471}"/>
                    </a:ext>
                  </a:extLst>
                </p14:cNvPr>
                <p14:cNvContentPartPr/>
                <p14:nvPr/>
              </p14:nvContentPartPr>
              <p14:xfrm>
                <a:off x="4259897" y="223531"/>
                <a:ext cx="51480" cy="148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923BB60-752D-4A1B-B79A-51D39531B4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53777" y="217411"/>
                  <a:ext cx="63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5C6425B-0038-5BBB-CB95-BBB2CFBAF0C2}"/>
                    </a:ext>
                  </a:extLst>
                </p14:cNvPr>
                <p14:cNvContentPartPr/>
                <p14:nvPr/>
              </p14:nvContentPartPr>
              <p14:xfrm>
                <a:off x="4326497" y="274651"/>
                <a:ext cx="78120" cy="738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5C6425B-0038-5BBB-CB95-BBB2CFBAF0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0377" y="268531"/>
                  <a:ext cx="90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FBB53DB-ACE1-6FE3-2A88-488CB6A1AD8F}"/>
                    </a:ext>
                  </a:extLst>
                </p14:cNvPr>
                <p14:cNvContentPartPr/>
                <p14:nvPr/>
              </p14:nvContentPartPr>
              <p14:xfrm>
                <a:off x="4372577" y="219211"/>
                <a:ext cx="133560" cy="1368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FBB53DB-ACE1-6FE3-2A88-488CB6A1AD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6457" y="213091"/>
                  <a:ext cx="145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DBA5D24-5B21-CE55-943E-2D818C4CBA6B}"/>
                    </a:ext>
                  </a:extLst>
                </p14:cNvPr>
                <p14:cNvContentPartPr/>
                <p14:nvPr/>
              </p14:nvContentPartPr>
              <p14:xfrm>
                <a:off x="4582097" y="170611"/>
                <a:ext cx="94680" cy="138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DBA5D24-5B21-CE55-943E-2D818C4CBA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5977" y="164491"/>
                  <a:ext cx="106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AF6A4BA-77BC-88A3-5478-349E98F908DB}"/>
                    </a:ext>
                  </a:extLst>
                </p14:cNvPr>
                <p14:cNvContentPartPr/>
                <p14:nvPr/>
              </p14:nvContentPartPr>
              <p14:xfrm>
                <a:off x="4594697" y="195091"/>
                <a:ext cx="197280" cy="225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AF6A4BA-77BC-88A3-5478-349E98F908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8577" y="188971"/>
                  <a:ext cx="209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0837FFE-EFA4-C063-ABD1-47DF3D482411}"/>
                    </a:ext>
                  </a:extLst>
                </p14:cNvPr>
                <p14:cNvContentPartPr/>
                <p14:nvPr/>
              </p14:nvContentPartPr>
              <p14:xfrm>
                <a:off x="4784777" y="469411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0837FFE-EFA4-C063-ABD1-47DF3D4824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8657" y="4632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FAE7FAF-761A-48C3-3260-CBB07950CD0B}"/>
                    </a:ext>
                  </a:extLst>
                </p14:cNvPr>
                <p14:cNvContentPartPr/>
                <p14:nvPr/>
              </p14:nvContentPartPr>
              <p14:xfrm>
                <a:off x="4460417" y="511891"/>
                <a:ext cx="79560" cy="227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FAE7FAF-761A-48C3-3260-CBB07950C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4297" y="505771"/>
                  <a:ext cx="91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E149423-9DE9-F7C5-1CED-93A05F094DD5}"/>
                    </a:ext>
                  </a:extLst>
                </p14:cNvPr>
                <p14:cNvContentPartPr/>
                <p14:nvPr/>
              </p14:nvContentPartPr>
              <p14:xfrm>
                <a:off x="4394177" y="673891"/>
                <a:ext cx="165240" cy="137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E149423-9DE9-F7C5-1CED-93A05F094D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88057" y="667771"/>
                  <a:ext cx="177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C73C284-54BF-1AF6-5569-82C841658B85}"/>
                    </a:ext>
                  </a:extLst>
                </p14:cNvPr>
                <p14:cNvContentPartPr/>
                <p14:nvPr/>
              </p14:nvContentPartPr>
              <p14:xfrm>
                <a:off x="4064777" y="983491"/>
                <a:ext cx="217800" cy="3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C73C284-54BF-1AF6-5569-82C841658B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58657" y="977371"/>
                  <a:ext cx="230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C05A7E5-14DB-5D9C-9C6D-B9BD9512901C}"/>
                    </a:ext>
                  </a:extLst>
                </p14:cNvPr>
                <p14:cNvContentPartPr/>
                <p14:nvPr/>
              </p14:nvContentPartPr>
              <p14:xfrm>
                <a:off x="4116617" y="1008331"/>
                <a:ext cx="99720" cy="198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C05A7E5-14DB-5D9C-9C6D-B9BD951290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10497" y="1002211"/>
                  <a:ext cx="111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F4C8EBB-C721-2D2C-107B-533386BF6B42}"/>
                    </a:ext>
                  </a:extLst>
                </p14:cNvPr>
                <p14:cNvContentPartPr/>
                <p14:nvPr/>
              </p14:nvContentPartPr>
              <p14:xfrm>
                <a:off x="4336937" y="1031371"/>
                <a:ext cx="59040" cy="1249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F4C8EBB-C721-2D2C-107B-533386BF6B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0817" y="1025251"/>
                  <a:ext cx="71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59D5063-00F4-FAAE-6DB2-87C49C390D66}"/>
                    </a:ext>
                  </a:extLst>
                </p14:cNvPr>
                <p14:cNvContentPartPr/>
                <p14:nvPr/>
              </p14:nvContentPartPr>
              <p14:xfrm>
                <a:off x="4478777" y="970171"/>
                <a:ext cx="145440" cy="265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59D5063-00F4-FAAE-6DB2-87C49C390D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72657" y="964051"/>
                  <a:ext cx="157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C1580B4-3FC5-B87E-ABFA-323D390BD2E3}"/>
                    </a:ext>
                  </a:extLst>
                </p14:cNvPr>
                <p14:cNvContentPartPr/>
                <p14:nvPr/>
              </p14:nvContentPartPr>
              <p14:xfrm>
                <a:off x="4616657" y="1193731"/>
                <a:ext cx="360" cy="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C1580B4-3FC5-B87E-ABFA-323D390BD2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10537" y="11876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42F311B-0B81-8DD7-E113-4CE6CAC3DE00}"/>
                    </a:ext>
                  </a:extLst>
                </p14:cNvPr>
                <p14:cNvContentPartPr/>
                <p14:nvPr/>
              </p14:nvContentPartPr>
              <p14:xfrm>
                <a:off x="2310497" y="1202011"/>
                <a:ext cx="1732320" cy="3452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42F311B-0B81-8DD7-E113-4CE6CAC3DE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04377" y="1195891"/>
                  <a:ext cx="17445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D9A6E5B-94AD-78FB-3426-0B3A1B52AA37}"/>
                    </a:ext>
                  </a:extLst>
                </p14:cNvPr>
                <p14:cNvContentPartPr/>
                <p14:nvPr/>
              </p14:nvContentPartPr>
              <p14:xfrm>
                <a:off x="2221217" y="1167811"/>
                <a:ext cx="131040" cy="2390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D9A6E5B-94AD-78FB-3426-0B3A1B52AA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15097" y="1161691"/>
                  <a:ext cx="143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7400E52-5440-06D6-1983-2C7F73848360}"/>
                    </a:ext>
                  </a:extLst>
                </p14:cNvPr>
                <p14:cNvContentPartPr/>
                <p14:nvPr/>
              </p14:nvContentPartPr>
              <p14:xfrm>
                <a:off x="2403737" y="1101571"/>
                <a:ext cx="12240" cy="2401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7400E52-5440-06D6-1983-2C7F738483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97617" y="1095451"/>
                  <a:ext cx="24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BEB4716-88E2-047F-9661-8B864BB1192B}"/>
                    </a:ext>
                  </a:extLst>
                </p14:cNvPr>
                <p14:cNvContentPartPr/>
                <p14:nvPr/>
              </p14:nvContentPartPr>
              <p14:xfrm>
                <a:off x="2441177" y="1109131"/>
                <a:ext cx="112320" cy="1972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BEB4716-88E2-047F-9661-8B864BB119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35057" y="1103011"/>
                  <a:ext cx="124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ECA4EEF-0EA4-40A8-7BCF-87E783FE980D}"/>
                    </a:ext>
                  </a:extLst>
                </p14:cNvPr>
                <p14:cNvContentPartPr/>
                <p14:nvPr/>
              </p14:nvContentPartPr>
              <p14:xfrm>
                <a:off x="2591297" y="1079251"/>
                <a:ext cx="177120" cy="2214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ECA4EEF-0EA4-40A8-7BCF-87E783FE980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85177" y="1073131"/>
                  <a:ext cx="189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05938BA-63FA-4F20-DB39-43E326DEB9DD}"/>
                    </a:ext>
                  </a:extLst>
                </p14:cNvPr>
                <p14:cNvContentPartPr/>
                <p14:nvPr/>
              </p14:nvContentPartPr>
              <p14:xfrm>
                <a:off x="2826737" y="1061971"/>
                <a:ext cx="15480" cy="179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05938BA-63FA-4F20-DB39-43E326DEB9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20617" y="1055851"/>
                  <a:ext cx="27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0532CFB-B46F-FD59-522F-104032E11B86}"/>
                    </a:ext>
                  </a:extLst>
                </p14:cNvPr>
                <p14:cNvContentPartPr/>
                <p14:nvPr/>
              </p14:nvContentPartPr>
              <p14:xfrm>
                <a:off x="2852297" y="1076731"/>
                <a:ext cx="176040" cy="2016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0532CFB-B46F-FD59-522F-104032E11B8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46177" y="1070611"/>
                  <a:ext cx="188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F5EEBD5-B864-77B4-CDDE-37BE9F057DAD}"/>
                    </a:ext>
                  </a:extLst>
                </p14:cNvPr>
                <p14:cNvContentPartPr/>
                <p14:nvPr/>
              </p14:nvContentPartPr>
              <p14:xfrm>
                <a:off x="3121937" y="1122091"/>
                <a:ext cx="213840" cy="240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F5EEBD5-B864-77B4-CDDE-37BE9F057DA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15817" y="1115971"/>
                  <a:ext cx="226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F668091-F316-F995-790E-C1A124705775}"/>
                    </a:ext>
                  </a:extLst>
                </p14:cNvPr>
                <p14:cNvContentPartPr/>
                <p14:nvPr/>
              </p14:nvContentPartPr>
              <p14:xfrm>
                <a:off x="1361897" y="539971"/>
                <a:ext cx="36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F668091-F316-F995-790E-C1A1247057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55777" y="5338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C36AB6D-7202-69BB-97FD-BE7A6C5E344C}"/>
                    </a:ext>
                  </a:extLst>
                </p14:cNvPr>
                <p14:cNvContentPartPr/>
                <p14:nvPr/>
              </p14:nvContentPartPr>
              <p14:xfrm>
                <a:off x="621377" y="561571"/>
                <a:ext cx="48960" cy="5450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C36AB6D-7202-69BB-97FD-BE7A6C5E34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5257" y="555451"/>
                  <a:ext cx="612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0E3905C-F651-CBED-4130-7C57CE600564}"/>
                    </a:ext>
                  </a:extLst>
                </p14:cNvPr>
                <p14:cNvContentPartPr/>
                <p14:nvPr/>
              </p14:nvContentPartPr>
              <p14:xfrm>
                <a:off x="640097" y="376891"/>
                <a:ext cx="1055880" cy="10278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0E3905C-F651-CBED-4130-7C57CE600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977" y="370771"/>
                  <a:ext cx="106812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DD4FF10-A088-33C6-83E5-A370B3BEBD0A}"/>
                    </a:ext>
                  </a:extLst>
                </p14:cNvPr>
                <p14:cNvContentPartPr/>
                <p14:nvPr/>
              </p14:nvContentPartPr>
              <p14:xfrm>
                <a:off x="722897" y="611611"/>
                <a:ext cx="536760" cy="378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DD4FF10-A088-33C6-83E5-A370B3BEBD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6777" y="605491"/>
                  <a:ext cx="549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E36AF6E-F862-3F51-5AA3-563C4FB1BDF4}"/>
                    </a:ext>
                  </a:extLst>
                </p14:cNvPr>
                <p14:cNvContentPartPr/>
                <p14:nvPr/>
              </p14:nvContentPartPr>
              <p14:xfrm>
                <a:off x="748457" y="761731"/>
                <a:ext cx="434520" cy="54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E36AF6E-F862-3F51-5AA3-563C4FB1BD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2337" y="755611"/>
                  <a:ext cx="446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4279FF3-9C48-BC9A-F6EE-966252BA9E8E}"/>
                    </a:ext>
                  </a:extLst>
                </p14:cNvPr>
                <p14:cNvContentPartPr/>
                <p14:nvPr/>
              </p14:nvContentPartPr>
              <p14:xfrm>
                <a:off x="779417" y="919411"/>
                <a:ext cx="430200" cy="540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4279FF3-9C48-BC9A-F6EE-966252BA9E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3297" y="913291"/>
                  <a:ext cx="442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AE870C0-4623-C20D-D901-20E8A5F36395}"/>
                    </a:ext>
                  </a:extLst>
                </p14:cNvPr>
                <p14:cNvContentPartPr/>
                <p14:nvPr/>
              </p14:nvContentPartPr>
              <p14:xfrm>
                <a:off x="828017" y="1027771"/>
                <a:ext cx="360360" cy="157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AE870C0-4623-C20D-D901-20E8A5F363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1897" y="1021651"/>
                  <a:ext cx="372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4545483-8ADC-FFC0-347F-6932AFAB92BD}"/>
                    </a:ext>
                  </a:extLst>
                </p14:cNvPr>
                <p14:cNvContentPartPr/>
                <p14:nvPr/>
              </p14:nvContentPartPr>
              <p14:xfrm>
                <a:off x="640097" y="1211371"/>
                <a:ext cx="827280" cy="290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4545483-8ADC-FFC0-347F-6932AFAB92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977" y="1205251"/>
                  <a:ext cx="839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FF8A469-3CDA-A822-7BD1-8C44828B0CA7}"/>
                    </a:ext>
                  </a:extLst>
                </p14:cNvPr>
                <p14:cNvContentPartPr/>
                <p14:nvPr/>
              </p14:nvContentPartPr>
              <p14:xfrm>
                <a:off x="1483937" y="1466611"/>
                <a:ext cx="360" cy="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FF8A469-3CDA-A822-7BD1-8C44828B0C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77817" y="14604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08B2493-4B1D-A7D9-5835-8C14CFC9CBD9}"/>
                    </a:ext>
                  </a:extLst>
                </p14:cNvPr>
                <p14:cNvContentPartPr/>
                <p14:nvPr/>
              </p14:nvContentPartPr>
              <p14:xfrm>
                <a:off x="774377" y="1413691"/>
                <a:ext cx="72720" cy="5497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08B2493-4B1D-A7D9-5835-8C14CFC9CBD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8257" y="1407571"/>
                  <a:ext cx="849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F947C2F-23FE-2343-A24F-742457C8BA9F}"/>
                    </a:ext>
                  </a:extLst>
                </p14:cNvPr>
                <p14:cNvContentPartPr/>
                <p14:nvPr/>
              </p14:nvContentPartPr>
              <p14:xfrm>
                <a:off x="679697" y="1848931"/>
                <a:ext cx="284400" cy="1504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F947C2F-23FE-2343-A24F-742457C8BA9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3577" y="1842811"/>
                  <a:ext cx="296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F0A08C5-5A8E-DADC-76DA-A175BEE3F23B}"/>
                    </a:ext>
                  </a:extLst>
                </p14:cNvPr>
                <p14:cNvContentPartPr/>
                <p14:nvPr/>
              </p14:nvContentPartPr>
              <p14:xfrm>
                <a:off x="402857" y="2194531"/>
                <a:ext cx="234000" cy="216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F0A08C5-5A8E-DADC-76DA-A175BEE3F2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6737" y="2188411"/>
                  <a:ext cx="246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D9A3428-F8D4-4F6F-473B-429064B048D7}"/>
                    </a:ext>
                  </a:extLst>
                </p14:cNvPr>
                <p14:cNvContentPartPr/>
                <p14:nvPr/>
              </p14:nvContentPartPr>
              <p14:xfrm>
                <a:off x="442097" y="2208571"/>
                <a:ext cx="132840" cy="2642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D9A3428-F8D4-4F6F-473B-429064B048D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5977" y="2202451"/>
                  <a:ext cx="145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5E612F5-F5DF-F81B-27C4-30F210E80FBF}"/>
                    </a:ext>
                  </a:extLst>
                </p14:cNvPr>
                <p14:cNvContentPartPr/>
                <p14:nvPr/>
              </p14:nvContentPartPr>
              <p14:xfrm>
                <a:off x="666737" y="2234491"/>
                <a:ext cx="132480" cy="240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5E612F5-F5DF-F81B-27C4-30F210E80FB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0617" y="2228371"/>
                  <a:ext cx="144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1B0E029-AE4A-A581-0FA6-93C0B7FC95E7}"/>
                    </a:ext>
                  </a:extLst>
                </p14:cNvPr>
                <p14:cNvContentPartPr/>
                <p14:nvPr/>
              </p14:nvContentPartPr>
              <p14:xfrm>
                <a:off x="813257" y="2239531"/>
                <a:ext cx="81360" cy="1137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1B0E029-AE4A-A581-0FA6-93C0B7FC95E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7137" y="2233411"/>
                  <a:ext cx="93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5C0379F-E8B6-57C9-6E07-560F8DC6B003}"/>
                    </a:ext>
                  </a:extLst>
                </p14:cNvPr>
                <p14:cNvContentPartPr/>
                <p14:nvPr/>
              </p14:nvContentPartPr>
              <p14:xfrm>
                <a:off x="909737" y="2274451"/>
                <a:ext cx="76320" cy="309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5C0379F-E8B6-57C9-6E07-560F8DC6B00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3617" y="2268331"/>
                  <a:ext cx="88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6F1709B-9E38-F851-B3BD-26ABE3863CB2}"/>
                    </a:ext>
                  </a:extLst>
                </p14:cNvPr>
                <p14:cNvContentPartPr/>
                <p14:nvPr/>
              </p14:nvContentPartPr>
              <p14:xfrm>
                <a:off x="944657" y="2198491"/>
                <a:ext cx="160920" cy="2361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6F1709B-9E38-F851-B3BD-26ABE3863C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8537" y="2192371"/>
                  <a:ext cx="173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D5FE4B8-F711-9D8E-A706-F31862348D46}"/>
                    </a:ext>
                  </a:extLst>
                </p14:cNvPr>
                <p14:cNvContentPartPr/>
                <p14:nvPr/>
              </p14:nvContentPartPr>
              <p14:xfrm>
                <a:off x="1078217" y="2177251"/>
                <a:ext cx="128160" cy="2347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D5FE4B8-F711-9D8E-A706-F31862348D4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2097" y="2171131"/>
                  <a:ext cx="140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CFDEBD6-51A5-74EC-7557-51C60C60E428}"/>
                    </a:ext>
                  </a:extLst>
                </p14:cNvPr>
                <p14:cNvContentPartPr/>
                <p14:nvPr/>
              </p14:nvContentPartPr>
              <p14:xfrm>
                <a:off x="1256417" y="2199571"/>
                <a:ext cx="127440" cy="2016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CFDEBD6-51A5-74EC-7557-51C60C60E4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50297" y="2193451"/>
                  <a:ext cx="139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F20630D-E13F-BF0F-CF44-C0434D9283C5}"/>
                    </a:ext>
                  </a:extLst>
                </p14:cNvPr>
                <p14:cNvContentPartPr/>
                <p14:nvPr/>
              </p14:nvContentPartPr>
              <p14:xfrm>
                <a:off x="1219337" y="2400091"/>
                <a:ext cx="189720" cy="1033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F20630D-E13F-BF0F-CF44-C0434D9283C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13217" y="2393971"/>
                  <a:ext cx="201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E78FF3C-0B7B-8A9E-888C-9651B73BC44E}"/>
                    </a:ext>
                  </a:extLst>
                </p14:cNvPr>
                <p14:cNvContentPartPr/>
                <p14:nvPr/>
              </p14:nvContentPartPr>
              <p14:xfrm>
                <a:off x="727937" y="2572891"/>
                <a:ext cx="360" cy="3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E78FF3C-0B7B-8A9E-888C-9651B73BC4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1817" y="25667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57D098E-4324-287B-1715-9C4814024D34}"/>
                    </a:ext>
                  </a:extLst>
                </p14:cNvPr>
                <p14:cNvContentPartPr/>
                <p14:nvPr/>
              </p14:nvContentPartPr>
              <p14:xfrm>
                <a:off x="788057" y="2654251"/>
                <a:ext cx="17280" cy="2664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57D098E-4324-287B-1715-9C4814024D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937" y="2648131"/>
                  <a:ext cx="29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332CA41-EE28-D19C-5345-CECEBC581173}"/>
                    </a:ext>
                  </a:extLst>
                </p14:cNvPr>
                <p14:cNvContentPartPr/>
                <p14:nvPr/>
              </p14:nvContentPartPr>
              <p14:xfrm>
                <a:off x="713537" y="2861611"/>
                <a:ext cx="207720" cy="813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332CA41-EE28-D19C-5345-CECEBC5811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7417" y="2855491"/>
                  <a:ext cx="219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348F5D2-1F86-F4C0-3AF8-721533D2DCCB}"/>
                    </a:ext>
                  </a:extLst>
                </p14:cNvPr>
                <p14:cNvContentPartPr/>
                <p14:nvPr/>
              </p14:nvContentPartPr>
              <p14:xfrm>
                <a:off x="479177" y="3077971"/>
                <a:ext cx="101880" cy="2376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348F5D2-1F86-F4C0-3AF8-721533D2DC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3057" y="3071851"/>
                  <a:ext cx="114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5767BCE-B8AE-CCBC-FB0F-1919338AE81B}"/>
                    </a:ext>
                  </a:extLst>
                </p14:cNvPr>
                <p14:cNvContentPartPr/>
                <p14:nvPr/>
              </p14:nvContentPartPr>
              <p14:xfrm>
                <a:off x="537857" y="3056011"/>
                <a:ext cx="187200" cy="2757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5767BCE-B8AE-CCBC-FB0F-1919338AE8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1737" y="3049891"/>
                  <a:ext cx="199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2EACC6F-DD16-38A5-BCF1-9FF67AEB68D4}"/>
                    </a:ext>
                  </a:extLst>
                </p14:cNvPr>
                <p14:cNvContentPartPr/>
                <p14:nvPr/>
              </p14:nvContentPartPr>
              <p14:xfrm>
                <a:off x="722177" y="3167971"/>
                <a:ext cx="117000" cy="1285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2EACC6F-DD16-38A5-BCF1-9FF67AEB68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6057" y="3161851"/>
                  <a:ext cx="129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C09EBD4-7F9E-9299-309E-17A1DD77ECBA}"/>
                    </a:ext>
                  </a:extLst>
                </p14:cNvPr>
                <p14:cNvContentPartPr/>
                <p14:nvPr/>
              </p14:nvContentPartPr>
              <p14:xfrm>
                <a:off x="762497" y="3166891"/>
                <a:ext cx="172080" cy="1951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C09EBD4-7F9E-9299-309E-17A1DD77ECB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377" y="3160771"/>
                  <a:ext cx="184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07B569F-2518-49EF-4A0F-B9ED7DD37267}"/>
                    </a:ext>
                  </a:extLst>
                </p14:cNvPr>
                <p14:cNvContentPartPr/>
                <p14:nvPr/>
              </p14:nvContentPartPr>
              <p14:xfrm>
                <a:off x="920897" y="3118291"/>
                <a:ext cx="185400" cy="1908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07B569F-2518-49EF-4A0F-B9ED7DD372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4777" y="3112171"/>
                  <a:ext cx="197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F88A504-2599-74F9-7C07-866A8830C1C8}"/>
                    </a:ext>
                  </a:extLst>
                </p14:cNvPr>
                <p14:cNvContentPartPr/>
                <p14:nvPr/>
              </p14:nvContentPartPr>
              <p14:xfrm>
                <a:off x="1159937" y="3098491"/>
                <a:ext cx="113760" cy="2412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F88A504-2599-74F9-7C07-866A8830C1C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3817" y="3092371"/>
                  <a:ext cx="126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EC70378-0FAD-C8B7-91E1-CE29F4EC166D}"/>
                    </a:ext>
                  </a:extLst>
                </p14:cNvPr>
                <p14:cNvContentPartPr/>
                <p14:nvPr/>
              </p14:nvContentPartPr>
              <p14:xfrm>
                <a:off x="1314377" y="3345091"/>
                <a:ext cx="3960" cy="158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EC70378-0FAD-C8B7-91E1-CE29F4EC16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08257" y="3338971"/>
                  <a:ext cx="1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DAD06FD-AEBA-1E66-57A2-7D6B08E3F2D9}"/>
                    </a:ext>
                  </a:extLst>
                </p14:cNvPr>
                <p14:cNvContentPartPr/>
                <p14:nvPr/>
              </p14:nvContentPartPr>
              <p14:xfrm>
                <a:off x="1417697" y="1675771"/>
                <a:ext cx="2638800" cy="14565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DAD06FD-AEBA-1E66-57A2-7D6B08E3F2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11577" y="1669651"/>
                  <a:ext cx="2651040" cy="14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BC51807-3656-7327-178B-1BF6627778A5}"/>
                    </a:ext>
                  </a:extLst>
                </p14:cNvPr>
                <p14:cNvContentPartPr/>
                <p14:nvPr/>
              </p14:nvContentPartPr>
              <p14:xfrm>
                <a:off x="3992417" y="1551931"/>
                <a:ext cx="144000" cy="2750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BC51807-3656-7327-178B-1BF6627778A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86297" y="1545811"/>
                  <a:ext cx="156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75B82EC-94B0-1F9C-2A29-6ECD826B64E8}"/>
                    </a:ext>
                  </a:extLst>
                </p14:cNvPr>
                <p14:cNvContentPartPr/>
                <p14:nvPr/>
              </p14:nvContentPartPr>
              <p14:xfrm>
                <a:off x="4305977" y="1523131"/>
                <a:ext cx="486720" cy="4557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75B82EC-94B0-1F9C-2A29-6ECD826B64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99857" y="1517011"/>
                  <a:ext cx="498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2097913-7BD7-6F18-ACF4-D16F6E670F19}"/>
                    </a:ext>
                  </a:extLst>
                </p14:cNvPr>
                <p14:cNvContentPartPr/>
                <p14:nvPr/>
              </p14:nvContentPartPr>
              <p14:xfrm>
                <a:off x="4141457" y="2137291"/>
                <a:ext cx="169200" cy="273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2097913-7BD7-6F18-ACF4-D16F6E670F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35337" y="2131171"/>
                  <a:ext cx="181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0ECCB56-6B63-E2D4-EBF8-E9890926C373}"/>
                    </a:ext>
                  </a:extLst>
                </p14:cNvPr>
                <p14:cNvContentPartPr/>
                <p14:nvPr/>
              </p14:nvContentPartPr>
              <p14:xfrm>
                <a:off x="4366097" y="2189131"/>
                <a:ext cx="135000" cy="1404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0ECCB56-6B63-E2D4-EBF8-E9890926C3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59977" y="2183011"/>
                  <a:ext cx="147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716EEEA-1215-112E-60F1-DE043F9972C1}"/>
                    </a:ext>
                  </a:extLst>
                </p14:cNvPr>
                <p14:cNvContentPartPr/>
                <p14:nvPr/>
              </p14:nvContentPartPr>
              <p14:xfrm>
                <a:off x="4488857" y="2157451"/>
                <a:ext cx="174600" cy="1368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716EEEA-1215-112E-60F1-DE043F9972C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82737" y="2151331"/>
                  <a:ext cx="186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90F056F-FD5C-E2D5-6FA8-18032CE4432F}"/>
                    </a:ext>
                  </a:extLst>
                </p14:cNvPr>
                <p14:cNvContentPartPr/>
                <p14:nvPr/>
              </p14:nvContentPartPr>
              <p14:xfrm>
                <a:off x="4676417" y="2149891"/>
                <a:ext cx="36000" cy="2581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90F056F-FD5C-E2D5-6FA8-18032CE443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70297" y="2143771"/>
                  <a:ext cx="48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9FB319D2-DE15-1D30-11AB-C86EB1995679}"/>
                    </a:ext>
                  </a:extLst>
                </p14:cNvPr>
                <p14:cNvContentPartPr/>
                <p14:nvPr/>
              </p14:nvContentPartPr>
              <p14:xfrm>
                <a:off x="4692257" y="2073211"/>
                <a:ext cx="210600" cy="1720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9FB319D2-DE15-1D30-11AB-C86EB19956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86137" y="2067091"/>
                  <a:ext cx="222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EE6FD887-C4DB-C0FF-4882-C45FD2641077}"/>
                    </a:ext>
                  </a:extLst>
                </p14:cNvPr>
                <p14:cNvContentPartPr/>
                <p14:nvPr/>
              </p14:nvContentPartPr>
              <p14:xfrm>
                <a:off x="4933097" y="2113891"/>
                <a:ext cx="72000" cy="4572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EE6FD887-C4DB-C0FF-4882-C45FD264107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26977" y="2107771"/>
                  <a:ext cx="84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92E00745-140B-FE7D-C30A-870A21673E39}"/>
                    </a:ext>
                  </a:extLst>
                </p14:cNvPr>
                <p14:cNvContentPartPr/>
                <p14:nvPr/>
              </p14:nvContentPartPr>
              <p14:xfrm>
                <a:off x="4871177" y="2114251"/>
                <a:ext cx="159120" cy="2912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92E00745-140B-FE7D-C30A-870A21673E3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65057" y="2108131"/>
                  <a:ext cx="171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98003CFE-EF64-7006-D024-D58474FB5D0C}"/>
                    </a:ext>
                  </a:extLst>
                </p14:cNvPr>
                <p14:cNvContentPartPr/>
                <p14:nvPr/>
              </p14:nvContentPartPr>
              <p14:xfrm>
                <a:off x="5111657" y="1945051"/>
                <a:ext cx="179640" cy="3186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98003CFE-EF64-7006-D024-D58474FB5D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05537" y="1938931"/>
                  <a:ext cx="191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9153DB54-A5A3-388B-4BBF-FAE66E8E0DA4}"/>
                    </a:ext>
                  </a:extLst>
                </p14:cNvPr>
                <p14:cNvContentPartPr/>
                <p14:nvPr/>
              </p14:nvContentPartPr>
              <p14:xfrm>
                <a:off x="5354657" y="1929571"/>
                <a:ext cx="46440" cy="23328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9153DB54-A5A3-388B-4BBF-FAE66E8E0D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48537" y="1923451"/>
                  <a:ext cx="58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E027B06C-946C-7FCC-79EF-CF83E05FDC80}"/>
                    </a:ext>
                  </a:extLst>
                </p14:cNvPr>
                <p14:cNvContentPartPr/>
                <p14:nvPr/>
              </p14:nvContentPartPr>
              <p14:xfrm>
                <a:off x="5475617" y="2058451"/>
                <a:ext cx="24480" cy="788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E027B06C-946C-7FCC-79EF-CF83E05FDC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69497" y="2052331"/>
                  <a:ext cx="36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58BF0400-6990-6A9F-D960-E882E8270AE5}"/>
                    </a:ext>
                  </a:extLst>
                </p14:cNvPr>
                <p14:cNvContentPartPr/>
                <p14:nvPr/>
              </p14:nvContentPartPr>
              <p14:xfrm>
                <a:off x="5485337" y="1979971"/>
                <a:ext cx="164520" cy="13824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58BF0400-6990-6A9F-D960-E882E8270AE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79217" y="1973851"/>
                  <a:ext cx="176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5DC4D30B-70CF-053F-2D15-A914B3990B73}"/>
                    </a:ext>
                  </a:extLst>
                </p14:cNvPr>
                <p14:cNvContentPartPr/>
                <p14:nvPr/>
              </p14:nvContentPartPr>
              <p14:xfrm>
                <a:off x="5684777" y="1968811"/>
                <a:ext cx="104400" cy="385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5DC4D30B-70CF-053F-2D15-A914B3990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78657" y="1962691"/>
                  <a:ext cx="116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2A2040CB-2A34-D38B-3B61-64D639A263E6}"/>
                    </a:ext>
                  </a:extLst>
                </p14:cNvPr>
                <p14:cNvContentPartPr/>
                <p14:nvPr/>
              </p14:nvContentPartPr>
              <p14:xfrm>
                <a:off x="5726537" y="1883851"/>
                <a:ext cx="102600" cy="2365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2A2040CB-2A34-D38B-3B61-64D639A263E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20417" y="1877731"/>
                  <a:ext cx="114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66E0E2AE-31D4-49B6-1853-D9103A8AFF9A}"/>
                    </a:ext>
                  </a:extLst>
                </p14:cNvPr>
                <p14:cNvContentPartPr/>
                <p14:nvPr/>
              </p14:nvContentPartPr>
              <p14:xfrm>
                <a:off x="5889617" y="1851451"/>
                <a:ext cx="156600" cy="28764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66E0E2AE-31D4-49B6-1853-D9103A8AFF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83497" y="1845331"/>
                  <a:ext cx="168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E524F4AD-23A3-8760-E954-0AC2F6509452}"/>
                    </a:ext>
                  </a:extLst>
                </p14:cNvPr>
                <p14:cNvContentPartPr/>
                <p14:nvPr/>
              </p14:nvContentPartPr>
              <p14:xfrm>
                <a:off x="6138017" y="1911931"/>
                <a:ext cx="17280" cy="1591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E524F4AD-23A3-8760-E954-0AC2F65094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31897" y="1905811"/>
                  <a:ext cx="29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69DA4D82-1053-3A22-3EB3-86A71F139B80}"/>
                    </a:ext>
                  </a:extLst>
                </p14:cNvPr>
                <p14:cNvContentPartPr/>
                <p14:nvPr/>
              </p14:nvContentPartPr>
              <p14:xfrm>
                <a:off x="6231617" y="1860811"/>
                <a:ext cx="134640" cy="19512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69DA4D82-1053-3A22-3EB3-86A71F139B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25497" y="1854691"/>
                  <a:ext cx="146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FFE2CA1E-FBAD-96EE-CD0E-C1E7E4E43840}"/>
                    </a:ext>
                  </a:extLst>
                </p14:cNvPr>
                <p14:cNvContentPartPr/>
                <p14:nvPr/>
              </p14:nvContentPartPr>
              <p14:xfrm>
                <a:off x="6300737" y="1860811"/>
                <a:ext cx="130680" cy="3024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FFE2CA1E-FBAD-96EE-CD0E-C1E7E4E438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94617" y="1854691"/>
                  <a:ext cx="142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F518515D-8BC9-CE9B-C779-4D7DA185C303}"/>
                    </a:ext>
                  </a:extLst>
                </p14:cNvPr>
                <p14:cNvContentPartPr/>
                <p14:nvPr/>
              </p14:nvContentPartPr>
              <p14:xfrm>
                <a:off x="6433217" y="1853971"/>
                <a:ext cx="165240" cy="9000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F518515D-8BC9-CE9B-C779-4D7DA185C3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27097" y="1847851"/>
                  <a:ext cx="177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9B4118C7-6CB0-B1B8-3E65-7279705B4C35}"/>
                    </a:ext>
                  </a:extLst>
                </p14:cNvPr>
                <p14:cNvContentPartPr/>
                <p14:nvPr/>
              </p14:nvContentPartPr>
              <p14:xfrm>
                <a:off x="6644897" y="1691971"/>
                <a:ext cx="270720" cy="30168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9B4118C7-6CB0-B1B8-3E65-7279705B4C3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38777" y="1685851"/>
                  <a:ext cx="282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B128D7BF-F3E1-C33C-5981-A2FB637027A0}"/>
                    </a:ext>
                  </a:extLst>
                </p14:cNvPr>
                <p14:cNvContentPartPr/>
                <p14:nvPr/>
              </p14:nvContentPartPr>
              <p14:xfrm>
                <a:off x="6780257" y="1650211"/>
                <a:ext cx="165960" cy="38160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B128D7BF-F3E1-C33C-5981-A2FB637027A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74137" y="1644091"/>
                  <a:ext cx="1782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1A299E50-21A1-68B6-E600-0AFDF014FB13}"/>
                    </a:ext>
                  </a:extLst>
                </p14:cNvPr>
                <p14:cNvContentPartPr/>
                <p14:nvPr/>
              </p14:nvContentPartPr>
              <p14:xfrm>
                <a:off x="6812657" y="1679371"/>
                <a:ext cx="150120" cy="2577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1A299E50-21A1-68B6-E600-0AFDF014FB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06537" y="1673251"/>
                  <a:ext cx="162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90B9CC60-E4D8-742F-7530-022FA67F67F4}"/>
                    </a:ext>
                  </a:extLst>
                </p14:cNvPr>
                <p14:cNvContentPartPr/>
                <p14:nvPr/>
              </p14:nvContentPartPr>
              <p14:xfrm>
                <a:off x="6875657" y="2006611"/>
                <a:ext cx="46080" cy="2700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90B9CC60-E4D8-742F-7530-022FA67F67F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69537" y="2000491"/>
                  <a:ext cx="58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0B738C48-ACD3-95E2-8BA9-EDE195023F56}"/>
                    </a:ext>
                  </a:extLst>
                </p14:cNvPr>
                <p14:cNvContentPartPr/>
                <p14:nvPr/>
              </p14:nvContentPartPr>
              <p14:xfrm>
                <a:off x="6973937" y="1803571"/>
                <a:ext cx="46440" cy="3358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0B738C48-ACD3-95E2-8BA9-EDE195023F5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67817" y="1797451"/>
                  <a:ext cx="586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8815156-C89F-F488-7E5F-0BAE47C13144}"/>
                    </a:ext>
                  </a:extLst>
                </p14:cNvPr>
                <p14:cNvContentPartPr/>
                <p14:nvPr/>
              </p14:nvContentPartPr>
              <p14:xfrm>
                <a:off x="6965657" y="1847131"/>
                <a:ext cx="119520" cy="8820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8815156-C89F-F488-7E5F-0BAE47C1314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59537" y="1841011"/>
                  <a:ext cx="131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27BB6A1-1D8A-5CAF-A348-9029A2719CDA}"/>
                    </a:ext>
                  </a:extLst>
                </p14:cNvPr>
                <p14:cNvContentPartPr/>
                <p14:nvPr/>
              </p14:nvContentPartPr>
              <p14:xfrm>
                <a:off x="7122617" y="1806091"/>
                <a:ext cx="180000" cy="15840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527BB6A1-1D8A-5CAF-A348-9029A2719C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16497" y="1799971"/>
                  <a:ext cx="192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BFEAFBF6-2286-5134-C8FE-11EB9A6584C2}"/>
                    </a:ext>
                  </a:extLst>
                </p14:cNvPr>
                <p14:cNvContentPartPr/>
                <p14:nvPr/>
              </p14:nvContentPartPr>
              <p14:xfrm>
                <a:off x="7292537" y="1783771"/>
                <a:ext cx="143640" cy="33552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BFEAFBF6-2286-5134-C8FE-11EB9A6584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86417" y="1777651"/>
                  <a:ext cx="155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EC671C89-719A-D955-A586-7075DF53B6E0}"/>
                    </a:ext>
                  </a:extLst>
                </p14:cNvPr>
                <p14:cNvContentPartPr/>
                <p14:nvPr/>
              </p14:nvContentPartPr>
              <p14:xfrm>
                <a:off x="7498817" y="1736971"/>
                <a:ext cx="109440" cy="13392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EC671C89-719A-D955-A586-7075DF53B6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92697" y="1730851"/>
                  <a:ext cx="121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5A1FEE73-D4A0-5D43-1A15-4E01901BE7D2}"/>
                    </a:ext>
                  </a:extLst>
                </p14:cNvPr>
                <p14:cNvContentPartPr/>
                <p14:nvPr/>
              </p14:nvContentPartPr>
              <p14:xfrm>
                <a:off x="7640297" y="1590451"/>
                <a:ext cx="51480" cy="32472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5A1FEE73-D4A0-5D43-1A15-4E01901BE7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34177" y="1584331"/>
                  <a:ext cx="63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85844DD1-9CE7-4807-1F5F-8320DBB70CD6}"/>
                    </a:ext>
                  </a:extLst>
                </p14:cNvPr>
                <p14:cNvContentPartPr/>
                <p14:nvPr/>
              </p14:nvContentPartPr>
              <p14:xfrm>
                <a:off x="7663337" y="1600531"/>
                <a:ext cx="407160" cy="25200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85844DD1-9CE7-4807-1F5F-8320DBB70CD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57217" y="1594411"/>
                  <a:ext cx="419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CF547787-D386-A0C0-D606-D33B9B83849A}"/>
                    </a:ext>
                  </a:extLst>
                </p14:cNvPr>
                <p14:cNvContentPartPr/>
                <p14:nvPr/>
              </p14:nvContentPartPr>
              <p14:xfrm>
                <a:off x="8001017" y="1701331"/>
                <a:ext cx="132840" cy="5220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CF547787-D386-A0C0-D606-D33B9B83849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94897" y="1695211"/>
                  <a:ext cx="145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3829EEA0-2FE7-3050-D921-1252456AD25E}"/>
                    </a:ext>
                  </a:extLst>
                </p14:cNvPr>
                <p14:cNvContentPartPr/>
                <p14:nvPr/>
              </p14:nvContentPartPr>
              <p14:xfrm>
                <a:off x="8224577" y="1598011"/>
                <a:ext cx="181440" cy="5472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3829EEA0-2FE7-3050-D921-1252456AD2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18457" y="1591891"/>
                  <a:ext cx="193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D46032AF-98D5-E8A6-A283-237D09EC03DB}"/>
                    </a:ext>
                  </a:extLst>
                </p14:cNvPr>
                <p14:cNvContentPartPr/>
                <p14:nvPr/>
              </p14:nvContentPartPr>
              <p14:xfrm>
                <a:off x="8563337" y="1735531"/>
                <a:ext cx="47520" cy="792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D46032AF-98D5-E8A6-A283-237D09EC03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57217" y="1729411"/>
                  <a:ext cx="59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3436FF8A-1D78-88B1-08F5-4FDEE588E01A}"/>
                    </a:ext>
                  </a:extLst>
                </p14:cNvPr>
                <p14:cNvContentPartPr/>
                <p14:nvPr/>
              </p14:nvContentPartPr>
              <p14:xfrm>
                <a:off x="8795177" y="1593691"/>
                <a:ext cx="470880" cy="5940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3436FF8A-1D78-88B1-08F5-4FDEE588E0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89057" y="1587571"/>
                  <a:ext cx="483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29909F9A-F335-9A29-000C-CFBC6808497E}"/>
                    </a:ext>
                  </a:extLst>
                </p14:cNvPr>
                <p14:cNvContentPartPr/>
                <p14:nvPr/>
              </p14:nvContentPartPr>
              <p14:xfrm>
                <a:off x="9249137" y="1712491"/>
                <a:ext cx="5400" cy="468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29909F9A-F335-9A29-000C-CFBC6808497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43017" y="1706371"/>
                  <a:ext cx="17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9484BCCB-1C0D-0149-747C-3DFE13003E26}"/>
                    </a:ext>
                  </a:extLst>
                </p14:cNvPr>
                <p14:cNvContentPartPr/>
                <p14:nvPr/>
              </p14:nvContentPartPr>
              <p14:xfrm>
                <a:off x="8398457" y="1414771"/>
                <a:ext cx="310320" cy="43668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9484BCCB-1C0D-0149-747C-3DFE13003E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92337" y="1408651"/>
                  <a:ext cx="322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A25B61EE-4A5F-CD00-FA23-18AFFB6C5342}"/>
                    </a:ext>
                  </a:extLst>
                </p14:cNvPr>
                <p14:cNvContentPartPr/>
                <p14:nvPr/>
              </p14:nvContentPartPr>
              <p14:xfrm>
                <a:off x="8853497" y="1720051"/>
                <a:ext cx="18360" cy="226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A25B61EE-4A5F-CD00-FA23-18AFFB6C53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47377" y="1713931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74CA05F9-7B04-D35A-A481-922715E390BE}"/>
                    </a:ext>
                  </a:extLst>
                </p14:cNvPr>
                <p14:cNvContentPartPr/>
                <p14:nvPr/>
              </p14:nvContentPartPr>
              <p14:xfrm>
                <a:off x="8977337" y="1574971"/>
                <a:ext cx="420480" cy="8316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74CA05F9-7B04-D35A-A481-922715E390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71217" y="1568851"/>
                  <a:ext cx="432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4FBA30B1-04B0-17D3-0130-BAD05FADC556}"/>
                    </a:ext>
                  </a:extLst>
                </p14:cNvPr>
                <p14:cNvContentPartPr/>
                <p14:nvPr/>
              </p14:nvContentPartPr>
              <p14:xfrm>
                <a:off x="1942937" y="2295691"/>
                <a:ext cx="2050200" cy="119412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4FBA30B1-04B0-17D3-0130-BAD05FADC55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36817" y="2289571"/>
                  <a:ext cx="2062440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FE23F855-B337-1C4B-D1FF-9EDD7886D65B}"/>
                    </a:ext>
                  </a:extLst>
                </p14:cNvPr>
                <p14:cNvContentPartPr/>
                <p14:nvPr/>
              </p14:nvContentPartPr>
              <p14:xfrm>
                <a:off x="1743497" y="3346891"/>
                <a:ext cx="174960" cy="39024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FE23F855-B337-1C4B-D1FF-9EDD7886D65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37377" y="3340771"/>
                  <a:ext cx="187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424DD067-A66F-B3E7-CF74-9442F6E87DCF}"/>
                    </a:ext>
                  </a:extLst>
                </p14:cNvPr>
                <p14:cNvContentPartPr/>
                <p14:nvPr/>
              </p14:nvContentPartPr>
              <p14:xfrm>
                <a:off x="2110337" y="3663331"/>
                <a:ext cx="243360" cy="4068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424DD067-A66F-B3E7-CF74-9442F6E87D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04217" y="3657211"/>
                  <a:ext cx="255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323004D4-19A8-5485-5985-5F10BD3DCD15}"/>
                    </a:ext>
                  </a:extLst>
                </p14:cNvPr>
                <p14:cNvContentPartPr/>
                <p14:nvPr/>
              </p14:nvContentPartPr>
              <p14:xfrm>
                <a:off x="2131217" y="3720571"/>
                <a:ext cx="163440" cy="23472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323004D4-19A8-5485-5985-5F10BD3DCD1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25097" y="3714451"/>
                  <a:ext cx="175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2421E86C-46E4-B7E4-60D0-B805E2A4CEE3}"/>
                    </a:ext>
                  </a:extLst>
                </p14:cNvPr>
                <p14:cNvContentPartPr/>
                <p14:nvPr/>
              </p14:nvContentPartPr>
              <p14:xfrm>
                <a:off x="2395097" y="3663331"/>
                <a:ext cx="141120" cy="2710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2421E86C-46E4-B7E4-60D0-B805E2A4CEE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88977" y="3657211"/>
                  <a:ext cx="153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7021B0F1-8CF7-0841-8BC8-BFD36B81E3C8}"/>
                    </a:ext>
                  </a:extLst>
                </p14:cNvPr>
                <p14:cNvContentPartPr/>
                <p14:nvPr/>
              </p14:nvContentPartPr>
              <p14:xfrm>
                <a:off x="2622257" y="3650731"/>
                <a:ext cx="155160" cy="23004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7021B0F1-8CF7-0841-8BC8-BFD36B81E3C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16137" y="3644611"/>
                  <a:ext cx="167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00DDEBB-DFD4-E130-A2AF-68B40C7BB8F8}"/>
                    </a:ext>
                  </a:extLst>
                </p14:cNvPr>
                <p14:cNvContentPartPr/>
                <p14:nvPr/>
              </p14:nvContentPartPr>
              <p14:xfrm>
                <a:off x="2913137" y="3587371"/>
                <a:ext cx="66960" cy="32544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00DDEBB-DFD4-E130-A2AF-68B40C7BB8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07017" y="3581251"/>
                  <a:ext cx="79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5CED5CFB-0463-08A0-4C57-B99FEDF2343D}"/>
                    </a:ext>
                  </a:extLst>
                </p14:cNvPr>
                <p14:cNvContentPartPr/>
                <p14:nvPr/>
              </p14:nvContentPartPr>
              <p14:xfrm>
                <a:off x="2949857" y="3485131"/>
                <a:ext cx="311760" cy="4003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5CED5CFB-0463-08A0-4C57-B99FEDF234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43737" y="3479011"/>
                  <a:ext cx="3240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C36253C0-C751-990E-8760-07E049BCB520}"/>
                    </a:ext>
                  </a:extLst>
                </p14:cNvPr>
                <p14:cNvContentPartPr/>
                <p14:nvPr/>
              </p14:nvContentPartPr>
              <p14:xfrm>
                <a:off x="3369617" y="3743611"/>
                <a:ext cx="2160" cy="104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C36253C0-C751-990E-8760-07E049BCB5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63497" y="3737491"/>
                  <a:ext cx="1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469A0D40-A132-6E4A-07C3-4B5D6DA28932}"/>
                    </a:ext>
                  </a:extLst>
                </p14:cNvPr>
                <p14:cNvContentPartPr/>
                <p14:nvPr/>
              </p14:nvContentPartPr>
              <p14:xfrm>
                <a:off x="1667537" y="3705091"/>
                <a:ext cx="360" cy="36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469A0D40-A132-6E4A-07C3-4B5D6DA289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61417" y="36989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4393FAD6-577E-F4F0-259E-1DBFAEF90192}"/>
                    </a:ext>
                  </a:extLst>
                </p14:cNvPr>
                <p14:cNvContentPartPr/>
                <p14:nvPr/>
              </p14:nvContentPartPr>
              <p14:xfrm>
                <a:off x="1270097" y="3759091"/>
                <a:ext cx="360" cy="36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4393FAD6-577E-F4F0-259E-1DBFAEF901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63977" y="37529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1DF0DF6B-6269-35E7-40FC-BBCA9E55CDAE}"/>
                    </a:ext>
                  </a:extLst>
                </p14:cNvPr>
                <p14:cNvContentPartPr/>
                <p14:nvPr/>
              </p14:nvContentPartPr>
              <p14:xfrm>
                <a:off x="1255337" y="3643171"/>
                <a:ext cx="8280" cy="648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1DF0DF6B-6269-35E7-40FC-BBCA9E55CD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49217" y="3637051"/>
                  <a:ext cx="20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A0F4FD45-760E-D76A-3332-95F9B4AB6919}"/>
                    </a:ext>
                  </a:extLst>
                </p14:cNvPr>
                <p14:cNvContentPartPr/>
                <p14:nvPr/>
              </p14:nvContentPartPr>
              <p14:xfrm>
                <a:off x="852857" y="3622651"/>
                <a:ext cx="360" cy="36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A0F4FD45-760E-D76A-3332-95F9B4AB69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6737" y="361653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6734D9BE-7EB3-3D8D-7B57-6918FFE522DD}"/>
                    </a:ext>
                  </a:extLst>
                </p14:cNvPr>
                <p14:cNvContentPartPr/>
                <p14:nvPr/>
              </p14:nvContentPartPr>
              <p14:xfrm>
                <a:off x="776537" y="1210291"/>
                <a:ext cx="722160" cy="46620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6734D9BE-7EB3-3D8D-7B57-6918FFE522D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70417" y="1204171"/>
                  <a:ext cx="7344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E0742172-2838-D134-FD7D-C0BF92A9301E}"/>
                    </a:ext>
                  </a:extLst>
                </p14:cNvPr>
                <p14:cNvContentPartPr/>
                <p14:nvPr/>
              </p14:nvContentPartPr>
              <p14:xfrm>
                <a:off x="748457" y="1333411"/>
                <a:ext cx="809640" cy="44136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E0742172-2838-D134-FD7D-C0BF92A9301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42337" y="1327291"/>
                  <a:ext cx="8218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24584635-8C6D-1CB0-9B22-F9608B9D77F2}"/>
                    </a:ext>
                  </a:extLst>
                </p14:cNvPr>
                <p14:cNvContentPartPr/>
                <p14:nvPr/>
              </p14:nvContentPartPr>
              <p14:xfrm>
                <a:off x="714617" y="1381291"/>
                <a:ext cx="514080" cy="10116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24584635-8C6D-1CB0-9B22-F9608B9D77F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8497" y="1375171"/>
                  <a:ext cx="526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AE1FFF46-DD24-282D-E75B-41FD7C8CDFA3}"/>
                    </a:ext>
                  </a:extLst>
                </p14:cNvPr>
                <p14:cNvContentPartPr/>
                <p14:nvPr/>
              </p14:nvContentPartPr>
              <p14:xfrm>
                <a:off x="822977" y="1472371"/>
                <a:ext cx="396360" cy="763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AE1FFF46-DD24-282D-E75B-41FD7C8CDFA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6857" y="1466251"/>
                  <a:ext cx="40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F128C291-90E9-9283-1AC1-0B0F41DF5B3F}"/>
                    </a:ext>
                  </a:extLst>
                </p14:cNvPr>
                <p14:cNvContentPartPr/>
                <p14:nvPr/>
              </p14:nvContentPartPr>
              <p14:xfrm>
                <a:off x="819377" y="1563811"/>
                <a:ext cx="376560" cy="7884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F128C291-90E9-9283-1AC1-0B0F41DF5B3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3257" y="1557691"/>
                  <a:ext cx="388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1F162FA2-9923-0429-0BEE-551512DD53FD}"/>
                    </a:ext>
                  </a:extLst>
                </p14:cNvPr>
                <p14:cNvContentPartPr/>
                <p14:nvPr/>
              </p14:nvContentPartPr>
              <p14:xfrm>
                <a:off x="450737" y="1705651"/>
                <a:ext cx="174600" cy="5904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1F162FA2-9923-0429-0BEE-551512DD53F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44617" y="1699531"/>
                  <a:ext cx="186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C0DC2F17-357D-5179-17E8-751079F357E2}"/>
                    </a:ext>
                  </a:extLst>
                </p14:cNvPr>
                <p14:cNvContentPartPr/>
                <p14:nvPr/>
              </p14:nvContentPartPr>
              <p14:xfrm>
                <a:off x="527777" y="1749931"/>
                <a:ext cx="168480" cy="10008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C0DC2F17-357D-5179-17E8-751079F357E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1657" y="1743811"/>
                  <a:ext cx="180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00AB9422-4469-D167-CE5D-47ED52679B11}"/>
                    </a:ext>
                  </a:extLst>
                </p14:cNvPr>
                <p14:cNvContentPartPr/>
                <p14:nvPr/>
              </p14:nvContentPartPr>
              <p14:xfrm>
                <a:off x="582137" y="1649131"/>
                <a:ext cx="137880" cy="32724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00AB9422-4469-D167-CE5D-47ED52679B1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6017" y="1643011"/>
                  <a:ext cx="150120" cy="33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431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604-2EBD-3EC4-0877-180DFA3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D8B-5381-9611-0A86-7ACB40F4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ko-KR" altLang="en-US"/>
              <a:t>댓글 페이지 이벤트 처리 </a:t>
            </a:r>
          </a:p>
        </p:txBody>
      </p:sp>
    </p:spTree>
    <p:extLst>
      <p:ext uri="{BB962C8B-B14F-4D97-AF65-F5344CB8AC3E}">
        <p14:creationId xmlns:p14="http://schemas.microsoft.com/office/powerpoint/2010/main" val="76474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604-2EBD-3EC4-0877-180DFA3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D8B-5381-9611-0A86-7ACB40F4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ko-KR" altLang="en-US"/>
              <a:t>댓글 등록 처리 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142356E-E1D7-81AA-8F7A-838A53420CFF}"/>
              </a:ext>
            </a:extLst>
          </p:cNvPr>
          <p:cNvGrpSpPr/>
          <p:nvPr/>
        </p:nvGrpSpPr>
        <p:grpSpPr>
          <a:xfrm>
            <a:off x="157337" y="24451"/>
            <a:ext cx="4642560" cy="2846880"/>
            <a:chOff x="157337" y="24451"/>
            <a:chExt cx="4642560" cy="28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0D6E86C-DE62-DB80-3EF4-CD30625B225E}"/>
                    </a:ext>
                  </a:extLst>
                </p14:cNvPr>
                <p14:cNvContentPartPr/>
                <p14:nvPr/>
              </p14:nvContentPartPr>
              <p14:xfrm>
                <a:off x="212057" y="454651"/>
                <a:ext cx="75240" cy="1049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0D6E86C-DE62-DB80-3EF4-CD30625B22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37" y="448531"/>
                  <a:ext cx="8748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5F7F4E6-649D-B441-A52A-56031D78CD62}"/>
                    </a:ext>
                  </a:extLst>
                </p14:cNvPr>
                <p14:cNvContentPartPr/>
                <p14:nvPr/>
              </p14:nvContentPartPr>
              <p14:xfrm>
                <a:off x="203417" y="442051"/>
                <a:ext cx="1582920" cy="29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5F7F4E6-649D-B441-A52A-56031D78CD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297" y="435931"/>
                  <a:ext cx="159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DB32E9-311E-D20D-EE59-BFFA6A7A2697}"/>
                    </a:ext>
                  </a:extLst>
                </p14:cNvPr>
                <p14:cNvContentPartPr/>
                <p14:nvPr/>
              </p14:nvContentPartPr>
              <p14:xfrm>
                <a:off x="1826297" y="447091"/>
                <a:ext cx="134280" cy="1071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4DB32E9-311E-D20D-EE59-BFFA6A7A26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0177" y="440971"/>
                  <a:ext cx="14652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9E14F40-E007-95F8-B2E2-3DFB9F941E9E}"/>
                    </a:ext>
                  </a:extLst>
                </p14:cNvPr>
                <p14:cNvContentPartPr/>
                <p14:nvPr/>
              </p14:nvContentPartPr>
              <p14:xfrm>
                <a:off x="280097" y="1621051"/>
                <a:ext cx="1600920" cy="80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9E14F40-E007-95F8-B2E2-3DFB9F941E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977" y="1614931"/>
                  <a:ext cx="1613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FB9976A-E453-16EC-E292-F5C66DF251C1}"/>
                    </a:ext>
                  </a:extLst>
                </p14:cNvPr>
                <p14:cNvContentPartPr/>
                <p14:nvPr/>
              </p14:nvContentPartPr>
              <p14:xfrm>
                <a:off x="1956617" y="1500451"/>
                <a:ext cx="29160" cy="205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FB9976A-E453-16EC-E292-F5C66DF251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50497" y="1494331"/>
                  <a:ext cx="41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EA92F75-93A3-0849-6BE3-A9F279E33B46}"/>
                    </a:ext>
                  </a:extLst>
                </p14:cNvPr>
                <p14:cNvContentPartPr/>
                <p14:nvPr/>
              </p14:nvContentPartPr>
              <p14:xfrm>
                <a:off x="157337" y="230731"/>
                <a:ext cx="96840" cy="191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EA92F75-93A3-0849-6BE3-A9F279E33B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217" y="224611"/>
                  <a:ext cx="109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A256F0E-B041-F1C3-2E52-0E0340337AD4}"/>
                    </a:ext>
                  </a:extLst>
                </p14:cNvPr>
                <p14:cNvContentPartPr/>
                <p14:nvPr/>
              </p14:nvContentPartPr>
              <p14:xfrm>
                <a:off x="248057" y="213091"/>
                <a:ext cx="142920" cy="85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A256F0E-B041-F1C3-2E52-0E0340337A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937" y="206971"/>
                  <a:ext cx="155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5EA737B-157C-096C-BD36-C8EEF3F93200}"/>
                    </a:ext>
                  </a:extLst>
                </p14:cNvPr>
                <p14:cNvContentPartPr/>
                <p14:nvPr/>
              </p14:nvContentPartPr>
              <p14:xfrm>
                <a:off x="442457" y="150091"/>
                <a:ext cx="20160" cy="210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5EA737B-157C-096C-BD36-C8EEF3F932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337" y="143971"/>
                  <a:ext cx="32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6B07CFB-C78D-BBD6-B01E-75B2F71F6F72}"/>
                    </a:ext>
                  </a:extLst>
                </p14:cNvPr>
                <p14:cNvContentPartPr/>
                <p14:nvPr/>
              </p14:nvContentPartPr>
              <p14:xfrm>
                <a:off x="506177" y="174931"/>
                <a:ext cx="166680" cy="1771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6B07CFB-C78D-BBD6-B01E-75B2F71F6F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0057" y="168811"/>
                  <a:ext cx="178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985BBE0-8747-F80A-82B6-C3CC1FD1C6D1}"/>
                    </a:ext>
                  </a:extLst>
                </p14:cNvPr>
                <p14:cNvContentPartPr/>
                <p14:nvPr/>
              </p14:nvContentPartPr>
              <p14:xfrm>
                <a:off x="695537" y="158731"/>
                <a:ext cx="19800" cy="252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985BBE0-8747-F80A-82B6-C3CC1FD1C6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9417" y="152611"/>
                  <a:ext cx="32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C2019C6-D1D6-DEA1-C0A8-E58E58CCE3EF}"/>
                    </a:ext>
                  </a:extLst>
                </p14:cNvPr>
                <p14:cNvContentPartPr/>
                <p14:nvPr/>
              </p14:nvContentPartPr>
              <p14:xfrm>
                <a:off x="724697" y="153331"/>
                <a:ext cx="175320" cy="113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C2019C6-D1D6-DEA1-C0A8-E58E58CCE3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8577" y="147211"/>
                  <a:ext cx="187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C4631B0-BD22-47BB-6B46-AE3B13159DCF}"/>
                    </a:ext>
                  </a:extLst>
                </p14:cNvPr>
                <p14:cNvContentPartPr/>
                <p14:nvPr/>
              </p14:nvContentPartPr>
              <p14:xfrm>
                <a:off x="740897" y="308131"/>
                <a:ext cx="252000" cy="134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C4631B0-BD22-47BB-6B46-AE3B13159D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777" y="302011"/>
                  <a:ext cx="264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799DC15-75AE-A3CC-17B9-3C7FA52CA5E4}"/>
                    </a:ext>
                  </a:extLst>
                </p14:cNvPr>
                <p14:cNvContentPartPr/>
                <p14:nvPr/>
              </p14:nvContentPartPr>
              <p14:xfrm>
                <a:off x="996857" y="187171"/>
                <a:ext cx="70200" cy="105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799DC15-75AE-A3CC-17B9-3C7FA52CA5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0737" y="181051"/>
                  <a:ext cx="82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A2A94F9-2937-4D4F-10E9-12653599E5DB}"/>
                    </a:ext>
                  </a:extLst>
                </p14:cNvPr>
                <p14:cNvContentPartPr/>
                <p14:nvPr/>
              </p14:nvContentPartPr>
              <p14:xfrm>
                <a:off x="1077137" y="244771"/>
                <a:ext cx="121320" cy="163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A2A94F9-2937-4D4F-10E9-12653599E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1017" y="238651"/>
                  <a:ext cx="133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998B16D-0868-2F69-9760-E8FB5295D393}"/>
                    </a:ext>
                  </a:extLst>
                </p14:cNvPr>
                <p14:cNvContentPartPr/>
                <p14:nvPr/>
              </p14:nvContentPartPr>
              <p14:xfrm>
                <a:off x="1168217" y="118411"/>
                <a:ext cx="311760" cy="270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998B16D-0868-2F69-9760-E8FB5295D3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2097" y="112291"/>
                  <a:ext cx="324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0732A38-422F-A211-F357-6D5B36D8603B}"/>
                    </a:ext>
                  </a:extLst>
                </p14:cNvPr>
                <p14:cNvContentPartPr/>
                <p14:nvPr/>
              </p14:nvContentPartPr>
              <p14:xfrm>
                <a:off x="1517057" y="471931"/>
                <a:ext cx="26640" cy="4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0732A38-422F-A211-F357-6D5B36D860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10937" y="465811"/>
                  <a:ext cx="38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0B13B92-7E36-5108-4565-BF5A0C5D7A30}"/>
                    </a:ext>
                  </a:extLst>
                </p14:cNvPr>
                <p14:cNvContentPartPr/>
                <p14:nvPr/>
              </p14:nvContentPartPr>
              <p14:xfrm>
                <a:off x="426977" y="744451"/>
                <a:ext cx="1261440" cy="6411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0B13B92-7E36-5108-4565-BF5A0C5D7A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0857" y="738331"/>
                  <a:ext cx="12736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C8FDA33-72EC-25E1-4B22-C97A85140919}"/>
                    </a:ext>
                  </a:extLst>
                </p14:cNvPr>
                <p14:cNvContentPartPr/>
                <p14:nvPr/>
              </p14:nvContentPartPr>
              <p14:xfrm>
                <a:off x="477017" y="1019491"/>
                <a:ext cx="67320" cy="81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C8FDA33-72EC-25E1-4B22-C97A851409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897" y="1013371"/>
                  <a:ext cx="79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537F97B-0269-DB4A-5F6F-BD734A3DD685}"/>
                    </a:ext>
                  </a:extLst>
                </p14:cNvPr>
                <p14:cNvContentPartPr/>
                <p14:nvPr/>
              </p14:nvContentPartPr>
              <p14:xfrm>
                <a:off x="534977" y="992131"/>
                <a:ext cx="95400" cy="1375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537F97B-0269-DB4A-5F6F-BD734A3DD6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857" y="986011"/>
                  <a:ext cx="107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5D0EE61-866B-9ED6-6630-613BC434D467}"/>
                    </a:ext>
                  </a:extLst>
                </p14:cNvPr>
                <p14:cNvContentPartPr/>
                <p14:nvPr/>
              </p14:nvContentPartPr>
              <p14:xfrm>
                <a:off x="602657" y="1005451"/>
                <a:ext cx="120600" cy="759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5D0EE61-866B-9ED6-6630-613BC434D4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6537" y="999331"/>
                  <a:ext cx="13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21AAEED-C959-A57C-5E15-6BBAA1192A5E}"/>
                    </a:ext>
                  </a:extLst>
                </p14:cNvPr>
                <p14:cNvContentPartPr/>
                <p14:nvPr/>
              </p14:nvContentPartPr>
              <p14:xfrm>
                <a:off x="705257" y="984571"/>
                <a:ext cx="18360" cy="230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21AAEED-C959-A57C-5E15-6BBAA1192A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9137" y="978451"/>
                  <a:ext cx="30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DC6E55D-975D-952F-0E7B-5A0700133B44}"/>
                    </a:ext>
                  </a:extLst>
                </p14:cNvPr>
                <p14:cNvContentPartPr/>
                <p14:nvPr/>
              </p14:nvContentPartPr>
              <p14:xfrm>
                <a:off x="688697" y="876931"/>
                <a:ext cx="124920" cy="2343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DC6E55D-975D-952F-0E7B-5A0700133B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577" y="870811"/>
                  <a:ext cx="137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3B3B1AC-0384-E3C3-D0D1-180D88BE0AC4}"/>
                    </a:ext>
                  </a:extLst>
                </p14:cNvPr>
                <p14:cNvContentPartPr/>
                <p14:nvPr/>
              </p14:nvContentPartPr>
              <p14:xfrm>
                <a:off x="823697" y="989611"/>
                <a:ext cx="63360" cy="79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3B3B1AC-0384-E3C3-D0D1-180D88BE0A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7577" y="983491"/>
                  <a:ext cx="75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DCC5CDC-ACE4-1A27-B316-F20856BC8808}"/>
                    </a:ext>
                  </a:extLst>
                </p14:cNvPr>
                <p14:cNvContentPartPr/>
                <p14:nvPr/>
              </p14:nvContentPartPr>
              <p14:xfrm>
                <a:off x="828017" y="887371"/>
                <a:ext cx="249480" cy="2836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DCC5CDC-ACE4-1A27-B316-F20856BC88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1897" y="881251"/>
                  <a:ext cx="261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C61698B-1233-354B-1C61-8284CC658E8B}"/>
                    </a:ext>
                  </a:extLst>
                </p14:cNvPr>
                <p14:cNvContentPartPr/>
                <p14:nvPr/>
              </p14:nvContentPartPr>
              <p14:xfrm>
                <a:off x="980657" y="892411"/>
                <a:ext cx="11520" cy="216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C61698B-1233-354B-1C61-8284CC658E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4537" y="886291"/>
                  <a:ext cx="23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F48900D-3512-CBCE-ECAD-232F5D6CAAC3}"/>
                    </a:ext>
                  </a:extLst>
                </p14:cNvPr>
                <p14:cNvContentPartPr/>
                <p14:nvPr/>
              </p14:nvContentPartPr>
              <p14:xfrm>
                <a:off x="1029257" y="949291"/>
                <a:ext cx="124200" cy="142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F48900D-3512-CBCE-ECAD-232F5D6CAA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137" y="943171"/>
                  <a:ext cx="136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A484E74-A3BD-09C7-F237-90C08E1FDCA0}"/>
                    </a:ext>
                  </a:extLst>
                </p14:cNvPr>
                <p14:cNvContentPartPr/>
                <p14:nvPr/>
              </p14:nvContentPartPr>
              <p14:xfrm>
                <a:off x="1132577" y="976651"/>
                <a:ext cx="83160" cy="1191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A484E74-A3BD-09C7-F237-90C08E1FDC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6457" y="970531"/>
                  <a:ext cx="95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0359070-ACC5-D34E-6D6F-9F959281EB03}"/>
                    </a:ext>
                  </a:extLst>
                </p14:cNvPr>
                <p14:cNvContentPartPr/>
                <p14:nvPr/>
              </p14:nvContentPartPr>
              <p14:xfrm>
                <a:off x="1222937" y="856411"/>
                <a:ext cx="165240" cy="232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0359070-ACC5-D34E-6D6F-9F959281EB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16817" y="850291"/>
                  <a:ext cx="177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FF7162E-4C7A-281C-DE6B-9C389DBAB284}"/>
                    </a:ext>
                  </a:extLst>
                </p14:cNvPr>
                <p14:cNvContentPartPr/>
                <p14:nvPr/>
              </p14:nvContentPartPr>
              <p14:xfrm>
                <a:off x="543617" y="1264291"/>
                <a:ext cx="109800" cy="130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FF7162E-4C7A-281C-DE6B-9C389DBAB2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7497" y="1258171"/>
                  <a:ext cx="122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B8F77C4-C599-A5E1-9AA5-EAC9F4BBB612}"/>
                    </a:ext>
                  </a:extLst>
                </p14:cNvPr>
                <p14:cNvContentPartPr/>
                <p14:nvPr/>
              </p14:nvContentPartPr>
              <p14:xfrm>
                <a:off x="638657" y="1264291"/>
                <a:ext cx="99360" cy="101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B8F77C4-C599-A5E1-9AA5-EAC9F4BBB6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2537" y="1258171"/>
                  <a:ext cx="111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BE68743-CB3A-E7F0-648D-56D4FF4001DE}"/>
                    </a:ext>
                  </a:extLst>
                </p14:cNvPr>
                <p14:cNvContentPartPr/>
                <p14:nvPr/>
              </p14:nvContentPartPr>
              <p14:xfrm>
                <a:off x="747017" y="1248091"/>
                <a:ext cx="12240" cy="207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BE68743-CB3A-E7F0-648D-56D4FF4001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0897" y="1241971"/>
                  <a:ext cx="24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5F8C9BF-7AEB-5A15-B104-EB69183F580B}"/>
                    </a:ext>
                  </a:extLst>
                </p14:cNvPr>
                <p14:cNvContentPartPr/>
                <p14:nvPr/>
              </p14:nvContentPartPr>
              <p14:xfrm>
                <a:off x="722897" y="1166011"/>
                <a:ext cx="126720" cy="216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5F8C9BF-7AEB-5A15-B104-EB69183F58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6777" y="1159891"/>
                  <a:ext cx="138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AE75FD2-4B86-3A99-E15B-4B87E50454EA}"/>
                    </a:ext>
                  </a:extLst>
                </p14:cNvPr>
                <p14:cNvContentPartPr/>
                <p14:nvPr/>
              </p14:nvContentPartPr>
              <p14:xfrm>
                <a:off x="840257" y="1273651"/>
                <a:ext cx="80640" cy="669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AE75FD2-4B86-3A99-E15B-4B87E50454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137" y="1267531"/>
                  <a:ext cx="92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AE1D5D7-B907-DA4E-BB00-A75F15B957B7}"/>
                    </a:ext>
                  </a:extLst>
                </p14:cNvPr>
                <p14:cNvContentPartPr/>
                <p14:nvPr/>
              </p14:nvContentPartPr>
              <p14:xfrm>
                <a:off x="854297" y="1221451"/>
                <a:ext cx="83880" cy="245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AE1D5D7-B907-DA4E-BB00-A75F15B957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8177" y="1215331"/>
                  <a:ext cx="96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3AF1FF8-9A39-3150-800C-5EE5C5BF0884}"/>
                    </a:ext>
                  </a:extLst>
                </p14:cNvPr>
                <p14:cNvContentPartPr/>
                <p14:nvPr/>
              </p14:nvContentPartPr>
              <p14:xfrm>
                <a:off x="960857" y="1243771"/>
                <a:ext cx="123120" cy="532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3AF1FF8-9A39-3150-800C-5EE5C5BF08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4737" y="1237651"/>
                  <a:ext cx="135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4CA81CD-7A80-A86D-DBAB-D473EAB8F618}"/>
                    </a:ext>
                  </a:extLst>
                </p14:cNvPr>
                <p14:cNvContentPartPr/>
                <p14:nvPr/>
              </p14:nvContentPartPr>
              <p14:xfrm>
                <a:off x="1123217" y="1212451"/>
                <a:ext cx="124200" cy="1144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4CA81CD-7A80-A86D-DBAB-D473EAB8F6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7097" y="1206331"/>
                  <a:ext cx="136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D7EEE9E-4444-F6E5-F893-D2AFEDCD9B8C}"/>
                    </a:ext>
                  </a:extLst>
                </p14:cNvPr>
                <p14:cNvContentPartPr/>
                <p14:nvPr/>
              </p14:nvContentPartPr>
              <p14:xfrm>
                <a:off x="1320137" y="1307131"/>
                <a:ext cx="900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D7EEE9E-4444-F6E5-F893-D2AFEDCD9B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14017" y="1301011"/>
                  <a:ext cx="21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E3B104E-4882-398F-F42B-FEF1644E04A1}"/>
                    </a:ext>
                  </a:extLst>
                </p14:cNvPr>
                <p14:cNvContentPartPr/>
                <p14:nvPr/>
              </p14:nvContentPartPr>
              <p14:xfrm>
                <a:off x="1485737" y="965491"/>
                <a:ext cx="12240" cy="61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E3B104E-4882-398F-F42B-FEF1644E04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79617" y="959371"/>
                  <a:ext cx="24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496D000-6E0B-7BDA-6AB8-E7B99E302C4F}"/>
                    </a:ext>
                  </a:extLst>
                </p14:cNvPr>
                <p14:cNvContentPartPr/>
                <p14:nvPr/>
              </p14:nvContentPartPr>
              <p14:xfrm>
                <a:off x="1444697" y="1245571"/>
                <a:ext cx="360" cy="3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496D000-6E0B-7BDA-6AB8-E7B99E302C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8577" y="12394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E610B6A-59D2-D518-AC3D-011B56F6ADAD}"/>
                    </a:ext>
                  </a:extLst>
                </p14:cNvPr>
                <p14:cNvContentPartPr/>
                <p14:nvPr/>
              </p14:nvContentPartPr>
              <p14:xfrm>
                <a:off x="1405817" y="1174291"/>
                <a:ext cx="242640" cy="191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E610B6A-59D2-D518-AC3D-011B56F6AD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99697" y="1168171"/>
                  <a:ext cx="254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837C3B5-E4A9-79A8-733E-0EEE1F8EE43F}"/>
                    </a:ext>
                  </a:extLst>
                </p14:cNvPr>
                <p14:cNvContentPartPr/>
                <p14:nvPr/>
              </p14:nvContentPartPr>
              <p14:xfrm>
                <a:off x="1454057" y="1217491"/>
                <a:ext cx="50040" cy="68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837C3B5-E4A9-79A8-733E-0EEE1F8EE4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47937" y="1211371"/>
                  <a:ext cx="62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98D92E9-1A29-3D7C-DFD3-E0BE1EA72095}"/>
                    </a:ext>
                  </a:extLst>
                </p14:cNvPr>
                <p14:cNvContentPartPr/>
                <p14:nvPr/>
              </p14:nvContentPartPr>
              <p14:xfrm>
                <a:off x="1541897" y="1213891"/>
                <a:ext cx="60840" cy="1076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98D92E9-1A29-3D7C-DFD3-E0BE1EA720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35777" y="1207771"/>
                  <a:ext cx="73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84441C3-1460-0E82-F353-D25F94589820}"/>
                    </a:ext>
                  </a:extLst>
                </p14:cNvPr>
                <p14:cNvContentPartPr/>
                <p14:nvPr/>
              </p14:nvContentPartPr>
              <p14:xfrm>
                <a:off x="1743137" y="1023811"/>
                <a:ext cx="83880" cy="2833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84441C3-1460-0E82-F353-D25F945898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37017" y="1017691"/>
                  <a:ext cx="96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3C36862-A6BE-D049-2F81-5E25C8ECE96A}"/>
                    </a:ext>
                  </a:extLst>
                </p14:cNvPr>
                <p14:cNvContentPartPr/>
                <p14:nvPr/>
              </p14:nvContentPartPr>
              <p14:xfrm>
                <a:off x="1756817" y="785491"/>
                <a:ext cx="2212560" cy="495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3C36862-A6BE-D049-2F81-5E25C8ECE9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50697" y="779371"/>
                  <a:ext cx="22248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D72FFDD-8A76-8232-EDBF-1CBBFBAEB3FD}"/>
                    </a:ext>
                  </a:extLst>
                </p14:cNvPr>
                <p14:cNvContentPartPr/>
                <p14:nvPr/>
              </p14:nvContentPartPr>
              <p14:xfrm>
                <a:off x="3778937" y="749131"/>
                <a:ext cx="200520" cy="2530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D72FFDD-8A76-8232-EDBF-1CBBFBAEB3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72817" y="743011"/>
                  <a:ext cx="212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93233C3-0A1F-C11C-3D63-842070404265}"/>
                    </a:ext>
                  </a:extLst>
                </p14:cNvPr>
                <p14:cNvContentPartPr/>
                <p14:nvPr/>
              </p14:nvContentPartPr>
              <p14:xfrm>
                <a:off x="3238217" y="480931"/>
                <a:ext cx="47520" cy="2052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93233C3-0A1F-C11C-3D63-8420704042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32097" y="474811"/>
                  <a:ext cx="5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B008FD8-41F4-EE15-8A7D-215885884FD6}"/>
                    </a:ext>
                  </a:extLst>
                </p14:cNvPr>
                <p14:cNvContentPartPr/>
                <p14:nvPr/>
              </p14:nvContentPartPr>
              <p14:xfrm>
                <a:off x="3267737" y="456811"/>
                <a:ext cx="100440" cy="105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B008FD8-41F4-EE15-8A7D-215885884F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61617" y="450691"/>
                  <a:ext cx="112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352AD47-BA2A-6682-A77B-5C2A1195ED6B}"/>
                    </a:ext>
                  </a:extLst>
                </p14:cNvPr>
                <p14:cNvContentPartPr/>
                <p14:nvPr/>
              </p14:nvContentPartPr>
              <p14:xfrm>
                <a:off x="3396617" y="382291"/>
                <a:ext cx="120600" cy="156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352AD47-BA2A-6682-A77B-5C2A1195ED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90497" y="376171"/>
                  <a:ext cx="13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BBC5540-148C-464B-2157-5207885609C9}"/>
                    </a:ext>
                  </a:extLst>
                </p14:cNvPr>
                <p14:cNvContentPartPr/>
                <p14:nvPr/>
              </p14:nvContentPartPr>
              <p14:xfrm>
                <a:off x="3555377" y="338011"/>
                <a:ext cx="111240" cy="2232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BBC5540-148C-464B-2157-5207885609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49257" y="331891"/>
                  <a:ext cx="123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9D882D2F-B4ED-1A31-90D6-1B25936FE843}"/>
                    </a:ext>
                  </a:extLst>
                </p14:cNvPr>
                <p14:cNvContentPartPr/>
                <p14:nvPr/>
              </p14:nvContentPartPr>
              <p14:xfrm>
                <a:off x="3716657" y="300931"/>
                <a:ext cx="155520" cy="352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9D882D2F-B4ED-1A31-90D6-1B25936FE8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10537" y="294811"/>
                  <a:ext cx="167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725CC33-061B-5643-1BB1-17E38776A1B4}"/>
                    </a:ext>
                  </a:extLst>
                </p14:cNvPr>
                <p14:cNvContentPartPr/>
                <p14:nvPr/>
              </p14:nvContentPartPr>
              <p14:xfrm>
                <a:off x="3781457" y="361051"/>
                <a:ext cx="2880" cy="248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725CC33-061B-5643-1BB1-17E38776A1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75337" y="354931"/>
                  <a:ext cx="15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104CA8E-2B89-C363-0C36-11808FB9EA24}"/>
                    </a:ext>
                  </a:extLst>
                </p14:cNvPr>
                <p14:cNvContentPartPr/>
                <p14:nvPr/>
              </p14:nvContentPartPr>
              <p14:xfrm>
                <a:off x="2484737" y="364291"/>
                <a:ext cx="75240" cy="1933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104CA8E-2B89-C363-0C36-11808FB9EA2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78617" y="358171"/>
                  <a:ext cx="87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5001C26-89F6-8316-5D12-347BA93A5020}"/>
                    </a:ext>
                  </a:extLst>
                </p14:cNvPr>
                <p14:cNvContentPartPr/>
                <p14:nvPr/>
              </p14:nvContentPartPr>
              <p14:xfrm>
                <a:off x="2610017" y="358891"/>
                <a:ext cx="113040" cy="1472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5001C26-89F6-8316-5D12-347BA93A50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03897" y="352771"/>
                  <a:ext cx="125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FFA638C-CA51-5855-A626-34324E0C98F0}"/>
                    </a:ext>
                  </a:extLst>
                </p14:cNvPr>
                <p14:cNvContentPartPr/>
                <p14:nvPr/>
              </p14:nvContentPartPr>
              <p14:xfrm>
                <a:off x="2732057" y="286531"/>
                <a:ext cx="208440" cy="1677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FFA638C-CA51-5855-A626-34324E0C98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25937" y="280411"/>
                  <a:ext cx="220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2E0B293-A428-FAE7-B780-85C2C1BAFFA4}"/>
                    </a:ext>
                  </a:extLst>
                </p14:cNvPr>
                <p14:cNvContentPartPr/>
                <p14:nvPr/>
              </p14:nvContentPartPr>
              <p14:xfrm>
                <a:off x="2935817" y="211291"/>
                <a:ext cx="45720" cy="3304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2E0B293-A428-FAE7-B780-85C2C1BAFF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29697" y="205171"/>
                  <a:ext cx="57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781F067-0F54-C320-2F92-709E3CF9903B}"/>
                    </a:ext>
                  </a:extLst>
                </p14:cNvPr>
                <p14:cNvContentPartPr/>
                <p14:nvPr/>
              </p14:nvContentPartPr>
              <p14:xfrm>
                <a:off x="2925737" y="248731"/>
                <a:ext cx="68760" cy="105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781F067-0F54-C320-2F92-709E3CF990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19617" y="242611"/>
                  <a:ext cx="81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2BAA9A1-434F-BAE9-54AF-40295BCE2AB8}"/>
                    </a:ext>
                  </a:extLst>
                </p14:cNvPr>
                <p14:cNvContentPartPr/>
                <p14:nvPr/>
              </p14:nvContentPartPr>
              <p14:xfrm>
                <a:off x="3028337" y="140011"/>
                <a:ext cx="129240" cy="1958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2BAA9A1-434F-BAE9-54AF-40295BCE2A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22217" y="133891"/>
                  <a:ext cx="141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CEF3E63-5780-BA19-B7CD-0704348519CA}"/>
                    </a:ext>
                  </a:extLst>
                </p14:cNvPr>
                <p14:cNvContentPartPr/>
                <p14:nvPr/>
              </p14:nvContentPartPr>
              <p14:xfrm>
                <a:off x="3060737" y="226771"/>
                <a:ext cx="121320" cy="3081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CEF3E63-5780-BA19-B7CD-0704348519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54617" y="220651"/>
                  <a:ext cx="133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A0DE42A8-4F2C-F45B-7E66-A6D10855FDB7}"/>
                    </a:ext>
                  </a:extLst>
                </p14:cNvPr>
                <p14:cNvContentPartPr/>
                <p14:nvPr/>
              </p14:nvContentPartPr>
              <p14:xfrm>
                <a:off x="3193577" y="173851"/>
                <a:ext cx="58320" cy="2484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A0DE42A8-4F2C-F45B-7E66-A6D10855FD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87457" y="167731"/>
                  <a:ext cx="70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DED234F3-A32E-0BC7-F03A-4F405F94E73E}"/>
                    </a:ext>
                  </a:extLst>
                </p14:cNvPr>
                <p14:cNvContentPartPr/>
                <p14:nvPr/>
              </p14:nvContentPartPr>
              <p14:xfrm>
                <a:off x="3330377" y="156931"/>
                <a:ext cx="81360" cy="1580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DED234F3-A32E-0BC7-F03A-4F405F94E7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24257" y="150811"/>
                  <a:ext cx="93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6163EC8-5E80-71F5-697C-F61E4E848979}"/>
                    </a:ext>
                  </a:extLst>
                </p14:cNvPr>
                <p14:cNvContentPartPr/>
                <p14:nvPr/>
              </p14:nvContentPartPr>
              <p14:xfrm>
                <a:off x="3426497" y="123091"/>
                <a:ext cx="235800" cy="2516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6163EC8-5E80-71F5-697C-F61E4E8489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20377" y="116971"/>
                  <a:ext cx="248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DDCECB5A-31A4-CE71-9277-C9414B08EE75}"/>
                    </a:ext>
                  </a:extLst>
                </p14:cNvPr>
                <p14:cNvContentPartPr/>
                <p14:nvPr/>
              </p14:nvContentPartPr>
              <p14:xfrm>
                <a:off x="3680657" y="132091"/>
                <a:ext cx="6120" cy="1188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DDCECB5A-31A4-CE71-9277-C9414B08EE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74537" y="125971"/>
                  <a:ext cx="18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956486C9-91D5-A0E0-E1D9-8C60A952F24C}"/>
                    </a:ext>
                  </a:extLst>
                </p14:cNvPr>
                <p14:cNvContentPartPr/>
                <p14:nvPr/>
              </p14:nvContentPartPr>
              <p14:xfrm>
                <a:off x="3678497" y="86011"/>
                <a:ext cx="123120" cy="177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956486C9-91D5-A0E0-E1D9-8C60A952F2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72377" y="79891"/>
                  <a:ext cx="135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9E34688-9BE2-19B7-B5DD-A2FEF9456A9D}"/>
                    </a:ext>
                  </a:extLst>
                </p14:cNvPr>
                <p14:cNvContentPartPr/>
                <p14:nvPr/>
              </p14:nvContentPartPr>
              <p14:xfrm>
                <a:off x="3814937" y="101491"/>
                <a:ext cx="136800" cy="244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9E34688-9BE2-19B7-B5DD-A2FEF9456A9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08817" y="95371"/>
                  <a:ext cx="149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77194EED-BC2F-2D43-0AC5-79AF36279569}"/>
                    </a:ext>
                  </a:extLst>
                </p14:cNvPr>
                <p14:cNvContentPartPr/>
                <p14:nvPr/>
              </p14:nvContentPartPr>
              <p14:xfrm>
                <a:off x="3905297" y="24451"/>
                <a:ext cx="39600" cy="2390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77194EED-BC2F-2D43-0AC5-79AF362795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99177" y="18331"/>
                  <a:ext cx="51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D74C08C6-1D46-B700-8B77-732CA914D790}"/>
                    </a:ext>
                  </a:extLst>
                </p14:cNvPr>
                <p14:cNvContentPartPr/>
                <p14:nvPr/>
              </p14:nvContentPartPr>
              <p14:xfrm>
                <a:off x="3950657" y="119491"/>
                <a:ext cx="472320" cy="1245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D74C08C6-1D46-B700-8B77-732CA914D7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44537" y="113371"/>
                  <a:ext cx="484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33DC5A0-03E0-816E-0784-077DBEEF252A}"/>
                    </a:ext>
                  </a:extLst>
                </p14:cNvPr>
                <p14:cNvContentPartPr/>
                <p14:nvPr/>
              </p14:nvContentPartPr>
              <p14:xfrm>
                <a:off x="4509377" y="321451"/>
                <a:ext cx="360" cy="3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33DC5A0-03E0-816E-0784-077DBEEF25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03257" y="31533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724C1C92-6E62-2505-6EB9-CC009955BFE6}"/>
                    </a:ext>
                  </a:extLst>
                </p14:cNvPr>
                <p14:cNvContentPartPr/>
                <p14:nvPr/>
              </p14:nvContentPartPr>
              <p14:xfrm>
                <a:off x="4156577" y="421531"/>
                <a:ext cx="643320" cy="6998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724C1C92-6E62-2505-6EB9-CC009955BF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50457" y="415411"/>
                  <a:ext cx="65556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83ACC981-F518-0531-C07A-F0A20EB069E9}"/>
                    </a:ext>
                  </a:extLst>
                </p14:cNvPr>
                <p14:cNvContentPartPr/>
                <p14:nvPr/>
              </p14:nvContentPartPr>
              <p14:xfrm>
                <a:off x="4553657" y="1165291"/>
                <a:ext cx="360" cy="3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83ACC981-F518-0531-C07A-F0A20EB069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47537" y="11591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4204CB16-A5D8-95F6-D531-B40F34F36E16}"/>
                    </a:ext>
                  </a:extLst>
                </p14:cNvPr>
                <p14:cNvContentPartPr/>
                <p14:nvPr/>
              </p14:nvContentPartPr>
              <p14:xfrm>
                <a:off x="3882977" y="1141531"/>
                <a:ext cx="2160" cy="21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4204CB16-A5D8-95F6-D531-B40F34F36E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76857" y="1135411"/>
                  <a:ext cx="14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409A48D6-5C75-0C2B-1B9B-AF9BB7FDFDC4}"/>
                    </a:ext>
                  </a:extLst>
                </p14:cNvPr>
                <p14:cNvContentPartPr/>
                <p14:nvPr/>
              </p14:nvContentPartPr>
              <p14:xfrm>
                <a:off x="1972097" y="1133611"/>
                <a:ext cx="2112120" cy="3826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409A48D6-5C75-0C2B-1B9B-AF9BB7FDFD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65977" y="1127491"/>
                  <a:ext cx="2124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659B627B-4E47-BE20-687E-5D1E90DB44D4}"/>
                    </a:ext>
                  </a:extLst>
                </p14:cNvPr>
                <p14:cNvContentPartPr/>
                <p14:nvPr/>
              </p14:nvContentPartPr>
              <p14:xfrm>
                <a:off x="1881017" y="1362571"/>
                <a:ext cx="98640" cy="1983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659B627B-4E47-BE20-687E-5D1E90DB44D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74897" y="1356451"/>
                  <a:ext cx="110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9B8949B-2C33-4A0B-2B8E-2FD8CFC11484}"/>
                    </a:ext>
                  </a:extLst>
                </p14:cNvPr>
                <p14:cNvContentPartPr/>
                <p14:nvPr/>
              </p14:nvContentPartPr>
              <p14:xfrm>
                <a:off x="293057" y="1571371"/>
                <a:ext cx="10440" cy="838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9B8949B-2C33-4A0B-2B8E-2FD8CFC114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6937" y="1565251"/>
                  <a:ext cx="22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4A3F4AF9-2854-05F3-BFED-413F64E5ABE0}"/>
                    </a:ext>
                  </a:extLst>
                </p14:cNvPr>
                <p14:cNvContentPartPr/>
                <p14:nvPr/>
              </p14:nvContentPartPr>
              <p14:xfrm>
                <a:off x="259937" y="1677931"/>
                <a:ext cx="9000" cy="352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4A3F4AF9-2854-05F3-BFED-413F64E5AB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3817" y="1671811"/>
                  <a:ext cx="21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8854236-1418-E87F-7904-C01A19367B95}"/>
                    </a:ext>
                  </a:extLst>
                </p14:cNvPr>
                <p14:cNvContentPartPr/>
                <p14:nvPr/>
              </p14:nvContentPartPr>
              <p14:xfrm>
                <a:off x="296657" y="1743091"/>
                <a:ext cx="169200" cy="8398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8854236-1418-E87F-7904-C01A19367B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0537" y="1736971"/>
                  <a:ext cx="18144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EDE82AD-B078-D214-89C9-CFFF93FE75BC}"/>
                    </a:ext>
                  </a:extLst>
                </p14:cNvPr>
                <p14:cNvContentPartPr/>
                <p14:nvPr/>
              </p14:nvContentPartPr>
              <p14:xfrm>
                <a:off x="421217" y="2678731"/>
                <a:ext cx="1200960" cy="1717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EDE82AD-B078-D214-89C9-CFFF93FE75B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5097" y="2672611"/>
                  <a:ext cx="1213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B414A23-7A6F-ACE1-CD42-282F127D0589}"/>
                    </a:ext>
                  </a:extLst>
                </p14:cNvPr>
                <p14:cNvContentPartPr/>
                <p14:nvPr/>
              </p14:nvContentPartPr>
              <p14:xfrm>
                <a:off x="1318337" y="1654891"/>
                <a:ext cx="682200" cy="12153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B414A23-7A6F-ACE1-CD42-282F127D05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12217" y="1648771"/>
                  <a:ext cx="694440" cy="12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7BB1DDA-32C3-7951-5638-6450BBAE9DA1}"/>
                    </a:ext>
                  </a:extLst>
                </p14:cNvPr>
                <p14:cNvContentPartPr/>
                <p14:nvPr/>
              </p14:nvContentPartPr>
              <p14:xfrm>
                <a:off x="1442177" y="2811211"/>
                <a:ext cx="360" cy="3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7BB1DDA-32C3-7951-5638-6450BBAE9D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6057" y="28050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6E6EA19-EE45-32D3-92F9-41DB5F561209}"/>
                    </a:ext>
                  </a:extLst>
                </p14:cNvPr>
                <p14:cNvContentPartPr/>
                <p14:nvPr/>
              </p14:nvContentPartPr>
              <p14:xfrm>
                <a:off x="2401217" y="1685851"/>
                <a:ext cx="7200" cy="36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6E6EA19-EE45-32D3-92F9-41DB5F56120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95097" y="1679731"/>
                  <a:ext cx="19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D22F0745-E99C-BB12-D946-23145EE9930B}"/>
                    </a:ext>
                  </a:extLst>
                </p14:cNvPr>
                <p14:cNvContentPartPr/>
                <p14:nvPr/>
              </p14:nvContentPartPr>
              <p14:xfrm>
                <a:off x="2397617" y="1655251"/>
                <a:ext cx="122400" cy="1674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D22F0745-E99C-BB12-D946-23145EE9930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391497" y="1649131"/>
                  <a:ext cx="134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5761BAA-6C0A-5AF7-1C8D-0A0AFDEBE48C}"/>
                    </a:ext>
                  </a:extLst>
                </p14:cNvPr>
                <p14:cNvContentPartPr/>
                <p14:nvPr/>
              </p14:nvContentPartPr>
              <p14:xfrm>
                <a:off x="2536577" y="1627891"/>
                <a:ext cx="137520" cy="1335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5761BAA-6C0A-5AF7-1C8D-0A0AFDEBE48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30457" y="1621771"/>
                  <a:ext cx="149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70B536F0-C474-E2DB-1E81-748A0156D7E3}"/>
                    </a:ext>
                  </a:extLst>
                </p14:cNvPr>
                <p14:cNvContentPartPr/>
                <p14:nvPr/>
              </p14:nvContentPartPr>
              <p14:xfrm>
                <a:off x="2675897" y="1592611"/>
                <a:ext cx="115560" cy="1263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70B536F0-C474-E2DB-1E81-748A0156D7E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69777" y="1586491"/>
                  <a:ext cx="127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BCD5C52-A63A-0D8F-48A9-D1D6C5070E7E}"/>
                    </a:ext>
                  </a:extLst>
                </p14:cNvPr>
                <p14:cNvContentPartPr/>
                <p14:nvPr/>
              </p14:nvContentPartPr>
              <p14:xfrm>
                <a:off x="2383937" y="1806091"/>
                <a:ext cx="661320" cy="1393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BCD5C52-A63A-0D8F-48A9-D1D6C5070E7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77817" y="1799971"/>
                  <a:ext cx="673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4B737D42-28F3-CB85-F344-8CFE84AF6231}"/>
                    </a:ext>
                  </a:extLst>
                </p14:cNvPr>
                <p14:cNvContentPartPr/>
                <p14:nvPr/>
              </p14:nvContentPartPr>
              <p14:xfrm>
                <a:off x="2935457" y="1450771"/>
                <a:ext cx="346680" cy="3164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4B737D42-28F3-CB85-F344-8CFE84AF623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29337" y="1444651"/>
                  <a:ext cx="358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0F9C55E9-89DB-CBFE-C2F3-638D31DCAEAC}"/>
                    </a:ext>
                  </a:extLst>
                </p14:cNvPr>
                <p14:cNvContentPartPr/>
                <p14:nvPr/>
              </p14:nvContentPartPr>
              <p14:xfrm>
                <a:off x="3133097" y="1787371"/>
                <a:ext cx="360" cy="3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F9C55E9-89DB-CBFE-C2F3-638D31DCAE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6977" y="17812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401958B3-23D0-F245-41AC-6E0370A817DB}"/>
                    </a:ext>
                  </a:extLst>
                </p14:cNvPr>
                <p14:cNvContentPartPr/>
                <p14:nvPr/>
              </p14:nvContentPartPr>
              <p14:xfrm>
                <a:off x="2324177" y="1729411"/>
                <a:ext cx="360" cy="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401958B3-23D0-F245-41AC-6E0370A817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18057" y="17232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E228E288-4CD7-8488-925C-2461C6060756}"/>
                    </a:ext>
                  </a:extLst>
                </p14:cNvPr>
                <p14:cNvContentPartPr/>
                <p14:nvPr/>
              </p14:nvContentPartPr>
              <p14:xfrm>
                <a:off x="1201697" y="1842811"/>
                <a:ext cx="100080" cy="291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E228E288-4CD7-8488-925C-2461C606075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95577" y="1836691"/>
                  <a:ext cx="112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FF7F74D-07ED-CDD5-05A1-E352F6D0047D}"/>
                    </a:ext>
                  </a:extLst>
                </p14:cNvPr>
                <p14:cNvContentPartPr/>
                <p14:nvPr/>
              </p14:nvContentPartPr>
              <p14:xfrm>
                <a:off x="691577" y="1907611"/>
                <a:ext cx="583200" cy="428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FF7F74D-07ED-CDD5-05A1-E352F6D0047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5457" y="1901491"/>
                  <a:ext cx="595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BAD11C62-31C1-7F5A-B386-0A947B95E136}"/>
                    </a:ext>
                  </a:extLst>
                </p14:cNvPr>
                <p14:cNvContentPartPr/>
                <p14:nvPr/>
              </p14:nvContentPartPr>
              <p14:xfrm>
                <a:off x="811817" y="2089411"/>
                <a:ext cx="417960" cy="201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BAD11C62-31C1-7F5A-B386-0A947B95E13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5697" y="2083291"/>
                  <a:ext cx="430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15E1F67-D31F-CA18-0FDB-88308ADF742E}"/>
                    </a:ext>
                  </a:extLst>
                </p14:cNvPr>
                <p14:cNvContentPartPr/>
                <p14:nvPr/>
              </p14:nvContentPartPr>
              <p14:xfrm>
                <a:off x="834137" y="2276611"/>
                <a:ext cx="396000" cy="198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15E1F67-D31F-CA18-0FDB-88308ADF742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28017" y="2270491"/>
                  <a:ext cx="408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5339E2F-FEFA-C4D9-3E98-251EDFC506E3}"/>
                    </a:ext>
                  </a:extLst>
                </p14:cNvPr>
                <p14:cNvContentPartPr/>
                <p14:nvPr/>
              </p14:nvContentPartPr>
              <p14:xfrm>
                <a:off x="875897" y="2441131"/>
                <a:ext cx="366480" cy="111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5339E2F-FEFA-C4D9-3E98-251EDFC506E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777" y="2435011"/>
                  <a:ext cx="378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2FF34200-D4BF-E4A7-DDBC-6D7F7CF1745A}"/>
                    </a:ext>
                  </a:extLst>
                </p14:cNvPr>
                <p14:cNvContentPartPr/>
                <p14:nvPr/>
              </p14:nvContentPartPr>
              <p14:xfrm>
                <a:off x="1023137" y="2591971"/>
                <a:ext cx="302400" cy="64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2FF34200-D4BF-E4A7-DDBC-6D7F7CF1745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7017" y="2585851"/>
                  <a:ext cx="314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3BC4F12-41DB-D876-8FB6-4BD38841ED69}"/>
                    </a:ext>
                  </a:extLst>
                </p14:cNvPr>
                <p14:cNvContentPartPr/>
                <p14:nvPr/>
              </p14:nvContentPartPr>
              <p14:xfrm>
                <a:off x="1541897" y="1839211"/>
                <a:ext cx="136800" cy="6966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D3BC4F12-41DB-D876-8FB6-4BD38841ED6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35777" y="1833091"/>
                  <a:ext cx="1490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3938A52-5E06-03F7-BC02-5EE7F5BCBD25}"/>
                    </a:ext>
                  </a:extLst>
                </p14:cNvPr>
                <p14:cNvContentPartPr/>
                <p14:nvPr/>
              </p14:nvContentPartPr>
              <p14:xfrm>
                <a:off x="1591577" y="2628691"/>
                <a:ext cx="52200" cy="378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3938A52-5E06-03F7-BC02-5EE7F5BCBD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85457" y="2622571"/>
                  <a:ext cx="64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E9674C6C-A813-B105-FD04-847D4532130B}"/>
                    </a:ext>
                  </a:extLst>
                </p14:cNvPr>
                <p14:cNvContentPartPr/>
                <p14:nvPr/>
              </p14:nvContentPartPr>
              <p14:xfrm>
                <a:off x="520577" y="1842811"/>
                <a:ext cx="99360" cy="14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E9674C6C-A813-B105-FD04-847D453213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4457" y="1836691"/>
                  <a:ext cx="111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82F22FDF-307F-97EC-FD60-F718C5B18863}"/>
                    </a:ext>
                  </a:extLst>
                </p14:cNvPr>
                <p14:cNvContentPartPr/>
                <p14:nvPr/>
              </p14:nvContentPartPr>
              <p14:xfrm>
                <a:off x="559457" y="1878451"/>
                <a:ext cx="78120" cy="6728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82F22FDF-307F-97EC-FD60-F718C5B1886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3337" y="1872331"/>
                  <a:ext cx="9036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883DAD4D-148B-9C44-6DA1-E8AD0CA9D8D9}"/>
                    </a:ext>
                  </a:extLst>
                </p14:cNvPr>
                <p14:cNvContentPartPr/>
                <p14:nvPr/>
              </p14:nvContentPartPr>
              <p14:xfrm>
                <a:off x="644417" y="2600611"/>
                <a:ext cx="52560" cy="270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883DAD4D-148B-9C44-6DA1-E8AD0CA9D8D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8297" y="2594491"/>
                  <a:ext cx="64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5EF7E6F-560D-B33A-188C-FEFA51C835A9}"/>
                    </a:ext>
                  </a:extLst>
                </p14:cNvPr>
                <p14:cNvContentPartPr/>
                <p14:nvPr/>
              </p14:nvContentPartPr>
              <p14:xfrm>
                <a:off x="1472057" y="2207491"/>
                <a:ext cx="902880" cy="1119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5EF7E6F-560D-B33A-188C-FEFA51C835A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465937" y="2201371"/>
                  <a:ext cx="91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D29B844B-54BB-546F-92A1-3AB3EFC4D00C}"/>
                    </a:ext>
                  </a:extLst>
                </p14:cNvPr>
                <p14:cNvContentPartPr/>
                <p14:nvPr/>
              </p14:nvContentPartPr>
              <p14:xfrm>
                <a:off x="2296817" y="2207131"/>
                <a:ext cx="93240" cy="1875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D29B844B-54BB-546F-92A1-3AB3EFC4D00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290697" y="2201011"/>
                  <a:ext cx="105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73ED27B-59EE-EC7B-6AC7-3C6D5AE95ADF}"/>
                    </a:ext>
                  </a:extLst>
                </p14:cNvPr>
                <p14:cNvContentPartPr/>
                <p14:nvPr/>
              </p14:nvContentPartPr>
              <p14:xfrm>
                <a:off x="2479697" y="2212891"/>
                <a:ext cx="67320" cy="1015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73ED27B-59EE-EC7B-6AC7-3C6D5AE95AD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73577" y="2206771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BABE3238-D401-530E-8122-2C8DDD4B951E}"/>
                    </a:ext>
                  </a:extLst>
                </p14:cNvPr>
                <p14:cNvContentPartPr/>
                <p14:nvPr/>
              </p14:nvContentPartPr>
              <p14:xfrm>
                <a:off x="2579417" y="2192011"/>
                <a:ext cx="77760" cy="1177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BABE3238-D401-530E-8122-2C8DDD4B95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73297" y="2185891"/>
                  <a:ext cx="90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81D03126-1EED-41A7-9433-11D3C86A4420}"/>
                    </a:ext>
                  </a:extLst>
                </p14:cNvPr>
                <p14:cNvContentPartPr/>
                <p14:nvPr/>
              </p14:nvContentPartPr>
              <p14:xfrm>
                <a:off x="2571857" y="2366611"/>
                <a:ext cx="82440" cy="608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81D03126-1EED-41A7-9433-11D3C86A442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565737" y="2360491"/>
                  <a:ext cx="94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52405DD6-4509-BCAB-7BFC-31B3DBBB1906}"/>
                    </a:ext>
                  </a:extLst>
                </p14:cNvPr>
                <p14:cNvContentPartPr/>
                <p14:nvPr/>
              </p14:nvContentPartPr>
              <p14:xfrm>
                <a:off x="2713337" y="2198491"/>
                <a:ext cx="68760" cy="8388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52405DD6-4509-BCAB-7BFC-31B3DBBB190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07217" y="2192371"/>
                  <a:ext cx="81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F06D08E2-F02A-852A-BDCB-8D5D5F152328}"/>
                    </a:ext>
                  </a:extLst>
                </p14:cNvPr>
                <p14:cNvContentPartPr/>
                <p14:nvPr/>
              </p14:nvContentPartPr>
              <p14:xfrm>
                <a:off x="2763737" y="2179771"/>
                <a:ext cx="111240" cy="12672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F06D08E2-F02A-852A-BDCB-8D5D5F15232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757617" y="2173651"/>
                  <a:ext cx="123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FFDE3DB6-C251-00E4-42F3-4472F9246BF5}"/>
                    </a:ext>
                  </a:extLst>
                </p14:cNvPr>
                <p14:cNvContentPartPr/>
                <p14:nvPr/>
              </p14:nvContentPartPr>
              <p14:xfrm>
                <a:off x="2795417" y="2298211"/>
                <a:ext cx="162000" cy="885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FFDE3DB6-C251-00E4-42F3-4472F9246BF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89297" y="2292091"/>
                  <a:ext cx="174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3D254349-2842-3508-72F3-1DFBFF29F114}"/>
                    </a:ext>
                  </a:extLst>
                </p14:cNvPr>
                <p14:cNvContentPartPr/>
                <p14:nvPr/>
              </p14:nvContentPartPr>
              <p14:xfrm>
                <a:off x="2422097" y="2010211"/>
                <a:ext cx="726480" cy="540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3D254349-2842-3508-72F3-1DFBFF29F11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415977" y="2004091"/>
                  <a:ext cx="7387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2A25823-9819-E25B-70D2-6874CE42A441}"/>
                    </a:ext>
                  </a:extLst>
                </p14:cNvPr>
                <p14:cNvContentPartPr/>
                <p14:nvPr/>
              </p14:nvContentPartPr>
              <p14:xfrm>
                <a:off x="3002417" y="2524291"/>
                <a:ext cx="9720" cy="327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2A25823-9819-E25B-70D2-6874CE42A44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96297" y="2518171"/>
                  <a:ext cx="21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78D1FDD5-592B-73F6-C5B1-E8522B77ADB1}"/>
                    </a:ext>
                  </a:extLst>
                </p14:cNvPr>
                <p14:cNvContentPartPr/>
                <p14:nvPr/>
              </p14:nvContentPartPr>
              <p14:xfrm>
                <a:off x="684377" y="2060251"/>
                <a:ext cx="6480" cy="1062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78D1FDD5-592B-73F6-C5B1-E8522B77ADB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78257" y="2054131"/>
                  <a:ext cx="18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56765324-0B7A-5500-9A14-F9059A313CE7}"/>
                    </a:ext>
                  </a:extLst>
                </p14:cNvPr>
                <p14:cNvContentPartPr/>
                <p14:nvPr/>
              </p14:nvContentPartPr>
              <p14:xfrm>
                <a:off x="660617" y="2248891"/>
                <a:ext cx="114480" cy="1173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56765324-0B7A-5500-9A14-F9059A313CE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54497" y="2242771"/>
                  <a:ext cx="126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D0728CD-5C84-7103-9C6C-42DE92337A10}"/>
                    </a:ext>
                  </a:extLst>
                </p14:cNvPr>
                <p14:cNvContentPartPr/>
                <p14:nvPr/>
              </p14:nvContentPartPr>
              <p14:xfrm>
                <a:off x="668537" y="2479651"/>
                <a:ext cx="84960" cy="1562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D0728CD-5C84-7103-9C6C-42DE92337A1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2417" y="2473531"/>
                  <a:ext cx="97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7A6245D-EA0B-9263-F56A-A940B1874CD8}"/>
                    </a:ext>
                  </a:extLst>
                </p14:cNvPr>
                <p14:cNvContentPartPr/>
                <p14:nvPr/>
              </p14:nvContentPartPr>
              <p14:xfrm>
                <a:off x="674657" y="2726611"/>
                <a:ext cx="165600" cy="741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7A6245D-EA0B-9263-F56A-A940B1874CD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68537" y="2720491"/>
                  <a:ext cx="177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4197BBB-A14B-9B15-FB5B-80B87AAB677F}"/>
                    </a:ext>
                  </a:extLst>
                </p14:cNvPr>
                <p14:cNvContentPartPr/>
                <p14:nvPr/>
              </p14:nvContentPartPr>
              <p14:xfrm>
                <a:off x="738377" y="2715811"/>
                <a:ext cx="19080" cy="15552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4197BBB-A14B-9B15-FB5B-80B87AAB677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32257" y="2709691"/>
                  <a:ext cx="3132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361F2D84-C4DD-CC93-8732-8616A3FE4B04}"/>
                  </a:ext>
                </a:extLst>
              </p14:cNvPr>
              <p14:cNvContentPartPr/>
              <p14:nvPr/>
            </p14:nvContentPartPr>
            <p14:xfrm>
              <a:off x="898937" y="3225571"/>
              <a:ext cx="360" cy="36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361F2D84-C4DD-CC93-8732-8616A3FE4B0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2817" y="321945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09CB7B-E5AF-FB3E-A90B-993985297963}"/>
              </a:ext>
            </a:extLst>
          </p:cNvPr>
          <p:cNvGrpSpPr/>
          <p:nvPr/>
        </p:nvGrpSpPr>
        <p:grpSpPr>
          <a:xfrm>
            <a:off x="886697" y="3344371"/>
            <a:ext cx="23400" cy="239760"/>
            <a:chOff x="886697" y="3344371"/>
            <a:chExt cx="234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0B0D9BB-37C0-832F-115C-787012438058}"/>
                    </a:ext>
                  </a:extLst>
                </p14:cNvPr>
                <p14:cNvContentPartPr/>
                <p14:nvPr/>
              </p14:nvContentPartPr>
              <p14:xfrm>
                <a:off x="909737" y="3344371"/>
                <a:ext cx="360" cy="3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0B0D9BB-37C0-832F-115C-7870124380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3617" y="33382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417FC342-58EF-B133-232F-1C07CC849E15}"/>
                    </a:ext>
                  </a:extLst>
                </p14:cNvPr>
                <p14:cNvContentPartPr/>
                <p14:nvPr/>
              </p14:nvContentPartPr>
              <p14:xfrm>
                <a:off x="886697" y="3442291"/>
                <a:ext cx="21600" cy="14184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417FC342-58EF-B133-232F-1C07CC849E1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0577" y="3436171"/>
                  <a:ext cx="33840" cy="15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304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604-2EBD-3EC4-0877-180DFA3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D8B-5381-9611-0A86-7ACB40F4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ko-KR" altLang="en-US"/>
              <a:t>댓글 등록 후 이동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361F2D84-C4DD-CC93-8732-8616A3FE4B04}"/>
                  </a:ext>
                </a:extLst>
              </p14:cNvPr>
              <p14:cNvContentPartPr/>
              <p14:nvPr/>
            </p14:nvContentPartPr>
            <p14:xfrm>
              <a:off x="898937" y="3225571"/>
              <a:ext cx="360" cy="36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361F2D84-C4DD-CC93-8732-8616A3FE4B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17" y="321945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09CB7B-E5AF-FB3E-A90B-993985297963}"/>
              </a:ext>
            </a:extLst>
          </p:cNvPr>
          <p:cNvGrpSpPr/>
          <p:nvPr/>
        </p:nvGrpSpPr>
        <p:grpSpPr>
          <a:xfrm>
            <a:off x="886697" y="3344371"/>
            <a:ext cx="23400" cy="239760"/>
            <a:chOff x="886697" y="3344371"/>
            <a:chExt cx="234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0B0D9BB-37C0-832F-115C-787012438058}"/>
                    </a:ext>
                  </a:extLst>
                </p14:cNvPr>
                <p14:cNvContentPartPr/>
                <p14:nvPr/>
              </p14:nvContentPartPr>
              <p14:xfrm>
                <a:off x="909737" y="3344371"/>
                <a:ext cx="360" cy="3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0B0D9BB-37C0-832F-115C-7870124380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3617" y="33382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417FC342-58EF-B133-232F-1C07CC849E15}"/>
                    </a:ext>
                  </a:extLst>
                </p14:cNvPr>
                <p14:cNvContentPartPr/>
                <p14:nvPr/>
              </p14:nvContentPartPr>
              <p14:xfrm>
                <a:off x="886697" y="3442291"/>
                <a:ext cx="21600" cy="14184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417FC342-58EF-B133-232F-1C07CC849E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0577" y="3436171"/>
                  <a:ext cx="338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8AD2D92-EB20-CCF2-9BD4-96DBDB1942A4}"/>
              </a:ext>
            </a:extLst>
          </p:cNvPr>
          <p:cNvGrpSpPr/>
          <p:nvPr/>
        </p:nvGrpSpPr>
        <p:grpSpPr>
          <a:xfrm>
            <a:off x="936377" y="2730931"/>
            <a:ext cx="113760" cy="49680"/>
            <a:chOff x="936377" y="2730931"/>
            <a:chExt cx="11376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6658B6FD-40A1-6805-D89B-5352B19B6153}"/>
                    </a:ext>
                  </a:extLst>
                </p14:cNvPr>
                <p14:cNvContentPartPr/>
                <p14:nvPr/>
              </p14:nvContentPartPr>
              <p14:xfrm>
                <a:off x="936377" y="2730931"/>
                <a:ext cx="360" cy="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6658B6FD-40A1-6805-D89B-5352B19B61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257" y="27248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50447E0-1592-6E60-7AC4-6760DF481C7C}"/>
                    </a:ext>
                  </a:extLst>
                </p14:cNvPr>
                <p14:cNvContentPartPr/>
                <p14:nvPr/>
              </p14:nvContentPartPr>
              <p14:xfrm>
                <a:off x="1049777" y="2780251"/>
                <a:ext cx="360" cy="3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50447E0-1592-6E60-7AC4-6760DF481C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3657" y="277413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08367854-664A-3616-1610-27FBE70F9DBB}"/>
              </a:ext>
            </a:extLst>
          </p:cNvPr>
          <p:cNvGrpSpPr/>
          <p:nvPr/>
        </p:nvGrpSpPr>
        <p:grpSpPr>
          <a:xfrm>
            <a:off x="309977" y="2601691"/>
            <a:ext cx="282960" cy="333360"/>
            <a:chOff x="309977" y="2601691"/>
            <a:chExt cx="2829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D925CD3-BB1C-4089-4171-4E74A2D2E19C}"/>
                    </a:ext>
                  </a:extLst>
                </p14:cNvPr>
                <p14:cNvContentPartPr/>
                <p14:nvPr/>
              </p14:nvContentPartPr>
              <p14:xfrm>
                <a:off x="309977" y="2601691"/>
                <a:ext cx="282960" cy="29196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D925CD3-BB1C-4089-4171-4E74A2D2E1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3857" y="2595571"/>
                  <a:ext cx="295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AC24EFB-4B41-E900-26D8-D271EDE4373B}"/>
                    </a:ext>
                  </a:extLst>
                </p14:cNvPr>
                <p14:cNvContentPartPr/>
                <p14:nvPr/>
              </p14:nvContentPartPr>
              <p14:xfrm>
                <a:off x="555857" y="2915971"/>
                <a:ext cx="7200" cy="1908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AC24EFB-4B41-E900-26D8-D271EDE43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737" y="2909851"/>
                  <a:ext cx="19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694D6585-B8BC-3AFE-5A74-B8108AFA81FF}"/>
                  </a:ext>
                </a:extLst>
              </p14:cNvPr>
              <p14:cNvContentPartPr/>
              <p14:nvPr/>
            </p14:nvContentPartPr>
            <p14:xfrm>
              <a:off x="1659977" y="1746331"/>
              <a:ext cx="78840" cy="3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694D6585-B8BC-3AFE-5A74-B8108AFA81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53857" y="1740211"/>
                <a:ext cx="910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D6B8C891-9747-16AC-53E2-B825F09C1D08}"/>
              </a:ext>
            </a:extLst>
          </p:cNvPr>
          <p:cNvGrpSpPr/>
          <p:nvPr/>
        </p:nvGrpSpPr>
        <p:grpSpPr>
          <a:xfrm>
            <a:off x="335897" y="452851"/>
            <a:ext cx="9622440" cy="2184480"/>
            <a:chOff x="335897" y="452851"/>
            <a:chExt cx="9622440" cy="21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123E5F4E-6D6D-77DB-10AA-EC350D6AEAA4}"/>
                    </a:ext>
                  </a:extLst>
                </p14:cNvPr>
                <p14:cNvContentPartPr/>
                <p14:nvPr/>
              </p14:nvContentPartPr>
              <p14:xfrm>
                <a:off x="806777" y="2505931"/>
                <a:ext cx="118800" cy="9432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123E5F4E-6D6D-77DB-10AA-EC350D6AEA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0657" y="2499811"/>
                  <a:ext cx="131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19CFFEE2-68AE-6832-8FAC-B3EA3CA39F74}"/>
                    </a:ext>
                  </a:extLst>
                </p14:cNvPr>
                <p14:cNvContentPartPr/>
                <p14:nvPr/>
              </p14:nvContentPartPr>
              <p14:xfrm>
                <a:off x="783377" y="2293171"/>
                <a:ext cx="117360" cy="108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19CFFEE2-68AE-6832-8FAC-B3EA3CA39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7257" y="2287051"/>
                  <a:ext cx="129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00C3DBFC-F9E3-C564-1A91-51F8B0C6F8F6}"/>
                    </a:ext>
                  </a:extLst>
                </p14:cNvPr>
                <p14:cNvContentPartPr/>
                <p14:nvPr/>
              </p14:nvContentPartPr>
              <p14:xfrm>
                <a:off x="810737" y="2373451"/>
                <a:ext cx="83880" cy="129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00C3DBFC-F9E3-C564-1A91-51F8B0C6F8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4617" y="2367331"/>
                  <a:ext cx="96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D9E2D59A-C21B-F14F-FBB2-81A2DC52CE09}"/>
                    </a:ext>
                  </a:extLst>
                </p14:cNvPr>
                <p14:cNvContentPartPr/>
                <p14:nvPr/>
              </p14:nvContentPartPr>
              <p14:xfrm>
                <a:off x="335897" y="513691"/>
                <a:ext cx="30600" cy="11084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D9E2D59A-C21B-F14F-FBB2-81A2DC52CE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9777" y="507571"/>
                  <a:ext cx="42840" cy="11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688FEF6-C41C-0BAB-A4DA-478FA6D4F928}"/>
                    </a:ext>
                  </a:extLst>
                </p14:cNvPr>
                <p14:cNvContentPartPr/>
                <p14:nvPr/>
              </p14:nvContentPartPr>
              <p14:xfrm>
                <a:off x="360377" y="504691"/>
                <a:ext cx="1267920" cy="162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688FEF6-C41C-0BAB-A4DA-478FA6D4F92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4257" y="498571"/>
                  <a:ext cx="1280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8B48D14-510F-8F72-7D8A-7988E23D0F14}"/>
                    </a:ext>
                  </a:extLst>
                </p14:cNvPr>
                <p14:cNvContentPartPr/>
                <p14:nvPr/>
              </p14:nvContentPartPr>
              <p14:xfrm>
                <a:off x="1629017" y="550051"/>
                <a:ext cx="169200" cy="10854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8B48D14-510F-8F72-7D8A-7988E23D0F1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22897" y="543931"/>
                  <a:ext cx="181440" cy="10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D955CC8-A282-B182-ABE0-38834E7D97F8}"/>
                    </a:ext>
                  </a:extLst>
                </p14:cNvPr>
                <p14:cNvContentPartPr/>
                <p14:nvPr/>
              </p14:nvContentPartPr>
              <p14:xfrm>
                <a:off x="407177" y="1622491"/>
                <a:ext cx="1206000" cy="748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D955CC8-A282-B182-ABE0-38834E7D97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1057" y="1616371"/>
                  <a:ext cx="1218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8A208F3-F30A-FB06-9E9D-A51CA13CEA5B}"/>
                    </a:ext>
                  </a:extLst>
                </p14:cNvPr>
                <p14:cNvContentPartPr/>
                <p14:nvPr/>
              </p14:nvContentPartPr>
              <p14:xfrm>
                <a:off x="1708217" y="1678291"/>
                <a:ext cx="22680" cy="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8A208F3-F30A-FB06-9E9D-A51CA13CEA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02097" y="1672171"/>
                  <a:ext cx="34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49AD2C2-4C37-E1C2-FB7C-69DD41F5EB55}"/>
                    </a:ext>
                  </a:extLst>
                </p14:cNvPr>
                <p14:cNvContentPartPr/>
                <p14:nvPr/>
              </p14:nvContentPartPr>
              <p14:xfrm>
                <a:off x="482417" y="1847851"/>
                <a:ext cx="59040" cy="125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49AD2C2-4C37-E1C2-FB7C-69DD41F5EB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6297" y="1841731"/>
                  <a:ext cx="71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5BFA8B6-AB52-710B-C853-EDDB6136657C}"/>
                    </a:ext>
                  </a:extLst>
                </p14:cNvPr>
                <p14:cNvContentPartPr/>
                <p14:nvPr/>
              </p14:nvContentPartPr>
              <p14:xfrm>
                <a:off x="534617" y="1936411"/>
                <a:ext cx="65880" cy="58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5BFA8B6-AB52-710B-C853-EDDB613665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8497" y="1930291"/>
                  <a:ext cx="78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6B7B657-0A88-0608-1CD3-DEB4FCC82456}"/>
                    </a:ext>
                  </a:extLst>
                </p14:cNvPr>
                <p14:cNvContentPartPr/>
                <p14:nvPr/>
              </p14:nvContentPartPr>
              <p14:xfrm>
                <a:off x="621737" y="1858291"/>
                <a:ext cx="115920" cy="2127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6B7B657-0A88-0608-1CD3-DEB4FCC824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5617" y="1852171"/>
                  <a:ext cx="128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74F76FC-40C9-4FF0-F0F1-2C5E6EE3EABE}"/>
                    </a:ext>
                  </a:extLst>
                </p14:cNvPr>
                <p14:cNvContentPartPr/>
                <p14:nvPr/>
              </p14:nvContentPartPr>
              <p14:xfrm>
                <a:off x="778337" y="1855771"/>
                <a:ext cx="360" cy="1479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74F76FC-40C9-4FF0-F0F1-2C5E6EE3EA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2217" y="1849651"/>
                  <a:ext cx="12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0CD15F8-692D-0738-5F67-6402E1A35E22}"/>
                    </a:ext>
                  </a:extLst>
                </p14:cNvPr>
                <p14:cNvContentPartPr/>
                <p14:nvPr/>
              </p14:nvContentPartPr>
              <p14:xfrm>
                <a:off x="754577" y="1911211"/>
                <a:ext cx="121680" cy="1573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0CD15F8-692D-0738-5F67-6402E1A35E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8457" y="1905091"/>
                  <a:ext cx="133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7D6D624-3633-4B12-B60D-6CD0518DC3F4}"/>
                    </a:ext>
                  </a:extLst>
                </p14:cNvPr>
                <p14:cNvContentPartPr/>
                <p14:nvPr/>
              </p14:nvContentPartPr>
              <p14:xfrm>
                <a:off x="881657" y="1855771"/>
                <a:ext cx="98640" cy="1375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7D6D624-3633-4B12-B60D-6CD0518DC3F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5537" y="1849651"/>
                  <a:ext cx="110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E4123C0-31E6-B775-E5B0-2BF0B4F969AE}"/>
                    </a:ext>
                  </a:extLst>
                </p14:cNvPr>
                <p14:cNvContentPartPr/>
                <p14:nvPr/>
              </p14:nvContentPartPr>
              <p14:xfrm>
                <a:off x="977417" y="1929571"/>
                <a:ext cx="53280" cy="464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E4123C0-31E6-B775-E5B0-2BF0B4F969A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1297" y="1923451"/>
                  <a:ext cx="65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8641634-C0B6-8601-E016-A6BC3E7DE337}"/>
                    </a:ext>
                  </a:extLst>
                </p14:cNvPr>
                <p14:cNvContentPartPr/>
                <p14:nvPr/>
              </p14:nvContentPartPr>
              <p14:xfrm>
                <a:off x="905417" y="1972411"/>
                <a:ext cx="198720" cy="1018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8641634-C0B6-8601-E016-A6BC3E7DE3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9297" y="1966291"/>
                  <a:ext cx="210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1AB5E651-35C0-A7A8-2ADD-D857B115442B}"/>
                    </a:ext>
                  </a:extLst>
                </p14:cNvPr>
                <p14:cNvContentPartPr/>
                <p14:nvPr/>
              </p14:nvContentPartPr>
              <p14:xfrm>
                <a:off x="1017377" y="2035411"/>
                <a:ext cx="165240" cy="950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1AB5E651-35C0-A7A8-2ADD-D857B115442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1257" y="2029291"/>
                  <a:ext cx="177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B92575F-3B0C-A826-3A9D-4F9DF7AE4F11}"/>
                    </a:ext>
                  </a:extLst>
                </p14:cNvPr>
                <p14:cNvContentPartPr/>
                <p14:nvPr/>
              </p14:nvContentPartPr>
              <p14:xfrm>
                <a:off x="561617" y="1092211"/>
                <a:ext cx="26640" cy="400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B92575F-3B0C-A826-3A9D-4F9DF7AE4F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5497" y="1086091"/>
                  <a:ext cx="388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881074F-5EEF-BFEF-A754-B58B8B9AD941}"/>
                    </a:ext>
                  </a:extLst>
                </p14:cNvPr>
                <p14:cNvContentPartPr/>
                <p14:nvPr/>
              </p14:nvContentPartPr>
              <p14:xfrm>
                <a:off x="499697" y="1439251"/>
                <a:ext cx="176760" cy="84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881074F-5EEF-BFEF-A754-B58B8B9AD9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3577" y="1433131"/>
                  <a:ext cx="189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71332189-A781-5679-EB0C-30CD97DB2C91}"/>
                    </a:ext>
                  </a:extLst>
                </p14:cNvPr>
                <p14:cNvContentPartPr/>
                <p14:nvPr/>
              </p14:nvContentPartPr>
              <p14:xfrm>
                <a:off x="793817" y="1220731"/>
                <a:ext cx="165240" cy="309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71332189-A781-5679-EB0C-30CD97DB2C9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7697" y="1214611"/>
                  <a:ext cx="177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EB39B464-0A7D-155D-5E79-7659D95E92FE}"/>
                    </a:ext>
                  </a:extLst>
                </p14:cNvPr>
                <p14:cNvContentPartPr/>
                <p14:nvPr/>
              </p14:nvContentPartPr>
              <p14:xfrm>
                <a:off x="831257" y="1334491"/>
                <a:ext cx="160560" cy="79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EB39B464-0A7D-155D-5E79-7659D95E92F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5137" y="1328371"/>
                  <a:ext cx="172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5DC14D96-210D-A5ED-4AB8-AF0447FEBA22}"/>
                    </a:ext>
                  </a:extLst>
                </p14:cNvPr>
                <p14:cNvContentPartPr/>
                <p14:nvPr/>
              </p14:nvContentPartPr>
              <p14:xfrm>
                <a:off x="836297" y="1426651"/>
                <a:ext cx="159120" cy="3348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5DC14D96-210D-A5ED-4AB8-AF0447FEBA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177" y="1420531"/>
                  <a:ext cx="171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F57DE2A1-2DB0-EB23-FD2F-61DE88EA4E23}"/>
                    </a:ext>
                  </a:extLst>
                </p14:cNvPr>
                <p14:cNvContentPartPr/>
                <p14:nvPr/>
              </p14:nvContentPartPr>
              <p14:xfrm>
                <a:off x="767537" y="1591891"/>
                <a:ext cx="15840" cy="124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F57DE2A1-2DB0-EB23-FD2F-61DE88EA4E2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1417" y="1585771"/>
                  <a:ext cx="28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A2AA6C6C-A09D-9711-C65C-E1D7E7BF9B20}"/>
                    </a:ext>
                  </a:extLst>
                </p14:cNvPr>
                <p14:cNvContentPartPr/>
                <p14:nvPr/>
              </p14:nvContentPartPr>
              <p14:xfrm>
                <a:off x="748457" y="1570651"/>
                <a:ext cx="243360" cy="18180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A2AA6C6C-A09D-9711-C65C-E1D7E7BF9B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2337" y="1564531"/>
                  <a:ext cx="255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CAA88783-35A1-9EF0-BA32-D9ECB2C79E4D}"/>
                    </a:ext>
                  </a:extLst>
                </p14:cNvPr>
                <p14:cNvContentPartPr/>
                <p14:nvPr/>
              </p14:nvContentPartPr>
              <p14:xfrm>
                <a:off x="909737" y="1602331"/>
                <a:ext cx="20880" cy="669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CAA88783-35A1-9EF0-BA32-D9ECB2C79E4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3617" y="1596211"/>
                  <a:ext cx="33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3CA2A79D-9E58-C09C-B84F-07ED5B237B26}"/>
                    </a:ext>
                  </a:extLst>
                </p14:cNvPr>
                <p14:cNvContentPartPr/>
                <p14:nvPr/>
              </p14:nvContentPartPr>
              <p14:xfrm>
                <a:off x="1047977" y="1578211"/>
                <a:ext cx="19080" cy="1249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3CA2A79D-9E58-C09C-B84F-07ED5B237B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1857" y="1572091"/>
                  <a:ext cx="31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BCB7BE5C-72DD-BED0-D0F9-F05F588725BB}"/>
                    </a:ext>
                  </a:extLst>
                </p14:cNvPr>
                <p14:cNvContentPartPr/>
                <p14:nvPr/>
              </p14:nvContentPartPr>
              <p14:xfrm>
                <a:off x="1055537" y="1567051"/>
                <a:ext cx="218160" cy="2156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BCB7BE5C-72DD-BED0-D0F9-F05F588725B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9417" y="1560931"/>
                  <a:ext cx="230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23DEA18-1DC9-03BA-B38B-5A48AE1EB3F7}"/>
                    </a:ext>
                  </a:extLst>
                </p14:cNvPr>
                <p14:cNvContentPartPr/>
                <p14:nvPr/>
              </p14:nvContentPartPr>
              <p14:xfrm>
                <a:off x="1175057" y="1609171"/>
                <a:ext cx="140040" cy="7272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23DEA18-1DC9-03BA-B38B-5A48AE1EB3F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68937" y="1603051"/>
                  <a:ext cx="152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F6A3097-BD51-8330-7FC8-E3C88CBF7A79}"/>
                    </a:ext>
                  </a:extLst>
                </p14:cNvPr>
                <p14:cNvContentPartPr/>
                <p14:nvPr/>
              </p14:nvContentPartPr>
              <p14:xfrm>
                <a:off x="1378457" y="1578211"/>
                <a:ext cx="1080" cy="16992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F6A3097-BD51-8330-7FC8-E3C88CBF7A7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72337" y="1572091"/>
                  <a:ext cx="13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4ED293BB-E7EA-75ED-7142-27CF38F3C25B}"/>
                    </a:ext>
                  </a:extLst>
                </p14:cNvPr>
                <p14:cNvContentPartPr/>
                <p14:nvPr/>
              </p14:nvContentPartPr>
              <p14:xfrm>
                <a:off x="1369817" y="1595491"/>
                <a:ext cx="182160" cy="17892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4ED293BB-E7EA-75ED-7142-27CF38F3C25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63697" y="1589371"/>
                  <a:ext cx="194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F0ED6681-0850-ED46-0F3F-07621842A09D}"/>
                    </a:ext>
                  </a:extLst>
                </p14:cNvPr>
                <p14:cNvContentPartPr/>
                <p14:nvPr/>
              </p14:nvContentPartPr>
              <p14:xfrm>
                <a:off x="1422737" y="1625011"/>
                <a:ext cx="89280" cy="1274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F0ED6681-0850-ED46-0F3F-07621842A09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16617" y="1618891"/>
                  <a:ext cx="101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28BA249F-DAE5-B596-1B2F-ADE335CD4814}"/>
                    </a:ext>
                  </a:extLst>
                </p14:cNvPr>
                <p14:cNvContentPartPr/>
                <p14:nvPr/>
              </p14:nvContentPartPr>
              <p14:xfrm>
                <a:off x="1945817" y="886291"/>
                <a:ext cx="2933280" cy="39600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28BA249F-DAE5-B596-1B2F-ADE335CD48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939697" y="880171"/>
                  <a:ext cx="29455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868DAD78-DB7B-058A-15A1-B7CFA4DFDB79}"/>
                    </a:ext>
                  </a:extLst>
                </p14:cNvPr>
                <p14:cNvContentPartPr/>
                <p14:nvPr/>
              </p14:nvContentPartPr>
              <p14:xfrm>
                <a:off x="4738697" y="852451"/>
                <a:ext cx="229320" cy="29124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868DAD78-DB7B-058A-15A1-B7CFA4DFDB7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32577" y="846331"/>
                  <a:ext cx="241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3D730D59-882B-C53C-D779-E23C504A206A}"/>
                    </a:ext>
                  </a:extLst>
                </p14:cNvPr>
                <p14:cNvContentPartPr/>
                <p14:nvPr/>
              </p14:nvContentPartPr>
              <p14:xfrm>
                <a:off x="4827257" y="1168171"/>
                <a:ext cx="360" cy="36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3D730D59-882B-C53C-D779-E23C504A20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21137" y="11620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5594AF52-AE85-B092-EBDF-822B5811C399}"/>
                    </a:ext>
                  </a:extLst>
                </p14:cNvPr>
                <p14:cNvContentPartPr/>
                <p14:nvPr/>
              </p14:nvContentPartPr>
              <p14:xfrm>
                <a:off x="4570577" y="519811"/>
                <a:ext cx="375840" cy="1436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5594AF52-AE85-B092-EBDF-822B5811C3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64457" y="513691"/>
                  <a:ext cx="388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F290F41A-87A8-4B1F-D25A-F1A41B8E9F40}"/>
                    </a:ext>
                  </a:extLst>
                </p14:cNvPr>
                <p14:cNvContentPartPr/>
                <p14:nvPr/>
              </p14:nvContentPartPr>
              <p14:xfrm>
                <a:off x="4772897" y="671371"/>
                <a:ext cx="247680" cy="8820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F290F41A-87A8-4B1F-D25A-F1A41B8E9F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6777" y="665251"/>
                  <a:ext cx="259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28D1973D-3854-7D4E-675E-6F8A987D8254}"/>
                    </a:ext>
                  </a:extLst>
                </p14:cNvPr>
                <p14:cNvContentPartPr/>
                <p14:nvPr/>
              </p14:nvContentPartPr>
              <p14:xfrm>
                <a:off x="5010857" y="493171"/>
                <a:ext cx="153360" cy="14904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28D1973D-3854-7D4E-675E-6F8A987D82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4737" y="487051"/>
                  <a:ext cx="165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32558D5E-3078-D114-C3A9-4DA5C2E5C922}"/>
                    </a:ext>
                  </a:extLst>
                </p14:cNvPr>
                <p14:cNvContentPartPr/>
                <p14:nvPr/>
              </p14:nvContentPartPr>
              <p14:xfrm>
                <a:off x="5051897" y="663091"/>
                <a:ext cx="199800" cy="8604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32558D5E-3078-D114-C3A9-4DA5C2E5C9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45777" y="656971"/>
                  <a:ext cx="212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E89B1D46-1EBD-8FC8-1CEA-1B2E9AE2EC8C}"/>
                    </a:ext>
                  </a:extLst>
                </p14:cNvPr>
                <p14:cNvContentPartPr/>
                <p14:nvPr/>
              </p14:nvContentPartPr>
              <p14:xfrm>
                <a:off x="5337017" y="470851"/>
                <a:ext cx="119160" cy="17172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E89B1D46-1EBD-8FC8-1CEA-1B2E9AE2EC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30897" y="464731"/>
                  <a:ext cx="131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B3FA30ED-3F7C-CC34-3E19-893D5557D135}"/>
                    </a:ext>
                  </a:extLst>
                </p14:cNvPr>
                <p14:cNvContentPartPr/>
                <p14:nvPr/>
              </p14:nvContentPartPr>
              <p14:xfrm>
                <a:off x="5390297" y="610891"/>
                <a:ext cx="160920" cy="1080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B3FA30ED-3F7C-CC34-3E19-893D5557D1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4177" y="604771"/>
                  <a:ext cx="173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6AF35153-24D2-BFBB-583E-E48B239DF1B6}"/>
                    </a:ext>
                  </a:extLst>
                </p14:cNvPr>
                <p14:cNvContentPartPr/>
                <p14:nvPr/>
              </p14:nvContentPartPr>
              <p14:xfrm>
                <a:off x="5435657" y="660211"/>
                <a:ext cx="69480" cy="7776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6AF35153-24D2-BFBB-583E-E48B239DF1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29537" y="654091"/>
                  <a:ext cx="81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01DD4078-68AF-BBA6-44C7-6878F6CE7237}"/>
                    </a:ext>
                  </a:extLst>
                </p14:cNvPr>
                <p14:cNvContentPartPr/>
                <p14:nvPr/>
              </p14:nvContentPartPr>
              <p14:xfrm>
                <a:off x="5603777" y="452851"/>
                <a:ext cx="227880" cy="24912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01DD4078-68AF-BBA6-44C7-6878F6CE72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97657" y="446731"/>
                  <a:ext cx="240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10A27965-2064-38F4-D6CE-AEBB74BAF489}"/>
                    </a:ext>
                  </a:extLst>
                </p14:cNvPr>
                <p14:cNvContentPartPr/>
                <p14:nvPr/>
              </p14:nvContentPartPr>
              <p14:xfrm>
                <a:off x="5809337" y="565531"/>
                <a:ext cx="155520" cy="9144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10A27965-2064-38F4-D6CE-AEBB74BAF4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3217" y="559411"/>
                  <a:ext cx="167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D5CCE20B-A31F-CC76-F926-D1273A4C9018}"/>
                    </a:ext>
                  </a:extLst>
                </p14:cNvPr>
                <p14:cNvContentPartPr/>
                <p14:nvPr/>
              </p14:nvContentPartPr>
              <p14:xfrm>
                <a:off x="5329097" y="672451"/>
                <a:ext cx="285480" cy="183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D5CCE20B-A31F-CC76-F926-D1273A4C90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22977" y="666331"/>
                  <a:ext cx="297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5F7E5CA5-69F7-0328-3595-3220DC9EDD5E}"/>
                    </a:ext>
                  </a:extLst>
                </p14:cNvPr>
                <p14:cNvContentPartPr/>
                <p14:nvPr/>
              </p14:nvContentPartPr>
              <p14:xfrm>
                <a:off x="5646617" y="744811"/>
                <a:ext cx="17640" cy="64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5F7E5CA5-69F7-0328-3595-3220DC9EDD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40497" y="738691"/>
                  <a:ext cx="29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9DED9281-89B1-491E-E74B-1CA16B6674E7}"/>
                    </a:ext>
                  </a:extLst>
                </p14:cNvPr>
                <p14:cNvContentPartPr/>
                <p14:nvPr/>
              </p14:nvContentPartPr>
              <p14:xfrm>
                <a:off x="5104097" y="1002571"/>
                <a:ext cx="144360" cy="1382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9DED9281-89B1-491E-E74B-1CA16B6674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7977" y="996451"/>
                  <a:ext cx="156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226C12C1-7130-E478-05F8-7FDDE18BC90A}"/>
                    </a:ext>
                  </a:extLst>
                </p14:cNvPr>
                <p14:cNvContentPartPr/>
                <p14:nvPr/>
              </p14:nvContentPartPr>
              <p14:xfrm>
                <a:off x="5278697" y="1000051"/>
                <a:ext cx="111960" cy="13896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226C12C1-7130-E478-05F8-7FDDE18BC9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72577" y="993931"/>
                  <a:ext cx="124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D5AC57E9-9DDA-F4C4-0C39-236AFB0A68A6}"/>
                    </a:ext>
                  </a:extLst>
                </p14:cNvPr>
                <p14:cNvContentPartPr/>
                <p14:nvPr/>
              </p14:nvContentPartPr>
              <p14:xfrm>
                <a:off x="5475617" y="1010851"/>
                <a:ext cx="114120" cy="11160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D5AC57E9-9DDA-F4C4-0C39-236AFB0A68A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69497" y="1004731"/>
                  <a:ext cx="126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4FDD0741-CD8A-85E4-375A-41127A175B7A}"/>
                    </a:ext>
                  </a:extLst>
                </p14:cNvPr>
                <p14:cNvContentPartPr/>
                <p14:nvPr/>
              </p14:nvContentPartPr>
              <p14:xfrm>
                <a:off x="4986737" y="802051"/>
                <a:ext cx="865800" cy="5547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4FDD0741-CD8A-85E4-375A-41127A175B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80617" y="795931"/>
                  <a:ext cx="878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CB476091-5194-1BF9-1AE8-A603C5CA467D}"/>
                    </a:ext>
                  </a:extLst>
                </p14:cNvPr>
                <p14:cNvContentPartPr/>
                <p14:nvPr/>
              </p14:nvContentPartPr>
              <p14:xfrm>
                <a:off x="5737697" y="1403251"/>
                <a:ext cx="360" cy="36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CB476091-5194-1BF9-1AE8-A603C5CA46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31577" y="139713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EA490937-DF7F-E08B-75A7-0C39A988BB19}"/>
                    </a:ext>
                  </a:extLst>
                </p14:cNvPr>
                <p14:cNvContentPartPr/>
                <p14:nvPr/>
              </p14:nvContentPartPr>
              <p14:xfrm>
                <a:off x="5987897" y="1018771"/>
                <a:ext cx="209160" cy="7272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EA490937-DF7F-E08B-75A7-0C39A988BB1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81777" y="1012651"/>
                  <a:ext cx="221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0ED85713-6ED9-B595-FFE2-450D1F730243}"/>
                    </a:ext>
                  </a:extLst>
                </p14:cNvPr>
                <p14:cNvContentPartPr/>
                <p14:nvPr/>
              </p14:nvContentPartPr>
              <p14:xfrm>
                <a:off x="6170057" y="989611"/>
                <a:ext cx="65160" cy="1191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0ED85713-6ED9-B595-FFE2-450D1F7302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63937" y="983491"/>
                  <a:ext cx="77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6D677BED-6ADE-A5B4-0933-11DD9A3F282B}"/>
                    </a:ext>
                  </a:extLst>
                </p14:cNvPr>
                <p14:cNvContentPartPr/>
                <p14:nvPr/>
              </p14:nvContentPartPr>
              <p14:xfrm>
                <a:off x="6337457" y="954691"/>
                <a:ext cx="132120" cy="1461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6D677BED-6ADE-A5B4-0933-11DD9A3F282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331337" y="948571"/>
                  <a:ext cx="144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273EC778-0F8C-7BDA-CABD-E9A0AD52EA00}"/>
                    </a:ext>
                  </a:extLst>
                </p14:cNvPr>
                <p14:cNvContentPartPr/>
                <p14:nvPr/>
              </p14:nvContentPartPr>
              <p14:xfrm>
                <a:off x="6382097" y="1016251"/>
                <a:ext cx="46440" cy="14868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273EC778-0F8C-7BDA-CABD-E9A0AD52EA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75977" y="1010131"/>
                  <a:ext cx="58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C9D567BB-6B02-D5AF-668B-077EC6668800}"/>
                    </a:ext>
                  </a:extLst>
                </p14:cNvPr>
                <p14:cNvContentPartPr/>
                <p14:nvPr/>
              </p14:nvContentPartPr>
              <p14:xfrm>
                <a:off x="6523937" y="914011"/>
                <a:ext cx="138240" cy="22680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C9D567BB-6B02-D5AF-668B-077EC666880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17817" y="907891"/>
                  <a:ext cx="150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79963347-DEFC-013D-9E34-0A308FC18FB4}"/>
                    </a:ext>
                  </a:extLst>
                </p14:cNvPr>
                <p14:cNvContentPartPr/>
                <p14:nvPr/>
              </p14:nvContentPartPr>
              <p14:xfrm>
                <a:off x="6638057" y="1090051"/>
                <a:ext cx="1080" cy="360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79963347-DEFC-013D-9E34-0A308FC18F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31937" y="1083931"/>
                  <a:ext cx="133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8001CE5F-21C1-AB3D-DF64-28F51AF1A155}"/>
                    </a:ext>
                  </a:extLst>
                </p14:cNvPr>
                <p14:cNvContentPartPr/>
                <p14:nvPr/>
              </p14:nvContentPartPr>
              <p14:xfrm>
                <a:off x="6064577" y="1240531"/>
                <a:ext cx="884160" cy="1980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8001CE5F-21C1-AB3D-DF64-28F51AF1A15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58457" y="1234411"/>
                  <a:ext cx="896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3924A909-4745-5F2B-9F57-795A4DFE5EEE}"/>
                    </a:ext>
                  </a:extLst>
                </p14:cNvPr>
                <p14:cNvContentPartPr/>
                <p14:nvPr/>
              </p14:nvContentPartPr>
              <p14:xfrm>
                <a:off x="6852617" y="1301011"/>
                <a:ext cx="21600" cy="1152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3924A909-4745-5F2B-9F57-795A4DFE5EE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46497" y="1294891"/>
                  <a:ext cx="3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75D29673-628D-D919-7548-7FD67C41C4EB}"/>
                    </a:ext>
                  </a:extLst>
                </p14:cNvPr>
                <p14:cNvContentPartPr/>
                <p14:nvPr/>
              </p14:nvContentPartPr>
              <p14:xfrm>
                <a:off x="4860737" y="930571"/>
                <a:ext cx="360" cy="36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75D29673-628D-D919-7548-7FD67C41C4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4617" y="9244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75FD7D49-3AF0-6FA9-F2FE-04AB4C9F8111}"/>
                    </a:ext>
                  </a:extLst>
                </p14:cNvPr>
                <p14:cNvContentPartPr/>
                <p14:nvPr/>
              </p14:nvContentPartPr>
              <p14:xfrm>
                <a:off x="5846777" y="848131"/>
                <a:ext cx="30240" cy="5932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75FD7D49-3AF0-6FA9-F2FE-04AB4C9F81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40657" y="842011"/>
                  <a:ext cx="424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5542AE7C-2266-AF2D-5D0E-F1532FD766D7}"/>
                    </a:ext>
                  </a:extLst>
                </p14:cNvPr>
                <p14:cNvContentPartPr/>
                <p14:nvPr/>
              </p14:nvContentPartPr>
              <p14:xfrm>
                <a:off x="5859017" y="1439971"/>
                <a:ext cx="360" cy="3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5542AE7C-2266-AF2D-5D0E-F1532FD766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52897" y="14338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12531C31-FED0-1C93-7DB9-C8FCC21F594D}"/>
                    </a:ext>
                  </a:extLst>
                </p14:cNvPr>
                <p14:cNvContentPartPr/>
                <p14:nvPr/>
              </p14:nvContentPartPr>
              <p14:xfrm>
                <a:off x="4966217" y="727531"/>
                <a:ext cx="2172960" cy="7531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12531C31-FED0-1C93-7DB9-C8FCC21F594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60097" y="721411"/>
                  <a:ext cx="218520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ECE364EE-A6FD-2D1A-41DA-3530B1A392A0}"/>
                    </a:ext>
                  </a:extLst>
                </p14:cNvPr>
                <p14:cNvContentPartPr/>
                <p14:nvPr/>
              </p14:nvContentPartPr>
              <p14:xfrm>
                <a:off x="5346017" y="1513411"/>
                <a:ext cx="360" cy="3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ECE364EE-A6FD-2D1A-41DA-3530B1A392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9897" y="15072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83433429-1D78-8DAC-97D1-AE2573EBE01F}"/>
                    </a:ext>
                  </a:extLst>
                </p14:cNvPr>
                <p14:cNvContentPartPr/>
                <p14:nvPr/>
              </p14:nvContentPartPr>
              <p14:xfrm>
                <a:off x="5157737" y="1468411"/>
                <a:ext cx="360" cy="3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83433429-1D78-8DAC-97D1-AE2573EBE0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1617" y="14622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F5CBEFDB-2CF1-A89C-9E32-17E94F31E9D0}"/>
                    </a:ext>
                  </a:extLst>
                </p14:cNvPr>
                <p14:cNvContentPartPr/>
                <p14:nvPr/>
              </p14:nvContentPartPr>
              <p14:xfrm>
                <a:off x="7249697" y="716371"/>
                <a:ext cx="1592640" cy="40392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F5CBEFDB-2CF1-A89C-9E32-17E94F31E9D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43577" y="710251"/>
                  <a:ext cx="1604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9988D101-D060-92D8-82AE-3C91E82DCD75}"/>
                    </a:ext>
                  </a:extLst>
                </p14:cNvPr>
                <p14:cNvContentPartPr/>
                <p14:nvPr/>
              </p14:nvContentPartPr>
              <p14:xfrm>
                <a:off x="8810657" y="690091"/>
                <a:ext cx="159480" cy="25524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9988D101-D060-92D8-82AE-3C91E82DCD7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04537" y="683971"/>
                  <a:ext cx="171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C2BC3908-91DE-DF8C-EB16-0B298EF69DE6}"/>
                    </a:ext>
                  </a:extLst>
                </p14:cNvPr>
                <p14:cNvContentPartPr/>
                <p14:nvPr/>
              </p14:nvContentPartPr>
              <p14:xfrm>
                <a:off x="8892737" y="1142251"/>
                <a:ext cx="24480" cy="396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C2BC3908-91DE-DF8C-EB16-0B298EF69D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86617" y="1136131"/>
                  <a:ext cx="36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4D3513F3-37D0-76D4-6AED-04F87FAD7A7C}"/>
                    </a:ext>
                  </a:extLst>
                </p14:cNvPr>
                <p14:cNvContentPartPr/>
                <p14:nvPr/>
              </p14:nvContentPartPr>
              <p14:xfrm>
                <a:off x="8958257" y="852451"/>
                <a:ext cx="1000080" cy="8438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4D3513F3-37D0-76D4-6AED-04F87FAD7A7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52137" y="846331"/>
                  <a:ext cx="101232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357AB881-5C79-FB60-6165-7AA703670949}"/>
                    </a:ext>
                  </a:extLst>
                </p14:cNvPr>
                <p14:cNvContentPartPr/>
                <p14:nvPr/>
              </p14:nvContentPartPr>
              <p14:xfrm>
                <a:off x="9371177" y="1725811"/>
                <a:ext cx="14040" cy="2448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357AB881-5C79-FB60-6165-7AA70367094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65057" y="1719691"/>
                  <a:ext cx="26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49BC82EB-9C76-4928-4E57-259587CA16DA}"/>
                    </a:ext>
                  </a:extLst>
                </p14:cNvPr>
                <p14:cNvContentPartPr/>
                <p14:nvPr/>
              </p14:nvContentPartPr>
              <p14:xfrm>
                <a:off x="9340577" y="1184011"/>
                <a:ext cx="360" cy="36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49BC82EB-9C76-4928-4E57-259587CA16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34457" y="11778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6924E70B-B8ED-1711-552B-06534E9A50DF}"/>
                    </a:ext>
                  </a:extLst>
                </p14:cNvPr>
                <p14:cNvContentPartPr/>
                <p14:nvPr/>
              </p14:nvContentPartPr>
              <p14:xfrm>
                <a:off x="9371897" y="1202731"/>
                <a:ext cx="151920" cy="900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6924E70B-B8ED-1711-552B-06534E9A50D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65777" y="1196611"/>
                  <a:ext cx="164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D1719468-5391-5F0E-B30B-E85261EDF099}"/>
                    </a:ext>
                  </a:extLst>
                </p14:cNvPr>
                <p14:cNvContentPartPr/>
                <p14:nvPr/>
              </p14:nvContentPartPr>
              <p14:xfrm>
                <a:off x="9344897" y="1275451"/>
                <a:ext cx="162720" cy="2520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D1719468-5391-5F0E-B30B-E85261EDF0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38777" y="1269331"/>
                  <a:ext cx="174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FF7DF602-0968-BD67-8891-9682B8F1C1E7}"/>
                    </a:ext>
                  </a:extLst>
                </p14:cNvPr>
                <p14:cNvContentPartPr/>
                <p14:nvPr/>
              </p14:nvContentPartPr>
              <p14:xfrm>
                <a:off x="7664777" y="1350331"/>
                <a:ext cx="1460880" cy="4341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FF7DF602-0968-BD67-8891-9682B8F1C1E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58657" y="1344211"/>
                  <a:ext cx="14731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6BAC0917-70D5-9161-2356-CCA4E634E305}"/>
                    </a:ext>
                  </a:extLst>
                </p14:cNvPr>
                <p14:cNvContentPartPr/>
                <p14:nvPr/>
              </p14:nvContentPartPr>
              <p14:xfrm>
                <a:off x="7603217" y="1649131"/>
                <a:ext cx="141480" cy="26928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6BAC0917-70D5-9161-2356-CCA4E634E3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97097" y="1643011"/>
                  <a:ext cx="153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06137B71-739F-40A3-C572-A9581A8CCA2E}"/>
                    </a:ext>
                  </a:extLst>
                </p14:cNvPr>
                <p14:cNvContentPartPr/>
                <p14:nvPr/>
              </p14:nvContentPartPr>
              <p14:xfrm>
                <a:off x="7244297" y="1978531"/>
                <a:ext cx="244440" cy="15156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06137B71-739F-40A3-C572-A9581A8CCA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38177" y="1972411"/>
                  <a:ext cx="256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EF8CF310-8153-0CC2-3D73-44FC2CA4BAD7}"/>
                    </a:ext>
                  </a:extLst>
                </p14:cNvPr>
                <p14:cNvContentPartPr/>
                <p14:nvPr/>
              </p14:nvContentPartPr>
              <p14:xfrm>
                <a:off x="7324577" y="2154931"/>
                <a:ext cx="221400" cy="6696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EF8CF310-8153-0CC2-3D73-44FC2CA4BAD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18457" y="2148811"/>
                  <a:ext cx="233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5AEDB58F-9AF8-635B-F626-CD2C51A3DB08}"/>
                    </a:ext>
                  </a:extLst>
                </p14:cNvPr>
                <p14:cNvContentPartPr/>
                <p14:nvPr/>
              </p14:nvContentPartPr>
              <p14:xfrm>
                <a:off x="7534817" y="1999051"/>
                <a:ext cx="146520" cy="131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5AEDB58F-9AF8-635B-F626-CD2C51A3DB0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28697" y="1992931"/>
                  <a:ext cx="158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1AF41488-62EF-80B3-3CDF-90754C88639D}"/>
                    </a:ext>
                  </a:extLst>
                </p14:cNvPr>
                <p14:cNvContentPartPr/>
                <p14:nvPr/>
              </p14:nvContentPartPr>
              <p14:xfrm>
                <a:off x="7547417" y="2168611"/>
                <a:ext cx="188280" cy="6768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1AF41488-62EF-80B3-3CDF-90754C8863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41297" y="2162491"/>
                  <a:ext cx="200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029515D-6BAD-002A-431C-74B092D82988}"/>
                    </a:ext>
                  </a:extLst>
                </p14:cNvPr>
                <p14:cNvContentPartPr/>
                <p14:nvPr/>
              </p14:nvContentPartPr>
              <p14:xfrm>
                <a:off x="7741817" y="2057731"/>
                <a:ext cx="91080" cy="5328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029515D-6BAD-002A-431C-74B092D8298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35697" y="2051611"/>
                  <a:ext cx="103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A0E0C3FC-E998-B290-0F4F-6F9047E19E92}"/>
                    </a:ext>
                  </a:extLst>
                </p14:cNvPr>
                <p14:cNvContentPartPr/>
                <p14:nvPr/>
              </p14:nvContentPartPr>
              <p14:xfrm>
                <a:off x="7713737" y="2000491"/>
                <a:ext cx="449280" cy="21528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A0E0C3FC-E998-B290-0F4F-6F9047E19E9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07617" y="1994371"/>
                  <a:ext cx="461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6A60F165-921D-3874-774B-0AC19E633058}"/>
                    </a:ext>
                  </a:extLst>
                </p14:cNvPr>
                <p14:cNvContentPartPr/>
                <p14:nvPr/>
              </p14:nvContentPartPr>
              <p14:xfrm>
                <a:off x="8077697" y="2055931"/>
                <a:ext cx="217080" cy="11052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6A60F165-921D-3874-774B-0AC19E63305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71577" y="2049811"/>
                  <a:ext cx="229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06C293C9-4FAF-CFED-5DC9-554EA66BF464}"/>
                    </a:ext>
                  </a:extLst>
                </p14:cNvPr>
                <p14:cNvContentPartPr/>
                <p14:nvPr/>
              </p14:nvContentPartPr>
              <p14:xfrm>
                <a:off x="8248697" y="2156011"/>
                <a:ext cx="29160" cy="2066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06C293C9-4FAF-CFED-5DC9-554EA66BF4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42577" y="2149891"/>
                  <a:ext cx="41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6A6567FF-EC24-7023-F381-0CEED0197304}"/>
                    </a:ext>
                  </a:extLst>
                </p14:cNvPr>
                <p14:cNvContentPartPr/>
                <p14:nvPr/>
              </p14:nvContentPartPr>
              <p14:xfrm>
                <a:off x="6629057" y="1661731"/>
                <a:ext cx="552600" cy="42048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6A6567FF-EC24-7023-F381-0CEED01973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22937" y="1655611"/>
                  <a:ext cx="564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5353BCDA-A11E-8763-04E3-1D5E6AC4B982}"/>
                    </a:ext>
                  </a:extLst>
                </p14:cNvPr>
                <p14:cNvContentPartPr/>
                <p14:nvPr/>
              </p14:nvContentPartPr>
              <p14:xfrm>
                <a:off x="6688097" y="1736251"/>
                <a:ext cx="221400" cy="1461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5353BCDA-A11E-8763-04E3-1D5E6AC4B98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81977" y="1730131"/>
                  <a:ext cx="233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0E01FB52-E327-34F4-7D8D-718089082777}"/>
                    </a:ext>
                  </a:extLst>
                </p14:cNvPr>
                <p14:cNvContentPartPr/>
                <p14:nvPr/>
              </p14:nvContentPartPr>
              <p14:xfrm>
                <a:off x="6840737" y="1814011"/>
                <a:ext cx="181080" cy="18288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0E01FB52-E327-34F4-7D8D-7180890827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34617" y="1807891"/>
                  <a:ext cx="193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D3E98BA1-BE5A-57BD-C9DA-FB7BB17C4CD8}"/>
                    </a:ext>
                  </a:extLst>
                </p14:cNvPr>
                <p14:cNvContentPartPr/>
                <p14:nvPr/>
              </p14:nvContentPartPr>
              <p14:xfrm>
                <a:off x="5883857" y="1770091"/>
                <a:ext cx="6480" cy="720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D3E98BA1-BE5A-57BD-C9DA-FB7BB17C4CD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77737" y="1763971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96C9E005-63EA-88D7-75B8-A2BAABA67E43}"/>
                    </a:ext>
                  </a:extLst>
                </p14:cNvPr>
                <p14:cNvContentPartPr/>
                <p14:nvPr/>
              </p14:nvContentPartPr>
              <p14:xfrm>
                <a:off x="6015257" y="1864771"/>
                <a:ext cx="504720" cy="424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96C9E005-63EA-88D7-75B8-A2BAABA67E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09137" y="1858651"/>
                  <a:ext cx="516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2D4FAE11-A586-40E6-C366-015A676014C6}"/>
                    </a:ext>
                  </a:extLst>
                </p14:cNvPr>
                <p14:cNvContentPartPr/>
                <p14:nvPr/>
              </p14:nvContentPartPr>
              <p14:xfrm>
                <a:off x="5902217" y="1806811"/>
                <a:ext cx="104760" cy="19728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2D4FAE11-A586-40E6-C366-015A676014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6097" y="1800691"/>
                  <a:ext cx="117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8F83A607-74EF-A3E1-2192-27EE71FF5B94}"/>
                    </a:ext>
                  </a:extLst>
                </p14:cNvPr>
                <p14:cNvContentPartPr/>
                <p14:nvPr/>
              </p14:nvContentPartPr>
              <p14:xfrm>
                <a:off x="6047297" y="2075731"/>
                <a:ext cx="3600" cy="2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8F83A607-74EF-A3E1-2192-27EE71FF5B9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41177" y="2069611"/>
                  <a:ext cx="15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59B7E84E-9782-7E5D-6DE7-44E8EAF8BFB3}"/>
                    </a:ext>
                  </a:extLst>
                </p14:cNvPr>
                <p14:cNvContentPartPr/>
                <p14:nvPr/>
              </p14:nvContentPartPr>
              <p14:xfrm>
                <a:off x="5183657" y="1650211"/>
                <a:ext cx="703080" cy="52164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59B7E84E-9782-7E5D-6DE7-44E8EAF8BF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7537" y="1644091"/>
                  <a:ext cx="715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ADA06499-DE6F-A227-62B3-B1493E432FD6}"/>
                    </a:ext>
                  </a:extLst>
                </p14:cNvPr>
                <p14:cNvContentPartPr/>
                <p14:nvPr/>
              </p14:nvContentPartPr>
              <p14:xfrm>
                <a:off x="6041537" y="2088691"/>
                <a:ext cx="360" cy="36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ADA06499-DE6F-A227-62B3-B1493E432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35417" y="20825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148785D1-14FC-C235-4BC4-D673E1F5EB30}"/>
                    </a:ext>
                  </a:extLst>
                </p14:cNvPr>
                <p14:cNvContentPartPr/>
                <p14:nvPr/>
              </p14:nvContentPartPr>
              <p14:xfrm>
                <a:off x="6303257" y="2173651"/>
                <a:ext cx="22680" cy="108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148785D1-14FC-C235-4BC4-D673E1F5EB3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97137" y="2167531"/>
                  <a:ext cx="349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98D145DB-E3A0-9C7E-9E56-75B456905FDC}"/>
                    </a:ext>
                  </a:extLst>
                </p14:cNvPr>
                <p14:cNvContentPartPr/>
                <p14:nvPr/>
              </p14:nvContentPartPr>
              <p14:xfrm>
                <a:off x="6067097" y="2190211"/>
                <a:ext cx="3600" cy="720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98D145DB-E3A0-9C7E-9E56-75B456905FD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060977" y="2184091"/>
                  <a:ext cx="15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49D8FE0E-28CD-F0E0-1D5B-EDD3408F5956}"/>
                    </a:ext>
                  </a:extLst>
                </p14:cNvPr>
                <p14:cNvContentPartPr/>
                <p14:nvPr/>
              </p14:nvContentPartPr>
              <p14:xfrm>
                <a:off x="6059177" y="2188771"/>
                <a:ext cx="189000" cy="29844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49D8FE0E-28CD-F0E0-1D5B-EDD3408F595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053057" y="2182651"/>
                  <a:ext cx="201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A2CEBC4B-F761-F2AB-97E9-219C4F7ED3CB}"/>
                    </a:ext>
                  </a:extLst>
                </p14:cNvPr>
                <p14:cNvContentPartPr/>
                <p14:nvPr/>
              </p14:nvContentPartPr>
              <p14:xfrm>
                <a:off x="6399737" y="2240611"/>
                <a:ext cx="214560" cy="16812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A2CEBC4B-F761-F2AB-97E9-219C4F7ED3C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93617" y="2234491"/>
                  <a:ext cx="226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ACA33F70-EF45-C8DC-A213-9925DC02F507}"/>
                    </a:ext>
                  </a:extLst>
                </p14:cNvPr>
                <p14:cNvContentPartPr/>
                <p14:nvPr/>
              </p14:nvContentPartPr>
              <p14:xfrm>
                <a:off x="6506297" y="2534011"/>
                <a:ext cx="26640" cy="36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ACA33F70-EF45-C8DC-A213-9925DC02F50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00177" y="2527891"/>
                  <a:ext cx="38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9A0D7960-2172-41CB-66F4-4C5AA79BF01E}"/>
                    </a:ext>
                  </a:extLst>
                </p14:cNvPr>
                <p14:cNvContentPartPr/>
                <p14:nvPr/>
              </p14:nvContentPartPr>
              <p14:xfrm>
                <a:off x="5957297" y="2012731"/>
                <a:ext cx="783720" cy="59508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9A0D7960-2172-41CB-66F4-4C5AA79BF01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951177" y="2006611"/>
                  <a:ext cx="795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D5B30145-C46C-8831-518E-76D5C47C76C2}"/>
                    </a:ext>
                  </a:extLst>
                </p14:cNvPr>
                <p14:cNvContentPartPr/>
                <p14:nvPr/>
              </p14:nvContentPartPr>
              <p14:xfrm>
                <a:off x="6139457" y="2630131"/>
                <a:ext cx="20160" cy="720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D5B30145-C46C-8831-518E-76D5C47C76C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33337" y="2624011"/>
                  <a:ext cx="32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098901CC-4669-E8B1-AB31-61DD0E9C6689}"/>
                    </a:ext>
                  </a:extLst>
                </p14:cNvPr>
                <p14:cNvContentPartPr/>
                <p14:nvPr/>
              </p14:nvContentPartPr>
              <p14:xfrm>
                <a:off x="5104097" y="1917691"/>
                <a:ext cx="360" cy="36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098901CC-4669-E8B1-AB31-61DD0E9C66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97977" y="19115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DAEF3EA3-4395-8CAB-7EC0-19A80973438F}"/>
                    </a:ext>
                  </a:extLst>
                </p14:cNvPr>
                <p14:cNvContentPartPr/>
                <p14:nvPr/>
              </p14:nvContentPartPr>
              <p14:xfrm>
                <a:off x="2048057" y="1581451"/>
                <a:ext cx="3073320" cy="3927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DAEF3EA3-4395-8CAB-7EC0-19A80973438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41937" y="1575331"/>
                  <a:ext cx="30855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359AB3F4-8865-5370-9CCC-A9A9C849DF1B}"/>
                    </a:ext>
                  </a:extLst>
                </p14:cNvPr>
                <p14:cNvContentPartPr/>
                <p14:nvPr/>
              </p14:nvContentPartPr>
              <p14:xfrm>
                <a:off x="1986497" y="1812931"/>
                <a:ext cx="90000" cy="32220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359AB3F4-8865-5370-9CCC-A9A9C849DF1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80377" y="1806811"/>
                  <a:ext cx="102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9E457E13-7D27-F6E1-A99D-51AD0016E70F}"/>
                    </a:ext>
                  </a:extLst>
                </p14:cNvPr>
                <p14:cNvContentPartPr/>
                <p14:nvPr/>
              </p14:nvContentPartPr>
              <p14:xfrm>
                <a:off x="1477097" y="1805371"/>
                <a:ext cx="360" cy="36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9E457E13-7D27-F6E1-A99D-51AD0016E7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70977" y="17992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047115DA-6782-2B13-9F1C-FEEBF6805551}"/>
              </a:ext>
            </a:extLst>
          </p:cNvPr>
          <p:cNvGrpSpPr/>
          <p:nvPr/>
        </p:nvGrpSpPr>
        <p:grpSpPr>
          <a:xfrm>
            <a:off x="1561697" y="2192011"/>
            <a:ext cx="540360" cy="433440"/>
            <a:chOff x="1561697" y="2192011"/>
            <a:chExt cx="54036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1D98572B-FDA0-2F29-EEE9-D769150EE768}"/>
                    </a:ext>
                  </a:extLst>
                </p14:cNvPr>
                <p14:cNvContentPartPr/>
                <p14:nvPr/>
              </p14:nvContentPartPr>
              <p14:xfrm>
                <a:off x="1658537" y="2293891"/>
                <a:ext cx="302040" cy="16272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1D98572B-FDA0-2F29-EEE9-D769150EE76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652417" y="2287771"/>
                  <a:ext cx="314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23BDDACE-AB2B-6178-323D-DF9E1758784D}"/>
                    </a:ext>
                  </a:extLst>
                </p14:cNvPr>
                <p14:cNvContentPartPr/>
                <p14:nvPr/>
              </p14:nvContentPartPr>
              <p14:xfrm>
                <a:off x="1818377" y="2292451"/>
                <a:ext cx="35280" cy="20664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23BDDACE-AB2B-6178-323D-DF9E1758784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812257" y="2286331"/>
                  <a:ext cx="47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425E02F-4BCC-2C93-BFFD-FCE8B071BB0D}"/>
                    </a:ext>
                  </a:extLst>
                </p14:cNvPr>
                <p14:cNvContentPartPr/>
                <p14:nvPr/>
              </p14:nvContentPartPr>
              <p14:xfrm>
                <a:off x="1561697" y="2192011"/>
                <a:ext cx="540360" cy="4136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425E02F-4BCC-2C93-BFFD-FCE8B071BB0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555577" y="2185891"/>
                  <a:ext cx="5526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F163FD7A-09CF-63C1-F65F-AC93E7572058}"/>
                    </a:ext>
                  </a:extLst>
                </p14:cNvPr>
                <p14:cNvContentPartPr/>
                <p14:nvPr/>
              </p14:nvContentPartPr>
              <p14:xfrm>
                <a:off x="1947257" y="2621851"/>
                <a:ext cx="32040" cy="360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F163FD7A-09CF-63C1-F65F-AC93E757205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941137" y="2615731"/>
                  <a:ext cx="44280" cy="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888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604-2EBD-3EC4-0877-180DFA3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D8B-5381-9611-0A86-7ACB40F4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ko-KR" altLang="en-US"/>
              <a:t>댓글 조회와 수정 화면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361F2D84-C4DD-CC93-8732-8616A3FE4B04}"/>
                  </a:ext>
                </a:extLst>
              </p14:cNvPr>
              <p14:cNvContentPartPr/>
              <p14:nvPr/>
            </p14:nvContentPartPr>
            <p14:xfrm>
              <a:off x="898937" y="3225571"/>
              <a:ext cx="360" cy="36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361F2D84-C4DD-CC93-8732-8616A3FE4B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17" y="321945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09CB7B-E5AF-FB3E-A90B-993985297963}"/>
              </a:ext>
            </a:extLst>
          </p:cNvPr>
          <p:cNvGrpSpPr/>
          <p:nvPr/>
        </p:nvGrpSpPr>
        <p:grpSpPr>
          <a:xfrm>
            <a:off x="886697" y="3344371"/>
            <a:ext cx="23400" cy="239760"/>
            <a:chOff x="886697" y="3344371"/>
            <a:chExt cx="234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0B0D9BB-37C0-832F-115C-787012438058}"/>
                    </a:ext>
                  </a:extLst>
                </p14:cNvPr>
                <p14:cNvContentPartPr/>
                <p14:nvPr/>
              </p14:nvContentPartPr>
              <p14:xfrm>
                <a:off x="909737" y="3344371"/>
                <a:ext cx="360" cy="3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0B0D9BB-37C0-832F-115C-7870124380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3617" y="33382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417FC342-58EF-B133-232F-1C07CC849E15}"/>
                    </a:ext>
                  </a:extLst>
                </p14:cNvPr>
                <p14:cNvContentPartPr/>
                <p14:nvPr/>
              </p14:nvContentPartPr>
              <p14:xfrm>
                <a:off x="886697" y="3442291"/>
                <a:ext cx="21600" cy="14184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417FC342-58EF-B133-232F-1C07CC849E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0577" y="3436171"/>
                  <a:ext cx="338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C17062A-8903-5E5B-A482-F2EF06F6A15A}"/>
              </a:ext>
            </a:extLst>
          </p:cNvPr>
          <p:cNvGrpSpPr/>
          <p:nvPr/>
        </p:nvGrpSpPr>
        <p:grpSpPr>
          <a:xfrm>
            <a:off x="515897" y="574171"/>
            <a:ext cx="4754520" cy="1582920"/>
            <a:chOff x="515897" y="574171"/>
            <a:chExt cx="4754520" cy="15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A952613-393A-A502-8DAD-F21915270F1B}"/>
                    </a:ext>
                  </a:extLst>
                </p14:cNvPr>
                <p14:cNvContentPartPr/>
                <p14:nvPr/>
              </p14:nvContentPartPr>
              <p14:xfrm>
                <a:off x="546857" y="589291"/>
                <a:ext cx="117720" cy="11394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A952613-393A-A502-8DAD-F21915270F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0737" y="583171"/>
                  <a:ext cx="12996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E0152A2-08B9-8A9C-D103-50B789FDDBAB}"/>
                    </a:ext>
                  </a:extLst>
                </p14:cNvPr>
                <p14:cNvContentPartPr/>
                <p14:nvPr/>
              </p14:nvContentPartPr>
              <p14:xfrm>
                <a:off x="515897" y="574171"/>
                <a:ext cx="1824120" cy="58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E0152A2-08B9-8A9C-D103-50B789FDDB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9777" y="568051"/>
                  <a:ext cx="1836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0D1E66-026F-4609-28D7-89F6FD67A6C7}"/>
                    </a:ext>
                  </a:extLst>
                </p14:cNvPr>
                <p14:cNvContentPartPr/>
                <p14:nvPr/>
              </p14:nvContentPartPr>
              <p14:xfrm>
                <a:off x="2334617" y="624571"/>
                <a:ext cx="201600" cy="1146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0D1E66-026F-4609-28D7-89F6FD67A6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28497" y="618451"/>
                  <a:ext cx="213840" cy="11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A02E298-0505-B718-884D-79C2B2996EBE}"/>
                    </a:ext>
                  </a:extLst>
                </p14:cNvPr>
                <p14:cNvContentPartPr/>
                <p14:nvPr/>
              </p14:nvContentPartPr>
              <p14:xfrm>
                <a:off x="725417" y="1977451"/>
                <a:ext cx="1607040" cy="277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A02E298-0505-B718-884D-79C2B2996E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9297" y="1971331"/>
                  <a:ext cx="1619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0A8A96B-B557-9148-5850-951C571F9056}"/>
                    </a:ext>
                  </a:extLst>
                </p14:cNvPr>
                <p14:cNvContentPartPr/>
                <p14:nvPr/>
              </p14:nvContentPartPr>
              <p14:xfrm>
                <a:off x="2395097" y="1840291"/>
                <a:ext cx="174240" cy="1418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0A8A96B-B557-9148-5850-951C571F90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8977" y="1834171"/>
                  <a:ext cx="186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F7254FA-F28E-A147-8C57-80A8DB4C7547}"/>
                    </a:ext>
                  </a:extLst>
                </p14:cNvPr>
                <p14:cNvContentPartPr/>
                <p14:nvPr/>
              </p14:nvContentPartPr>
              <p14:xfrm>
                <a:off x="687257" y="1781971"/>
                <a:ext cx="7200" cy="200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F7254FA-F28E-A147-8C57-80A8DB4C75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1137" y="1775851"/>
                  <a:ext cx="19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2BE9F62-4492-9D71-6C15-F69B3BEEAA35}"/>
                    </a:ext>
                  </a:extLst>
                </p14:cNvPr>
                <p14:cNvContentPartPr/>
                <p14:nvPr/>
              </p14:nvContentPartPr>
              <p14:xfrm>
                <a:off x="725417" y="2073931"/>
                <a:ext cx="360" cy="3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2BE9F62-4492-9D71-6C15-F69B3BEEAA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9297" y="20678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78001E0-8789-CD69-CFC4-673F244EFBEB}"/>
                    </a:ext>
                  </a:extLst>
                </p14:cNvPr>
                <p14:cNvContentPartPr/>
                <p14:nvPr/>
              </p14:nvContentPartPr>
              <p14:xfrm>
                <a:off x="1020617" y="1906891"/>
                <a:ext cx="36360" cy="250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78001E0-8789-CD69-CFC4-673F244EFB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4497" y="1900771"/>
                  <a:ext cx="48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DF080E7-78A3-A0BA-050E-7835FB34F8F7}"/>
                    </a:ext>
                  </a:extLst>
                </p14:cNvPr>
                <p14:cNvContentPartPr/>
                <p14:nvPr/>
              </p14:nvContentPartPr>
              <p14:xfrm>
                <a:off x="1011257" y="1351411"/>
                <a:ext cx="785160" cy="234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DF080E7-78A3-A0BA-050E-7835FB34F8F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5137" y="1345291"/>
                  <a:ext cx="797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323B8B5-48B6-149E-3CF6-5C9F10557594}"/>
                    </a:ext>
                  </a:extLst>
                </p14:cNvPr>
                <p14:cNvContentPartPr/>
                <p14:nvPr/>
              </p14:nvContentPartPr>
              <p14:xfrm>
                <a:off x="1004777" y="1492891"/>
                <a:ext cx="729000" cy="338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323B8B5-48B6-149E-3CF6-5C9F105575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8657" y="1486771"/>
                  <a:ext cx="741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075B181-EE0F-D2C5-26E3-364BF4EB6881}"/>
                    </a:ext>
                  </a:extLst>
                </p14:cNvPr>
                <p14:cNvContentPartPr/>
                <p14:nvPr/>
              </p14:nvContentPartPr>
              <p14:xfrm>
                <a:off x="1062737" y="1677571"/>
                <a:ext cx="689040" cy="234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075B181-EE0F-D2C5-26E3-364BF4EB68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56617" y="1671451"/>
                  <a:ext cx="701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4DD0052-6755-82B0-61B5-4227A0F10847}"/>
                    </a:ext>
                  </a:extLst>
                </p14:cNvPr>
                <p14:cNvContentPartPr/>
                <p14:nvPr/>
              </p14:nvContentPartPr>
              <p14:xfrm>
                <a:off x="1135097" y="1814011"/>
                <a:ext cx="617400" cy="187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4DD0052-6755-82B0-61B5-4227A0F108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28977" y="1807891"/>
                  <a:ext cx="629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D169F21-3FB7-36C0-D613-BE8C7A7ABF3C}"/>
                    </a:ext>
                  </a:extLst>
                </p14:cNvPr>
                <p14:cNvContentPartPr/>
                <p14:nvPr/>
              </p14:nvContentPartPr>
              <p14:xfrm>
                <a:off x="1173257" y="1926691"/>
                <a:ext cx="178920" cy="946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D169F21-3FB7-36C0-D613-BE8C7A7ABF3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67137" y="1920571"/>
                  <a:ext cx="191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AAB99F4-1CBE-2E4F-F8C1-BB7249B4D91F}"/>
                    </a:ext>
                  </a:extLst>
                </p14:cNvPr>
                <p14:cNvContentPartPr/>
                <p14:nvPr/>
              </p14:nvContentPartPr>
              <p14:xfrm>
                <a:off x="1500137" y="1937851"/>
                <a:ext cx="98640" cy="630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AAB99F4-1CBE-2E4F-F8C1-BB7249B4D91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94017" y="1931731"/>
                  <a:ext cx="110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1389E6F-FAA8-CFD1-279A-85FAECC8D69B}"/>
                    </a:ext>
                  </a:extLst>
                </p14:cNvPr>
                <p14:cNvContentPartPr/>
                <p14:nvPr/>
              </p14:nvContentPartPr>
              <p14:xfrm>
                <a:off x="1699937" y="1931011"/>
                <a:ext cx="148320" cy="756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1389E6F-FAA8-CFD1-279A-85FAECC8D6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93817" y="1924891"/>
                  <a:ext cx="160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77D724E-9433-F72F-4CD9-850EAF528C7E}"/>
                    </a:ext>
                  </a:extLst>
                </p14:cNvPr>
                <p14:cNvContentPartPr/>
                <p14:nvPr/>
              </p14:nvContentPartPr>
              <p14:xfrm>
                <a:off x="1917377" y="2036491"/>
                <a:ext cx="360" cy="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77D724E-9433-F72F-4CD9-850EAF528C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11257" y="20303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A2A32B3-7B92-CA46-2D2C-F5B48665F38D}"/>
                    </a:ext>
                  </a:extLst>
                </p14:cNvPr>
                <p14:cNvContentPartPr/>
                <p14:nvPr/>
              </p14:nvContentPartPr>
              <p14:xfrm>
                <a:off x="1661417" y="1694491"/>
                <a:ext cx="360" cy="36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A2A32B3-7B92-CA46-2D2C-F5B48665F3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55297" y="1688371"/>
                  <a:ext cx="126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E472B50-006A-CE2C-22D9-4C680CA9F0CE}"/>
                    </a:ext>
                  </a:extLst>
                </p14:cNvPr>
                <p14:cNvContentPartPr/>
                <p14:nvPr/>
              </p14:nvContentPartPr>
              <p14:xfrm>
                <a:off x="1135457" y="839491"/>
                <a:ext cx="14400" cy="3592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E472B50-006A-CE2C-22D9-4C680CA9F0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337" y="833371"/>
                  <a:ext cx="26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B3C41BC-ADB6-9F5B-A156-791883E91C04}"/>
                    </a:ext>
                  </a:extLst>
                </p14:cNvPr>
                <p14:cNvContentPartPr/>
                <p14:nvPr/>
              </p14:nvContentPartPr>
              <p14:xfrm>
                <a:off x="1148057" y="835891"/>
                <a:ext cx="1036440" cy="477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B3C41BC-ADB6-9F5B-A156-791883E91C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41937" y="829771"/>
                  <a:ext cx="10486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B131D15-8E27-47BC-02D3-E96F1235F103}"/>
                    </a:ext>
                  </a:extLst>
                </p14:cNvPr>
                <p14:cNvContentPartPr/>
                <p14:nvPr/>
              </p14:nvContentPartPr>
              <p14:xfrm>
                <a:off x="1142657" y="1200211"/>
                <a:ext cx="10800" cy="75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B131D15-8E27-47BC-02D3-E96F1235F1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6537" y="1194091"/>
                  <a:ext cx="23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8CAB7AC-DA20-3E28-D2E1-D9567C212C26}"/>
                    </a:ext>
                  </a:extLst>
                </p14:cNvPr>
                <p14:cNvContentPartPr/>
                <p14:nvPr/>
              </p14:nvContentPartPr>
              <p14:xfrm>
                <a:off x="1311497" y="982771"/>
                <a:ext cx="324720" cy="122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8CAB7AC-DA20-3E28-D2E1-D9567C212C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05377" y="976651"/>
                  <a:ext cx="336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85177AA-6914-89CB-A59A-50C31955ECB2}"/>
                    </a:ext>
                  </a:extLst>
                </p14:cNvPr>
                <p14:cNvContentPartPr/>
                <p14:nvPr/>
              </p14:nvContentPartPr>
              <p14:xfrm>
                <a:off x="1354337" y="1058011"/>
                <a:ext cx="233280" cy="39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85177AA-6914-89CB-A59A-50C31955EC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48217" y="1051891"/>
                  <a:ext cx="24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4812931-ABC2-4DA5-D87E-A670CF3678FE}"/>
                    </a:ext>
                  </a:extLst>
                </p14:cNvPr>
                <p14:cNvContentPartPr/>
                <p14:nvPr/>
              </p14:nvContentPartPr>
              <p14:xfrm>
                <a:off x="1372337" y="1167811"/>
                <a:ext cx="201600" cy="16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4812931-ABC2-4DA5-D87E-A670CF3678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66217" y="1161691"/>
                  <a:ext cx="213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46261C0-3B79-15D5-4D4E-CD604B50B969}"/>
                    </a:ext>
                  </a:extLst>
                </p14:cNvPr>
                <p14:cNvContentPartPr/>
                <p14:nvPr/>
              </p14:nvContentPartPr>
              <p14:xfrm>
                <a:off x="1762217" y="1668571"/>
                <a:ext cx="87120" cy="83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46261C0-3B79-15D5-4D4E-CD604B50B9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6097" y="1662451"/>
                  <a:ext cx="99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9DC11F0-F592-C6C9-9273-EBCDFC1F4BDE}"/>
                    </a:ext>
                  </a:extLst>
                </p14:cNvPr>
                <p14:cNvContentPartPr/>
                <p14:nvPr/>
              </p14:nvContentPartPr>
              <p14:xfrm>
                <a:off x="2015657" y="1689451"/>
                <a:ext cx="360" cy="10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9DC11F0-F592-C6C9-9273-EBCDFC1F4B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09537" y="1683331"/>
                  <a:ext cx="126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F25657B-7C7A-2358-B81C-02FC9E83A1F2}"/>
                    </a:ext>
                  </a:extLst>
                </p14:cNvPr>
                <p14:cNvContentPartPr/>
                <p14:nvPr/>
              </p14:nvContentPartPr>
              <p14:xfrm>
                <a:off x="1892537" y="1427371"/>
                <a:ext cx="2795040" cy="3099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F25657B-7C7A-2358-B81C-02FC9E83A1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86417" y="1421251"/>
                  <a:ext cx="2807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09DA27E-C2A5-8E66-38D0-F09CB517B381}"/>
                    </a:ext>
                  </a:extLst>
                </p14:cNvPr>
                <p14:cNvContentPartPr/>
                <p14:nvPr/>
              </p14:nvContentPartPr>
              <p14:xfrm>
                <a:off x="4549337" y="1444291"/>
                <a:ext cx="152280" cy="2170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09DA27E-C2A5-8E66-38D0-F09CB517B3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43217" y="1438171"/>
                  <a:ext cx="164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6B5725F-79F3-E76C-E132-C1EDD6C754A3}"/>
                    </a:ext>
                  </a:extLst>
                </p14:cNvPr>
                <p14:cNvContentPartPr/>
                <p14:nvPr/>
              </p14:nvContentPartPr>
              <p14:xfrm>
                <a:off x="4849577" y="1302091"/>
                <a:ext cx="44640" cy="1411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6B5725F-79F3-E76C-E132-C1EDD6C754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43457" y="1295971"/>
                  <a:ext cx="56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082C438-79F6-D99A-A06D-36F63BD305E2}"/>
                    </a:ext>
                  </a:extLst>
                </p14:cNvPr>
                <p14:cNvContentPartPr/>
                <p14:nvPr/>
              </p14:nvContentPartPr>
              <p14:xfrm>
                <a:off x="4890617" y="1383091"/>
                <a:ext cx="58320" cy="576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082C438-79F6-D99A-A06D-36F63BD305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84497" y="1376971"/>
                  <a:ext cx="70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4833AE7-7918-E32B-C991-00810A85BE91}"/>
                    </a:ext>
                  </a:extLst>
                </p14:cNvPr>
                <p14:cNvContentPartPr/>
                <p14:nvPr/>
              </p14:nvContentPartPr>
              <p14:xfrm>
                <a:off x="4935977" y="1337731"/>
                <a:ext cx="85680" cy="1512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4833AE7-7918-E32B-C991-00810A85BE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29857" y="1331611"/>
                  <a:ext cx="97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BE8B0B0-F493-F1C1-6D7B-74A21A376B46}"/>
                    </a:ext>
                  </a:extLst>
                </p14:cNvPr>
                <p14:cNvContentPartPr/>
                <p14:nvPr/>
              </p14:nvContentPartPr>
              <p14:xfrm>
                <a:off x="5054777" y="1343491"/>
                <a:ext cx="69120" cy="1029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BE8B0B0-F493-F1C1-6D7B-74A21A376B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48657" y="1337371"/>
                  <a:ext cx="81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28B4B79-B678-7BF9-CE50-3A03740726D9}"/>
                    </a:ext>
                  </a:extLst>
                </p14:cNvPr>
                <p14:cNvContentPartPr/>
                <p14:nvPr/>
              </p14:nvContentPartPr>
              <p14:xfrm>
                <a:off x="5081057" y="1325851"/>
                <a:ext cx="157320" cy="166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28B4B79-B678-7BF9-CE50-3A03740726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74937" y="1319731"/>
                  <a:ext cx="169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D6C6A6F-121F-57A9-25C6-44C1023C06B7}"/>
                    </a:ext>
                  </a:extLst>
                </p14:cNvPr>
                <p14:cNvContentPartPr/>
                <p14:nvPr/>
              </p14:nvContentPartPr>
              <p14:xfrm>
                <a:off x="5270057" y="1529611"/>
                <a:ext cx="360" cy="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D6C6A6F-121F-57A9-25C6-44C1023C06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63937" y="15234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CD7ACC7-3D40-6E6E-6B2F-443F229A908D}"/>
                    </a:ext>
                  </a:extLst>
                </p14:cNvPr>
                <p14:cNvContentPartPr/>
                <p14:nvPr/>
              </p14:nvContentPartPr>
              <p14:xfrm>
                <a:off x="2698937" y="1025251"/>
                <a:ext cx="1858320" cy="4406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CD7ACC7-3D40-6E6E-6B2F-443F229A90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92817" y="1019131"/>
                  <a:ext cx="1870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55F318F-374D-B111-F7A6-5EF649A77549}"/>
                    </a:ext>
                  </a:extLst>
                </p14:cNvPr>
                <p14:cNvContentPartPr/>
                <p14:nvPr/>
              </p14:nvContentPartPr>
              <p14:xfrm>
                <a:off x="2612897" y="943531"/>
                <a:ext cx="124560" cy="1814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55F318F-374D-B111-F7A6-5EF649A7754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06777" y="937411"/>
                  <a:ext cx="136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EAC1BED9-5978-FC93-24E5-EAB371732E9A}"/>
                    </a:ext>
                  </a:extLst>
                </p14:cNvPr>
                <p14:cNvContentPartPr/>
                <p14:nvPr/>
              </p14:nvContentPartPr>
              <p14:xfrm>
                <a:off x="2843297" y="765691"/>
                <a:ext cx="99360" cy="903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EAC1BED9-5978-FC93-24E5-EAB371732E9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37177" y="759571"/>
                  <a:ext cx="11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0CDE19C-8DEA-3B9A-8501-C778E5FDE2A0}"/>
                    </a:ext>
                  </a:extLst>
                </p14:cNvPr>
                <p14:cNvContentPartPr/>
                <p14:nvPr/>
              </p14:nvContentPartPr>
              <p14:xfrm>
                <a:off x="2946977" y="823291"/>
                <a:ext cx="82080" cy="428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0CDE19C-8DEA-3B9A-8501-C778E5FDE2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40857" y="817171"/>
                  <a:ext cx="94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5F81C37-62E4-994C-CA8A-4AD86A5707E2}"/>
                    </a:ext>
                  </a:extLst>
                </p14:cNvPr>
                <p14:cNvContentPartPr/>
                <p14:nvPr/>
              </p14:nvContentPartPr>
              <p14:xfrm>
                <a:off x="2966057" y="875131"/>
                <a:ext cx="82080" cy="464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5F81C37-62E4-994C-CA8A-4AD86A5707E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59937" y="869011"/>
                  <a:ext cx="94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3C1E97F-5939-0B66-BF03-3BF881D90957}"/>
                    </a:ext>
                  </a:extLst>
                </p14:cNvPr>
                <p14:cNvContentPartPr/>
                <p14:nvPr/>
              </p14:nvContentPartPr>
              <p14:xfrm>
                <a:off x="3077657" y="704491"/>
                <a:ext cx="222120" cy="1742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3C1E97F-5939-0B66-BF03-3BF881D909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71537" y="698371"/>
                  <a:ext cx="234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C8A3A3C-EDC3-B433-1DB4-0B5BFA427793}"/>
                    </a:ext>
                  </a:extLst>
                </p14:cNvPr>
                <p14:cNvContentPartPr/>
                <p14:nvPr/>
              </p14:nvContentPartPr>
              <p14:xfrm>
                <a:off x="3325697" y="755971"/>
                <a:ext cx="66960" cy="2059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C8A3A3C-EDC3-B433-1DB4-0B5BFA42779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19577" y="749851"/>
                  <a:ext cx="79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CC0B182-ABEC-A98B-1C41-9506B842FE15}"/>
                    </a:ext>
                  </a:extLst>
                </p14:cNvPr>
                <p14:cNvContentPartPr/>
                <p14:nvPr/>
              </p14:nvContentPartPr>
              <p14:xfrm>
                <a:off x="1419857" y="701251"/>
                <a:ext cx="45720" cy="986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CC0B182-ABEC-A98B-1C41-9506B842FE1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13737" y="695131"/>
                  <a:ext cx="57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C845CCD-512E-44FA-5B9D-83C8BC92B4DB}"/>
                    </a:ext>
                  </a:extLst>
                </p14:cNvPr>
                <p14:cNvContentPartPr/>
                <p14:nvPr/>
              </p14:nvContentPartPr>
              <p14:xfrm>
                <a:off x="1443257" y="732931"/>
                <a:ext cx="180360" cy="1386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C845CCD-512E-44FA-5B9D-83C8BC92B4D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37137" y="726811"/>
                  <a:ext cx="192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3AB0E9A-0229-1C3D-A563-54AAB000C1F8}"/>
                    </a:ext>
                  </a:extLst>
                </p14:cNvPr>
                <p14:cNvContentPartPr/>
                <p14:nvPr/>
              </p14:nvContentPartPr>
              <p14:xfrm>
                <a:off x="1593377" y="686491"/>
                <a:ext cx="124920" cy="824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3AB0E9A-0229-1C3D-A563-54AAB000C1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87257" y="680371"/>
                  <a:ext cx="137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3D4CB27-4010-1255-0D2F-A5D9A51D564A}"/>
                    </a:ext>
                  </a:extLst>
                </p14:cNvPr>
                <p14:cNvContentPartPr/>
                <p14:nvPr/>
              </p14:nvContentPartPr>
              <p14:xfrm>
                <a:off x="1717937" y="708091"/>
                <a:ext cx="55800" cy="190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3D4CB27-4010-1255-0D2F-A5D9A51D56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11817" y="701971"/>
                  <a:ext cx="68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B200E8C-AEAA-E711-ADAB-40E6CEAA97D3}"/>
                    </a:ext>
                  </a:extLst>
                </p14:cNvPr>
                <p14:cNvContentPartPr/>
                <p14:nvPr/>
              </p14:nvContentPartPr>
              <p14:xfrm>
                <a:off x="1690577" y="781891"/>
                <a:ext cx="156600" cy="550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B200E8C-AEAA-E711-ADAB-40E6CEAA97D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84457" y="775771"/>
                  <a:ext cx="168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D31306B1-0F50-E1BF-7CF8-7C899697E87F}"/>
                    </a:ext>
                  </a:extLst>
                </p14:cNvPr>
                <p14:cNvContentPartPr/>
                <p14:nvPr/>
              </p14:nvContentPartPr>
              <p14:xfrm>
                <a:off x="1929977" y="801691"/>
                <a:ext cx="2880" cy="14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D31306B1-0F50-E1BF-7CF8-7C899697E87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23857" y="795571"/>
                  <a:ext cx="151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B3E0FDD-F178-A7FA-DA55-37677079680B}"/>
                    </a:ext>
                  </a:extLst>
                </p14:cNvPr>
                <p14:cNvContentPartPr/>
                <p14:nvPr/>
              </p14:nvContentPartPr>
              <p14:xfrm>
                <a:off x="1566377" y="1122451"/>
                <a:ext cx="179280" cy="1807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B3E0FDD-F178-A7FA-DA55-37677079680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60257" y="1116331"/>
                  <a:ext cx="191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FBB6D8F-9670-BF85-52F8-1CEF96BA53C0}"/>
                    </a:ext>
                  </a:extLst>
                </p14:cNvPr>
                <p14:cNvContentPartPr/>
                <p14:nvPr/>
              </p14:nvContentPartPr>
              <p14:xfrm>
                <a:off x="1766537" y="1140451"/>
                <a:ext cx="142200" cy="1216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FBB6D8F-9670-BF85-52F8-1CEF96BA53C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760417" y="1134331"/>
                  <a:ext cx="154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2B574DE7-9F33-0057-4DAB-B6BB99482B22}"/>
                    </a:ext>
                  </a:extLst>
                </p14:cNvPr>
                <p14:cNvContentPartPr/>
                <p14:nvPr/>
              </p14:nvContentPartPr>
              <p14:xfrm>
                <a:off x="1315817" y="977011"/>
                <a:ext cx="3600" cy="21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2B574DE7-9F33-0057-4DAB-B6BB99482B2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309697" y="970891"/>
                  <a:ext cx="15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9C7CF92A-5754-952C-6926-7D8B3DD353DA}"/>
                    </a:ext>
                  </a:extLst>
                </p14:cNvPr>
                <p14:cNvContentPartPr/>
                <p14:nvPr/>
              </p14:nvContentPartPr>
              <p14:xfrm>
                <a:off x="1318337" y="1063051"/>
                <a:ext cx="1080" cy="54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9C7CF92A-5754-952C-6926-7D8B3DD353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12217" y="1056931"/>
                  <a:ext cx="13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4A228203-AB4E-5750-82BB-9C4CD09D6159}"/>
                    </a:ext>
                  </a:extLst>
                </p14:cNvPr>
                <p14:cNvContentPartPr/>
                <p14:nvPr/>
              </p14:nvContentPartPr>
              <p14:xfrm>
                <a:off x="1321937" y="1150891"/>
                <a:ext cx="5400" cy="39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4A228203-AB4E-5750-82BB-9C4CD09D615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15817" y="1144771"/>
                  <a:ext cx="1764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4F6BF3A-B978-3ACA-51A8-777AA59B333E}"/>
              </a:ext>
            </a:extLst>
          </p:cNvPr>
          <p:cNvGrpSpPr/>
          <p:nvPr/>
        </p:nvGrpSpPr>
        <p:grpSpPr>
          <a:xfrm>
            <a:off x="1189457" y="2266171"/>
            <a:ext cx="418680" cy="701280"/>
            <a:chOff x="1189457" y="2266171"/>
            <a:chExt cx="418680" cy="7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E016328-5567-94AF-6CA9-42C0F1870AA9}"/>
                    </a:ext>
                  </a:extLst>
                </p14:cNvPr>
                <p14:cNvContentPartPr/>
                <p14:nvPr/>
              </p14:nvContentPartPr>
              <p14:xfrm>
                <a:off x="1189457" y="2493331"/>
                <a:ext cx="23760" cy="1540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E016328-5567-94AF-6CA9-42C0F1870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83337" y="2487211"/>
                  <a:ext cx="3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ECCB4E3-5E68-055F-5465-697907C21363}"/>
                    </a:ext>
                  </a:extLst>
                </p14:cNvPr>
                <p14:cNvContentPartPr/>
                <p14:nvPr/>
              </p14:nvContentPartPr>
              <p14:xfrm>
                <a:off x="1332377" y="2524651"/>
                <a:ext cx="135360" cy="1015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ECCB4E3-5E68-055F-5465-697907C213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26257" y="2518531"/>
                  <a:ext cx="147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69413E7A-0789-E5E6-5C91-C47237A5BE1E}"/>
                    </a:ext>
                  </a:extLst>
                </p14:cNvPr>
                <p14:cNvContentPartPr/>
                <p14:nvPr/>
              </p14:nvContentPartPr>
              <p14:xfrm>
                <a:off x="1501217" y="2490811"/>
                <a:ext cx="106920" cy="1818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69413E7A-0789-E5E6-5C91-C47237A5BE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95097" y="2484691"/>
                  <a:ext cx="119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6F1F302-0D01-CE22-A6E6-4332D17AC38E}"/>
                    </a:ext>
                  </a:extLst>
                </p14:cNvPr>
                <p14:cNvContentPartPr/>
                <p14:nvPr/>
              </p14:nvContentPartPr>
              <p14:xfrm>
                <a:off x="1265057" y="2458051"/>
                <a:ext cx="217080" cy="2646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6F1F302-0D01-CE22-A6E6-4332D17AC3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58937" y="2451931"/>
                  <a:ext cx="229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2B34784-CD25-00DF-BEBD-D99F35A380A5}"/>
                    </a:ext>
                  </a:extLst>
                </p14:cNvPr>
                <p14:cNvContentPartPr/>
                <p14:nvPr/>
              </p14:nvContentPartPr>
              <p14:xfrm>
                <a:off x="1386017" y="2266171"/>
                <a:ext cx="4680" cy="1537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2B34784-CD25-00DF-BEBD-D99F35A380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79897" y="2260051"/>
                  <a:ext cx="16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88C1F9D6-A3CE-8356-C71F-4F3D90B3E9E0}"/>
                    </a:ext>
                  </a:extLst>
                </p14:cNvPr>
                <p14:cNvContentPartPr/>
                <p14:nvPr/>
              </p14:nvContentPartPr>
              <p14:xfrm>
                <a:off x="1354337" y="2269771"/>
                <a:ext cx="83160" cy="802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88C1F9D6-A3CE-8356-C71F-4F3D90B3E9E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48217" y="2263651"/>
                  <a:ext cx="95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1E2FE95B-5490-1CDD-D3D9-4069A439E56A}"/>
                    </a:ext>
                  </a:extLst>
                </p14:cNvPr>
                <p14:cNvContentPartPr/>
                <p14:nvPr/>
              </p14:nvContentPartPr>
              <p14:xfrm>
                <a:off x="1437137" y="2326291"/>
                <a:ext cx="360" cy="3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1E2FE95B-5490-1CDD-D3D9-4069A439E5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1017" y="23201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B11E172-CC79-BD68-B48B-03BF7290E0C4}"/>
                    </a:ext>
                  </a:extLst>
                </p14:cNvPr>
                <p14:cNvContentPartPr/>
                <p14:nvPr/>
              </p14:nvContentPartPr>
              <p14:xfrm>
                <a:off x="1343177" y="2842531"/>
                <a:ext cx="7920" cy="813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B11E172-CC79-BD68-B48B-03BF7290E0C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37057" y="2836411"/>
                  <a:ext cx="20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26E4AD0-C612-52DE-641C-1F9EA187B1CC}"/>
                    </a:ext>
                  </a:extLst>
                </p14:cNvPr>
                <p14:cNvContentPartPr/>
                <p14:nvPr/>
              </p14:nvContentPartPr>
              <p14:xfrm>
                <a:off x="1340657" y="2810491"/>
                <a:ext cx="7920" cy="165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26E4AD0-C612-52DE-641C-1F9EA187B1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34537" y="2804371"/>
                  <a:ext cx="20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40F6B90-57FA-907E-5FCA-884EF19CEAB8}"/>
                    </a:ext>
                  </a:extLst>
                </p14:cNvPr>
                <p14:cNvContentPartPr/>
                <p14:nvPr/>
              </p14:nvContentPartPr>
              <p14:xfrm>
                <a:off x="1356497" y="2740291"/>
                <a:ext cx="5040" cy="22716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40F6B90-57FA-907E-5FCA-884EF19CEA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50377" y="2734171"/>
                  <a:ext cx="17280" cy="23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480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01A2-09CC-FB03-7D9A-3D010FAD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4F502-9047-A24A-9B3F-0E56F348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3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5259-BBB2-DAE4-908D-2CECF845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0664-FD3C-DC15-8314-EE0E94E5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Part 4 </a:t>
            </a:r>
            <a:r>
              <a:rPr lang="ko-KR" altLang="en-US"/>
              <a:t>댓글과 </a:t>
            </a:r>
            <a:r>
              <a:rPr lang="en-US" altLang="ko-KR"/>
              <a:t>REST </a:t>
            </a:r>
            <a:r>
              <a:rPr lang="ko-KR" altLang="en-US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DD93D-29BD-F86C-5B00-05E915464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D5542C2-45FE-7F7F-A35F-DDF88ED6F05D}"/>
              </a:ext>
            </a:extLst>
          </p:cNvPr>
          <p:cNvGrpSpPr/>
          <p:nvPr/>
        </p:nvGrpSpPr>
        <p:grpSpPr>
          <a:xfrm>
            <a:off x="191335" y="59018"/>
            <a:ext cx="4496760" cy="3310560"/>
            <a:chOff x="191335" y="59018"/>
            <a:chExt cx="4496760" cy="33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096E5D5-54DF-8559-5A5F-17072C04547F}"/>
                    </a:ext>
                  </a:extLst>
                </p14:cNvPr>
                <p14:cNvContentPartPr/>
                <p14:nvPr/>
              </p14:nvContentPartPr>
              <p14:xfrm>
                <a:off x="2203735" y="360698"/>
                <a:ext cx="1037520" cy="150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096E5D5-54DF-8559-5A5F-17072C0454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7615" y="354578"/>
                  <a:ext cx="1049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CEEA642-A880-D236-2D23-8CEFF75AB9A4}"/>
                    </a:ext>
                  </a:extLst>
                </p14:cNvPr>
                <p14:cNvContentPartPr/>
                <p14:nvPr/>
              </p14:nvContentPartPr>
              <p14:xfrm>
                <a:off x="3139735" y="324338"/>
                <a:ext cx="137160" cy="217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CEEA642-A880-D236-2D23-8CEFF75AB9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3615" y="318218"/>
                  <a:ext cx="149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5B25C2E-0F92-DD33-4F9F-E23C00FE2BFC}"/>
                    </a:ext>
                  </a:extLst>
                </p14:cNvPr>
                <p14:cNvContentPartPr/>
                <p14:nvPr/>
              </p14:nvContentPartPr>
              <p14:xfrm>
                <a:off x="3426655" y="353138"/>
                <a:ext cx="77040" cy="72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5B25C2E-0F92-DD33-4F9F-E23C00FE2B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0535" y="347018"/>
                  <a:ext cx="8928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30E4F8F-22F2-4CC7-C7F1-526ED90ABA8A}"/>
                    </a:ext>
                  </a:extLst>
                </p14:cNvPr>
                <p14:cNvContentPartPr/>
                <p14:nvPr/>
              </p14:nvContentPartPr>
              <p14:xfrm>
                <a:off x="3479935" y="347378"/>
                <a:ext cx="1208160" cy="1016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30E4F8F-22F2-4CC7-C7F1-526ED90ABA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3815" y="341258"/>
                  <a:ext cx="1220400" cy="10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A41DA6E-ABF9-771C-EF2D-E7141747E843}"/>
                    </a:ext>
                  </a:extLst>
                </p14:cNvPr>
                <p14:cNvContentPartPr/>
                <p14:nvPr/>
              </p14:nvContentPartPr>
              <p14:xfrm>
                <a:off x="3684775" y="642938"/>
                <a:ext cx="113400" cy="1940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A41DA6E-ABF9-771C-EF2D-E7141747E8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8655" y="636818"/>
                  <a:ext cx="125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BA9A122-EB18-84C9-432A-22F82F1C9B72}"/>
                    </a:ext>
                  </a:extLst>
                </p14:cNvPr>
                <p14:cNvContentPartPr/>
                <p14:nvPr/>
              </p14:nvContentPartPr>
              <p14:xfrm>
                <a:off x="3775855" y="754538"/>
                <a:ext cx="28440" cy="583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BA9A122-EB18-84C9-432A-22F82F1C9B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9735" y="748418"/>
                  <a:ext cx="40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6C6EC09-912C-7A32-215B-D8202C7A2A57}"/>
                    </a:ext>
                  </a:extLst>
                </p14:cNvPr>
                <p14:cNvContentPartPr/>
                <p14:nvPr/>
              </p14:nvContentPartPr>
              <p14:xfrm>
                <a:off x="3815455" y="669218"/>
                <a:ext cx="126360" cy="1836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6C6EC09-912C-7A32-215B-D8202C7A2A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09335" y="663098"/>
                  <a:ext cx="138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F1BCEF6-FBAE-937B-344C-21831EE021DB}"/>
                    </a:ext>
                  </a:extLst>
                </p14:cNvPr>
                <p14:cNvContentPartPr/>
                <p14:nvPr/>
              </p14:nvContentPartPr>
              <p14:xfrm>
                <a:off x="4011655" y="618458"/>
                <a:ext cx="148320" cy="226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F1BCEF6-FBAE-937B-344C-21831EE021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05535" y="612338"/>
                  <a:ext cx="160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EB821B2-2FB6-E86A-D9EA-AEA0C35981A5}"/>
                    </a:ext>
                  </a:extLst>
                </p14:cNvPr>
                <p14:cNvContentPartPr/>
                <p14:nvPr/>
              </p14:nvContentPartPr>
              <p14:xfrm>
                <a:off x="4073575" y="621338"/>
                <a:ext cx="236160" cy="359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EB821B2-2FB6-E86A-D9EA-AEA0C35981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67455" y="615218"/>
                  <a:ext cx="248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3FA255F-A3E8-D0FA-0453-2EDF7D5CA462}"/>
                    </a:ext>
                  </a:extLst>
                </p14:cNvPr>
                <p14:cNvContentPartPr/>
                <p14:nvPr/>
              </p14:nvContentPartPr>
              <p14:xfrm>
                <a:off x="2344855" y="1300298"/>
                <a:ext cx="1197000" cy="2797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3FA255F-A3E8-D0FA-0453-2EDF7D5CA4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38735" y="1294178"/>
                  <a:ext cx="1209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42F89FE-4A90-570F-F940-84B54EA29689}"/>
                    </a:ext>
                  </a:extLst>
                </p14:cNvPr>
                <p14:cNvContentPartPr/>
                <p14:nvPr/>
              </p14:nvContentPartPr>
              <p14:xfrm>
                <a:off x="2255575" y="1198418"/>
                <a:ext cx="173160" cy="314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42F89FE-4A90-570F-F940-84B54EA296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9455" y="1192298"/>
                  <a:ext cx="185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16AE119-B10A-950E-D7BA-F4A354091BB0}"/>
                    </a:ext>
                  </a:extLst>
                </p14:cNvPr>
                <p14:cNvContentPartPr/>
                <p14:nvPr/>
              </p14:nvContentPartPr>
              <p14:xfrm>
                <a:off x="2969455" y="1878818"/>
                <a:ext cx="142200" cy="1918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16AE119-B10A-950E-D7BA-F4A354091B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3335" y="1872698"/>
                  <a:ext cx="154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DE799C7-1329-B3DE-2D20-15C4D2BF6DF8}"/>
                    </a:ext>
                  </a:extLst>
                </p14:cNvPr>
                <p14:cNvContentPartPr/>
                <p14:nvPr/>
              </p14:nvContentPartPr>
              <p14:xfrm>
                <a:off x="3053695" y="1763258"/>
                <a:ext cx="42480" cy="18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DE799C7-1329-B3DE-2D20-15C4D2BF6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7575" y="1757138"/>
                  <a:ext cx="547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CFF8FCF-323E-EC32-FFBE-EF6BD24CC13A}"/>
                    </a:ext>
                  </a:extLst>
                </p14:cNvPr>
                <p14:cNvContentPartPr/>
                <p14:nvPr/>
              </p14:nvContentPartPr>
              <p14:xfrm>
                <a:off x="3133975" y="1807898"/>
                <a:ext cx="68400" cy="1317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CFF8FCF-323E-EC32-FFBE-EF6BD24CC1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7855" y="1801778"/>
                  <a:ext cx="80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6DD7CC3-34C5-AE12-FD9C-BDC4550D2BC0}"/>
                    </a:ext>
                  </a:extLst>
                </p14:cNvPr>
                <p14:cNvContentPartPr/>
                <p14:nvPr/>
              </p14:nvContentPartPr>
              <p14:xfrm>
                <a:off x="3311815" y="1828418"/>
                <a:ext cx="33120" cy="313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6DD7CC3-34C5-AE12-FD9C-BDC4550D2B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05695" y="1822298"/>
                  <a:ext cx="453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A6801A6-B4D9-4E81-D3D0-0D9BCF8842F1}"/>
                    </a:ext>
                  </a:extLst>
                </p14:cNvPr>
                <p14:cNvContentPartPr/>
                <p14:nvPr/>
              </p14:nvContentPartPr>
              <p14:xfrm>
                <a:off x="3342055" y="1832018"/>
                <a:ext cx="235440" cy="132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A6801A6-B4D9-4E81-D3D0-0D9BCF8842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5935" y="1825898"/>
                  <a:ext cx="247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6379341-3F6A-EC9A-CC6B-317E8E18D515}"/>
                    </a:ext>
                  </a:extLst>
                </p14:cNvPr>
                <p14:cNvContentPartPr/>
                <p14:nvPr/>
              </p14:nvContentPartPr>
              <p14:xfrm>
                <a:off x="3609535" y="1734458"/>
                <a:ext cx="29160" cy="4698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6379341-3F6A-EC9A-CC6B-317E8E18D5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3415" y="1728338"/>
                  <a:ext cx="414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BBA1FD4-A499-7210-A226-E65BAD264772}"/>
                    </a:ext>
                  </a:extLst>
                </p14:cNvPr>
                <p14:cNvContentPartPr/>
                <p14:nvPr/>
              </p14:nvContentPartPr>
              <p14:xfrm>
                <a:off x="3603415" y="1682978"/>
                <a:ext cx="757080" cy="6307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BBA1FD4-A499-7210-A226-E65BAD2647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7295" y="1676858"/>
                  <a:ext cx="7693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3A7DDDF-C896-BBE2-EDE4-1E49DF95279F}"/>
                    </a:ext>
                  </a:extLst>
                </p14:cNvPr>
                <p14:cNvContentPartPr/>
                <p14:nvPr/>
              </p14:nvContentPartPr>
              <p14:xfrm>
                <a:off x="3717535" y="1841018"/>
                <a:ext cx="236160" cy="18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3A7DDDF-C896-BBE2-EDE4-1E49DF9527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11415" y="1834898"/>
                  <a:ext cx="248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A5BF623-B0BD-C618-9B6C-062056310536}"/>
                    </a:ext>
                  </a:extLst>
                </p14:cNvPr>
                <p14:cNvContentPartPr/>
                <p14:nvPr/>
              </p14:nvContentPartPr>
              <p14:xfrm>
                <a:off x="3764335" y="1908338"/>
                <a:ext cx="191520" cy="219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A5BF623-B0BD-C618-9B6C-0620563105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8215" y="1902218"/>
                  <a:ext cx="20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C0146B6-9762-F8F8-D4DC-619B3BA5A84F}"/>
                    </a:ext>
                  </a:extLst>
                </p14:cNvPr>
                <p14:cNvContentPartPr/>
                <p14:nvPr/>
              </p14:nvContentPartPr>
              <p14:xfrm>
                <a:off x="3784495" y="1983938"/>
                <a:ext cx="174960" cy="640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C0146B6-9762-F8F8-D4DC-619B3BA5A8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78375" y="1977818"/>
                  <a:ext cx="187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C3958AD-5FC9-E2B4-811E-9C1864C6D20D}"/>
                    </a:ext>
                  </a:extLst>
                </p14:cNvPr>
                <p14:cNvContentPartPr/>
                <p14:nvPr/>
              </p14:nvContentPartPr>
              <p14:xfrm>
                <a:off x="3805015" y="2102378"/>
                <a:ext cx="219600" cy="68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C3958AD-5FC9-E2B4-811E-9C1864C6D2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98895" y="2096258"/>
                  <a:ext cx="231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FBB5016-4C26-EF43-0D89-9874AE7AA136}"/>
                    </a:ext>
                  </a:extLst>
                </p14:cNvPr>
                <p14:cNvContentPartPr/>
                <p14:nvPr/>
              </p14:nvContentPartPr>
              <p14:xfrm>
                <a:off x="2520175" y="2064938"/>
                <a:ext cx="408960" cy="1249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FBB5016-4C26-EF43-0D89-9874AE7AA1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4055" y="2058818"/>
                  <a:ext cx="421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B8ABFD5-2EE9-7291-5B10-E596B2451372}"/>
                    </a:ext>
                  </a:extLst>
                </p14:cNvPr>
                <p14:cNvContentPartPr/>
                <p14:nvPr/>
              </p14:nvContentPartPr>
              <p14:xfrm>
                <a:off x="2453935" y="2095178"/>
                <a:ext cx="169920" cy="1882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B8ABFD5-2EE9-7291-5B10-E596B24513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7815" y="2089058"/>
                  <a:ext cx="182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7D3BA20-2184-EDBB-E0C5-91694C77EB87}"/>
                    </a:ext>
                  </a:extLst>
                </p14:cNvPr>
                <p14:cNvContentPartPr/>
                <p14:nvPr/>
              </p14:nvContentPartPr>
              <p14:xfrm>
                <a:off x="2253055" y="2439338"/>
                <a:ext cx="212400" cy="259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7D3BA20-2184-EDBB-E0C5-91694C77EB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6935" y="2433218"/>
                  <a:ext cx="22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B4FF099-DEFD-5C0E-F0AA-2D0E31C4D9FD}"/>
                    </a:ext>
                  </a:extLst>
                </p14:cNvPr>
                <p14:cNvContentPartPr/>
                <p14:nvPr/>
              </p14:nvContentPartPr>
              <p14:xfrm>
                <a:off x="2238295" y="2462018"/>
                <a:ext cx="143640" cy="1951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B4FF099-DEFD-5C0E-F0AA-2D0E31C4D9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2175" y="2455898"/>
                  <a:ext cx="155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05C91807-8C8C-9870-9C72-F3CED16F4D8F}"/>
                    </a:ext>
                  </a:extLst>
                </p14:cNvPr>
                <p14:cNvContentPartPr/>
                <p14:nvPr/>
              </p14:nvContentPartPr>
              <p14:xfrm>
                <a:off x="2401735" y="2575778"/>
                <a:ext cx="129600" cy="734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05C91807-8C8C-9870-9C72-F3CED16F4D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95615" y="2569658"/>
                  <a:ext cx="141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7F27660-4B43-979E-E162-618760D7AD68}"/>
                    </a:ext>
                  </a:extLst>
                </p14:cNvPr>
                <p14:cNvContentPartPr/>
                <p14:nvPr/>
              </p14:nvContentPartPr>
              <p14:xfrm>
                <a:off x="2531335" y="2571818"/>
                <a:ext cx="101520" cy="694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7F27660-4B43-979E-E162-618760D7AD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25215" y="2565698"/>
                  <a:ext cx="113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6676C29-1474-AC22-E50F-66BD306441F8}"/>
                    </a:ext>
                  </a:extLst>
                </p14:cNvPr>
                <p14:cNvContentPartPr/>
                <p14:nvPr/>
              </p14:nvContentPartPr>
              <p14:xfrm>
                <a:off x="2645815" y="2562098"/>
                <a:ext cx="155880" cy="799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6676C29-1474-AC22-E50F-66BD306441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9695" y="2555978"/>
                  <a:ext cx="168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7060B7C-4B1E-1FE3-9047-288489B6F8A1}"/>
                    </a:ext>
                  </a:extLst>
                </p14:cNvPr>
                <p14:cNvContentPartPr/>
                <p14:nvPr/>
              </p14:nvContentPartPr>
              <p14:xfrm>
                <a:off x="2272135" y="2744618"/>
                <a:ext cx="342360" cy="234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7060B7C-4B1E-1FE3-9047-288489B6F8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66015" y="2738498"/>
                  <a:ext cx="35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D28AF24-5485-9D41-786C-CCEE566F48EC}"/>
                    </a:ext>
                  </a:extLst>
                </p14:cNvPr>
                <p14:cNvContentPartPr/>
                <p14:nvPr/>
              </p14:nvContentPartPr>
              <p14:xfrm>
                <a:off x="2314255" y="2772698"/>
                <a:ext cx="353880" cy="2473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D28AF24-5485-9D41-786C-CCEE566F48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08135" y="2766578"/>
                  <a:ext cx="366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CAAD8FD-4C89-B5B9-C522-DC169A785EFB}"/>
                    </a:ext>
                  </a:extLst>
                </p14:cNvPr>
                <p14:cNvContentPartPr/>
                <p14:nvPr/>
              </p14:nvContentPartPr>
              <p14:xfrm>
                <a:off x="2625295" y="2771978"/>
                <a:ext cx="49680" cy="2656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CAAD8FD-4C89-B5B9-C522-DC169A785E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9175" y="2765858"/>
                  <a:ext cx="61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8030E76-2B06-8387-1688-2637534B3A73}"/>
                    </a:ext>
                  </a:extLst>
                </p14:cNvPr>
                <p14:cNvContentPartPr/>
                <p14:nvPr/>
              </p14:nvContentPartPr>
              <p14:xfrm>
                <a:off x="2096815" y="3052058"/>
                <a:ext cx="281880" cy="1836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8030E76-2B06-8387-1688-2637534B3A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90695" y="3045938"/>
                  <a:ext cx="294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33BB28F-DF82-31E1-DCE8-6E1DDD1FF4D5}"/>
                    </a:ext>
                  </a:extLst>
                </p14:cNvPr>
                <p14:cNvContentPartPr/>
                <p14:nvPr/>
              </p14:nvContentPartPr>
              <p14:xfrm>
                <a:off x="2099335" y="3115058"/>
                <a:ext cx="126360" cy="150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33BB28F-DF82-31E1-DCE8-6E1DDD1FF4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93215" y="3108938"/>
                  <a:ext cx="138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3C058F7-2DBB-911C-D075-D8F40D35C34B}"/>
                    </a:ext>
                  </a:extLst>
                </p14:cNvPr>
                <p14:cNvContentPartPr/>
                <p14:nvPr/>
              </p14:nvContentPartPr>
              <p14:xfrm>
                <a:off x="993775" y="2130458"/>
                <a:ext cx="919800" cy="11062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3C058F7-2DBB-911C-D075-D8F40D35C3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7655" y="2124338"/>
                  <a:ext cx="932040" cy="11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8C3963B-9182-4DAF-5015-A34769C2DBBA}"/>
                    </a:ext>
                  </a:extLst>
                </p14:cNvPr>
                <p14:cNvContentPartPr/>
                <p14:nvPr/>
              </p14:nvContentPartPr>
              <p14:xfrm>
                <a:off x="909175" y="2100938"/>
                <a:ext cx="295200" cy="1850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8C3963B-9182-4DAF-5015-A34769C2DB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3055" y="2094818"/>
                  <a:ext cx="307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F1FCF63-5511-E59E-37BC-AD6018E53B97}"/>
                    </a:ext>
                  </a:extLst>
                </p14:cNvPr>
                <p14:cNvContentPartPr/>
                <p14:nvPr/>
              </p14:nvContentPartPr>
              <p14:xfrm>
                <a:off x="1316335" y="2177258"/>
                <a:ext cx="3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F1FCF63-5511-E59E-37BC-AD6018E53B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10215" y="21711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A59D0C3-940F-BFF4-2C8D-AF9E1E0F9E9F}"/>
                    </a:ext>
                  </a:extLst>
                </p14:cNvPr>
                <p14:cNvContentPartPr/>
                <p14:nvPr/>
              </p14:nvContentPartPr>
              <p14:xfrm>
                <a:off x="577255" y="426578"/>
                <a:ext cx="159120" cy="3430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A59D0C3-940F-BFF4-2C8D-AF9E1E0F9E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1135" y="420458"/>
                  <a:ext cx="171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CBE567D-20AF-2793-C317-E79181C9761D}"/>
                    </a:ext>
                  </a:extLst>
                </p14:cNvPr>
                <p14:cNvContentPartPr/>
                <p14:nvPr/>
              </p14:nvContentPartPr>
              <p14:xfrm>
                <a:off x="751495" y="508298"/>
                <a:ext cx="68040" cy="2808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CBE567D-20AF-2793-C317-E79181C976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5375" y="502178"/>
                  <a:ext cx="80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1DDDD5-7579-6DC6-0DC2-6E84A570550D}"/>
                    </a:ext>
                  </a:extLst>
                </p14:cNvPr>
                <p14:cNvContentPartPr/>
                <p14:nvPr/>
              </p14:nvContentPartPr>
              <p14:xfrm>
                <a:off x="624775" y="656618"/>
                <a:ext cx="180360" cy="37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1DDDD5-7579-6DC6-0DC2-6E84A57055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8655" y="650498"/>
                  <a:ext cx="192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F2EF300-A664-53C7-1B31-45409AAD836B}"/>
                    </a:ext>
                  </a:extLst>
                </p14:cNvPr>
                <p14:cNvContentPartPr/>
                <p14:nvPr/>
              </p14:nvContentPartPr>
              <p14:xfrm>
                <a:off x="754735" y="595058"/>
                <a:ext cx="198000" cy="4176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F2EF300-A664-53C7-1B31-45409AAD83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8615" y="588938"/>
                  <a:ext cx="2102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FF9003-C402-F1C4-B9D4-EC3CDE346AD3}"/>
                    </a:ext>
                  </a:extLst>
                </p14:cNvPr>
                <p14:cNvContentPartPr/>
                <p14:nvPr/>
              </p14:nvContentPartPr>
              <p14:xfrm>
                <a:off x="1028335" y="678938"/>
                <a:ext cx="171720" cy="1364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FF9003-C402-F1C4-B9D4-EC3CDE346A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2215" y="672818"/>
                  <a:ext cx="183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26675E6-656B-77BB-371A-929A0100B4B3}"/>
                    </a:ext>
                  </a:extLst>
                </p14:cNvPr>
                <p14:cNvContentPartPr/>
                <p14:nvPr/>
              </p14:nvContentPartPr>
              <p14:xfrm>
                <a:off x="1277095" y="692258"/>
                <a:ext cx="126360" cy="871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26675E6-656B-77BB-371A-929A0100B4B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70975" y="686138"/>
                  <a:ext cx="138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3FCA5E8-5B67-D541-D7DB-6E50CBFE915F}"/>
                    </a:ext>
                  </a:extLst>
                </p14:cNvPr>
                <p14:cNvContentPartPr/>
                <p14:nvPr/>
              </p14:nvContentPartPr>
              <p14:xfrm>
                <a:off x="1283575" y="685778"/>
                <a:ext cx="219240" cy="221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3FCA5E8-5B67-D541-D7DB-6E50CBFE91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77455" y="679658"/>
                  <a:ext cx="231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47AD87-2E97-6E4B-BC39-BF8BCF1D2335}"/>
                    </a:ext>
                  </a:extLst>
                </p14:cNvPr>
                <p14:cNvContentPartPr/>
                <p14:nvPr/>
              </p14:nvContentPartPr>
              <p14:xfrm>
                <a:off x="297175" y="59018"/>
                <a:ext cx="1722600" cy="1076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47AD87-2E97-6E4B-BC39-BF8BCF1D23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1055" y="52898"/>
                  <a:ext cx="173484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F96111C-DE12-2413-C3D8-04B48EC02BBA}"/>
                    </a:ext>
                  </a:extLst>
                </p14:cNvPr>
                <p14:cNvContentPartPr/>
                <p14:nvPr/>
              </p14:nvContentPartPr>
              <p14:xfrm>
                <a:off x="335695" y="1235498"/>
                <a:ext cx="1586160" cy="74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F96111C-DE12-2413-C3D8-04B48EC02BB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9575" y="1229378"/>
                  <a:ext cx="1598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F24CB41-56BA-D3D1-3F4C-0BBBEEFBA36E}"/>
                    </a:ext>
                  </a:extLst>
                </p14:cNvPr>
                <p14:cNvContentPartPr/>
                <p14:nvPr/>
              </p14:nvContentPartPr>
              <p14:xfrm>
                <a:off x="2035615" y="288338"/>
                <a:ext cx="18360" cy="953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F24CB41-56BA-D3D1-3F4C-0BBBEEFBA3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29495" y="282218"/>
                  <a:ext cx="3060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0ABBF28-8AD4-0EDC-BD79-ED86D1F2C6AB}"/>
                    </a:ext>
                  </a:extLst>
                </p14:cNvPr>
                <p14:cNvContentPartPr/>
                <p14:nvPr/>
              </p14:nvContentPartPr>
              <p14:xfrm>
                <a:off x="482935" y="1387778"/>
                <a:ext cx="137520" cy="246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0ABBF28-8AD4-0EDC-BD79-ED86D1F2C6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6815" y="1381658"/>
                  <a:ext cx="149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E14BDA4-5663-3D76-AAFA-6A046F8BC56B}"/>
                    </a:ext>
                  </a:extLst>
                </p14:cNvPr>
                <p14:cNvContentPartPr/>
                <p14:nvPr/>
              </p14:nvContentPartPr>
              <p14:xfrm>
                <a:off x="604615" y="1421258"/>
                <a:ext cx="16200" cy="1468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E14BDA4-5663-3D76-AAFA-6A046F8BC5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8495" y="1415138"/>
                  <a:ext cx="28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EFC25CD-E8A4-E4FA-26B9-A4317B8B8533}"/>
                    </a:ext>
                  </a:extLst>
                </p14:cNvPr>
                <p14:cNvContentPartPr/>
                <p14:nvPr/>
              </p14:nvContentPartPr>
              <p14:xfrm>
                <a:off x="494815" y="1544018"/>
                <a:ext cx="219240" cy="184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EFC25CD-E8A4-E4FA-26B9-A4317B8B85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8695" y="1537898"/>
                  <a:ext cx="231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AA7F703-7353-0EF7-C564-DFECD49DA753}"/>
                    </a:ext>
                  </a:extLst>
                </p14:cNvPr>
                <p14:cNvContentPartPr/>
                <p14:nvPr/>
              </p14:nvContentPartPr>
              <p14:xfrm>
                <a:off x="752935" y="1469138"/>
                <a:ext cx="163800" cy="133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AA7F703-7353-0EF7-C564-DFECD49DA7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6815" y="1463018"/>
                  <a:ext cx="176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D5FA7BB-4179-91D4-0F0C-96E3C2401438}"/>
                    </a:ext>
                  </a:extLst>
                </p14:cNvPr>
                <p14:cNvContentPartPr/>
                <p14:nvPr/>
              </p14:nvContentPartPr>
              <p14:xfrm>
                <a:off x="925015" y="1470578"/>
                <a:ext cx="140760" cy="202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D5FA7BB-4179-91D4-0F0C-96E3C24014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895" y="1464458"/>
                  <a:ext cx="153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11732D8-696F-7536-0AE2-5A4AAD24C3B9}"/>
                    </a:ext>
                  </a:extLst>
                </p14:cNvPr>
                <p14:cNvContentPartPr/>
                <p14:nvPr/>
              </p14:nvContentPartPr>
              <p14:xfrm>
                <a:off x="1066135" y="1438898"/>
                <a:ext cx="236160" cy="171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11732D8-696F-7536-0AE2-5A4AAD24C3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0015" y="1432778"/>
                  <a:ext cx="248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69B4B28-D841-6473-0BCA-3A4006964104}"/>
                    </a:ext>
                  </a:extLst>
                </p14:cNvPr>
                <p14:cNvContentPartPr/>
                <p14:nvPr/>
              </p14:nvContentPartPr>
              <p14:xfrm>
                <a:off x="1235695" y="1594418"/>
                <a:ext cx="81720" cy="108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69B4B28-D841-6473-0BCA-3A40069641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29575" y="1588298"/>
                  <a:ext cx="93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9A4C225-683F-E103-55DB-4DF51104D5ED}"/>
                    </a:ext>
                  </a:extLst>
                </p14:cNvPr>
                <p14:cNvContentPartPr/>
                <p14:nvPr/>
              </p14:nvContentPartPr>
              <p14:xfrm>
                <a:off x="1349815" y="1488218"/>
                <a:ext cx="177120" cy="1375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9A4C225-683F-E103-55DB-4DF51104D5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3695" y="1482098"/>
                  <a:ext cx="189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F4C2898-D9A4-5902-8F55-D2F810228D17}"/>
                    </a:ext>
                  </a:extLst>
                </p14:cNvPr>
                <p14:cNvContentPartPr/>
                <p14:nvPr/>
              </p14:nvContentPartPr>
              <p14:xfrm>
                <a:off x="1515415" y="1446098"/>
                <a:ext cx="140760" cy="252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F4C2898-D9A4-5902-8F55-D2F810228D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09295" y="1439978"/>
                  <a:ext cx="153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00B355B-6429-CA43-FBCD-57D98964F712}"/>
                    </a:ext>
                  </a:extLst>
                </p14:cNvPr>
                <p14:cNvContentPartPr/>
                <p14:nvPr/>
              </p14:nvContentPartPr>
              <p14:xfrm>
                <a:off x="1740775" y="1701698"/>
                <a:ext cx="36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00B355B-6429-CA43-FBCD-57D98964F7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655" y="16955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B2DE30E-F665-B884-697C-FAFEE278A1AA}"/>
                    </a:ext>
                  </a:extLst>
                </p14:cNvPr>
                <p14:cNvContentPartPr/>
                <p14:nvPr/>
              </p14:nvContentPartPr>
              <p14:xfrm>
                <a:off x="523615" y="1047578"/>
                <a:ext cx="662400" cy="853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B2DE30E-F665-B884-697C-FAFEE278A1A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7495" y="1041458"/>
                  <a:ext cx="674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452A691-9D69-F2BA-8116-0730685A6792}"/>
                    </a:ext>
                  </a:extLst>
                </p14:cNvPr>
                <p14:cNvContentPartPr/>
                <p14:nvPr/>
              </p14:nvContentPartPr>
              <p14:xfrm>
                <a:off x="1311655" y="1119578"/>
                <a:ext cx="36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452A691-9D69-F2BA-8116-0730685A67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05535" y="11134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AD3065C-4876-371C-93A6-8A35FC38BC88}"/>
                    </a:ext>
                  </a:extLst>
                </p14:cNvPr>
                <p14:cNvContentPartPr/>
                <p14:nvPr/>
              </p14:nvContentPartPr>
              <p14:xfrm>
                <a:off x="414895" y="1974938"/>
                <a:ext cx="153720" cy="10321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AD3065C-4876-371C-93A6-8A35FC38BC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8775" y="1968818"/>
                  <a:ext cx="16596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7F97CC01-7686-B592-7807-4A69585F8474}"/>
                    </a:ext>
                  </a:extLst>
                </p14:cNvPr>
                <p14:cNvContentPartPr/>
                <p14:nvPr/>
              </p14:nvContentPartPr>
              <p14:xfrm>
                <a:off x="330655" y="2902298"/>
                <a:ext cx="180000" cy="1231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F97CC01-7686-B592-7807-4A69585F84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4535" y="2896178"/>
                  <a:ext cx="192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6354722-84D8-E377-1679-22541F7F8B79}"/>
                    </a:ext>
                  </a:extLst>
                </p14:cNvPr>
                <p14:cNvContentPartPr/>
                <p14:nvPr/>
              </p14:nvContentPartPr>
              <p14:xfrm>
                <a:off x="191335" y="3109658"/>
                <a:ext cx="50760" cy="207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6354722-84D8-E377-1679-22541F7F8B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5215" y="3103538"/>
                  <a:ext cx="63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BFDF2A81-697F-45A5-51FE-42F3622A2E12}"/>
                    </a:ext>
                  </a:extLst>
                </p14:cNvPr>
                <p14:cNvContentPartPr/>
                <p14:nvPr/>
              </p14:nvContentPartPr>
              <p14:xfrm>
                <a:off x="211135" y="3245018"/>
                <a:ext cx="129240" cy="324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BFDF2A81-697F-45A5-51FE-42F3622A2E1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5015" y="3238898"/>
                  <a:ext cx="141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C6D56F1D-D3C5-CDD5-15AB-0472583CE55B}"/>
                    </a:ext>
                  </a:extLst>
                </p14:cNvPr>
                <p14:cNvContentPartPr/>
                <p14:nvPr/>
              </p14:nvContentPartPr>
              <p14:xfrm>
                <a:off x="362695" y="3146018"/>
                <a:ext cx="205920" cy="1821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C6D56F1D-D3C5-CDD5-15AB-0472583CE5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6575" y="3139898"/>
                  <a:ext cx="218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10F224F5-ABD2-7BBB-F861-30653312AD18}"/>
                    </a:ext>
                  </a:extLst>
                </p14:cNvPr>
                <p14:cNvContentPartPr/>
                <p14:nvPr/>
              </p14:nvContentPartPr>
              <p14:xfrm>
                <a:off x="505975" y="3168698"/>
                <a:ext cx="27360" cy="1303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10F224F5-ABD2-7BBB-F861-30653312AD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855" y="3162578"/>
                  <a:ext cx="39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665548B-D8FA-2934-EA36-9501F22983F1}"/>
                    </a:ext>
                  </a:extLst>
                </p14:cNvPr>
                <p14:cNvContentPartPr/>
                <p14:nvPr/>
              </p14:nvContentPartPr>
              <p14:xfrm>
                <a:off x="626935" y="3144578"/>
                <a:ext cx="18720" cy="2250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665548B-D8FA-2934-EA36-9501F22983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0815" y="3138458"/>
                  <a:ext cx="30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C8D4A32-4C71-B8AE-B004-97C160A71B37}"/>
                    </a:ext>
                  </a:extLst>
                </p14:cNvPr>
                <p14:cNvContentPartPr/>
                <p14:nvPr/>
              </p14:nvContentPartPr>
              <p14:xfrm>
                <a:off x="619015" y="3171938"/>
                <a:ext cx="172440" cy="1616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C8D4A32-4C71-B8AE-B004-97C160A71B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2895" y="3165818"/>
                  <a:ext cx="184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4BF8FF9-325C-7E47-5B1E-819BC7375A5A}"/>
                    </a:ext>
                  </a:extLst>
                </p14:cNvPr>
                <p14:cNvContentPartPr/>
                <p14:nvPr/>
              </p14:nvContentPartPr>
              <p14:xfrm>
                <a:off x="823855" y="3195698"/>
                <a:ext cx="145440" cy="1137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4BF8FF9-325C-7E47-5B1E-819BC7375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7735" y="3189578"/>
                  <a:ext cx="157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CD844F4-EDC0-D44E-0EFD-5FB9D1B89FC9}"/>
                    </a:ext>
                  </a:extLst>
                </p14:cNvPr>
                <p14:cNvContentPartPr/>
                <p14:nvPr/>
              </p14:nvContentPartPr>
              <p14:xfrm>
                <a:off x="1001695" y="3146378"/>
                <a:ext cx="85680" cy="2109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CD844F4-EDC0-D44E-0EFD-5FB9D1B89FC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5575" y="3140258"/>
                  <a:ext cx="97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5E8943D-3E22-B2F5-8B45-8CEEFE18CA8B}"/>
                    </a:ext>
                  </a:extLst>
                </p14:cNvPr>
                <p14:cNvContentPartPr/>
                <p14:nvPr/>
              </p14:nvContentPartPr>
              <p14:xfrm>
                <a:off x="1015735" y="3133418"/>
                <a:ext cx="191520" cy="18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5E8943D-3E22-B2F5-8B45-8CEEFE18CA8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9615" y="3127298"/>
                  <a:ext cx="203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2C4B22A-B4E8-8C6C-5410-157FA4FEA8FB}"/>
                    </a:ext>
                  </a:extLst>
                </p14:cNvPr>
                <p14:cNvContentPartPr/>
                <p14:nvPr/>
              </p14:nvContentPartPr>
              <p14:xfrm>
                <a:off x="1280335" y="3235298"/>
                <a:ext cx="10080" cy="11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2C4B22A-B4E8-8C6C-5410-157FA4FEA8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74215" y="3229178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979D755B-820A-8195-8CEF-37F9F232CC7C}"/>
                  </a:ext>
                </a:extLst>
              </p14:cNvPr>
              <p14:cNvContentPartPr/>
              <p14:nvPr/>
            </p14:nvContentPartPr>
            <p14:xfrm>
              <a:off x="324175" y="3524738"/>
              <a:ext cx="611640" cy="900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979D755B-820A-8195-8CEF-37F9F232CC7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8055" y="3518618"/>
                <a:ext cx="6238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그룹 95">
            <a:extLst>
              <a:ext uri="{FF2B5EF4-FFF2-40B4-BE49-F238E27FC236}">
                <a16:creationId xmlns:a16="http://schemas.microsoft.com/office/drawing/2014/main" id="{F6938639-DCBB-8D00-09A4-49827A88A94B}"/>
              </a:ext>
            </a:extLst>
          </p:cNvPr>
          <p:cNvGrpSpPr/>
          <p:nvPr/>
        </p:nvGrpSpPr>
        <p:grpSpPr>
          <a:xfrm>
            <a:off x="137335" y="3711218"/>
            <a:ext cx="561240" cy="614520"/>
            <a:chOff x="137335" y="3711218"/>
            <a:chExt cx="56124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F992C2F8-2BD8-EB80-DD94-0835FD1D13CD}"/>
                    </a:ext>
                  </a:extLst>
                </p14:cNvPr>
                <p14:cNvContentPartPr/>
                <p14:nvPr/>
              </p14:nvContentPartPr>
              <p14:xfrm>
                <a:off x="137335" y="3711218"/>
                <a:ext cx="16920" cy="5248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F992C2F8-2BD8-EB80-DD94-0835FD1D13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1215" y="3705098"/>
                  <a:ext cx="291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4481BA8-9186-D57D-5909-D7D539F6387C}"/>
                    </a:ext>
                  </a:extLst>
                </p14:cNvPr>
                <p14:cNvContentPartPr/>
                <p14:nvPr/>
              </p14:nvContentPartPr>
              <p14:xfrm>
                <a:off x="146695" y="3715898"/>
                <a:ext cx="551880" cy="5796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4481BA8-9186-D57D-5909-D7D539F638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0575" y="3709778"/>
                  <a:ext cx="5641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565CDC6-CE90-A44D-5DA2-394D28B20370}"/>
                    </a:ext>
                  </a:extLst>
                </p14:cNvPr>
                <p14:cNvContentPartPr/>
                <p14:nvPr/>
              </p14:nvContentPartPr>
              <p14:xfrm>
                <a:off x="224095" y="3910298"/>
                <a:ext cx="232920" cy="162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565CDC6-CE90-A44D-5DA2-394D28B2037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7975" y="3904178"/>
                  <a:ext cx="245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67103D40-FE56-AA7C-E41E-F8917EB4FAFC}"/>
                    </a:ext>
                  </a:extLst>
                </p14:cNvPr>
                <p14:cNvContentPartPr/>
                <p14:nvPr/>
              </p14:nvContentPartPr>
              <p14:xfrm>
                <a:off x="259735" y="3986618"/>
                <a:ext cx="185040" cy="108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67103D40-FE56-AA7C-E41E-F8917EB4FA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3615" y="3980498"/>
                  <a:ext cx="197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D56E41BA-154F-6E70-DEB5-1752B8C4951F}"/>
                    </a:ext>
                  </a:extLst>
                </p14:cNvPr>
                <p14:cNvContentPartPr/>
                <p14:nvPr/>
              </p14:nvContentPartPr>
              <p14:xfrm>
                <a:off x="297895" y="4040258"/>
                <a:ext cx="133560" cy="172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D56E41BA-154F-6E70-DEB5-1752B8C495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1775" y="4034138"/>
                  <a:ext cx="145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409ABEA-D327-AF29-C125-6C2B1F1D730D}"/>
                    </a:ext>
                  </a:extLst>
                </p14:cNvPr>
                <p14:cNvContentPartPr/>
                <p14:nvPr/>
              </p14:nvContentPartPr>
              <p14:xfrm>
                <a:off x="285295" y="4107938"/>
                <a:ext cx="157320" cy="68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409ABEA-D327-AF29-C125-6C2B1F1D73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9175" y="4101818"/>
                  <a:ext cx="1695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CBFA040-2962-D4B7-4E8C-E140AC42B318}"/>
                    </a:ext>
                  </a:extLst>
                </p14:cNvPr>
                <p14:cNvContentPartPr/>
                <p14:nvPr/>
              </p14:nvContentPartPr>
              <p14:xfrm>
                <a:off x="279895" y="4150058"/>
                <a:ext cx="146160" cy="82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CBFA040-2962-D4B7-4E8C-E140AC42B31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3775" y="4143938"/>
                  <a:ext cx="158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DA87E99A-B6B9-DF37-A6F4-63F45B20B2F0}"/>
                    </a:ext>
                  </a:extLst>
                </p14:cNvPr>
                <p14:cNvContentPartPr/>
                <p14:nvPr/>
              </p14:nvContentPartPr>
              <p14:xfrm>
                <a:off x="158575" y="4309538"/>
                <a:ext cx="360" cy="36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DA87E99A-B6B9-DF37-A6F4-63F45B20B2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2455" y="43034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DB72C6B-3004-9F2C-ABC1-403F6D3F5C43}"/>
                    </a:ext>
                  </a:extLst>
                </p14:cNvPr>
                <p14:cNvContentPartPr/>
                <p14:nvPr/>
              </p14:nvContentPartPr>
              <p14:xfrm>
                <a:off x="216175" y="4325378"/>
                <a:ext cx="360" cy="3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DB72C6B-3004-9F2C-ABC1-403F6D3F5C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0055" y="43192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012FBF12-5291-3167-D5AC-651F684DA294}"/>
              </a:ext>
            </a:extLst>
          </p:cNvPr>
          <p:cNvGrpSpPr/>
          <p:nvPr/>
        </p:nvGrpSpPr>
        <p:grpSpPr>
          <a:xfrm>
            <a:off x="134815" y="4456058"/>
            <a:ext cx="1192680" cy="765000"/>
            <a:chOff x="134815" y="4456058"/>
            <a:chExt cx="1192680" cy="76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7605918-969E-3358-6E4A-9D9E6291CF60}"/>
                    </a:ext>
                  </a:extLst>
                </p14:cNvPr>
                <p14:cNvContentPartPr/>
                <p14:nvPr/>
              </p14:nvContentPartPr>
              <p14:xfrm>
                <a:off x="134815" y="4478018"/>
                <a:ext cx="155520" cy="2354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7605918-969E-3358-6E4A-9D9E6291CF6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8695" y="4471898"/>
                  <a:ext cx="167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DAB9BE4-15D5-C06B-E330-F5680E304D0D}"/>
                    </a:ext>
                  </a:extLst>
                </p14:cNvPr>
                <p14:cNvContentPartPr/>
                <p14:nvPr/>
              </p14:nvContentPartPr>
              <p14:xfrm>
                <a:off x="272695" y="4628138"/>
                <a:ext cx="171720" cy="65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DAB9BE4-15D5-C06B-E330-F5680E304D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6575" y="4622018"/>
                  <a:ext cx="183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E8D2E5CF-EEFD-2B10-6A63-7D78DBF402BA}"/>
                    </a:ext>
                  </a:extLst>
                </p14:cNvPr>
                <p14:cNvContentPartPr/>
                <p14:nvPr/>
              </p14:nvContentPartPr>
              <p14:xfrm>
                <a:off x="405535" y="4456058"/>
                <a:ext cx="73800" cy="2685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E8D2E5CF-EEFD-2B10-6A63-7D78DBF402B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9415" y="4449938"/>
                  <a:ext cx="86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CC6E2002-E27C-2623-86A6-4ECA162182D2}"/>
                    </a:ext>
                  </a:extLst>
                </p14:cNvPr>
                <p14:cNvContentPartPr/>
                <p14:nvPr/>
              </p14:nvContentPartPr>
              <p14:xfrm>
                <a:off x="589855" y="4492058"/>
                <a:ext cx="23400" cy="2826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CC6E2002-E27C-2623-86A6-4ECA162182D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3735" y="4485938"/>
                  <a:ext cx="35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A702F4C7-68CE-ED8A-E021-877CB422405D}"/>
                    </a:ext>
                  </a:extLst>
                </p14:cNvPr>
                <p14:cNvContentPartPr/>
                <p14:nvPr/>
              </p14:nvContentPartPr>
              <p14:xfrm>
                <a:off x="569695" y="4475498"/>
                <a:ext cx="119880" cy="1335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A702F4C7-68CE-ED8A-E021-877CB42240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3575" y="4469378"/>
                  <a:ext cx="132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628D2ED-7F0A-7524-D333-159FDE053F20}"/>
                    </a:ext>
                  </a:extLst>
                </p14:cNvPr>
                <p14:cNvContentPartPr/>
                <p14:nvPr/>
              </p14:nvContentPartPr>
              <p14:xfrm>
                <a:off x="677335" y="4609778"/>
                <a:ext cx="100800" cy="80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628D2ED-7F0A-7524-D333-159FDE053F2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1215" y="4603658"/>
                  <a:ext cx="113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1A1E31E0-9410-5B3A-DCFC-756781818A23}"/>
                    </a:ext>
                  </a:extLst>
                </p14:cNvPr>
                <p14:cNvContentPartPr/>
                <p14:nvPr/>
              </p14:nvContentPartPr>
              <p14:xfrm>
                <a:off x="787135" y="4602578"/>
                <a:ext cx="110520" cy="2754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1A1E31E0-9410-5B3A-DCFC-756781818A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1015" y="4596458"/>
                  <a:ext cx="122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A1A4E3F-8CDC-8A62-8B02-1D351CD73CB8}"/>
                    </a:ext>
                  </a:extLst>
                </p14:cNvPr>
                <p14:cNvContentPartPr/>
                <p14:nvPr/>
              </p14:nvContentPartPr>
              <p14:xfrm>
                <a:off x="927535" y="4582418"/>
                <a:ext cx="176400" cy="1278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A1A4E3F-8CDC-8A62-8B02-1D351CD73C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1415" y="4576298"/>
                  <a:ext cx="188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BE5D5255-475A-EA8C-1F5E-D8CFCD6C1952}"/>
                    </a:ext>
                  </a:extLst>
                </p14:cNvPr>
                <p14:cNvContentPartPr/>
                <p14:nvPr/>
              </p14:nvContentPartPr>
              <p14:xfrm>
                <a:off x="136255" y="4887698"/>
                <a:ext cx="142920" cy="2214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BE5D5255-475A-EA8C-1F5E-D8CFCD6C195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0135" y="4881578"/>
                  <a:ext cx="155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FA8F36B-B556-440D-5E4E-83EB6E8CFE5B}"/>
                    </a:ext>
                  </a:extLst>
                </p14:cNvPr>
                <p14:cNvContentPartPr/>
                <p14:nvPr/>
              </p14:nvContentPartPr>
              <p14:xfrm>
                <a:off x="289255" y="4991018"/>
                <a:ext cx="110520" cy="1101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FA8F36B-B556-440D-5E4E-83EB6E8CFE5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3135" y="4984898"/>
                  <a:ext cx="122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1D350498-6868-409C-81AA-D7EDAAB13619}"/>
                    </a:ext>
                  </a:extLst>
                </p14:cNvPr>
                <p14:cNvContentPartPr/>
                <p14:nvPr/>
              </p14:nvContentPartPr>
              <p14:xfrm>
                <a:off x="409495" y="4848098"/>
                <a:ext cx="68400" cy="2775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1D350498-6868-409C-81AA-D7EDAAB1361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3375" y="4841978"/>
                  <a:ext cx="80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F3B0A9A-B842-8A36-F0A3-44ABCBE1FDD2}"/>
                    </a:ext>
                  </a:extLst>
                </p14:cNvPr>
                <p14:cNvContentPartPr/>
                <p14:nvPr/>
              </p14:nvContentPartPr>
              <p14:xfrm>
                <a:off x="574015" y="4985618"/>
                <a:ext cx="93600" cy="1735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F3B0A9A-B842-8A36-F0A3-44ABCBE1FD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7895" y="4979498"/>
                  <a:ext cx="105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31B1D5E-08B2-3EE8-014E-7BF06B5D927F}"/>
                    </a:ext>
                  </a:extLst>
                </p14:cNvPr>
                <p14:cNvContentPartPr/>
                <p14:nvPr/>
              </p14:nvContentPartPr>
              <p14:xfrm>
                <a:off x="721255" y="5051858"/>
                <a:ext cx="8280" cy="8964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31B1D5E-08B2-3EE8-014E-7BF06B5D92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135" y="5045738"/>
                  <a:ext cx="20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7CDA2B2-6486-80E9-8CAA-FACF6C0D2EEA}"/>
                    </a:ext>
                  </a:extLst>
                </p14:cNvPr>
                <p14:cNvContentPartPr/>
                <p14:nvPr/>
              </p14:nvContentPartPr>
              <p14:xfrm>
                <a:off x="700375" y="4953938"/>
                <a:ext cx="37080" cy="3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7CDA2B2-6486-80E9-8CAA-FACF6C0D2EE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4255" y="4947818"/>
                  <a:ext cx="49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BDBFB065-7D7A-FEAC-64A2-B7D856591A2C}"/>
                    </a:ext>
                  </a:extLst>
                </p14:cNvPr>
                <p14:cNvContentPartPr/>
                <p14:nvPr/>
              </p14:nvContentPartPr>
              <p14:xfrm>
                <a:off x="772015" y="4910378"/>
                <a:ext cx="111960" cy="2376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BDBFB065-7D7A-FEAC-64A2-B7D856591A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5895" y="4904258"/>
                  <a:ext cx="124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01172A5-4CE7-F415-AFED-855A445420A1}"/>
                    </a:ext>
                  </a:extLst>
                </p14:cNvPr>
                <p14:cNvContentPartPr/>
                <p14:nvPr/>
              </p14:nvContentPartPr>
              <p14:xfrm>
                <a:off x="884335" y="4988498"/>
                <a:ext cx="134280" cy="1724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01172A5-4CE7-F415-AFED-855A445420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8215" y="4982378"/>
                  <a:ext cx="146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F5CE1C6F-5C94-751D-A1AB-6C299FDAD1CB}"/>
                    </a:ext>
                  </a:extLst>
                </p14:cNvPr>
                <p14:cNvContentPartPr/>
                <p14:nvPr/>
              </p14:nvContentPartPr>
              <p14:xfrm>
                <a:off x="1084495" y="5220698"/>
                <a:ext cx="360" cy="3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F5CE1C6F-5C94-751D-A1AB-6C299FDAD1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8375" y="52145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9D6C2AFB-9A97-8404-F3D7-0453B7FA073F}"/>
                    </a:ext>
                  </a:extLst>
                </p14:cNvPr>
                <p14:cNvContentPartPr/>
                <p14:nvPr/>
              </p14:nvContentPartPr>
              <p14:xfrm>
                <a:off x="1206535" y="4503938"/>
                <a:ext cx="97200" cy="22500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9D6C2AFB-9A97-8404-F3D7-0453B7FA073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00415" y="4497818"/>
                  <a:ext cx="109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40B70BD8-9BA7-6DA8-3934-C4AE4D7F2368}"/>
                    </a:ext>
                  </a:extLst>
                </p14:cNvPr>
                <p14:cNvContentPartPr/>
                <p14:nvPr/>
              </p14:nvContentPartPr>
              <p14:xfrm>
                <a:off x="1218415" y="4562978"/>
                <a:ext cx="106200" cy="1476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40B70BD8-9BA7-6DA8-3934-C4AE4D7F236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12295" y="4556858"/>
                  <a:ext cx="118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B4459836-AB81-47B9-0460-BA5B2544C866}"/>
                    </a:ext>
                  </a:extLst>
                </p14:cNvPr>
                <p14:cNvContentPartPr/>
                <p14:nvPr/>
              </p14:nvContentPartPr>
              <p14:xfrm>
                <a:off x="1179895" y="4953938"/>
                <a:ext cx="125640" cy="2044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B4459836-AB81-47B9-0460-BA5B2544C86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73775" y="4947818"/>
                  <a:ext cx="137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33E4494-4971-8F5A-257C-B863BC54142F}"/>
                    </a:ext>
                  </a:extLst>
                </p14:cNvPr>
                <p14:cNvContentPartPr/>
                <p14:nvPr/>
              </p14:nvContentPartPr>
              <p14:xfrm>
                <a:off x="1224535" y="4997858"/>
                <a:ext cx="102960" cy="1605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33E4494-4971-8F5A-257C-B863BC54142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18415" y="4991738"/>
                  <a:ext cx="1152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D91A9BF-2125-73E4-4031-AB626403F74A}"/>
              </a:ext>
            </a:extLst>
          </p:cNvPr>
          <p:cNvGrpSpPr/>
          <p:nvPr/>
        </p:nvGrpSpPr>
        <p:grpSpPr>
          <a:xfrm>
            <a:off x="111775" y="5321858"/>
            <a:ext cx="433440" cy="428040"/>
            <a:chOff x="111775" y="5321858"/>
            <a:chExt cx="43344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E0687B69-4ABE-91AF-D152-8D107B1531C1}"/>
                    </a:ext>
                  </a:extLst>
                </p14:cNvPr>
                <p14:cNvContentPartPr/>
                <p14:nvPr/>
              </p14:nvContentPartPr>
              <p14:xfrm>
                <a:off x="111775" y="5321858"/>
                <a:ext cx="195480" cy="3664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E0687B69-4ABE-91AF-D152-8D107B1531C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5655" y="5315738"/>
                  <a:ext cx="2077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AD4A287-21BF-EBFA-53BB-CED9986E1784}"/>
                    </a:ext>
                  </a:extLst>
                </p14:cNvPr>
                <p14:cNvContentPartPr/>
                <p14:nvPr/>
              </p14:nvContentPartPr>
              <p14:xfrm>
                <a:off x="313375" y="5595818"/>
                <a:ext cx="147600" cy="1342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AD4A287-21BF-EBFA-53BB-CED9986E178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255" y="5589698"/>
                  <a:ext cx="159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99C2FC9-9551-AF8A-6871-0C203FBC9DEC}"/>
                    </a:ext>
                  </a:extLst>
                </p14:cNvPr>
                <p14:cNvContentPartPr/>
                <p14:nvPr/>
              </p14:nvContentPartPr>
              <p14:xfrm>
                <a:off x="471775" y="5415458"/>
                <a:ext cx="73440" cy="3344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99C2FC9-9551-AF8A-6871-0C203FBC9DE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65655" y="5409338"/>
                  <a:ext cx="8568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752197E-463D-EE2E-4CE8-73F68C3C46EA}"/>
              </a:ext>
            </a:extLst>
          </p:cNvPr>
          <p:cNvGrpSpPr/>
          <p:nvPr/>
        </p:nvGrpSpPr>
        <p:grpSpPr>
          <a:xfrm>
            <a:off x="725935" y="5433458"/>
            <a:ext cx="1360440" cy="433080"/>
            <a:chOff x="725935" y="5433458"/>
            <a:chExt cx="136044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73D51CB-69A9-D106-60A0-815202067F23}"/>
                    </a:ext>
                  </a:extLst>
                </p14:cNvPr>
                <p14:cNvContentPartPr/>
                <p14:nvPr/>
              </p14:nvContentPartPr>
              <p14:xfrm>
                <a:off x="725935" y="5470178"/>
                <a:ext cx="58680" cy="2894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73D51CB-69A9-D106-60A0-815202067F2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19815" y="5464058"/>
                  <a:ext cx="70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3FE98AD-2633-056C-3EE3-682DD2B53FC2}"/>
                    </a:ext>
                  </a:extLst>
                </p14:cNvPr>
                <p14:cNvContentPartPr/>
                <p14:nvPr/>
              </p14:nvContentPartPr>
              <p14:xfrm>
                <a:off x="800815" y="5491778"/>
                <a:ext cx="56160" cy="22644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3FE98AD-2633-056C-3EE3-682DD2B53FC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94695" y="5485658"/>
                  <a:ext cx="68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0198B322-7587-AF5B-3662-590656FD6B2F}"/>
                    </a:ext>
                  </a:extLst>
                </p14:cNvPr>
                <p14:cNvContentPartPr/>
                <p14:nvPr/>
              </p14:nvContentPartPr>
              <p14:xfrm>
                <a:off x="777775" y="5581778"/>
                <a:ext cx="181080" cy="2847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0198B322-7587-AF5B-3662-590656FD6B2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1655" y="5575658"/>
                  <a:ext cx="193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36054B98-F810-9E69-D4C3-4687EF5C0CCB}"/>
                    </a:ext>
                  </a:extLst>
                </p14:cNvPr>
                <p14:cNvContentPartPr/>
                <p14:nvPr/>
              </p14:nvContentPartPr>
              <p14:xfrm>
                <a:off x="918895" y="5578538"/>
                <a:ext cx="145080" cy="1170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36054B98-F810-9E69-D4C3-4687EF5C0CC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2775" y="5572418"/>
                  <a:ext cx="157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E7AF4F89-3A35-0DC6-2B60-E2449BB6289C}"/>
                    </a:ext>
                  </a:extLst>
                </p14:cNvPr>
                <p14:cNvContentPartPr/>
                <p14:nvPr/>
              </p14:nvContentPartPr>
              <p14:xfrm>
                <a:off x="1098895" y="5576018"/>
                <a:ext cx="118440" cy="2894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E7AF4F89-3A35-0DC6-2B60-E2449BB6289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2775" y="5569898"/>
                  <a:ext cx="130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B9DEADD-1877-93E0-0E9E-D0BC3F414730}"/>
                    </a:ext>
                  </a:extLst>
                </p14:cNvPr>
                <p14:cNvContentPartPr/>
                <p14:nvPr/>
              </p14:nvContentPartPr>
              <p14:xfrm>
                <a:off x="1282135" y="5433458"/>
                <a:ext cx="10800" cy="3078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B9DEADD-1877-93E0-0E9E-D0BC3F41473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76015" y="5427338"/>
                  <a:ext cx="230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A657739-1441-F9AC-43AC-96457492A899}"/>
                    </a:ext>
                  </a:extLst>
                </p14:cNvPr>
                <p14:cNvContentPartPr/>
                <p14:nvPr/>
              </p14:nvContentPartPr>
              <p14:xfrm>
                <a:off x="1368175" y="5525978"/>
                <a:ext cx="17280" cy="19080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A657739-1441-F9AC-43AC-96457492A89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62055" y="5519858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20757CFE-A2CC-2621-6D89-F9932FE7B942}"/>
                    </a:ext>
                  </a:extLst>
                </p14:cNvPr>
                <p14:cNvContentPartPr/>
                <p14:nvPr/>
              </p14:nvContentPartPr>
              <p14:xfrm>
                <a:off x="1388695" y="5601578"/>
                <a:ext cx="114120" cy="12456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20757CFE-A2CC-2621-6D89-F9932FE7B94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382575" y="5595458"/>
                  <a:ext cx="12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DB77064E-7AE3-7885-1642-2D233E594AA3}"/>
                    </a:ext>
                  </a:extLst>
                </p14:cNvPr>
                <p14:cNvContentPartPr/>
                <p14:nvPr/>
              </p14:nvContentPartPr>
              <p14:xfrm>
                <a:off x="1514335" y="5638298"/>
                <a:ext cx="114120" cy="8928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B77064E-7AE3-7885-1642-2D233E594AA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508215" y="5632178"/>
                  <a:ext cx="126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D3CDCFF8-3499-1DFA-BD0D-E5E6788ED4C0}"/>
                    </a:ext>
                  </a:extLst>
                </p14:cNvPr>
                <p14:cNvContentPartPr/>
                <p14:nvPr/>
              </p14:nvContentPartPr>
              <p14:xfrm>
                <a:off x="1665175" y="5453618"/>
                <a:ext cx="28080" cy="2966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D3CDCFF8-3499-1DFA-BD0D-E5E6788ED4C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659055" y="5447498"/>
                  <a:ext cx="40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76E3E083-EEE7-B202-8B79-EFB7978247E6}"/>
                    </a:ext>
                  </a:extLst>
                </p14:cNvPr>
                <p14:cNvContentPartPr/>
                <p14:nvPr/>
              </p14:nvContentPartPr>
              <p14:xfrm>
                <a:off x="1630975" y="5597618"/>
                <a:ext cx="152640" cy="1296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76E3E083-EEE7-B202-8B79-EFB7978247E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624855" y="5591498"/>
                  <a:ext cx="164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B2991F0D-B36F-D2DF-6ED3-D81570495A0F}"/>
                    </a:ext>
                  </a:extLst>
                </p14:cNvPr>
                <p14:cNvContentPartPr/>
                <p14:nvPr/>
              </p14:nvContentPartPr>
              <p14:xfrm>
                <a:off x="1758415" y="5572418"/>
                <a:ext cx="360" cy="3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B2991F0D-B36F-D2DF-6ED3-D81570495A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2295" y="55662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A2D04214-BACB-CDB1-70E7-F828062A94EF}"/>
                    </a:ext>
                  </a:extLst>
                </p14:cNvPr>
                <p14:cNvContentPartPr/>
                <p14:nvPr/>
              </p14:nvContentPartPr>
              <p14:xfrm>
                <a:off x="1795495" y="5631098"/>
                <a:ext cx="89640" cy="1076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A2D04214-BACB-CDB1-70E7-F828062A94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89375" y="5624978"/>
                  <a:ext cx="101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CB025C4-76E3-16FA-2F1C-9DDD8BAC2C2C}"/>
                    </a:ext>
                  </a:extLst>
                </p14:cNvPr>
                <p14:cNvContentPartPr/>
                <p14:nvPr/>
              </p14:nvContentPartPr>
              <p14:xfrm>
                <a:off x="1960015" y="5641898"/>
                <a:ext cx="124920" cy="900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CB025C4-76E3-16FA-2F1C-9DDD8BAC2C2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53895" y="5635778"/>
                  <a:ext cx="137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1D961816-467C-AB23-4AC1-A563BF3FECC7}"/>
                    </a:ext>
                  </a:extLst>
                </p14:cNvPr>
                <p14:cNvContentPartPr/>
                <p14:nvPr/>
              </p14:nvContentPartPr>
              <p14:xfrm>
                <a:off x="2086015" y="5800298"/>
                <a:ext cx="360" cy="3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1D961816-467C-AB23-4AC1-A563BF3FEC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9895" y="5794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548E58E-C3C5-4DAF-A4B6-844128EA1621}"/>
              </a:ext>
            </a:extLst>
          </p:cNvPr>
          <p:cNvGrpSpPr/>
          <p:nvPr/>
        </p:nvGrpSpPr>
        <p:grpSpPr>
          <a:xfrm>
            <a:off x="135895" y="6050138"/>
            <a:ext cx="415080" cy="305280"/>
            <a:chOff x="135895" y="6050138"/>
            <a:chExt cx="41508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BCB202F0-823D-02DA-C158-C81B63416401}"/>
                    </a:ext>
                  </a:extLst>
                </p14:cNvPr>
                <p14:cNvContentPartPr/>
                <p14:nvPr/>
              </p14:nvContentPartPr>
              <p14:xfrm>
                <a:off x="135895" y="6050138"/>
                <a:ext cx="174240" cy="24588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BCB202F0-823D-02DA-C158-C81B6341640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29775" y="6044018"/>
                  <a:ext cx="186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EA9C7888-8835-45F1-A6BE-3A727FBD7E42}"/>
                    </a:ext>
                  </a:extLst>
                </p14:cNvPr>
                <p14:cNvContentPartPr/>
                <p14:nvPr/>
              </p14:nvContentPartPr>
              <p14:xfrm>
                <a:off x="344335" y="6196298"/>
                <a:ext cx="100080" cy="1119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EA9C7888-8835-45F1-A6BE-3A727FBD7E4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38215" y="6190178"/>
                  <a:ext cx="112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4C6DB784-A418-AB97-98E8-05A3AA72184A}"/>
                    </a:ext>
                  </a:extLst>
                </p14:cNvPr>
                <p14:cNvContentPartPr/>
                <p14:nvPr/>
              </p14:nvContentPartPr>
              <p14:xfrm>
                <a:off x="486175" y="6059138"/>
                <a:ext cx="64800" cy="29628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4C6DB784-A418-AB97-98E8-05A3AA72184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80055" y="6053018"/>
                  <a:ext cx="7704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9024DF-0CB1-5404-25CD-28BF7D12AB2C}"/>
              </a:ext>
            </a:extLst>
          </p:cNvPr>
          <p:cNvGrpSpPr/>
          <p:nvPr/>
        </p:nvGrpSpPr>
        <p:grpSpPr>
          <a:xfrm>
            <a:off x="729175" y="6094778"/>
            <a:ext cx="482400" cy="353160"/>
            <a:chOff x="729175" y="6094778"/>
            <a:chExt cx="48240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09E06B6E-484C-E525-9360-50355C25F664}"/>
                    </a:ext>
                  </a:extLst>
                </p14:cNvPr>
                <p14:cNvContentPartPr/>
                <p14:nvPr/>
              </p14:nvContentPartPr>
              <p14:xfrm>
                <a:off x="729175" y="6094778"/>
                <a:ext cx="35280" cy="24192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09E06B6E-484C-E525-9360-50355C25F66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3055" y="6088658"/>
                  <a:ext cx="47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AC96F99C-2A2F-A615-C8E5-2FDB1812CC18}"/>
                    </a:ext>
                  </a:extLst>
                </p14:cNvPr>
                <p14:cNvContentPartPr/>
                <p14:nvPr/>
              </p14:nvContentPartPr>
              <p14:xfrm>
                <a:off x="775255" y="6139418"/>
                <a:ext cx="70560" cy="184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AC96F99C-2A2F-A615-C8E5-2FDB1812CC1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69135" y="6133298"/>
                  <a:ext cx="82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0540C2F4-FB03-2D7E-EFF6-A598E3A4F074}"/>
                    </a:ext>
                  </a:extLst>
                </p14:cNvPr>
                <p14:cNvContentPartPr/>
                <p14:nvPr/>
              </p14:nvContentPartPr>
              <p14:xfrm>
                <a:off x="738535" y="6190538"/>
                <a:ext cx="193320" cy="2379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0540C2F4-FB03-2D7E-EFF6-A598E3A4F07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2415" y="6184418"/>
                  <a:ext cx="205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7CB43D4F-76CC-0B20-07E1-E233FCB4561D}"/>
                    </a:ext>
                  </a:extLst>
                </p14:cNvPr>
                <p14:cNvContentPartPr/>
                <p14:nvPr/>
              </p14:nvContentPartPr>
              <p14:xfrm>
                <a:off x="911695" y="6202778"/>
                <a:ext cx="99720" cy="687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7CB43D4F-76CC-0B20-07E1-E233FCB4561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05575" y="6196658"/>
                  <a:ext cx="111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959A337C-E857-5722-4AFC-5CB5D0988625}"/>
                    </a:ext>
                  </a:extLst>
                </p14:cNvPr>
                <p14:cNvContentPartPr/>
                <p14:nvPr/>
              </p14:nvContentPartPr>
              <p14:xfrm>
                <a:off x="1074055" y="6184058"/>
                <a:ext cx="39600" cy="26388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59A337C-E857-5722-4AFC-5CB5D098862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7935" y="6177938"/>
                  <a:ext cx="51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76A1FC43-0B0B-8F47-A7A2-C6E77E7FCEDC}"/>
                    </a:ext>
                  </a:extLst>
                </p14:cNvPr>
                <p14:cNvContentPartPr/>
                <p14:nvPr/>
              </p14:nvContentPartPr>
              <p14:xfrm>
                <a:off x="1056415" y="6191978"/>
                <a:ext cx="155160" cy="9720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76A1FC43-0B0B-8F47-A7A2-C6E77E7FCED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50295" y="6185858"/>
                  <a:ext cx="16740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A72212D8-4742-7F85-4285-98487B1859F5}"/>
                  </a:ext>
                </a:extLst>
              </p14:cNvPr>
              <p14:cNvContentPartPr/>
              <p14:nvPr/>
            </p14:nvContentPartPr>
            <p14:xfrm>
              <a:off x="172255" y="6523178"/>
              <a:ext cx="1058400" cy="8784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A72212D8-4742-7F85-4285-98487B1859F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66135" y="6517058"/>
                <a:ext cx="10706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99D3DBA6-D317-B1FF-D57E-185E4AE3E8FA}"/>
                  </a:ext>
                </a:extLst>
              </p14:cNvPr>
              <p14:cNvContentPartPr/>
              <p14:nvPr/>
            </p14:nvContentPartPr>
            <p14:xfrm>
              <a:off x="1554295" y="6529298"/>
              <a:ext cx="360" cy="36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99D3DBA6-D317-B1FF-D57E-185E4AE3E8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48175" y="652317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649BA25-03B2-2D3D-4534-778BA3F11813}"/>
              </a:ext>
            </a:extLst>
          </p:cNvPr>
          <p:cNvGrpSpPr/>
          <p:nvPr/>
        </p:nvGrpSpPr>
        <p:grpSpPr>
          <a:xfrm>
            <a:off x="2445655" y="5303858"/>
            <a:ext cx="1115280" cy="1362600"/>
            <a:chOff x="2445655" y="5303858"/>
            <a:chExt cx="1115280" cy="13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7234F562-CBC6-5D23-46E2-AB9E51A16AF1}"/>
                    </a:ext>
                  </a:extLst>
                </p14:cNvPr>
                <p14:cNvContentPartPr/>
                <p14:nvPr/>
              </p14:nvContentPartPr>
              <p14:xfrm>
                <a:off x="2445655" y="5542538"/>
                <a:ext cx="153000" cy="112392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7234F562-CBC6-5D23-46E2-AB9E51A16A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39535" y="5536058"/>
                  <a:ext cx="16524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A224B7F3-A455-3D4A-BEAA-15A2A1F55BCE}"/>
                    </a:ext>
                  </a:extLst>
                </p14:cNvPr>
                <p14:cNvContentPartPr/>
                <p14:nvPr/>
              </p14:nvContentPartPr>
              <p14:xfrm>
                <a:off x="2711335" y="6535418"/>
                <a:ext cx="360" cy="36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A224B7F3-A455-3D4A-BEAA-15A2A1F55B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05215" y="65292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598A0095-59E1-C38D-C8DD-8BDF32FE25DF}"/>
                    </a:ext>
                  </a:extLst>
                </p14:cNvPr>
                <p14:cNvContentPartPr/>
                <p14:nvPr/>
              </p14:nvContentPartPr>
              <p14:xfrm>
                <a:off x="2754535" y="5383418"/>
                <a:ext cx="28080" cy="24084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598A0095-59E1-C38D-C8DD-8BDF32FE25D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748415" y="5377298"/>
                  <a:ext cx="40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26CD248-3E5D-0E17-7C44-C5FF1A6FC10E}"/>
                    </a:ext>
                  </a:extLst>
                </p14:cNvPr>
                <p14:cNvContentPartPr/>
                <p14:nvPr/>
              </p14:nvContentPartPr>
              <p14:xfrm>
                <a:off x="2781175" y="5365418"/>
                <a:ext cx="173160" cy="19620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26CD248-3E5D-0E17-7C44-C5FF1A6FC10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775055" y="5359298"/>
                  <a:ext cx="185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F5932264-75BB-F7FB-72AB-875347FB0BC3}"/>
                    </a:ext>
                  </a:extLst>
                </p14:cNvPr>
                <p14:cNvContentPartPr/>
                <p14:nvPr/>
              </p14:nvContentPartPr>
              <p14:xfrm>
                <a:off x="2970895" y="5444618"/>
                <a:ext cx="99720" cy="12996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F5932264-75BB-F7FB-72AB-875347FB0BC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964775" y="5438498"/>
                  <a:ext cx="111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7170E73B-6376-C0A1-4573-DAA3F50297FB}"/>
                    </a:ext>
                  </a:extLst>
                </p14:cNvPr>
                <p14:cNvContentPartPr/>
                <p14:nvPr/>
              </p14:nvContentPartPr>
              <p14:xfrm>
                <a:off x="3130735" y="5342018"/>
                <a:ext cx="72360" cy="23364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7170E73B-6376-C0A1-4573-DAA3F50297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124615" y="5335898"/>
                  <a:ext cx="84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2FCACF82-3776-F59B-8026-AEF1EA8CEBFE}"/>
                    </a:ext>
                  </a:extLst>
                </p14:cNvPr>
                <p14:cNvContentPartPr/>
                <p14:nvPr/>
              </p14:nvContentPartPr>
              <p14:xfrm>
                <a:off x="3263215" y="5436698"/>
                <a:ext cx="21240" cy="11268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2FCACF82-3776-F59B-8026-AEF1EA8CEBF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57095" y="5430578"/>
                  <a:ext cx="33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A21CC4CA-C47C-2005-7136-DC23F7F7A39A}"/>
                    </a:ext>
                  </a:extLst>
                </p14:cNvPr>
                <p14:cNvContentPartPr/>
                <p14:nvPr/>
              </p14:nvContentPartPr>
              <p14:xfrm>
                <a:off x="3265015" y="5303858"/>
                <a:ext cx="94320" cy="23940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A21CC4CA-C47C-2005-7136-DC23F7F7A39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58895" y="5297738"/>
                  <a:ext cx="106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D718E220-48BB-ECE7-CDAA-12FEAB3FE0BE}"/>
                    </a:ext>
                  </a:extLst>
                </p14:cNvPr>
                <p14:cNvContentPartPr/>
                <p14:nvPr/>
              </p14:nvContentPartPr>
              <p14:xfrm>
                <a:off x="3387775" y="5426258"/>
                <a:ext cx="173160" cy="13716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D718E220-48BB-ECE7-CDAA-12FEAB3FE0B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381655" y="5420138"/>
                  <a:ext cx="1854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E5FB49F-EA95-45AB-7CEB-D1F5DD141210}"/>
              </a:ext>
            </a:extLst>
          </p:cNvPr>
          <p:cNvGrpSpPr/>
          <p:nvPr/>
        </p:nvGrpSpPr>
        <p:grpSpPr>
          <a:xfrm>
            <a:off x="3727975" y="5305298"/>
            <a:ext cx="604800" cy="382320"/>
            <a:chOff x="3727975" y="5305298"/>
            <a:chExt cx="60480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F57E632F-B8FD-4D1F-927C-4A93F3C75450}"/>
                    </a:ext>
                  </a:extLst>
                </p14:cNvPr>
                <p14:cNvContentPartPr/>
                <p14:nvPr/>
              </p14:nvContentPartPr>
              <p14:xfrm>
                <a:off x="3752815" y="5321138"/>
                <a:ext cx="17640" cy="21384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F57E632F-B8FD-4D1F-927C-4A93F3C7545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746695" y="5315018"/>
                  <a:ext cx="29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8F3250E7-3B44-8BC4-4FCF-8F1AF0531DC1}"/>
                    </a:ext>
                  </a:extLst>
                </p14:cNvPr>
                <p14:cNvContentPartPr/>
                <p14:nvPr/>
              </p14:nvContentPartPr>
              <p14:xfrm>
                <a:off x="3826615" y="5305298"/>
                <a:ext cx="58680" cy="2113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8F3250E7-3B44-8BC4-4FCF-8F1AF0531DC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820495" y="5299178"/>
                  <a:ext cx="70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ACC0966-5B90-6FF1-5F60-C985CB6D8C5C}"/>
                    </a:ext>
                  </a:extLst>
                </p14:cNvPr>
                <p14:cNvContentPartPr/>
                <p14:nvPr/>
              </p14:nvContentPartPr>
              <p14:xfrm>
                <a:off x="3727975" y="5422658"/>
                <a:ext cx="155520" cy="3240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ACC0966-5B90-6FF1-5F60-C985CB6D8C5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721855" y="5416538"/>
                  <a:ext cx="167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B958D61F-1A0F-E889-EBF0-627FB9C62DEC}"/>
                    </a:ext>
                  </a:extLst>
                </p14:cNvPr>
                <p14:cNvContentPartPr/>
                <p14:nvPr/>
              </p14:nvContentPartPr>
              <p14:xfrm>
                <a:off x="3949375" y="5405738"/>
                <a:ext cx="116280" cy="23364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B958D61F-1A0F-E889-EBF0-627FB9C62DE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943255" y="5399618"/>
                  <a:ext cx="128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F5675503-6CFD-1255-F586-8575BDB7A63A}"/>
                    </a:ext>
                  </a:extLst>
                </p14:cNvPr>
                <p14:cNvContentPartPr/>
                <p14:nvPr/>
              </p14:nvContentPartPr>
              <p14:xfrm>
                <a:off x="4123975" y="5401058"/>
                <a:ext cx="5040" cy="2865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F5675503-6CFD-1255-F586-8575BDB7A6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117855" y="5394938"/>
                  <a:ext cx="172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C89DC02D-BE3E-D582-A775-E4390EE94AA4}"/>
                    </a:ext>
                  </a:extLst>
                </p14:cNvPr>
                <p14:cNvContentPartPr/>
                <p14:nvPr/>
              </p14:nvContentPartPr>
              <p14:xfrm>
                <a:off x="4133335" y="5387018"/>
                <a:ext cx="199440" cy="15048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C89DC02D-BE3E-D582-A775-E4390EE94AA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127215" y="5380898"/>
                  <a:ext cx="21168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EFAAF22-924C-D436-0054-8D491DBF10D5}"/>
              </a:ext>
            </a:extLst>
          </p:cNvPr>
          <p:cNvGrpSpPr/>
          <p:nvPr/>
        </p:nvGrpSpPr>
        <p:grpSpPr>
          <a:xfrm>
            <a:off x="2785495" y="5774018"/>
            <a:ext cx="866880" cy="382680"/>
            <a:chOff x="2785495" y="5774018"/>
            <a:chExt cx="86688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6986C27B-628B-0801-5257-7112646938E7}"/>
                    </a:ext>
                  </a:extLst>
                </p14:cNvPr>
                <p14:cNvContentPartPr/>
                <p14:nvPr/>
              </p14:nvContentPartPr>
              <p14:xfrm>
                <a:off x="2785495" y="5841698"/>
                <a:ext cx="73440" cy="31500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6986C27B-628B-0801-5257-7112646938E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779375" y="5835578"/>
                  <a:ext cx="85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14159873-B893-63DD-397A-1A0260F016E0}"/>
                    </a:ext>
                  </a:extLst>
                </p14:cNvPr>
                <p14:cNvContentPartPr/>
                <p14:nvPr/>
              </p14:nvContentPartPr>
              <p14:xfrm>
                <a:off x="2827615" y="5806418"/>
                <a:ext cx="140040" cy="2991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14159873-B893-63DD-397A-1A0260F016E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821495" y="5800298"/>
                  <a:ext cx="152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2CD638E2-F640-FC78-D37F-F59C0639E360}"/>
                    </a:ext>
                  </a:extLst>
                </p14:cNvPr>
                <p14:cNvContentPartPr/>
                <p14:nvPr/>
              </p14:nvContentPartPr>
              <p14:xfrm>
                <a:off x="2967655" y="5945738"/>
                <a:ext cx="104760" cy="17280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2CD638E2-F640-FC78-D37F-F59C0639E36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961535" y="5939618"/>
                  <a:ext cx="117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27C8B125-E611-ABB0-D540-1A776323E782}"/>
                    </a:ext>
                  </a:extLst>
                </p14:cNvPr>
                <p14:cNvContentPartPr/>
                <p14:nvPr/>
              </p14:nvContentPartPr>
              <p14:xfrm>
                <a:off x="3046855" y="5963378"/>
                <a:ext cx="91080" cy="16992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27C8B125-E611-ABB0-D540-1A776323E78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040735" y="5957258"/>
                  <a:ext cx="103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11EFC935-09B2-C027-2F2A-8D59F1DFD849}"/>
                    </a:ext>
                  </a:extLst>
                </p14:cNvPr>
                <p14:cNvContentPartPr/>
                <p14:nvPr/>
              </p14:nvContentPartPr>
              <p14:xfrm>
                <a:off x="3195535" y="5807138"/>
                <a:ext cx="42840" cy="25704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11EFC935-09B2-C027-2F2A-8D59F1DFD84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189415" y="5801018"/>
                  <a:ext cx="55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69933D59-E397-A8F8-AAF0-4948DA135871}"/>
                    </a:ext>
                  </a:extLst>
                </p14:cNvPr>
                <p14:cNvContentPartPr/>
                <p14:nvPr/>
              </p14:nvContentPartPr>
              <p14:xfrm>
                <a:off x="3139735" y="5952938"/>
                <a:ext cx="111600" cy="3888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69933D59-E397-A8F8-AAF0-4948DA13587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33615" y="5946818"/>
                  <a:ext cx="123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02EBBC0B-85D8-39B7-3102-B5819B2B5B5D}"/>
                    </a:ext>
                  </a:extLst>
                </p14:cNvPr>
                <p14:cNvContentPartPr/>
                <p14:nvPr/>
              </p14:nvContentPartPr>
              <p14:xfrm>
                <a:off x="3217135" y="6015218"/>
                <a:ext cx="92880" cy="284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02EBBC0B-85D8-39B7-3102-B5819B2B5B5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211015" y="6009098"/>
                  <a:ext cx="105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DA33FF9C-46B8-065E-E306-744450C3532D}"/>
                    </a:ext>
                  </a:extLst>
                </p14:cNvPr>
                <p14:cNvContentPartPr/>
                <p14:nvPr/>
              </p14:nvContentPartPr>
              <p14:xfrm>
                <a:off x="3339175" y="5774018"/>
                <a:ext cx="8280" cy="2656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DA33FF9C-46B8-065E-E306-744450C3532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333055" y="5767898"/>
                  <a:ext cx="20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9D035970-E782-A267-28F2-71DC1BC762A9}"/>
                    </a:ext>
                  </a:extLst>
                </p14:cNvPr>
                <p14:cNvContentPartPr/>
                <p14:nvPr/>
              </p14:nvContentPartPr>
              <p14:xfrm>
                <a:off x="3284095" y="5902898"/>
                <a:ext cx="213480" cy="1148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9D035970-E782-A267-28F2-71DC1BC762A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277975" y="5896778"/>
                  <a:ext cx="225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E214EA56-295A-A0E4-1937-224BEDC31C5C}"/>
                    </a:ext>
                  </a:extLst>
                </p14:cNvPr>
                <p14:cNvContentPartPr/>
                <p14:nvPr/>
              </p14:nvContentPartPr>
              <p14:xfrm>
                <a:off x="3545455" y="5864018"/>
                <a:ext cx="16200" cy="28764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E214EA56-295A-A0E4-1937-224BEDC31C5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539335" y="5857898"/>
                  <a:ext cx="28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0A74D2B7-49C8-73F4-2C0A-A35A8058300D}"/>
                    </a:ext>
                  </a:extLst>
                </p14:cNvPr>
                <p14:cNvContentPartPr/>
                <p14:nvPr/>
              </p14:nvContentPartPr>
              <p14:xfrm>
                <a:off x="3526375" y="5952938"/>
                <a:ext cx="126000" cy="5616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0A74D2B7-49C8-73F4-2C0A-A35A8058300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520255" y="5946818"/>
                  <a:ext cx="13824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A34F3D2E-C9B8-D1E7-0470-2675D95DDC4F}"/>
              </a:ext>
            </a:extLst>
          </p:cNvPr>
          <p:cNvGrpSpPr/>
          <p:nvPr/>
        </p:nvGrpSpPr>
        <p:grpSpPr>
          <a:xfrm>
            <a:off x="3808255" y="5777618"/>
            <a:ext cx="567000" cy="290520"/>
            <a:chOff x="3808255" y="5777618"/>
            <a:chExt cx="5670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CA607630-ED90-FD1B-641E-BD50EE347082}"/>
                    </a:ext>
                  </a:extLst>
                </p14:cNvPr>
                <p14:cNvContentPartPr/>
                <p14:nvPr/>
              </p14:nvContentPartPr>
              <p14:xfrm>
                <a:off x="3808255" y="5777618"/>
                <a:ext cx="135720" cy="2289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CA607630-ED90-FD1B-641E-BD50EE34708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802135" y="5771498"/>
                  <a:ext cx="147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E4DF80D8-6FBB-4B15-ED91-3FE36453A649}"/>
                    </a:ext>
                  </a:extLst>
                </p14:cNvPr>
                <p14:cNvContentPartPr/>
                <p14:nvPr/>
              </p14:nvContentPartPr>
              <p14:xfrm>
                <a:off x="3828415" y="5820818"/>
                <a:ext cx="242640" cy="1836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E4DF80D8-6FBB-4B15-ED91-3FE36453A64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822295" y="5814698"/>
                  <a:ext cx="254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D04B1376-5FC2-2C74-208D-AA05F6E8340F}"/>
                    </a:ext>
                  </a:extLst>
                </p14:cNvPr>
                <p14:cNvContentPartPr/>
                <p14:nvPr/>
              </p14:nvContentPartPr>
              <p14:xfrm>
                <a:off x="4058455" y="5782658"/>
                <a:ext cx="126360" cy="10152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D04B1376-5FC2-2C74-208D-AA05F6E8340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052335" y="5776538"/>
                  <a:ext cx="138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8E25A217-C732-6B82-AAC5-1863BE1BBDDC}"/>
                    </a:ext>
                  </a:extLst>
                </p14:cNvPr>
                <p14:cNvContentPartPr/>
                <p14:nvPr/>
              </p14:nvContentPartPr>
              <p14:xfrm>
                <a:off x="4224055" y="5799218"/>
                <a:ext cx="36360" cy="26892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8E25A217-C732-6B82-AAC5-1863BE1BBDD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217935" y="5793098"/>
                  <a:ext cx="48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513DAF8A-2274-6BC9-8682-8AD70F5121F5}"/>
                    </a:ext>
                  </a:extLst>
                </p14:cNvPr>
                <p14:cNvContentPartPr/>
                <p14:nvPr/>
              </p14:nvContentPartPr>
              <p14:xfrm>
                <a:off x="4234495" y="5795978"/>
                <a:ext cx="140760" cy="12744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513DAF8A-2274-6BC9-8682-8AD70F5121F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228375" y="5789858"/>
                  <a:ext cx="15300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EEF09CA-46D4-EC57-FC13-26962C951D4E}"/>
              </a:ext>
            </a:extLst>
          </p:cNvPr>
          <p:cNvGrpSpPr/>
          <p:nvPr/>
        </p:nvGrpSpPr>
        <p:grpSpPr>
          <a:xfrm>
            <a:off x="2811775" y="6350738"/>
            <a:ext cx="546480" cy="293040"/>
            <a:chOff x="2811775" y="6350738"/>
            <a:chExt cx="5464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42E0FA23-3E9F-CF81-5443-B17A188BECCA}"/>
                    </a:ext>
                  </a:extLst>
                </p14:cNvPr>
                <p14:cNvContentPartPr/>
                <p14:nvPr/>
              </p14:nvContentPartPr>
              <p14:xfrm>
                <a:off x="2811775" y="6362258"/>
                <a:ext cx="215280" cy="2815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42E0FA23-3E9F-CF81-5443-B17A188BECC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805655" y="6356138"/>
                  <a:ext cx="227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AD2B5B08-8680-BF1F-4D9A-C0A599275D5E}"/>
                    </a:ext>
                  </a:extLst>
                </p14:cNvPr>
                <p14:cNvContentPartPr/>
                <p14:nvPr/>
              </p14:nvContentPartPr>
              <p14:xfrm>
                <a:off x="3072055" y="6460538"/>
                <a:ext cx="173160" cy="16920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AD2B5B08-8680-BF1F-4D9A-C0A599275D5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65935" y="6454418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E70844CC-7831-464E-0301-73F230464F15}"/>
                    </a:ext>
                  </a:extLst>
                </p14:cNvPr>
                <p14:cNvContentPartPr/>
                <p14:nvPr/>
              </p14:nvContentPartPr>
              <p14:xfrm>
                <a:off x="3276895" y="6350738"/>
                <a:ext cx="81360" cy="28080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E70844CC-7831-464E-0301-73F230464F1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270775" y="6344618"/>
                  <a:ext cx="9360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2C3C966-018F-071E-EE81-CCEF3FA0A285}"/>
              </a:ext>
            </a:extLst>
          </p:cNvPr>
          <p:cNvGrpSpPr/>
          <p:nvPr/>
        </p:nvGrpSpPr>
        <p:grpSpPr>
          <a:xfrm>
            <a:off x="3761455" y="6403298"/>
            <a:ext cx="523080" cy="320400"/>
            <a:chOff x="3761455" y="6403298"/>
            <a:chExt cx="52308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B6EF0E07-E707-0948-2E36-FB765A26A722}"/>
                    </a:ext>
                  </a:extLst>
                </p14:cNvPr>
                <p14:cNvContentPartPr/>
                <p14:nvPr/>
              </p14:nvContentPartPr>
              <p14:xfrm>
                <a:off x="3761455" y="6409778"/>
                <a:ext cx="41760" cy="26820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B6EF0E07-E707-0948-2E36-FB765A26A72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755335" y="6403658"/>
                  <a:ext cx="54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B26C090E-7FEB-817F-870D-E517987A9A48}"/>
                    </a:ext>
                  </a:extLst>
                </p14:cNvPr>
                <p14:cNvContentPartPr/>
                <p14:nvPr/>
              </p14:nvContentPartPr>
              <p14:xfrm>
                <a:off x="3848215" y="6403298"/>
                <a:ext cx="54360" cy="20340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B26C090E-7FEB-817F-870D-E517987A9A4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842095" y="6397178"/>
                  <a:ext cx="66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BB32D6EC-B7BF-05B4-5FEB-F04E93FD6E69}"/>
                    </a:ext>
                  </a:extLst>
                </p14:cNvPr>
                <p14:cNvContentPartPr/>
                <p14:nvPr/>
              </p14:nvContentPartPr>
              <p14:xfrm>
                <a:off x="3817975" y="6445418"/>
                <a:ext cx="213120" cy="25776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BB32D6EC-B7BF-05B4-5FEB-F04E93FD6E6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811855" y="6439298"/>
                  <a:ext cx="225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5FFF6DF8-8533-25D6-7A66-1B9098F05217}"/>
                    </a:ext>
                  </a:extLst>
                </p14:cNvPr>
                <p14:cNvContentPartPr/>
                <p14:nvPr/>
              </p14:nvContentPartPr>
              <p14:xfrm>
                <a:off x="3988975" y="6454778"/>
                <a:ext cx="124560" cy="9576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5FFF6DF8-8533-25D6-7A66-1B9098F0521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982855" y="6448298"/>
                  <a:ext cx="136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E5AEF7AF-C01B-687E-8BB3-C5B5735EA2BA}"/>
                    </a:ext>
                  </a:extLst>
                </p14:cNvPr>
                <p14:cNvContentPartPr/>
                <p14:nvPr/>
              </p14:nvContentPartPr>
              <p14:xfrm>
                <a:off x="4189855" y="6423818"/>
                <a:ext cx="16200" cy="2998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E5AEF7AF-C01B-687E-8BB3-C5B5735EA2B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183735" y="6417698"/>
                  <a:ext cx="28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651CEDD-1670-EC86-1061-6B641CB00A17}"/>
                    </a:ext>
                  </a:extLst>
                </p14:cNvPr>
                <p14:cNvContentPartPr/>
                <p14:nvPr/>
              </p14:nvContentPartPr>
              <p14:xfrm>
                <a:off x="4134055" y="6433178"/>
                <a:ext cx="150480" cy="1065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651CEDD-1670-EC86-1061-6B641CB00A1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127935" y="6427058"/>
                  <a:ext cx="1627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C4BA2EED-4B81-684F-FB23-16941BD80897}"/>
              </a:ext>
            </a:extLst>
          </p:cNvPr>
          <p:cNvGrpSpPr/>
          <p:nvPr/>
        </p:nvGrpSpPr>
        <p:grpSpPr>
          <a:xfrm>
            <a:off x="4495135" y="5466218"/>
            <a:ext cx="210960" cy="1133280"/>
            <a:chOff x="4495135" y="5466218"/>
            <a:chExt cx="210960" cy="11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41B19E68-DF3B-D322-82C2-447054596889}"/>
                    </a:ext>
                  </a:extLst>
                </p14:cNvPr>
                <p14:cNvContentPartPr/>
                <p14:nvPr/>
              </p14:nvContentPartPr>
              <p14:xfrm>
                <a:off x="4495135" y="5466218"/>
                <a:ext cx="210960" cy="11005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41B19E68-DF3B-D322-82C2-44705459688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489015" y="5460098"/>
                  <a:ext cx="223200" cy="11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14F8257-AC4C-713C-0ABE-C215E1BFFFC6}"/>
                    </a:ext>
                  </a:extLst>
                </p14:cNvPr>
                <p14:cNvContentPartPr/>
                <p14:nvPr/>
              </p14:nvContentPartPr>
              <p14:xfrm>
                <a:off x="4541215" y="6599138"/>
                <a:ext cx="360" cy="3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14F8257-AC4C-713C-0ABE-C215E1BFFF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5095" y="65930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64B2484C-54E0-87F5-EBA2-D8DD4D3C4589}"/>
                  </a:ext>
                </a:extLst>
              </p14:cNvPr>
              <p14:cNvContentPartPr/>
              <p14:nvPr/>
            </p14:nvContentPartPr>
            <p14:xfrm>
              <a:off x="256855" y="1912658"/>
              <a:ext cx="1489680" cy="6048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64B2484C-54E0-87F5-EBA2-D8DD4D3C458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50735" y="1906538"/>
                <a:ext cx="15019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60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65E19-FB07-CF90-DE74-7C4FE4C8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67C3F-50DE-F8DE-4F8A-6AD4C758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66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C4681-86EB-F12A-67A1-B79B1D8C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BCB3F-FE43-4461-6C86-2BD3BCBC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9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15FB-D28B-909D-0F37-2E939FC7F017}"/>
              </a:ext>
            </a:extLst>
          </p:cNvPr>
          <p:cNvSpPr txBox="1">
            <a:spLocks/>
          </p:cNvSpPr>
          <p:nvPr/>
        </p:nvSpPr>
        <p:spPr>
          <a:xfrm>
            <a:off x="1016923" y="169170"/>
            <a:ext cx="10158153" cy="789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REST</a:t>
            </a:r>
            <a:r>
              <a:rPr lang="ko-KR" altLang="en-US"/>
              <a:t>방식을 알아야 하는 이유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FB1764AD-CE17-1794-EF0D-3EB865ABB73D}"/>
                  </a:ext>
                </a:extLst>
              </p14:cNvPr>
              <p14:cNvContentPartPr/>
              <p14:nvPr/>
            </p14:nvContentPartPr>
            <p14:xfrm>
              <a:off x="3918415" y="2592338"/>
              <a:ext cx="10080" cy="288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FB1764AD-CE17-1794-EF0D-3EB865ABB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2295" y="2586218"/>
                <a:ext cx="223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0" name="잉크 359">
                <a:extLst>
                  <a:ext uri="{FF2B5EF4-FFF2-40B4-BE49-F238E27FC236}">
                    <a16:creationId xmlns:a16="http://schemas.microsoft.com/office/drawing/2014/main" id="{1D26FAA1-C1FB-2A5A-6DEF-8CF17B332E23}"/>
                  </a:ext>
                </a:extLst>
              </p14:cNvPr>
              <p14:cNvContentPartPr/>
              <p14:nvPr/>
            </p14:nvContentPartPr>
            <p14:xfrm>
              <a:off x="151375" y="1627538"/>
              <a:ext cx="2612880" cy="917280"/>
            </p14:xfrm>
          </p:contentPart>
        </mc:Choice>
        <mc:Fallback xmlns="">
          <p:pic>
            <p:nvPicPr>
              <p:cNvPr id="360" name="잉크 359">
                <a:extLst>
                  <a:ext uri="{FF2B5EF4-FFF2-40B4-BE49-F238E27FC236}">
                    <a16:creationId xmlns:a16="http://schemas.microsoft.com/office/drawing/2014/main" id="{1D26FAA1-C1FB-2A5A-6DEF-8CF17B332E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255" y="1621418"/>
                <a:ext cx="2625120" cy="9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2" name="잉크 361">
                <a:extLst>
                  <a:ext uri="{FF2B5EF4-FFF2-40B4-BE49-F238E27FC236}">
                    <a16:creationId xmlns:a16="http://schemas.microsoft.com/office/drawing/2014/main" id="{17709A4C-974B-D9F5-E7ED-86035D550828}"/>
                  </a:ext>
                </a:extLst>
              </p14:cNvPr>
              <p14:cNvContentPartPr/>
              <p14:nvPr/>
            </p14:nvContentPartPr>
            <p14:xfrm>
              <a:off x="3793135" y="2952698"/>
              <a:ext cx="5975280" cy="2117520"/>
            </p14:xfrm>
          </p:contentPart>
        </mc:Choice>
        <mc:Fallback xmlns="">
          <p:pic>
            <p:nvPicPr>
              <p:cNvPr id="362" name="잉크 361">
                <a:extLst>
                  <a:ext uri="{FF2B5EF4-FFF2-40B4-BE49-F238E27FC236}">
                    <a16:creationId xmlns:a16="http://schemas.microsoft.com/office/drawing/2014/main" id="{17709A4C-974B-D9F5-E7ED-86035D5508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7015" y="2946578"/>
                <a:ext cx="5987520" cy="21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410FB51-113E-A7D7-A340-27ABA63B6965}"/>
              </a:ext>
            </a:extLst>
          </p:cNvPr>
          <p:cNvGrpSpPr/>
          <p:nvPr/>
        </p:nvGrpSpPr>
        <p:grpSpPr>
          <a:xfrm>
            <a:off x="25015" y="981698"/>
            <a:ext cx="9710280" cy="3805920"/>
            <a:chOff x="25015" y="981698"/>
            <a:chExt cx="9710280" cy="38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BA05B9D-467A-82E7-1559-322E596CFAE4}"/>
                    </a:ext>
                  </a:extLst>
                </p14:cNvPr>
                <p14:cNvContentPartPr/>
                <p14:nvPr/>
              </p14:nvContentPartPr>
              <p14:xfrm>
                <a:off x="1149295" y="981698"/>
                <a:ext cx="12960" cy="4352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BA05B9D-467A-82E7-1559-322E596CFA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3175" y="975578"/>
                  <a:ext cx="252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2CFEC4E-4BB9-F86F-1A16-65F411B0BBDF}"/>
                    </a:ext>
                  </a:extLst>
                </p14:cNvPr>
                <p14:cNvContentPartPr/>
                <p14:nvPr/>
              </p14:nvContentPartPr>
              <p14:xfrm>
                <a:off x="1124095" y="1047578"/>
                <a:ext cx="198720" cy="339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2CFEC4E-4BB9-F86F-1A16-65F411B0BB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7975" y="1041458"/>
                  <a:ext cx="210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5DDA565-D9B3-C80E-2228-0C70CD907EAF}"/>
                    </a:ext>
                  </a:extLst>
                </p14:cNvPr>
                <p14:cNvContentPartPr/>
                <p14:nvPr/>
              </p14:nvContentPartPr>
              <p14:xfrm>
                <a:off x="1384015" y="1086098"/>
                <a:ext cx="205200" cy="219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5DDA565-D9B3-C80E-2228-0C70CD907E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7895" y="1079978"/>
                  <a:ext cx="217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15CB2FB-EDD5-7126-41B9-3F34B084D5ED}"/>
                    </a:ext>
                  </a:extLst>
                </p14:cNvPr>
                <p14:cNvContentPartPr/>
                <p14:nvPr/>
              </p14:nvContentPartPr>
              <p14:xfrm>
                <a:off x="1408855" y="1142618"/>
                <a:ext cx="160200" cy="232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15CB2FB-EDD5-7126-41B9-3F34B084D5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02735" y="1136498"/>
                  <a:ext cx="172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7803BE85-80A5-043F-97FF-4995A1DA54D4}"/>
                    </a:ext>
                  </a:extLst>
                </p14:cNvPr>
                <p14:cNvContentPartPr/>
                <p14:nvPr/>
              </p14:nvContentPartPr>
              <p14:xfrm>
                <a:off x="1416775" y="1254218"/>
                <a:ext cx="191520" cy="1728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7803BE85-80A5-043F-97FF-4995A1DA54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0655" y="1248098"/>
                  <a:ext cx="203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5FE9352B-3389-7F1A-14CF-4D6C3A52BE8F}"/>
                    </a:ext>
                  </a:extLst>
                </p14:cNvPr>
                <p14:cNvContentPartPr/>
                <p14:nvPr/>
              </p14:nvContentPartPr>
              <p14:xfrm>
                <a:off x="1623055" y="1117058"/>
                <a:ext cx="124200" cy="2606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5FE9352B-3389-7F1A-14CF-4D6C3A52BE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6935" y="1110938"/>
                  <a:ext cx="136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55F5F7EB-7307-8968-0A57-7B0F592D6412}"/>
                    </a:ext>
                  </a:extLst>
                </p14:cNvPr>
                <p14:cNvContentPartPr/>
                <p14:nvPr/>
              </p14:nvContentPartPr>
              <p14:xfrm>
                <a:off x="1781455" y="1172858"/>
                <a:ext cx="206640" cy="90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55F5F7EB-7307-8968-0A57-7B0F592D64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75335" y="1166738"/>
                  <a:ext cx="218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F3A88833-6D33-069F-920C-F282FD54A2F9}"/>
                    </a:ext>
                  </a:extLst>
                </p14:cNvPr>
                <p14:cNvContentPartPr/>
                <p14:nvPr/>
              </p14:nvContentPartPr>
              <p14:xfrm>
                <a:off x="1860295" y="1200578"/>
                <a:ext cx="39600" cy="26892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F3A88833-6D33-069F-920C-F282FD54A2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4175" y="1194458"/>
                  <a:ext cx="51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CAE2948-77C7-18D9-6ED0-764FA157C21B}"/>
                    </a:ext>
                  </a:extLst>
                </p14:cNvPr>
                <p14:cNvContentPartPr/>
                <p14:nvPr/>
              </p14:nvContentPartPr>
              <p14:xfrm>
                <a:off x="1980895" y="1258898"/>
                <a:ext cx="193320" cy="770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CAE2948-77C7-18D9-6ED0-764FA157C2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4775" y="1252778"/>
                  <a:ext cx="205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7E11F131-56D1-8A6A-3FDE-893C2F0113C4}"/>
                    </a:ext>
                  </a:extLst>
                </p14:cNvPr>
                <p14:cNvContentPartPr/>
                <p14:nvPr/>
              </p14:nvContentPartPr>
              <p14:xfrm>
                <a:off x="1971895" y="1079618"/>
                <a:ext cx="165960" cy="47628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7E11F131-56D1-8A6A-3FDE-893C2F0113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65775" y="1073498"/>
                  <a:ext cx="1782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C42E8BF7-9461-9DFC-FECB-F0BBB9E6FCF5}"/>
                    </a:ext>
                  </a:extLst>
                </p14:cNvPr>
                <p14:cNvContentPartPr/>
                <p14:nvPr/>
              </p14:nvContentPartPr>
              <p14:xfrm>
                <a:off x="2193655" y="1287338"/>
                <a:ext cx="172800" cy="14544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C42E8BF7-9461-9DFC-FECB-F0BBB9E6FC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7535" y="1281218"/>
                  <a:ext cx="185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4194BAD2-68AE-A431-6FD8-A6CDD00686FB}"/>
                    </a:ext>
                  </a:extLst>
                </p14:cNvPr>
                <p14:cNvContentPartPr/>
                <p14:nvPr/>
              </p14:nvContentPartPr>
              <p14:xfrm>
                <a:off x="2492815" y="1072418"/>
                <a:ext cx="13320" cy="38664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4194BAD2-68AE-A431-6FD8-A6CDD00686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6695" y="1066298"/>
                  <a:ext cx="25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F8DC2B3-9219-CA11-1971-85AB542EE36A}"/>
                    </a:ext>
                  </a:extLst>
                </p14:cNvPr>
                <p14:cNvContentPartPr/>
                <p14:nvPr/>
              </p14:nvContentPartPr>
              <p14:xfrm>
                <a:off x="2667415" y="1463738"/>
                <a:ext cx="360" cy="3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F8DC2B3-9219-CA11-1971-85AB542EE3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61295" y="14576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C0CF9843-AD97-933F-0FE5-AF26B30F4121}"/>
                    </a:ext>
                  </a:extLst>
                </p14:cNvPr>
                <p14:cNvContentPartPr/>
                <p14:nvPr/>
              </p14:nvContentPartPr>
              <p14:xfrm>
                <a:off x="3877015" y="2209658"/>
                <a:ext cx="414000" cy="31644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C0CF9843-AD97-933F-0FE5-AF26B30F41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70895" y="2203538"/>
                  <a:ext cx="426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5A8F1FA-2AF5-0DA0-457F-CACEB85518B7}"/>
                    </a:ext>
                  </a:extLst>
                </p14:cNvPr>
                <p14:cNvContentPartPr/>
                <p14:nvPr/>
              </p14:nvContentPartPr>
              <p14:xfrm>
                <a:off x="4266535" y="2135858"/>
                <a:ext cx="66600" cy="17316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35A8F1FA-2AF5-0DA0-457F-CACEB85518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60415" y="2129738"/>
                  <a:ext cx="78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2A59B55E-D2B4-60C9-BE69-8F942A43DC24}"/>
                    </a:ext>
                  </a:extLst>
                </p14:cNvPr>
                <p14:cNvContentPartPr/>
                <p14:nvPr/>
              </p14:nvContentPartPr>
              <p14:xfrm>
                <a:off x="4477495" y="1436378"/>
                <a:ext cx="70920" cy="60264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2A59B55E-D2B4-60C9-BE69-8F942A43DC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1375" y="1430258"/>
                  <a:ext cx="8316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EEC25DA6-30E2-AA27-9DAF-9C94D4347D25}"/>
                    </a:ext>
                  </a:extLst>
                </p14:cNvPr>
                <p14:cNvContentPartPr/>
                <p14:nvPr/>
              </p14:nvContentPartPr>
              <p14:xfrm>
                <a:off x="4476055" y="1371938"/>
                <a:ext cx="918360" cy="62640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EEC25DA6-30E2-AA27-9DAF-9C94D4347D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69935" y="1365818"/>
                  <a:ext cx="9306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C64539AF-9A0F-189E-76CB-8632E4452274}"/>
                    </a:ext>
                  </a:extLst>
                </p14:cNvPr>
                <p14:cNvContentPartPr/>
                <p14:nvPr/>
              </p14:nvContentPartPr>
              <p14:xfrm>
                <a:off x="5013535" y="1724738"/>
                <a:ext cx="5040" cy="169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C64539AF-9A0F-189E-76CB-8632E44522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07415" y="1718618"/>
                  <a:ext cx="17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530D2667-733D-F74B-ACA7-E82FCC180FE8}"/>
                    </a:ext>
                  </a:extLst>
                </p14:cNvPr>
                <p14:cNvContentPartPr/>
                <p14:nvPr/>
              </p14:nvContentPartPr>
              <p14:xfrm>
                <a:off x="5132695" y="1817258"/>
                <a:ext cx="70200" cy="39780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530D2667-733D-F74B-ACA7-E82FCC180F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6575" y="1811138"/>
                  <a:ext cx="82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82B8841A-A076-9F9F-83C6-1C71D1560577}"/>
                    </a:ext>
                  </a:extLst>
                </p14:cNvPr>
                <p14:cNvContentPartPr/>
                <p14:nvPr/>
              </p14:nvContentPartPr>
              <p14:xfrm>
                <a:off x="5058175" y="2230178"/>
                <a:ext cx="78480" cy="27252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82B8841A-A076-9F9F-83C6-1C71D15605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2055" y="2224058"/>
                  <a:ext cx="90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09CD862-C765-1822-2427-10FECCF6E512}"/>
                    </a:ext>
                  </a:extLst>
                </p14:cNvPr>
                <p14:cNvContentPartPr/>
                <p14:nvPr/>
              </p14:nvContentPartPr>
              <p14:xfrm>
                <a:off x="5067175" y="2131538"/>
                <a:ext cx="331200" cy="43560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09CD862-C765-1822-2427-10FECCF6E5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61055" y="2125418"/>
                  <a:ext cx="3434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C2EE1395-861E-6ABE-A367-B377CBA85CCA}"/>
                    </a:ext>
                  </a:extLst>
                </p14:cNvPr>
                <p14:cNvContentPartPr/>
                <p14:nvPr/>
              </p14:nvContentPartPr>
              <p14:xfrm>
                <a:off x="5116495" y="2317298"/>
                <a:ext cx="72360" cy="1141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C2EE1395-861E-6ABE-A367-B377CBA85C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10375" y="2311178"/>
                  <a:ext cx="84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B52C94D2-C262-5B83-7443-02EC7C858A37}"/>
                    </a:ext>
                  </a:extLst>
                </p14:cNvPr>
                <p14:cNvContentPartPr/>
                <p14:nvPr/>
              </p14:nvContentPartPr>
              <p14:xfrm>
                <a:off x="5149975" y="2341418"/>
                <a:ext cx="58320" cy="482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B52C94D2-C262-5B83-7443-02EC7C858A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43855" y="2335298"/>
                  <a:ext cx="70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21C80943-D0C5-D7D5-F848-C2E2896666F3}"/>
                    </a:ext>
                  </a:extLst>
                </p14:cNvPr>
                <p14:cNvContentPartPr/>
                <p14:nvPr/>
              </p14:nvContentPartPr>
              <p14:xfrm>
                <a:off x="5207935" y="2315858"/>
                <a:ext cx="51840" cy="1324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21C80943-D0C5-D7D5-F848-C2E2896666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01815" y="2309738"/>
                  <a:ext cx="64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ECC8B638-823A-2F56-0D29-F3D1F530E1DF}"/>
                    </a:ext>
                  </a:extLst>
                </p14:cNvPr>
                <p14:cNvContentPartPr/>
                <p14:nvPr/>
              </p14:nvContentPartPr>
              <p14:xfrm>
                <a:off x="5196775" y="2414498"/>
                <a:ext cx="95400" cy="6912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ECC8B638-823A-2F56-0D29-F3D1F530E1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90655" y="2408378"/>
                  <a:ext cx="107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6B98B9B1-FFF0-ADA7-EC30-B2C3CB0942C0}"/>
                    </a:ext>
                  </a:extLst>
                </p14:cNvPr>
                <p14:cNvContentPartPr/>
                <p14:nvPr/>
              </p14:nvContentPartPr>
              <p14:xfrm>
                <a:off x="5309455" y="2481098"/>
                <a:ext cx="360" cy="3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6B98B9B1-FFF0-ADA7-EC30-B2C3CB0942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03335" y="24749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BD97F94C-D308-D27F-DE1A-D32F49C4D3F4}"/>
                    </a:ext>
                  </a:extLst>
                </p14:cNvPr>
                <p14:cNvContentPartPr/>
                <p14:nvPr/>
              </p14:nvContentPartPr>
              <p14:xfrm>
                <a:off x="5186695" y="2262578"/>
                <a:ext cx="360" cy="36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BD97F94C-D308-D27F-DE1A-D32F49C4D3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0575" y="22564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0B9A44B-5E89-5E29-3E46-F545730BD380}"/>
                    </a:ext>
                  </a:extLst>
                </p14:cNvPr>
                <p14:cNvContentPartPr/>
                <p14:nvPr/>
              </p14:nvContentPartPr>
              <p14:xfrm>
                <a:off x="5153215" y="2230898"/>
                <a:ext cx="49320" cy="4320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0B9A44B-5E89-5E29-3E46-F545730BD3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7095" y="2224778"/>
                  <a:ext cx="6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D62D59D5-3057-551C-8902-1A7C2D5E1901}"/>
                    </a:ext>
                  </a:extLst>
                </p14:cNvPr>
                <p14:cNvContentPartPr/>
                <p14:nvPr/>
              </p14:nvContentPartPr>
              <p14:xfrm>
                <a:off x="4711135" y="1093298"/>
                <a:ext cx="64800" cy="5364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D62D59D5-3057-551C-8902-1A7C2D5E19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05015" y="1087178"/>
                  <a:ext cx="770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FC0D1739-A96B-20B1-5925-80A16A336C79}"/>
                    </a:ext>
                  </a:extLst>
                </p14:cNvPr>
                <p14:cNvContentPartPr/>
                <p14:nvPr/>
              </p14:nvContentPartPr>
              <p14:xfrm>
                <a:off x="4721215" y="1532138"/>
                <a:ext cx="196560" cy="7560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FC0D1739-A96B-20B1-5925-80A16A336C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15095" y="1526018"/>
                  <a:ext cx="208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4C6FC546-C1C6-C9D7-D19F-FBC6FDB52C1F}"/>
                    </a:ext>
                  </a:extLst>
                </p14:cNvPr>
                <p14:cNvContentPartPr/>
                <p14:nvPr/>
              </p14:nvContentPartPr>
              <p14:xfrm>
                <a:off x="4960975" y="1626818"/>
                <a:ext cx="11520" cy="756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4C6FC546-C1C6-C9D7-D19F-FBC6FDB52C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54855" y="1620698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C5E7C198-EF03-67BA-2394-B53D00E33EA9}"/>
                    </a:ext>
                  </a:extLst>
                </p14:cNvPr>
                <p14:cNvContentPartPr/>
                <p14:nvPr/>
              </p14:nvContentPartPr>
              <p14:xfrm>
                <a:off x="5697895" y="2302898"/>
                <a:ext cx="766440" cy="73980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C5E7C198-EF03-67BA-2394-B53D00E33E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1775" y="2296778"/>
                  <a:ext cx="77868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FE317740-1EA0-DF4E-4690-B3FAD591798B}"/>
                    </a:ext>
                  </a:extLst>
                </p14:cNvPr>
                <p14:cNvContentPartPr/>
                <p14:nvPr/>
              </p14:nvContentPartPr>
              <p14:xfrm>
                <a:off x="6360295" y="2225498"/>
                <a:ext cx="129240" cy="23832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FE317740-1EA0-DF4E-4690-B3FAD5917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4175" y="2219378"/>
                  <a:ext cx="141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BFCF32F6-A72A-9C57-E938-D181A1943CBD}"/>
                    </a:ext>
                  </a:extLst>
                </p14:cNvPr>
                <p14:cNvContentPartPr/>
                <p14:nvPr/>
              </p14:nvContentPartPr>
              <p14:xfrm>
                <a:off x="6589615" y="2067098"/>
                <a:ext cx="120240" cy="23220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BFCF32F6-A72A-9C57-E938-D181A1943C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3495" y="2060978"/>
                  <a:ext cx="132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760A6739-C612-DAD9-6112-33CE596AE94C}"/>
                    </a:ext>
                  </a:extLst>
                </p14:cNvPr>
                <p14:cNvContentPartPr/>
                <p14:nvPr/>
              </p14:nvContentPartPr>
              <p14:xfrm>
                <a:off x="6589615" y="2160698"/>
                <a:ext cx="182160" cy="14616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760A6739-C612-DAD9-6112-33CE596AE9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83495" y="2154578"/>
                  <a:ext cx="194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BB486FBA-2CAD-CB22-B4C6-1A6BF1FDC21F}"/>
                    </a:ext>
                  </a:extLst>
                </p14:cNvPr>
                <p14:cNvContentPartPr/>
                <p14:nvPr/>
              </p14:nvContentPartPr>
              <p14:xfrm>
                <a:off x="6725695" y="2252498"/>
                <a:ext cx="45000" cy="18936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BB486FBA-2CAD-CB22-B4C6-1A6BF1FDC2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19575" y="2246378"/>
                  <a:ext cx="57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2F00D2D9-19F3-6148-DEA3-94ADB43B2863}"/>
                    </a:ext>
                  </a:extLst>
                </p14:cNvPr>
                <p14:cNvContentPartPr/>
                <p14:nvPr/>
              </p14:nvContentPartPr>
              <p14:xfrm>
                <a:off x="6774295" y="2145578"/>
                <a:ext cx="167760" cy="2689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2F00D2D9-19F3-6148-DEA3-94ADB43B28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68175" y="2139458"/>
                  <a:ext cx="180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73E6720E-C17F-B826-7190-F2C73E7732B1}"/>
                    </a:ext>
                  </a:extLst>
                </p14:cNvPr>
                <p14:cNvContentPartPr/>
                <p14:nvPr/>
              </p14:nvContentPartPr>
              <p14:xfrm>
                <a:off x="6926575" y="2105618"/>
                <a:ext cx="215640" cy="17532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73E6720E-C17F-B826-7190-F2C73E7732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20455" y="2099498"/>
                  <a:ext cx="227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8C2AE402-688A-9D0E-65A9-F388B3D5FC0A}"/>
                    </a:ext>
                  </a:extLst>
                </p14:cNvPr>
                <p14:cNvContentPartPr/>
                <p14:nvPr/>
              </p14:nvContentPartPr>
              <p14:xfrm>
                <a:off x="7160575" y="2026778"/>
                <a:ext cx="61920" cy="33192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8C2AE402-688A-9D0E-65A9-F388B3D5FC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54455" y="2020658"/>
                  <a:ext cx="74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1479D322-94C6-46FB-2303-790C4597E66A}"/>
                    </a:ext>
                  </a:extLst>
                </p14:cNvPr>
                <p14:cNvContentPartPr/>
                <p14:nvPr/>
              </p14:nvContentPartPr>
              <p14:xfrm>
                <a:off x="6793375" y="2741018"/>
                <a:ext cx="139320" cy="26784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1479D322-94C6-46FB-2303-790C4597E6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7255" y="2734898"/>
                  <a:ext cx="151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3937179C-672F-81CA-2C9D-C87B615A21F9}"/>
                    </a:ext>
                  </a:extLst>
                </p14:cNvPr>
                <p14:cNvContentPartPr/>
                <p14:nvPr/>
              </p14:nvContentPartPr>
              <p14:xfrm>
                <a:off x="6979855" y="3089498"/>
                <a:ext cx="10080" cy="972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3937179C-672F-81CA-2C9D-C87B615A21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73735" y="3083378"/>
                  <a:ext cx="22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BD73AC02-0563-1779-3055-392355B7586A}"/>
                    </a:ext>
                  </a:extLst>
                </p14:cNvPr>
                <p14:cNvContentPartPr/>
                <p14:nvPr/>
              </p14:nvContentPartPr>
              <p14:xfrm>
                <a:off x="7012255" y="2901578"/>
                <a:ext cx="136080" cy="14544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BD73AC02-0563-1779-3055-392355B758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6135" y="2895458"/>
                  <a:ext cx="148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3DDFAA92-3AD7-1A2E-16B7-FF4CAFFAE61D}"/>
                    </a:ext>
                  </a:extLst>
                </p14:cNvPr>
                <p14:cNvContentPartPr/>
                <p14:nvPr/>
              </p14:nvContentPartPr>
              <p14:xfrm>
                <a:off x="7113055" y="2837138"/>
                <a:ext cx="184320" cy="12384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3DDFAA92-3AD7-1A2E-16B7-FF4CAFFAE6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06935" y="2831018"/>
                  <a:ext cx="196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B6240555-69DB-60A8-9A05-A0B769C98351}"/>
                    </a:ext>
                  </a:extLst>
                </p14:cNvPr>
                <p14:cNvContentPartPr/>
                <p14:nvPr/>
              </p14:nvContentPartPr>
              <p14:xfrm>
                <a:off x="7317535" y="2602778"/>
                <a:ext cx="195120" cy="33372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B6240555-69DB-60A8-9A05-A0B769C983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11415" y="2596658"/>
                  <a:ext cx="207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3038BA41-CC00-8BB6-CF6F-DEAB84916D30}"/>
                    </a:ext>
                  </a:extLst>
                </p14:cNvPr>
                <p14:cNvContentPartPr/>
                <p14:nvPr/>
              </p14:nvContentPartPr>
              <p14:xfrm>
                <a:off x="7545415" y="2716178"/>
                <a:ext cx="98280" cy="4572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3038BA41-CC00-8BB6-CF6F-DEAB84916D3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39295" y="2710058"/>
                  <a:ext cx="110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544A7449-70DF-8014-5361-4C32EA285DF3}"/>
                    </a:ext>
                  </a:extLst>
                </p14:cNvPr>
                <p14:cNvContentPartPr/>
                <p14:nvPr/>
              </p14:nvContentPartPr>
              <p14:xfrm>
                <a:off x="7582855" y="2774858"/>
                <a:ext cx="84960" cy="4320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544A7449-70DF-8014-5361-4C32EA285D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76735" y="2768738"/>
                  <a:ext cx="97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898EBE25-BBBC-98DD-9CED-EDEF037976CD}"/>
                    </a:ext>
                  </a:extLst>
                </p14:cNvPr>
                <p14:cNvContentPartPr/>
                <p14:nvPr/>
              </p14:nvContentPartPr>
              <p14:xfrm>
                <a:off x="7748815" y="2530058"/>
                <a:ext cx="289440" cy="23472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898EBE25-BBBC-98DD-9CED-EDEF037976C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42695" y="2523938"/>
                  <a:ext cx="301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4A057F99-A6E8-9B0F-B559-D77EE8486F4B}"/>
                    </a:ext>
                  </a:extLst>
                </p14:cNvPr>
                <p14:cNvContentPartPr/>
                <p14:nvPr/>
              </p14:nvContentPartPr>
              <p14:xfrm>
                <a:off x="8000815" y="2494418"/>
                <a:ext cx="158760" cy="32472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4A057F99-A6E8-9B0F-B559-D77EE8486F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94695" y="2488298"/>
                  <a:ext cx="171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0B5BF394-417B-15D5-C62C-BFFB03DE6CE3}"/>
                    </a:ext>
                  </a:extLst>
                </p14:cNvPr>
                <p14:cNvContentPartPr/>
                <p14:nvPr/>
              </p14:nvContentPartPr>
              <p14:xfrm>
                <a:off x="8141575" y="2496938"/>
                <a:ext cx="28080" cy="7920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0B5BF394-417B-15D5-C62C-BFFB03DE6C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35455" y="2490818"/>
                  <a:ext cx="40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7F17A69F-3B18-7555-1725-2D36B3E23811}"/>
                    </a:ext>
                  </a:extLst>
                </p14:cNvPr>
                <p14:cNvContentPartPr/>
                <p14:nvPr/>
              </p14:nvContentPartPr>
              <p14:xfrm>
                <a:off x="8138335" y="2391098"/>
                <a:ext cx="160560" cy="20448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7F17A69F-3B18-7555-1725-2D36B3E238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32215" y="2384978"/>
                  <a:ext cx="172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D66097B8-6A37-1E80-F7EA-00130639C7B9}"/>
                    </a:ext>
                  </a:extLst>
                </p14:cNvPr>
                <p14:cNvContentPartPr/>
                <p14:nvPr/>
              </p14:nvContentPartPr>
              <p14:xfrm>
                <a:off x="8323375" y="2212538"/>
                <a:ext cx="163080" cy="29736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D66097B8-6A37-1E80-F7EA-00130639C7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17255" y="2206418"/>
                  <a:ext cx="175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68B425AD-5152-CB4A-AFAC-9981F47E462F}"/>
                    </a:ext>
                  </a:extLst>
                </p14:cNvPr>
                <p14:cNvContentPartPr/>
                <p14:nvPr/>
              </p14:nvContentPartPr>
              <p14:xfrm>
                <a:off x="8524615" y="2294258"/>
                <a:ext cx="382680" cy="127440"/>
              </p14:xfrm>
            </p:contentPart>
          </mc:Choice>
          <mc:Fallback xmlns=""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68B425AD-5152-CB4A-AFAC-9981F47E46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18495" y="2288138"/>
                  <a:ext cx="394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FA8E6CA7-2098-06ED-0C16-66540C3B7E23}"/>
                    </a:ext>
                  </a:extLst>
                </p14:cNvPr>
                <p14:cNvContentPartPr/>
                <p14:nvPr/>
              </p14:nvContentPartPr>
              <p14:xfrm>
                <a:off x="8887135" y="2428538"/>
                <a:ext cx="51480" cy="1296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FA8E6CA7-2098-06ED-0C16-66540C3B7E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81015" y="2422418"/>
                  <a:ext cx="63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07CA58FD-760C-0E23-1FA9-D57FD46200F1}"/>
                    </a:ext>
                  </a:extLst>
                </p14:cNvPr>
                <p14:cNvContentPartPr/>
                <p14:nvPr/>
              </p14:nvContentPartPr>
              <p14:xfrm>
                <a:off x="7257775" y="2748938"/>
                <a:ext cx="1220760" cy="43092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07CA58FD-760C-0E23-1FA9-D57FD46200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1655" y="2742818"/>
                  <a:ext cx="12330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84470C33-E9B8-FB38-3FE5-441E0BBC6FD8}"/>
                    </a:ext>
                  </a:extLst>
                </p14:cNvPr>
                <p14:cNvContentPartPr/>
                <p14:nvPr/>
              </p14:nvContentPartPr>
              <p14:xfrm>
                <a:off x="8481055" y="2820578"/>
                <a:ext cx="360" cy="360"/>
              </p14:xfrm>
            </p:contentPart>
          </mc:Choice>
          <mc:Fallback xmlns=""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84470C33-E9B8-FB38-3FE5-441E0BBC6F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74935" y="28144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BD666DA2-C520-C2D6-CD8C-289A75B57ABD}"/>
                    </a:ext>
                  </a:extLst>
                </p14:cNvPr>
                <p14:cNvContentPartPr/>
                <p14:nvPr/>
              </p14:nvContentPartPr>
              <p14:xfrm>
                <a:off x="5644615" y="1205618"/>
                <a:ext cx="228600" cy="26496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BD666DA2-C520-C2D6-CD8C-289A75B57AB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38495" y="1199498"/>
                  <a:ext cx="240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76D89CE7-9479-E273-E292-87D835CE17CF}"/>
                    </a:ext>
                  </a:extLst>
                </p14:cNvPr>
                <p14:cNvContentPartPr/>
                <p14:nvPr/>
              </p14:nvContentPartPr>
              <p14:xfrm>
                <a:off x="5770615" y="1322618"/>
                <a:ext cx="178920" cy="17316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76D89CE7-9479-E273-E292-87D835CE17C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64495" y="1316498"/>
                  <a:ext cx="191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E74757AF-5AD5-E7EE-4081-72610B125E8C}"/>
                    </a:ext>
                  </a:extLst>
                </p14:cNvPr>
                <p14:cNvContentPartPr/>
                <p14:nvPr/>
              </p14:nvContentPartPr>
              <p14:xfrm>
                <a:off x="5941255" y="1154498"/>
                <a:ext cx="180000" cy="26172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E74757AF-5AD5-E7EE-4081-72610B125E8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935135" y="1148378"/>
                  <a:ext cx="192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510E1660-3614-AB86-4091-52B442D6E50E}"/>
                    </a:ext>
                  </a:extLst>
                </p14:cNvPr>
                <p14:cNvContentPartPr/>
                <p14:nvPr/>
              </p14:nvContentPartPr>
              <p14:xfrm>
                <a:off x="6015775" y="1278698"/>
                <a:ext cx="115200" cy="3384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510E1660-3614-AB86-4091-52B442D6E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09655" y="1272578"/>
                  <a:ext cx="127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C292E3A7-D1A7-5048-94D4-C4543854E1C6}"/>
                    </a:ext>
                  </a:extLst>
                </p14:cNvPr>
                <p14:cNvContentPartPr/>
                <p14:nvPr/>
              </p14:nvContentPartPr>
              <p14:xfrm>
                <a:off x="6177055" y="1136858"/>
                <a:ext cx="165240" cy="24660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C292E3A7-D1A7-5048-94D4-C4543854E1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70935" y="1130738"/>
                  <a:ext cx="177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8332F2A7-AA07-B386-F771-03F14D2CF360}"/>
                    </a:ext>
                  </a:extLst>
                </p14:cNvPr>
                <p14:cNvContentPartPr/>
                <p14:nvPr/>
              </p14:nvContentPartPr>
              <p14:xfrm>
                <a:off x="6422215" y="1073138"/>
                <a:ext cx="137160" cy="37260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8332F2A7-AA07-B386-F771-03F14D2CF36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16095" y="1067018"/>
                  <a:ext cx="149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793DA373-C08C-B915-CFA9-6D947D89B2A9}"/>
                    </a:ext>
                  </a:extLst>
                </p14:cNvPr>
                <p14:cNvContentPartPr/>
                <p14:nvPr/>
              </p14:nvContentPartPr>
              <p14:xfrm>
                <a:off x="6614095" y="1098698"/>
                <a:ext cx="39240" cy="29520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793DA373-C08C-B915-CFA9-6D947D89B2A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07975" y="1092578"/>
                  <a:ext cx="51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E5ABDBB9-3887-BAF7-D0D8-49704A008FBE}"/>
                    </a:ext>
                  </a:extLst>
                </p14:cNvPr>
                <p14:cNvContentPartPr/>
                <p14:nvPr/>
              </p14:nvContentPartPr>
              <p14:xfrm>
                <a:off x="6588895" y="1061978"/>
                <a:ext cx="190080" cy="16560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E5ABDBB9-3887-BAF7-D0D8-49704A008FB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82775" y="1055858"/>
                  <a:ext cx="20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3FEA8018-FDD8-2677-8586-67BF0FDBF1EB}"/>
                    </a:ext>
                  </a:extLst>
                </p14:cNvPr>
                <p14:cNvContentPartPr/>
                <p14:nvPr/>
              </p14:nvContentPartPr>
              <p14:xfrm>
                <a:off x="6806335" y="1102658"/>
                <a:ext cx="154800" cy="22716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3FEA8018-FDD8-2677-8586-67BF0FDBF1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00215" y="1096538"/>
                  <a:ext cx="167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A7751B18-5644-6E1E-DFF3-A81BFB7BB110}"/>
                    </a:ext>
                  </a:extLst>
                </p14:cNvPr>
                <p14:cNvContentPartPr/>
                <p14:nvPr/>
              </p14:nvContentPartPr>
              <p14:xfrm>
                <a:off x="7032415" y="1023098"/>
                <a:ext cx="144360" cy="27216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A7751B18-5644-6E1E-DFF3-A81BFB7BB11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26295" y="1016978"/>
                  <a:ext cx="156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B376EC33-9D06-1BA1-D7F9-31458FA329F1}"/>
                    </a:ext>
                  </a:extLst>
                </p14:cNvPr>
                <p14:cNvContentPartPr/>
                <p14:nvPr/>
              </p14:nvContentPartPr>
              <p14:xfrm>
                <a:off x="7190095" y="985658"/>
                <a:ext cx="215280" cy="8316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B376EC33-9D06-1BA1-D7F9-31458FA329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83975" y="979538"/>
                  <a:ext cx="227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E0C3F243-23E6-195E-87B7-193F83803F2A}"/>
                    </a:ext>
                  </a:extLst>
                </p14:cNvPr>
                <p14:cNvContentPartPr/>
                <p14:nvPr/>
              </p14:nvContentPartPr>
              <p14:xfrm>
                <a:off x="7319335" y="1032458"/>
                <a:ext cx="142920" cy="41544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E0C3F243-23E6-195E-87B7-193F83803F2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13215" y="1026338"/>
                  <a:ext cx="1551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BCCFA502-93CD-D054-588D-A6A30486314D}"/>
                    </a:ext>
                  </a:extLst>
                </p14:cNvPr>
                <p14:cNvContentPartPr/>
                <p14:nvPr/>
              </p14:nvContentPartPr>
              <p14:xfrm>
                <a:off x="5794375" y="1595138"/>
                <a:ext cx="454320" cy="9288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BCCFA502-93CD-D054-588D-A6A3048631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88255" y="1589018"/>
                  <a:ext cx="466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1FF276BE-FDCF-C7EC-4ADF-D9A643D8E6D7}"/>
                    </a:ext>
                  </a:extLst>
                </p14:cNvPr>
                <p14:cNvContentPartPr/>
                <p14:nvPr/>
              </p14:nvContentPartPr>
              <p14:xfrm>
                <a:off x="6692215" y="1467698"/>
                <a:ext cx="391680" cy="8460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1FF276BE-FDCF-C7EC-4ADF-D9A643D8E6D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86095" y="1461578"/>
                  <a:ext cx="403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957822EB-40B6-B6B8-B255-0FE1FB7C3C7F}"/>
                    </a:ext>
                  </a:extLst>
                </p14:cNvPr>
                <p14:cNvContentPartPr/>
                <p14:nvPr/>
              </p14:nvContentPartPr>
              <p14:xfrm>
                <a:off x="4013095" y="3296138"/>
                <a:ext cx="271080" cy="10548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957822EB-40B6-B6B8-B255-0FE1FB7C3C7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006975" y="3290018"/>
                  <a:ext cx="283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167FA9D1-229F-215D-AD13-A90262EEACD5}"/>
                    </a:ext>
                  </a:extLst>
                </p14:cNvPr>
                <p14:cNvContentPartPr/>
                <p14:nvPr/>
              </p14:nvContentPartPr>
              <p14:xfrm>
                <a:off x="4225135" y="3246818"/>
                <a:ext cx="111960" cy="15984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167FA9D1-229F-215D-AD13-A90262EEACD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19015" y="3240698"/>
                  <a:ext cx="12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53DFCEEA-1785-2E65-4E62-3C2A36A5CD74}"/>
                    </a:ext>
                  </a:extLst>
                </p14:cNvPr>
                <p14:cNvContentPartPr/>
                <p14:nvPr/>
              </p14:nvContentPartPr>
              <p14:xfrm>
                <a:off x="4460575" y="3168698"/>
                <a:ext cx="287640" cy="25128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53DFCEEA-1785-2E65-4E62-3C2A36A5CD7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54455" y="3162578"/>
                  <a:ext cx="299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C44C2B38-52EB-72C6-8D85-8069F2C66315}"/>
                    </a:ext>
                  </a:extLst>
                </p14:cNvPr>
                <p14:cNvContentPartPr/>
                <p14:nvPr/>
              </p14:nvContentPartPr>
              <p14:xfrm>
                <a:off x="4767655" y="3089858"/>
                <a:ext cx="66600" cy="30564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C44C2B38-52EB-72C6-8D85-8069F2C6631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61535" y="3083738"/>
                  <a:ext cx="78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3D5C67B6-A327-E35C-52BA-246667FC0401}"/>
                    </a:ext>
                  </a:extLst>
                </p14:cNvPr>
                <p14:cNvContentPartPr/>
                <p14:nvPr/>
              </p14:nvContentPartPr>
              <p14:xfrm>
                <a:off x="4765855" y="3119738"/>
                <a:ext cx="272880" cy="21348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3D5C67B6-A327-E35C-52BA-246667FC040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59735" y="3113618"/>
                  <a:ext cx="285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0D6C7E0C-B4AF-34D4-57AF-2C4FACDF7583}"/>
                    </a:ext>
                  </a:extLst>
                </p14:cNvPr>
                <p14:cNvContentPartPr/>
                <p14:nvPr/>
              </p14:nvContentPartPr>
              <p14:xfrm>
                <a:off x="5004895" y="3065738"/>
                <a:ext cx="253800" cy="20988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0D6C7E0C-B4AF-34D4-57AF-2C4FACDF758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98775" y="3059618"/>
                  <a:ext cx="266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CD9D70A4-6F53-0D9A-96A6-8154D62AF205}"/>
                    </a:ext>
                  </a:extLst>
                </p14:cNvPr>
                <p14:cNvContentPartPr/>
                <p14:nvPr/>
              </p14:nvContentPartPr>
              <p14:xfrm>
                <a:off x="5282095" y="2997338"/>
                <a:ext cx="51480" cy="23040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CD9D70A4-6F53-0D9A-96A6-8154D62AF20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75975" y="2991218"/>
                  <a:ext cx="63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CDB4B98-5F31-6582-60A5-FD8F79FD2ECC}"/>
                    </a:ext>
                  </a:extLst>
                </p14:cNvPr>
                <p14:cNvContentPartPr/>
                <p14:nvPr/>
              </p14:nvContentPartPr>
              <p14:xfrm>
                <a:off x="5289295" y="2981498"/>
                <a:ext cx="270720" cy="28440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CDB4B98-5F31-6582-60A5-FD8F79FD2E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83175" y="2975378"/>
                  <a:ext cx="282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D47619A2-4AD9-0D32-50EB-AC164D549641}"/>
                    </a:ext>
                  </a:extLst>
                </p14:cNvPr>
                <p14:cNvContentPartPr/>
                <p14:nvPr/>
              </p14:nvContentPartPr>
              <p14:xfrm>
                <a:off x="4549855" y="3508538"/>
                <a:ext cx="122400" cy="3060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D47619A2-4AD9-0D32-50EB-AC164D54964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43735" y="3502418"/>
                  <a:ext cx="13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D42A8BDC-EFFF-580B-4DB1-69B4007C7472}"/>
                    </a:ext>
                  </a:extLst>
                </p14:cNvPr>
                <p14:cNvContentPartPr/>
                <p14:nvPr/>
              </p14:nvContentPartPr>
              <p14:xfrm>
                <a:off x="4950175" y="3397298"/>
                <a:ext cx="97560" cy="5364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D42A8BDC-EFFF-580B-4DB1-69B4007C747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44055" y="3391178"/>
                  <a:ext cx="109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BC5FC5A8-D5DD-3BAD-7529-64864672E6CE}"/>
                    </a:ext>
                  </a:extLst>
                </p14:cNvPr>
                <p14:cNvContentPartPr/>
                <p14:nvPr/>
              </p14:nvContentPartPr>
              <p14:xfrm>
                <a:off x="5216215" y="3367058"/>
                <a:ext cx="83880" cy="2268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BC5FC5A8-D5DD-3BAD-7529-64864672E6C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10095" y="3360938"/>
                  <a:ext cx="96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4EB3CFEF-168A-EA78-F8CB-8718683199B2}"/>
                    </a:ext>
                  </a:extLst>
                </p14:cNvPr>
                <p14:cNvContentPartPr/>
                <p14:nvPr/>
              </p14:nvContentPartPr>
              <p14:xfrm>
                <a:off x="5513215" y="3346898"/>
                <a:ext cx="5040" cy="900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4EB3CFEF-168A-EA78-F8CB-8718683199B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07095" y="3340778"/>
                  <a:ext cx="17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AFBFFDB5-BECD-35E6-A146-44B439BEB1D8}"/>
                    </a:ext>
                  </a:extLst>
                </p14:cNvPr>
                <p14:cNvContentPartPr/>
                <p14:nvPr/>
              </p14:nvContentPartPr>
              <p14:xfrm>
                <a:off x="4592335" y="3418898"/>
                <a:ext cx="1164960" cy="28728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AFBFFDB5-BECD-35E6-A146-44B439BEB1D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86215" y="3412778"/>
                  <a:ext cx="1177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B9DD1B72-9BD9-E0E7-832B-0E9C4B31D652}"/>
                    </a:ext>
                  </a:extLst>
                </p14:cNvPr>
                <p14:cNvContentPartPr/>
                <p14:nvPr/>
              </p14:nvContentPartPr>
              <p14:xfrm>
                <a:off x="4660735" y="3911018"/>
                <a:ext cx="32040" cy="23040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B9DD1B72-9BD9-E0E7-832B-0E9C4B31D65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54615" y="3904898"/>
                  <a:ext cx="44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30DCAD07-58F5-DFDC-AA31-5A5AEBA51325}"/>
                    </a:ext>
                  </a:extLst>
                </p14:cNvPr>
                <p14:cNvContentPartPr/>
                <p14:nvPr/>
              </p14:nvContentPartPr>
              <p14:xfrm>
                <a:off x="4672975" y="3873938"/>
                <a:ext cx="176400" cy="19296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30DCAD07-58F5-DFDC-AA31-5A5AEBA5132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66855" y="3867818"/>
                  <a:ext cx="188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5A27D8B7-E4A8-8733-A0C9-E1CA929B2BB2}"/>
                    </a:ext>
                  </a:extLst>
                </p14:cNvPr>
                <p14:cNvContentPartPr/>
                <p14:nvPr/>
              </p14:nvContentPartPr>
              <p14:xfrm>
                <a:off x="4836775" y="3918218"/>
                <a:ext cx="154800" cy="114840"/>
              </p14:xfrm>
            </p:contentPart>
          </mc:Choice>
          <mc:Fallback xmlns=""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5A27D8B7-E4A8-8733-A0C9-E1CA929B2BB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30655" y="3912098"/>
                  <a:ext cx="167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206B8D62-C540-574B-E3E3-C94A37114C4D}"/>
                    </a:ext>
                  </a:extLst>
                </p14:cNvPr>
                <p14:cNvContentPartPr/>
                <p14:nvPr/>
              </p14:nvContentPartPr>
              <p14:xfrm>
                <a:off x="4989775" y="3805898"/>
                <a:ext cx="30600" cy="19224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206B8D62-C540-574B-E3E3-C94A37114C4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983655" y="3799778"/>
                  <a:ext cx="42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DEAC53FD-C2AE-B716-1F1E-98609E6F0C21}"/>
                    </a:ext>
                  </a:extLst>
                </p14:cNvPr>
                <p14:cNvContentPartPr/>
                <p14:nvPr/>
              </p14:nvContentPartPr>
              <p14:xfrm>
                <a:off x="4941895" y="3844778"/>
                <a:ext cx="172440" cy="9180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DEAC53FD-C2AE-B716-1F1E-98609E6F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35775" y="3838658"/>
                  <a:ext cx="184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618FD8F6-46EA-4230-F1B6-13B8B6360D00}"/>
                    </a:ext>
                  </a:extLst>
                </p14:cNvPr>
                <p14:cNvContentPartPr/>
                <p14:nvPr/>
              </p14:nvContentPartPr>
              <p14:xfrm>
                <a:off x="5106055" y="3773858"/>
                <a:ext cx="125280" cy="216360"/>
              </p14:xfrm>
            </p:contentPart>
          </mc:Choice>
          <mc:Fallback xmlns=""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618FD8F6-46EA-4230-F1B6-13B8B6360D0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99935" y="3767738"/>
                  <a:ext cx="137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DD80316C-A70B-D127-8E97-8CAA4D23023B}"/>
                    </a:ext>
                  </a:extLst>
                </p14:cNvPr>
                <p14:cNvContentPartPr/>
                <p14:nvPr/>
              </p14:nvContentPartPr>
              <p14:xfrm>
                <a:off x="5272015" y="3833618"/>
                <a:ext cx="75960" cy="9504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DD80316C-A70B-D127-8E97-8CAA4D23023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65895" y="3827498"/>
                  <a:ext cx="88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48BB6D35-09F0-63DA-4699-32C43EDF759E}"/>
                    </a:ext>
                  </a:extLst>
                </p14:cNvPr>
                <p14:cNvContentPartPr/>
                <p14:nvPr/>
              </p14:nvContentPartPr>
              <p14:xfrm>
                <a:off x="5445895" y="3645698"/>
                <a:ext cx="189720" cy="22752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48BB6D35-09F0-63DA-4699-32C43EDF759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39775" y="3639578"/>
                  <a:ext cx="201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FD16BCB5-AF7D-D601-AEC2-7010FBBEA3D8}"/>
                    </a:ext>
                  </a:extLst>
                </p14:cNvPr>
                <p14:cNvContentPartPr/>
                <p14:nvPr/>
              </p14:nvContentPartPr>
              <p14:xfrm>
                <a:off x="5697175" y="3939098"/>
                <a:ext cx="360" cy="36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FD16BCB5-AF7D-D601-AEC2-7010FBBEA3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91055" y="39329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4F759649-F955-C0E9-A7AF-10C043FEA0F4}"/>
                    </a:ext>
                  </a:extLst>
                </p14:cNvPr>
                <p14:cNvContentPartPr/>
                <p14:nvPr/>
              </p14:nvContentPartPr>
              <p14:xfrm>
                <a:off x="4671175" y="4021538"/>
                <a:ext cx="974520" cy="29880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4F759649-F955-C0E9-A7AF-10C043FEA0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65055" y="4015418"/>
                  <a:ext cx="9867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5D389B92-F003-0B56-05C5-34FF08F1E58D}"/>
                    </a:ext>
                  </a:extLst>
                </p14:cNvPr>
                <p14:cNvContentPartPr/>
                <p14:nvPr/>
              </p14:nvContentPartPr>
              <p14:xfrm>
                <a:off x="5635975" y="4101458"/>
                <a:ext cx="360" cy="360"/>
              </p14:xfrm>
            </p:contentPart>
          </mc:Choice>
          <mc:Fallback xmlns=""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5D389B92-F003-0B56-05C5-34FF08F1E5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9855" y="40953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586291D8-78B3-9734-B453-5515FB7AE6C1}"/>
                    </a:ext>
                  </a:extLst>
                </p14:cNvPr>
                <p14:cNvContentPartPr/>
                <p14:nvPr/>
              </p14:nvContentPartPr>
              <p14:xfrm>
                <a:off x="4860895" y="4759538"/>
                <a:ext cx="67320" cy="2808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586291D8-78B3-9734-B453-5515FB7AE6C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54775" y="4753418"/>
                  <a:ext cx="79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61BE8A22-F9B2-03A6-6996-82C8683CC772}"/>
                    </a:ext>
                  </a:extLst>
                </p14:cNvPr>
                <p14:cNvContentPartPr/>
                <p14:nvPr/>
              </p14:nvContentPartPr>
              <p14:xfrm>
                <a:off x="4654615" y="4471898"/>
                <a:ext cx="238320" cy="25920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61BE8A22-F9B2-03A6-6996-82C8683CC77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48495" y="4465778"/>
                  <a:ext cx="250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0A8BAC62-1511-92C4-6654-4C73DC3FCB39}"/>
                    </a:ext>
                  </a:extLst>
                </p14:cNvPr>
                <p14:cNvContentPartPr/>
                <p14:nvPr/>
              </p14:nvContentPartPr>
              <p14:xfrm>
                <a:off x="4769095" y="4545338"/>
                <a:ext cx="219240" cy="14868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0A8BAC62-1511-92C4-6654-4C73DC3FCB3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62975" y="4539218"/>
                  <a:ext cx="231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F9C051C9-A6CC-F07D-2552-4BFE74C41F04}"/>
                    </a:ext>
                  </a:extLst>
                </p14:cNvPr>
                <p14:cNvContentPartPr/>
                <p14:nvPr/>
              </p14:nvContentPartPr>
              <p14:xfrm>
                <a:off x="4923535" y="4384418"/>
                <a:ext cx="190440" cy="21672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F9C051C9-A6CC-F07D-2552-4BFE74C41F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17415" y="4378298"/>
                  <a:ext cx="202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D873950A-88C1-1345-6737-8E87FF9105FB}"/>
                    </a:ext>
                  </a:extLst>
                </p14:cNvPr>
                <p14:cNvContentPartPr/>
                <p14:nvPr/>
              </p14:nvContentPartPr>
              <p14:xfrm>
                <a:off x="5011375" y="4301258"/>
                <a:ext cx="284040" cy="20124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D873950A-88C1-1345-6737-8E87FF9105F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05255" y="4295138"/>
                  <a:ext cx="296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56F3D67C-F035-FA37-E0E5-9FC3D71AD0F5}"/>
                    </a:ext>
                  </a:extLst>
                </p14:cNvPr>
                <p14:cNvContentPartPr/>
                <p14:nvPr/>
              </p14:nvContentPartPr>
              <p14:xfrm>
                <a:off x="5237455" y="4417898"/>
                <a:ext cx="47160" cy="17388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56F3D67C-F035-FA37-E0E5-9FC3D71AD0F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31335" y="4411778"/>
                  <a:ext cx="59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D797DAEC-0625-1DE3-5FD0-0C260657D384}"/>
                    </a:ext>
                  </a:extLst>
                </p14:cNvPr>
                <p14:cNvContentPartPr/>
                <p14:nvPr/>
              </p14:nvContentPartPr>
              <p14:xfrm>
                <a:off x="5386495" y="4212338"/>
                <a:ext cx="213120" cy="38736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D797DAEC-0625-1DE3-5FD0-0C260657D38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80375" y="4206218"/>
                  <a:ext cx="225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C28086D7-ECB3-A127-6AC3-8E0EB5A197F6}"/>
                    </a:ext>
                  </a:extLst>
                </p14:cNvPr>
                <p14:cNvContentPartPr/>
                <p14:nvPr/>
              </p14:nvContentPartPr>
              <p14:xfrm>
                <a:off x="5559295" y="4196498"/>
                <a:ext cx="179280" cy="1843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C28086D7-ECB3-A127-6AC3-8E0EB5A197F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53175" y="4190378"/>
                  <a:ext cx="191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90A2CD2E-5FDB-7D7C-7166-E7E4E88B1420}"/>
                    </a:ext>
                  </a:extLst>
                </p14:cNvPr>
                <p14:cNvContentPartPr/>
                <p14:nvPr/>
              </p14:nvContentPartPr>
              <p14:xfrm>
                <a:off x="5718055" y="4186058"/>
                <a:ext cx="176760" cy="26892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90A2CD2E-5FDB-7D7C-7166-E7E4E88B142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11935" y="4179938"/>
                  <a:ext cx="189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EDC2414B-BC2E-C687-8FC9-090117D40FA6}"/>
                    </a:ext>
                  </a:extLst>
                </p14:cNvPr>
                <p14:cNvContentPartPr/>
                <p14:nvPr/>
              </p14:nvContentPartPr>
              <p14:xfrm>
                <a:off x="5918935" y="4078418"/>
                <a:ext cx="125280" cy="27504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EDC2414B-BC2E-C687-8FC9-090117D40FA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912815" y="4072298"/>
                  <a:ext cx="137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D8456072-9090-2279-5D80-D209E60DB765}"/>
                    </a:ext>
                  </a:extLst>
                </p14:cNvPr>
                <p14:cNvContentPartPr/>
                <p14:nvPr/>
              </p14:nvContentPartPr>
              <p14:xfrm>
                <a:off x="6068695" y="4061498"/>
                <a:ext cx="185400" cy="21852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D8456072-9090-2279-5D80-D209E60DB76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062575" y="4055378"/>
                  <a:ext cx="197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3A78F9B1-C611-6404-8FB5-2565E89E9604}"/>
                    </a:ext>
                  </a:extLst>
                </p14:cNvPr>
                <p14:cNvContentPartPr/>
                <p14:nvPr/>
              </p14:nvContentPartPr>
              <p14:xfrm>
                <a:off x="6262015" y="3868178"/>
                <a:ext cx="170640" cy="56304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3A78F9B1-C611-6404-8FB5-2565E89E960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55895" y="3862058"/>
                  <a:ext cx="1828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C9421118-26F2-FA97-331D-2977114A650A}"/>
                    </a:ext>
                  </a:extLst>
                </p14:cNvPr>
                <p14:cNvContentPartPr/>
                <p14:nvPr/>
              </p14:nvContentPartPr>
              <p14:xfrm>
                <a:off x="6578455" y="3914978"/>
                <a:ext cx="62640" cy="37260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C9421118-26F2-FA97-331D-2977114A65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572335" y="3908858"/>
                  <a:ext cx="748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1FF07C44-3FD4-E9BE-A459-59F98AF321C2}"/>
                    </a:ext>
                  </a:extLst>
                </p14:cNvPr>
                <p14:cNvContentPartPr/>
                <p14:nvPr/>
              </p14:nvContentPartPr>
              <p14:xfrm>
                <a:off x="6625615" y="3887978"/>
                <a:ext cx="155880" cy="21276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1FF07C44-3FD4-E9BE-A459-59F98AF321C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19495" y="3881858"/>
                  <a:ext cx="168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DBE26A53-1AB9-CEAA-4928-818DA47A2C61}"/>
                    </a:ext>
                  </a:extLst>
                </p14:cNvPr>
                <p14:cNvContentPartPr/>
                <p14:nvPr/>
              </p14:nvContentPartPr>
              <p14:xfrm>
                <a:off x="6836575" y="3806618"/>
                <a:ext cx="286200" cy="28548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DBE26A53-1AB9-CEAA-4928-818DA47A2C6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830455" y="3800498"/>
                  <a:ext cx="298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24B2A604-32F3-C519-28F2-4DCE46C7540A}"/>
                    </a:ext>
                  </a:extLst>
                </p14:cNvPr>
                <p14:cNvContentPartPr/>
                <p14:nvPr/>
              </p14:nvContentPartPr>
              <p14:xfrm>
                <a:off x="7088215" y="3646418"/>
                <a:ext cx="241920" cy="33120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24B2A604-32F3-C519-28F2-4DCE46C7540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82095" y="3640298"/>
                  <a:ext cx="254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0AC8C4A9-C727-EBA4-A4FB-6F20B1948E62}"/>
                    </a:ext>
                  </a:extLst>
                </p14:cNvPr>
                <p14:cNvContentPartPr/>
                <p14:nvPr/>
              </p14:nvContentPartPr>
              <p14:xfrm>
                <a:off x="7530295" y="3537338"/>
                <a:ext cx="93600" cy="55656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0AC8C4A9-C727-EBA4-A4FB-6F20B1948E6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24175" y="3531218"/>
                  <a:ext cx="1058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750778A3-E059-7D2C-E591-AB5377AE20EF}"/>
                    </a:ext>
                  </a:extLst>
                </p14:cNvPr>
                <p14:cNvContentPartPr/>
                <p14:nvPr/>
              </p14:nvContentPartPr>
              <p14:xfrm>
                <a:off x="7805335" y="3551738"/>
                <a:ext cx="33120" cy="37080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750778A3-E059-7D2C-E591-AB5377AE20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99215" y="3545618"/>
                  <a:ext cx="45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17105DCB-E1A6-F0DB-459C-17B86EBFCE8F}"/>
                    </a:ext>
                  </a:extLst>
                </p14:cNvPr>
                <p14:cNvContentPartPr/>
                <p14:nvPr/>
              </p14:nvContentPartPr>
              <p14:xfrm>
                <a:off x="7808575" y="3585578"/>
                <a:ext cx="192960" cy="27252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17105DCB-E1A6-F0DB-459C-17B86EBFCE8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02455" y="3579458"/>
                  <a:ext cx="205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B0F9BCC1-CB4A-15A6-ABA7-61F63E2FE33F}"/>
                    </a:ext>
                  </a:extLst>
                </p14:cNvPr>
                <p14:cNvContentPartPr/>
                <p14:nvPr/>
              </p14:nvContentPartPr>
              <p14:xfrm>
                <a:off x="8018815" y="3545258"/>
                <a:ext cx="209160" cy="18180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B0F9BCC1-CB4A-15A6-ABA7-61F63E2FE33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12695" y="3539138"/>
                  <a:ext cx="221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E0F473FA-4287-8C2F-7D0E-99E3B8747740}"/>
                    </a:ext>
                  </a:extLst>
                </p14:cNvPr>
                <p14:cNvContentPartPr/>
                <p14:nvPr/>
              </p14:nvContentPartPr>
              <p14:xfrm>
                <a:off x="8223655" y="3338258"/>
                <a:ext cx="46440" cy="33876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E0F473FA-4287-8C2F-7D0E-99E3B874774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17535" y="3332138"/>
                  <a:ext cx="586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ABBEE44B-9A8C-5173-7216-D425E9220FDB}"/>
                    </a:ext>
                  </a:extLst>
                </p14:cNvPr>
                <p14:cNvContentPartPr/>
                <p14:nvPr/>
              </p14:nvContentPartPr>
              <p14:xfrm>
                <a:off x="8296015" y="3201098"/>
                <a:ext cx="272160" cy="39996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ABBEE44B-9A8C-5173-7216-D425E9220FD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289895" y="3194978"/>
                  <a:ext cx="2844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98F12A35-C728-3329-751C-4764624CF906}"/>
                    </a:ext>
                  </a:extLst>
                </p14:cNvPr>
                <p14:cNvContentPartPr/>
                <p14:nvPr/>
              </p14:nvContentPartPr>
              <p14:xfrm>
                <a:off x="8452975" y="3244298"/>
                <a:ext cx="187560" cy="3852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98F12A35-C728-3329-751C-4764624CF90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446855" y="3238178"/>
                  <a:ext cx="199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A255EF17-A706-1841-6193-902DCDFF373A}"/>
                    </a:ext>
                  </a:extLst>
                </p14:cNvPr>
                <p14:cNvContentPartPr/>
                <p14:nvPr/>
              </p14:nvContentPartPr>
              <p14:xfrm>
                <a:off x="8583655" y="3328538"/>
                <a:ext cx="268200" cy="14832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A255EF17-A706-1841-6193-902DCDFF373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77535" y="3322418"/>
                  <a:ext cx="280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83703B3F-0BF0-3C2F-4891-7D3B24F6CB3E}"/>
                    </a:ext>
                  </a:extLst>
                </p14:cNvPr>
                <p14:cNvContentPartPr/>
                <p14:nvPr/>
              </p14:nvContentPartPr>
              <p14:xfrm>
                <a:off x="8981095" y="3199658"/>
                <a:ext cx="187560" cy="6660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83703B3F-0BF0-3C2F-4891-7D3B24F6CB3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974975" y="3193538"/>
                  <a:ext cx="199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8ABC7933-E126-2682-7BA1-46C93279057D}"/>
                    </a:ext>
                  </a:extLst>
                </p14:cNvPr>
                <p14:cNvContentPartPr/>
                <p14:nvPr/>
              </p14:nvContentPartPr>
              <p14:xfrm>
                <a:off x="9275215" y="3075458"/>
                <a:ext cx="365040" cy="9828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8ABC7933-E126-2682-7BA1-46C93279057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269095" y="3069338"/>
                  <a:ext cx="377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74ECA6C2-2317-6799-0208-304DB87D9D3A}"/>
                    </a:ext>
                  </a:extLst>
                </p14:cNvPr>
                <p14:cNvContentPartPr/>
                <p14:nvPr/>
              </p14:nvContentPartPr>
              <p14:xfrm>
                <a:off x="9734935" y="3115778"/>
                <a:ext cx="360" cy="36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74ECA6C2-2317-6799-0208-304DB87D9D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28815" y="31096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09BC3381-52D8-6F34-73D6-76C7C96AEC85}"/>
                    </a:ext>
                  </a:extLst>
                </p14:cNvPr>
                <p14:cNvContentPartPr/>
                <p14:nvPr/>
              </p14:nvContentPartPr>
              <p14:xfrm>
                <a:off x="392575" y="1909778"/>
                <a:ext cx="302400" cy="36072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09BC3381-52D8-6F34-73D6-76C7C96AEC8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6455" y="1903658"/>
                  <a:ext cx="314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5F36386B-ECA0-CE71-498F-F7588762D547}"/>
                    </a:ext>
                  </a:extLst>
                </p14:cNvPr>
                <p14:cNvContentPartPr/>
                <p14:nvPr/>
              </p14:nvContentPartPr>
              <p14:xfrm>
                <a:off x="749695" y="1955138"/>
                <a:ext cx="54360" cy="29376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5F36386B-ECA0-CE71-498F-F7588762D54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3575" y="1949018"/>
                  <a:ext cx="666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06988303-D61E-6EF8-F592-FC10B0DD5733}"/>
                    </a:ext>
                  </a:extLst>
                </p14:cNvPr>
                <p14:cNvContentPartPr/>
                <p14:nvPr/>
              </p14:nvContentPartPr>
              <p14:xfrm>
                <a:off x="747175" y="1941458"/>
                <a:ext cx="207720" cy="28152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06988303-D61E-6EF8-F592-FC10B0DD57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1055" y="1935338"/>
                  <a:ext cx="21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39AD008A-1A2E-2348-363C-62EAA01A1E0D}"/>
                    </a:ext>
                  </a:extLst>
                </p14:cNvPr>
                <p14:cNvContentPartPr/>
                <p14:nvPr/>
              </p14:nvContentPartPr>
              <p14:xfrm>
                <a:off x="1030135" y="1953338"/>
                <a:ext cx="198000" cy="25236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39AD008A-1A2E-2348-363C-62EAA01A1E0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4015" y="1947218"/>
                  <a:ext cx="210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0DF4045B-6FB6-FD6A-2FAC-699E1880A595}"/>
                    </a:ext>
                  </a:extLst>
                </p14:cNvPr>
                <p14:cNvContentPartPr/>
                <p14:nvPr/>
              </p14:nvContentPartPr>
              <p14:xfrm>
                <a:off x="1331455" y="1904018"/>
                <a:ext cx="196200" cy="46224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0DF4045B-6FB6-FD6A-2FAC-699E1880A59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25335" y="1897898"/>
                  <a:ext cx="2084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B0E34A4D-E460-E8C2-B336-FBD6CA1FD1E6}"/>
                    </a:ext>
                  </a:extLst>
                </p14:cNvPr>
                <p14:cNvContentPartPr/>
                <p14:nvPr/>
              </p14:nvContentPartPr>
              <p14:xfrm>
                <a:off x="1631695" y="1997978"/>
                <a:ext cx="276120" cy="30456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B0E34A4D-E460-E8C2-B336-FBD6CA1FD1E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625575" y="1991858"/>
                  <a:ext cx="28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E0C71AF9-9B63-E946-735C-B7A31F27C4B2}"/>
                    </a:ext>
                  </a:extLst>
                </p14:cNvPr>
                <p14:cNvContentPartPr/>
                <p14:nvPr/>
              </p14:nvContentPartPr>
              <p14:xfrm>
                <a:off x="2019055" y="1940018"/>
                <a:ext cx="53640" cy="30456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E0C71AF9-9B63-E946-735C-B7A31F27C4B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12935" y="1933898"/>
                  <a:ext cx="65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F15AC948-EA94-01C0-0242-CDB7E250ED32}"/>
                    </a:ext>
                  </a:extLst>
                </p14:cNvPr>
                <p14:cNvContentPartPr/>
                <p14:nvPr/>
              </p14:nvContentPartPr>
              <p14:xfrm>
                <a:off x="2055415" y="1924178"/>
                <a:ext cx="245880" cy="2649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F15AC948-EA94-01C0-0242-CDB7E250ED3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49295" y="1918058"/>
                  <a:ext cx="258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77FB0AC-BFC0-F9DA-4F0D-7677699D8D81}"/>
                    </a:ext>
                  </a:extLst>
                </p14:cNvPr>
                <p14:cNvContentPartPr/>
                <p14:nvPr/>
              </p14:nvContentPartPr>
              <p14:xfrm>
                <a:off x="2315335" y="1907618"/>
                <a:ext cx="374040" cy="33768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77FB0AC-BFC0-F9DA-4F0D-7677699D8D8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09215" y="1901498"/>
                  <a:ext cx="386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F2020597-749D-6BCD-1457-32D325B682A8}"/>
                    </a:ext>
                  </a:extLst>
                </p14:cNvPr>
                <p14:cNvContentPartPr/>
                <p14:nvPr/>
              </p14:nvContentPartPr>
              <p14:xfrm>
                <a:off x="2797375" y="2270498"/>
                <a:ext cx="360" cy="3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F2020597-749D-6BCD-1457-32D325B682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1255" y="22643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E263064E-FC94-0682-4EA5-19FF154F8C1C}"/>
                    </a:ext>
                  </a:extLst>
                </p14:cNvPr>
                <p14:cNvContentPartPr/>
                <p14:nvPr/>
              </p14:nvContentPartPr>
              <p14:xfrm>
                <a:off x="572215" y="2549858"/>
                <a:ext cx="1474560" cy="576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E263064E-FC94-0682-4EA5-19FF154F8C1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66095" y="2543738"/>
                  <a:ext cx="1486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61F7C7F6-6668-D32E-A59D-A3ADDAB77DF9}"/>
                    </a:ext>
                  </a:extLst>
                </p14:cNvPr>
                <p14:cNvContentPartPr/>
                <p14:nvPr/>
              </p14:nvContentPartPr>
              <p14:xfrm>
                <a:off x="720535" y="2833178"/>
                <a:ext cx="105480" cy="21852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61F7C7F6-6668-D32E-A59D-A3ADDAB77DF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4415" y="2827058"/>
                  <a:ext cx="117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F7B5A587-0C66-F2C0-F431-2302F61E1524}"/>
                    </a:ext>
                  </a:extLst>
                </p14:cNvPr>
                <p14:cNvContentPartPr/>
                <p14:nvPr/>
              </p14:nvContentPartPr>
              <p14:xfrm>
                <a:off x="849415" y="2868818"/>
                <a:ext cx="66600" cy="1548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F7B5A587-0C66-F2C0-F431-2302F61E152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43295" y="2862698"/>
                  <a:ext cx="78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7B755D2D-6E3B-D640-DF61-4E6738D6017F}"/>
                    </a:ext>
                  </a:extLst>
                </p14:cNvPr>
                <p14:cNvContentPartPr/>
                <p14:nvPr/>
              </p14:nvContentPartPr>
              <p14:xfrm>
                <a:off x="869215" y="2774858"/>
                <a:ext cx="146880" cy="2480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7B755D2D-6E3B-D640-DF61-4E6738D6017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63095" y="2768738"/>
                  <a:ext cx="159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5CBC5EBD-7724-7DA6-E606-D1B5E6FEC70F}"/>
                    </a:ext>
                  </a:extLst>
                </p14:cNvPr>
                <p14:cNvContentPartPr/>
                <p14:nvPr/>
              </p14:nvContentPartPr>
              <p14:xfrm>
                <a:off x="969655" y="3059978"/>
                <a:ext cx="95760" cy="867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5CBC5EBD-7724-7DA6-E606-D1B5E6FEC70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63535" y="3053858"/>
                  <a:ext cx="108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EB80FC48-ECA8-3A77-C8E0-7B735A87B5E4}"/>
                    </a:ext>
                  </a:extLst>
                </p14:cNvPr>
                <p14:cNvContentPartPr/>
                <p14:nvPr/>
              </p14:nvContentPartPr>
              <p14:xfrm>
                <a:off x="1106095" y="2872058"/>
                <a:ext cx="253080" cy="23004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EB80FC48-ECA8-3A77-C8E0-7B735A87B5E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9975" y="2865938"/>
                  <a:ext cx="265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08F1A74D-A7B4-021F-8CF9-D7E7D8EF0972}"/>
                    </a:ext>
                  </a:extLst>
                </p14:cNvPr>
                <p14:cNvContentPartPr/>
                <p14:nvPr/>
              </p14:nvContentPartPr>
              <p14:xfrm>
                <a:off x="1472575" y="2903378"/>
                <a:ext cx="134280" cy="4968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08F1A74D-A7B4-021F-8CF9-D7E7D8EF097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66455" y="2897258"/>
                  <a:ext cx="146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1FAD9FFF-A5B0-FB3D-44CD-3475DC738486}"/>
                    </a:ext>
                  </a:extLst>
                </p14:cNvPr>
                <p14:cNvContentPartPr/>
                <p14:nvPr/>
              </p14:nvContentPartPr>
              <p14:xfrm>
                <a:off x="1550335" y="2861978"/>
                <a:ext cx="77040" cy="2073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1FAD9FFF-A5B0-FB3D-44CD-3475DC73848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44215" y="2855858"/>
                  <a:ext cx="89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5103B37D-FF2A-8199-5D31-6ED79051AD9A}"/>
                    </a:ext>
                  </a:extLst>
                </p14:cNvPr>
                <p14:cNvContentPartPr/>
                <p14:nvPr/>
              </p14:nvContentPartPr>
              <p14:xfrm>
                <a:off x="1805575" y="2779898"/>
                <a:ext cx="102240" cy="20268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5103B37D-FF2A-8199-5D31-6ED79051AD9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799455" y="2773778"/>
                  <a:ext cx="11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CC6D5D88-917D-C87F-5917-D15AE07FBE41}"/>
                    </a:ext>
                  </a:extLst>
                </p14:cNvPr>
                <p14:cNvContentPartPr/>
                <p14:nvPr/>
              </p14:nvContentPartPr>
              <p14:xfrm>
                <a:off x="1913935" y="2900138"/>
                <a:ext cx="77760" cy="266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CC6D5D88-917D-C87F-5917-D15AE07FBE4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907815" y="2894018"/>
                  <a:ext cx="90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F5DD512B-8097-D21D-D8DF-7FE89D0A875F}"/>
                    </a:ext>
                  </a:extLst>
                </p14:cNvPr>
                <p14:cNvContentPartPr/>
                <p14:nvPr/>
              </p14:nvContentPartPr>
              <p14:xfrm>
                <a:off x="1957495" y="2807618"/>
                <a:ext cx="127800" cy="3168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F5DD512B-8097-D21D-D8DF-7FE89D0A875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51375" y="2801498"/>
                  <a:ext cx="140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D91C14DE-979E-F4B8-6E2C-28952CCE7E9A}"/>
                    </a:ext>
                  </a:extLst>
                </p14:cNvPr>
                <p14:cNvContentPartPr/>
                <p14:nvPr/>
              </p14:nvContentPartPr>
              <p14:xfrm>
                <a:off x="2128135" y="2762618"/>
                <a:ext cx="106920" cy="18864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D91C14DE-979E-F4B8-6E2C-28952CCE7E9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122015" y="2756498"/>
                  <a:ext cx="119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77EDDFC-86F6-F0CF-BFD6-0E909142F389}"/>
                    </a:ext>
                  </a:extLst>
                </p14:cNvPr>
                <p14:cNvContentPartPr/>
                <p14:nvPr/>
              </p14:nvContentPartPr>
              <p14:xfrm>
                <a:off x="2147215" y="2818058"/>
                <a:ext cx="106200" cy="496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77EDDFC-86F6-F0CF-BFD6-0E909142F38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141095" y="2811938"/>
                  <a:ext cx="118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89B6EA2F-2983-7C59-EEE5-94749C842F5C}"/>
                    </a:ext>
                  </a:extLst>
                </p14:cNvPr>
                <p14:cNvContentPartPr/>
                <p14:nvPr/>
              </p14:nvContentPartPr>
              <p14:xfrm>
                <a:off x="2258815" y="2768378"/>
                <a:ext cx="103320" cy="15084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89B6EA2F-2983-7C59-EEE5-94749C842F5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52695" y="2762258"/>
                  <a:ext cx="115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9F12E83C-CAA4-23D5-011C-7BE7563253F5}"/>
                    </a:ext>
                  </a:extLst>
                </p14:cNvPr>
                <p14:cNvContentPartPr/>
                <p14:nvPr/>
              </p14:nvContentPartPr>
              <p14:xfrm>
                <a:off x="2280415" y="2936498"/>
                <a:ext cx="225720" cy="8640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9F12E83C-CAA4-23D5-011C-7BE7563253F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74295" y="2930378"/>
                  <a:ext cx="237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9CE202AF-C092-90C0-269B-C5D84BDFC35D}"/>
                    </a:ext>
                  </a:extLst>
                </p14:cNvPr>
                <p14:cNvContentPartPr/>
                <p14:nvPr/>
              </p14:nvContentPartPr>
              <p14:xfrm>
                <a:off x="2463655" y="2752538"/>
                <a:ext cx="66960" cy="10080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9CE202AF-C092-90C0-269B-C5D84BDFC35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457535" y="2746418"/>
                  <a:ext cx="79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6EE7E447-D5F6-0B02-3438-C12E31BE6BD5}"/>
                    </a:ext>
                  </a:extLst>
                </p14:cNvPr>
                <p14:cNvContentPartPr/>
                <p14:nvPr/>
              </p14:nvContentPartPr>
              <p14:xfrm>
                <a:off x="2541415" y="2703938"/>
                <a:ext cx="158040" cy="23868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6EE7E447-D5F6-0B02-3438-C12E31BE6BD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35295" y="2697818"/>
                  <a:ext cx="170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720B3065-0ADD-74B1-0EB5-FBD4DB569859}"/>
                    </a:ext>
                  </a:extLst>
                </p14:cNvPr>
                <p14:cNvContentPartPr/>
                <p14:nvPr/>
              </p14:nvContentPartPr>
              <p14:xfrm>
                <a:off x="2672455" y="2720138"/>
                <a:ext cx="322200" cy="1803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720B3065-0ADD-74B1-0EB5-FBD4DB56985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66335" y="2714018"/>
                  <a:ext cx="334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A9BD5B11-9BA3-51DE-8120-023693A95679}"/>
                    </a:ext>
                  </a:extLst>
                </p14:cNvPr>
                <p14:cNvContentPartPr/>
                <p14:nvPr/>
              </p14:nvContentPartPr>
              <p14:xfrm>
                <a:off x="2934175" y="2669738"/>
                <a:ext cx="135720" cy="18540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A9BD5B11-9BA3-51DE-8120-023693A9567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928055" y="2663618"/>
                  <a:ext cx="147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6B9842FC-05E8-959A-73FF-BBD1ED887E2F}"/>
                    </a:ext>
                  </a:extLst>
                </p14:cNvPr>
                <p14:cNvContentPartPr/>
                <p14:nvPr/>
              </p14:nvContentPartPr>
              <p14:xfrm>
                <a:off x="3225055" y="2606738"/>
                <a:ext cx="122400" cy="16596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6B9842FC-05E8-959A-73FF-BBD1ED887E2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218935" y="2600618"/>
                  <a:ext cx="134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3EE898C-E284-D135-5A3E-088225CF78D3}"/>
                    </a:ext>
                  </a:extLst>
                </p14:cNvPr>
                <p14:cNvContentPartPr/>
                <p14:nvPr/>
              </p14:nvContentPartPr>
              <p14:xfrm>
                <a:off x="3353575" y="2689898"/>
                <a:ext cx="99000" cy="6876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3EE898C-E284-D135-5A3E-088225CF78D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347455" y="2683778"/>
                  <a:ext cx="111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86219055-D461-F7B0-812C-7DC638A28ED1}"/>
                    </a:ext>
                  </a:extLst>
                </p14:cNvPr>
                <p14:cNvContentPartPr/>
                <p14:nvPr/>
              </p14:nvContentPartPr>
              <p14:xfrm>
                <a:off x="3272215" y="2768378"/>
                <a:ext cx="228960" cy="2084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86219055-D461-F7B0-812C-7DC638A28ED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266095" y="2762258"/>
                  <a:ext cx="241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20E3652F-869C-F62D-DFE7-2A0F1CBEF890}"/>
                    </a:ext>
                  </a:extLst>
                </p14:cNvPr>
                <p14:cNvContentPartPr/>
                <p14:nvPr/>
              </p14:nvContentPartPr>
              <p14:xfrm>
                <a:off x="3476695" y="2640218"/>
                <a:ext cx="91800" cy="16704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20E3652F-869C-F62D-DFE7-2A0F1CBEF89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470575" y="2634098"/>
                  <a:ext cx="10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6863015-AAA5-8979-C05D-06DE4BA94EF0}"/>
                    </a:ext>
                  </a:extLst>
                </p14:cNvPr>
                <p14:cNvContentPartPr/>
                <p14:nvPr/>
              </p14:nvContentPartPr>
              <p14:xfrm>
                <a:off x="3554095" y="2732018"/>
                <a:ext cx="275400" cy="2073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6863015-AAA5-8979-C05D-06DE4BA94EF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547975" y="2725898"/>
                  <a:ext cx="287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111C624C-5E54-EB11-E46C-BFE30FA1FF0C}"/>
                    </a:ext>
                  </a:extLst>
                </p14:cNvPr>
                <p14:cNvContentPartPr/>
                <p14:nvPr/>
              </p14:nvContentPartPr>
              <p14:xfrm>
                <a:off x="3965215" y="2829218"/>
                <a:ext cx="2880" cy="1224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111C624C-5E54-EB11-E46C-BFE30FA1FF0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959095" y="2823098"/>
                  <a:ext cx="15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CF90B51D-4B18-54B9-7D43-613AA22B5DA3}"/>
                    </a:ext>
                  </a:extLst>
                </p14:cNvPr>
                <p14:cNvContentPartPr/>
                <p14:nvPr/>
              </p14:nvContentPartPr>
              <p14:xfrm>
                <a:off x="192775" y="2492618"/>
                <a:ext cx="177840" cy="25488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CF90B51D-4B18-54B9-7D43-613AA22B5DA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6655" y="2486498"/>
                  <a:ext cx="190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6B3DEC74-DA4E-529D-57A3-18D3615AD9A2}"/>
                    </a:ext>
                  </a:extLst>
                </p14:cNvPr>
                <p14:cNvContentPartPr/>
                <p14:nvPr/>
              </p14:nvContentPartPr>
              <p14:xfrm>
                <a:off x="295015" y="2575058"/>
                <a:ext cx="137520" cy="2116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6B3DEC74-DA4E-529D-57A3-18D3615AD9A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8895" y="2568938"/>
                  <a:ext cx="149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FB499B82-BB61-EFF6-0730-957DD3127E9F}"/>
                    </a:ext>
                  </a:extLst>
                </p14:cNvPr>
                <p14:cNvContentPartPr/>
                <p14:nvPr/>
              </p14:nvContentPartPr>
              <p14:xfrm>
                <a:off x="297895" y="2520698"/>
                <a:ext cx="181080" cy="22104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FB499B82-BB61-EFF6-0730-957DD3127E9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91775" y="2514578"/>
                  <a:ext cx="193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620079D5-B220-11A1-AE30-184F99731646}"/>
                    </a:ext>
                  </a:extLst>
                </p14:cNvPr>
                <p14:cNvContentPartPr/>
                <p14:nvPr/>
              </p14:nvContentPartPr>
              <p14:xfrm>
                <a:off x="142375" y="3119018"/>
                <a:ext cx="247680" cy="24516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620079D5-B220-11A1-AE30-184F9973164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36255" y="3112898"/>
                  <a:ext cx="259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1F24EDA2-ABE2-30C6-A3F1-CCB9DFC806B0}"/>
                    </a:ext>
                  </a:extLst>
                </p14:cNvPr>
                <p14:cNvContentPartPr/>
                <p14:nvPr/>
              </p14:nvContentPartPr>
              <p14:xfrm>
                <a:off x="380335" y="3172658"/>
                <a:ext cx="36000" cy="17964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1F24EDA2-ABE2-30C6-A3F1-CCB9DFC806B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74215" y="3166538"/>
                  <a:ext cx="48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D17A9A8C-28E7-16DE-A1E4-98596D7B62AD}"/>
                    </a:ext>
                  </a:extLst>
                </p14:cNvPr>
                <p14:cNvContentPartPr/>
                <p14:nvPr/>
              </p14:nvContentPartPr>
              <p14:xfrm>
                <a:off x="415975" y="3131978"/>
                <a:ext cx="186840" cy="30204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D17A9A8C-28E7-16DE-A1E4-98596D7B62A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09855" y="3125858"/>
                  <a:ext cx="199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87E82D65-5559-930D-8E55-EB1B83BF0AEF}"/>
                    </a:ext>
                  </a:extLst>
                </p14:cNvPr>
                <p14:cNvContentPartPr/>
                <p14:nvPr/>
              </p14:nvContentPartPr>
              <p14:xfrm>
                <a:off x="633415" y="3109658"/>
                <a:ext cx="123840" cy="16992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87E82D65-5559-930D-8E55-EB1B83BF0AE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27295" y="3103538"/>
                  <a:ext cx="136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C91BEA26-7176-2D08-44CE-3197D5EFBDA8}"/>
                    </a:ext>
                  </a:extLst>
                </p14:cNvPr>
                <p14:cNvContentPartPr/>
                <p14:nvPr/>
              </p14:nvContentPartPr>
              <p14:xfrm>
                <a:off x="731695" y="3179858"/>
                <a:ext cx="137520" cy="3240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C91BEA26-7176-2D08-44CE-3197D5EFBDA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25575" y="3173738"/>
                  <a:ext cx="149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62E712E8-EC2E-FEB7-AC65-D80A941DFB09}"/>
                    </a:ext>
                  </a:extLst>
                </p14:cNvPr>
                <p14:cNvContentPartPr/>
                <p14:nvPr/>
              </p14:nvContentPartPr>
              <p14:xfrm>
                <a:off x="658975" y="3403778"/>
                <a:ext cx="158040" cy="11772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62E712E8-EC2E-FEB7-AC65-D80A941DFB0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52855" y="3397658"/>
                  <a:ext cx="170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5886F64E-12F0-0DF4-A0C3-6F4F7F2A2EDE}"/>
                    </a:ext>
                  </a:extLst>
                </p14:cNvPr>
                <p14:cNvContentPartPr/>
                <p14:nvPr/>
              </p14:nvContentPartPr>
              <p14:xfrm>
                <a:off x="25015" y="2838938"/>
                <a:ext cx="982440" cy="90144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5886F64E-12F0-0DF4-A0C3-6F4F7F2A2ED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8895" y="2832818"/>
                  <a:ext cx="99468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4BAA7123-0470-AE1D-D647-3186D4AD119A}"/>
                    </a:ext>
                  </a:extLst>
                </p14:cNvPr>
                <p14:cNvContentPartPr/>
                <p14:nvPr/>
              </p14:nvContentPartPr>
              <p14:xfrm>
                <a:off x="1008535" y="3577298"/>
                <a:ext cx="360" cy="3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4BAA7123-0470-AE1D-D647-3186D4AD11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2415" y="3571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7DB45E6-A6AE-6461-FC28-C08F3BB2311F}"/>
                    </a:ext>
                  </a:extLst>
                </p14:cNvPr>
                <p14:cNvContentPartPr/>
                <p14:nvPr/>
              </p14:nvContentPartPr>
              <p14:xfrm>
                <a:off x="974695" y="3484058"/>
                <a:ext cx="328680" cy="871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7DB45E6-A6AE-6461-FC28-C08F3BB2311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8575" y="3477938"/>
                  <a:ext cx="340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ACF21686-3E79-4315-DAC8-716A6FB8E9E0}"/>
                    </a:ext>
                  </a:extLst>
                </p14:cNvPr>
                <p14:cNvContentPartPr/>
                <p14:nvPr/>
              </p14:nvContentPartPr>
              <p14:xfrm>
                <a:off x="1229215" y="3462458"/>
                <a:ext cx="115920" cy="29268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ACF21686-3E79-4315-DAC8-716A6FB8E9E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223095" y="3456338"/>
                  <a:ext cx="128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BCB4C101-F691-A8DF-3175-BE6597CBA740}"/>
                    </a:ext>
                  </a:extLst>
                </p14:cNvPr>
                <p14:cNvContentPartPr/>
                <p14:nvPr/>
              </p14:nvContentPartPr>
              <p14:xfrm>
                <a:off x="1502815" y="3425018"/>
                <a:ext cx="68760" cy="38196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BCB4C101-F691-A8DF-3175-BE6597CBA74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496695" y="3418898"/>
                  <a:ext cx="81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A66D263C-EB32-FE42-2586-4A03BFAB1337}"/>
                    </a:ext>
                  </a:extLst>
                </p14:cNvPr>
                <p14:cNvContentPartPr/>
                <p14:nvPr/>
              </p14:nvContentPartPr>
              <p14:xfrm>
                <a:off x="1470775" y="3440498"/>
                <a:ext cx="232200" cy="30852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A66D263C-EB32-FE42-2586-4A03BFAB13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464655" y="3434378"/>
                  <a:ext cx="244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89953E67-EDE6-DD81-DB5F-F560F367CABC}"/>
                    </a:ext>
                  </a:extLst>
                </p14:cNvPr>
                <p14:cNvContentPartPr/>
                <p14:nvPr/>
              </p14:nvContentPartPr>
              <p14:xfrm>
                <a:off x="1718815" y="3559658"/>
                <a:ext cx="208080" cy="18576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89953E67-EDE6-DD81-DB5F-F560F367CAB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712695" y="3553538"/>
                  <a:ext cx="220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15A95342-66CB-99F5-B0D3-1D2E272B0498}"/>
                    </a:ext>
                  </a:extLst>
                </p14:cNvPr>
                <p14:cNvContentPartPr/>
                <p14:nvPr/>
              </p14:nvContentPartPr>
              <p14:xfrm>
                <a:off x="1957495" y="3523298"/>
                <a:ext cx="105480" cy="18756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15A95342-66CB-99F5-B0D3-1D2E272B049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951375" y="3517178"/>
                  <a:ext cx="117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83038D47-625E-EB93-C7C6-355984BD7DD5}"/>
                    </a:ext>
                  </a:extLst>
                </p14:cNvPr>
                <p14:cNvContentPartPr/>
                <p14:nvPr/>
              </p14:nvContentPartPr>
              <p14:xfrm>
                <a:off x="2113735" y="3554258"/>
                <a:ext cx="124920" cy="13896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83038D47-625E-EB93-C7C6-355984BD7D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07615" y="3548138"/>
                  <a:ext cx="137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7E5EA460-571B-C583-DEB4-62880CFBC574}"/>
                    </a:ext>
                  </a:extLst>
                </p14:cNvPr>
                <p14:cNvContentPartPr/>
                <p14:nvPr/>
              </p14:nvContentPartPr>
              <p14:xfrm>
                <a:off x="2266015" y="3506378"/>
                <a:ext cx="197280" cy="15300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7E5EA460-571B-C583-DEB4-62880CFBC57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59895" y="3500258"/>
                  <a:ext cx="209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6F0F0B3B-7781-EC93-75C9-7650A2473F93}"/>
                    </a:ext>
                  </a:extLst>
                </p14:cNvPr>
                <p14:cNvContentPartPr/>
                <p14:nvPr/>
              </p14:nvContentPartPr>
              <p14:xfrm>
                <a:off x="2457175" y="3479378"/>
                <a:ext cx="158760" cy="12492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6F0F0B3B-7781-EC93-75C9-7650A2473F9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51055" y="3473258"/>
                  <a:ext cx="171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7B03BC06-BB44-2352-434F-652EC211D48A}"/>
                    </a:ext>
                  </a:extLst>
                </p14:cNvPr>
                <p14:cNvContentPartPr/>
                <p14:nvPr/>
              </p14:nvContentPartPr>
              <p14:xfrm>
                <a:off x="2623495" y="3436178"/>
                <a:ext cx="134280" cy="14148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7B03BC06-BB44-2352-434F-652EC211D4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17375" y="3430058"/>
                  <a:ext cx="146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BAE7B216-20DD-D61F-B4C0-DADB5AA347AA}"/>
                    </a:ext>
                  </a:extLst>
                </p14:cNvPr>
                <p14:cNvContentPartPr/>
                <p14:nvPr/>
              </p14:nvContentPartPr>
              <p14:xfrm>
                <a:off x="2792695" y="3377138"/>
                <a:ext cx="210600" cy="19008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BAE7B216-20DD-D61F-B4C0-DADB5AA347A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786575" y="3371018"/>
                  <a:ext cx="222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353140FF-4173-E223-0C84-422D32D1F9C4}"/>
                    </a:ext>
                  </a:extLst>
                </p14:cNvPr>
                <p14:cNvContentPartPr/>
                <p14:nvPr/>
              </p14:nvContentPartPr>
              <p14:xfrm>
                <a:off x="3184375" y="3539858"/>
                <a:ext cx="6840" cy="1152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353140FF-4173-E223-0C84-422D32D1F9C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78255" y="3533738"/>
                  <a:ext cx="19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C82D7C89-EC5E-9E53-1599-95B934441F81}"/>
                    </a:ext>
                  </a:extLst>
                </p14:cNvPr>
                <p14:cNvContentPartPr/>
                <p14:nvPr/>
              </p14:nvContentPartPr>
              <p14:xfrm>
                <a:off x="1541695" y="3728498"/>
                <a:ext cx="1479600" cy="25704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C82D7C89-EC5E-9E53-1599-95B934441F8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35575" y="3722378"/>
                  <a:ext cx="1491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0FCDF5AC-C556-0420-0F8F-41B212EAF887}"/>
                    </a:ext>
                  </a:extLst>
                </p14:cNvPr>
                <p14:cNvContentPartPr/>
                <p14:nvPr/>
              </p14:nvContentPartPr>
              <p14:xfrm>
                <a:off x="3064855" y="3795458"/>
                <a:ext cx="360" cy="36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0FCDF5AC-C556-0420-0F8F-41B212EAF8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8735" y="37893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F0C72A31-46DB-48DD-34E7-EED3E50B6AE3}"/>
                    </a:ext>
                  </a:extLst>
                </p14:cNvPr>
                <p14:cNvContentPartPr/>
                <p14:nvPr/>
              </p14:nvContentPartPr>
              <p14:xfrm>
                <a:off x="3325495" y="2318018"/>
                <a:ext cx="546480" cy="3204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F0C72A31-46DB-48DD-34E7-EED3E50B6AE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319375" y="2311898"/>
                  <a:ext cx="558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BDA396EC-9CFB-77A6-B7C7-AFA68021C496}"/>
                    </a:ext>
                  </a:extLst>
                </p14:cNvPr>
                <p14:cNvContentPartPr/>
                <p14:nvPr/>
              </p14:nvContentPartPr>
              <p14:xfrm>
                <a:off x="3499375" y="2058818"/>
                <a:ext cx="81000" cy="36828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BDA396EC-9CFB-77A6-B7C7-AFA68021C49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493255" y="2052698"/>
                  <a:ext cx="93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6B32D1C0-5C40-BBDF-43C3-9D5E284D1AD4}"/>
                    </a:ext>
                  </a:extLst>
                </p14:cNvPr>
                <p14:cNvContentPartPr/>
                <p14:nvPr/>
              </p14:nvContentPartPr>
              <p14:xfrm>
                <a:off x="3173215" y="1866218"/>
                <a:ext cx="893160" cy="95004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6B32D1C0-5C40-BBDF-43C3-9D5E284D1AD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167095" y="1860098"/>
                  <a:ext cx="90540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7630198B-7D52-54C9-999E-31745E2FD155}"/>
                    </a:ext>
                  </a:extLst>
                </p14:cNvPr>
                <p14:cNvContentPartPr/>
                <p14:nvPr/>
              </p14:nvContentPartPr>
              <p14:xfrm>
                <a:off x="3275455" y="2835338"/>
                <a:ext cx="52920" cy="360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7630198B-7D52-54C9-999E-31745E2FD15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269335" y="2829218"/>
                  <a:ext cx="6516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8F6B087-D63C-42F7-83A3-714B6336D198}"/>
              </a:ext>
            </a:extLst>
          </p:cNvPr>
          <p:cNvGrpSpPr/>
          <p:nvPr/>
        </p:nvGrpSpPr>
        <p:grpSpPr>
          <a:xfrm>
            <a:off x="642055" y="3939098"/>
            <a:ext cx="3290040" cy="1340640"/>
            <a:chOff x="642055" y="3939098"/>
            <a:chExt cx="3290040" cy="13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182B8E4D-7DF3-176A-7CAB-BC76034592C3}"/>
                    </a:ext>
                  </a:extLst>
                </p14:cNvPr>
                <p14:cNvContentPartPr/>
                <p14:nvPr/>
              </p14:nvContentPartPr>
              <p14:xfrm>
                <a:off x="828895" y="5013698"/>
                <a:ext cx="360" cy="36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182B8E4D-7DF3-176A-7CAB-BC76034592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775" y="50075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F7ECB93E-E082-D046-89C9-18899FAF87E3}"/>
                    </a:ext>
                  </a:extLst>
                </p14:cNvPr>
                <p14:cNvContentPartPr/>
                <p14:nvPr/>
              </p14:nvContentPartPr>
              <p14:xfrm>
                <a:off x="642055" y="4949978"/>
                <a:ext cx="46440" cy="10008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F7ECB93E-E082-D046-89C9-18899FAF87E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35935" y="4943858"/>
                  <a:ext cx="58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05E60BB4-A232-8357-6287-9A188438B69F}"/>
                    </a:ext>
                  </a:extLst>
                </p14:cNvPr>
                <p14:cNvContentPartPr/>
                <p14:nvPr/>
              </p14:nvContentPartPr>
              <p14:xfrm>
                <a:off x="666535" y="4751978"/>
                <a:ext cx="166680" cy="29556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05E60BB4-A232-8357-6287-9A188438B69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60415" y="4745858"/>
                  <a:ext cx="178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0C68DDB2-37B0-15A6-37A9-A800DE5BACE0}"/>
                    </a:ext>
                  </a:extLst>
                </p14:cNvPr>
                <p14:cNvContentPartPr/>
                <p14:nvPr/>
              </p14:nvContentPartPr>
              <p14:xfrm>
                <a:off x="894055" y="5158058"/>
                <a:ext cx="360" cy="36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0C68DDB2-37B0-15A6-37A9-A800DE5BAC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7935" y="51519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78368DD5-D537-3136-BEAA-8290E6ECAE90}"/>
                    </a:ext>
                  </a:extLst>
                </p14:cNvPr>
                <p14:cNvContentPartPr/>
                <p14:nvPr/>
              </p14:nvContentPartPr>
              <p14:xfrm>
                <a:off x="1159015" y="4730018"/>
                <a:ext cx="290520" cy="38340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78368DD5-D537-3136-BEAA-8290E6ECAE9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52895" y="4723898"/>
                  <a:ext cx="302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DEBAC3E3-FA6C-D755-36CC-1D71EC90368E}"/>
                    </a:ext>
                  </a:extLst>
                </p14:cNvPr>
                <p14:cNvContentPartPr/>
                <p14:nvPr/>
              </p14:nvContentPartPr>
              <p14:xfrm>
                <a:off x="1627735" y="4753778"/>
                <a:ext cx="235440" cy="6228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DEBAC3E3-FA6C-D755-36CC-1D71EC90368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621615" y="4747658"/>
                  <a:ext cx="247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66D95DB3-E971-C2B3-A7C3-4E5A85D6C20F}"/>
                    </a:ext>
                  </a:extLst>
                </p14:cNvPr>
                <p14:cNvContentPartPr/>
                <p14:nvPr/>
              </p14:nvContentPartPr>
              <p14:xfrm>
                <a:off x="1673815" y="4862498"/>
                <a:ext cx="209880" cy="4176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66D95DB3-E971-C2B3-A7C3-4E5A85D6C20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667695" y="4856378"/>
                  <a:ext cx="222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0A898F81-94F7-2CA9-260C-D4396915717F}"/>
                    </a:ext>
                  </a:extLst>
                </p14:cNvPr>
                <p14:cNvContentPartPr/>
                <p14:nvPr/>
              </p14:nvContentPartPr>
              <p14:xfrm>
                <a:off x="700375" y="4296938"/>
                <a:ext cx="1823400" cy="98280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0A898F81-94F7-2CA9-260C-D4396915717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4255" y="4290818"/>
                  <a:ext cx="1835640" cy="9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956C4A5E-B99D-4A31-CB33-A1D1F522015B}"/>
                    </a:ext>
                  </a:extLst>
                </p14:cNvPr>
                <p14:cNvContentPartPr/>
                <p14:nvPr/>
              </p14:nvContentPartPr>
              <p14:xfrm>
                <a:off x="2157655" y="4393418"/>
                <a:ext cx="472680" cy="19800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956C4A5E-B99D-4A31-CB33-A1D1F522015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151535" y="4387298"/>
                  <a:ext cx="484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0E48C107-44CF-DF88-1A22-BC1ABAD000E0}"/>
                    </a:ext>
                  </a:extLst>
                </p14:cNvPr>
                <p14:cNvContentPartPr/>
                <p14:nvPr/>
              </p14:nvContentPartPr>
              <p14:xfrm>
                <a:off x="2253055" y="4487738"/>
                <a:ext cx="282240" cy="13248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0E48C107-44CF-DF88-1A22-BC1ABAD000E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246935" y="4481618"/>
                  <a:ext cx="29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BA85CC82-79A6-FF49-37F7-74D92160D047}"/>
                    </a:ext>
                  </a:extLst>
                </p14:cNvPr>
                <p14:cNvContentPartPr/>
                <p14:nvPr/>
              </p14:nvContentPartPr>
              <p14:xfrm>
                <a:off x="2138575" y="4425098"/>
                <a:ext cx="308880" cy="25236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BA85CC82-79A6-FF49-37F7-74D92160D04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132455" y="4418978"/>
                  <a:ext cx="321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F34D4294-00A3-BFF3-08D6-C7A9A724F978}"/>
                    </a:ext>
                  </a:extLst>
                </p14:cNvPr>
                <p14:cNvContentPartPr/>
                <p14:nvPr/>
              </p14:nvContentPartPr>
              <p14:xfrm>
                <a:off x="2608735" y="4192898"/>
                <a:ext cx="243000" cy="19944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F34D4294-00A3-BFF3-08D6-C7A9A724F97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602615" y="4186778"/>
                  <a:ext cx="255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955820A9-2BC9-C83B-72B9-2E3C93ED49C7}"/>
                    </a:ext>
                  </a:extLst>
                </p14:cNvPr>
                <p14:cNvContentPartPr/>
                <p14:nvPr/>
              </p14:nvContentPartPr>
              <p14:xfrm>
                <a:off x="2803855" y="4329338"/>
                <a:ext cx="77040" cy="21960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955820A9-2BC9-C83B-72B9-2E3C93ED49C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797735" y="4323218"/>
                  <a:ext cx="89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22D1B1EF-A0B0-14A9-CACF-4563D2A6E175}"/>
                    </a:ext>
                  </a:extLst>
                </p14:cNvPr>
                <p14:cNvContentPartPr/>
                <p14:nvPr/>
              </p14:nvContentPartPr>
              <p14:xfrm>
                <a:off x="2888815" y="4142138"/>
                <a:ext cx="258480" cy="21024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22D1B1EF-A0B0-14A9-CACF-4563D2A6E17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882695" y="4136018"/>
                  <a:ext cx="270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33ACBFB6-8403-FF67-2E44-FF9590740890}"/>
                    </a:ext>
                  </a:extLst>
                </p14:cNvPr>
                <p14:cNvContentPartPr/>
                <p14:nvPr/>
              </p14:nvContentPartPr>
              <p14:xfrm>
                <a:off x="3030655" y="4354898"/>
                <a:ext cx="208440" cy="12204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33ACBFB6-8403-FF67-2E44-FF959074089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024535" y="4348778"/>
                  <a:ext cx="220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66D457B1-7EDF-B89B-3CA1-5C6E033A690E}"/>
                    </a:ext>
                  </a:extLst>
                </p14:cNvPr>
                <p14:cNvContentPartPr/>
                <p14:nvPr/>
              </p14:nvContentPartPr>
              <p14:xfrm>
                <a:off x="3392455" y="3970778"/>
                <a:ext cx="23040" cy="3384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66D457B1-7EDF-B89B-3CA1-5C6E033A690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386335" y="3964658"/>
                  <a:ext cx="3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180C5357-5B4F-177B-8B91-E312A3840326}"/>
                    </a:ext>
                  </a:extLst>
                </p14:cNvPr>
                <p14:cNvContentPartPr/>
                <p14:nvPr/>
              </p14:nvContentPartPr>
              <p14:xfrm>
                <a:off x="3127135" y="4015778"/>
                <a:ext cx="531000" cy="29052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180C5357-5B4F-177B-8B91-E312A384032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121015" y="4009658"/>
                  <a:ext cx="543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8D61C214-5E98-BF5E-A29A-BA5CDF2067ED}"/>
                    </a:ext>
                  </a:extLst>
                </p14:cNvPr>
                <p14:cNvContentPartPr/>
                <p14:nvPr/>
              </p14:nvContentPartPr>
              <p14:xfrm>
                <a:off x="3631495" y="3939098"/>
                <a:ext cx="149400" cy="26964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8D61C214-5E98-BF5E-A29A-BA5CDF2067E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625375" y="3932978"/>
                  <a:ext cx="161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ECFF6C52-8336-6E9E-FAF8-815792792DFD}"/>
                    </a:ext>
                  </a:extLst>
                </p14:cNvPr>
                <p14:cNvContentPartPr/>
                <p14:nvPr/>
              </p14:nvContentPartPr>
              <p14:xfrm>
                <a:off x="3650575" y="3957098"/>
                <a:ext cx="281520" cy="34056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ECFF6C52-8336-6E9E-FAF8-815792792DF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644455" y="3950978"/>
                  <a:ext cx="2937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E4A5F8DC-D198-C538-2D11-1EF32391E871}"/>
                    </a:ext>
                  </a:extLst>
                </p14:cNvPr>
                <p14:cNvContentPartPr/>
                <p14:nvPr/>
              </p14:nvContentPartPr>
              <p14:xfrm>
                <a:off x="2668135" y="4530218"/>
                <a:ext cx="984960" cy="22104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E4A5F8DC-D198-C538-2D11-1EF32391E87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662015" y="4524098"/>
                  <a:ext cx="99720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26D9AE4E-B62E-A3E4-2059-B2D58DA1FE54}"/>
              </a:ext>
            </a:extLst>
          </p:cNvPr>
          <p:cNvGrpSpPr/>
          <p:nvPr/>
        </p:nvGrpSpPr>
        <p:grpSpPr>
          <a:xfrm>
            <a:off x="2813215" y="4904618"/>
            <a:ext cx="325440" cy="411480"/>
            <a:chOff x="2813215" y="4904618"/>
            <a:chExt cx="32544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467E32BB-2E6B-E2CA-B9FB-6FF0C0E5795F}"/>
                    </a:ext>
                  </a:extLst>
                </p14:cNvPr>
                <p14:cNvContentPartPr/>
                <p14:nvPr/>
              </p14:nvContentPartPr>
              <p14:xfrm>
                <a:off x="2813215" y="4963658"/>
                <a:ext cx="204840" cy="35244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467E32BB-2E6B-E2CA-B9FB-6FF0C0E5795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807095" y="4957538"/>
                  <a:ext cx="217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1964B6F1-AE72-B049-EEAF-6A009E72DF85}"/>
                    </a:ext>
                  </a:extLst>
                </p14:cNvPr>
                <p14:cNvContentPartPr/>
                <p14:nvPr/>
              </p14:nvContentPartPr>
              <p14:xfrm>
                <a:off x="2921575" y="4904618"/>
                <a:ext cx="217080" cy="198000"/>
              </p14:xfrm>
            </p:contentPart>
          </mc:Choice>
          <mc:Fallback xmlns=""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1964B6F1-AE72-B049-EEAF-6A009E72DF8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915455" y="4898498"/>
                  <a:ext cx="2293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28D24ADD-EA02-F864-F628-1A4F1A44B707}"/>
              </a:ext>
            </a:extLst>
          </p:cNvPr>
          <p:cNvGrpSpPr/>
          <p:nvPr/>
        </p:nvGrpSpPr>
        <p:grpSpPr>
          <a:xfrm>
            <a:off x="1665895" y="5358578"/>
            <a:ext cx="3144240" cy="1506240"/>
            <a:chOff x="1665895" y="5358578"/>
            <a:chExt cx="3144240" cy="15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EC475231-B92F-0E36-1C3E-15166A274FCF}"/>
                    </a:ext>
                  </a:extLst>
                </p14:cNvPr>
                <p14:cNvContentPartPr/>
                <p14:nvPr/>
              </p14:nvContentPartPr>
              <p14:xfrm>
                <a:off x="2221375" y="6585458"/>
                <a:ext cx="265680" cy="6552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EC475231-B92F-0E36-1C3E-15166A274FC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215255" y="6579338"/>
                  <a:ext cx="277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32F172E8-964B-1B9A-DC41-697D8075F75B}"/>
                    </a:ext>
                  </a:extLst>
                </p14:cNvPr>
                <p14:cNvContentPartPr/>
                <p14:nvPr/>
              </p14:nvContentPartPr>
              <p14:xfrm>
                <a:off x="1665895" y="5616698"/>
                <a:ext cx="228240" cy="27432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32F172E8-964B-1B9A-DC41-697D8075F75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659775" y="5610578"/>
                  <a:ext cx="240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AA6A1DC6-8F4B-DFE8-1A7C-6A7F3567FA43}"/>
                    </a:ext>
                  </a:extLst>
                </p14:cNvPr>
                <p14:cNvContentPartPr/>
                <p14:nvPr/>
              </p14:nvContentPartPr>
              <p14:xfrm>
                <a:off x="1741855" y="5644058"/>
                <a:ext cx="171720" cy="26316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AA6A1DC6-8F4B-DFE8-1A7C-6A7F3567FA43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35735" y="5637938"/>
                  <a:ext cx="183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C3E9540B-73C1-2367-214F-6DB577426EAB}"/>
                    </a:ext>
                  </a:extLst>
                </p14:cNvPr>
                <p14:cNvContentPartPr/>
                <p14:nvPr/>
              </p14:nvContentPartPr>
              <p14:xfrm>
                <a:off x="2039575" y="5466218"/>
                <a:ext cx="11520" cy="32004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C3E9540B-73C1-2367-214F-6DB577426EA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033455" y="5460098"/>
                  <a:ext cx="23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3FAFD672-0C85-8A6A-8EC1-69C926830B2B}"/>
                    </a:ext>
                  </a:extLst>
                </p14:cNvPr>
                <p14:cNvContentPartPr/>
                <p14:nvPr/>
              </p14:nvContentPartPr>
              <p14:xfrm>
                <a:off x="2023015" y="5488178"/>
                <a:ext cx="279000" cy="27468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3FAFD672-0C85-8A6A-8EC1-69C926830B2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016895" y="5482058"/>
                  <a:ext cx="2912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505F5C81-3AD9-AD6D-ACE9-DADBFAA34779}"/>
                    </a:ext>
                  </a:extLst>
                </p14:cNvPr>
                <p14:cNvContentPartPr/>
                <p14:nvPr/>
              </p14:nvContentPartPr>
              <p14:xfrm>
                <a:off x="2386975" y="5456858"/>
                <a:ext cx="269280" cy="31392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505F5C81-3AD9-AD6D-ACE9-DADBFAA3477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380855" y="5450738"/>
                  <a:ext cx="281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6E2A8011-FEED-0C65-4F98-FCB561ADF9F2}"/>
                    </a:ext>
                  </a:extLst>
                </p14:cNvPr>
                <p14:cNvContentPartPr/>
                <p14:nvPr/>
              </p14:nvContentPartPr>
              <p14:xfrm>
                <a:off x="1784695" y="5817578"/>
                <a:ext cx="925920" cy="24408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6E2A8011-FEED-0C65-4F98-FCB561ADF9F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78575" y="5811458"/>
                  <a:ext cx="938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FD682EA3-C771-AF16-827C-D50F5FA195B0}"/>
                    </a:ext>
                  </a:extLst>
                </p14:cNvPr>
                <p14:cNvContentPartPr/>
                <p14:nvPr/>
              </p14:nvContentPartPr>
              <p14:xfrm>
                <a:off x="2818975" y="5488538"/>
                <a:ext cx="165240" cy="3060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FD682EA3-C771-AF16-827C-D50F5FA195B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812855" y="5482418"/>
                  <a:ext cx="177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78E39A73-E362-F625-326C-2B12DB20B745}"/>
                    </a:ext>
                  </a:extLst>
                </p14:cNvPr>
                <p14:cNvContentPartPr/>
                <p14:nvPr/>
              </p14:nvContentPartPr>
              <p14:xfrm>
                <a:off x="2904655" y="5530658"/>
                <a:ext cx="198000" cy="6552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78E39A73-E362-F625-326C-2B12DB20B74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898535" y="5524538"/>
                  <a:ext cx="210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719ED104-06AF-DE00-BCB2-D54EC29448C9}"/>
                    </a:ext>
                  </a:extLst>
                </p14:cNvPr>
                <p14:cNvContentPartPr/>
                <p14:nvPr/>
              </p14:nvContentPartPr>
              <p14:xfrm>
                <a:off x="3033175" y="5358578"/>
                <a:ext cx="157680" cy="38772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719ED104-06AF-DE00-BCB2-D54EC29448C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027055" y="5352458"/>
                  <a:ext cx="1699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5E242058-127A-2AEA-F009-F5C9D9283570}"/>
                    </a:ext>
                  </a:extLst>
                </p14:cNvPr>
                <p14:cNvContentPartPr/>
                <p14:nvPr/>
              </p14:nvContentPartPr>
              <p14:xfrm>
                <a:off x="3212455" y="5765738"/>
                <a:ext cx="360" cy="36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5E242058-127A-2AEA-F009-F5C9D92835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6335" y="57596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4887E20F-AB42-E7F5-AEED-6885D4D169B9}"/>
                    </a:ext>
                  </a:extLst>
                </p14:cNvPr>
                <p14:cNvContentPartPr/>
                <p14:nvPr/>
              </p14:nvContentPartPr>
              <p14:xfrm>
                <a:off x="2044615" y="6170738"/>
                <a:ext cx="226440" cy="4032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4887E20F-AB42-E7F5-AEED-6885D4D169B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038495" y="6164618"/>
                  <a:ext cx="238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16AA6238-C183-3472-209F-683B9CCE1CE0}"/>
                    </a:ext>
                  </a:extLst>
                </p14:cNvPr>
                <p14:cNvContentPartPr/>
                <p14:nvPr/>
              </p14:nvContentPartPr>
              <p14:xfrm>
                <a:off x="2086375" y="6196658"/>
                <a:ext cx="166680" cy="25956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16AA6238-C183-3472-209F-683B9CCE1CE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080255" y="6190538"/>
                  <a:ext cx="178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818F500B-097E-75A6-2DB8-3E7F3C0FFDB3}"/>
                    </a:ext>
                  </a:extLst>
                </p14:cNvPr>
                <p14:cNvContentPartPr/>
                <p14:nvPr/>
              </p14:nvContentPartPr>
              <p14:xfrm>
                <a:off x="2348095" y="6097658"/>
                <a:ext cx="191160" cy="33120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818F500B-097E-75A6-2DB8-3E7F3C0FFDB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341975" y="6091538"/>
                  <a:ext cx="203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440745B2-D454-626D-E26C-9ABD1935CED0}"/>
                    </a:ext>
                  </a:extLst>
                </p14:cNvPr>
                <p14:cNvContentPartPr/>
                <p14:nvPr/>
              </p14:nvContentPartPr>
              <p14:xfrm>
                <a:off x="2568775" y="6123578"/>
                <a:ext cx="199080" cy="23400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440745B2-D454-626D-E26C-9ABD1935CED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62655" y="6117458"/>
                  <a:ext cx="211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010445E3-8F55-7302-7632-2B47A4300430}"/>
                    </a:ext>
                  </a:extLst>
                </p14:cNvPr>
                <p14:cNvContentPartPr/>
                <p14:nvPr/>
              </p14:nvContentPartPr>
              <p14:xfrm>
                <a:off x="2947135" y="6022418"/>
                <a:ext cx="37080" cy="27612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010445E3-8F55-7302-7632-2B47A430043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941015" y="6016298"/>
                  <a:ext cx="49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E5D3D7C7-DC39-F304-078F-AA9259A083D0}"/>
                    </a:ext>
                  </a:extLst>
                </p14:cNvPr>
                <p14:cNvContentPartPr/>
                <p14:nvPr/>
              </p14:nvContentPartPr>
              <p14:xfrm>
                <a:off x="2959735" y="5945738"/>
                <a:ext cx="311040" cy="36540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E5D3D7C7-DC39-F304-078F-AA9259A083D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953615" y="5939618"/>
                  <a:ext cx="3232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C76ED455-3C8D-B7AF-B60E-69271A870DE1}"/>
                    </a:ext>
                  </a:extLst>
                </p14:cNvPr>
                <p14:cNvContentPartPr/>
                <p14:nvPr/>
              </p14:nvContentPartPr>
              <p14:xfrm>
                <a:off x="3424495" y="6029618"/>
                <a:ext cx="172440" cy="3600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C76ED455-3C8D-B7AF-B60E-69271A870DE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418375" y="6023498"/>
                  <a:ext cx="184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75F4FCAC-F6C7-E090-B608-45FB6A5C2DE8}"/>
                    </a:ext>
                  </a:extLst>
                </p14:cNvPr>
                <p14:cNvContentPartPr/>
                <p14:nvPr/>
              </p14:nvContentPartPr>
              <p14:xfrm>
                <a:off x="3453655" y="6047258"/>
                <a:ext cx="190080" cy="6984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75F4FCAC-F6C7-E090-B608-45FB6A5C2DE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447535" y="6041138"/>
                  <a:ext cx="202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00512328-BBF2-A907-EE59-5ADBAE1D1850}"/>
                    </a:ext>
                  </a:extLst>
                </p14:cNvPr>
                <p14:cNvContentPartPr/>
                <p14:nvPr/>
              </p14:nvContentPartPr>
              <p14:xfrm>
                <a:off x="3528535" y="5921978"/>
                <a:ext cx="191160" cy="31752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00512328-BBF2-A907-EE59-5ADBAE1D185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522415" y="5915858"/>
                  <a:ext cx="203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1B2764A4-65DE-390F-4EEC-471812ACF72D}"/>
                    </a:ext>
                  </a:extLst>
                </p14:cNvPr>
                <p14:cNvContentPartPr/>
                <p14:nvPr/>
              </p14:nvContentPartPr>
              <p14:xfrm>
                <a:off x="3682255" y="6301418"/>
                <a:ext cx="25200" cy="1296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1B2764A4-65DE-390F-4EEC-471812ACF72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676135" y="6295298"/>
                  <a:ext cx="37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1C0162E8-EA74-43B4-C938-B9B533863D24}"/>
                    </a:ext>
                  </a:extLst>
                </p14:cNvPr>
                <p14:cNvContentPartPr/>
                <p14:nvPr/>
              </p14:nvContentPartPr>
              <p14:xfrm>
                <a:off x="3826615" y="5639738"/>
                <a:ext cx="175320" cy="21240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1C0162E8-EA74-43B4-C938-B9B533863D2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820495" y="5633618"/>
                  <a:ext cx="187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7CC3598C-F9C5-C254-D354-3BB5F2AF92D8}"/>
                    </a:ext>
                  </a:extLst>
                </p14:cNvPr>
                <p14:cNvContentPartPr/>
                <p14:nvPr/>
              </p14:nvContentPartPr>
              <p14:xfrm>
                <a:off x="3852175" y="5772938"/>
                <a:ext cx="211680" cy="8640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7CC3598C-F9C5-C254-D354-3BB5F2AF92D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846055" y="5766818"/>
                  <a:ext cx="223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DC02BAF1-FABA-2D9E-080D-2F516F13C050}"/>
                    </a:ext>
                  </a:extLst>
                </p14:cNvPr>
                <p14:cNvContentPartPr/>
                <p14:nvPr/>
              </p14:nvContentPartPr>
              <p14:xfrm>
                <a:off x="4003375" y="5580698"/>
                <a:ext cx="228600" cy="39960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DC02BAF1-FABA-2D9E-080D-2F516F13C05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997255" y="5574578"/>
                  <a:ext cx="240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E848DAF4-1242-1EB6-1257-555305EDE42A}"/>
                    </a:ext>
                  </a:extLst>
                </p14:cNvPr>
                <p14:cNvContentPartPr/>
                <p14:nvPr/>
              </p14:nvContentPartPr>
              <p14:xfrm>
                <a:off x="4229815" y="5705978"/>
                <a:ext cx="126360" cy="900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E848DAF4-1242-1EB6-1257-555305EDE42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223695" y="5699858"/>
                  <a:ext cx="138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78730906-C183-1906-A1FC-66254743BEFC}"/>
                    </a:ext>
                  </a:extLst>
                </p14:cNvPr>
                <p14:cNvContentPartPr/>
                <p14:nvPr/>
              </p14:nvContentPartPr>
              <p14:xfrm>
                <a:off x="4250695" y="5768258"/>
                <a:ext cx="149400" cy="9360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78730906-C183-1906-A1FC-66254743BEF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244575" y="5762138"/>
                  <a:ext cx="161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3D48E1E7-19F8-2207-A7FE-D44B39A65251}"/>
                    </a:ext>
                  </a:extLst>
                </p14:cNvPr>
                <p14:cNvContentPartPr/>
                <p14:nvPr/>
              </p14:nvContentPartPr>
              <p14:xfrm>
                <a:off x="3911935" y="5926658"/>
                <a:ext cx="493560" cy="19224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3D48E1E7-19F8-2207-A7FE-D44B39A6525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905815" y="5920538"/>
                  <a:ext cx="505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77818221-8C90-5E41-9DC9-E84172D3DB42}"/>
                    </a:ext>
                  </a:extLst>
                </p14:cNvPr>
                <p14:cNvContentPartPr/>
                <p14:nvPr/>
              </p14:nvContentPartPr>
              <p14:xfrm>
                <a:off x="3642295" y="5361818"/>
                <a:ext cx="819000" cy="774000"/>
              </p14:xfrm>
            </p:contentPart>
          </mc:Choice>
          <mc:Fallback xmlns=""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77818221-8C90-5E41-9DC9-E84172D3DB4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636175" y="5355698"/>
                  <a:ext cx="83124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80966068-9792-5C9C-4542-4CE230142ADC}"/>
                    </a:ext>
                  </a:extLst>
                </p14:cNvPr>
                <p14:cNvContentPartPr/>
                <p14:nvPr/>
              </p14:nvContentPartPr>
              <p14:xfrm>
                <a:off x="4292815" y="6102698"/>
                <a:ext cx="360" cy="36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80966068-9792-5C9C-4542-4CE230142A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86695" y="60965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94758DFE-5DFA-394D-CDFC-61E7B8E122A1}"/>
                    </a:ext>
                  </a:extLst>
                </p14:cNvPr>
                <p14:cNvContentPartPr/>
                <p14:nvPr/>
              </p14:nvContentPartPr>
              <p14:xfrm>
                <a:off x="2561575" y="6367298"/>
                <a:ext cx="807480" cy="212400"/>
              </p14:xfrm>
            </p:contentPart>
          </mc:Choice>
          <mc:Fallback xmlns=""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94758DFE-5DFA-394D-CDFC-61E7B8E122A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555455" y="6361178"/>
                  <a:ext cx="819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9C17DF35-5417-1553-D63A-92D3FDDC0A13}"/>
                    </a:ext>
                  </a:extLst>
                </p14:cNvPr>
                <p14:cNvContentPartPr/>
                <p14:nvPr/>
              </p14:nvContentPartPr>
              <p14:xfrm>
                <a:off x="3088255" y="6644498"/>
                <a:ext cx="321120" cy="57960"/>
              </p14:xfrm>
            </p:contentPart>
          </mc:Choice>
          <mc:Fallback xmlns=""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9C17DF35-5417-1553-D63A-92D3FDDC0A1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082135" y="6638378"/>
                  <a:ext cx="333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215C8251-B08E-1FAD-B1DF-C1FEE08C2578}"/>
                    </a:ext>
                  </a:extLst>
                </p14:cNvPr>
                <p14:cNvContentPartPr/>
                <p14:nvPr/>
              </p14:nvContentPartPr>
              <p14:xfrm>
                <a:off x="3300655" y="6653498"/>
                <a:ext cx="96120" cy="21132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215C8251-B08E-1FAD-B1DF-C1FEE08C257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294535" y="6647378"/>
                  <a:ext cx="108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35" name="잉크 434">
                  <a:extLst>
                    <a:ext uri="{FF2B5EF4-FFF2-40B4-BE49-F238E27FC236}">
                      <a16:creationId xmlns:a16="http://schemas.microsoft.com/office/drawing/2014/main" id="{8C57F81E-EB67-A129-9264-77FE289BCE7E}"/>
                    </a:ext>
                  </a:extLst>
                </p14:cNvPr>
                <p14:cNvContentPartPr/>
                <p14:nvPr/>
              </p14:nvContentPartPr>
              <p14:xfrm>
                <a:off x="3469135" y="6677258"/>
                <a:ext cx="199440" cy="140040"/>
              </p14:xfrm>
            </p:contentPart>
          </mc:Choice>
          <mc:Fallback xmlns="">
            <p:pic>
              <p:nvPicPr>
                <p:cNvPr id="435" name="잉크 434">
                  <a:extLst>
                    <a:ext uri="{FF2B5EF4-FFF2-40B4-BE49-F238E27FC236}">
                      <a16:creationId xmlns:a16="http://schemas.microsoft.com/office/drawing/2014/main" id="{8C57F81E-EB67-A129-9264-77FE289BCE7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463015" y="6671138"/>
                  <a:ext cx="211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69A7BDB1-2B77-9A73-B35B-78BA432FA08C}"/>
                    </a:ext>
                  </a:extLst>
                </p14:cNvPr>
                <p14:cNvContentPartPr/>
                <p14:nvPr/>
              </p14:nvContentPartPr>
              <p14:xfrm>
                <a:off x="3669655" y="6612098"/>
                <a:ext cx="170640" cy="14616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69A7BDB1-2B77-9A73-B35B-78BA432FA08C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663535" y="6605978"/>
                  <a:ext cx="182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E5D412BC-7A02-6F7A-C31A-1E5C1BA2D88B}"/>
                    </a:ext>
                  </a:extLst>
                </p14:cNvPr>
                <p14:cNvContentPartPr/>
                <p14:nvPr/>
              </p14:nvContentPartPr>
              <p14:xfrm>
                <a:off x="3838495" y="6497258"/>
                <a:ext cx="178920" cy="10728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E5D412BC-7A02-6F7A-C31A-1E5C1BA2D88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832375" y="6491138"/>
                  <a:ext cx="191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F366E45B-BF38-91C0-E181-13CB4A55589A}"/>
                    </a:ext>
                  </a:extLst>
                </p14:cNvPr>
                <p14:cNvContentPartPr/>
                <p14:nvPr/>
              </p14:nvContentPartPr>
              <p14:xfrm>
                <a:off x="3935695" y="6423818"/>
                <a:ext cx="339840" cy="272160"/>
              </p14:xfrm>
            </p:contentPart>
          </mc:Choice>
          <mc:Fallback xmlns=""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F366E45B-BF38-91C0-E181-13CB4A55589A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929575" y="6417698"/>
                  <a:ext cx="352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11A4E57E-FB38-6A16-CC4E-47EB26CFDDF3}"/>
                    </a:ext>
                  </a:extLst>
                </p14:cNvPr>
                <p14:cNvContentPartPr/>
                <p14:nvPr/>
              </p14:nvContentPartPr>
              <p14:xfrm>
                <a:off x="4250695" y="6416618"/>
                <a:ext cx="221760" cy="5076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11A4E57E-FB38-6A16-CC4E-47EB26CFDDF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244575" y="6410498"/>
                  <a:ext cx="234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1CB1441B-5D2B-BE99-072F-05914E131386}"/>
                    </a:ext>
                  </a:extLst>
                </p14:cNvPr>
                <p14:cNvContentPartPr/>
                <p14:nvPr/>
              </p14:nvContentPartPr>
              <p14:xfrm>
                <a:off x="4354735" y="6455138"/>
                <a:ext cx="166680" cy="76680"/>
              </p14:xfrm>
            </p:contentPart>
          </mc:Choice>
          <mc:Fallback xmlns=""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1CB1441B-5D2B-BE99-072F-05914E13138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348615" y="6449018"/>
                  <a:ext cx="178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F75F4249-11CB-CBFC-D405-C75537074A36}"/>
                    </a:ext>
                  </a:extLst>
                </p14:cNvPr>
                <p14:cNvContentPartPr/>
                <p14:nvPr/>
              </p14:nvContentPartPr>
              <p14:xfrm>
                <a:off x="4395415" y="6305378"/>
                <a:ext cx="414720" cy="28152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F75F4249-11CB-CBFC-D405-C75537074A3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389295" y="6299258"/>
                  <a:ext cx="42696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043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84E63-7AA3-C4CB-5077-23200241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ABAE-E42B-8284-E4ED-BEABA54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@RestController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8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84E63-7AA3-C4CB-5077-23200241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ABAE-E42B-8284-E4ED-BEABA54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923" y="72042"/>
            <a:ext cx="10158153" cy="899767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댓글 </a:t>
            </a:r>
            <a:r>
              <a:rPr lang="en-US" altLang="ko-KR"/>
              <a:t>API </a:t>
            </a:r>
            <a:r>
              <a:rPr lang="ko-KR" altLang="en-US"/>
              <a:t>설계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7" name="잉크 436">
                <a:extLst>
                  <a:ext uri="{FF2B5EF4-FFF2-40B4-BE49-F238E27FC236}">
                    <a16:creationId xmlns:a16="http://schemas.microsoft.com/office/drawing/2014/main" id="{DD255A5B-F5BE-23CF-DB85-90CE5A6545B1}"/>
                  </a:ext>
                </a:extLst>
              </p14:cNvPr>
              <p14:cNvContentPartPr/>
              <p14:nvPr/>
            </p14:nvContentPartPr>
            <p14:xfrm>
              <a:off x="4392895" y="6676625"/>
              <a:ext cx="821880" cy="45360"/>
            </p14:xfrm>
          </p:contentPart>
        </mc:Choice>
        <mc:Fallback xmlns="">
          <p:pic>
            <p:nvPicPr>
              <p:cNvPr id="437" name="잉크 436">
                <a:extLst>
                  <a:ext uri="{FF2B5EF4-FFF2-40B4-BE49-F238E27FC236}">
                    <a16:creationId xmlns:a16="http://schemas.microsoft.com/office/drawing/2014/main" id="{DD255A5B-F5BE-23CF-DB85-90CE5A654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6775" y="6670505"/>
                <a:ext cx="834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02CBF7D-45AB-8D27-CBAA-942B425812F6}"/>
                  </a:ext>
                </a:extLst>
              </p14:cNvPr>
              <p14:cNvContentPartPr/>
              <p14:nvPr/>
            </p14:nvContentPartPr>
            <p14:xfrm>
              <a:off x="3835255" y="51185"/>
              <a:ext cx="1518840" cy="1121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02CBF7D-45AB-8D27-CBAA-942B425812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135" y="45065"/>
                <a:ext cx="153108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7421972-7E60-4FDD-9F27-6ECB45AEFACB}"/>
                  </a:ext>
                </a:extLst>
              </p14:cNvPr>
              <p14:cNvContentPartPr/>
              <p14:nvPr/>
            </p14:nvContentPartPr>
            <p14:xfrm>
              <a:off x="4530775" y="1136945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7421972-7E60-4FDD-9F27-6ECB45AEFA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4655" y="113082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CB05502-67E4-BF32-7545-A6583CE00FAD}"/>
                  </a:ext>
                </a:extLst>
              </p14:cNvPr>
              <p14:cNvContentPartPr/>
              <p14:nvPr/>
            </p14:nvContentPartPr>
            <p14:xfrm>
              <a:off x="666175" y="1809065"/>
              <a:ext cx="7287480" cy="85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CB05502-67E4-BF32-7545-A6583CE00F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055" y="1802945"/>
                <a:ext cx="7299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6ADBA18-8DB6-38E0-05E6-09365F946ED8}"/>
                  </a:ext>
                </a:extLst>
              </p14:cNvPr>
              <p14:cNvContentPartPr/>
              <p14:nvPr/>
            </p14:nvContentPartPr>
            <p14:xfrm>
              <a:off x="3287335" y="495785"/>
              <a:ext cx="234720" cy="13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6ADBA18-8DB6-38E0-05E6-09365F946E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1215" y="489665"/>
                <a:ext cx="246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EDB4ABA-2005-553F-2E4F-5220E5CB144A}"/>
                  </a:ext>
                </a:extLst>
              </p14:cNvPr>
              <p14:cNvContentPartPr/>
              <p14:nvPr/>
            </p14:nvContentPartPr>
            <p14:xfrm>
              <a:off x="3342055" y="535025"/>
              <a:ext cx="222840" cy="47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EDB4ABA-2005-553F-2E4F-5220E5CB14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5935" y="528905"/>
                <a:ext cx="235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CBEBC67-FF0E-556D-3634-BADB38BC8254}"/>
                  </a:ext>
                </a:extLst>
              </p14:cNvPr>
              <p14:cNvContentPartPr/>
              <p14:nvPr/>
            </p14:nvContentPartPr>
            <p14:xfrm>
              <a:off x="3411535" y="392105"/>
              <a:ext cx="262800" cy="3405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CBEBC67-FF0E-556D-3634-BADB38BC82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5415" y="385985"/>
                <a:ext cx="2750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C8C667C-58A4-2E26-D32C-11A0F6518CEB}"/>
                  </a:ext>
                </a:extLst>
              </p14:cNvPr>
              <p14:cNvContentPartPr/>
              <p14:nvPr/>
            </p14:nvContentPartPr>
            <p14:xfrm>
              <a:off x="2223895" y="365105"/>
              <a:ext cx="299880" cy="168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C8C667C-58A4-2E26-D32C-11A0F6518C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7775" y="358985"/>
                <a:ext cx="312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445F09D-5EB2-1B9D-0322-584BD3ECD5A8}"/>
                  </a:ext>
                </a:extLst>
              </p14:cNvPr>
              <p14:cNvContentPartPr/>
              <p14:nvPr/>
            </p14:nvContentPartPr>
            <p14:xfrm>
              <a:off x="2537455" y="290945"/>
              <a:ext cx="73800" cy="213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445F09D-5EB2-1B9D-0322-584BD3ECD5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1335" y="284825"/>
                <a:ext cx="86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C261A8A-183C-38CA-E5FB-E5F2816D3AC9}"/>
                  </a:ext>
                </a:extLst>
              </p14:cNvPr>
              <p14:cNvContentPartPr/>
              <p14:nvPr/>
            </p14:nvContentPartPr>
            <p14:xfrm>
              <a:off x="2578135" y="284825"/>
              <a:ext cx="228960" cy="1612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C261A8A-183C-38CA-E5FB-E5F2816D3A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72015" y="278705"/>
                <a:ext cx="2412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6146F40-C49E-E82C-3457-6BBCFA2D78C7}"/>
                  </a:ext>
                </a:extLst>
              </p14:cNvPr>
              <p14:cNvContentPartPr/>
              <p14:nvPr/>
            </p14:nvContentPartPr>
            <p14:xfrm>
              <a:off x="2697655" y="272585"/>
              <a:ext cx="231480" cy="217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6146F40-C49E-E82C-3457-6BBCFA2D78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1535" y="266465"/>
                <a:ext cx="2437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F5C459B-EE59-6237-456D-B86ABC5CD4B9}"/>
                  </a:ext>
                </a:extLst>
              </p14:cNvPr>
              <p14:cNvContentPartPr/>
              <p14:nvPr/>
            </p14:nvContentPartPr>
            <p14:xfrm>
              <a:off x="2898535" y="310025"/>
              <a:ext cx="311040" cy="189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F5C459B-EE59-6237-456D-B86ABC5CD4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2415" y="303905"/>
                <a:ext cx="3232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C44987F-FB8D-A7C7-87DC-C5E1F1BA9BFC}"/>
                  </a:ext>
                </a:extLst>
              </p14:cNvPr>
              <p14:cNvContentPartPr/>
              <p14:nvPr/>
            </p14:nvContentPartPr>
            <p14:xfrm>
              <a:off x="3257815" y="508745"/>
              <a:ext cx="18000" cy="108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C44987F-FB8D-A7C7-87DC-C5E1F1BA9B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51695" y="502625"/>
                <a:ext cx="302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5964D19-D0F8-6568-D138-DC6CB1AA154C}"/>
                  </a:ext>
                </a:extLst>
              </p14:cNvPr>
              <p14:cNvContentPartPr/>
              <p14:nvPr/>
            </p14:nvContentPartPr>
            <p14:xfrm>
              <a:off x="5620855" y="946865"/>
              <a:ext cx="1485360" cy="27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5964D19-D0F8-6568-D138-DC6CB1AA15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14735" y="940745"/>
                <a:ext cx="1497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F633A44-1B20-1CCD-A9EE-782B36AE7158}"/>
                  </a:ext>
                </a:extLst>
              </p14:cNvPr>
              <p14:cNvContentPartPr/>
              <p14:nvPr/>
            </p14:nvContentPartPr>
            <p14:xfrm>
              <a:off x="6565855" y="1016705"/>
              <a:ext cx="295920" cy="2221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F633A44-1B20-1CCD-A9EE-782B36AE71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59735" y="1010585"/>
                <a:ext cx="3081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1D199A8-B6B4-28A9-EA78-CE85882CC5A0}"/>
                  </a:ext>
                </a:extLst>
              </p14:cNvPr>
              <p14:cNvContentPartPr/>
              <p14:nvPr/>
            </p14:nvContentPartPr>
            <p14:xfrm>
              <a:off x="6770335" y="1151705"/>
              <a:ext cx="136800" cy="1771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1D199A8-B6B4-28A9-EA78-CE85882CC5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64215" y="1145585"/>
                <a:ext cx="1490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B59007C-0453-4365-B136-5BFD5D10A37B}"/>
                  </a:ext>
                </a:extLst>
              </p14:cNvPr>
              <p14:cNvContentPartPr/>
              <p14:nvPr/>
            </p14:nvContentPartPr>
            <p14:xfrm>
              <a:off x="7151935" y="1155665"/>
              <a:ext cx="10080" cy="68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B59007C-0453-4365-B136-5BFD5D10A3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45815" y="1149545"/>
                <a:ext cx="223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0D2B71A-0C5F-40EE-3D09-D9EC7DE8262D}"/>
                  </a:ext>
                </a:extLst>
              </p14:cNvPr>
              <p14:cNvContentPartPr/>
              <p14:nvPr/>
            </p14:nvContentPartPr>
            <p14:xfrm>
              <a:off x="7113415" y="1111025"/>
              <a:ext cx="214920" cy="180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0D2B71A-0C5F-40EE-3D09-D9EC7DE826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7295" y="1104905"/>
                <a:ext cx="22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BB8D213-F391-F66B-E3F0-B1FC95921556}"/>
                  </a:ext>
                </a:extLst>
              </p14:cNvPr>
              <p14:cNvContentPartPr/>
              <p14:nvPr/>
            </p14:nvContentPartPr>
            <p14:xfrm>
              <a:off x="7220335" y="1162505"/>
              <a:ext cx="175680" cy="1476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BB8D213-F391-F66B-E3F0-B1FC959215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14215" y="1156385"/>
                <a:ext cx="187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B01289B-8CC4-0C53-C8DC-AD9B8A5C6345}"/>
                  </a:ext>
                </a:extLst>
              </p14:cNvPr>
              <p14:cNvContentPartPr/>
              <p14:nvPr/>
            </p14:nvContentPartPr>
            <p14:xfrm>
              <a:off x="7404655" y="1058465"/>
              <a:ext cx="194040" cy="435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B01289B-8CC4-0C53-C8DC-AD9B8A5C63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98535" y="1052345"/>
                <a:ext cx="206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34A2760-150A-2FE1-10F4-0623E90FCF8F}"/>
                  </a:ext>
                </a:extLst>
              </p14:cNvPr>
              <p14:cNvContentPartPr/>
              <p14:nvPr/>
            </p14:nvContentPartPr>
            <p14:xfrm>
              <a:off x="7429495" y="1177625"/>
              <a:ext cx="169920" cy="91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34A2760-150A-2FE1-10F4-0623E90FCF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23375" y="1171505"/>
                <a:ext cx="1821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5551819-6E56-9C79-0DEC-67588D3CEE2C}"/>
                  </a:ext>
                </a:extLst>
              </p14:cNvPr>
              <p14:cNvContentPartPr/>
              <p14:nvPr/>
            </p14:nvContentPartPr>
            <p14:xfrm>
              <a:off x="7501855" y="1055225"/>
              <a:ext cx="322200" cy="1285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5551819-6E56-9C79-0DEC-67588D3CEE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95735" y="1049105"/>
                <a:ext cx="334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2E2EC93-B8CD-854A-86AC-27B8D5D750E9}"/>
                  </a:ext>
                </a:extLst>
              </p14:cNvPr>
              <p14:cNvContentPartPr/>
              <p14:nvPr/>
            </p14:nvContentPartPr>
            <p14:xfrm>
              <a:off x="7726495" y="1125785"/>
              <a:ext cx="54360" cy="127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2E2EC93-B8CD-854A-86AC-27B8D5D750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20375" y="1119665"/>
                <a:ext cx="66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832451A-3C29-9193-1461-514A219F9021}"/>
                  </a:ext>
                </a:extLst>
              </p14:cNvPr>
              <p14:cNvContentPartPr/>
              <p14:nvPr/>
            </p14:nvContentPartPr>
            <p14:xfrm>
              <a:off x="7825135" y="1037585"/>
              <a:ext cx="158040" cy="327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832451A-3C29-9193-1461-514A219F902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19015" y="1031465"/>
                <a:ext cx="1702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E857CE3-CB58-C6F5-1844-BC130E270A6F}"/>
                  </a:ext>
                </a:extLst>
              </p14:cNvPr>
              <p14:cNvContentPartPr/>
              <p14:nvPr/>
            </p14:nvContentPartPr>
            <p14:xfrm>
              <a:off x="8020255" y="1005905"/>
              <a:ext cx="157320" cy="304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E857CE3-CB58-C6F5-1844-BC130E270A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14135" y="999785"/>
                <a:ext cx="1695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7036DE7-B22E-98BA-42FF-478F92A5C4F5}"/>
                  </a:ext>
                </a:extLst>
              </p14:cNvPr>
              <p14:cNvContentPartPr/>
              <p14:nvPr/>
            </p14:nvContentPartPr>
            <p14:xfrm>
              <a:off x="8213935" y="1049465"/>
              <a:ext cx="154440" cy="1965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7036DE7-B22E-98BA-42FF-478F92A5C4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07815" y="1043345"/>
                <a:ext cx="166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8564C46-B50E-5724-EB02-2E52975B7B92}"/>
                  </a:ext>
                </a:extLst>
              </p14:cNvPr>
              <p14:cNvContentPartPr/>
              <p14:nvPr/>
            </p14:nvContentPartPr>
            <p14:xfrm>
              <a:off x="8418775" y="992585"/>
              <a:ext cx="156240" cy="264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8564C46-B50E-5724-EB02-2E52975B7B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12655" y="986465"/>
                <a:ext cx="1684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E60E7F6-507B-BB4E-5814-7532CC6781B9}"/>
                  </a:ext>
                </a:extLst>
              </p14:cNvPr>
              <p14:cNvContentPartPr/>
              <p14:nvPr/>
            </p14:nvContentPartPr>
            <p14:xfrm>
              <a:off x="8671135" y="980345"/>
              <a:ext cx="162720" cy="324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E60E7F6-507B-BB4E-5814-7532CC6781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65015" y="974225"/>
                <a:ext cx="174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7CF30F2E-BC60-E972-24F9-865006B08D17}"/>
                  </a:ext>
                </a:extLst>
              </p14:cNvPr>
              <p14:cNvContentPartPr/>
              <p14:nvPr/>
            </p14:nvContentPartPr>
            <p14:xfrm>
              <a:off x="8699935" y="1005545"/>
              <a:ext cx="60120" cy="2721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7CF30F2E-BC60-E972-24F9-865006B08D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93815" y="999425"/>
                <a:ext cx="72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808B293-1BCC-433F-0F5D-BAB506B5F2C9}"/>
                  </a:ext>
                </a:extLst>
              </p14:cNvPr>
              <p14:cNvContentPartPr/>
              <p14:nvPr/>
            </p14:nvContentPartPr>
            <p14:xfrm>
              <a:off x="9073615" y="1139465"/>
              <a:ext cx="225000" cy="378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808B293-1BCC-433F-0F5D-BAB506B5F2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67495" y="1133345"/>
                <a:ext cx="2372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655CD0A-F4B3-0E1C-D720-9EBABCAB838B}"/>
                  </a:ext>
                </a:extLst>
              </p14:cNvPr>
              <p14:cNvContentPartPr/>
              <p14:nvPr/>
            </p14:nvContentPartPr>
            <p14:xfrm>
              <a:off x="9215455" y="1079705"/>
              <a:ext cx="12960" cy="1922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655CD0A-F4B3-0E1C-D720-9EBABCAB838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09335" y="1073585"/>
                <a:ext cx="25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A5BD20BF-26C3-E8DE-E6E6-6E551E82E871}"/>
                  </a:ext>
                </a:extLst>
              </p14:cNvPr>
              <p14:cNvContentPartPr/>
              <p14:nvPr/>
            </p14:nvContentPartPr>
            <p14:xfrm>
              <a:off x="9468175" y="992225"/>
              <a:ext cx="145440" cy="170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5BD20BF-26C3-E8DE-E6E6-6E551E82E87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62055" y="986105"/>
                <a:ext cx="1576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668A2279-8D9B-9E08-BCFD-C4568EBB8D76}"/>
                  </a:ext>
                </a:extLst>
              </p14:cNvPr>
              <p14:cNvContentPartPr/>
              <p14:nvPr/>
            </p14:nvContentPartPr>
            <p14:xfrm>
              <a:off x="9594535" y="1004825"/>
              <a:ext cx="174600" cy="1047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668A2279-8D9B-9E08-BCFD-C4568EBB8D7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88415" y="998705"/>
                <a:ext cx="186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D2CDB5D8-1847-6479-2FE3-9099DA88F919}"/>
                  </a:ext>
                </a:extLst>
              </p14:cNvPr>
              <p14:cNvContentPartPr/>
              <p14:nvPr/>
            </p14:nvContentPartPr>
            <p14:xfrm>
              <a:off x="9828895" y="987185"/>
              <a:ext cx="76680" cy="97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D2CDB5D8-1847-6479-2FE3-9099DA88F91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22775" y="981065"/>
                <a:ext cx="88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C26259D-0BEB-98F6-DC21-0FD8AEC1C236}"/>
                  </a:ext>
                </a:extLst>
              </p14:cNvPr>
              <p14:cNvContentPartPr/>
              <p14:nvPr/>
            </p14:nvContentPartPr>
            <p14:xfrm>
              <a:off x="9921055" y="950825"/>
              <a:ext cx="84240" cy="1044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C26259D-0BEB-98F6-DC21-0FD8AEC1C2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14935" y="944705"/>
                <a:ext cx="964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44A423D-FB15-DA3D-38CC-A633E0094A83}"/>
                  </a:ext>
                </a:extLst>
              </p14:cNvPr>
              <p14:cNvContentPartPr/>
              <p14:nvPr/>
            </p14:nvContentPartPr>
            <p14:xfrm>
              <a:off x="10083055" y="873425"/>
              <a:ext cx="62640" cy="2401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44A423D-FB15-DA3D-38CC-A633E0094A8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76935" y="867305"/>
                <a:ext cx="748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1F9E3FA-2F75-9DED-2EF8-E5B57993F0C9}"/>
                  </a:ext>
                </a:extLst>
              </p14:cNvPr>
              <p14:cNvContentPartPr/>
              <p14:nvPr/>
            </p14:nvContentPartPr>
            <p14:xfrm>
              <a:off x="10147495" y="934625"/>
              <a:ext cx="187560" cy="1317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1F9E3FA-2F75-9DED-2EF8-E5B57993F0C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41375" y="928505"/>
                <a:ext cx="199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44B5622-B984-1D28-4668-F3F54BEE4986}"/>
                  </a:ext>
                </a:extLst>
              </p14:cNvPr>
              <p14:cNvContentPartPr/>
              <p14:nvPr/>
            </p14:nvContentPartPr>
            <p14:xfrm>
              <a:off x="10352335" y="811145"/>
              <a:ext cx="144720" cy="32364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44B5622-B984-1D28-4668-F3F54BEE498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46215" y="805025"/>
                <a:ext cx="1569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2EEC11B2-CDDB-BFA5-ACF9-00140B8C64AE}"/>
                  </a:ext>
                </a:extLst>
              </p14:cNvPr>
              <p14:cNvContentPartPr/>
              <p14:nvPr/>
            </p14:nvContentPartPr>
            <p14:xfrm>
              <a:off x="10529095" y="1206425"/>
              <a:ext cx="3600" cy="280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2EEC11B2-CDDB-BFA5-ACF9-00140B8C64A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22975" y="1200305"/>
                <a:ext cx="1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82C39A0C-411C-778D-5BB8-9E4368F75050}"/>
                  </a:ext>
                </a:extLst>
              </p14:cNvPr>
              <p14:cNvContentPartPr/>
              <p14:nvPr/>
            </p14:nvContentPartPr>
            <p14:xfrm>
              <a:off x="10704415" y="976385"/>
              <a:ext cx="262440" cy="3852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82C39A0C-411C-778D-5BB8-9E4368F750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98295" y="970265"/>
                <a:ext cx="2746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F543B3F0-727E-D54E-D315-C4DE09AFE1B0}"/>
                  </a:ext>
                </a:extLst>
              </p14:cNvPr>
              <p14:cNvContentPartPr/>
              <p14:nvPr/>
            </p14:nvContentPartPr>
            <p14:xfrm>
              <a:off x="10910695" y="898265"/>
              <a:ext cx="101880" cy="23040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F543B3F0-727E-D54E-D315-C4DE09AFE1B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04575" y="892145"/>
                <a:ext cx="114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B49B2E74-2EA3-9002-9C92-22ABE7129D39}"/>
                  </a:ext>
                </a:extLst>
              </p14:cNvPr>
              <p14:cNvContentPartPr/>
              <p14:nvPr/>
            </p14:nvContentPartPr>
            <p14:xfrm>
              <a:off x="11131375" y="844985"/>
              <a:ext cx="192240" cy="1897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B49B2E74-2EA3-9002-9C92-22ABE7129D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125255" y="838865"/>
                <a:ext cx="2044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7826F03-9C31-5AAB-C42B-46C8E7B3B359}"/>
                  </a:ext>
                </a:extLst>
              </p14:cNvPr>
              <p14:cNvContentPartPr/>
              <p14:nvPr/>
            </p14:nvContentPartPr>
            <p14:xfrm>
              <a:off x="11404615" y="847865"/>
              <a:ext cx="83880" cy="900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7826F03-9C31-5AAB-C42B-46C8E7B3B35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98495" y="841745"/>
                <a:ext cx="961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15B9F81E-9E5B-BAE1-13DB-7E4DFF5FCB49}"/>
                  </a:ext>
                </a:extLst>
              </p14:cNvPr>
              <p14:cNvContentPartPr/>
              <p14:nvPr/>
            </p14:nvContentPartPr>
            <p14:xfrm>
              <a:off x="11381575" y="786665"/>
              <a:ext cx="169200" cy="2728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15B9F81E-9E5B-BAE1-13DB-7E4DFF5FCB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375455" y="780545"/>
                <a:ext cx="1814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F5C4EB6-DE25-1FBA-91E4-418C60141B3E}"/>
                  </a:ext>
                </a:extLst>
              </p14:cNvPr>
              <p14:cNvContentPartPr/>
              <p14:nvPr/>
            </p14:nvContentPartPr>
            <p14:xfrm>
              <a:off x="11427655" y="1052705"/>
              <a:ext cx="244800" cy="838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F5C4EB6-DE25-1FBA-91E4-418C60141B3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21535" y="1046585"/>
                <a:ext cx="2570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FBEDD472-BE90-AF3C-171E-2F7D498164C5}"/>
                  </a:ext>
                </a:extLst>
              </p14:cNvPr>
              <p14:cNvContentPartPr/>
              <p14:nvPr/>
            </p14:nvContentPartPr>
            <p14:xfrm>
              <a:off x="11667775" y="853625"/>
              <a:ext cx="83880" cy="1069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FBEDD472-BE90-AF3C-171E-2F7D498164C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661655" y="847505"/>
                <a:ext cx="961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7F0972AF-EB6F-F04A-0F97-5F627514B119}"/>
                  </a:ext>
                </a:extLst>
              </p14:cNvPr>
              <p14:cNvContentPartPr/>
              <p14:nvPr/>
            </p14:nvContentPartPr>
            <p14:xfrm>
              <a:off x="11664535" y="895025"/>
              <a:ext cx="410760" cy="20664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7F0972AF-EB6F-F04A-0F97-5F627514B11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58415" y="888905"/>
                <a:ext cx="423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859D9DA-2DDF-3D9C-7B92-0C74C6599DA0}"/>
                  </a:ext>
                </a:extLst>
              </p14:cNvPr>
              <p14:cNvContentPartPr/>
              <p14:nvPr/>
            </p14:nvContentPartPr>
            <p14:xfrm>
              <a:off x="12094735" y="1172945"/>
              <a:ext cx="16920" cy="370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859D9DA-2DDF-3D9C-7B92-0C74C6599DA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088615" y="1166825"/>
                <a:ext cx="29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50C4DD84-3703-FB3C-73DF-74EBF596F4B2}"/>
                  </a:ext>
                </a:extLst>
              </p14:cNvPr>
              <p14:cNvContentPartPr/>
              <p14:nvPr/>
            </p14:nvContentPartPr>
            <p14:xfrm>
              <a:off x="2161255" y="1356185"/>
              <a:ext cx="95400" cy="320832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50C4DD84-3703-FB3C-73DF-74EBF596F4B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55135" y="1350065"/>
                <a:ext cx="107640" cy="32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8F44ED9B-0DBF-57D3-9302-07BBE01A0C74}"/>
                  </a:ext>
                </a:extLst>
              </p14:cNvPr>
              <p14:cNvContentPartPr/>
              <p14:nvPr/>
            </p14:nvContentPartPr>
            <p14:xfrm>
              <a:off x="4806175" y="1488305"/>
              <a:ext cx="272880" cy="337356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8F44ED9B-0DBF-57D3-9302-07BBE01A0C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00055" y="1482185"/>
                <a:ext cx="285120" cy="33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1E20F34B-F13B-CCA2-402A-96327719B4F7}"/>
                  </a:ext>
                </a:extLst>
              </p14:cNvPr>
              <p14:cNvContentPartPr/>
              <p14:nvPr/>
            </p14:nvContentPartPr>
            <p14:xfrm>
              <a:off x="7551895" y="1439705"/>
              <a:ext cx="68760" cy="289584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1E20F34B-F13B-CCA2-402A-96327719B4F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45775" y="1433585"/>
                <a:ext cx="81000" cy="29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27942AE-8DA3-239A-DC94-51CD5E86A45E}"/>
                  </a:ext>
                </a:extLst>
              </p14:cNvPr>
              <p14:cNvContentPartPr/>
              <p14:nvPr/>
            </p14:nvContentPartPr>
            <p14:xfrm>
              <a:off x="7727215" y="1816625"/>
              <a:ext cx="2670480" cy="15480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27942AE-8DA3-239A-DC94-51CD5E86A4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21095" y="1810505"/>
                <a:ext cx="26827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937043B-36F5-FC7A-60A1-B14A85C39B6C}"/>
                  </a:ext>
                </a:extLst>
              </p14:cNvPr>
              <p14:cNvContentPartPr/>
              <p14:nvPr/>
            </p14:nvContentPartPr>
            <p14:xfrm>
              <a:off x="3970975" y="1666145"/>
              <a:ext cx="3600" cy="4104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937043B-36F5-FC7A-60A1-B14A85C39B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64855" y="1660025"/>
                <a:ext cx="15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CBA448BB-CFC9-131C-C869-7DE1154F06C9}"/>
                  </a:ext>
                </a:extLst>
              </p14:cNvPr>
              <p14:cNvContentPartPr/>
              <p14:nvPr/>
            </p14:nvContentPartPr>
            <p14:xfrm>
              <a:off x="5362015" y="1562465"/>
              <a:ext cx="113760" cy="12204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CBA448BB-CFC9-131C-C869-7DE1154F06C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55895" y="1556345"/>
                <a:ext cx="126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F84766D2-E185-1FBD-A09D-BF3077B20343}"/>
                  </a:ext>
                </a:extLst>
              </p14:cNvPr>
              <p14:cNvContentPartPr/>
              <p14:nvPr/>
            </p14:nvContentPartPr>
            <p14:xfrm>
              <a:off x="5490175" y="1557785"/>
              <a:ext cx="111240" cy="1364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F84766D2-E185-1FBD-A09D-BF3077B2034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84055" y="1551665"/>
                <a:ext cx="123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74AF500F-2678-DA60-600C-10C9F693A3EC}"/>
                  </a:ext>
                </a:extLst>
              </p14:cNvPr>
              <p14:cNvContentPartPr/>
              <p14:nvPr/>
            </p14:nvContentPartPr>
            <p14:xfrm>
              <a:off x="5635975" y="1552385"/>
              <a:ext cx="63360" cy="15408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74AF500F-2678-DA60-600C-10C9F693A3E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29855" y="1546265"/>
                <a:ext cx="75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5B0F0106-6FB5-F589-A13E-8EA1FBB3E1D9}"/>
                  </a:ext>
                </a:extLst>
              </p14:cNvPr>
              <p14:cNvContentPartPr/>
              <p14:nvPr/>
            </p14:nvContentPartPr>
            <p14:xfrm>
              <a:off x="5718415" y="1510985"/>
              <a:ext cx="209520" cy="19404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5B0F0106-6FB5-F589-A13E-8EA1FBB3E1D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12295" y="1504865"/>
                <a:ext cx="221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2FF836B1-A9BC-4843-DECF-267E622F78B2}"/>
                  </a:ext>
                </a:extLst>
              </p14:cNvPr>
              <p14:cNvContentPartPr/>
              <p14:nvPr/>
            </p14:nvContentPartPr>
            <p14:xfrm>
              <a:off x="5939455" y="1555625"/>
              <a:ext cx="81720" cy="16236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2FF836B1-A9BC-4843-DECF-267E622F78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33335" y="1549505"/>
                <a:ext cx="93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179AE9DA-0DA5-2713-E462-7C81B4511CFC}"/>
                  </a:ext>
                </a:extLst>
              </p14:cNvPr>
              <p14:cNvContentPartPr/>
              <p14:nvPr/>
            </p14:nvContentPartPr>
            <p14:xfrm>
              <a:off x="5989495" y="1588745"/>
              <a:ext cx="83160" cy="4320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179AE9DA-0DA5-2713-E462-7C81B4511CF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83375" y="1582625"/>
                <a:ext cx="95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82CBFAE7-F3D6-F8BA-B7DC-A7A0A2D2B19F}"/>
                  </a:ext>
                </a:extLst>
              </p14:cNvPr>
              <p14:cNvContentPartPr/>
              <p14:nvPr/>
            </p14:nvContentPartPr>
            <p14:xfrm>
              <a:off x="6105055" y="1507025"/>
              <a:ext cx="92160" cy="28620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82CBFAE7-F3D6-F8BA-B7DC-A7A0A2D2B19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98935" y="1500905"/>
                <a:ext cx="1044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6DD133A5-115D-EBAD-F63C-51D53DB4725E}"/>
                  </a:ext>
                </a:extLst>
              </p14:cNvPr>
              <p14:cNvContentPartPr/>
              <p14:nvPr/>
            </p14:nvContentPartPr>
            <p14:xfrm>
              <a:off x="5242495" y="2112545"/>
              <a:ext cx="181800" cy="2844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6DD133A5-115D-EBAD-F63C-51D53DB4725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36375" y="2106425"/>
                <a:ext cx="194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6CB64C20-DF3F-EEB8-4332-7A1816C97D80}"/>
                  </a:ext>
                </a:extLst>
              </p14:cNvPr>
              <p14:cNvContentPartPr/>
              <p14:nvPr/>
            </p14:nvContentPartPr>
            <p14:xfrm>
              <a:off x="5237815" y="2157545"/>
              <a:ext cx="114480" cy="152280"/>
            </p14:xfrm>
          </p:contentPart>
        </mc:Choice>
        <mc:Fallback xmlns=""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6CB64C20-DF3F-EEB8-4332-7A1816C97D8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31695" y="2151425"/>
                <a:ext cx="1267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78C5D83F-598E-A051-4C63-B38193961D85}"/>
                  </a:ext>
                </a:extLst>
              </p14:cNvPr>
              <p14:cNvContentPartPr/>
              <p14:nvPr/>
            </p14:nvContentPartPr>
            <p14:xfrm>
              <a:off x="5430775" y="2131625"/>
              <a:ext cx="117360" cy="14292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78C5D83F-598E-A051-4C63-B38193961D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24655" y="2125505"/>
                <a:ext cx="129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B693E56E-8AD7-F3B8-9831-4F5E7D708F2D}"/>
                  </a:ext>
                </a:extLst>
              </p14:cNvPr>
              <p14:cNvContentPartPr/>
              <p14:nvPr/>
            </p14:nvContentPartPr>
            <p14:xfrm>
              <a:off x="5363455" y="2171225"/>
              <a:ext cx="85680" cy="14832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B693E56E-8AD7-F3B8-9831-4F5E7D708F2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57335" y="2165105"/>
                <a:ext cx="979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D7F7FE0C-394D-B61E-0997-D3059E134EE3}"/>
                  </a:ext>
                </a:extLst>
              </p14:cNvPr>
              <p14:cNvContentPartPr/>
              <p14:nvPr/>
            </p14:nvContentPartPr>
            <p14:xfrm>
              <a:off x="5618335" y="2085185"/>
              <a:ext cx="17280" cy="18288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D7F7FE0C-394D-B61E-0997-D3059E134EE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12215" y="2079065"/>
                <a:ext cx="29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71B19403-60C6-E5DF-FDC1-37A4E45AD0C9}"/>
                  </a:ext>
                </a:extLst>
              </p14:cNvPr>
              <p14:cNvContentPartPr/>
              <p14:nvPr/>
            </p14:nvContentPartPr>
            <p14:xfrm>
              <a:off x="5630215" y="2056745"/>
              <a:ext cx="170640" cy="18972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71B19403-60C6-E5DF-FDC1-37A4E45AD0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24095" y="2050625"/>
                <a:ext cx="182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B707DC1E-7360-64F1-2358-BE1AEF8FBC5F}"/>
                  </a:ext>
                </a:extLst>
              </p14:cNvPr>
              <p14:cNvContentPartPr/>
              <p14:nvPr/>
            </p14:nvContentPartPr>
            <p14:xfrm>
              <a:off x="5929015" y="2213345"/>
              <a:ext cx="360" cy="36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B707DC1E-7360-64F1-2358-BE1AEF8FBC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22895" y="220722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745F0557-C42F-C3D8-C652-30C5AF635B23}"/>
                  </a:ext>
                </a:extLst>
              </p14:cNvPr>
              <p14:cNvContentPartPr/>
              <p14:nvPr/>
            </p14:nvContentPartPr>
            <p14:xfrm>
              <a:off x="5462455" y="2463905"/>
              <a:ext cx="166680" cy="20412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745F0557-C42F-C3D8-C652-30C5AF635B2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456335" y="2457785"/>
                <a:ext cx="1789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883BF7C1-2FC8-7730-54F6-D76003028EC8}"/>
                  </a:ext>
                </a:extLst>
              </p14:cNvPr>
              <p14:cNvContentPartPr/>
              <p14:nvPr/>
            </p14:nvContentPartPr>
            <p14:xfrm>
              <a:off x="5706175" y="2513225"/>
              <a:ext cx="225720" cy="5112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883BF7C1-2FC8-7730-54F6-D76003028EC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700055" y="2507105"/>
                <a:ext cx="2379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6163AF15-C2DA-F916-369B-07448F3F77BF}"/>
                  </a:ext>
                </a:extLst>
              </p14:cNvPr>
              <p14:cNvContentPartPr/>
              <p14:nvPr/>
            </p14:nvContentPartPr>
            <p14:xfrm>
              <a:off x="5758735" y="2653985"/>
              <a:ext cx="169200" cy="54720"/>
            </p14:xfrm>
          </p:contentPart>
        </mc:Choice>
        <mc:Fallback xmlns=""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6163AF15-C2DA-F916-369B-07448F3F77B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52615" y="2647865"/>
                <a:ext cx="1814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4E240ABB-0AEE-B42C-EDC0-6CA415BE64E5}"/>
                  </a:ext>
                </a:extLst>
              </p14:cNvPr>
              <p14:cNvContentPartPr/>
              <p14:nvPr/>
            </p14:nvContentPartPr>
            <p14:xfrm>
              <a:off x="5776735" y="2761625"/>
              <a:ext cx="166680" cy="3384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4E240ABB-0AEE-B42C-EDC0-6CA415BE64E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70615" y="2755505"/>
                <a:ext cx="178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D13CE952-32D3-B863-2DE0-F151E7FC2AEA}"/>
                  </a:ext>
                </a:extLst>
              </p14:cNvPr>
              <p14:cNvContentPartPr/>
              <p14:nvPr/>
            </p14:nvContentPartPr>
            <p14:xfrm>
              <a:off x="6167335" y="2664425"/>
              <a:ext cx="118800" cy="198360"/>
            </p14:xfrm>
          </p:contentPart>
        </mc:Choice>
        <mc:Fallback xmlns=""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D13CE952-32D3-B863-2DE0-F151E7FC2AE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61215" y="2658305"/>
                <a:ext cx="1310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C4BA7004-ABCB-118D-D068-B30B4FFE8EDD}"/>
                  </a:ext>
                </a:extLst>
              </p14:cNvPr>
              <p14:cNvContentPartPr/>
              <p14:nvPr/>
            </p14:nvContentPartPr>
            <p14:xfrm>
              <a:off x="6359935" y="2401625"/>
              <a:ext cx="119160" cy="30132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C4BA7004-ABCB-118D-D068-B30B4FFE8ED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353815" y="2395505"/>
                <a:ext cx="1314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B840E148-EFDE-5B62-84E0-A1FC62E4DAAD}"/>
                  </a:ext>
                </a:extLst>
              </p14:cNvPr>
              <p14:cNvContentPartPr/>
              <p14:nvPr/>
            </p14:nvContentPartPr>
            <p14:xfrm>
              <a:off x="6600055" y="2431865"/>
              <a:ext cx="48240" cy="6120"/>
            </p14:xfrm>
          </p:contentPart>
        </mc:Choice>
        <mc:Fallback xmlns=""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B840E148-EFDE-5B62-84E0-A1FC62E4DAA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593935" y="2425745"/>
                <a:ext cx="60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0BF0C690-A217-110D-8F2B-17E1C1481351}"/>
                  </a:ext>
                </a:extLst>
              </p14:cNvPr>
              <p14:cNvContentPartPr/>
              <p14:nvPr/>
            </p14:nvContentPartPr>
            <p14:xfrm>
              <a:off x="6596815" y="2445545"/>
              <a:ext cx="74520" cy="4248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0BF0C690-A217-110D-8F2B-17E1C148135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590695" y="2439425"/>
                <a:ext cx="86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99E28F8F-9C59-1B2D-8445-67C7F2205957}"/>
                  </a:ext>
                </a:extLst>
              </p14:cNvPr>
              <p14:cNvContentPartPr/>
              <p14:nvPr/>
            </p14:nvContentPartPr>
            <p14:xfrm>
              <a:off x="6642175" y="2406305"/>
              <a:ext cx="90360" cy="2847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99E28F8F-9C59-1B2D-8445-67C7F220595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36055" y="2400185"/>
                <a:ext cx="1026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FE8A2ADC-4096-E2FA-191C-37B6DEA11649}"/>
                  </a:ext>
                </a:extLst>
              </p14:cNvPr>
              <p14:cNvContentPartPr/>
              <p14:nvPr/>
            </p14:nvContentPartPr>
            <p14:xfrm>
              <a:off x="7924135" y="1597745"/>
              <a:ext cx="146160" cy="13140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FE8A2ADC-4096-E2FA-191C-37B6DEA1164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918015" y="1591625"/>
                <a:ext cx="1584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EB57D6CF-9F18-CF98-D377-9380B9F6CEAD}"/>
                  </a:ext>
                </a:extLst>
              </p14:cNvPr>
              <p14:cNvContentPartPr/>
              <p14:nvPr/>
            </p14:nvContentPartPr>
            <p14:xfrm>
              <a:off x="7908295" y="1510985"/>
              <a:ext cx="77040" cy="82440"/>
            </p14:xfrm>
          </p:contentPart>
        </mc:Choice>
        <mc:Fallback xmlns=""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EB57D6CF-9F18-CF98-D377-9380B9F6CEA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902175" y="1504865"/>
                <a:ext cx="892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6E9ED0E2-9D5F-AEB7-02AA-46015AF06BD0}"/>
                  </a:ext>
                </a:extLst>
              </p14:cNvPr>
              <p14:cNvContentPartPr/>
              <p14:nvPr/>
            </p14:nvContentPartPr>
            <p14:xfrm>
              <a:off x="8154175" y="1501985"/>
              <a:ext cx="56160" cy="285480"/>
            </p14:xfrm>
          </p:contentPart>
        </mc:Choice>
        <mc:Fallback xmlns=""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6E9ED0E2-9D5F-AEB7-02AA-46015AF06BD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148055" y="1495865"/>
                <a:ext cx="68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C18F1D1B-77AC-9CE6-7C0E-C963E20B5B5C}"/>
                  </a:ext>
                </a:extLst>
              </p14:cNvPr>
              <p14:cNvContentPartPr/>
              <p14:nvPr/>
            </p14:nvContentPartPr>
            <p14:xfrm>
              <a:off x="8228335" y="1534745"/>
              <a:ext cx="88200" cy="13932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C18F1D1B-77AC-9CE6-7C0E-C963E20B5B5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222215" y="1528625"/>
                <a:ext cx="1004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A8875201-17EF-38E2-C4D0-B782026C8570}"/>
                  </a:ext>
                </a:extLst>
              </p14:cNvPr>
              <p14:cNvContentPartPr/>
              <p14:nvPr/>
            </p14:nvContentPartPr>
            <p14:xfrm>
              <a:off x="8296015" y="1561025"/>
              <a:ext cx="69840" cy="4572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A8875201-17EF-38E2-C4D0-B782026C857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289895" y="1554905"/>
                <a:ext cx="820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BFB25020-6890-8FC4-FFA5-74EEE9650B3B}"/>
                  </a:ext>
                </a:extLst>
              </p14:cNvPr>
              <p14:cNvContentPartPr/>
              <p14:nvPr/>
            </p14:nvContentPartPr>
            <p14:xfrm>
              <a:off x="8390695" y="1511345"/>
              <a:ext cx="88560" cy="18216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BFB25020-6890-8FC4-FFA5-74EEE9650B3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84575" y="1505225"/>
                <a:ext cx="100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67D5833C-F430-07FB-A394-F6041E382554}"/>
                  </a:ext>
                </a:extLst>
              </p14:cNvPr>
              <p14:cNvContentPartPr/>
              <p14:nvPr/>
            </p14:nvContentPartPr>
            <p14:xfrm>
              <a:off x="8425255" y="1680545"/>
              <a:ext cx="189000" cy="4752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67D5833C-F430-07FB-A394-F6041E38255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419135" y="1674425"/>
                <a:ext cx="2012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0B1C44F6-EB31-F977-19C8-4044CB643011}"/>
                  </a:ext>
                </a:extLst>
              </p14:cNvPr>
              <p14:cNvContentPartPr/>
              <p14:nvPr/>
            </p14:nvContentPartPr>
            <p14:xfrm>
              <a:off x="7939255" y="2156105"/>
              <a:ext cx="146880" cy="30996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0B1C44F6-EB31-F977-19C8-4044CB64301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933135" y="2149985"/>
                <a:ext cx="1591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F8C60E48-7AE5-1492-6F30-5DFF35B23FDB}"/>
                  </a:ext>
                </a:extLst>
              </p14:cNvPr>
              <p14:cNvContentPartPr/>
              <p14:nvPr/>
            </p14:nvContentPartPr>
            <p14:xfrm>
              <a:off x="8161375" y="2236025"/>
              <a:ext cx="121320" cy="12672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F8C60E48-7AE5-1492-6F30-5DFF35B23FD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155255" y="2229905"/>
                <a:ext cx="1335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0B5C0E5B-DEFA-F762-2C79-9EC04FEC0A7F}"/>
                  </a:ext>
                </a:extLst>
              </p14:cNvPr>
              <p14:cNvContentPartPr/>
              <p14:nvPr/>
            </p14:nvContentPartPr>
            <p14:xfrm>
              <a:off x="8307895" y="2208665"/>
              <a:ext cx="98280" cy="12096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0B5C0E5B-DEFA-F762-2C79-9EC04FEC0A7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301775" y="2202545"/>
                <a:ext cx="1105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9D997309-CA1C-A7E9-AB4E-C41A067E1649}"/>
                  </a:ext>
                </a:extLst>
              </p14:cNvPr>
              <p14:cNvContentPartPr/>
              <p14:nvPr/>
            </p14:nvContentPartPr>
            <p14:xfrm>
              <a:off x="8460175" y="2198225"/>
              <a:ext cx="88920" cy="12384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9D997309-CA1C-A7E9-AB4E-C41A067E164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454055" y="2192105"/>
                <a:ext cx="1011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37DFB1A0-15BC-7CC8-FE92-0436F992BB69}"/>
                  </a:ext>
                </a:extLst>
              </p14:cNvPr>
              <p14:cNvContentPartPr/>
              <p14:nvPr/>
            </p14:nvContentPartPr>
            <p14:xfrm>
              <a:off x="8689495" y="2146745"/>
              <a:ext cx="5760" cy="4032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37DFB1A0-15BC-7CC8-FE92-0436F992BB6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683375" y="2140625"/>
                <a:ext cx="18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C54D28A8-303C-A576-F6DE-7DCCF282E596}"/>
                  </a:ext>
                </a:extLst>
              </p14:cNvPr>
              <p14:cNvContentPartPr/>
              <p14:nvPr/>
            </p14:nvContentPartPr>
            <p14:xfrm>
              <a:off x="8708935" y="2293985"/>
              <a:ext cx="360" cy="36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C54D28A8-303C-A576-F6DE-7DCCF282E5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2815" y="22878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20EB2509-4932-463E-EC09-99B6E4D6D457}"/>
                  </a:ext>
                </a:extLst>
              </p14:cNvPr>
              <p14:cNvContentPartPr/>
              <p14:nvPr/>
            </p14:nvContentPartPr>
            <p14:xfrm>
              <a:off x="8693455" y="2324945"/>
              <a:ext cx="33840" cy="4608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20EB2509-4932-463E-EC09-99B6E4D6D45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687335" y="2318825"/>
                <a:ext cx="460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AF859DBD-0952-211F-2341-B2D4210A7C8C}"/>
                  </a:ext>
                </a:extLst>
              </p14:cNvPr>
              <p14:cNvContentPartPr/>
              <p14:nvPr/>
            </p14:nvContentPartPr>
            <p14:xfrm>
              <a:off x="8863375" y="2146745"/>
              <a:ext cx="119880" cy="18072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AF859DBD-0952-211F-2341-B2D4210A7C8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857255" y="2140625"/>
                <a:ext cx="1321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98232F58-AE10-7047-FF27-638FDB6E13C9}"/>
                  </a:ext>
                </a:extLst>
              </p14:cNvPr>
              <p14:cNvContentPartPr/>
              <p14:nvPr/>
            </p14:nvContentPartPr>
            <p14:xfrm>
              <a:off x="9061015" y="2141345"/>
              <a:ext cx="115920" cy="10188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98232F58-AE10-7047-FF27-638FDB6E13C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054895" y="2135225"/>
                <a:ext cx="128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051BD7DC-53C4-08E9-8210-968C6E4BCEDA}"/>
                  </a:ext>
                </a:extLst>
              </p14:cNvPr>
              <p14:cNvContentPartPr/>
              <p14:nvPr/>
            </p14:nvContentPartPr>
            <p14:xfrm>
              <a:off x="9324535" y="2041265"/>
              <a:ext cx="127080" cy="34200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051BD7DC-53C4-08E9-8210-968C6E4BCED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18415" y="2035145"/>
                <a:ext cx="1393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1D441400-7718-1EC2-A5BB-CFF5C46DA41E}"/>
                  </a:ext>
                </a:extLst>
              </p14:cNvPr>
              <p14:cNvContentPartPr/>
              <p14:nvPr/>
            </p14:nvContentPartPr>
            <p14:xfrm>
              <a:off x="9539815" y="2412065"/>
              <a:ext cx="360" cy="36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1D441400-7718-1EC2-A5BB-CFF5C46DA4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3695" y="240594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0CAE345C-E061-F032-174F-F2ACC97AE12C}"/>
                  </a:ext>
                </a:extLst>
              </p14:cNvPr>
              <p14:cNvContentPartPr/>
              <p14:nvPr/>
            </p14:nvContentPartPr>
            <p14:xfrm>
              <a:off x="9317335" y="1978625"/>
              <a:ext cx="74880" cy="14040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0CAE345C-E061-F032-174F-F2ACC97AE12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311215" y="1972505"/>
                <a:ext cx="871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EF5542BB-B5FB-1FE6-CCA2-849C0C2A7429}"/>
                  </a:ext>
                </a:extLst>
              </p14:cNvPr>
              <p14:cNvContentPartPr/>
              <p14:nvPr/>
            </p14:nvContentPartPr>
            <p14:xfrm>
              <a:off x="9523615" y="2407025"/>
              <a:ext cx="360" cy="36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EF5542BB-B5FB-1FE6-CCA2-849C0C2A74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7495" y="240090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BCF94775-902B-F649-DEB6-36CB8E2C895F}"/>
                  </a:ext>
                </a:extLst>
              </p14:cNvPr>
              <p14:cNvContentPartPr/>
              <p14:nvPr/>
            </p14:nvContentPartPr>
            <p14:xfrm>
              <a:off x="5331775" y="3228545"/>
              <a:ext cx="156600" cy="2592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BCF94775-902B-F649-DEB6-36CB8E2C895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325655" y="3222425"/>
                <a:ext cx="168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22E7109A-85D1-5F1B-30F1-3E0C7D51E477}"/>
                  </a:ext>
                </a:extLst>
              </p14:cNvPr>
              <p14:cNvContentPartPr/>
              <p14:nvPr/>
            </p14:nvContentPartPr>
            <p14:xfrm>
              <a:off x="5293615" y="3196505"/>
              <a:ext cx="148320" cy="25920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22E7109A-85D1-5F1B-30F1-3E0C7D51E47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287495" y="3190385"/>
                <a:ext cx="160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79C3DE1A-083B-F90B-35EB-E1B5F8BBF543}"/>
                  </a:ext>
                </a:extLst>
              </p14:cNvPr>
              <p14:cNvContentPartPr/>
              <p14:nvPr/>
            </p14:nvContentPartPr>
            <p14:xfrm>
              <a:off x="5471095" y="3239705"/>
              <a:ext cx="240120" cy="14760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79C3DE1A-083B-F90B-35EB-E1B5F8BBF54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464975" y="3233585"/>
                <a:ext cx="252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D902B970-85FC-2B8B-34F8-BDECC9400B38}"/>
                  </a:ext>
                </a:extLst>
              </p14:cNvPr>
              <p14:cNvContentPartPr/>
              <p14:nvPr/>
            </p14:nvContentPartPr>
            <p14:xfrm>
              <a:off x="5591335" y="3451025"/>
              <a:ext cx="193320" cy="8820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D902B970-85FC-2B8B-34F8-BDECC9400B3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585215" y="3444905"/>
                <a:ext cx="205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78BA820E-A9FD-66A0-41DD-A45C39A92313}"/>
                  </a:ext>
                </a:extLst>
              </p14:cNvPr>
              <p14:cNvContentPartPr/>
              <p14:nvPr/>
            </p14:nvContentPartPr>
            <p14:xfrm>
              <a:off x="5712295" y="3251585"/>
              <a:ext cx="130680" cy="12456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78BA820E-A9FD-66A0-41DD-A45C39A9231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706175" y="3245465"/>
                <a:ext cx="1429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4C8D8190-A43D-064A-5F7A-35B72DCD49D0}"/>
                  </a:ext>
                </a:extLst>
              </p14:cNvPr>
              <p14:cNvContentPartPr/>
              <p14:nvPr/>
            </p14:nvContentPartPr>
            <p14:xfrm>
              <a:off x="5743615" y="3395945"/>
              <a:ext cx="190080" cy="10404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4C8D8190-A43D-064A-5F7A-35B72DCD49D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737495" y="3389825"/>
                <a:ext cx="2023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CDE5D8DA-4F77-7518-5E30-0B56285285B5}"/>
                  </a:ext>
                </a:extLst>
              </p14:cNvPr>
              <p14:cNvContentPartPr/>
              <p14:nvPr/>
            </p14:nvContentPartPr>
            <p14:xfrm>
              <a:off x="5975455" y="3208385"/>
              <a:ext cx="118800" cy="23184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CDE5D8DA-4F77-7518-5E30-0B56285285B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69335" y="3202265"/>
                <a:ext cx="1310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ECA5C77B-D7CF-9A8E-61A8-6184054930A1}"/>
                  </a:ext>
                </a:extLst>
              </p14:cNvPr>
              <p14:cNvContentPartPr/>
              <p14:nvPr/>
            </p14:nvContentPartPr>
            <p14:xfrm>
              <a:off x="6178495" y="3206945"/>
              <a:ext cx="108720" cy="20052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ECA5C77B-D7CF-9A8E-61A8-6184054930A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172375" y="3200825"/>
                <a:ext cx="1209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7819394D-84A3-826E-C018-2A2F3C9A6696}"/>
                  </a:ext>
                </a:extLst>
              </p14:cNvPr>
              <p14:cNvContentPartPr/>
              <p14:nvPr/>
            </p14:nvContentPartPr>
            <p14:xfrm>
              <a:off x="6318895" y="3235745"/>
              <a:ext cx="106200" cy="16020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7819394D-84A3-826E-C018-2A2F3C9A669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312775" y="3229625"/>
                <a:ext cx="1184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8AD407DC-B6E7-35C6-9C29-F94EEDF112CB}"/>
                  </a:ext>
                </a:extLst>
              </p14:cNvPr>
              <p14:cNvContentPartPr/>
              <p14:nvPr/>
            </p14:nvContentPartPr>
            <p14:xfrm>
              <a:off x="6539575" y="3189305"/>
              <a:ext cx="28080" cy="21384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8AD407DC-B6E7-35C6-9C29-F94EEDF112C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33455" y="3183185"/>
                <a:ext cx="40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399808D9-8251-F785-FB73-7686B234FBA3}"/>
                  </a:ext>
                </a:extLst>
              </p14:cNvPr>
              <p14:cNvContentPartPr/>
              <p14:nvPr/>
            </p14:nvContentPartPr>
            <p14:xfrm>
              <a:off x="6563695" y="3219905"/>
              <a:ext cx="122760" cy="17712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399808D9-8251-F785-FB73-7686B234FBA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557575" y="3213785"/>
                <a:ext cx="1350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F815827F-FFBE-9343-E057-CD514AA15B91}"/>
                  </a:ext>
                </a:extLst>
              </p14:cNvPr>
              <p14:cNvContentPartPr/>
              <p14:nvPr/>
            </p14:nvContentPartPr>
            <p14:xfrm>
              <a:off x="6812815" y="3160865"/>
              <a:ext cx="123120" cy="25236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F815827F-FFBE-9343-E057-CD514AA15B9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06695" y="3154745"/>
                <a:ext cx="135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5122CF7A-ED51-B6E0-0C89-C628D4FD3A37}"/>
                  </a:ext>
                </a:extLst>
              </p14:cNvPr>
              <p14:cNvContentPartPr/>
              <p14:nvPr/>
            </p14:nvContentPartPr>
            <p14:xfrm>
              <a:off x="6734695" y="3424385"/>
              <a:ext cx="48960" cy="3636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5122CF7A-ED51-B6E0-0C89-C628D4FD3A3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728575" y="3418265"/>
                <a:ext cx="61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5BF0AA32-9832-08FD-DF36-D5A4691C0099}"/>
                  </a:ext>
                </a:extLst>
              </p14:cNvPr>
              <p14:cNvContentPartPr/>
              <p14:nvPr/>
            </p14:nvContentPartPr>
            <p14:xfrm>
              <a:off x="6786175" y="3537065"/>
              <a:ext cx="360" cy="36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5BF0AA32-9832-08FD-DF36-D5A4691C00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0055" y="353094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A3E69FC5-6779-81EF-D5F4-0184D4984B6F}"/>
                  </a:ext>
                </a:extLst>
              </p14:cNvPr>
              <p14:cNvContentPartPr/>
              <p14:nvPr/>
            </p14:nvContentPartPr>
            <p14:xfrm>
              <a:off x="5272735" y="3206225"/>
              <a:ext cx="1419840" cy="19656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A3E69FC5-6779-81EF-D5F4-0184D4984B6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266615" y="3200105"/>
                <a:ext cx="143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09" name="잉크 208">
                <a:extLst>
                  <a:ext uri="{FF2B5EF4-FFF2-40B4-BE49-F238E27FC236}">
                    <a16:creationId xmlns:a16="http://schemas.microsoft.com/office/drawing/2014/main" id="{5C81221A-5E76-8C2A-81D7-E88342AD8D00}"/>
                  </a:ext>
                </a:extLst>
              </p14:cNvPr>
              <p14:cNvContentPartPr/>
              <p14:nvPr/>
            </p14:nvContentPartPr>
            <p14:xfrm>
              <a:off x="6075535" y="3085265"/>
              <a:ext cx="408240" cy="457560"/>
            </p14:xfrm>
          </p:contentPart>
        </mc:Choice>
        <mc:Fallback xmlns="">
          <p:pic>
            <p:nvPicPr>
              <p:cNvPr id="209" name="잉크 208">
                <a:extLst>
                  <a:ext uri="{FF2B5EF4-FFF2-40B4-BE49-F238E27FC236}">
                    <a16:creationId xmlns:a16="http://schemas.microsoft.com/office/drawing/2014/main" id="{5C81221A-5E76-8C2A-81D7-E88342AD8D0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069415" y="3079145"/>
                <a:ext cx="4204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10" name="잉크 209">
                <a:extLst>
                  <a:ext uri="{FF2B5EF4-FFF2-40B4-BE49-F238E27FC236}">
                    <a16:creationId xmlns:a16="http://schemas.microsoft.com/office/drawing/2014/main" id="{A2EC7388-BF07-4581-E8A8-4E4D39717AF8}"/>
                  </a:ext>
                </a:extLst>
              </p14:cNvPr>
              <p14:cNvContentPartPr/>
              <p14:nvPr/>
            </p14:nvContentPartPr>
            <p14:xfrm>
              <a:off x="5901295" y="3165545"/>
              <a:ext cx="655560" cy="303120"/>
            </p14:xfrm>
          </p:contentPart>
        </mc:Choice>
        <mc:Fallback xmlns="">
          <p:pic>
            <p:nvPicPr>
              <p:cNvPr id="210" name="잉크 209">
                <a:extLst>
                  <a:ext uri="{FF2B5EF4-FFF2-40B4-BE49-F238E27FC236}">
                    <a16:creationId xmlns:a16="http://schemas.microsoft.com/office/drawing/2014/main" id="{A2EC7388-BF07-4581-E8A8-4E4D39717AF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895175" y="3159425"/>
                <a:ext cx="6678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013B75D3-A49E-0BE3-0BEB-439C324FCCBF}"/>
                  </a:ext>
                </a:extLst>
              </p14:cNvPr>
              <p14:cNvContentPartPr/>
              <p14:nvPr/>
            </p14:nvContentPartPr>
            <p14:xfrm>
              <a:off x="7974175" y="3093185"/>
              <a:ext cx="135720" cy="312120"/>
            </p14:xfrm>
          </p:contentPart>
        </mc:Choice>
        <mc:Fallback xmlns=""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013B75D3-A49E-0BE3-0BEB-439C324FCCB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968055" y="3087065"/>
                <a:ext cx="1479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2EE019E8-DBA3-0B92-4B00-3BF3CFE4480F}"/>
                  </a:ext>
                </a:extLst>
              </p14:cNvPr>
              <p14:cNvContentPartPr/>
              <p14:nvPr/>
            </p14:nvContentPartPr>
            <p14:xfrm>
              <a:off x="8189455" y="3097145"/>
              <a:ext cx="296280" cy="155880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2EE019E8-DBA3-0B92-4B00-3BF3CFE4480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183335" y="3091025"/>
                <a:ext cx="308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B6F77278-3E16-3025-C0A2-B624D3867869}"/>
                  </a:ext>
                </a:extLst>
              </p14:cNvPr>
              <p14:cNvContentPartPr/>
              <p14:nvPr/>
            </p14:nvContentPartPr>
            <p14:xfrm>
              <a:off x="8344615" y="3279665"/>
              <a:ext cx="215280" cy="81000"/>
            </p14:xfrm>
          </p:contentPart>
        </mc:Choice>
        <mc:Fallback xmlns=""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B6F77278-3E16-3025-C0A2-B624D386786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338495" y="3273545"/>
                <a:ext cx="2275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18" name="잉크 217">
                <a:extLst>
                  <a:ext uri="{FF2B5EF4-FFF2-40B4-BE49-F238E27FC236}">
                    <a16:creationId xmlns:a16="http://schemas.microsoft.com/office/drawing/2014/main" id="{3A7FBD24-55F9-CD12-1F18-780D9DB142C3}"/>
                  </a:ext>
                </a:extLst>
              </p14:cNvPr>
              <p14:cNvContentPartPr/>
              <p14:nvPr/>
            </p14:nvContentPartPr>
            <p14:xfrm>
              <a:off x="8501215" y="3080225"/>
              <a:ext cx="154080" cy="146520"/>
            </p14:xfrm>
          </p:contentPart>
        </mc:Choice>
        <mc:Fallback xmlns="">
          <p:pic>
            <p:nvPicPr>
              <p:cNvPr id="218" name="잉크 217">
                <a:extLst>
                  <a:ext uri="{FF2B5EF4-FFF2-40B4-BE49-F238E27FC236}">
                    <a16:creationId xmlns:a16="http://schemas.microsoft.com/office/drawing/2014/main" id="{3A7FBD24-55F9-CD12-1F18-780D9DB142C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495095" y="3074105"/>
                <a:ext cx="166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3672786C-83AD-AAEA-DA52-A02F998DA518}"/>
                  </a:ext>
                </a:extLst>
              </p14:cNvPr>
              <p14:cNvContentPartPr/>
              <p14:nvPr/>
            </p14:nvContentPartPr>
            <p14:xfrm>
              <a:off x="8519935" y="3211985"/>
              <a:ext cx="277560" cy="10980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3672786C-83AD-AAEA-DA52-A02F998DA51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513815" y="3205865"/>
                <a:ext cx="289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9A2BEF3F-2E01-229F-B815-F9848BAABE36}"/>
                  </a:ext>
                </a:extLst>
              </p14:cNvPr>
              <p14:cNvContentPartPr/>
              <p14:nvPr/>
            </p14:nvContentPartPr>
            <p14:xfrm>
              <a:off x="8740615" y="3050345"/>
              <a:ext cx="194760" cy="17244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9A2BEF3F-2E01-229F-B815-F9848BAABE3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734495" y="3044225"/>
                <a:ext cx="207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90E3DF9D-DFF5-2450-FF5A-686A7A10DB49}"/>
                  </a:ext>
                </a:extLst>
              </p14:cNvPr>
              <p14:cNvContentPartPr/>
              <p14:nvPr/>
            </p14:nvContentPartPr>
            <p14:xfrm>
              <a:off x="8858335" y="3057185"/>
              <a:ext cx="162000" cy="9936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90E3DF9D-DFF5-2450-FF5A-686A7A10DB49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852215" y="3051065"/>
                <a:ext cx="174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3CAB4D45-4A4A-61A5-860B-60083B614314}"/>
                  </a:ext>
                </a:extLst>
              </p14:cNvPr>
              <p14:cNvContentPartPr/>
              <p14:nvPr/>
            </p14:nvContentPartPr>
            <p14:xfrm>
              <a:off x="9070375" y="3042785"/>
              <a:ext cx="39240" cy="8820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3CAB4D45-4A4A-61A5-860B-60083B61431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064255" y="3036665"/>
                <a:ext cx="514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523BE77F-108F-B6C5-0A41-26781BE45B2B}"/>
                  </a:ext>
                </a:extLst>
              </p14:cNvPr>
              <p14:cNvContentPartPr/>
              <p14:nvPr/>
            </p14:nvContentPartPr>
            <p14:xfrm>
              <a:off x="9098455" y="2959265"/>
              <a:ext cx="240840" cy="26244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523BE77F-108F-B6C5-0A41-26781BE45B2B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9092335" y="2953145"/>
                <a:ext cx="253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15C589E2-FD5F-F88A-266B-34534FFC8DA6}"/>
                  </a:ext>
                </a:extLst>
              </p14:cNvPr>
              <p14:cNvContentPartPr/>
              <p14:nvPr/>
            </p14:nvContentPartPr>
            <p14:xfrm>
              <a:off x="9328855" y="2979065"/>
              <a:ext cx="153720" cy="16164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15C589E2-FD5F-F88A-266B-34534FFC8DA6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9322735" y="2972945"/>
                <a:ext cx="165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25" name="잉크 224">
                <a:extLst>
                  <a:ext uri="{FF2B5EF4-FFF2-40B4-BE49-F238E27FC236}">
                    <a16:creationId xmlns:a16="http://schemas.microsoft.com/office/drawing/2014/main" id="{CAD980B5-D907-0741-F693-613325D80B78}"/>
                  </a:ext>
                </a:extLst>
              </p14:cNvPr>
              <p14:cNvContentPartPr/>
              <p14:nvPr/>
            </p14:nvContentPartPr>
            <p14:xfrm>
              <a:off x="9477535" y="2945585"/>
              <a:ext cx="125280" cy="82440"/>
            </p14:xfrm>
          </p:contentPart>
        </mc:Choice>
        <mc:Fallback xmlns="">
          <p:pic>
            <p:nvPicPr>
              <p:cNvPr id="225" name="잉크 224">
                <a:extLst>
                  <a:ext uri="{FF2B5EF4-FFF2-40B4-BE49-F238E27FC236}">
                    <a16:creationId xmlns:a16="http://schemas.microsoft.com/office/drawing/2014/main" id="{CAD980B5-D907-0741-F693-613325D80B7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9471415" y="2939465"/>
                <a:ext cx="137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26" name="잉크 225">
                <a:extLst>
                  <a:ext uri="{FF2B5EF4-FFF2-40B4-BE49-F238E27FC236}">
                    <a16:creationId xmlns:a16="http://schemas.microsoft.com/office/drawing/2014/main" id="{F67D1872-7226-1EF6-8F15-EE275C633115}"/>
                  </a:ext>
                </a:extLst>
              </p14:cNvPr>
              <p14:cNvContentPartPr/>
              <p14:nvPr/>
            </p14:nvContentPartPr>
            <p14:xfrm>
              <a:off x="9602455" y="2914625"/>
              <a:ext cx="272160" cy="274320"/>
            </p14:xfrm>
          </p:contentPart>
        </mc:Choice>
        <mc:Fallback xmlns="">
          <p:pic>
            <p:nvPicPr>
              <p:cNvPr id="226" name="잉크 225">
                <a:extLst>
                  <a:ext uri="{FF2B5EF4-FFF2-40B4-BE49-F238E27FC236}">
                    <a16:creationId xmlns:a16="http://schemas.microsoft.com/office/drawing/2014/main" id="{F67D1872-7226-1EF6-8F15-EE275C63311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9596335" y="2908505"/>
                <a:ext cx="2844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27" name="잉크 226">
                <a:extLst>
                  <a:ext uri="{FF2B5EF4-FFF2-40B4-BE49-F238E27FC236}">
                    <a16:creationId xmlns:a16="http://schemas.microsoft.com/office/drawing/2014/main" id="{F1F67222-B9A1-B6D0-883A-1FA953B6EC7E}"/>
                  </a:ext>
                </a:extLst>
              </p14:cNvPr>
              <p14:cNvContentPartPr/>
              <p14:nvPr/>
            </p14:nvContentPartPr>
            <p14:xfrm>
              <a:off x="10032655" y="3017585"/>
              <a:ext cx="22680" cy="8280"/>
            </p14:xfrm>
          </p:contentPart>
        </mc:Choice>
        <mc:Fallback xmlns="">
          <p:pic>
            <p:nvPicPr>
              <p:cNvPr id="227" name="잉크 226">
                <a:extLst>
                  <a:ext uri="{FF2B5EF4-FFF2-40B4-BE49-F238E27FC236}">
                    <a16:creationId xmlns:a16="http://schemas.microsoft.com/office/drawing/2014/main" id="{F1F67222-B9A1-B6D0-883A-1FA953B6EC7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0026535" y="3011465"/>
                <a:ext cx="34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7610840A-6109-D75A-6A83-B541D1770364}"/>
                  </a:ext>
                </a:extLst>
              </p14:cNvPr>
              <p14:cNvContentPartPr/>
              <p14:nvPr/>
            </p14:nvContentPartPr>
            <p14:xfrm>
              <a:off x="10167655" y="2890145"/>
              <a:ext cx="159480" cy="374760"/>
            </p14:xfrm>
          </p:contentPart>
        </mc:Choice>
        <mc:Fallback xmlns=""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7610840A-6109-D75A-6A83-B541D1770364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0161535" y="2884025"/>
                <a:ext cx="1717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29" name="잉크 228">
                <a:extLst>
                  <a:ext uri="{FF2B5EF4-FFF2-40B4-BE49-F238E27FC236}">
                    <a16:creationId xmlns:a16="http://schemas.microsoft.com/office/drawing/2014/main" id="{844CA202-812A-701C-410F-AE61D16B2D47}"/>
                  </a:ext>
                </a:extLst>
              </p14:cNvPr>
              <p14:cNvContentPartPr/>
              <p14:nvPr/>
            </p14:nvContentPartPr>
            <p14:xfrm>
              <a:off x="10137055" y="3468305"/>
              <a:ext cx="6840" cy="45000"/>
            </p14:xfrm>
          </p:contentPart>
        </mc:Choice>
        <mc:Fallback xmlns="">
          <p:pic>
            <p:nvPicPr>
              <p:cNvPr id="229" name="잉크 228">
                <a:extLst>
                  <a:ext uri="{FF2B5EF4-FFF2-40B4-BE49-F238E27FC236}">
                    <a16:creationId xmlns:a16="http://schemas.microsoft.com/office/drawing/2014/main" id="{844CA202-812A-701C-410F-AE61D16B2D4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0130935" y="3462185"/>
                <a:ext cx="19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DED8C8CE-2F12-74CA-CE15-214FD7BA8F47}"/>
                  </a:ext>
                </a:extLst>
              </p14:cNvPr>
              <p14:cNvContentPartPr/>
              <p14:nvPr/>
            </p14:nvContentPartPr>
            <p14:xfrm>
              <a:off x="5363815" y="4158425"/>
              <a:ext cx="175320" cy="325800"/>
            </p14:xfrm>
          </p:contentPart>
        </mc:Choice>
        <mc:Fallback xmlns=""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DED8C8CE-2F12-74CA-CE15-214FD7BA8F47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357695" y="4152305"/>
                <a:ext cx="1875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58" name="잉크 257">
                <a:extLst>
                  <a:ext uri="{FF2B5EF4-FFF2-40B4-BE49-F238E27FC236}">
                    <a16:creationId xmlns:a16="http://schemas.microsoft.com/office/drawing/2014/main" id="{C00BA375-3EB6-4115-7D45-38C7B7256AA2}"/>
                  </a:ext>
                </a:extLst>
              </p14:cNvPr>
              <p14:cNvContentPartPr/>
              <p14:nvPr/>
            </p14:nvContentPartPr>
            <p14:xfrm>
              <a:off x="5541295" y="4171385"/>
              <a:ext cx="294480" cy="199080"/>
            </p14:xfrm>
          </p:contentPart>
        </mc:Choice>
        <mc:Fallback xmlns="">
          <p:pic>
            <p:nvPicPr>
              <p:cNvPr id="258" name="잉크 257">
                <a:extLst>
                  <a:ext uri="{FF2B5EF4-FFF2-40B4-BE49-F238E27FC236}">
                    <a16:creationId xmlns:a16="http://schemas.microsoft.com/office/drawing/2014/main" id="{C00BA375-3EB6-4115-7D45-38C7B7256AA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535175" y="4165265"/>
                <a:ext cx="3067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A2F0CBF7-E514-E9A3-2626-328A2150C889}"/>
                  </a:ext>
                </a:extLst>
              </p14:cNvPr>
              <p14:cNvContentPartPr/>
              <p14:nvPr/>
            </p14:nvContentPartPr>
            <p14:xfrm>
              <a:off x="5710135" y="4333745"/>
              <a:ext cx="210600" cy="16668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A2F0CBF7-E514-E9A3-2626-328A2150C889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704015" y="4327625"/>
                <a:ext cx="2228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23938CC9-80D8-9AF7-6FE3-34EDABE1C074}"/>
                  </a:ext>
                </a:extLst>
              </p14:cNvPr>
              <p14:cNvContentPartPr/>
              <p14:nvPr/>
            </p14:nvContentPartPr>
            <p14:xfrm>
              <a:off x="5847655" y="4177145"/>
              <a:ext cx="165240" cy="10260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23938CC9-80D8-9AF7-6FE3-34EDABE1C07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841535" y="4171025"/>
                <a:ext cx="177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7AD96EE1-C6E7-FD42-38C0-134EB0786E6A}"/>
                  </a:ext>
                </a:extLst>
              </p14:cNvPr>
              <p14:cNvContentPartPr/>
              <p14:nvPr/>
            </p14:nvContentPartPr>
            <p14:xfrm>
              <a:off x="5890135" y="4314305"/>
              <a:ext cx="208080" cy="11844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7AD96EE1-C6E7-FD42-38C0-134EB0786E6A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884015" y="4308185"/>
                <a:ext cx="220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76C289B2-1AA1-B923-7C0F-7C602875F06A}"/>
                  </a:ext>
                </a:extLst>
              </p14:cNvPr>
              <p14:cNvContentPartPr/>
              <p14:nvPr/>
            </p14:nvContentPartPr>
            <p14:xfrm>
              <a:off x="6061495" y="4149425"/>
              <a:ext cx="111960" cy="19548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76C289B2-1AA1-B923-7C0F-7C602875F06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055375" y="4143305"/>
                <a:ext cx="1242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9597C9B1-8881-A85B-D309-4CAD6F894850}"/>
                  </a:ext>
                </a:extLst>
              </p14:cNvPr>
              <p14:cNvContentPartPr/>
              <p14:nvPr/>
            </p14:nvContentPartPr>
            <p14:xfrm>
              <a:off x="6116215" y="4189745"/>
              <a:ext cx="112680" cy="109080"/>
            </p14:xfrm>
          </p:contentPart>
        </mc:Choice>
        <mc:Fallback xmlns=""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9597C9B1-8881-A85B-D309-4CAD6F89485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110095" y="4183625"/>
                <a:ext cx="1249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66660547-45A9-0F60-B725-BC415B3479DC}"/>
                  </a:ext>
                </a:extLst>
              </p14:cNvPr>
              <p14:cNvContentPartPr/>
              <p14:nvPr/>
            </p14:nvContentPartPr>
            <p14:xfrm>
              <a:off x="6267775" y="4179665"/>
              <a:ext cx="40320" cy="14040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66660547-45A9-0F60-B725-BC415B3479D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261655" y="4173545"/>
                <a:ext cx="52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A8FF019F-D107-E531-4CFB-86AD07812857}"/>
                  </a:ext>
                </a:extLst>
              </p14:cNvPr>
              <p14:cNvContentPartPr/>
              <p14:nvPr/>
            </p14:nvContentPartPr>
            <p14:xfrm>
              <a:off x="6308095" y="4086425"/>
              <a:ext cx="203760" cy="27612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A8FF019F-D107-E531-4CFB-86AD0781285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301975" y="4080305"/>
                <a:ext cx="2160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D5798F0C-2F5D-0BDF-6570-A99B5ED6E33C}"/>
                  </a:ext>
                </a:extLst>
              </p14:cNvPr>
              <p14:cNvContentPartPr/>
              <p14:nvPr/>
            </p14:nvContentPartPr>
            <p14:xfrm>
              <a:off x="6524455" y="4149425"/>
              <a:ext cx="104760" cy="20700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D5798F0C-2F5D-0BDF-6570-A99B5ED6E33C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518335" y="4143305"/>
                <a:ext cx="117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7532286F-FE39-1E3F-722C-4AAB8E0FFE7F}"/>
                  </a:ext>
                </a:extLst>
              </p14:cNvPr>
              <p14:cNvContentPartPr/>
              <p14:nvPr/>
            </p14:nvContentPartPr>
            <p14:xfrm>
              <a:off x="6587095" y="4178945"/>
              <a:ext cx="147960" cy="101520"/>
            </p14:xfrm>
          </p:contentPart>
        </mc:Choice>
        <mc:Fallback xmlns=""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7532286F-FE39-1E3F-722C-4AAB8E0FFE7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580975" y="4172825"/>
                <a:ext cx="160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F7597A34-FFBD-89AE-EE23-5FB49CAB9BA5}"/>
                  </a:ext>
                </a:extLst>
              </p14:cNvPr>
              <p14:cNvContentPartPr/>
              <p14:nvPr/>
            </p14:nvContentPartPr>
            <p14:xfrm>
              <a:off x="6726415" y="4133585"/>
              <a:ext cx="55440" cy="236160"/>
            </p14:xfrm>
          </p:contentPart>
        </mc:Choice>
        <mc:Fallback xmlns=""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F7597A34-FFBD-89AE-EE23-5FB49CAB9BA5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720295" y="4127465"/>
                <a:ext cx="67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AFBC3812-E907-1891-9C1F-5F1497B1A603}"/>
                  </a:ext>
                </a:extLst>
              </p14:cNvPr>
              <p14:cNvContentPartPr/>
              <p14:nvPr/>
            </p14:nvContentPartPr>
            <p14:xfrm>
              <a:off x="6881215" y="4092185"/>
              <a:ext cx="150120" cy="403560"/>
            </p14:xfrm>
          </p:contentPart>
        </mc:Choice>
        <mc:Fallback xmlns=""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AFBC3812-E907-1891-9C1F-5F1497B1A60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875095" y="4086065"/>
                <a:ext cx="1623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70" name="잉크 269">
                <a:extLst>
                  <a:ext uri="{FF2B5EF4-FFF2-40B4-BE49-F238E27FC236}">
                    <a16:creationId xmlns:a16="http://schemas.microsoft.com/office/drawing/2014/main" id="{966DA974-97DC-2E9C-9228-2E8DF9D69C51}"/>
                  </a:ext>
                </a:extLst>
              </p14:cNvPr>
              <p14:cNvContentPartPr/>
              <p14:nvPr/>
            </p14:nvContentPartPr>
            <p14:xfrm>
              <a:off x="5969695" y="4723265"/>
              <a:ext cx="16200" cy="48960"/>
            </p14:xfrm>
          </p:contentPart>
        </mc:Choice>
        <mc:Fallback xmlns="">
          <p:pic>
            <p:nvPicPr>
              <p:cNvPr id="270" name="잉크 269">
                <a:extLst>
                  <a:ext uri="{FF2B5EF4-FFF2-40B4-BE49-F238E27FC236}">
                    <a16:creationId xmlns:a16="http://schemas.microsoft.com/office/drawing/2014/main" id="{966DA974-97DC-2E9C-9228-2E8DF9D69C5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963575" y="4717145"/>
                <a:ext cx="284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71" name="잉크 270">
                <a:extLst>
                  <a:ext uri="{FF2B5EF4-FFF2-40B4-BE49-F238E27FC236}">
                    <a16:creationId xmlns:a16="http://schemas.microsoft.com/office/drawing/2014/main" id="{EC469ED6-73AC-AAA0-5DF9-B9A25D68D238}"/>
                  </a:ext>
                </a:extLst>
              </p14:cNvPr>
              <p14:cNvContentPartPr/>
              <p14:nvPr/>
            </p14:nvContentPartPr>
            <p14:xfrm>
              <a:off x="6035215" y="4940705"/>
              <a:ext cx="78480" cy="111240"/>
            </p14:xfrm>
          </p:contentPart>
        </mc:Choice>
        <mc:Fallback xmlns="">
          <p:pic>
            <p:nvPicPr>
              <p:cNvPr id="271" name="잉크 270">
                <a:extLst>
                  <a:ext uri="{FF2B5EF4-FFF2-40B4-BE49-F238E27FC236}">
                    <a16:creationId xmlns:a16="http://schemas.microsoft.com/office/drawing/2014/main" id="{EC469ED6-73AC-AAA0-5DF9-B9A25D68D23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029095" y="4934585"/>
                <a:ext cx="90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3CFBA748-81FA-4FC4-E7A7-B3B2B3533109}"/>
                  </a:ext>
                </a:extLst>
              </p14:cNvPr>
              <p14:cNvContentPartPr/>
              <p14:nvPr/>
            </p14:nvContentPartPr>
            <p14:xfrm>
              <a:off x="8249215" y="4058705"/>
              <a:ext cx="64080" cy="41040"/>
            </p14:xfrm>
          </p:contentPart>
        </mc:Choice>
        <mc:Fallback xmlns=""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3CFBA748-81FA-4FC4-E7A7-B3B2B353310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243095" y="4052585"/>
                <a:ext cx="76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7B0FBAB4-0F08-F947-3E72-E938639D0680}"/>
                  </a:ext>
                </a:extLst>
              </p14:cNvPr>
              <p14:cNvContentPartPr/>
              <p14:nvPr/>
            </p14:nvContentPartPr>
            <p14:xfrm>
              <a:off x="8120695" y="4065545"/>
              <a:ext cx="210960" cy="35352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7B0FBAB4-0F08-F947-3E72-E938639D0680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114575" y="4059425"/>
                <a:ext cx="2232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61039A31-7628-D6E2-95B0-0F11B4B4E4E9}"/>
                  </a:ext>
                </a:extLst>
              </p14:cNvPr>
              <p14:cNvContentPartPr/>
              <p14:nvPr/>
            </p14:nvContentPartPr>
            <p14:xfrm>
              <a:off x="8380255" y="4195865"/>
              <a:ext cx="77760" cy="13032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61039A31-7628-D6E2-95B0-0F11B4B4E4E9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374135" y="4189745"/>
                <a:ext cx="90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7940DC30-186C-3484-D4C8-74A92FC3A5D8}"/>
                  </a:ext>
                </a:extLst>
              </p14:cNvPr>
              <p14:cNvContentPartPr/>
              <p14:nvPr/>
            </p14:nvContentPartPr>
            <p14:xfrm>
              <a:off x="8440375" y="4185785"/>
              <a:ext cx="152280" cy="134280"/>
            </p14:xfrm>
          </p:contentPart>
        </mc:Choice>
        <mc:Fallback xmlns=""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7940DC30-186C-3484-D4C8-74A92FC3A5D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434255" y="4179665"/>
                <a:ext cx="1645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B947D343-8106-6007-8CC9-3FC6C1BBDD97}"/>
                  </a:ext>
                </a:extLst>
              </p14:cNvPr>
              <p14:cNvContentPartPr/>
              <p14:nvPr/>
            </p14:nvContentPartPr>
            <p14:xfrm>
              <a:off x="8643415" y="4107305"/>
              <a:ext cx="85680" cy="205200"/>
            </p14:xfrm>
          </p:contentPart>
        </mc:Choice>
        <mc:Fallback xmlns=""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B947D343-8106-6007-8CC9-3FC6C1BBDD9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8637295" y="4101185"/>
                <a:ext cx="97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0E87A1B8-509D-95E4-51DA-9A94F895C4D9}"/>
                  </a:ext>
                </a:extLst>
              </p14:cNvPr>
              <p14:cNvContentPartPr/>
              <p14:nvPr/>
            </p14:nvContentPartPr>
            <p14:xfrm>
              <a:off x="8776975" y="4123505"/>
              <a:ext cx="140760" cy="128880"/>
            </p14:xfrm>
          </p:contentPart>
        </mc:Choice>
        <mc:Fallback xmlns=""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0E87A1B8-509D-95E4-51DA-9A94F895C4D9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770855" y="4117385"/>
                <a:ext cx="1530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79" name="잉크 278">
                <a:extLst>
                  <a:ext uri="{FF2B5EF4-FFF2-40B4-BE49-F238E27FC236}">
                    <a16:creationId xmlns:a16="http://schemas.microsoft.com/office/drawing/2014/main" id="{907D3024-1DDF-3D87-D8CF-D96C3D616495}"/>
                  </a:ext>
                </a:extLst>
              </p14:cNvPr>
              <p14:cNvContentPartPr/>
              <p14:nvPr/>
            </p14:nvContentPartPr>
            <p14:xfrm>
              <a:off x="8941495" y="3998225"/>
              <a:ext cx="47160" cy="191520"/>
            </p14:xfrm>
          </p:contentPart>
        </mc:Choice>
        <mc:Fallback xmlns="">
          <p:pic>
            <p:nvPicPr>
              <p:cNvPr id="279" name="잉크 278">
                <a:extLst>
                  <a:ext uri="{FF2B5EF4-FFF2-40B4-BE49-F238E27FC236}">
                    <a16:creationId xmlns:a16="http://schemas.microsoft.com/office/drawing/2014/main" id="{907D3024-1DDF-3D87-D8CF-D96C3D616495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935375" y="3992105"/>
                <a:ext cx="59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80" name="잉크 279">
                <a:extLst>
                  <a:ext uri="{FF2B5EF4-FFF2-40B4-BE49-F238E27FC236}">
                    <a16:creationId xmlns:a16="http://schemas.microsoft.com/office/drawing/2014/main" id="{3A539C51-3DA6-088E-4CDB-7924C1477BD7}"/>
                  </a:ext>
                </a:extLst>
              </p14:cNvPr>
              <p14:cNvContentPartPr/>
              <p14:nvPr/>
            </p14:nvContentPartPr>
            <p14:xfrm>
              <a:off x="9079375" y="3993545"/>
              <a:ext cx="220320" cy="264240"/>
            </p14:xfrm>
          </p:contentPart>
        </mc:Choice>
        <mc:Fallback xmlns="">
          <p:pic>
            <p:nvPicPr>
              <p:cNvPr id="280" name="잉크 279">
                <a:extLst>
                  <a:ext uri="{FF2B5EF4-FFF2-40B4-BE49-F238E27FC236}">
                    <a16:creationId xmlns:a16="http://schemas.microsoft.com/office/drawing/2014/main" id="{3A539C51-3DA6-088E-4CDB-7924C1477BD7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073255" y="3987425"/>
                <a:ext cx="2325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81" name="잉크 280">
                <a:extLst>
                  <a:ext uri="{FF2B5EF4-FFF2-40B4-BE49-F238E27FC236}">
                    <a16:creationId xmlns:a16="http://schemas.microsoft.com/office/drawing/2014/main" id="{4B891B0B-E286-C367-FDDA-0C4352EA2EA7}"/>
                  </a:ext>
                </a:extLst>
              </p14:cNvPr>
              <p14:cNvContentPartPr/>
              <p14:nvPr/>
            </p14:nvContentPartPr>
            <p14:xfrm>
              <a:off x="9363055" y="4035665"/>
              <a:ext cx="93600" cy="148680"/>
            </p14:xfrm>
          </p:contentPart>
        </mc:Choice>
        <mc:Fallback xmlns="">
          <p:pic>
            <p:nvPicPr>
              <p:cNvPr id="281" name="잉크 280">
                <a:extLst>
                  <a:ext uri="{FF2B5EF4-FFF2-40B4-BE49-F238E27FC236}">
                    <a16:creationId xmlns:a16="http://schemas.microsoft.com/office/drawing/2014/main" id="{4B891B0B-E286-C367-FDDA-0C4352EA2EA7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356935" y="4029545"/>
                <a:ext cx="105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5B2D7B9E-4F01-1699-083F-C9D1268B1ADD}"/>
                  </a:ext>
                </a:extLst>
              </p14:cNvPr>
              <p14:cNvContentPartPr/>
              <p14:nvPr/>
            </p14:nvContentPartPr>
            <p14:xfrm>
              <a:off x="9529015" y="3987785"/>
              <a:ext cx="95760" cy="191520"/>
            </p14:xfrm>
          </p:contentPart>
        </mc:Choice>
        <mc:Fallback xmlns=""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5B2D7B9E-4F01-1699-083F-C9D1268B1AD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522895" y="3981665"/>
                <a:ext cx="108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83" name="잉크 282">
                <a:extLst>
                  <a:ext uri="{FF2B5EF4-FFF2-40B4-BE49-F238E27FC236}">
                    <a16:creationId xmlns:a16="http://schemas.microsoft.com/office/drawing/2014/main" id="{CA6C8EDC-6D5B-BA95-8833-6C5C5348ABE5}"/>
                  </a:ext>
                </a:extLst>
              </p14:cNvPr>
              <p14:cNvContentPartPr/>
              <p14:nvPr/>
            </p14:nvContentPartPr>
            <p14:xfrm>
              <a:off x="9686695" y="4003625"/>
              <a:ext cx="128880" cy="126000"/>
            </p14:xfrm>
          </p:contentPart>
        </mc:Choice>
        <mc:Fallback xmlns="">
          <p:pic>
            <p:nvPicPr>
              <p:cNvPr id="283" name="잉크 282">
                <a:extLst>
                  <a:ext uri="{FF2B5EF4-FFF2-40B4-BE49-F238E27FC236}">
                    <a16:creationId xmlns:a16="http://schemas.microsoft.com/office/drawing/2014/main" id="{CA6C8EDC-6D5B-BA95-8833-6C5C5348ABE5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680575" y="3997505"/>
                <a:ext cx="141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84" name="잉크 283">
                <a:extLst>
                  <a:ext uri="{FF2B5EF4-FFF2-40B4-BE49-F238E27FC236}">
                    <a16:creationId xmlns:a16="http://schemas.microsoft.com/office/drawing/2014/main" id="{A83E9F87-3338-D927-FC13-E1D167252F30}"/>
                  </a:ext>
                </a:extLst>
              </p14:cNvPr>
              <p14:cNvContentPartPr/>
              <p14:nvPr/>
            </p14:nvContentPartPr>
            <p14:xfrm>
              <a:off x="9830335" y="3950345"/>
              <a:ext cx="120600" cy="140760"/>
            </p14:xfrm>
          </p:contentPart>
        </mc:Choice>
        <mc:Fallback xmlns="">
          <p:pic>
            <p:nvPicPr>
              <p:cNvPr id="284" name="잉크 283">
                <a:extLst>
                  <a:ext uri="{FF2B5EF4-FFF2-40B4-BE49-F238E27FC236}">
                    <a16:creationId xmlns:a16="http://schemas.microsoft.com/office/drawing/2014/main" id="{A83E9F87-3338-D927-FC13-E1D167252F30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824215" y="3944225"/>
                <a:ext cx="1328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85" name="잉크 284">
                <a:extLst>
                  <a:ext uri="{FF2B5EF4-FFF2-40B4-BE49-F238E27FC236}">
                    <a16:creationId xmlns:a16="http://schemas.microsoft.com/office/drawing/2014/main" id="{EB5CF167-5BE9-A0CA-7100-13484A5891E7}"/>
                  </a:ext>
                </a:extLst>
              </p14:cNvPr>
              <p14:cNvContentPartPr/>
              <p14:nvPr/>
            </p14:nvContentPartPr>
            <p14:xfrm>
              <a:off x="9956335" y="3898865"/>
              <a:ext cx="149400" cy="173880"/>
            </p14:xfrm>
          </p:contentPart>
        </mc:Choice>
        <mc:Fallback xmlns="">
          <p:pic>
            <p:nvPicPr>
              <p:cNvPr id="285" name="잉크 284">
                <a:extLst>
                  <a:ext uri="{FF2B5EF4-FFF2-40B4-BE49-F238E27FC236}">
                    <a16:creationId xmlns:a16="http://schemas.microsoft.com/office/drawing/2014/main" id="{EB5CF167-5BE9-A0CA-7100-13484A5891E7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950215" y="3892745"/>
                <a:ext cx="1616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87" name="잉크 286">
                <a:extLst>
                  <a:ext uri="{FF2B5EF4-FFF2-40B4-BE49-F238E27FC236}">
                    <a16:creationId xmlns:a16="http://schemas.microsoft.com/office/drawing/2014/main" id="{273AE261-CADA-0F87-8A38-F87012C96BCA}"/>
                  </a:ext>
                </a:extLst>
              </p14:cNvPr>
              <p14:cNvContentPartPr/>
              <p14:nvPr/>
            </p14:nvContentPartPr>
            <p14:xfrm>
              <a:off x="9871015" y="3883745"/>
              <a:ext cx="213840" cy="216360"/>
            </p14:xfrm>
          </p:contentPart>
        </mc:Choice>
        <mc:Fallback xmlns="">
          <p:pic>
            <p:nvPicPr>
              <p:cNvPr id="287" name="잉크 286">
                <a:extLst>
                  <a:ext uri="{FF2B5EF4-FFF2-40B4-BE49-F238E27FC236}">
                    <a16:creationId xmlns:a16="http://schemas.microsoft.com/office/drawing/2014/main" id="{273AE261-CADA-0F87-8A38-F87012C96BC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9864895" y="3877625"/>
                <a:ext cx="226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88" name="잉크 287">
                <a:extLst>
                  <a:ext uri="{FF2B5EF4-FFF2-40B4-BE49-F238E27FC236}">
                    <a16:creationId xmlns:a16="http://schemas.microsoft.com/office/drawing/2014/main" id="{149BEDEC-5579-AE79-C0E8-3E5FFA3FF9F9}"/>
                  </a:ext>
                </a:extLst>
              </p14:cNvPr>
              <p14:cNvContentPartPr/>
              <p14:nvPr/>
            </p14:nvContentPartPr>
            <p14:xfrm>
              <a:off x="10135615" y="3867545"/>
              <a:ext cx="91080" cy="176400"/>
            </p14:xfrm>
          </p:contentPart>
        </mc:Choice>
        <mc:Fallback xmlns="">
          <p:pic>
            <p:nvPicPr>
              <p:cNvPr id="288" name="잉크 287">
                <a:extLst>
                  <a:ext uri="{FF2B5EF4-FFF2-40B4-BE49-F238E27FC236}">
                    <a16:creationId xmlns:a16="http://schemas.microsoft.com/office/drawing/2014/main" id="{149BEDEC-5579-AE79-C0E8-3E5FFA3FF9F9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0129495" y="3861425"/>
                <a:ext cx="1033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89" name="잉크 288">
                <a:extLst>
                  <a:ext uri="{FF2B5EF4-FFF2-40B4-BE49-F238E27FC236}">
                    <a16:creationId xmlns:a16="http://schemas.microsoft.com/office/drawing/2014/main" id="{AF5AFE16-7CFD-CE98-661A-41CCAB891966}"/>
                  </a:ext>
                </a:extLst>
              </p14:cNvPr>
              <p14:cNvContentPartPr/>
              <p14:nvPr/>
            </p14:nvContentPartPr>
            <p14:xfrm>
              <a:off x="10232095" y="3823625"/>
              <a:ext cx="122040" cy="219240"/>
            </p14:xfrm>
          </p:contentPart>
        </mc:Choice>
        <mc:Fallback xmlns="">
          <p:pic>
            <p:nvPicPr>
              <p:cNvPr id="289" name="잉크 288">
                <a:extLst>
                  <a:ext uri="{FF2B5EF4-FFF2-40B4-BE49-F238E27FC236}">
                    <a16:creationId xmlns:a16="http://schemas.microsoft.com/office/drawing/2014/main" id="{AF5AFE16-7CFD-CE98-661A-41CCAB891966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225975" y="3817505"/>
                <a:ext cx="134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90" name="잉크 289">
                <a:extLst>
                  <a:ext uri="{FF2B5EF4-FFF2-40B4-BE49-F238E27FC236}">
                    <a16:creationId xmlns:a16="http://schemas.microsoft.com/office/drawing/2014/main" id="{EA980AA5-E9E7-2C54-4B80-A48FDBB91FC6}"/>
                  </a:ext>
                </a:extLst>
              </p14:cNvPr>
              <p14:cNvContentPartPr/>
              <p14:nvPr/>
            </p14:nvContentPartPr>
            <p14:xfrm>
              <a:off x="10432615" y="3722465"/>
              <a:ext cx="126000" cy="390960"/>
            </p14:xfrm>
          </p:contentPart>
        </mc:Choice>
        <mc:Fallback xmlns="">
          <p:pic>
            <p:nvPicPr>
              <p:cNvPr id="290" name="잉크 289">
                <a:extLst>
                  <a:ext uri="{FF2B5EF4-FFF2-40B4-BE49-F238E27FC236}">
                    <a16:creationId xmlns:a16="http://schemas.microsoft.com/office/drawing/2014/main" id="{EA980AA5-E9E7-2C54-4B80-A48FDBB91FC6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0426495" y="3716345"/>
                <a:ext cx="1382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91" name="잉크 290">
                <a:extLst>
                  <a:ext uri="{FF2B5EF4-FFF2-40B4-BE49-F238E27FC236}">
                    <a16:creationId xmlns:a16="http://schemas.microsoft.com/office/drawing/2014/main" id="{874F8E26-78E4-504F-DEA3-F39008B23F53}"/>
                  </a:ext>
                </a:extLst>
              </p14:cNvPr>
              <p14:cNvContentPartPr/>
              <p14:nvPr/>
            </p14:nvContentPartPr>
            <p14:xfrm>
              <a:off x="10540255" y="4189385"/>
              <a:ext cx="360" cy="360"/>
            </p14:xfrm>
          </p:contentPart>
        </mc:Choice>
        <mc:Fallback xmlns="">
          <p:pic>
            <p:nvPicPr>
              <p:cNvPr id="291" name="잉크 290">
                <a:extLst>
                  <a:ext uri="{FF2B5EF4-FFF2-40B4-BE49-F238E27FC236}">
                    <a16:creationId xmlns:a16="http://schemas.microsoft.com/office/drawing/2014/main" id="{874F8E26-78E4-504F-DEA3-F39008B23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4135" y="41832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A35C3D14-D1AA-2E1A-E90C-5A3A4782D128}"/>
                  </a:ext>
                </a:extLst>
              </p14:cNvPr>
              <p14:cNvContentPartPr/>
              <p14:nvPr/>
            </p14:nvContentPartPr>
            <p14:xfrm>
              <a:off x="2852455" y="2089145"/>
              <a:ext cx="31320" cy="23940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A35C3D14-D1AA-2E1A-E90C-5A3A4782D12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846335" y="2083025"/>
                <a:ext cx="435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A83FF8C8-299C-F170-E968-20DD3759F9FF}"/>
                  </a:ext>
                </a:extLst>
              </p14:cNvPr>
              <p14:cNvContentPartPr/>
              <p14:nvPr/>
            </p14:nvContentPartPr>
            <p14:xfrm>
              <a:off x="2869735" y="2077985"/>
              <a:ext cx="107640" cy="15012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A83FF8C8-299C-F170-E968-20DD3759F9F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863615" y="2071865"/>
                <a:ext cx="1198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0026E362-E03D-15CE-1A40-6C4014396CB4}"/>
                  </a:ext>
                </a:extLst>
              </p14:cNvPr>
              <p14:cNvContentPartPr/>
              <p14:nvPr/>
            </p14:nvContentPartPr>
            <p14:xfrm>
              <a:off x="3016255" y="2086625"/>
              <a:ext cx="113040" cy="15984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0026E362-E03D-15CE-1A40-6C4014396CB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010135" y="2080505"/>
                <a:ext cx="125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F2C38D71-9275-DB02-122F-32AFC6D942A7}"/>
                  </a:ext>
                </a:extLst>
              </p14:cNvPr>
              <p14:cNvContentPartPr/>
              <p14:nvPr/>
            </p14:nvContentPartPr>
            <p14:xfrm>
              <a:off x="3202015" y="2056385"/>
              <a:ext cx="107640" cy="24156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F2C38D71-9275-DB02-122F-32AFC6D942A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195895" y="2050265"/>
                <a:ext cx="119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249354B2-56AB-56A4-836C-E7E05F33309C}"/>
                  </a:ext>
                </a:extLst>
              </p14:cNvPr>
              <p14:cNvContentPartPr/>
              <p14:nvPr/>
            </p14:nvContentPartPr>
            <p14:xfrm>
              <a:off x="3400375" y="2071865"/>
              <a:ext cx="152640" cy="1620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249354B2-56AB-56A4-836C-E7E05F33309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394255" y="2065745"/>
                <a:ext cx="1648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5B79D0D8-4AF8-C039-7BF4-02167A02A4F6}"/>
                  </a:ext>
                </a:extLst>
              </p14:cNvPr>
              <p14:cNvContentPartPr/>
              <p14:nvPr/>
            </p14:nvContentPartPr>
            <p14:xfrm>
              <a:off x="3439615" y="2108225"/>
              <a:ext cx="42480" cy="25308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5B79D0D8-4AF8-C039-7BF4-02167A02A4F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433495" y="2102105"/>
                <a:ext cx="547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4FE8CC2E-B167-99E7-CAC3-8595A026D5CB}"/>
                  </a:ext>
                </a:extLst>
              </p14:cNvPr>
              <p14:cNvContentPartPr/>
              <p14:nvPr/>
            </p14:nvContentPartPr>
            <p14:xfrm>
              <a:off x="2741575" y="1458065"/>
              <a:ext cx="79200" cy="21960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4FE8CC2E-B167-99E7-CAC3-8595A026D5CB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735455" y="1451945"/>
                <a:ext cx="91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6AD04E49-6E7D-E352-2A8E-F875C1CBC0B4}"/>
                  </a:ext>
                </a:extLst>
              </p14:cNvPr>
              <p14:cNvContentPartPr/>
              <p14:nvPr/>
            </p14:nvContentPartPr>
            <p14:xfrm>
              <a:off x="2779735" y="1495865"/>
              <a:ext cx="129600" cy="13644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6AD04E49-6E7D-E352-2A8E-F875C1CBC0B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2773615" y="1489745"/>
                <a:ext cx="141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AF4D469A-38A1-C1FA-41EF-032DACCD0418}"/>
                  </a:ext>
                </a:extLst>
              </p14:cNvPr>
              <p14:cNvContentPartPr/>
              <p14:nvPr/>
            </p14:nvContentPartPr>
            <p14:xfrm>
              <a:off x="2917615" y="1521425"/>
              <a:ext cx="163800" cy="12924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AF4D469A-38A1-C1FA-41EF-032DACCD0418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911495" y="1515305"/>
                <a:ext cx="1760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EE977E35-A8B7-570E-3ADF-A2E01873D150}"/>
                  </a:ext>
                </a:extLst>
              </p14:cNvPr>
              <p14:cNvContentPartPr/>
              <p14:nvPr/>
            </p14:nvContentPartPr>
            <p14:xfrm>
              <a:off x="3041095" y="1397585"/>
              <a:ext cx="138960" cy="22644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EE977E35-A8B7-570E-3ADF-A2E01873D15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034975" y="1391465"/>
                <a:ext cx="1512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932D650B-3623-6363-8579-829BC8C12E76}"/>
                  </a:ext>
                </a:extLst>
              </p14:cNvPr>
              <p14:cNvContentPartPr/>
              <p14:nvPr/>
            </p14:nvContentPartPr>
            <p14:xfrm>
              <a:off x="3188695" y="1379225"/>
              <a:ext cx="122040" cy="25668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932D650B-3623-6363-8579-829BC8C12E76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182575" y="1373105"/>
                <a:ext cx="134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D1B03966-12E4-D503-8791-8D2283D799ED}"/>
                  </a:ext>
                </a:extLst>
              </p14:cNvPr>
              <p14:cNvContentPartPr/>
              <p14:nvPr/>
            </p14:nvContentPartPr>
            <p14:xfrm>
              <a:off x="3365455" y="1506665"/>
              <a:ext cx="91800" cy="10044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D1B03966-12E4-D503-8791-8D2283D799ED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359335" y="1500545"/>
                <a:ext cx="1040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3F21F004-8952-58DF-52A5-29430DCA39B4}"/>
                  </a:ext>
                </a:extLst>
              </p14:cNvPr>
              <p14:cNvContentPartPr/>
              <p14:nvPr/>
            </p14:nvContentPartPr>
            <p14:xfrm>
              <a:off x="3523495" y="1338545"/>
              <a:ext cx="265680" cy="27684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3F21F004-8952-58DF-52A5-29430DCA39B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517375" y="1332425"/>
                <a:ext cx="2779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C29F5FA7-A831-52E1-B299-85D145136EC4}"/>
                  </a:ext>
                </a:extLst>
              </p14:cNvPr>
              <p14:cNvContentPartPr/>
              <p14:nvPr/>
            </p14:nvContentPartPr>
            <p14:xfrm>
              <a:off x="2723935" y="3308465"/>
              <a:ext cx="213840" cy="29052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C29F5FA7-A831-52E1-B299-85D145136EC4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717815" y="3302345"/>
                <a:ext cx="226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A3604E55-DA3F-D32E-8451-018D39B45EFC}"/>
                  </a:ext>
                </a:extLst>
              </p14:cNvPr>
              <p14:cNvContentPartPr/>
              <p14:nvPr/>
            </p14:nvContentPartPr>
            <p14:xfrm>
              <a:off x="2857855" y="3397025"/>
              <a:ext cx="199440" cy="16956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A3604E55-DA3F-D32E-8451-018D39B45EF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851735" y="3390905"/>
                <a:ext cx="211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5B41F8DB-F13E-6BDF-9DB7-0A13D58A3853}"/>
                  </a:ext>
                </a:extLst>
              </p14:cNvPr>
              <p14:cNvContentPartPr/>
              <p14:nvPr/>
            </p14:nvContentPartPr>
            <p14:xfrm>
              <a:off x="3060895" y="3214145"/>
              <a:ext cx="176400" cy="8460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5B41F8DB-F13E-6BDF-9DB7-0A13D58A3853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054775" y="3208025"/>
                <a:ext cx="1886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72B3FFE7-00C1-2806-8B37-9F48E9A5A9C3}"/>
                  </a:ext>
                </a:extLst>
              </p14:cNvPr>
              <p14:cNvContentPartPr/>
              <p14:nvPr/>
            </p14:nvContentPartPr>
            <p14:xfrm>
              <a:off x="3148015" y="3312065"/>
              <a:ext cx="167400" cy="24336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72B3FFE7-00C1-2806-8B37-9F48E9A5A9C3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141895" y="3305945"/>
                <a:ext cx="1796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5013410C-B02B-50B5-2FBE-DD34A2CAA0B1}"/>
                  </a:ext>
                </a:extLst>
              </p14:cNvPr>
              <p14:cNvContentPartPr/>
              <p14:nvPr/>
            </p14:nvContentPartPr>
            <p14:xfrm>
              <a:off x="3191575" y="3397385"/>
              <a:ext cx="73800" cy="6156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5013410C-B02B-50B5-2FBE-DD34A2CAA0B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185455" y="3391265"/>
                <a:ext cx="860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9C39F01C-C9C6-D965-81F5-325FBAB691AC}"/>
                  </a:ext>
                </a:extLst>
              </p14:cNvPr>
              <p14:cNvContentPartPr/>
              <p14:nvPr/>
            </p14:nvContentPartPr>
            <p14:xfrm>
              <a:off x="3362935" y="3240425"/>
              <a:ext cx="170640" cy="7452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9C39F01C-C9C6-D965-81F5-325FBAB691AC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356815" y="3234305"/>
                <a:ext cx="182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35E4159A-6E32-0BB0-9617-A6717C430449}"/>
                  </a:ext>
                </a:extLst>
              </p14:cNvPr>
              <p14:cNvContentPartPr/>
              <p14:nvPr/>
            </p14:nvContentPartPr>
            <p14:xfrm>
              <a:off x="3459415" y="3273905"/>
              <a:ext cx="31320" cy="28872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35E4159A-6E32-0BB0-9617-A6717C430449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453295" y="3267785"/>
                <a:ext cx="435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51" name="잉크 250">
                <a:extLst>
                  <a:ext uri="{FF2B5EF4-FFF2-40B4-BE49-F238E27FC236}">
                    <a16:creationId xmlns:a16="http://schemas.microsoft.com/office/drawing/2014/main" id="{F3B0C822-D90E-7ABE-C726-161A71C3E6A4}"/>
                  </a:ext>
                </a:extLst>
              </p14:cNvPr>
              <p14:cNvContentPartPr/>
              <p14:nvPr/>
            </p14:nvContentPartPr>
            <p14:xfrm>
              <a:off x="2834455" y="4314305"/>
              <a:ext cx="46800" cy="283320"/>
            </p14:xfrm>
          </p:contentPart>
        </mc:Choice>
        <mc:Fallback xmlns="">
          <p:pic>
            <p:nvPicPr>
              <p:cNvPr id="251" name="잉크 250">
                <a:extLst>
                  <a:ext uri="{FF2B5EF4-FFF2-40B4-BE49-F238E27FC236}">
                    <a16:creationId xmlns:a16="http://schemas.microsoft.com/office/drawing/2014/main" id="{F3B0C822-D90E-7ABE-C726-161A71C3E6A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828335" y="4308185"/>
                <a:ext cx="59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3139929B-5A62-2F30-7245-88F118320C51}"/>
                  </a:ext>
                </a:extLst>
              </p14:cNvPr>
              <p14:cNvContentPartPr/>
              <p14:nvPr/>
            </p14:nvContentPartPr>
            <p14:xfrm>
              <a:off x="2820415" y="4276145"/>
              <a:ext cx="183600" cy="19224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3139929B-5A62-2F30-7245-88F118320C51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814295" y="4270025"/>
                <a:ext cx="1958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F2E2991E-DC0C-DD83-EC5B-0A464C1B802E}"/>
                  </a:ext>
                </a:extLst>
              </p14:cNvPr>
              <p14:cNvContentPartPr/>
              <p14:nvPr/>
            </p14:nvContentPartPr>
            <p14:xfrm>
              <a:off x="3108775" y="4235825"/>
              <a:ext cx="240840" cy="248400"/>
            </p14:xfrm>
          </p:contentPart>
        </mc:Choice>
        <mc:Fallback xmlns=""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F2E2991E-DC0C-DD83-EC5B-0A464C1B802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3102655" y="4229705"/>
                <a:ext cx="2530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BDFA8B7D-7111-C872-AE34-D22FF52CF18F}"/>
                  </a:ext>
                </a:extLst>
              </p14:cNvPr>
              <p14:cNvContentPartPr/>
              <p14:nvPr/>
            </p14:nvContentPartPr>
            <p14:xfrm>
              <a:off x="3370855" y="4168865"/>
              <a:ext cx="249840" cy="50760"/>
            </p14:xfrm>
          </p:contentPart>
        </mc:Choice>
        <mc:Fallback xmlns=""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BDFA8B7D-7111-C872-AE34-D22FF52CF18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3364735" y="4162745"/>
                <a:ext cx="2620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A7C1941E-3154-CA8D-8CD0-8FB5015BFFEE}"/>
                  </a:ext>
                </a:extLst>
              </p14:cNvPr>
              <p14:cNvContentPartPr/>
              <p14:nvPr/>
            </p14:nvContentPartPr>
            <p14:xfrm>
              <a:off x="3521335" y="4214945"/>
              <a:ext cx="61560" cy="309600"/>
            </p14:xfrm>
          </p:contentPart>
        </mc:Choice>
        <mc:Fallback xmlns=""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A7C1941E-3154-CA8D-8CD0-8FB5015BFFEE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515215" y="4208825"/>
                <a:ext cx="738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93" name="잉크 292">
                <a:extLst>
                  <a:ext uri="{FF2B5EF4-FFF2-40B4-BE49-F238E27FC236}">
                    <a16:creationId xmlns:a16="http://schemas.microsoft.com/office/drawing/2014/main" id="{C5C3BCEA-A44A-C5DB-387C-9BB0D19B0BAF}"/>
                  </a:ext>
                </a:extLst>
              </p14:cNvPr>
              <p14:cNvContentPartPr/>
              <p14:nvPr/>
            </p14:nvContentPartPr>
            <p14:xfrm>
              <a:off x="123655" y="5587625"/>
              <a:ext cx="42480" cy="198720"/>
            </p14:xfrm>
          </p:contentPart>
        </mc:Choice>
        <mc:Fallback xmlns="">
          <p:pic>
            <p:nvPicPr>
              <p:cNvPr id="293" name="잉크 292">
                <a:extLst>
                  <a:ext uri="{FF2B5EF4-FFF2-40B4-BE49-F238E27FC236}">
                    <a16:creationId xmlns:a16="http://schemas.microsoft.com/office/drawing/2014/main" id="{C5C3BCEA-A44A-C5DB-387C-9BB0D19B0BAF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7535" y="5581505"/>
                <a:ext cx="547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94" name="잉크 293">
                <a:extLst>
                  <a:ext uri="{FF2B5EF4-FFF2-40B4-BE49-F238E27FC236}">
                    <a16:creationId xmlns:a16="http://schemas.microsoft.com/office/drawing/2014/main" id="{A6FE227E-7C8A-8BE6-D6BC-14004E9B4396}"/>
                  </a:ext>
                </a:extLst>
              </p14:cNvPr>
              <p14:cNvContentPartPr/>
              <p14:nvPr/>
            </p14:nvContentPartPr>
            <p14:xfrm>
              <a:off x="174775" y="5660705"/>
              <a:ext cx="77040" cy="28440"/>
            </p14:xfrm>
          </p:contentPart>
        </mc:Choice>
        <mc:Fallback xmlns="">
          <p:pic>
            <p:nvPicPr>
              <p:cNvPr id="294" name="잉크 293">
                <a:extLst>
                  <a:ext uri="{FF2B5EF4-FFF2-40B4-BE49-F238E27FC236}">
                    <a16:creationId xmlns:a16="http://schemas.microsoft.com/office/drawing/2014/main" id="{A6FE227E-7C8A-8BE6-D6BC-14004E9B4396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68655" y="5654585"/>
                <a:ext cx="89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B6CAC037-BF3D-92B1-98D8-6C094D0E1BCF}"/>
                  </a:ext>
                </a:extLst>
              </p14:cNvPr>
              <p14:cNvContentPartPr/>
              <p14:nvPr/>
            </p14:nvContentPartPr>
            <p14:xfrm>
              <a:off x="282775" y="5508065"/>
              <a:ext cx="122400" cy="284760"/>
            </p14:xfrm>
          </p:contentPart>
        </mc:Choice>
        <mc:Fallback xmlns=""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B6CAC037-BF3D-92B1-98D8-6C094D0E1BCF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276655" y="5501945"/>
                <a:ext cx="1346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96" name="잉크 295">
                <a:extLst>
                  <a:ext uri="{FF2B5EF4-FFF2-40B4-BE49-F238E27FC236}">
                    <a16:creationId xmlns:a16="http://schemas.microsoft.com/office/drawing/2014/main" id="{867BC691-4B53-EE99-3CA5-78117B75E207}"/>
                  </a:ext>
                </a:extLst>
              </p14:cNvPr>
              <p14:cNvContentPartPr/>
              <p14:nvPr/>
            </p14:nvContentPartPr>
            <p14:xfrm>
              <a:off x="265495" y="5765825"/>
              <a:ext cx="153360" cy="145440"/>
            </p14:xfrm>
          </p:contentPart>
        </mc:Choice>
        <mc:Fallback xmlns="">
          <p:pic>
            <p:nvPicPr>
              <p:cNvPr id="296" name="잉크 295">
                <a:extLst>
                  <a:ext uri="{FF2B5EF4-FFF2-40B4-BE49-F238E27FC236}">
                    <a16:creationId xmlns:a16="http://schemas.microsoft.com/office/drawing/2014/main" id="{867BC691-4B53-EE99-3CA5-78117B75E20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259375" y="5759705"/>
                <a:ext cx="165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97" name="잉크 296">
                <a:extLst>
                  <a:ext uri="{FF2B5EF4-FFF2-40B4-BE49-F238E27FC236}">
                    <a16:creationId xmlns:a16="http://schemas.microsoft.com/office/drawing/2014/main" id="{B030FC59-D689-A478-02E5-25F6C477379D}"/>
                  </a:ext>
                </a:extLst>
              </p14:cNvPr>
              <p14:cNvContentPartPr/>
              <p14:nvPr/>
            </p14:nvContentPartPr>
            <p14:xfrm>
              <a:off x="404095" y="5567465"/>
              <a:ext cx="109080" cy="230040"/>
            </p14:xfrm>
          </p:contentPart>
        </mc:Choice>
        <mc:Fallback xmlns="">
          <p:pic>
            <p:nvPicPr>
              <p:cNvPr id="297" name="잉크 296">
                <a:extLst>
                  <a:ext uri="{FF2B5EF4-FFF2-40B4-BE49-F238E27FC236}">
                    <a16:creationId xmlns:a16="http://schemas.microsoft.com/office/drawing/2014/main" id="{B030FC59-D689-A478-02E5-25F6C477379D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397975" y="5561345"/>
                <a:ext cx="1213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98" name="잉크 297">
                <a:extLst>
                  <a:ext uri="{FF2B5EF4-FFF2-40B4-BE49-F238E27FC236}">
                    <a16:creationId xmlns:a16="http://schemas.microsoft.com/office/drawing/2014/main" id="{056AB5A4-9D88-FDCC-23DB-FF58B57B2B60}"/>
                  </a:ext>
                </a:extLst>
              </p14:cNvPr>
              <p14:cNvContentPartPr/>
              <p14:nvPr/>
            </p14:nvContentPartPr>
            <p14:xfrm>
              <a:off x="544495" y="5581145"/>
              <a:ext cx="134640" cy="148680"/>
            </p14:xfrm>
          </p:contentPart>
        </mc:Choice>
        <mc:Fallback xmlns="">
          <p:pic>
            <p:nvPicPr>
              <p:cNvPr id="298" name="잉크 297">
                <a:extLst>
                  <a:ext uri="{FF2B5EF4-FFF2-40B4-BE49-F238E27FC236}">
                    <a16:creationId xmlns:a16="http://schemas.microsoft.com/office/drawing/2014/main" id="{056AB5A4-9D88-FDCC-23DB-FF58B57B2B6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538375" y="5575025"/>
                <a:ext cx="146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99" name="잉크 298">
                <a:extLst>
                  <a:ext uri="{FF2B5EF4-FFF2-40B4-BE49-F238E27FC236}">
                    <a16:creationId xmlns:a16="http://schemas.microsoft.com/office/drawing/2014/main" id="{37DDA993-8666-483A-B50A-DBE5A8AB4050}"/>
                  </a:ext>
                </a:extLst>
              </p14:cNvPr>
              <p14:cNvContentPartPr/>
              <p14:nvPr/>
            </p14:nvContentPartPr>
            <p14:xfrm>
              <a:off x="723415" y="5513465"/>
              <a:ext cx="62640" cy="271080"/>
            </p14:xfrm>
          </p:contentPart>
        </mc:Choice>
        <mc:Fallback xmlns="">
          <p:pic>
            <p:nvPicPr>
              <p:cNvPr id="299" name="잉크 298">
                <a:extLst>
                  <a:ext uri="{FF2B5EF4-FFF2-40B4-BE49-F238E27FC236}">
                    <a16:creationId xmlns:a16="http://schemas.microsoft.com/office/drawing/2014/main" id="{37DDA993-8666-483A-B50A-DBE5A8AB4050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17295" y="5507345"/>
                <a:ext cx="748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00" name="잉크 299">
                <a:extLst>
                  <a:ext uri="{FF2B5EF4-FFF2-40B4-BE49-F238E27FC236}">
                    <a16:creationId xmlns:a16="http://schemas.microsoft.com/office/drawing/2014/main" id="{369767A1-5FA3-F93B-60FE-0D7092A7A95B}"/>
                  </a:ext>
                </a:extLst>
              </p14:cNvPr>
              <p14:cNvContentPartPr/>
              <p14:nvPr/>
            </p14:nvContentPartPr>
            <p14:xfrm>
              <a:off x="844015" y="4929545"/>
              <a:ext cx="195840" cy="1184760"/>
            </p14:xfrm>
          </p:contentPart>
        </mc:Choice>
        <mc:Fallback xmlns="">
          <p:pic>
            <p:nvPicPr>
              <p:cNvPr id="300" name="잉크 299">
                <a:extLst>
                  <a:ext uri="{FF2B5EF4-FFF2-40B4-BE49-F238E27FC236}">
                    <a16:creationId xmlns:a16="http://schemas.microsoft.com/office/drawing/2014/main" id="{369767A1-5FA3-F93B-60FE-0D7092A7A95B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37895" y="4923425"/>
                <a:ext cx="208080" cy="11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01" name="잉크 300">
                <a:extLst>
                  <a:ext uri="{FF2B5EF4-FFF2-40B4-BE49-F238E27FC236}">
                    <a16:creationId xmlns:a16="http://schemas.microsoft.com/office/drawing/2014/main" id="{8CD95CB5-B4D0-2A99-520F-B4B885AEDBED}"/>
                  </a:ext>
                </a:extLst>
              </p14:cNvPr>
              <p14:cNvContentPartPr/>
              <p14:nvPr/>
            </p14:nvContentPartPr>
            <p14:xfrm>
              <a:off x="1185655" y="5393225"/>
              <a:ext cx="39240" cy="303840"/>
            </p14:xfrm>
          </p:contentPart>
        </mc:Choice>
        <mc:Fallback xmlns="">
          <p:pic>
            <p:nvPicPr>
              <p:cNvPr id="301" name="잉크 300">
                <a:extLst>
                  <a:ext uri="{FF2B5EF4-FFF2-40B4-BE49-F238E27FC236}">
                    <a16:creationId xmlns:a16="http://schemas.microsoft.com/office/drawing/2014/main" id="{8CD95CB5-B4D0-2A99-520F-B4B885AEDBED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179535" y="5387105"/>
                <a:ext cx="514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02" name="잉크 301">
                <a:extLst>
                  <a:ext uri="{FF2B5EF4-FFF2-40B4-BE49-F238E27FC236}">
                    <a16:creationId xmlns:a16="http://schemas.microsoft.com/office/drawing/2014/main" id="{B1DEF7A9-395A-1865-9497-D17B2C33B877}"/>
                  </a:ext>
                </a:extLst>
              </p14:cNvPr>
              <p14:cNvContentPartPr/>
              <p14:nvPr/>
            </p14:nvContentPartPr>
            <p14:xfrm>
              <a:off x="1295455" y="5444705"/>
              <a:ext cx="118440" cy="177120"/>
            </p14:xfrm>
          </p:contentPart>
        </mc:Choice>
        <mc:Fallback xmlns="">
          <p:pic>
            <p:nvPicPr>
              <p:cNvPr id="302" name="잉크 301">
                <a:extLst>
                  <a:ext uri="{FF2B5EF4-FFF2-40B4-BE49-F238E27FC236}">
                    <a16:creationId xmlns:a16="http://schemas.microsoft.com/office/drawing/2014/main" id="{B1DEF7A9-395A-1865-9497-D17B2C33B87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289335" y="5438585"/>
                <a:ext cx="130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03" name="잉크 302">
                <a:extLst>
                  <a:ext uri="{FF2B5EF4-FFF2-40B4-BE49-F238E27FC236}">
                    <a16:creationId xmlns:a16="http://schemas.microsoft.com/office/drawing/2014/main" id="{AA155B7E-D07C-9F0A-150A-989DEC53A8DD}"/>
                  </a:ext>
                </a:extLst>
              </p14:cNvPr>
              <p14:cNvContentPartPr/>
              <p14:nvPr/>
            </p14:nvContentPartPr>
            <p14:xfrm>
              <a:off x="1388695" y="5414465"/>
              <a:ext cx="126360" cy="152280"/>
            </p14:xfrm>
          </p:contentPart>
        </mc:Choice>
        <mc:Fallback xmlns="">
          <p:pic>
            <p:nvPicPr>
              <p:cNvPr id="303" name="잉크 302">
                <a:extLst>
                  <a:ext uri="{FF2B5EF4-FFF2-40B4-BE49-F238E27FC236}">
                    <a16:creationId xmlns:a16="http://schemas.microsoft.com/office/drawing/2014/main" id="{AA155B7E-D07C-9F0A-150A-989DEC53A8DD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382575" y="5408345"/>
                <a:ext cx="138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304" name="잉크 303">
                <a:extLst>
                  <a:ext uri="{FF2B5EF4-FFF2-40B4-BE49-F238E27FC236}">
                    <a16:creationId xmlns:a16="http://schemas.microsoft.com/office/drawing/2014/main" id="{C6761DA3-27A3-21EA-2440-06F0BF835CC9}"/>
                  </a:ext>
                </a:extLst>
              </p14:cNvPr>
              <p14:cNvContentPartPr/>
              <p14:nvPr/>
            </p14:nvContentPartPr>
            <p14:xfrm>
              <a:off x="1536295" y="5397905"/>
              <a:ext cx="49680" cy="338040"/>
            </p14:xfrm>
          </p:contentPart>
        </mc:Choice>
        <mc:Fallback xmlns="">
          <p:pic>
            <p:nvPicPr>
              <p:cNvPr id="304" name="잉크 303">
                <a:extLst>
                  <a:ext uri="{FF2B5EF4-FFF2-40B4-BE49-F238E27FC236}">
                    <a16:creationId xmlns:a16="http://schemas.microsoft.com/office/drawing/2014/main" id="{C6761DA3-27A3-21EA-2440-06F0BF835CC9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530175" y="5391785"/>
                <a:ext cx="619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05" name="잉크 304">
                <a:extLst>
                  <a:ext uri="{FF2B5EF4-FFF2-40B4-BE49-F238E27FC236}">
                    <a16:creationId xmlns:a16="http://schemas.microsoft.com/office/drawing/2014/main" id="{FF811310-EEB2-E72C-0835-A27AAC9E7CD9}"/>
                  </a:ext>
                </a:extLst>
              </p14:cNvPr>
              <p14:cNvContentPartPr/>
              <p14:nvPr/>
            </p14:nvContentPartPr>
            <p14:xfrm>
              <a:off x="1532335" y="5266505"/>
              <a:ext cx="155880" cy="279360"/>
            </p14:xfrm>
          </p:contentPart>
        </mc:Choice>
        <mc:Fallback xmlns="">
          <p:pic>
            <p:nvPicPr>
              <p:cNvPr id="305" name="잉크 304">
                <a:extLst>
                  <a:ext uri="{FF2B5EF4-FFF2-40B4-BE49-F238E27FC236}">
                    <a16:creationId xmlns:a16="http://schemas.microsoft.com/office/drawing/2014/main" id="{FF811310-EEB2-E72C-0835-A27AAC9E7CD9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526215" y="5260385"/>
                <a:ext cx="1681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306" name="잉크 305">
                <a:extLst>
                  <a:ext uri="{FF2B5EF4-FFF2-40B4-BE49-F238E27FC236}">
                    <a16:creationId xmlns:a16="http://schemas.microsoft.com/office/drawing/2014/main" id="{EDE043EB-EF90-1583-19F1-9F5F94E96B5C}"/>
                  </a:ext>
                </a:extLst>
              </p14:cNvPr>
              <p14:cNvContentPartPr/>
              <p14:nvPr/>
            </p14:nvContentPartPr>
            <p14:xfrm>
              <a:off x="1684975" y="5406905"/>
              <a:ext cx="94320" cy="69480"/>
            </p14:xfrm>
          </p:contentPart>
        </mc:Choice>
        <mc:Fallback xmlns="">
          <p:pic>
            <p:nvPicPr>
              <p:cNvPr id="306" name="잉크 305">
                <a:extLst>
                  <a:ext uri="{FF2B5EF4-FFF2-40B4-BE49-F238E27FC236}">
                    <a16:creationId xmlns:a16="http://schemas.microsoft.com/office/drawing/2014/main" id="{EDE043EB-EF90-1583-19F1-9F5F94E96B5C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678855" y="5400785"/>
                <a:ext cx="1065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307" name="잉크 306">
                <a:extLst>
                  <a:ext uri="{FF2B5EF4-FFF2-40B4-BE49-F238E27FC236}">
                    <a16:creationId xmlns:a16="http://schemas.microsoft.com/office/drawing/2014/main" id="{76E48883-EA6C-DF68-85A4-81F5B2C32AA7}"/>
                  </a:ext>
                </a:extLst>
              </p14:cNvPr>
              <p14:cNvContentPartPr/>
              <p14:nvPr/>
            </p14:nvContentPartPr>
            <p14:xfrm>
              <a:off x="1711615" y="5416985"/>
              <a:ext cx="89640" cy="255960"/>
            </p14:xfrm>
          </p:contentPart>
        </mc:Choice>
        <mc:Fallback xmlns="">
          <p:pic>
            <p:nvPicPr>
              <p:cNvPr id="307" name="잉크 306">
                <a:extLst>
                  <a:ext uri="{FF2B5EF4-FFF2-40B4-BE49-F238E27FC236}">
                    <a16:creationId xmlns:a16="http://schemas.microsoft.com/office/drawing/2014/main" id="{76E48883-EA6C-DF68-85A4-81F5B2C32AA7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705495" y="5410865"/>
                <a:ext cx="101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08" name="잉크 307">
                <a:extLst>
                  <a:ext uri="{FF2B5EF4-FFF2-40B4-BE49-F238E27FC236}">
                    <a16:creationId xmlns:a16="http://schemas.microsoft.com/office/drawing/2014/main" id="{BAD96525-C1A6-48CE-5C15-6467ECBCDA99}"/>
                  </a:ext>
                </a:extLst>
              </p14:cNvPr>
              <p14:cNvContentPartPr/>
              <p14:nvPr/>
            </p14:nvContentPartPr>
            <p14:xfrm>
              <a:off x="1897015" y="5177225"/>
              <a:ext cx="47160" cy="398520"/>
            </p14:xfrm>
          </p:contentPart>
        </mc:Choice>
        <mc:Fallback xmlns="">
          <p:pic>
            <p:nvPicPr>
              <p:cNvPr id="308" name="잉크 307">
                <a:extLst>
                  <a:ext uri="{FF2B5EF4-FFF2-40B4-BE49-F238E27FC236}">
                    <a16:creationId xmlns:a16="http://schemas.microsoft.com/office/drawing/2014/main" id="{BAD96525-C1A6-48CE-5C15-6467ECBCDA99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890895" y="5171105"/>
                <a:ext cx="594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10" name="잉크 309">
                <a:extLst>
                  <a:ext uri="{FF2B5EF4-FFF2-40B4-BE49-F238E27FC236}">
                    <a16:creationId xmlns:a16="http://schemas.microsoft.com/office/drawing/2014/main" id="{848AAC06-6D0D-4810-807B-C78CC3696C56}"/>
                  </a:ext>
                </a:extLst>
              </p14:cNvPr>
              <p14:cNvContentPartPr/>
              <p14:nvPr/>
            </p14:nvContentPartPr>
            <p14:xfrm>
              <a:off x="2016175" y="5293865"/>
              <a:ext cx="138240" cy="209520"/>
            </p14:xfrm>
          </p:contentPart>
        </mc:Choice>
        <mc:Fallback xmlns="">
          <p:pic>
            <p:nvPicPr>
              <p:cNvPr id="310" name="잉크 309">
                <a:extLst>
                  <a:ext uri="{FF2B5EF4-FFF2-40B4-BE49-F238E27FC236}">
                    <a16:creationId xmlns:a16="http://schemas.microsoft.com/office/drawing/2014/main" id="{848AAC06-6D0D-4810-807B-C78CC3696C5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010055" y="5287745"/>
                <a:ext cx="150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11" name="잉크 310">
                <a:extLst>
                  <a:ext uri="{FF2B5EF4-FFF2-40B4-BE49-F238E27FC236}">
                    <a16:creationId xmlns:a16="http://schemas.microsoft.com/office/drawing/2014/main" id="{D5BFBF96-2766-8961-72B5-8C4A25734BB7}"/>
                  </a:ext>
                </a:extLst>
              </p14:cNvPr>
              <p14:cNvContentPartPr/>
              <p14:nvPr/>
            </p14:nvContentPartPr>
            <p14:xfrm>
              <a:off x="2235055" y="5298545"/>
              <a:ext cx="162000" cy="87840"/>
            </p14:xfrm>
          </p:contentPart>
        </mc:Choice>
        <mc:Fallback xmlns="">
          <p:pic>
            <p:nvPicPr>
              <p:cNvPr id="311" name="잉크 310">
                <a:extLst>
                  <a:ext uri="{FF2B5EF4-FFF2-40B4-BE49-F238E27FC236}">
                    <a16:creationId xmlns:a16="http://schemas.microsoft.com/office/drawing/2014/main" id="{D5BFBF96-2766-8961-72B5-8C4A25734BB7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228935" y="5292425"/>
                <a:ext cx="174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312" name="잉크 311">
                <a:extLst>
                  <a:ext uri="{FF2B5EF4-FFF2-40B4-BE49-F238E27FC236}">
                    <a16:creationId xmlns:a16="http://schemas.microsoft.com/office/drawing/2014/main" id="{FB124016-2100-471C-0C2F-FAA3048BEA43}"/>
                  </a:ext>
                </a:extLst>
              </p14:cNvPr>
              <p14:cNvContentPartPr/>
              <p14:nvPr/>
            </p14:nvContentPartPr>
            <p14:xfrm>
              <a:off x="1999975" y="5179385"/>
              <a:ext cx="483480" cy="440280"/>
            </p14:xfrm>
          </p:contentPart>
        </mc:Choice>
        <mc:Fallback xmlns="">
          <p:pic>
            <p:nvPicPr>
              <p:cNvPr id="312" name="잉크 311">
                <a:extLst>
                  <a:ext uri="{FF2B5EF4-FFF2-40B4-BE49-F238E27FC236}">
                    <a16:creationId xmlns:a16="http://schemas.microsoft.com/office/drawing/2014/main" id="{FB124016-2100-471C-0C2F-FAA3048BEA43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993855" y="5173265"/>
                <a:ext cx="4957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313" name="잉크 312">
                <a:extLst>
                  <a:ext uri="{FF2B5EF4-FFF2-40B4-BE49-F238E27FC236}">
                    <a16:creationId xmlns:a16="http://schemas.microsoft.com/office/drawing/2014/main" id="{8CB8FDA3-8581-9A42-CD6C-4757F38A89C0}"/>
                  </a:ext>
                </a:extLst>
              </p14:cNvPr>
              <p14:cNvContentPartPr/>
              <p14:nvPr/>
            </p14:nvContentPartPr>
            <p14:xfrm>
              <a:off x="2549335" y="5527865"/>
              <a:ext cx="360" cy="360"/>
            </p14:xfrm>
          </p:contentPart>
        </mc:Choice>
        <mc:Fallback xmlns="">
          <p:pic>
            <p:nvPicPr>
              <p:cNvPr id="313" name="잉크 312">
                <a:extLst>
                  <a:ext uri="{FF2B5EF4-FFF2-40B4-BE49-F238E27FC236}">
                    <a16:creationId xmlns:a16="http://schemas.microsoft.com/office/drawing/2014/main" id="{8CB8FDA3-8581-9A42-CD6C-4757F38A89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3215" y="552174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315" name="잉크 314">
                <a:extLst>
                  <a:ext uri="{FF2B5EF4-FFF2-40B4-BE49-F238E27FC236}">
                    <a16:creationId xmlns:a16="http://schemas.microsoft.com/office/drawing/2014/main" id="{F109091A-E953-B1DC-6E9F-90A6D5A1DDA0}"/>
                  </a:ext>
                </a:extLst>
              </p14:cNvPr>
              <p14:cNvContentPartPr/>
              <p14:nvPr/>
            </p14:nvContentPartPr>
            <p14:xfrm>
              <a:off x="2231815" y="4550105"/>
              <a:ext cx="391320" cy="1382040"/>
            </p14:xfrm>
          </p:contentPart>
        </mc:Choice>
        <mc:Fallback xmlns="">
          <p:pic>
            <p:nvPicPr>
              <p:cNvPr id="315" name="잉크 314">
                <a:extLst>
                  <a:ext uri="{FF2B5EF4-FFF2-40B4-BE49-F238E27FC236}">
                    <a16:creationId xmlns:a16="http://schemas.microsoft.com/office/drawing/2014/main" id="{F109091A-E953-B1DC-6E9F-90A6D5A1DDA0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225695" y="4543985"/>
                <a:ext cx="403560" cy="13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16" name="잉크 315">
                <a:extLst>
                  <a:ext uri="{FF2B5EF4-FFF2-40B4-BE49-F238E27FC236}">
                    <a16:creationId xmlns:a16="http://schemas.microsoft.com/office/drawing/2014/main" id="{04D267E6-4F52-7B81-F89C-5905FC4C5DAB}"/>
                  </a:ext>
                </a:extLst>
              </p14:cNvPr>
              <p14:cNvContentPartPr/>
              <p14:nvPr/>
            </p14:nvContentPartPr>
            <p14:xfrm>
              <a:off x="2559775" y="5848265"/>
              <a:ext cx="360" cy="360"/>
            </p14:xfrm>
          </p:contentPart>
        </mc:Choice>
        <mc:Fallback xmlns="">
          <p:pic>
            <p:nvPicPr>
              <p:cNvPr id="316" name="잉크 315">
                <a:extLst>
                  <a:ext uri="{FF2B5EF4-FFF2-40B4-BE49-F238E27FC236}">
                    <a16:creationId xmlns:a16="http://schemas.microsoft.com/office/drawing/2014/main" id="{04D267E6-4F52-7B81-F89C-5905FC4C5D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3655" y="584214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318" name="잉크 317">
                <a:extLst>
                  <a:ext uri="{FF2B5EF4-FFF2-40B4-BE49-F238E27FC236}">
                    <a16:creationId xmlns:a16="http://schemas.microsoft.com/office/drawing/2014/main" id="{E99F12B8-3A61-E882-310E-060F066257EF}"/>
                  </a:ext>
                </a:extLst>
              </p14:cNvPr>
              <p14:cNvContentPartPr/>
              <p14:nvPr/>
            </p14:nvContentPartPr>
            <p14:xfrm>
              <a:off x="2971615" y="5170745"/>
              <a:ext cx="60120" cy="460080"/>
            </p14:xfrm>
          </p:contentPart>
        </mc:Choice>
        <mc:Fallback xmlns="">
          <p:pic>
            <p:nvPicPr>
              <p:cNvPr id="318" name="잉크 317">
                <a:extLst>
                  <a:ext uri="{FF2B5EF4-FFF2-40B4-BE49-F238E27FC236}">
                    <a16:creationId xmlns:a16="http://schemas.microsoft.com/office/drawing/2014/main" id="{E99F12B8-3A61-E882-310E-060F066257EF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2965495" y="5164625"/>
                <a:ext cx="7236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319" name="잉크 318">
                <a:extLst>
                  <a:ext uri="{FF2B5EF4-FFF2-40B4-BE49-F238E27FC236}">
                    <a16:creationId xmlns:a16="http://schemas.microsoft.com/office/drawing/2014/main" id="{2FD8219E-35EB-60C7-6230-F04BFFFB7BCE}"/>
                  </a:ext>
                </a:extLst>
              </p14:cNvPr>
              <p14:cNvContentPartPr/>
              <p14:nvPr/>
            </p14:nvContentPartPr>
            <p14:xfrm>
              <a:off x="2973415" y="5215385"/>
              <a:ext cx="277200" cy="385200"/>
            </p14:xfrm>
          </p:contentPart>
        </mc:Choice>
        <mc:Fallback xmlns="">
          <p:pic>
            <p:nvPicPr>
              <p:cNvPr id="319" name="잉크 318">
                <a:extLst>
                  <a:ext uri="{FF2B5EF4-FFF2-40B4-BE49-F238E27FC236}">
                    <a16:creationId xmlns:a16="http://schemas.microsoft.com/office/drawing/2014/main" id="{2FD8219E-35EB-60C7-6230-F04BFFFB7BCE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2967295" y="5209265"/>
                <a:ext cx="2894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69E0747D-4C34-FE95-FEE2-D8660591A546}"/>
                  </a:ext>
                </a:extLst>
              </p14:cNvPr>
              <p14:cNvContentPartPr/>
              <p14:nvPr/>
            </p14:nvContentPartPr>
            <p14:xfrm>
              <a:off x="3309655" y="5103065"/>
              <a:ext cx="198720" cy="13320"/>
            </p14:xfrm>
          </p:contentPart>
        </mc:Choice>
        <mc:Fallback xmlns=""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69E0747D-4C34-FE95-FEE2-D8660591A546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303535" y="5096945"/>
                <a:ext cx="210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7FBEA8DE-B63B-AD1C-AADD-9DD976BCAD72}"/>
                  </a:ext>
                </a:extLst>
              </p14:cNvPr>
              <p14:cNvContentPartPr/>
              <p14:nvPr/>
            </p14:nvContentPartPr>
            <p14:xfrm>
              <a:off x="3376615" y="5129705"/>
              <a:ext cx="181080" cy="391680"/>
            </p14:xfrm>
          </p:contentPart>
        </mc:Choice>
        <mc:Fallback xmlns=""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7FBEA8DE-B63B-AD1C-AADD-9DD976BCAD72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370495" y="5123585"/>
                <a:ext cx="1933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3FE42CFE-F3B6-1F1F-026F-010F886FFF2A}"/>
                  </a:ext>
                </a:extLst>
              </p14:cNvPr>
              <p14:cNvContentPartPr/>
              <p14:nvPr/>
            </p14:nvContentPartPr>
            <p14:xfrm>
              <a:off x="3393175" y="5299265"/>
              <a:ext cx="178200" cy="56880"/>
            </p14:xfrm>
          </p:contentPart>
        </mc:Choice>
        <mc:Fallback xmlns=""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3FE42CFE-F3B6-1F1F-026F-010F886FFF2A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387055" y="5293145"/>
                <a:ext cx="1904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5105928A-B1D1-FA2C-56A7-07148FDFFCBE}"/>
                  </a:ext>
                </a:extLst>
              </p14:cNvPr>
              <p14:cNvContentPartPr/>
              <p14:nvPr/>
            </p14:nvContentPartPr>
            <p14:xfrm>
              <a:off x="3651295" y="5118185"/>
              <a:ext cx="173160" cy="355320"/>
            </p14:xfrm>
          </p:contentPart>
        </mc:Choice>
        <mc:Fallback xmlns=""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5105928A-B1D1-FA2C-56A7-07148FDFFCBE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3645175" y="5112065"/>
                <a:ext cx="1854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325" name="잉크 324">
                <a:extLst>
                  <a:ext uri="{FF2B5EF4-FFF2-40B4-BE49-F238E27FC236}">
                    <a16:creationId xmlns:a16="http://schemas.microsoft.com/office/drawing/2014/main" id="{73385CED-74E7-13B1-EA56-D76D2CE6236D}"/>
                  </a:ext>
                </a:extLst>
              </p14:cNvPr>
              <p14:cNvContentPartPr/>
              <p14:nvPr/>
            </p14:nvContentPartPr>
            <p14:xfrm>
              <a:off x="3772255" y="5110985"/>
              <a:ext cx="200160" cy="306720"/>
            </p14:xfrm>
          </p:contentPart>
        </mc:Choice>
        <mc:Fallback xmlns="">
          <p:pic>
            <p:nvPicPr>
              <p:cNvPr id="325" name="잉크 324">
                <a:extLst>
                  <a:ext uri="{FF2B5EF4-FFF2-40B4-BE49-F238E27FC236}">
                    <a16:creationId xmlns:a16="http://schemas.microsoft.com/office/drawing/2014/main" id="{73385CED-74E7-13B1-EA56-D76D2CE6236D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3766135" y="5104865"/>
                <a:ext cx="2124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26" name="잉크 325">
                <a:extLst>
                  <a:ext uri="{FF2B5EF4-FFF2-40B4-BE49-F238E27FC236}">
                    <a16:creationId xmlns:a16="http://schemas.microsoft.com/office/drawing/2014/main" id="{8487EEC1-BFC1-185F-0843-118AC6CF0104}"/>
                  </a:ext>
                </a:extLst>
              </p14:cNvPr>
              <p14:cNvContentPartPr/>
              <p14:nvPr/>
            </p14:nvContentPartPr>
            <p14:xfrm>
              <a:off x="3871975" y="5229785"/>
              <a:ext cx="169200" cy="55440"/>
            </p14:xfrm>
          </p:contentPart>
        </mc:Choice>
        <mc:Fallback xmlns="">
          <p:pic>
            <p:nvPicPr>
              <p:cNvPr id="326" name="잉크 325">
                <a:extLst>
                  <a:ext uri="{FF2B5EF4-FFF2-40B4-BE49-F238E27FC236}">
                    <a16:creationId xmlns:a16="http://schemas.microsoft.com/office/drawing/2014/main" id="{8487EEC1-BFC1-185F-0843-118AC6CF0104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3865855" y="5223665"/>
                <a:ext cx="181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27" name="잉크 326">
                <a:extLst>
                  <a:ext uri="{FF2B5EF4-FFF2-40B4-BE49-F238E27FC236}">
                    <a16:creationId xmlns:a16="http://schemas.microsoft.com/office/drawing/2014/main" id="{00397D7D-731C-6558-B1CC-6225A3AD84DE}"/>
                  </a:ext>
                </a:extLst>
              </p14:cNvPr>
              <p14:cNvContentPartPr/>
              <p14:nvPr/>
            </p14:nvContentPartPr>
            <p14:xfrm>
              <a:off x="4010575" y="5098385"/>
              <a:ext cx="211320" cy="366840"/>
            </p14:xfrm>
          </p:contentPart>
        </mc:Choice>
        <mc:Fallback xmlns="">
          <p:pic>
            <p:nvPicPr>
              <p:cNvPr id="327" name="잉크 326">
                <a:extLst>
                  <a:ext uri="{FF2B5EF4-FFF2-40B4-BE49-F238E27FC236}">
                    <a16:creationId xmlns:a16="http://schemas.microsoft.com/office/drawing/2014/main" id="{00397D7D-731C-6558-B1CC-6225A3AD84DE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004455" y="5092265"/>
                <a:ext cx="2235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28" name="잉크 327">
                <a:extLst>
                  <a:ext uri="{FF2B5EF4-FFF2-40B4-BE49-F238E27FC236}">
                    <a16:creationId xmlns:a16="http://schemas.microsoft.com/office/drawing/2014/main" id="{A2418EF5-45D5-B253-E78E-B301EDBB667E}"/>
                  </a:ext>
                </a:extLst>
              </p14:cNvPr>
              <p14:cNvContentPartPr/>
              <p14:nvPr/>
            </p14:nvContentPartPr>
            <p14:xfrm>
              <a:off x="4204975" y="5108465"/>
              <a:ext cx="190800" cy="288360"/>
            </p14:xfrm>
          </p:contentPart>
        </mc:Choice>
        <mc:Fallback xmlns="">
          <p:pic>
            <p:nvPicPr>
              <p:cNvPr id="328" name="잉크 327">
                <a:extLst>
                  <a:ext uri="{FF2B5EF4-FFF2-40B4-BE49-F238E27FC236}">
                    <a16:creationId xmlns:a16="http://schemas.microsoft.com/office/drawing/2014/main" id="{A2418EF5-45D5-B253-E78E-B301EDBB667E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4198855" y="5102345"/>
                <a:ext cx="203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29" name="잉크 328">
                <a:extLst>
                  <a:ext uri="{FF2B5EF4-FFF2-40B4-BE49-F238E27FC236}">
                    <a16:creationId xmlns:a16="http://schemas.microsoft.com/office/drawing/2014/main" id="{F1D5DF74-D258-5DE8-B006-7A04CE8C3941}"/>
                  </a:ext>
                </a:extLst>
              </p14:cNvPr>
              <p14:cNvContentPartPr/>
              <p14:nvPr/>
            </p14:nvContentPartPr>
            <p14:xfrm>
              <a:off x="4255375" y="5263985"/>
              <a:ext cx="167040" cy="36000"/>
            </p14:xfrm>
          </p:contentPart>
        </mc:Choice>
        <mc:Fallback xmlns="">
          <p:pic>
            <p:nvPicPr>
              <p:cNvPr id="329" name="잉크 328">
                <a:extLst>
                  <a:ext uri="{FF2B5EF4-FFF2-40B4-BE49-F238E27FC236}">
                    <a16:creationId xmlns:a16="http://schemas.microsoft.com/office/drawing/2014/main" id="{F1D5DF74-D258-5DE8-B006-7A04CE8C3941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4249255" y="5257865"/>
                <a:ext cx="179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30" name="잉크 329">
                <a:extLst>
                  <a:ext uri="{FF2B5EF4-FFF2-40B4-BE49-F238E27FC236}">
                    <a16:creationId xmlns:a16="http://schemas.microsoft.com/office/drawing/2014/main" id="{E45EE5F3-D785-DE84-88B4-1CE1DA66E668}"/>
                  </a:ext>
                </a:extLst>
              </p14:cNvPr>
              <p14:cNvContentPartPr/>
              <p14:nvPr/>
            </p14:nvContentPartPr>
            <p14:xfrm>
              <a:off x="3199495" y="5628305"/>
              <a:ext cx="1149120" cy="247320"/>
            </p14:xfrm>
          </p:contentPart>
        </mc:Choice>
        <mc:Fallback xmlns="">
          <p:pic>
            <p:nvPicPr>
              <p:cNvPr id="330" name="잉크 329">
                <a:extLst>
                  <a:ext uri="{FF2B5EF4-FFF2-40B4-BE49-F238E27FC236}">
                    <a16:creationId xmlns:a16="http://schemas.microsoft.com/office/drawing/2014/main" id="{E45EE5F3-D785-DE84-88B4-1CE1DA66E668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3193375" y="5622185"/>
                <a:ext cx="11613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31" name="잉크 330">
                <a:extLst>
                  <a:ext uri="{FF2B5EF4-FFF2-40B4-BE49-F238E27FC236}">
                    <a16:creationId xmlns:a16="http://schemas.microsoft.com/office/drawing/2014/main" id="{59EFC7F7-A536-ABDE-6917-C0DA63E8EA2B}"/>
                  </a:ext>
                </a:extLst>
              </p14:cNvPr>
              <p14:cNvContentPartPr/>
              <p14:nvPr/>
            </p14:nvContentPartPr>
            <p14:xfrm>
              <a:off x="4601695" y="5659985"/>
              <a:ext cx="11520" cy="360"/>
            </p14:xfrm>
          </p:contentPart>
        </mc:Choice>
        <mc:Fallback xmlns="">
          <p:pic>
            <p:nvPicPr>
              <p:cNvPr id="331" name="잉크 330">
                <a:extLst>
                  <a:ext uri="{FF2B5EF4-FFF2-40B4-BE49-F238E27FC236}">
                    <a16:creationId xmlns:a16="http://schemas.microsoft.com/office/drawing/2014/main" id="{59EFC7F7-A536-ABDE-6917-C0DA63E8EA2B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4595575" y="5653865"/>
                <a:ext cx="23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33" name="잉크 332">
                <a:extLst>
                  <a:ext uri="{FF2B5EF4-FFF2-40B4-BE49-F238E27FC236}">
                    <a16:creationId xmlns:a16="http://schemas.microsoft.com/office/drawing/2014/main" id="{462B3D23-E0A9-C276-FB58-73E4AD363B47}"/>
                  </a:ext>
                </a:extLst>
              </p14:cNvPr>
              <p14:cNvContentPartPr/>
              <p14:nvPr/>
            </p14:nvContentPartPr>
            <p14:xfrm>
              <a:off x="5067535" y="4860785"/>
              <a:ext cx="117720" cy="1106640"/>
            </p14:xfrm>
          </p:contentPart>
        </mc:Choice>
        <mc:Fallback xmlns="">
          <p:pic>
            <p:nvPicPr>
              <p:cNvPr id="333" name="잉크 332">
                <a:extLst>
                  <a:ext uri="{FF2B5EF4-FFF2-40B4-BE49-F238E27FC236}">
                    <a16:creationId xmlns:a16="http://schemas.microsoft.com/office/drawing/2014/main" id="{462B3D23-E0A9-C276-FB58-73E4AD363B47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5061415" y="4854665"/>
                <a:ext cx="12996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34" name="잉크 333">
                <a:extLst>
                  <a:ext uri="{FF2B5EF4-FFF2-40B4-BE49-F238E27FC236}">
                    <a16:creationId xmlns:a16="http://schemas.microsoft.com/office/drawing/2014/main" id="{FC1E48D9-D461-DB6D-28DE-C0CAB8BCBCC6}"/>
                  </a:ext>
                </a:extLst>
              </p14:cNvPr>
              <p14:cNvContentPartPr/>
              <p14:nvPr/>
            </p14:nvContentPartPr>
            <p14:xfrm>
              <a:off x="5867815" y="5136545"/>
              <a:ext cx="237600" cy="408960"/>
            </p14:xfrm>
          </p:contentPart>
        </mc:Choice>
        <mc:Fallback xmlns="">
          <p:pic>
            <p:nvPicPr>
              <p:cNvPr id="334" name="잉크 333">
                <a:extLst>
                  <a:ext uri="{FF2B5EF4-FFF2-40B4-BE49-F238E27FC236}">
                    <a16:creationId xmlns:a16="http://schemas.microsoft.com/office/drawing/2014/main" id="{FC1E48D9-D461-DB6D-28DE-C0CAB8BCBCC6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5861695" y="5130425"/>
                <a:ext cx="2498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335" name="잉크 334">
                <a:extLst>
                  <a:ext uri="{FF2B5EF4-FFF2-40B4-BE49-F238E27FC236}">
                    <a16:creationId xmlns:a16="http://schemas.microsoft.com/office/drawing/2014/main" id="{87BA6EC9-7075-013B-0576-08E0DBADD9A5}"/>
                  </a:ext>
                </a:extLst>
              </p14:cNvPr>
              <p14:cNvContentPartPr/>
              <p14:nvPr/>
            </p14:nvContentPartPr>
            <p14:xfrm>
              <a:off x="5876455" y="5209985"/>
              <a:ext cx="391320" cy="207360"/>
            </p14:xfrm>
          </p:contentPart>
        </mc:Choice>
        <mc:Fallback xmlns="">
          <p:pic>
            <p:nvPicPr>
              <p:cNvPr id="335" name="잉크 334">
                <a:extLst>
                  <a:ext uri="{FF2B5EF4-FFF2-40B4-BE49-F238E27FC236}">
                    <a16:creationId xmlns:a16="http://schemas.microsoft.com/office/drawing/2014/main" id="{87BA6EC9-7075-013B-0576-08E0DBADD9A5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5870335" y="5203865"/>
                <a:ext cx="4035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336" name="잉크 335">
                <a:extLst>
                  <a:ext uri="{FF2B5EF4-FFF2-40B4-BE49-F238E27FC236}">
                    <a16:creationId xmlns:a16="http://schemas.microsoft.com/office/drawing/2014/main" id="{4AE1219B-5498-ADF7-A4F4-9C83497C6D21}"/>
                  </a:ext>
                </a:extLst>
              </p14:cNvPr>
              <p14:cNvContentPartPr/>
              <p14:nvPr/>
            </p14:nvContentPartPr>
            <p14:xfrm>
              <a:off x="6381535" y="5521385"/>
              <a:ext cx="360" cy="360"/>
            </p14:xfrm>
          </p:contentPart>
        </mc:Choice>
        <mc:Fallback xmlns="">
          <p:pic>
            <p:nvPicPr>
              <p:cNvPr id="336" name="잉크 335">
                <a:extLst>
                  <a:ext uri="{FF2B5EF4-FFF2-40B4-BE49-F238E27FC236}">
                    <a16:creationId xmlns:a16="http://schemas.microsoft.com/office/drawing/2014/main" id="{4AE1219B-5498-ADF7-A4F4-9C83497C6D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5415" y="55152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341" name="잉크 340">
                <a:extLst>
                  <a:ext uri="{FF2B5EF4-FFF2-40B4-BE49-F238E27FC236}">
                    <a16:creationId xmlns:a16="http://schemas.microsoft.com/office/drawing/2014/main" id="{0DA99BDA-4D8E-9A6B-9E93-6B9A04427F99}"/>
                  </a:ext>
                </a:extLst>
              </p14:cNvPr>
              <p14:cNvContentPartPr/>
              <p14:nvPr/>
            </p14:nvContentPartPr>
            <p14:xfrm>
              <a:off x="8406895" y="4951145"/>
              <a:ext cx="167040" cy="324720"/>
            </p14:xfrm>
          </p:contentPart>
        </mc:Choice>
        <mc:Fallback xmlns="">
          <p:pic>
            <p:nvPicPr>
              <p:cNvPr id="341" name="잉크 340">
                <a:extLst>
                  <a:ext uri="{FF2B5EF4-FFF2-40B4-BE49-F238E27FC236}">
                    <a16:creationId xmlns:a16="http://schemas.microsoft.com/office/drawing/2014/main" id="{0DA99BDA-4D8E-9A6B-9E93-6B9A04427F9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400775" y="4945025"/>
                <a:ext cx="1792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342" name="잉크 341">
                <a:extLst>
                  <a:ext uri="{FF2B5EF4-FFF2-40B4-BE49-F238E27FC236}">
                    <a16:creationId xmlns:a16="http://schemas.microsoft.com/office/drawing/2014/main" id="{B240AAF1-0942-07D8-A9DF-724021CB9E6D}"/>
                  </a:ext>
                </a:extLst>
              </p14:cNvPr>
              <p14:cNvContentPartPr/>
              <p14:nvPr/>
            </p14:nvContentPartPr>
            <p14:xfrm>
              <a:off x="8647375" y="5057705"/>
              <a:ext cx="166680" cy="186120"/>
            </p14:xfrm>
          </p:contentPart>
        </mc:Choice>
        <mc:Fallback xmlns="">
          <p:pic>
            <p:nvPicPr>
              <p:cNvPr id="342" name="잉크 341">
                <a:extLst>
                  <a:ext uri="{FF2B5EF4-FFF2-40B4-BE49-F238E27FC236}">
                    <a16:creationId xmlns:a16="http://schemas.microsoft.com/office/drawing/2014/main" id="{B240AAF1-0942-07D8-A9DF-724021CB9E6D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8641255" y="5051585"/>
                <a:ext cx="1789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343" name="잉크 342">
                <a:extLst>
                  <a:ext uri="{FF2B5EF4-FFF2-40B4-BE49-F238E27FC236}">
                    <a16:creationId xmlns:a16="http://schemas.microsoft.com/office/drawing/2014/main" id="{51879D34-06CD-385B-2A59-6CA5998AF4FB}"/>
                  </a:ext>
                </a:extLst>
              </p14:cNvPr>
              <p14:cNvContentPartPr/>
              <p14:nvPr/>
            </p14:nvContentPartPr>
            <p14:xfrm>
              <a:off x="8856895" y="5006945"/>
              <a:ext cx="151200" cy="165960"/>
            </p14:xfrm>
          </p:contentPart>
        </mc:Choice>
        <mc:Fallback xmlns="">
          <p:pic>
            <p:nvPicPr>
              <p:cNvPr id="343" name="잉크 342">
                <a:extLst>
                  <a:ext uri="{FF2B5EF4-FFF2-40B4-BE49-F238E27FC236}">
                    <a16:creationId xmlns:a16="http://schemas.microsoft.com/office/drawing/2014/main" id="{51879D34-06CD-385B-2A59-6CA5998AF4FB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8850775" y="5000825"/>
                <a:ext cx="163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344" name="잉크 343">
                <a:extLst>
                  <a:ext uri="{FF2B5EF4-FFF2-40B4-BE49-F238E27FC236}">
                    <a16:creationId xmlns:a16="http://schemas.microsoft.com/office/drawing/2014/main" id="{4D0F268E-E359-C597-5C7B-1969850C6A0B}"/>
                  </a:ext>
                </a:extLst>
              </p14:cNvPr>
              <p14:cNvContentPartPr/>
              <p14:nvPr/>
            </p14:nvContentPartPr>
            <p14:xfrm>
              <a:off x="9058495" y="4992545"/>
              <a:ext cx="57600" cy="178200"/>
            </p14:xfrm>
          </p:contentPart>
        </mc:Choice>
        <mc:Fallback xmlns="">
          <p:pic>
            <p:nvPicPr>
              <p:cNvPr id="344" name="잉크 343">
                <a:extLst>
                  <a:ext uri="{FF2B5EF4-FFF2-40B4-BE49-F238E27FC236}">
                    <a16:creationId xmlns:a16="http://schemas.microsoft.com/office/drawing/2014/main" id="{4D0F268E-E359-C597-5C7B-1969850C6A0B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9052375" y="4986425"/>
                <a:ext cx="698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345" name="잉크 344">
                <a:extLst>
                  <a:ext uri="{FF2B5EF4-FFF2-40B4-BE49-F238E27FC236}">
                    <a16:creationId xmlns:a16="http://schemas.microsoft.com/office/drawing/2014/main" id="{CBB9DCC4-12D7-1E25-9920-6A9BF615D9BB}"/>
                  </a:ext>
                </a:extLst>
              </p14:cNvPr>
              <p14:cNvContentPartPr/>
              <p14:nvPr/>
            </p14:nvContentPartPr>
            <p14:xfrm>
              <a:off x="9162895" y="5058785"/>
              <a:ext cx="147600" cy="96840"/>
            </p14:xfrm>
          </p:contentPart>
        </mc:Choice>
        <mc:Fallback xmlns="">
          <p:pic>
            <p:nvPicPr>
              <p:cNvPr id="345" name="잉크 344">
                <a:extLst>
                  <a:ext uri="{FF2B5EF4-FFF2-40B4-BE49-F238E27FC236}">
                    <a16:creationId xmlns:a16="http://schemas.microsoft.com/office/drawing/2014/main" id="{CBB9DCC4-12D7-1E25-9920-6A9BF615D9BB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9156775" y="5052665"/>
                <a:ext cx="1598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346" name="잉크 345">
                <a:extLst>
                  <a:ext uri="{FF2B5EF4-FFF2-40B4-BE49-F238E27FC236}">
                    <a16:creationId xmlns:a16="http://schemas.microsoft.com/office/drawing/2014/main" id="{7D0DFB5C-0E8A-6271-0486-D4B58EBDA782}"/>
                  </a:ext>
                </a:extLst>
              </p14:cNvPr>
              <p14:cNvContentPartPr/>
              <p14:nvPr/>
            </p14:nvContentPartPr>
            <p14:xfrm>
              <a:off x="9351895" y="4900025"/>
              <a:ext cx="69840" cy="211320"/>
            </p14:xfrm>
          </p:contentPart>
        </mc:Choice>
        <mc:Fallback xmlns="">
          <p:pic>
            <p:nvPicPr>
              <p:cNvPr id="346" name="잉크 345">
                <a:extLst>
                  <a:ext uri="{FF2B5EF4-FFF2-40B4-BE49-F238E27FC236}">
                    <a16:creationId xmlns:a16="http://schemas.microsoft.com/office/drawing/2014/main" id="{7D0DFB5C-0E8A-6271-0486-D4B58EBDA782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9345775" y="4893905"/>
                <a:ext cx="82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347" name="잉크 346">
                <a:extLst>
                  <a:ext uri="{FF2B5EF4-FFF2-40B4-BE49-F238E27FC236}">
                    <a16:creationId xmlns:a16="http://schemas.microsoft.com/office/drawing/2014/main" id="{8A17E1C3-03E3-31C9-9F4F-44259185FB78}"/>
                  </a:ext>
                </a:extLst>
              </p14:cNvPr>
              <p14:cNvContentPartPr/>
              <p14:nvPr/>
            </p14:nvContentPartPr>
            <p14:xfrm>
              <a:off x="9444775" y="4808225"/>
              <a:ext cx="381240" cy="326160"/>
            </p14:xfrm>
          </p:contentPart>
        </mc:Choice>
        <mc:Fallback xmlns="">
          <p:pic>
            <p:nvPicPr>
              <p:cNvPr id="347" name="잉크 346">
                <a:extLst>
                  <a:ext uri="{FF2B5EF4-FFF2-40B4-BE49-F238E27FC236}">
                    <a16:creationId xmlns:a16="http://schemas.microsoft.com/office/drawing/2014/main" id="{8A17E1C3-03E3-31C9-9F4F-44259185FB78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9438655" y="4802105"/>
                <a:ext cx="3934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348" name="잉크 347">
                <a:extLst>
                  <a:ext uri="{FF2B5EF4-FFF2-40B4-BE49-F238E27FC236}">
                    <a16:creationId xmlns:a16="http://schemas.microsoft.com/office/drawing/2014/main" id="{0B833F52-7908-CC59-F5AF-7D8049B90E97}"/>
                  </a:ext>
                </a:extLst>
              </p14:cNvPr>
              <p14:cNvContentPartPr/>
              <p14:nvPr/>
            </p14:nvContentPartPr>
            <p14:xfrm>
              <a:off x="9815575" y="4951865"/>
              <a:ext cx="344520" cy="101520"/>
            </p14:xfrm>
          </p:contentPart>
        </mc:Choice>
        <mc:Fallback xmlns="">
          <p:pic>
            <p:nvPicPr>
              <p:cNvPr id="348" name="잉크 347">
                <a:extLst>
                  <a:ext uri="{FF2B5EF4-FFF2-40B4-BE49-F238E27FC236}">
                    <a16:creationId xmlns:a16="http://schemas.microsoft.com/office/drawing/2014/main" id="{0B833F52-7908-CC59-F5AF-7D8049B90E97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9809455" y="4945745"/>
                <a:ext cx="356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349" name="잉크 348">
                <a:extLst>
                  <a:ext uri="{FF2B5EF4-FFF2-40B4-BE49-F238E27FC236}">
                    <a16:creationId xmlns:a16="http://schemas.microsoft.com/office/drawing/2014/main" id="{F7A5541B-A592-7473-83E0-CE95807F9703}"/>
                  </a:ext>
                </a:extLst>
              </p14:cNvPr>
              <p14:cNvContentPartPr/>
              <p14:nvPr/>
            </p14:nvContentPartPr>
            <p14:xfrm>
              <a:off x="10286095" y="4908665"/>
              <a:ext cx="147960" cy="7560"/>
            </p14:xfrm>
          </p:contentPart>
        </mc:Choice>
        <mc:Fallback xmlns="">
          <p:pic>
            <p:nvPicPr>
              <p:cNvPr id="349" name="잉크 348">
                <a:extLst>
                  <a:ext uri="{FF2B5EF4-FFF2-40B4-BE49-F238E27FC236}">
                    <a16:creationId xmlns:a16="http://schemas.microsoft.com/office/drawing/2014/main" id="{F7A5541B-A592-7473-83E0-CE95807F9703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0279975" y="4902545"/>
                <a:ext cx="1602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50" name="잉크 349">
                <a:extLst>
                  <a:ext uri="{FF2B5EF4-FFF2-40B4-BE49-F238E27FC236}">
                    <a16:creationId xmlns:a16="http://schemas.microsoft.com/office/drawing/2014/main" id="{6623193D-48D2-259B-A118-7920A6E20458}"/>
                  </a:ext>
                </a:extLst>
              </p14:cNvPr>
              <p14:cNvContentPartPr/>
              <p14:nvPr/>
            </p14:nvContentPartPr>
            <p14:xfrm>
              <a:off x="10616215" y="4658465"/>
              <a:ext cx="128880" cy="412920"/>
            </p14:xfrm>
          </p:contentPart>
        </mc:Choice>
        <mc:Fallback xmlns="">
          <p:pic>
            <p:nvPicPr>
              <p:cNvPr id="350" name="잉크 349">
                <a:extLst>
                  <a:ext uri="{FF2B5EF4-FFF2-40B4-BE49-F238E27FC236}">
                    <a16:creationId xmlns:a16="http://schemas.microsoft.com/office/drawing/2014/main" id="{6623193D-48D2-259B-A118-7920A6E20458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0610095" y="4652345"/>
                <a:ext cx="1411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51" name="잉크 350">
                <a:extLst>
                  <a:ext uri="{FF2B5EF4-FFF2-40B4-BE49-F238E27FC236}">
                    <a16:creationId xmlns:a16="http://schemas.microsoft.com/office/drawing/2014/main" id="{DBE1188E-C872-E353-F1DB-C93BE932EB99}"/>
                  </a:ext>
                </a:extLst>
              </p14:cNvPr>
              <p14:cNvContentPartPr/>
              <p14:nvPr/>
            </p14:nvContentPartPr>
            <p14:xfrm>
              <a:off x="10785775" y="5179745"/>
              <a:ext cx="360" cy="360"/>
            </p14:xfrm>
          </p:contentPart>
        </mc:Choice>
        <mc:Fallback xmlns="">
          <p:pic>
            <p:nvPicPr>
              <p:cNvPr id="351" name="잉크 350">
                <a:extLst>
                  <a:ext uri="{FF2B5EF4-FFF2-40B4-BE49-F238E27FC236}">
                    <a16:creationId xmlns:a16="http://schemas.microsoft.com/office/drawing/2014/main" id="{DBE1188E-C872-E353-F1DB-C93BE932EB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79655" y="517362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355" name="잉크 354">
                <a:extLst>
                  <a:ext uri="{FF2B5EF4-FFF2-40B4-BE49-F238E27FC236}">
                    <a16:creationId xmlns:a16="http://schemas.microsoft.com/office/drawing/2014/main" id="{999D2773-EFFB-ACA9-8904-A67767D2C989}"/>
                  </a:ext>
                </a:extLst>
              </p14:cNvPr>
              <p14:cNvContentPartPr/>
              <p14:nvPr/>
            </p14:nvContentPartPr>
            <p14:xfrm>
              <a:off x="209695" y="6431465"/>
              <a:ext cx="33840" cy="188280"/>
            </p14:xfrm>
          </p:contentPart>
        </mc:Choice>
        <mc:Fallback xmlns="">
          <p:pic>
            <p:nvPicPr>
              <p:cNvPr id="355" name="잉크 354">
                <a:extLst>
                  <a:ext uri="{FF2B5EF4-FFF2-40B4-BE49-F238E27FC236}">
                    <a16:creationId xmlns:a16="http://schemas.microsoft.com/office/drawing/2014/main" id="{999D2773-EFFB-ACA9-8904-A67767D2C989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203575" y="6425345"/>
                <a:ext cx="46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356" name="잉크 355">
                <a:extLst>
                  <a:ext uri="{FF2B5EF4-FFF2-40B4-BE49-F238E27FC236}">
                    <a16:creationId xmlns:a16="http://schemas.microsoft.com/office/drawing/2014/main" id="{C553ACA7-48BE-7415-BE05-CDB898F0E04E}"/>
                  </a:ext>
                </a:extLst>
              </p14:cNvPr>
              <p14:cNvContentPartPr/>
              <p14:nvPr/>
            </p14:nvContentPartPr>
            <p14:xfrm>
              <a:off x="192775" y="6421745"/>
              <a:ext cx="171000" cy="231480"/>
            </p14:xfrm>
          </p:contentPart>
        </mc:Choice>
        <mc:Fallback xmlns="">
          <p:pic>
            <p:nvPicPr>
              <p:cNvPr id="356" name="잉크 355">
                <a:extLst>
                  <a:ext uri="{FF2B5EF4-FFF2-40B4-BE49-F238E27FC236}">
                    <a16:creationId xmlns:a16="http://schemas.microsoft.com/office/drawing/2014/main" id="{C553ACA7-48BE-7415-BE05-CDB898F0E04E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86655" y="6415625"/>
                <a:ext cx="1832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357" name="잉크 356">
                <a:extLst>
                  <a:ext uri="{FF2B5EF4-FFF2-40B4-BE49-F238E27FC236}">
                    <a16:creationId xmlns:a16="http://schemas.microsoft.com/office/drawing/2014/main" id="{722F6723-E7D2-A850-315C-E256273B0E67}"/>
                  </a:ext>
                </a:extLst>
              </p14:cNvPr>
              <p14:cNvContentPartPr/>
              <p14:nvPr/>
            </p14:nvContentPartPr>
            <p14:xfrm>
              <a:off x="289975" y="6644945"/>
              <a:ext cx="95400" cy="83160"/>
            </p14:xfrm>
          </p:contentPart>
        </mc:Choice>
        <mc:Fallback xmlns="">
          <p:pic>
            <p:nvPicPr>
              <p:cNvPr id="357" name="잉크 356">
                <a:extLst>
                  <a:ext uri="{FF2B5EF4-FFF2-40B4-BE49-F238E27FC236}">
                    <a16:creationId xmlns:a16="http://schemas.microsoft.com/office/drawing/2014/main" id="{722F6723-E7D2-A850-315C-E256273B0E67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283855" y="6638825"/>
                <a:ext cx="1076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358" name="잉크 357">
                <a:extLst>
                  <a:ext uri="{FF2B5EF4-FFF2-40B4-BE49-F238E27FC236}">
                    <a16:creationId xmlns:a16="http://schemas.microsoft.com/office/drawing/2014/main" id="{E4E8BF6B-5A2C-87C2-70A3-79E3A2A70A5B}"/>
                  </a:ext>
                </a:extLst>
              </p14:cNvPr>
              <p14:cNvContentPartPr/>
              <p14:nvPr/>
            </p14:nvContentPartPr>
            <p14:xfrm>
              <a:off x="394375" y="6445505"/>
              <a:ext cx="144360" cy="193320"/>
            </p14:xfrm>
          </p:contentPart>
        </mc:Choice>
        <mc:Fallback xmlns="">
          <p:pic>
            <p:nvPicPr>
              <p:cNvPr id="358" name="잉크 357">
                <a:extLst>
                  <a:ext uri="{FF2B5EF4-FFF2-40B4-BE49-F238E27FC236}">
                    <a16:creationId xmlns:a16="http://schemas.microsoft.com/office/drawing/2014/main" id="{E4E8BF6B-5A2C-87C2-70A3-79E3A2A70A5B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388255" y="6439385"/>
                <a:ext cx="156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59" name="잉크 358">
                <a:extLst>
                  <a:ext uri="{FF2B5EF4-FFF2-40B4-BE49-F238E27FC236}">
                    <a16:creationId xmlns:a16="http://schemas.microsoft.com/office/drawing/2014/main" id="{F0CDB329-C73E-D18B-50DC-A9EEB0D45083}"/>
                  </a:ext>
                </a:extLst>
              </p14:cNvPr>
              <p14:cNvContentPartPr/>
              <p14:nvPr/>
            </p14:nvContentPartPr>
            <p14:xfrm>
              <a:off x="488695" y="6634505"/>
              <a:ext cx="142200" cy="102960"/>
            </p14:xfrm>
          </p:contentPart>
        </mc:Choice>
        <mc:Fallback xmlns="">
          <p:pic>
            <p:nvPicPr>
              <p:cNvPr id="359" name="잉크 358">
                <a:extLst>
                  <a:ext uri="{FF2B5EF4-FFF2-40B4-BE49-F238E27FC236}">
                    <a16:creationId xmlns:a16="http://schemas.microsoft.com/office/drawing/2014/main" id="{F0CDB329-C73E-D18B-50DC-A9EEB0D45083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482575" y="6628385"/>
                <a:ext cx="154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360" name="잉크 359">
                <a:extLst>
                  <a:ext uri="{FF2B5EF4-FFF2-40B4-BE49-F238E27FC236}">
                    <a16:creationId xmlns:a16="http://schemas.microsoft.com/office/drawing/2014/main" id="{9F55631E-1C1B-26AB-F990-2CABE27BD6A4}"/>
                  </a:ext>
                </a:extLst>
              </p14:cNvPr>
              <p14:cNvContentPartPr/>
              <p14:nvPr/>
            </p14:nvContentPartPr>
            <p14:xfrm>
              <a:off x="977575" y="5942225"/>
              <a:ext cx="117360" cy="1036080"/>
            </p14:xfrm>
          </p:contentPart>
        </mc:Choice>
        <mc:Fallback xmlns="">
          <p:pic>
            <p:nvPicPr>
              <p:cNvPr id="360" name="잉크 359">
                <a:extLst>
                  <a:ext uri="{FF2B5EF4-FFF2-40B4-BE49-F238E27FC236}">
                    <a16:creationId xmlns:a16="http://schemas.microsoft.com/office/drawing/2014/main" id="{9F55631E-1C1B-26AB-F990-2CABE27BD6A4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971455" y="5936105"/>
                <a:ext cx="12960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362" name="잉크 361">
                <a:extLst>
                  <a:ext uri="{FF2B5EF4-FFF2-40B4-BE49-F238E27FC236}">
                    <a16:creationId xmlns:a16="http://schemas.microsoft.com/office/drawing/2014/main" id="{6AE2EA9A-2A49-F26C-B8F2-4A5EC9F4F06F}"/>
                  </a:ext>
                </a:extLst>
              </p14:cNvPr>
              <p14:cNvContentPartPr/>
              <p14:nvPr/>
            </p14:nvContentPartPr>
            <p14:xfrm>
              <a:off x="996655" y="3704825"/>
              <a:ext cx="1044000" cy="214560"/>
            </p14:xfrm>
          </p:contentPart>
        </mc:Choice>
        <mc:Fallback xmlns="">
          <p:pic>
            <p:nvPicPr>
              <p:cNvPr id="362" name="잉크 361">
                <a:extLst>
                  <a:ext uri="{FF2B5EF4-FFF2-40B4-BE49-F238E27FC236}">
                    <a16:creationId xmlns:a16="http://schemas.microsoft.com/office/drawing/2014/main" id="{6AE2EA9A-2A49-F26C-B8F2-4A5EC9F4F06F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990535" y="3698705"/>
                <a:ext cx="1056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364" name="잉크 363">
                <a:extLst>
                  <a:ext uri="{FF2B5EF4-FFF2-40B4-BE49-F238E27FC236}">
                    <a16:creationId xmlns:a16="http://schemas.microsoft.com/office/drawing/2014/main" id="{20F97124-F9E2-BBBF-B0CC-5A4DB824ECA3}"/>
                  </a:ext>
                </a:extLst>
              </p14:cNvPr>
              <p14:cNvContentPartPr/>
              <p14:nvPr/>
            </p14:nvContentPartPr>
            <p14:xfrm>
              <a:off x="1171975" y="6414545"/>
              <a:ext cx="48240" cy="294840"/>
            </p14:xfrm>
          </p:contentPart>
        </mc:Choice>
        <mc:Fallback xmlns="">
          <p:pic>
            <p:nvPicPr>
              <p:cNvPr id="364" name="잉크 363">
                <a:extLst>
                  <a:ext uri="{FF2B5EF4-FFF2-40B4-BE49-F238E27FC236}">
                    <a16:creationId xmlns:a16="http://schemas.microsoft.com/office/drawing/2014/main" id="{20F97124-F9E2-BBBF-B0CC-5A4DB824ECA3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1165855" y="6408425"/>
                <a:ext cx="60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65" name="잉크 364">
                <a:extLst>
                  <a:ext uri="{FF2B5EF4-FFF2-40B4-BE49-F238E27FC236}">
                    <a16:creationId xmlns:a16="http://schemas.microsoft.com/office/drawing/2014/main" id="{B27D5D2A-2E93-BA4A-1688-9C7691EB0E61}"/>
                  </a:ext>
                </a:extLst>
              </p14:cNvPr>
              <p14:cNvContentPartPr/>
              <p14:nvPr/>
            </p14:nvContentPartPr>
            <p14:xfrm>
              <a:off x="1290775" y="6498065"/>
              <a:ext cx="90360" cy="182160"/>
            </p14:xfrm>
          </p:contentPart>
        </mc:Choice>
        <mc:Fallback xmlns="">
          <p:pic>
            <p:nvPicPr>
              <p:cNvPr id="365" name="잉크 364">
                <a:extLst>
                  <a:ext uri="{FF2B5EF4-FFF2-40B4-BE49-F238E27FC236}">
                    <a16:creationId xmlns:a16="http://schemas.microsoft.com/office/drawing/2014/main" id="{B27D5D2A-2E93-BA4A-1688-9C7691EB0E61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1284655" y="6491945"/>
                <a:ext cx="10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66" name="잉크 365">
                <a:extLst>
                  <a:ext uri="{FF2B5EF4-FFF2-40B4-BE49-F238E27FC236}">
                    <a16:creationId xmlns:a16="http://schemas.microsoft.com/office/drawing/2014/main" id="{412270F3-B000-55A3-E704-DD8A89FBE2E3}"/>
                  </a:ext>
                </a:extLst>
              </p14:cNvPr>
              <p14:cNvContentPartPr/>
              <p14:nvPr/>
            </p14:nvContentPartPr>
            <p14:xfrm>
              <a:off x="1374295" y="6467105"/>
              <a:ext cx="110520" cy="174960"/>
            </p14:xfrm>
          </p:contentPart>
        </mc:Choice>
        <mc:Fallback xmlns="">
          <p:pic>
            <p:nvPicPr>
              <p:cNvPr id="366" name="잉크 365">
                <a:extLst>
                  <a:ext uri="{FF2B5EF4-FFF2-40B4-BE49-F238E27FC236}">
                    <a16:creationId xmlns:a16="http://schemas.microsoft.com/office/drawing/2014/main" id="{412270F3-B000-55A3-E704-DD8A89FBE2E3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1368175" y="6460985"/>
                <a:ext cx="1227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67" name="잉크 366">
                <a:extLst>
                  <a:ext uri="{FF2B5EF4-FFF2-40B4-BE49-F238E27FC236}">
                    <a16:creationId xmlns:a16="http://schemas.microsoft.com/office/drawing/2014/main" id="{344CBDB3-6D63-5C9D-560C-5C6648D50687}"/>
                  </a:ext>
                </a:extLst>
              </p14:cNvPr>
              <p14:cNvContentPartPr/>
              <p14:nvPr/>
            </p14:nvContentPartPr>
            <p14:xfrm>
              <a:off x="1481935" y="6444065"/>
              <a:ext cx="69480" cy="273600"/>
            </p14:xfrm>
          </p:contentPart>
        </mc:Choice>
        <mc:Fallback xmlns="">
          <p:pic>
            <p:nvPicPr>
              <p:cNvPr id="367" name="잉크 366">
                <a:extLst>
                  <a:ext uri="{FF2B5EF4-FFF2-40B4-BE49-F238E27FC236}">
                    <a16:creationId xmlns:a16="http://schemas.microsoft.com/office/drawing/2014/main" id="{344CBDB3-6D63-5C9D-560C-5C6648D50687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475815" y="6437945"/>
                <a:ext cx="817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68" name="잉크 367">
                <a:extLst>
                  <a:ext uri="{FF2B5EF4-FFF2-40B4-BE49-F238E27FC236}">
                    <a16:creationId xmlns:a16="http://schemas.microsoft.com/office/drawing/2014/main" id="{20D68687-F8BD-97A1-0922-7DC5EE1B2AF5}"/>
                  </a:ext>
                </a:extLst>
              </p14:cNvPr>
              <p14:cNvContentPartPr/>
              <p14:nvPr/>
            </p14:nvContentPartPr>
            <p14:xfrm>
              <a:off x="1489135" y="6460625"/>
              <a:ext cx="79920" cy="131040"/>
            </p14:xfrm>
          </p:contentPart>
        </mc:Choice>
        <mc:Fallback xmlns="">
          <p:pic>
            <p:nvPicPr>
              <p:cNvPr id="368" name="잉크 367">
                <a:extLst>
                  <a:ext uri="{FF2B5EF4-FFF2-40B4-BE49-F238E27FC236}">
                    <a16:creationId xmlns:a16="http://schemas.microsoft.com/office/drawing/2014/main" id="{20D68687-F8BD-97A1-0922-7DC5EE1B2AF5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1483015" y="6454505"/>
                <a:ext cx="92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07C03CD6-B2E2-AF60-30BC-EE2C05DA383A}"/>
                  </a:ext>
                </a:extLst>
              </p14:cNvPr>
              <p14:cNvContentPartPr/>
              <p14:nvPr/>
            </p14:nvContentPartPr>
            <p14:xfrm>
              <a:off x="1576975" y="6299705"/>
              <a:ext cx="51480" cy="254520"/>
            </p14:xfrm>
          </p:contentPart>
        </mc:Choice>
        <mc:Fallback xmlns=""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07C03CD6-B2E2-AF60-30BC-EE2C05DA383A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570855" y="6293585"/>
                <a:ext cx="63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70" name="잉크 369">
                <a:extLst>
                  <a:ext uri="{FF2B5EF4-FFF2-40B4-BE49-F238E27FC236}">
                    <a16:creationId xmlns:a16="http://schemas.microsoft.com/office/drawing/2014/main" id="{54ACD06D-1625-AC75-303B-DEF055A0B1C3}"/>
                  </a:ext>
                </a:extLst>
              </p14:cNvPr>
              <p14:cNvContentPartPr/>
              <p14:nvPr/>
            </p14:nvContentPartPr>
            <p14:xfrm>
              <a:off x="1635655" y="6421745"/>
              <a:ext cx="100800" cy="115920"/>
            </p14:xfrm>
          </p:contentPart>
        </mc:Choice>
        <mc:Fallback xmlns="">
          <p:pic>
            <p:nvPicPr>
              <p:cNvPr id="370" name="잉크 369">
                <a:extLst>
                  <a:ext uri="{FF2B5EF4-FFF2-40B4-BE49-F238E27FC236}">
                    <a16:creationId xmlns:a16="http://schemas.microsoft.com/office/drawing/2014/main" id="{54ACD06D-1625-AC75-303B-DEF055A0B1C3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629535" y="6415625"/>
                <a:ext cx="113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71" name="잉크 370">
                <a:extLst>
                  <a:ext uri="{FF2B5EF4-FFF2-40B4-BE49-F238E27FC236}">
                    <a16:creationId xmlns:a16="http://schemas.microsoft.com/office/drawing/2014/main" id="{C9C7A2AD-0565-8D06-724F-7B874A277990}"/>
                  </a:ext>
                </a:extLst>
              </p14:cNvPr>
              <p14:cNvContentPartPr/>
              <p14:nvPr/>
            </p14:nvContentPartPr>
            <p14:xfrm>
              <a:off x="1689295" y="6441905"/>
              <a:ext cx="68760" cy="406080"/>
            </p14:xfrm>
          </p:contentPart>
        </mc:Choice>
        <mc:Fallback xmlns="">
          <p:pic>
            <p:nvPicPr>
              <p:cNvPr id="371" name="잉크 370">
                <a:extLst>
                  <a:ext uri="{FF2B5EF4-FFF2-40B4-BE49-F238E27FC236}">
                    <a16:creationId xmlns:a16="http://schemas.microsoft.com/office/drawing/2014/main" id="{C9C7A2AD-0565-8D06-724F-7B874A277990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683175" y="6435785"/>
                <a:ext cx="810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73" name="잉크 372">
                <a:extLst>
                  <a:ext uri="{FF2B5EF4-FFF2-40B4-BE49-F238E27FC236}">
                    <a16:creationId xmlns:a16="http://schemas.microsoft.com/office/drawing/2014/main" id="{D5B73FAB-E353-A9F2-3255-53CD0C3E1466}"/>
                  </a:ext>
                </a:extLst>
              </p14:cNvPr>
              <p14:cNvContentPartPr/>
              <p14:nvPr/>
            </p14:nvContentPartPr>
            <p14:xfrm>
              <a:off x="1855615" y="6286385"/>
              <a:ext cx="50760" cy="347400"/>
            </p14:xfrm>
          </p:contentPart>
        </mc:Choice>
        <mc:Fallback xmlns="">
          <p:pic>
            <p:nvPicPr>
              <p:cNvPr id="373" name="잉크 372">
                <a:extLst>
                  <a:ext uri="{FF2B5EF4-FFF2-40B4-BE49-F238E27FC236}">
                    <a16:creationId xmlns:a16="http://schemas.microsoft.com/office/drawing/2014/main" id="{D5B73FAB-E353-A9F2-3255-53CD0C3E1466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849495" y="6280265"/>
                <a:ext cx="630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74" name="잉크 373">
                <a:extLst>
                  <a:ext uri="{FF2B5EF4-FFF2-40B4-BE49-F238E27FC236}">
                    <a16:creationId xmlns:a16="http://schemas.microsoft.com/office/drawing/2014/main" id="{504023BC-55EF-CCBF-A8E2-1E548253B882}"/>
                  </a:ext>
                </a:extLst>
              </p14:cNvPr>
              <p14:cNvContentPartPr/>
              <p14:nvPr/>
            </p14:nvContentPartPr>
            <p14:xfrm>
              <a:off x="1967935" y="6291065"/>
              <a:ext cx="54720" cy="292680"/>
            </p14:xfrm>
          </p:contentPart>
        </mc:Choice>
        <mc:Fallback xmlns="">
          <p:pic>
            <p:nvPicPr>
              <p:cNvPr id="374" name="잉크 373">
                <a:extLst>
                  <a:ext uri="{FF2B5EF4-FFF2-40B4-BE49-F238E27FC236}">
                    <a16:creationId xmlns:a16="http://schemas.microsoft.com/office/drawing/2014/main" id="{504023BC-55EF-CCBF-A8E2-1E548253B88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961815" y="6284945"/>
                <a:ext cx="669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375" name="잉크 374">
                <a:extLst>
                  <a:ext uri="{FF2B5EF4-FFF2-40B4-BE49-F238E27FC236}">
                    <a16:creationId xmlns:a16="http://schemas.microsoft.com/office/drawing/2014/main" id="{667BA963-C1C4-7B06-4EF9-F4BF4F5C116A}"/>
                  </a:ext>
                </a:extLst>
              </p14:cNvPr>
              <p14:cNvContentPartPr/>
              <p14:nvPr/>
            </p14:nvContentPartPr>
            <p14:xfrm>
              <a:off x="2067655" y="6390065"/>
              <a:ext cx="28080" cy="153360"/>
            </p14:xfrm>
          </p:contentPart>
        </mc:Choice>
        <mc:Fallback xmlns="">
          <p:pic>
            <p:nvPicPr>
              <p:cNvPr id="375" name="잉크 374">
                <a:extLst>
                  <a:ext uri="{FF2B5EF4-FFF2-40B4-BE49-F238E27FC236}">
                    <a16:creationId xmlns:a16="http://schemas.microsoft.com/office/drawing/2014/main" id="{667BA963-C1C4-7B06-4EF9-F4BF4F5C116A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2061535" y="6383945"/>
                <a:ext cx="403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76" name="잉크 375">
                <a:extLst>
                  <a:ext uri="{FF2B5EF4-FFF2-40B4-BE49-F238E27FC236}">
                    <a16:creationId xmlns:a16="http://schemas.microsoft.com/office/drawing/2014/main" id="{B6FC8FB8-2B63-4411-1818-5CA75F14CC03}"/>
                  </a:ext>
                </a:extLst>
              </p14:cNvPr>
              <p14:cNvContentPartPr/>
              <p14:nvPr/>
            </p14:nvContentPartPr>
            <p14:xfrm>
              <a:off x="2036335" y="6304025"/>
              <a:ext cx="35280" cy="360"/>
            </p14:xfrm>
          </p:contentPart>
        </mc:Choice>
        <mc:Fallback xmlns="">
          <p:pic>
            <p:nvPicPr>
              <p:cNvPr id="376" name="잉크 375">
                <a:extLst>
                  <a:ext uri="{FF2B5EF4-FFF2-40B4-BE49-F238E27FC236}">
                    <a16:creationId xmlns:a16="http://schemas.microsoft.com/office/drawing/2014/main" id="{B6FC8FB8-2B63-4411-1818-5CA75F14CC03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2030215" y="6297905"/>
                <a:ext cx="47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77" name="잉크 376">
                <a:extLst>
                  <a:ext uri="{FF2B5EF4-FFF2-40B4-BE49-F238E27FC236}">
                    <a16:creationId xmlns:a16="http://schemas.microsoft.com/office/drawing/2014/main" id="{6339BA4D-C2C4-4DB6-731E-296191B0B120}"/>
                  </a:ext>
                </a:extLst>
              </p14:cNvPr>
              <p14:cNvContentPartPr/>
              <p14:nvPr/>
            </p14:nvContentPartPr>
            <p14:xfrm>
              <a:off x="2144695" y="6364505"/>
              <a:ext cx="49320" cy="178920"/>
            </p14:xfrm>
          </p:contentPart>
        </mc:Choice>
        <mc:Fallback xmlns="">
          <p:pic>
            <p:nvPicPr>
              <p:cNvPr id="377" name="잉크 376">
                <a:extLst>
                  <a:ext uri="{FF2B5EF4-FFF2-40B4-BE49-F238E27FC236}">
                    <a16:creationId xmlns:a16="http://schemas.microsoft.com/office/drawing/2014/main" id="{6339BA4D-C2C4-4DB6-731E-296191B0B120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2138575" y="6358385"/>
                <a:ext cx="61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78" name="잉크 377">
                <a:extLst>
                  <a:ext uri="{FF2B5EF4-FFF2-40B4-BE49-F238E27FC236}">
                    <a16:creationId xmlns:a16="http://schemas.microsoft.com/office/drawing/2014/main" id="{20C0EA69-084D-8472-9840-35A4A44ADA3A}"/>
                  </a:ext>
                </a:extLst>
              </p14:cNvPr>
              <p14:cNvContentPartPr/>
              <p14:nvPr/>
            </p14:nvContentPartPr>
            <p14:xfrm>
              <a:off x="2224615" y="6294305"/>
              <a:ext cx="93600" cy="45000"/>
            </p14:xfrm>
          </p:contentPart>
        </mc:Choice>
        <mc:Fallback xmlns="">
          <p:pic>
            <p:nvPicPr>
              <p:cNvPr id="378" name="잉크 377">
                <a:extLst>
                  <a:ext uri="{FF2B5EF4-FFF2-40B4-BE49-F238E27FC236}">
                    <a16:creationId xmlns:a16="http://schemas.microsoft.com/office/drawing/2014/main" id="{20C0EA69-084D-8472-9840-35A4A44ADA3A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2218495" y="6288185"/>
                <a:ext cx="1058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79" name="잉크 378">
                <a:extLst>
                  <a:ext uri="{FF2B5EF4-FFF2-40B4-BE49-F238E27FC236}">
                    <a16:creationId xmlns:a16="http://schemas.microsoft.com/office/drawing/2014/main" id="{76DDF48D-9A90-4FEA-7CB1-6CC96974D317}"/>
                  </a:ext>
                </a:extLst>
              </p14:cNvPr>
              <p14:cNvContentPartPr/>
              <p14:nvPr/>
            </p14:nvContentPartPr>
            <p14:xfrm>
              <a:off x="2262055" y="6250385"/>
              <a:ext cx="122040" cy="227520"/>
            </p14:xfrm>
          </p:contentPart>
        </mc:Choice>
        <mc:Fallback xmlns="">
          <p:pic>
            <p:nvPicPr>
              <p:cNvPr id="379" name="잉크 378">
                <a:extLst>
                  <a:ext uri="{FF2B5EF4-FFF2-40B4-BE49-F238E27FC236}">
                    <a16:creationId xmlns:a16="http://schemas.microsoft.com/office/drawing/2014/main" id="{76DDF48D-9A90-4FEA-7CB1-6CC96974D317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2255935" y="6244265"/>
                <a:ext cx="1342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80" name="잉크 379">
                <a:extLst>
                  <a:ext uri="{FF2B5EF4-FFF2-40B4-BE49-F238E27FC236}">
                    <a16:creationId xmlns:a16="http://schemas.microsoft.com/office/drawing/2014/main" id="{003A9C6B-9D7F-4238-DC86-7900F0604DCB}"/>
                  </a:ext>
                </a:extLst>
              </p14:cNvPr>
              <p14:cNvContentPartPr/>
              <p14:nvPr/>
            </p14:nvContentPartPr>
            <p14:xfrm>
              <a:off x="2462575" y="6182705"/>
              <a:ext cx="42480" cy="341280"/>
            </p14:xfrm>
          </p:contentPart>
        </mc:Choice>
        <mc:Fallback xmlns="">
          <p:pic>
            <p:nvPicPr>
              <p:cNvPr id="380" name="잉크 379">
                <a:extLst>
                  <a:ext uri="{FF2B5EF4-FFF2-40B4-BE49-F238E27FC236}">
                    <a16:creationId xmlns:a16="http://schemas.microsoft.com/office/drawing/2014/main" id="{003A9C6B-9D7F-4238-DC86-7900F0604DCB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2456455" y="6176585"/>
                <a:ext cx="547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82" name="잉크 381">
                <a:extLst>
                  <a:ext uri="{FF2B5EF4-FFF2-40B4-BE49-F238E27FC236}">
                    <a16:creationId xmlns:a16="http://schemas.microsoft.com/office/drawing/2014/main" id="{81C478F5-069A-8C36-25AF-D738B95EE09C}"/>
                  </a:ext>
                </a:extLst>
              </p14:cNvPr>
              <p14:cNvContentPartPr/>
              <p14:nvPr/>
            </p14:nvContentPartPr>
            <p14:xfrm>
              <a:off x="2532055" y="6235265"/>
              <a:ext cx="388800" cy="305640"/>
            </p14:xfrm>
          </p:contentPart>
        </mc:Choice>
        <mc:Fallback xmlns="">
          <p:pic>
            <p:nvPicPr>
              <p:cNvPr id="382" name="잉크 381">
                <a:extLst>
                  <a:ext uri="{FF2B5EF4-FFF2-40B4-BE49-F238E27FC236}">
                    <a16:creationId xmlns:a16="http://schemas.microsoft.com/office/drawing/2014/main" id="{81C478F5-069A-8C36-25AF-D738B95EE09C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2525935" y="6229145"/>
                <a:ext cx="4010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83" name="잉크 382">
                <a:extLst>
                  <a:ext uri="{FF2B5EF4-FFF2-40B4-BE49-F238E27FC236}">
                    <a16:creationId xmlns:a16="http://schemas.microsoft.com/office/drawing/2014/main" id="{D43992B4-FD66-77CF-3A57-868E1FB8B5B2}"/>
                  </a:ext>
                </a:extLst>
              </p14:cNvPr>
              <p14:cNvContentPartPr/>
              <p14:nvPr/>
            </p14:nvContentPartPr>
            <p14:xfrm>
              <a:off x="2619895" y="6370625"/>
              <a:ext cx="28080" cy="100080"/>
            </p14:xfrm>
          </p:contentPart>
        </mc:Choice>
        <mc:Fallback xmlns="">
          <p:pic>
            <p:nvPicPr>
              <p:cNvPr id="383" name="잉크 382">
                <a:extLst>
                  <a:ext uri="{FF2B5EF4-FFF2-40B4-BE49-F238E27FC236}">
                    <a16:creationId xmlns:a16="http://schemas.microsoft.com/office/drawing/2014/main" id="{D43992B4-FD66-77CF-3A57-868E1FB8B5B2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2613775" y="6364505"/>
                <a:ext cx="403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84" name="잉크 383">
                <a:extLst>
                  <a:ext uri="{FF2B5EF4-FFF2-40B4-BE49-F238E27FC236}">
                    <a16:creationId xmlns:a16="http://schemas.microsoft.com/office/drawing/2014/main" id="{D0CC0D2C-DBAF-2E7D-1D63-00B296CD386B}"/>
                  </a:ext>
                </a:extLst>
              </p14:cNvPr>
              <p14:cNvContentPartPr/>
              <p14:nvPr/>
            </p14:nvContentPartPr>
            <p14:xfrm>
              <a:off x="2687935" y="6371345"/>
              <a:ext cx="66240" cy="96120"/>
            </p14:xfrm>
          </p:contentPart>
        </mc:Choice>
        <mc:Fallback xmlns="">
          <p:pic>
            <p:nvPicPr>
              <p:cNvPr id="384" name="잉크 383">
                <a:extLst>
                  <a:ext uri="{FF2B5EF4-FFF2-40B4-BE49-F238E27FC236}">
                    <a16:creationId xmlns:a16="http://schemas.microsoft.com/office/drawing/2014/main" id="{D0CC0D2C-DBAF-2E7D-1D63-00B296CD386B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2681815" y="6365225"/>
                <a:ext cx="784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85" name="잉크 384">
                <a:extLst>
                  <a:ext uri="{FF2B5EF4-FFF2-40B4-BE49-F238E27FC236}">
                    <a16:creationId xmlns:a16="http://schemas.microsoft.com/office/drawing/2014/main" id="{7047B73B-58AD-05CA-364D-AF7581517BF4}"/>
                  </a:ext>
                </a:extLst>
              </p14:cNvPr>
              <p14:cNvContentPartPr/>
              <p14:nvPr/>
            </p14:nvContentPartPr>
            <p14:xfrm>
              <a:off x="2775055" y="6345785"/>
              <a:ext cx="102960" cy="82800"/>
            </p14:xfrm>
          </p:contentPart>
        </mc:Choice>
        <mc:Fallback xmlns="">
          <p:pic>
            <p:nvPicPr>
              <p:cNvPr id="385" name="잉크 384">
                <a:extLst>
                  <a:ext uri="{FF2B5EF4-FFF2-40B4-BE49-F238E27FC236}">
                    <a16:creationId xmlns:a16="http://schemas.microsoft.com/office/drawing/2014/main" id="{7047B73B-58AD-05CA-364D-AF7581517BF4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2768935" y="6339665"/>
                <a:ext cx="115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86" name="잉크 385">
                <a:extLst>
                  <a:ext uri="{FF2B5EF4-FFF2-40B4-BE49-F238E27FC236}">
                    <a16:creationId xmlns:a16="http://schemas.microsoft.com/office/drawing/2014/main" id="{860F10E5-A127-9D3E-1182-8D317D36C447}"/>
                  </a:ext>
                </a:extLst>
              </p14:cNvPr>
              <p14:cNvContentPartPr/>
              <p14:nvPr/>
            </p14:nvContentPartPr>
            <p14:xfrm>
              <a:off x="3003655" y="6193865"/>
              <a:ext cx="57600" cy="360360"/>
            </p14:xfrm>
          </p:contentPart>
        </mc:Choice>
        <mc:Fallback xmlns="">
          <p:pic>
            <p:nvPicPr>
              <p:cNvPr id="386" name="잉크 385">
                <a:extLst>
                  <a:ext uri="{FF2B5EF4-FFF2-40B4-BE49-F238E27FC236}">
                    <a16:creationId xmlns:a16="http://schemas.microsoft.com/office/drawing/2014/main" id="{860F10E5-A127-9D3E-1182-8D317D36C447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2997535" y="6187745"/>
                <a:ext cx="698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88" name="잉크 387">
                <a:extLst>
                  <a:ext uri="{FF2B5EF4-FFF2-40B4-BE49-F238E27FC236}">
                    <a16:creationId xmlns:a16="http://schemas.microsoft.com/office/drawing/2014/main" id="{E94DCE4C-1F98-01F0-AC96-C0F65B688FF2}"/>
                  </a:ext>
                </a:extLst>
              </p14:cNvPr>
              <p14:cNvContentPartPr/>
              <p14:nvPr/>
            </p14:nvContentPartPr>
            <p14:xfrm>
              <a:off x="2656255" y="6612905"/>
              <a:ext cx="56880" cy="112680"/>
            </p14:xfrm>
          </p:contentPart>
        </mc:Choice>
        <mc:Fallback xmlns="">
          <p:pic>
            <p:nvPicPr>
              <p:cNvPr id="388" name="잉크 387">
                <a:extLst>
                  <a:ext uri="{FF2B5EF4-FFF2-40B4-BE49-F238E27FC236}">
                    <a16:creationId xmlns:a16="http://schemas.microsoft.com/office/drawing/2014/main" id="{E94DCE4C-1F98-01F0-AC96-C0F65B688FF2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2650135" y="6606785"/>
                <a:ext cx="69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89" name="잉크 388">
                <a:extLst>
                  <a:ext uri="{FF2B5EF4-FFF2-40B4-BE49-F238E27FC236}">
                    <a16:creationId xmlns:a16="http://schemas.microsoft.com/office/drawing/2014/main" id="{E77A8DE7-8264-840B-17A6-D516F02649C0}"/>
                  </a:ext>
                </a:extLst>
              </p14:cNvPr>
              <p14:cNvContentPartPr/>
              <p14:nvPr/>
            </p14:nvContentPartPr>
            <p14:xfrm>
              <a:off x="2796655" y="6631985"/>
              <a:ext cx="93600" cy="152640"/>
            </p14:xfrm>
          </p:contentPart>
        </mc:Choice>
        <mc:Fallback xmlns="">
          <p:pic>
            <p:nvPicPr>
              <p:cNvPr id="389" name="잉크 388">
                <a:extLst>
                  <a:ext uri="{FF2B5EF4-FFF2-40B4-BE49-F238E27FC236}">
                    <a16:creationId xmlns:a16="http://schemas.microsoft.com/office/drawing/2014/main" id="{E77A8DE7-8264-840B-17A6-D516F02649C0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2790535" y="6625865"/>
                <a:ext cx="105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90" name="잉크 389">
                <a:extLst>
                  <a:ext uri="{FF2B5EF4-FFF2-40B4-BE49-F238E27FC236}">
                    <a16:creationId xmlns:a16="http://schemas.microsoft.com/office/drawing/2014/main" id="{59C5E34B-D4DA-8C83-2047-3E4FAFC9855D}"/>
                  </a:ext>
                </a:extLst>
              </p14:cNvPr>
              <p14:cNvContentPartPr/>
              <p14:nvPr/>
            </p14:nvContentPartPr>
            <p14:xfrm>
              <a:off x="2913655" y="6674465"/>
              <a:ext cx="110520" cy="88200"/>
            </p14:xfrm>
          </p:contentPart>
        </mc:Choice>
        <mc:Fallback xmlns="">
          <p:pic>
            <p:nvPicPr>
              <p:cNvPr id="390" name="잉크 389">
                <a:extLst>
                  <a:ext uri="{FF2B5EF4-FFF2-40B4-BE49-F238E27FC236}">
                    <a16:creationId xmlns:a16="http://schemas.microsoft.com/office/drawing/2014/main" id="{59C5E34B-D4DA-8C83-2047-3E4FAFC9855D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2907535" y="6668345"/>
                <a:ext cx="1227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91" name="잉크 390">
                <a:extLst>
                  <a:ext uri="{FF2B5EF4-FFF2-40B4-BE49-F238E27FC236}">
                    <a16:creationId xmlns:a16="http://schemas.microsoft.com/office/drawing/2014/main" id="{6A6B7C42-5D27-377F-E2D9-9AABF2374C28}"/>
                  </a:ext>
                </a:extLst>
              </p14:cNvPr>
              <p14:cNvContentPartPr/>
              <p14:nvPr/>
            </p14:nvContentPartPr>
            <p14:xfrm>
              <a:off x="3031375" y="6665825"/>
              <a:ext cx="63360" cy="69480"/>
            </p14:xfrm>
          </p:contentPart>
        </mc:Choice>
        <mc:Fallback xmlns="">
          <p:pic>
            <p:nvPicPr>
              <p:cNvPr id="391" name="잉크 390">
                <a:extLst>
                  <a:ext uri="{FF2B5EF4-FFF2-40B4-BE49-F238E27FC236}">
                    <a16:creationId xmlns:a16="http://schemas.microsoft.com/office/drawing/2014/main" id="{6A6B7C42-5D27-377F-E2D9-9AABF2374C28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025255" y="6659705"/>
                <a:ext cx="75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392" name="잉크 391">
                <a:extLst>
                  <a:ext uri="{FF2B5EF4-FFF2-40B4-BE49-F238E27FC236}">
                    <a16:creationId xmlns:a16="http://schemas.microsoft.com/office/drawing/2014/main" id="{34CC9C49-5D2E-3A3C-6EF6-EBBE43AF7384}"/>
                  </a:ext>
                </a:extLst>
              </p14:cNvPr>
              <p14:cNvContentPartPr/>
              <p14:nvPr/>
            </p14:nvContentPartPr>
            <p14:xfrm>
              <a:off x="2909695" y="6774545"/>
              <a:ext cx="226440" cy="60120"/>
            </p14:xfrm>
          </p:contentPart>
        </mc:Choice>
        <mc:Fallback xmlns="">
          <p:pic>
            <p:nvPicPr>
              <p:cNvPr id="392" name="잉크 391">
                <a:extLst>
                  <a:ext uri="{FF2B5EF4-FFF2-40B4-BE49-F238E27FC236}">
                    <a16:creationId xmlns:a16="http://schemas.microsoft.com/office/drawing/2014/main" id="{34CC9C49-5D2E-3A3C-6EF6-EBBE43AF7384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2903575" y="6768425"/>
                <a:ext cx="238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394" name="잉크 393">
                <a:extLst>
                  <a:ext uri="{FF2B5EF4-FFF2-40B4-BE49-F238E27FC236}">
                    <a16:creationId xmlns:a16="http://schemas.microsoft.com/office/drawing/2014/main" id="{DBF02C67-2566-DC0F-216A-EC866D01B1D2}"/>
                  </a:ext>
                </a:extLst>
              </p14:cNvPr>
              <p14:cNvContentPartPr/>
              <p14:nvPr/>
            </p14:nvContentPartPr>
            <p14:xfrm>
              <a:off x="2910415" y="6175865"/>
              <a:ext cx="591120" cy="366480"/>
            </p14:xfrm>
          </p:contentPart>
        </mc:Choice>
        <mc:Fallback xmlns="">
          <p:pic>
            <p:nvPicPr>
              <p:cNvPr id="394" name="잉크 393">
                <a:extLst>
                  <a:ext uri="{FF2B5EF4-FFF2-40B4-BE49-F238E27FC236}">
                    <a16:creationId xmlns:a16="http://schemas.microsoft.com/office/drawing/2014/main" id="{DBF02C67-2566-DC0F-216A-EC866D01B1D2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2904295" y="6169745"/>
                <a:ext cx="6033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395" name="잉크 394">
                <a:extLst>
                  <a:ext uri="{FF2B5EF4-FFF2-40B4-BE49-F238E27FC236}">
                    <a16:creationId xmlns:a16="http://schemas.microsoft.com/office/drawing/2014/main" id="{B7AE160B-7DB1-17CF-D130-D05489F289FF}"/>
                  </a:ext>
                </a:extLst>
              </p14:cNvPr>
              <p14:cNvContentPartPr/>
              <p14:nvPr/>
            </p14:nvContentPartPr>
            <p14:xfrm>
              <a:off x="3345655" y="6346865"/>
              <a:ext cx="419760" cy="21960"/>
            </p14:xfrm>
          </p:contentPart>
        </mc:Choice>
        <mc:Fallback xmlns="">
          <p:pic>
            <p:nvPicPr>
              <p:cNvPr id="395" name="잉크 394">
                <a:extLst>
                  <a:ext uri="{FF2B5EF4-FFF2-40B4-BE49-F238E27FC236}">
                    <a16:creationId xmlns:a16="http://schemas.microsoft.com/office/drawing/2014/main" id="{B7AE160B-7DB1-17CF-D130-D05489F289FF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3339535" y="6340745"/>
                <a:ext cx="432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96" name="잉크 395">
                <a:extLst>
                  <a:ext uri="{FF2B5EF4-FFF2-40B4-BE49-F238E27FC236}">
                    <a16:creationId xmlns:a16="http://schemas.microsoft.com/office/drawing/2014/main" id="{FA5C11DF-0992-D17D-4EAE-A8392654DF5A}"/>
                  </a:ext>
                </a:extLst>
              </p14:cNvPr>
              <p14:cNvContentPartPr/>
              <p14:nvPr/>
            </p14:nvContentPartPr>
            <p14:xfrm>
              <a:off x="3305335" y="6272705"/>
              <a:ext cx="250200" cy="193680"/>
            </p14:xfrm>
          </p:contentPart>
        </mc:Choice>
        <mc:Fallback xmlns="">
          <p:pic>
            <p:nvPicPr>
              <p:cNvPr id="396" name="잉크 395">
                <a:extLst>
                  <a:ext uri="{FF2B5EF4-FFF2-40B4-BE49-F238E27FC236}">
                    <a16:creationId xmlns:a16="http://schemas.microsoft.com/office/drawing/2014/main" id="{FA5C11DF-0992-D17D-4EAE-A8392654DF5A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3299215" y="6266585"/>
                <a:ext cx="2624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397" name="잉크 396">
                <a:extLst>
                  <a:ext uri="{FF2B5EF4-FFF2-40B4-BE49-F238E27FC236}">
                    <a16:creationId xmlns:a16="http://schemas.microsoft.com/office/drawing/2014/main" id="{C0C20E1A-157E-7ABC-D842-9DFD20AE5DF2}"/>
                  </a:ext>
                </a:extLst>
              </p14:cNvPr>
              <p14:cNvContentPartPr/>
              <p14:nvPr/>
            </p14:nvContentPartPr>
            <p14:xfrm>
              <a:off x="3900055" y="6346865"/>
              <a:ext cx="130320" cy="41040"/>
            </p14:xfrm>
          </p:contentPart>
        </mc:Choice>
        <mc:Fallback xmlns="">
          <p:pic>
            <p:nvPicPr>
              <p:cNvPr id="397" name="잉크 396">
                <a:extLst>
                  <a:ext uri="{FF2B5EF4-FFF2-40B4-BE49-F238E27FC236}">
                    <a16:creationId xmlns:a16="http://schemas.microsoft.com/office/drawing/2014/main" id="{C0C20E1A-157E-7ABC-D842-9DFD20AE5DF2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3893935" y="6340745"/>
                <a:ext cx="142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398" name="잉크 397">
                <a:extLst>
                  <a:ext uri="{FF2B5EF4-FFF2-40B4-BE49-F238E27FC236}">
                    <a16:creationId xmlns:a16="http://schemas.microsoft.com/office/drawing/2014/main" id="{E5B25CAD-7472-5455-026C-8777E1704840}"/>
                  </a:ext>
                </a:extLst>
              </p14:cNvPr>
              <p14:cNvContentPartPr/>
              <p14:nvPr/>
            </p14:nvContentPartPr>
            <p14:xfrm>
              <a:off x="3958735" y="6392225"/>
              <a:ext cx="25200" cy="133560"/>
            </p14:xfrm>
          </p:contentPart>
        </mc:Choice>
        <mc:Fallback xmlns="">
          <p:pic>
            <p:nvPicPr>
              <p:cNvPr id="398" name="잉크 397">
                <a:extLst>
                  <a:ext uri="{FF2B5EF4-FFF2-40B4-BE49-F238E27FC236}">
                    <a16:creationId xmlns:a16="http://schemas.microsoft.com/office/drawing/2014/main" id="{E5B25CAD-7472-5455-026C-8777E1704840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3952615" y="6386105"/>
                <a:ext cx="374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399" name="잉크 398">
                <a:extLst>
                  <a:ext uri="{FF2B5EF4-FFF2-40B4-BE49-F238E27FC236}">
                    <a16:creationId xmlns:a16="http://schemas.microsoft.com/office/drawing/2014/main" id="{B6BE0A03-7593-A37C-77F8-BDF6BCCB823D}"/>
                  </a:ext>
                </a:extLst>
              </p14:cNvPr>
              <p14:cNvContentPartPr/>
              <p14:nvPr/>
            </p14:nvContentPartPr>
            <p14:xfrm>
              <a:off x="3987895" y="6397985"/>
              <a:ext cx="125280" cy="178200"/>
            </p14:xfrm>
          </p:contentPart>
        </mc:Choice>
        <mc:Fallback xmlns="">
          <p:pic>
            <p:nvPicPr>
              <p:cNvPr id="399" name="잉크 398">
                <a:extLst>
                  <a:ext uri="{FF2B5EF4-FFF2-40B4-BE49-F238E27FC236}">
                    <a16:creationId xmlns:a16="http://schemas.microsoft.com/office/drawing/2014/main" id="{B6BE0A03-7593-A37C-77F8-BDF6BCCB823D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3981775" y="6391865"/>
                <a:ext cx="137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400" name="잉크 399">
                <a:extLst>
                  <a:ext uri="{FF2B5EF4-FFF2-40B4-BE49-F238E27FC236}">
                    <a16:creationId xmlns:a16="http://schemas.microsoft.com/office/drawing/2014/main" id="{BEB785B5-C5A3-36D1-3330-C7625C1A84EC}"/>
                  </a:ext>
                </a:extLst>
              </p14:cNvPr>
              <p14:cNvContentPartPr/>
              <p14:nvPr/>
            </p14:nvContentPartPr>
            <p14:xfrm>
              <a:off x="4083295" y="6362705"/>
              <a:ext cx="144360" cy="149400"/>
            </p14:xfrm>
          </p:contentPart>
        </mc:Choice>
        <mc:Fallback xmlns="">
          <p:pic>
            <p:nvPicPr>
              <p:cNvPr id="400" name="잉크 399">
                <a:extLst>
                  <a:ext uri="{FF2B5EF4-FFF2-40B4-BE49-F238E27FC236}">
                    <a16:creationId xmlns:a16="http://schemas.microsoft.com/office/drawing/2014/main" id="{BEB785B5-C5A3-36D1-3330-C7625C1A84EC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077175" y="6356585"/>
                <a:ext cx="156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401" name="잉크 400">
                <a:extLst>
                  <a:ext uri="{FF2B5EF4-FFF2-40B4-BE49-F238E27FC236}">
                    <a16:creationId xmlns:a16="http://schemas.microsoft.com/office/drawing/2014/main" id="{1FE495C6-565C-A2D1-C42C-6E47045669FB}"/>
                  </a:ext>
                </a:extLst>
              </p14:cNvPr>
              <p14:cNvContentPartPr/>
              <p14:nvPr/>
            </p14:nvContentPartPr>
            <p14:xfrm>
              <a:off x="4220095" y="6385745"/>
              <a:ext cx="75240" cy="116280"/>
            </p14:xfrm>
          </p:contentPart>
        </mc:Choice>
        <mc:Fallback xmlns="">
          <p:pic>
            <p:nvPicPr>
              <p:cNvPr id="401" name="잉크 400">
                <a:extLst>
                  <a:ext uri="{FF2B5EF4-FFF2-40B4-BE49-F238E27FC236}">
                    <a16:creationId xmlns:a16="http://schemas.microsoft.com/office/drawing/2014/main" id="{1FE495C6-565C-A2D1-C42C-6E47045669FB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4213975" y="6379625"/>
                <a:ext cx="874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402" name="잉크 401">
                <a:extLst>
                  <a:ext uri="{FF2B5EF4-FFF2-40B4-BE49-F238E27FC236}">
                    <a16:creationId xmlns:a16="http://schemas.microsoft.com/office/drawing/2014/main" id="{DB9DC381-029C-F27C-1BB9-22DF77CFD3B9}"/>
                  </a:ext>
                </a:extLst>
              </p14:cNvPr>
              <p14:cNvContentPartPr/>
              <p14:nvPr/>
            </p14:nvContentPartPr>
            <p14:xfrm>
              <a:off x="4329535" y="6319145"/>
              <a:ext cx="115200" cy="221760"/>
            </p14:xfrm>
          </p:contentPart>
        </mc:Choice>
        <mc:Fallback xmlns="">
          <p:pic>
            <p:nvPicPr>
              <p:cNvPr id="402" name="잉크 401">
                <a:extLst>
                  <a:ext uri="{FF2B5EF4-FFF2-40B4-BE49-F238E27FC236}">
                    <a16:creationId xmlns:a16="http://schemas.microsoft.com/office/drawing/2014/main" id="{DB9DC381-029C-F27C-1BB9-22DF77CFD3B9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4323415" y="6313025"/>
                <a:ext cx="1274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403" name="잉크 402">
                <a:extLst>
                  <a:ext uri="{FF2B5EF4-FFF2-40B4-BE49-F238E27FC236}">
                    <a16:creationId xmlns:a16="http://schemas.microsoft.com/office/drawing/2014/main" id="{14DB1C90-0C5C-BD21-D7C3-C68115065D74}"/>
                  </a:ext>
                </a:extLst>
              </p14:cNvPr>
              <p14:cNvContentPartPr/>
              <p14:nvPr/>
            </p14:nvContentPartPr>
            <p14:xfrm>
              <a:off x="4448695" y="6346145"/>
              <a:ext cx="111960" cy="184320"/>
            </p14:xfrm>
          </p:contentPart>
        </mc:Choice>
        <mc:Fallback xmlns="">
          <p:pic>
            <p:nvPicPr>
              <p:cNvPr id="403" name="잉크 402">
                <a:extLst>
                  <a:ext uri="{FF2B5EF4-FFF2-40B4-BE49-F238E27FC236}">
                    <a16:creationId xmlns:a16="http://schemas.microsoft.com/office/drawing/2014/main" id="{14DB1C90-0C5C-BD21-D7C3-C68115065D74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4442575" y="6340025"/>
                <a:ext cx="124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404" name="잉크 403">
                <a:extLst>
                  <a:ext uri="{FF2B5EF4-FFF2-40B4-BE49-F238E27FC236}">
                    <a16:creationId xmlns:a16="http://schemas.microsoft.com/office/drawing/2014/main" id="{DCFA650D-56FE-10DE-1415-B40CF2EF01AF}"/>
                  </a:ext>
                </a:extLst>
              </p14:cNvPr>
              <p14:cNvContentPartPr/>
              <p14:nvPr/>
            </p14:nvContentPartPr>
            <p14:xfrm>
              <a:off x="4606735" y="6333905"/>
              <a:ext cx="85320" cy="168840"/>
            </p14:xfrm>
          </p:contentPart>
        </mc:Choice>
        <mc:Fallback xmlns="">
          <p:pic>
            <p:nvPicPr>
              <p:cNvPr id="404" name="잉크 403">
                <a:extLst>
                  <a:ext uri="{FF2B5EF4-FFF2-40B4-BE49-F238E27FC236}">
                    <a16:creationId xmlns:a16="http://schemas.microsoft.com/office/drawing/2014/main" id="{DCFA650D-56FE-10DE-1415-B40CF2EF01AF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4600615" y="6327785"/>
                <a:ext cx="975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05" name="잉크 404">
                <a:extLst>
                  <a:ext uri="{FF2B5EF4-FFF2-40B4-BE49-F238E27FC236}">
                    <a16:creationId xmlns:a16="http://schemas.microsoft.com/office/drawing/2014/main" id="{A65AA86F-C780-B69B-564E-F753C5205BDD}"/>
                  </a:ext>
                </a:extLst>
              </p14:cNvPr>
              <p14:cNvContentPartPr/>
              <p14:nvPr/>
            </p14:nvContentPartPr>
            <p14:xfrm>
              <a:off x="4616095" y="6313745"/>
              <a:ext cx="203400" cy="207720"/>
            </p14:xfrm>
          </p:contentPart>
        </mc:Choice>
        <mc:Fallback xmlns="">
          <p:pic>
            <p:nvPicPr>
              <p:cNvPr id="405" name="잉크 404">
                <a:extLst>
                  <a:ext uri="{FF2B5EF4-FFF2-40B4-BE49-F238E27FC236}">
                    <a16:creationId xmlns:a16="http://schemas.microsoft.com/office/drawing/2014/main" id="{A65AA86F-C780-B69B-564E-F753C5205BDD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4609975" y="6307625"/>
                <a:ext cx="2156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406" name="잉크 405">
                <a:extLst>
                  <a:ext uri="{FF2B5EF4-FFF2-40B4-BE49-F238E27FC236}">
                    <a16:creationId xmlns:a16="http://schemas.microsoft.com/office/drawing/2014/main" id="{992D1E0C-FB61-D5FF-260B-C959034747B8}"/>
                  </a:ext>
                </a:extLst>
              </p14:cNvPr>
              <p14:cNvContentPartPr/>
              <p14:nvPr/>
            </p14:nvContentPartPr>
            <p14:xfrm>
              <a:off x="4729135" y="6526865"/>
              <a:ext cx="82440" cy="48240"/>
            </p14:xfrm>
          </p:contentPart>
        </mc:Choice>
        <mc:Fallback xmlns="">
          <p:pic>
            <p:nvPicPr>
              <p:cNvPr id="406" name="잉크 405">
                <a:extLst>
                  <a:ext uri="{FF2B5EF4-FFF2-40B4-BE49-F238E27FC236}">
                    <a16:creationId xmlns:a16="http://schemas.microsoft.com/office/drawing/2014/main" id="{992D1E0C-FB61-D5FF-260B-C959034747B8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4723015" y="6520745"/>
                <a:ext cx="94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407" name="잉크 406">
                <a:extLst>
                  <a:ext uri="{FF2B5EF4-FFF2-40B4-BE49-F238E27FC236}">
                    <a16:creationId xmlns:a16="http://schemas.microsoft.com/office/drawing/2014/main" id="{659C3A68-D32D-0761-F04C-9B89F4DDD019}"/>
                  </a:ext>
                </a:extLst>
              </p14:cNvPr>
              <p14:cNvContentPartPr/>
              <p14:nvPr/>
            </p14:nvContentPartPr>
            <p14:xfrm>
              <a:off x="4828135" y="6256865"/>
              <a:ext cx="280440" cy="286560"/>
            </p14:xfrm>
          </p:contentPart>
        </mc:Choice>
        <mc:Fallback xmlns="">
          <p:pic>
            <p:nvPicPr>
              <p:cNvPr id="407" name="잉크 406">
                <a:extLst>
                  <a:ext uri="{FF2B5EF4-FFF2-40B4-BE49-F238E27FC236}">
                    <a16:creationId xmlns:a16="http://schemas.microsoft.com/office/drawing/2014/main" id="{659C3A68-D32D-0761-F04C-9B89F4DDD019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4822015" y="6250745"/>
                <a:ext cx="292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408" name="잉크 407">
                <a:extLst>
                  <a:ext uri="{FF2B5EF4-FFF2-40B4-BE49-F238E27FC236}">
                    <a16:creationId xmlns:a16="http://schemas.microsoft.com/office/drawing/2014/main" id="{2609A570-11C9-F278-816F-932AF4A81681}"/>
                  </a:ext>
                </a:extLst>
              </p14:cNvPr>
              <p14:cNvContentPartPr/>
              <p14:nvPr/>
            </p14:nvContentPartPr>
            <p14:xfrm>
              <a:off x="5252935" y="6472865"/>
              <a:ext cx="360" cy="360"/>
            </p14:xfrm>
          </p:contentPart>
        </mc:Choice>
        <mc:Fallback xmlns="">
          <p:pic>
            <p:nvPicPr>
              <p:cNvPr id="408" name="잉크 407">
                <a:extLst>
                  <a:ext uri="{FF2B5EF4-FFF2-40B4-BE49-F238E27FC236}">
                    <a16:creationId xmlns:a16="http://schemas.microsoft.com/office/drawing/2014/main" id="{2609A570-11C9-F278-816F-932AF4A816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6815" y="646674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410" name="잉크 409">
                <a:extLst>
                  <a:ext uri="{FF2B5EF4-FFF2-40B4-BE49-F238E27FC236}">
                    <a16:creationId xmlns:a16="http://schemas.microsoft.com/office/drawing/2014/main" id="{91DA0387-B74E-F3FF-6604-2456682AEF1D}"/>
                  </a:ext>
                </a:extLst>
              </p14:cNvPr>
              <p14:cNvContentPartPr/>
              <p14:nvPr/>
            </p14:nvContentPartPr>
            <p14:xfrm>
              <a:off x="1368175" y="5710385"/>
              <a:ext cx="1206000" cy="259200"/>
            </p14:xfrm>
          </p:contentPart>
        </mc:Choice>
        <mc:Fallback xmlns="">
          <p:pic>
            <p:nvPicPr>
              <p:cNvPr id="410" name="잉크 409">
                <a:extLst>
                  <a:ext uri="{FF2B5EF4-FFF2-40B4-BE49-F238E27FC236}">
                    <a16:creationId xmlns:a16="http://schemas.microsoft.com/office/drawing/2014/main" id="{91DA0387-B74E-F3FF-6604-2456682AEF1D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1362055" y="5704265"/>
                <a:ext cx="12182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F823CA3F-0F18-002A-43F3-D3B00B74D94A}"/>
                  </a:ext>
                </a:extLst>
              </p14:cNvPr>
              <p14:cNvContentPartPr/>
              <p14:nvPr/>
            </p14:nvContentPartPr>
            <p14:xfrm>
              <a:off x="623695" y="1364105"/>
              <a:ext cx="233280" cy="328824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F823CA3F-0F18-002A-43F3-D3B00B74D94A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617575" y="1357985"/>
                <a:ext cx="245520" cy="33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2CAA663B-6AFE-2206-9F65-745D7A56E1C0}"/>
                  </a:ext>
                </a:extLst>
              </p14:cNvPr>
              <p14:cNvContentPartPr/>
              <p14:nvPr/>
            </p14:nvContentPartPr>
            <p14:xfrm>
              <a:off x="837535" y="4704905"/>
              <a:ext cx="8280" cy="273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2CAA663B-6AFE-2206-9F65-745D7A56E1C0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831415" y="4698785"/>
                <a:ext cx="20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9C717237-0D1D-1EF6-B152-592D652C3438}"/>
                  </a:ext>
                </a:extLst>
              </p14:cNvPr>
              <p14:cNvContentPartPr/>
              <p14:nvPr/>
            </p14:nvContentPartPr>
            <p14:xfrm>
              <a:off x="127615" y="1882145"/>
              <a:ext cx="547560" cy="626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9C717237-0D1D-1EF6-B152-592D652C3438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121495" y="1876025"/>
                <a:ext cx="5598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54539DA8-771C-6E84-3DBA-6FB9B3F0D3AC}"/>
                  </a:ext>
                </a:extLst>
              </p14:cNvPr>
              <p14:cNvContentPartPr/>
              <p14:nvPr/>
            </p14:nvContentPartPr>
            <p14:xfrm>
              <a:off x="107095" y="1624025"/>
              <a:ext cx="85680" cy="1911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54539DA8-771C-6E84-3DBA-6FB9B3F0D3AC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100975" y="1617905"/>
                <a:ext cx="97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5A5A6E92-E4BB-A660-1181-11128AA135A2}"/>
                  </a:ext>
                </a:extLst>
              </p14:cNvPr>
              <p14:cNvContentPartPr/>
              <p14:nvPr/>
            </p14:nvContentPartPr>
            <p14:xfrm>
              <a:off x="201055" y="1705385"/>
              <a:ext cx="45720" cy="2736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5A5A6E92-E4BB-A660-1181-11128AA135A2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194935" y="1699265"/>
                <a:ext cx="57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E7E7C46A-0EF3-33F7-2394-39CBD4DCD629}"/>
                  </a:ext>
                </a:extLst>
              </p14:cNvPr>
              <p14:cNvContentPartPr/>
              <p14:nvPr/>
            </p14:nvContentPartPr>
            <p14:xfrm>
              <a:off x="271975" y="1603145"/>
              <a:ext cx="64080" cy="12312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E7E7C46A-0EF3-33F7-2394-39CBD4DCD629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65855" y="1597025"/>
                <a:ext cx="763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AAA5820E-88E6-9AA3-C1BF-51340EFA3F45}"/>
                  </a:ext>
                </a:extLst>
              </p14:cNvPr>
              <p14:cNvContentPartPr/>
              <p14:nvPr/>
            </p14:nvContentPartPr>
            <p14:xfrm>
              <a:off x="215095" y="1765865"/>
              <a:ext cx="98280" cy="6948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AAA5820E-88E6-9AA3-C1BF-51340EFA3F45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208975" y="1759745"/>
                <a:ext cx="110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3F537EA-1CDF-A7B8-0ED1-0A5EBE6CA4A6}"/>
                  </a:ext>
                </a:extLst>
              </p14:cNvPr>
              <p14:cNvContentPartPr/>
              <p14:nvPr/>
            </p14:nvContentPartPr>
            <p14:xfrm>
              <a:off x="369175" y="1535465"/>
              <a:ext cx="142200" cy="218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3F537EA-1CDF-A7B8-0ED1-0A5EBE6CA4A6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363055" y="1529345"/>
                <a:ext cx="1544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F695EBE8-D8C6-EE43-4FAA-660133CF1EE7}"/>
                  </a:ext>
                </a:extLst>
              </p14:cNvPr>
              <p14:cNvContentPartPr/>
              <p14:nvPr/>
            </p14:nvContentPartPr>
            <p14:xfrm>
              <a:off x="418495" y="1696025"/>
              <a:ext cx="115920" cy="12348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F695EBE8-D8C6-EE43-4FAA-660133CF1EE7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412375" y="1689905"/>
                <a:ext cx="128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B0C6D7BA-F3EA-597C-7820-CB52BBEAB5EA}"/>
                  </a:ext>
                </a:extLst>
              </p14:cNvPr>
              <p14:cNvContentPartPr/>
              <p14:nvPr/>
            </p14:nvContentPartPr>
            <p14:xfrm>
              <a:off x="615055" y="1772345"/>
              <a:ext cx="29160" cy="972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B0C6D7BA-F3EA-597C-7820-CB52BBEAB5E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608935" y="1766225"/>
                <a:ext cx="41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056024F6-75BA-A488-769A-794E770344C8}"/>
                  </a:ext>
                </a:extLst>
              </p14:cNvPr>
              <p14:cNvContentPartPr/>
              <p14:nvPr/>
            </p14:nvContentPartPr>
            <p14:xfrm>
              <a:off x="170815" y="2212625"/>
              <a:ext cx="95040" cy="8100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056024F6-75BA-A488-769A-794E770344C8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64695" y="2206505"/>
                <a:ext cx="1072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79F0A83F-8991-03D7-D51D-6A1DD80588ED}"/>
                  </a:ext>
                </a:extLst>
              </p14:cNvPr>
              <p14:cNvContentPartPr/>
              <p14:nvPr/>
            </p14:nvContentPartPr>
            <p14:xfrm>
              <a:off x="199975" y="2298665"/>
              <a:ext cx="167760" cy="6588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79F0A83F-8991-03D7-D51D-6A1DD80588ED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193855" y="2292545"/>
                <a:ext cx="180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7BE448DB-3D1A-3DB5-1DCF-ACBF93659617}"/>
                  </a:ext>
                </a:extLst>
              </p14:cNvPr>
              <p14:cNvContentPartPr/>
              <p14:nvPr/>
            </p14:nvContentPartPr>
            <p14:xfrm>
              <a:off x="275935" y="2333945"/>
              <a:ext cx="95760" cy="9612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7BE448DB-3D1A-3DB5-1DCF-ACBF93659617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69815" y="2327825"/>
                <a:ext cx="108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007A1C06-6C95-EADC-10E8-6F74E2D8942C}"/>
                  </a:ext>
                </a:extLst>
              </p14:cNvPr>
              <p14:cNvContentPartPr/>
              <p14:nvPr/>
            </p14:nvContentPartPr>
            <p14:xfrm>
              <a:off x="364135" y="2130905"/>
              <a:ext cx="141840" cy="20844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007A1C06-6C95-EADC-10E8-6F74E2D8942C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358015" y="2124785"/>
                <a:ext cx="154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1D7A7E28-8F32-DC3E-2814-A4D38A1307CD}"/>
                  </a:ext>
                </a:extLst>
              </p14:cNvPr>
              <p14:cNvContentPartPr/>
              <p14:nvPr/>
            </p14:nvContentPartPr>
            <p14:xfrm>
              <a:off x="448015" y="2368865"/>
              <a:ext cx="159840" cy="12204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1D7A7E28-8F32-DC3E-2814-A4D38A1307CD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441895" y="2362745"/>
                <a:ext cx="1720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510E5D34-C08E-9B7B-80DE-16D432814732}"/>
                  </a:ext>
                </a:extLst>
              </p14:cNvPr>
              <p14:cNvContentPartPr/>
              <p14:nvPr/>
            </p14:nvContentPartPr>
            <p14:xfrm>
              <a:off x="886135" y="2171945"/>
              <a:ext cx="77760" cy="20340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510E5D34-C08E-9B7B-80DE-16D432814732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880015" y="2165825"/>
                <a:ext cx="90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99B3A82B-EBC7-EE1E-66ED-CE3C7068D682}"/>
                  </a:ext>
                </a:extLst>
              </p14:cNvPr>
              <p14:cNvContentPartPr/>
              <p14:nvPr/>
            </p14:nvContentPartPr>
            <p14:xfrm>
              <a:off x="1014295" y="2202185"/>
              <a:ext cx="79200" cy="12420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99B3A82B-EBC7-EE1E-66ED-CE3C7068D682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008175" y="2196065"/>
                <a:ext cx="91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DA9F9AE5-70DA-4931-F89B-07395A195761}"/>
                  </a:ext>
                </a:extLst>
              </p14:cNvPr>
              <p14:cNvContentPartPr/>
              <p14:nvPr/>
            </p14:nvContentPartPr>
            <p14:xfrm>
              <a:off x="1099615" y="2178785"/>
              <a:ext cx="145440" cy="10908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DA9F9AE5-70DA-4931-F89B-07395A195761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093495" y="2172665"/>
                <a:ext cx="1576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952EF073-10B3-26EE-2A71-C179E59B7FC3}"/>
                  </a:ext>
                </a:extLst>
              </p14:cNvPr>
              <p14:cNvContentPartPr/>
              <p14:nvPr/>
            </p14:nvContentPartPr>
            <p14:xfrm>
              <a:off x="1278535" y="2150705"/>
              <a:ext cx="25560" cy="24948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952EF073-10B3-26EE-2A71-C179E59B7FC3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1272415" y="2144585"/>
                <a:ext cx="37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D35F1497-5B93-568B-FE79-E45699E071B1}"/>
                  </a:ext>
                </a:extLst>
              </p14:cNvPr>
              <p14:cNvContentPartPr/>
              <p14:nvPr/>
            </p14:nvContentPartPr>
            <p14:xfrm>
              <a:off x="1254775" y="2153225"/>
              <a:ext cx="96120" cy="13464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D35F1497-5B93-568B-FE79-E45699E071B1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1248655" y="2147105"/>
                <a:ext cx="108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39930DEA-FB91-4261-FB1E-ED2C7DF04EB6}"/>
                  </a:ext>
                </a:extLst>
              </p14:cNvPr>
              <p14:cNvContentPartPr/>
              <p14:nvPr/>
            </p14:nvContentPartPr>
            <p14:xfrm>
              <a:off x="1403095" y="2043785"/>
              <a:ext cx="27360" cy="22284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39930DEA-FB91-4261-FB1E-ED2C7DF04EB6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1396975" y="2037665"/>
                <a:ext cx="39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807F1174-6944-C0C1-AA30-0CD910DE57EA}"/>
                  </a:ext>
                </a:extLst>
              </p14:cNvPr>
              <p14:cNvContentPartPr/>
              <p14:nvPr/>
            </p14:nvContentPartPr>
            <p14:xfrm>
              <a:off x="1466095" y="2142425"/>
              <a:ext cx="84960" cy="4968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807F1174-6944-C0C1-AA30-0CD910DE57EA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1459975" y="2136305"/>
                <a:ext cx="972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93E66E72-8D29-5BC5-907E-CDCE4383A2D9}"/>
                  </a:ext>
                </a:extLst>
              </p14:cNvPr>
              <p14:cNvContentPartPr/>
              <p14:nvPr/>
            </p14:nvContentPartPr>
            <p14:xfrm>
              <a:off x="1458895" y="2129825"/>
              <a:ext cx="108000" cy="27756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93E66E72-8D29-5BC5-907E-CDCE4383A2D9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1452775" y="2123705"/>
                <a:ext cx="1202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DA786E1E-9503-AEB8-9560-25C6BF222F2A}"/>
                  </a:ext>
                </a:extLst>
              </p14:cNvPr>
              <p14:cNvContentPartPr/>
              <p14:nvPr/>
            </p14:nvContentPartPr>
            <p14:xfrm>
              <a:off x="90895" y="3569465"/>
              <a:ext cx="114840" cy="13248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DA786E1E-9503-AEB8-9560-25C6BF222F2A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84775" y="3563345"/>
                <a:ext cx="1270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D183B8CA-96C5-C4FE-445C-2EDDE9374B05}"/>
                  </a:ext>
                </a:extLst>
              </p14:cNvPr>
              <p14:cNvContentPartPr/>
              <p14:nvPr/>
            </p14:nvContentPartPr>
            <p14:xfrm>
              <a:off x="202495" y="3619865"/>
              <a:ext cx="76680" cy="4320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D183B8CA-96C5-C4FE-445C-2EDDE9374B05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196375" y="3613745"/>
                <a:ext cx="889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9855AB16-D817-F49C-8C8A-38A57BCAA682}"/>
                  </a:ext>
                </a:extLst>
              </p14:cNvPr>
              <p14:cNvContentPartPr/>
              <p14:nvPr/>
            </p14:nvContentPartPr>
            <p14:xfrm>
              <a:off x="203935" y="3713105"/>
              <a:ext cx="99360" cy="9684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9855AB16-D817-F49C-8C8A-38A57BCAA682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197815" y="3706985"/>
                <a:ext cx="1116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FFA924EE-8432-EB06-96F7-65A04A10FF5D}"/>
                  </a:ext>
                </a:extLst>
              </p14:cNvPr>
              <p14:cNvContentPartPr/>
              <p14:nvPr/>
            </p14:nvContentPartPr>
            <p14:xfrm>
              <a:off x="293575" y="3527345"/>
              <a:ext cx="255960" cy="28476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FFA924EE-8432-EB06-96F7-65A04A10FF5D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287455" y="3521225"/>
                <a:ext cx="2682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8D762A53-B2F0-617C-9F38-1B042AB2FF59}"/>
                  </a:ext>
                </a:extLst>
              </p14:cNvPr>
              <p14:cNvContentPartPr/>
              <p14:nvPr/>
            </p14:nvContentPartPr>
            <p14:xfrm>
              <a:off x="107095" y="4566305"/>
              <a:ext cx="52920" cy="151920"/>
            </p14:xfrm>
          </p:contentPart>
        </mc:Choice>
        <mc:Fallback xmlns=""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8D762A53-B2F0-617C-9F38-1B042AB2FF59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100975" y="4560185"/>
                <a:ext cx="651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232" name="잉크 231">
                <a:extLst>
                  <a:ext uri="{FF2B5EF4-FFF2-40B4-BE49-F238E27FC236}">
                    <a16:creationId xmlns:a16="http://schemas.microsoft.com/office/drawing/2014/main" id="{ED04747C-5D04-B1DB-9464-8E9BED7C90B2}"/>
                  </a:ext>
                </a:extLst>
              </p14:cNvPr>
              <p14:cNvContentPartPr/>
              <p14:nvPr/>
            </p14:nvContentPartPr>
            <p14:xfrm>
              <a:off x="171535" y="4631465"/>
              <a:ext cx="68040" cy="55440"/>
            </p14:xfrm>
          </p:contentPart>
        </mc:Choice>
        <mc:Fallback xmlns="">
          <p:pic>
            <p:nvPicPr>
              <p:cNvPr id="232" name="잉크 231">
                <a:extLst>
                  <a:ext uri="{FF2B5EF4-FFF2-40B4-BE49-F238E27FC236}">
                    <a16:creationId xmlns:a16="http://schemas.microsoft.com/office/drawing/2014/main" id="{ED04747C-5D04-B1DB-9464-8E9BED7C90B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165415" y="4625345"/>
                <a:ext cx="80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35093CE7-F8DD-0513-1569-3D2D55037682}"/>
                  </a:ext>
                </a:extLst>
              </p14:cNvPr>
              <p14:cNvContentPartPr/>
              <p14:nvPr/>
            </p14:nvContentPartPr>
            <p14:xfrm>
              <a:off x="129055" y="4686545"/>
              <a:ext cx="159480" cy="179640"/>
            </p14:xfrm>
          </p:contentPart>
        </mc:Choice>
        <mc:Fallback xmlns=""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35093CE7-F8DD-0513-1569-3D2D55037682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122935" y="4680425"/>
                <a:ext cx="1717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A88A687B-8B07-411E-DDB6-D4D3163101F4}"/>
                  </a:ext>
                </a:extLst>
              </p14:cNvPr>
              <p14:cNvContentPartPr/>
              <p14:nvPr/>
            </p14:nvContentPartPr>
            <p14:xfrm>
              <a:off x="289975" y="4587185"/>
              <a:ext cx="135720" cy="163440"/>
            </p14:xfrm>
          </p:contentPart>
        </mc:Choice>
        <mc:Fallback xmlns=""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A88A687B-8B07-411E-DDB6-D4D3163101F4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283855" y="4581065"/>
                <a:ext cx="147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61CF7FDF-5A7A-9226-7B2B-DC6275B3962A}"/>
                  </a:ext>
                </a:extLst>
              </p14:cNvPr>
              <p14:cNvContentPartPr/>
              <p14:nvPr/>
            </p14:nvContentPartPr>
            <p14:xfrm>
              <a:off x="368095" y="4495385"/>
              <a:ext cx="171000" cy="21924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61CF7FDF-5A7A-9226-7B2B-DC6275B3962A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361975" y="4489265"/>
                <a:ext cx="1832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FD6C65C0-D7EF-7911-EC5B-4468FF11FF9A}"/>
                  </a:ext>
                </a:extLst>
              </p14:cNvPr>
              <p14:cNvContentPartPr/>
              <p14:nvPr/>
            </p14:nvContentPartPr>
            <p14:xfrm>
              <a:off x="451255" y="4772225"/>
              <a:ext cx="135720" cy="10728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FD6C65C0-D7EF-7911-EC5B-4468FF11FF9A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445135" y="4766105"/>
                <a:ext cx="1479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7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F306A8FD-BBFF-A4D6-7E3B-0495D50EDE95}"/>
                  </a:ext>
                </a:extLst>
              </p14:cNvPr>
              <p14:cNvContentPartPr/>
              <p14:nvPr/>
            </p14:nvContentPartPr>
            <p14:xfrm>
              <a:off x="988735" y="4467305"/>
              <a:ext cx="93600" cy="29664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F306A8FD-BBFF-A4D6-7E3B-0495D50EDE95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982615" y="4461185"/>
                <a:ext cx="105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7EAF0523-8F07-FF14-A0B0-E0414E49471A}"/>
                  </a:ext>
                </a:extLst>
              </p14:cNvPr>
              <p14:cNvContentPartPr/>
              <p14:nvPr/>
            </p14:nvContentPartPr>
            <p14:xfrm>
              <a:off x="1173055" y="4534985"/>
              <a:ext cx="85680" cy="111960"/>
            </p14:xfrm>
          </p:contentPart>
        </mc:Choice>
        <mc:Fallback xmlns=""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7EAF0523-8F07-FF14-A0B0-E0414E49471A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1166935" y="4528865"/>
                <a:ext cx="979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239" name="잉크 238">
                <a:extLst>
                  <a:ext uri="{FF2B5EF4-FFF2-40B4-BE49-F238E27FC236}">
                    <a16:creationId xmlns:a16="http://schemas.microsoft.com/office/drawing/2014/main" id="{CA38C1DC-50A1-7CF8-6276-717808B15CB2}"/>
                  </a:ext>
                </a:extLst>
              </p14:cNvPr>
              <p14:cNvContentPartPr/>
              <p14:nvPr/>
            </p14:nvContentPartPr>
            <p14:xfrm>
              <a:off x="1264495" y="4533185"/>
              <a:ext cx="114120" cy="112320"/>
            </p14:xfrm>
          </p:contentPart>
        </mc:Choice>
        <mc:Fallback xmlns="">
          <p:pic>
            <p:nvPicPr>
              <p:cNvPr id="239" name="잉크 238">
                <a:extLst>
                  <a:ext uri="{FF2B5EF4-FFF2-40B4-BE49-F238E27FC236}">
                    <a16:creationId xmlns:a16="http://schemas.microsoft.com/office/drawing/2014/main" id="{CA38C1DC-50A1-7CF8-6276-717808B15CB2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1258375" y="4527065"/>
                <a:ext cx="1263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240" name="잉크 239">
                <a:extLst>
                  <a:ext uri="{FF2B5EF4-FFF2-40B4-BE49-F238E27FC236}">
                    <a16:creationId xmlns:a16="http://schemas.microsoft.com/office/drawing/2014/main" id="{C00CDE63-8CF9-4AF9-3D00-28DD14CEC2C6}"/>
                  </a:ext>
                </a:extLst>
              </p14:cNvPr>
              <p14:cNvContentPartPr/>
              <p14:nvPr/>
            </p14:nvContentPartPr>
            <p14:xfrm>
              <a:off x="1388695" y="4513745"/>
              <a:ext cx="43200" cy="213120"/>
            </p14:xfrm>
          </p:contentPart>
        </mc:Choice>
        <mc:Fallback xmlns="">
          <p:pic>
            <p:nvPicPr>
              <p:cNvPr id="240" name="잉크 239">
                <a:extLst>
                  <a:ext uri="{FF2B5EF4-FFF2-40B4-BE49-F238E27FC236}">
                    <a16:creationId xmlns:a16="http://schemas.microsoft.com/office/drawing/2014/main" id="{C00CDE63-8CF9-4AF9-3D00-28DD14CEC2C6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1382575" y="4507625"/>
                <a:ext cx="55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5">
            <p14:nvContentPartPr>
              <p14:cNvPr id="241" name="잉크 240">
                <a:extLst>
                  <a:ext uri="{FF2B5EF4-FFF2-40B4-BE49-F238E27FC236}">
                    <a16:creationId xmlns:a16="http://schemas.microsoft.com/office/drawing/2014/main" id="{B90F89FB-E973-37ED-4C07-0607FC4B7663}"/>
                  </a:ext>
                </a:extLst>
              </p14:cNvPr>
              <p14:cNvContentPartPr/>
              <p14:nvPr/>
            </p14:nvContentPartPr>
            <p14:xfrm>
              <a:off x="1362415" y="4379825"/>
              <a:ext cx="153360" cy="214200"/>
            </p14:xfrm>
          </p:contentPart>
        </mc:Choice>
        <mc:Fallback xmlns="">
          <p:pic>
            <p:nvPicPr>
              <p:cNvPr id="241" name="잉크 240">
                <a:extLst>
                  <a:ext uri="{FF2B5EF4-FFF2-40B4-BE49-F238E27FC236}">
                    <a16:creationId xmlns:a16="http://schemas.microsoft.com/office/drawing/2014/main" id="{B90F89FB-E973-37ED-4C07-0607FC4B7663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1356295" y="4373705"/>
                <a:ext cx="165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0138E997-C7A6-AAB2-C0B7-DD0DAD732B9E}"/>
                  </a:ext>
                </a:extLst>
              </p14:cNvPr>
              <p14:cNvContentPartPr/>
              <p14:nvPr/>
            </p14:nvContentPartPr>
            <p14:xfrm>
              <a:off x="1550335" y="4441025"/>
              <a:ext cx="106200" cy="237960"/>
            </p14:xfrm>
          </p:contentPart>
        </mc:Choice>
        <mc:Fallback xmlns=""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0138E997-C7A6-AAB2-C0B7-DD0DAD732B9E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1544215" y="4434905"/>
                <a:ext cx="118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243" name="잉크 242">
                <a:extLst>
                  <a:ext uri="{FF2B5EF4-FFF2-40B4-BE49-F238E27FC236}">
                    <a16:creationId xmlns:a16="http://schemas.microsoft.com/office/drawing/2014/main" id="{F901BF4A-8925-0D02-0E3C-81E640D389E8}"/>
                  </a:ext>
                </a:extLst>
              </p14:cNvPr>
              <p14:cNvContentPartPr/>
              <p14:nvPr/>
            </p14:nvContentPartPr>
            <p14:xfrm>
              <a:off x="1735375" y="4338425"/>
              <a:ext cx="16200" cy="228240"/>
            </p14:xfrm>
          </p:contentPart>
        </mc:Choice>
        <mc:Fallback xmlns="">
          <p:pic>
            <p:nvPicPr>
              <p:cNvPr id="243" name="잉크 242">
                <a:extLst>
                  <a:ext uri="{FF2B5EF4-FFF2-40B4-BE49-F238E27FC236}">
                    <a16:creationId xmlns:a16="http://schemas.microsoft.com/office/drawing/2014/main" id="{F901BF4A-8925-0D02-0E3C-81E640D389E8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729255" y="4332305"/>
                <a:ext cx="28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CBBFF481-6874-30C3-F11B-4883C6F399D2}"/>
                  </a:ext>
                </a:extLst>
              </p14:cNvPr>
              <p14:cNvContentPartPr/>
              <p14:nvPr/>
            </p14:nvContentPartPr>
            <p14:xfrm>
              <a:off x="1842655" y="4287305"/>
              <a:ext cx="37080" cy="16920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CBBFF481-6874-30C3-F11B-4883C6F399D2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1836535" y="4281185"/>
                <a:ext cx="493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20BD753D-CE71-181D-E97C-F862319DE14E}"/>
                  </a:ext>
                </a:extLst>
              </p14:cNvPr>
              <p14:cNvContentPartPr/>
              <p14:nvPr/>
            </p14:nvContentPartPr>
            <p14:xfrm>
              <a:off x="1790455" y="4311785"/>
              <a:ext cx="162720" cy="267480"/>
            </p14:xfrm>
          </p:contentPart>
        </mc:Choice>
        <mc:Fallback xmlns=""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20BD753D-CE71-181D-E97C-F862319DE14E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1784335" y="4305665"/>
                <a:ext cx="1749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5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94889BD4-CE7F-FEC7-939F-F870D04A6AB0}"/>
                  </a:ext>
                </a:extLst>
              </p14:cNvPr>
              <p14:cNvContentPartPr/>
              <p14:nvPr/>
            </p14:nvContentPartPr>
            <p14:xfrm>
              <a:off x="1983775" y="4358945"/>
              <a:ext cx="151920" cy="11088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94889BD4-CE7F-FEC7-939F-F870D04A6AB0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1977655" y="4352825"/>
                <a:ext cx="1641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7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23971968-0A42-8BD2-5A12-C4A0757AA045}"/>
                  </a:ext>
                </a:extLst>
              </p14:cNvPr>
              <p14:cNvContentPartPr/>
              <p14:nvPr/>
            </p14:nvContentPartPr>
            <p14:xfrm>
              <a:off x="1704055" y="4194785"/>
              <a:ext cx="521280" cy="492480"/>
            </p14:xfrm>
          </p:contentPart>
        </mc:Choice>
        <mc:Fallback xmlns=""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23971968-0A42-8BD2-5A12-C4A0757AA045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1697935" y="4188665"/>
                <a:ext cx="5335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9">
            <p14:nvContentPartPr>
              <p14:cNvPr id="249" name="잉크 248">
                <a:extLst>
                  <a:ext uri="{FF2B5EF4-FFF2-40B4-BE49-F238E27FC236}">
                    <a16:creationId xmlns:a16="http://schemas.microsoft.com/office/drawing/2014/main" id="{C490DD95-8852-F371-B27C-9CC6903DCBF7}"/>
                  </a:ext>
                </a:extLst>
              </p14:cNvPr>
              <p14:cNvContentPartPr/>
              <p14:nvPr/>
            </p14:nvContentPartPr>
            <p14:xfrm>
              <a:off x="2199055" y="4668905"/>
              <a:ext cx="360" cy="360"/>
            </p14:xfrm>
          </p:contentPart>
        </mc:Choice>
        <mc:Fallback xmlns="">
          <p:pic>
            <p:nvPicPr>
              <p:cNvPr id="249" name="잉크 248">
                <a:extLst>
                  <a:ext uri="{FF2B5EF4-FFF2-40B4-BE49-F238E27FC236}">
                    <a16:creationId xmlns:a16="http://schemas.microsoft.com/office/drawing/2014/main" id="{C490DD95-8852-F371-B27C-9CC6903DC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2935" y="46627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35E7BBD3-31F2-EF73-B4C0-C700FF6BA66D}"/>
                  </a:ext>
                </a:extLst>
              </p14:cNvPr>
              <p14:cNvContentPartPr/>
              <p14:nvPr/>
            </p14:nvContentPartPr>
            <p14:xfrm>
              <a:off x="1012855" y="3474785"/>
              <a:ext cx="74880" cy="19764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35E7BBD3-31F2-EF73-B4C0-C700FF6BA66D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1006735" y="3468665"/>
                <a:ext cx="871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B74C6620-D371-77C4-8980-AEE1CB1C15F6}"/>
                  </a:ext>
                </a:extLst>
              </p14:cNvPr>
              <p14:cNvContentPartPr/>
              <p14:nvPr/>
            </p14:nvContentPartPr>
            <p14:xfrm>
              <a:off x="1121935" y="3485225"/>
              <a:ext cx="107280" cy="14220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B74C6620-D371-77C4-8980-AEE1CB1C15F6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1115815" y="3479105"/>
                <a:ext cx="119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11A20D90-FD09-69C9-F3C0-FEC5E414E0E9}"/>
                  </a:ext>
                </a:extLst>
              </p14:cNvPr>
              <p14:cNvContentPartPr/>
              <p14:nvPr/>
            </p14:nvContentPartPr>
            <p14:xfrm>
              <a:off x="1208695" y="3474785"/>
              <a:ext cx="118440" cy="9684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11A20D90-FD09-69C9-F3C0-FEC5E414E0E9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1202575" y="3468665"/>
                <a:ext cx="1306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F2F56218-D6BE-D9AA-F7F6-78D095862AE2}"/>
                  </a:ext>
                </a:extLst>
              </p14:cNvPr>
              <p14:cNvContentPartPr/>
              <p14:nvPr/>
            </p14:nvContentPartPr>
            <p14:xfrm>
              <a:off x="1328935" y="3441305"/>
              <a:ext cx="50040" cy="26100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F2F56218-D6BE-D9AA-F7F6-78D095862AE2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1322815" y="3435185"/>
                <a:ext cx="622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40F3CB45-D070-6DC7-D5B6-1CE176920835}"/>
                  </a:ext>
                </a:extLst>
              </p14:cNvPr>
              <p14:cNvContentPartPr/>
              <p14:nvPr/>
            </p14:nvContentPartPr>
            <p14:xfrm>
              <a:off x="1301935" y="3456785"/>
              <a:ext cx="109440" cy="10872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40F3CB45-D070-6DC7-D5B6-1CE176920835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1295815" y="3450665"/>
                <a:ext cx="121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683F41C9-B638-ECED-6CF7-ACD2F3829822}"/>
                  </a:ext>
                </a:extLst>
              </p14:cNvPr>
              <p14:cNvContentPartPr/>
              <p14:nvPr/>
            </p14:nvContentPartPr>
            <p14:xfrm>
              <a:off x="1428655" y="3316025"/>
              <a:ext cx="54720" cy="16596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683F41C9-B638-ECED-6CF7-ACD2F3829822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1422535" y="3309905"/>
                <a:ext cx="66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ED598518-C012-1ED4-A4C9-F5F91BEA04FE}"/>
                  </a:ext>
                </a:extLst>
              </p14:cNvPr>
              <p14:cNvContentPartPr/>
              <p14:nvPr/>
            </p14:nvContentPartPr>
            <p14:xfrm>
              <a:off x="1510015" y="3392705"/>
              <a:ext cx="114480" cy="33408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ED598518-C012-1ED4-A4C9-F5F91BEA04FE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1503895" y="3386585"/>
                <a:ext cx="1267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37C1E9FF-196F-6F49-198C-F4D056810A40}"/>
                  </a:ext>
                </a:extLst>
              </p14:cNvPr>
              <p14:cNvContentPartPr/>
              <p14:nvPr/>
            </p14:nvContentPartPr>
            <p14:xfrm>
              <a:off x="1707295" y="3328265"/>
              <a:ext cx="38520" cy="24516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37C1E9FF-196F-6F49-198C-F4D056810A40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1701175" y="3322145"/>
                <a:ext cx="50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84494985-7649-CF05-93FD-E86F2CCCB4BD}"/>
                  </a:ext>
                </a:extLst>
              </p14:cNvPr>
              <p14:cNvContentPartPr/>
              <p14:nvPr/>
            </p14:nvContentPartPr>
            <p14:xfrm>
              <a:off x="1834735" y="3363905"/>
              <a:ext cx="93240" cy="19980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84494985-7649-CF05-93FD-E86F2CCCB4BD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1828615" y="3357785"/>
                <a:ext cx="1054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2745C7E5-DBC7-9E96-7B20-1E64C1D1CB94}"/>
                  </a:ext>
                </a:extLst>
              </p14:cNvPr>
              <p14:cNvContentPartPr/>
              <p14:nvPr/>
            </p14:nvContentPartPr>
            <p14:xfrm>
              <a:off x="1975855" y="3327545"/>
              <a:ext cx="158760" cy="93240"/>
            </p14:xfrm>
          </p:contentPart>
        </mc:Choice>
        <mc:Fallback xmlns=""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2745C7E5-DBC7-9E96-7B20-1E64C1D1CB94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1969735" y="3321425"/>
                <a:ext cx="171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FB6F4012-5F17-A3A1-F88C-4E7FEF8160A6}"/>
                  </a:ext>
                </a:extLst>
              </p14:cNvPr>
              <p14:cNvContentPartPr/>
              <p14:nvPr/>
            </p14:nvContentPartPr>
            <p14:xfrm>
              <a:off x="1814935" y="3627065"/>
              <a:ext cx="248040" cy="10620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FB6F4012-5F17-A3A1-F88C-4E7FEF8160A6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1808815" y="3620945"/>
                <a:ext cx="2602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C4FD8D37-E33C-4BE0-B7B0-E7BC07C2816C}"/>
                  </a:ext>
                </a:extLst>
              </p14:cNvPr>
              <p14:cNvContentPartPr/>
              <p14:nvPr/>
            </p14:nvContentPartPr>
            <p14:xfrm>
              <a:off x="1897015" y="3666665"/>
              <a:ext cx="267840" cy="11448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C4FD8D37-E33C-4BE0-B7B0-E7BC07C2816C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1890895" y="3660545"/>
                <a:ext cx="280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0CAB8342-FE34-C4A3-9A7B-7B0585BF356D}"/>
                  </a:ext>
                </a:extLst>
              </p14:cNvPr>
              <p14:cNvContentPartPr/>
              <p14:nvPr/>
            </p14:nvContentPartPr>
            <p14:xfrm>
              <a:off x="1659415" y="3074825"/>
              <a:ext cx="146160" cy="21528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0CAB8342-FE34-C4A3-9A7B-7B0585BF356D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1653295" y="3068705"/>
                <a:ext cx="1584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C4D7C049-0EBD-CCEB-66E2-74C5EFFCEC73}"/>
                  </a:ext>
                </a:extLst>
              </p14:cNvPr>
              <p14:cNvContentPartPr/>
              <p14:nvPr/>
            </p14:nvContentPartPr>
            <p14:xfrm>
              <a:off x="1774255" y="3091385"/>
              <a:ext cx="110520" cy="12708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C4D7C049-0EBD-CCEB-66E2-74C5EFFCEC73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1768135" y="3085265"/>
                <a:ext cx="1227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53C6D4ED-7A84-F9D9-E183-389A34A3178A}"/>
                  </a:ext>
                </a:extLst>
              </p14:cNvPr>
              <p14:cNvContentPartPr/>
              <p14:nvPr/>
            </p14:nvContentPartPr>
            <p14:xfrm>
              <a:off x="1879375" y="3085985"/>
              <a:ext cx="64080" cy="82800"/>
            </p14:xfrm>
          </p:contentPart>
        </mc:Choice>
        <mc:Fallback xmlns=""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53C6D4ED-7A84-F9D9-E183-389A34A3178A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1873255" y="3079865"/>
                <a:ext cx="76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8BE3C263-4C7F-BCB5-27E9-2F1CBDC0B414}"/>
                  </a:ext>
                </a:extLst>
              </p14:cNvPr>
              <p14:cNvContentPartPr/>
              <p14:nvPr/>
            </p14:nvContentPartPr>
            <p14:xfrm>
              <a:off x="1883335" y="3089225"/>
              <a:ext cx="360" cy="36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8BE3C263-4C7F-BCB5-27E9-2F1CBDC0B4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7215" y="308310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1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C78C53C0-6773-4888-1144-192B69E78A2E}"/>
                  </a:ext>
                </a:extLst>
              </p14:cNvPr>
              <p14:cNvContentPartPr/>
              <p14:nvPr/>
            </p14:nvContentPartPr>
            <p14:xfrm>
              <a:off x="1883335" y="3089225"/>
              <a:ext cx="77760" cy="12492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C78C53C0-6773-4888-1144-192B69E78A2E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1877215" y="3083105"/>
                <a:ext cx="90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E91EAB28-203A-3481-C457-E2EB98C302D0}"/>
                  </a:ext>
                </a:extLst>
              </p14:cNvPr>
              <p14:cNvContentPartPr/>
              <p14:nvPr/>
            </p14:nvContentPartPr>
            <p14:xfrm>
              <a:off x="1972615" y="3038825"/>
              <a:ext cx="80280" cy="11916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E91EAB28-203A-3481-C457-E2EB98C302D0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966495" y="3032705"/>
                <a:ext cx="925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7AED1B8B-ADCC-3D56-0BD7-B3ED2AB9758C}"/>
                  </a:ext>
                </a:extLst>
              </p14:cNvPr>
              <p14:cNvContentPartPr/>
              <p14:nvPr/>
            </p14:nvContentPartPr>
            <p14:xfrm>
              <a:off x="2084215" y="2965025"/>
              <a:ext cx="100800" cy="1821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7AED1B8B-ADCC-3D56-0BD7-B3ED2AB9758C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078095" y="2958905"/>
                <a:ext cx="113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77DF3498-2612-C819-5C04-1C6B34E11CDD}"/>
                  </a:ext>
                </a:extLst>
              </p14:cNvPr>
              <p14:cNvContentPartPr/>
              <p14:nvPr/>
            </p14:nvContentPartPr>
            <p14:xfrm>
              <a:off x="2216335" y="3261305"/>
              <a:ext cx="360" cy="3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77DF3498-2612-C819-5C04-1C6B34E11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215" y="32551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9EEECEE0-5F18-BA00-6037-50A9FA6C9E7C}"/>
                  </a:ext>
                </a:extLst>
              </p14:cNvPr>
              <p14:cNvContentPartPr/>
              <p14:nvPr/>
            </p14:nvContentPartPr>
            <p14:xfrm>
              <a:off x="1660135" y="3200465"/>
              <a:ext cx="536400" cy="48456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9EEECEE0-5F18-BA00-6037-50A9FA6C9E7C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1654015" y="3194345"/>
                <a:ext cx="5486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ED635067-BF03-3834-16D0-FD4D717BFA1E}"/>
                  </a:ext>
                </a:extLst>
              </p14:cNvPr>
              <p14:cNvContentPartPr/>
              <p14:nvPr/>
            </p14:nvContentPartPr>
            <p14:xfrm>
              <a:off x="2049295" y="3658025"/>
              <a:ext cx="360" cy="36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ED635067-BF03-3834-16D0-FD4D717BFA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3175" y="365190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411" name="잉크 410">
                <a:extLst>
                  <a:ext uri="{FF2B5EF4-FFF2-40B4-BE49-F238E27FC236}">
                    <a16:creationId xmlns:a16="http://schemas.microsoft.com/office/drawing/2014/main" id="{15EBB937-7C74-E361-BB96-3CD9878C48C8}"/>
                  </a:ext>
                </a:extLst>
              </p14:cNvPr>
              <p14:cNvContentPartPr/>
              <p14:nvPr/>
            </p14:nvContentPartPr>
            <p14:xfrm>
              <a:off x="1125175" y="4737305"/>
              <a:ext cx="960480" cy="158760"/>
            </p14:xfrm>
          </p:contentPart>
        </mc:Choice>
        <mc:Fallback xmlns="">
          <p:pic>
            <p:nvPicPr>
              <p:cNvPr id="411" name="잉크 410">
                <a:extLst>
                  <a:ext uri="{FF2B5EF4-FFF2-40B4-BE49-F238E27FC236}">
                    <a16:creationId xmlns:a16="http://schemas.microsoft.com/office/drawing/2014/main" id="{15EBB937-7C74-E361-BB96-3CD9878C48C8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1119055" y="4731185"/>
                <a:ext cx="9727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414" name="잉크 413">
                <a:extLst>
                  <a:ext uri="{FF2B5EF4-FFF2-40B4-BE49-F238E27FC236}">
                    <a16:creationId xmlns:a16="http://schemas.microsoft.com/office/drawing/2014/main" id="{8D8B5A2D-AD19-94EA-EC06-F6C47C9E80F1}"/>
                  </a:ext>
                </a:extLst>
              </p14:cNvPr>
              <p14:cNvContentPartPr/>
              <p14:nvPr/>
            </p14:nvContentPartPr>
            <p14:xfrm>
              <a:off x="5295415" y="6273785"/>
              <a:ext cx="184680" cy="344880"/>
            </p14:xfrm>
          </p:contentPart>
        </mc:Choice>
        <mc:Fallback xmlns="">
          <p:pic>
            <p:nvPicPr>
              <p:cNvPr id="414" name="잉크 413">
                <a:extLst>
                  <a:ext uri="{FF2B5EF4-FFF2-40B4-BE49-F238E27FC236}">
                    <a16:creationId xmlns:a16="http://schemas.microsoft.com/office/drawing/2014/main" id="{8D8B5A2D-AD19-94EA-EC06-F6C47C9E80F1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5289295" y="6267665"/>
                <a:ext cx="1969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415" name="잉크 414">
                <a:extLst>
                  <a:ext uri="{FF2B5EF4-FFF2-40B4-BE49-F238E27FC236}">
                    <a16:creationId xmlns:a16="http://schemas.microsoft.com/office/drawing/2014/main" id="{B9A58DEB-2F86-611E-B7D7-6B5D5094A94D}"/>
                  </a:ext>
                </a:extLst>
              </p14:cNvPr>
              <p14:cNvContentPartPr/>
              <p14:nvPr/>
            </p14:nvContentPartPr>
            <p14:xfrm>
              <a:off x="5533735" y="6298985"/>
              <a:ext cx="145800" cy="186120"/>
            </p14:xfrm>
          </p:contentPart>
        </mc:Choice>
        <mc:Fallback xmlns="">
          <p:pic>
            <p:nvPicPr>
              <p:cNvPr id="415" name="잉크 414">
                <a:extLst>
                  <a:ext uri="{FF2B5EF4-FFF2-40B4-BE49-F238E27FC236}">
                    <a16:creationId xmlns:a16="http://schemas.microsoft.com/office/drawing/2014/main" id="{B9A58DEB-2F86-611E-B7D7-6B5D5094A94D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5527615" y="6292865"/>
                <a:ext cx="158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416" name="잉크 415">
                <a:extLst>
                  <a:ext uri="{FF2B5EF4-FFF2-40B4-BE49-F238E27FC236}">
                    <a16:creationId xmlns:a16="http://schemas.microsoft.com/office/drawing/2014/main" id="{29E97852-4344-7036-BED7-00FBB2162A01}"/>
                  </a:ext>
                </a:extLst>
              </p14:cNvPr>
              <p14:cNvContentPartPr/>
              <p14:nvPr/>
            </p14:nvContentPartPr>
            <p14:xfrm>
              <a:off x="5544895" y="6334265"/>
              <a:ext cx="200520" cy="77040"/>
            </p14:xfrm>
          </p:contentPart>
        </mc:Choice>
        <mc:Fallback xmlns="">
          <p:pic>
            <p:nvPicPr>
              <p:cNvPr id="416" name="잉크 415">
                <a:extLst>
                  <a:ext uri="{FF2B5EF4-FFF2-40B4-BE49-F238E27FC236}">
                    <a16:creationId xmlns:a16="http://schemas.microsoft.com/office/drawing/2014/main" id="{29E97852-4344-7036-BED7-00FBB2162A01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5538775" y="6328145"/>
                <a:ext cx="212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9">
            <p14:nvContentPartPr>
              <p14:cNvPr id="417" name="잉크 416">
                <a:extLst>
                  <a:ext uri="{FF2B5EF4-FFF2-40B4-BE49-F238E27FC236}">
                    <a16:creationId xmlns:a16="http://schemas.microsoft.com/office/drawing/2014/main" id="{943BB7D6-B849-BBFF-E9E5-70920B9C7A3A}"/>
                  </a:ext>
                </a:extLst>
              </p14:cNvPr>
              <p14:cNvContentPartPr/>
              <p14:nvPr/>
            </p14:nvContentPartPr>
            <p14:xfrm>
              <a:off x="5522215" y="6430385"/>
              <a:ext cx="226800" cy="232200"/>
            </p14:xfrm>
          </p:contentPart>
        </mc:Choice>
        <mc:Fallback xmlns="">
          <p:pic>
            <p:nvPicPr>
              <p:cNvPr id="417" name="잉크 416">
                <a:extLst>
                  <a:ext uri="{FF2B5EF4-FFF2-40B4-BE49-F238E27FC236}">
                    <a16:creationId xmlns:a16="http://schemas.microsoft.com/office/drawing/2014/main" id="{943BB7D6-B849-BBFF-E9E5-70920B9C7A3A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5516095" y="6424265"/>
                <a:ext cx="2390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418" name="잉크 417">
                <a:extLst>
                  <a:ext uri="{FF2B5EF4-FFF2-40B4-BE49-F238E27FC236}">
                    <a16:creationId xmlns:a16="http://schemas.microsoft.com/office/drawing/2014/main" id="{C8711434-8899-8F66-C737-C5324E9BC643}"/>
                  </a:ext>
                </a:extLst>
              </p14:cNvPr>
              <p14:cNvContentPartPr/>
              <p14:nvPr/>
            </p14:nvContentPartPr>
            <p14:xfrm>
              <a:off x="5725255" y="6395825"/>
              <a:ext cx="152640" cy="197640"/>
            </p14:xfrm>
          </p:contentPart>
        </mc:Choice>
        <mc:Fallback xmlns="">
          <p:pic>
            <p:nvPicPr>
              <p:cNvPr id="418" name="잉크 417">
                <a:extLst>
                  <a:ext uri="{FF2B5EF4-FFF2-40B4-BE49-F238E27FC236}">
                    <a16:creationId xmlns:a16="http://schemas.microsoft.com/office/drawing/2014/main" id="{C8711434-8899-8F66-C737-C5324E9BC643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5719135" y="6389705"/>
                <a:ext cx="164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3">
            <p14:nvContentPartPr>
              <p14:cNvPr id="419" name="잉크 418">
                <a:extLst>
                  <a:ext uri="{FF2B5EF4-FFF2-40B4-BE49-F238E27FC236}">
                    <a16:creationId xmlns:a16="http://schemas.microsoft.com/office/drawing/2014/main" id="{008139A7-A688-D0E0-0743-B1A1B724B695}"/>
                  </a:ext>
                </a:extLst>
              </p14:cNvPr>
              <p14:cNvContentPartPr/>
              <p14:nvPr/>
            </p14:nvContentPartPr>
            <p14:xfrm>
              <a:off x="5926135" y="6311945"/>
              <a:ext cx="275040" cy="367560"/>
            </p14:xfrm>
          </p:contentPart>
        </mc:Choice>
        <mc:Fallback xmlns="">
          <p:pic>
            <p:nvPicPr>
              <p:cNvPr id="419" name="잉크 418">
                <a:extLst>
                  <a:ext uri="{FF2B5EF4-FFF2-40B4-BE49-F238E27FC236}">
                    <a16:creationId xmlns:a16="http://schemas.microsoft.com/office/drawing/2014/main" id="{008139A7-A688-D0E0-0743-B1A1B724B695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5920015" y="6305825"/>
                <a:ext cx="287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5">
            <p14:nvContentPartPr>
              <p14:cNvPr id="420" name="잉크 419">
                <a:extLst>
                  <a:ext uri="{FF2B5EF4-FFF2-40B4-BE49-F238E27FC236}">
                    <a16:creationId xmlns:a16="http://schemas.microsoft.com/office/drawing/2014/main" id="{5E08CD71-3DE3-FE3F-4DB7-C591818FAA31}"/>
                  </a:ext>
                </a:extLst>
              </p14:cNvPr>
              <p14:cNvContentPartPr/>
              <p14:nvPr/>
            </p14:nvContentPartPr>
            <p14:xfrm>
              <a:off x="6243655" y="6325985"/>
              <a:ext cx="98280" cy="196200"/>
            </p14:xfrm>
          </p:contentPart>
        </mc:Choice>
        <mc:Fallback xmlns="">
          <p:pic>
            <p:nvPicPr>
              <p:cNvPr id="420" name="잉크 419">
                <a:extLst>
                  <a:ext uri="{FF2B5EF4-FFF2-40B4-BE49-F238E27FC236}">
                    <a16:creationId xmlns:a16="http://schemas.microsoft.com/office/drawing/2014/main" id="{5E08CD71-3DE3-FE3F-4DB7-C591818FAA31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6237535" y="6319865"/>
                <a:ext cx="110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7">
            <p14:nvContentPartPr>
              <p14:cNvPr id="421" name="잉크 420">
                <a:extLst>
                  <a:ext uri="{FF2B5EF4-FFF2-40B4-BE49-F238E27FC236}">
                    <a16:creationId xmlns:a16="http://schemas.microsoft.com/office/drawing/2014/main" id="{2BDA6798-9EA9-1E1C-16B7-2D1F016CF9A6}"/>
                  </a:ext>
                </a:extLst>
              </p14:cNvPr>
              <p14:cNvContentPartPr/>
              <p14:nvPr/>
            </p14:nvContentPartPr>
            <p14:xfrm>
              <a:off x="6364975" y="6445505"/>
              <a:ext cx="150120" cy="117360"/>
            </p14:xfrm>
          </p:contentPart>
        </mc:Choice>
        <mc:Fallback xmlns="">
          <p:pic>
            <p:nvPicPr>
              <p:cNvPr id="421" name="잉크 420">
                <a:extLst>
                  <a:ext uri="{FF2B5EF4-FFF2-40B4-BE49-F238E27FC236}">
                    <a16:creationId xmlns:a16="http://schemas.microsoft.com/office/drawing/2014/main" id="{2BDA6798-9EA9-1E1C-16B7-2D1F016CF9A6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6358855" y="6439385"/>
                <a:ext cx="1623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422" name="잉크 421">
                <a:extLst>
                  <a:ext uri="{FF2B5EF4-FFF2-40B4-BE49-F238E27FC236}">
                    <a16:creationId xmlns:a16="http://schemas.microsoft.com/office/drawing/2014/main" id="{3CB2B7D7-4FDC-1618-D588-D511EF82962B}"/>
                  </a:ext>
                </a:extLst>
              </p14:cNvPr>
              <p14:cNvContentPartPr/>
              <p14:nvPr/>
            </p14:nvContentPartPr>
            <p14:xfrm>
              <a:off x="6470815" y="6291065"/>
              <a:ext cx="163080" cy="219600"/>
            </p14:xfrm>
          </p:contentPart>
        </mc:Choice>
        <mc:Fallback xmlns="">
          <p:pic>
            <p:nvPicPr>
              <p:cNvPr id="422" name="잉크 421">
                <a:extLst>
                  <a:ext uri="{FF2B5EF4-FFF2-40B4-BE49-F238E27FC236}">
                    <a16:creationId xmlns:a16="http://schemas.microsoft.com/office/drawing/2014/main" id="{3CB2B7D7-4FDC-1618-D588-D511EF82962B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6464695" y="6284945"/>
                <a:ext cx="175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423" name="잉크 422">
                <a:extLst>
                  <a:ext uri="{FF2B5EF4-FFF2-40B4-BE49-F238E27FC236}">
                    <a16:creationId xmlns:a16="http://schemas.microsoft.com/office/drawing/2014/main" id="{95107A42-CA4E-37E3-6828-E21B3E84E2B3}"/>
                  </a:ext>
                </a:extLst>
              </p14:cNvPr>
              <p14:cNvContentPartPr/>
              <p14:nvPr/>
            </p14:nvContentPartPr>
            <p14:xfrm>
              <a:off x="6551455" y="6527585"/>
              <a:ext cx="225720" cy="98280"/>
            </p14:xfrm>
          </p:contentPart>
        </mc:Choice>
        <mc:Fallback xmlns="">
          <p:pic>
            <p:nvPicPr>
              <p:cNvPr id="423" name="잉크 422">
                <a:extLst>
                  <a:ext uri="{FF2B5EF4-FFF2-40B4-BE49-F238E27FC236}">
                    <a16:creationId xmlns:a16="http://schemas.microsoft.com/office/drawing/2014/main" id="{95107A42-CA4E-37E3-6828-E21B3E84E2B3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6545335" y="6521465"/>
                <a:ext cx="2379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424" name="잉크 423">
                <a:extLst>
                  <a:ext uri="{FF2B5EF4-FFF2-40B4-BE49-F238E27FC236}">
                    <a16:creationId xmlns:a16="http://schemas.microsoft.com/office/drawing/2014/main" id="{D538E4F6-8BBC-A56F-42B8-EB73E0B879FE}"/>
                  </a:ext>
                </a:extLst>
              </p14:cNvPr>
              <p14:cNvContentPartPr/>
              <p14:nvPr/>
            </p14:nvContentPartPr>
            <p14:xfrm>
              <a:off x="6700135" y="6286385"/>
              <a:ext cx="245160" cy="262440"/>
            </p14:xfrm>
          </p:contentPart>
        </mc:Choice>
        <mc:Fallback xmlns="">
          <p:pic>
            <p:nvPicPr>
              <p:cNvPr id="424" name="잉크 423">
                <a:extLst>
                  <a:ext uri="{FF2B5EF4-FFF2-40B4-BE49-F238E27FC236}">
                    <a16:creationId xmlns:a16="http://schemas.microsoft.com/office/drawing/2014/main" id="{D538E4F6-8BBC-A56F-42B8-EB73E0B879FE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6694015" y="6280265"/>
                <a:ext cx="257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425" name="잉크 424">
                <a:extLst>
                  <a:ext uri="{FF2B5EF4-FFF2-40B4-BE49-F238E27FC236}">
                    <a16:creationId xmlns:a16="http://schemas.microsoft.com/office/drawing/2014/main" id="{A43CDB5C-E129-564C-61E5-2A48D62B3A09}"/>
                  </a:ext>
                </a:extLst>
              </p14:cNvPr>
              <p14:cNvContentPartPr/>
              <p14:nvPr/>
            </p14:nvContentPartPr>
            <p14:xfrm>
              <a:off x="6848455" y="6574025"/>
              <a:ext cx="129240" cy="101520"/>
            </p14:xfrm>
          </p:contentPart>
        </mc:Choice>
        <mc:Fallback xmlns="">
          <p:pic>
            <p:nvPicPr>
              <p:cNvPr id="425" name="잉크 424">
                <a:extLst>
                  <a:ext uri="{FF2B5EF4-FFF2-40B4-BE49-F238E27FC236}">
                    <a16:creationId xmlns:a16="http://schemas.microsoft.com/office/drawing/2014/main" id="{A43CDB5C-E129-564C-61E5-2A48D62B3A09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6842335" y="6567905"/>
                <a:ext cx="1414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426" name="잉크 425">
                <a:extLst>
                  <a:ext uri="{FF2B5EF4-FFF2-40B4-BE49-F238E27FC236}">
                    <a16:creationId xmlns:a16="http://schemas.microsoft.com/office/drawing/2014/main" id="{BE41EBA1-4E7C-816C-7218-ADE3C264373E}"/>
                  </a:ext>
                </a:extLst>
              </p14:cNvPr>
              <p14:cNvContentPartPr/>
              <p14:nvPr/>
            </p14:nvContentPartPr>
            <p14:xfrm>
              <a:off x="7007215" y="6321305"/>
              <a:ext cx="191520" cy="368640"/>
            </p14:xfrm>
          </p:contentPart>
        </mc:Choice>
        <mc:Fallback xmlns="">
          <p:pic>
            <p:nvPicPr>
              <p:cNvPr id="426" name="잉크 425">
                <a:extLst>
                  <a:ext uri="{FF2B5EF4-FFF2-40B4-BE49-F238E27FC236}">
                    <a16:creationId xmlns:a16="http://schemas.microsoft.com/office/drawing/2014/main" id="{BE41EBA1-4E7C-816C-7218-ADE3C264373E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7001095" y="6315185"/>
                <a:ext cx="203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428" name="잉크 427">
                <a:extLst>
                  <a:ext uri="{FF2B5EF4-FFF2-40B4-BE49-F238E27FC236}">
                    <a16:creationId xmlns:a16="http://schemas.microsoft.com/office/drawing/2014/main" id="{6E5D5C15-FBAE-D78A-83C8-1465EBF8A8FA}"/>
                  </a:ext>
                </a:extLst>
              </p14:cNvPr>
              <p14:cNvContentPartPr/>
              <p14:nvPr/>
            </p14:nvContentPartPr>
            <p14:xfrm>
              <a:off x="3744895" y="5998385"/>
              <a:ext cx="261360" cy="225000"/>
            </p14:xfrm>
          </p:contentPart>
        </mc:Choice>
        <mc:Fallback xmlns="">
          <p:pic>
            <p:nvPicPr>
              <p:cNvPr id="428" name="잉크 427">
                <a:extLst>
                  <a:ext uri="{FF2B5EF4-FFF2-40B4-BE49-F238E27FC236}">
                    <a16:creationId xmlns:a16="http://schemas.microsoft.com/office/drawing/2014/main" id="{6E5D5C15-FBAE-D78A-83C8-1465EBF8A8FA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3738775" y="5992265"/>
                <a:ext cx="273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429" name="잉크 428">
                <a:extLst>
                  <a:ext uri="{FF2B5EF4-FFF2-40B4-BE49-F238E27FC236}">
                    <a16:creationId xmlns:a16="http://schemas.microsoft.com/office/drawing/2014/main" id="{9DD1B72F-FE1D-1F2D-F1E0-EC24BCA756ED}"/>
                  </a:ext>
                </a:extLst>
              </p14:cNvPr>
              <p14:cNvContentPartPr/>
              <p14:nvPr/>
            </p14:nvContentPartPr>
            <p14:xfrm>
              <a:off x="3861895" y="6061025"/>
              <a:ext cx="290520" cy="234720"/>
            </p14:xfrm>
          </p:contentPart>
        </mc:Choice>
        <mc:Fallback xmlns="">
          <p:pic>
            <p:nvPicPr>
              <p:cNvPr id="429" name="잉크 428">
                <a:extLst>
                  <a:ext uri="{FF2B5EF4-FFF2-40B4-BE49-F238E27FC236}">
                    <a16:creationId xmlns:a16="http://schemas.microsoft.com/office/drawing/2014/main" id="{9DD1B72F-FE1D-1F2D-F1E0-EC24BCA756ED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3855775" y="6054905"/>
                <a:ext cx="3027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430" name="잉크 429">
                <a:extLst>
                  <a:ext uri="{FF2B5EF4-FFF2-40B4-BE49-F238E27FC236}">
                    <a16:creationId xmlns:a16="http://schemas.microsoft.com/office/drawing/2014/main" id="{1AFABDD0-C06D-6BBF-CAE0-A103584099A5}"/>
                  </a:ext>
                </a:extLst>
              </p14:cNvPr>
              <p14:cNvContentPartPr/>
              <p14:nvPr/>
            </p14:nvContentPartPr>
            <p14:xfrm>
              <a:off x="4110295" y="5896865"/>
              <a:ext cx="255240" cy="49680"/>
            </p14:xfrm>
          </p:contentPart>
        </mc:Choice>
        <mc:Fallback xmlns="">
          <p:pic>
            <p:nvPicPr>
              <p:cNvPr id="430" name="잉크 429">
                <a:extLst>
                  <a:ext uri="{FF2B5EF4-FFF2-40B4-BE49-F238E27FC236}">
                    <a16:creationId xmlns:a16="http://schemas.microsoft.com/office/drawing/2014/main" id="{1AFABDD0-C06D-6BBF-CAE0-A103584099A5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4104175" y="5890745"/>
                <a:ext cx="2674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431" name="잉크 430">
                <a:extLst>
                  <a:ext uri="{FF2B5EF4-FFF2-40B4-BE49-F238E27FC236}">
                    <a16:creationId xmlns:a16="http://schemas.microsoft.com/office/drawing/2014/main" id="{3E29CBD2-F9A2-36EB-0604-C642B68973BC}"/>
                  </a:ext>
                </a:extLst>
              </p14:cNvPr>
              <p14:cNvContentPartPr/>
              <p14:nvPr/>
            </p14:nvContentPartPr>
            <p14:xfrm>
              <a:off x="4219015" y="5959505"/>
              <a:ext cx="176760" cy="216360"/>
            </p14:xfrm>
          </p:contentPart>
        </mc:Choice>
        <mc:Fallback xmlns="">
          <p:pic>
            <p:nvPicPr>
              <p:cNvPr id="431" name="잉크 430">
                <a:extLst>
                  <a:ext uri="{FF2B5EF4-FFF2-40B4-BE49-F238E27FC236}">
                    <a16:creationId xmlns:a16="http://schemas.microsoft.com/office/drawing/2014/main" id="{3E29CBD2-F9A2-36EB-0604-C642B68973BC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4212895" y="5953385"/>
                <a:ext cx="189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432" name="잉크 431">
                <a:extLst>
                  <a:ext uri="{FF2B5EF4-FFF2-40B4-BE49-F238E27FC236}">
                    <a16:creationId xmlns:a16="http://schemas.microsoft.com/office/drawing/2014/main" id="{C9AC7FB4-ECD0-AFE2-FA48-3FC71119E33D}"/>
                  </a:ext>
                </a:extLst>
              </p14:cNvPr>
              <p14:cNvContentPartPr/>
              <p14:nvPr/>
            </p14:nvContentPartPr>
            <p14:xfrm>
              <a:off x="4293535" y="5951585"/>
              <a:ext cx="160560" cy="69480"/>
            </p14:xfrm>
          </p:contentPart>
        </mc:Choice>
        <mc:Fallback xmlns="">
          <p:pic>
            <p:nvPicPr>
              <p:cNvPr id="432" name="잉크 431">
                <a:extLst>
                  <a:ext uri="{FF2B5EF4-FFF2-40B4-BE49-F238E27FC236}">
                    <a16:creationId xmlns:a16="http://schemas.microsoft.com/office/drawing/2014/main" id="{C9AC7FB4-ECD0-AFE2-FA48-3FC71119E33D}"/>
                  </a:ext>
                </a:extLst>
              </p:cNvPr>
              <p:cNvPicPr/>
              <p:nvPr/>
            </p:nvPicPr>
            <p:blipFill>
              <a:blip r:embed="rId728"/>
              <a:stretch>
                <a:fillRect/>
              </a:stretch>
            </p:blipFill>
            <p:spPr>
              <a:xfrm>
                <a:off x="4287415" y="5945465"/>
                <a:ext cx="172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433" name="잉크 432">
                <a:extLst>
                  <a:ext uri="{FF2B5EF4-FFF2-40B4-BE49-F238E27FC236}">
                    <a16:creationId xmlns:a16="http://schemas.microsoft.com/office/drawing/2014/main" id="{3592DB18-5EB1-84CD-8244-6F75A8D233D5}"/>
                  </a:ext>
                </a:extLst>
              </p14:cNvPr>
              <p14:cNvContentPartPr/>
              <p14:nvPr/>
            </p14:nvContentPartPr>
            <p14:xfrm>
              <a:off x="4477495" y="5822705"/>
              <a:ext cx="281520" cy="327600"/>
            </p14:xfrm>
          </p:contentPart>
        </mc:Choice>
        <mc:Fallback xmlns="">
          <p:pic>
            <p:nvPicPr>
              <p:cNvPr id="433" name="잉크 432">
                <a:extLst>
                  <a:ext uri="{FF2B5EF4-FFF2-40B4-BE49-F238E27FC236}">
                    <a16:creationId xmlns:a16="http://schemas.microsoft.com/office/drawing/2014/main" id="{3592DB18-5EB1-84CD-8244-6F75A8D233D5}"/>
                  </a:ext>
                </a:extLst>
              </p:cNvPr>
              <p:cNvPicPr/>
              <p:nvPr/>
            </p:nvPicPr>
            <p:blipFill>
              <a:blip r:embed="rId730"/>
              <a:stretch>
                <a:fillRect/>
              </a:stretch>
            </p:blipFill>
            <p:spPr>
              <a:xfrm>
                <a:off x="4471375" y="5816585"/>
                <a:ext cx="2937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434" name="잉크 433">
                <a:extLst>
                  <a:ext uri="{FF2B5EF4-FFF2-40B4-BE49-F238E27FC236}">
                    <a16:creationId xmlns:a16="http://schemas.microsoft.com/office/drawing/2014/main" id="{F0211B34-1464-EBD6-2E4B-3FE1F75C6C0B}"/>
                  </a:ext>
                </a:extLst>
              </p14:cNvPr>
              <p14:cNvContentPartPr/>
              <p14:nvPr/>
            </p14:nvContentPartPr>
            <p14:xfrm>
              <a:off x="4055935" y="6162185"/>
              <a:ext cx="856080" cy="216360"/>
            </p14:xfrm>
          </p:contentPart>
        </mc:Choice>
        <mc:Fallback xmlns="">
          <p:pic>
            <p:nvPicPr>
              <p:cNvPr id="434" name="잉크 433">
                <a:extLst>
                  <a:ext uri="{FF2B5EF4-FFF2-40B4-BE49-F238E27FC236}">
                    <a16:creationId xmlns:a16="http://schemas.microsoft.com/office/drawing/2014/main" id="{F0211B34-1464-EBD6-2E4B-3FE1F75C6C0B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4049815" y="6156065"/>
                <a:ext cx="868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436" name="잉크 435">
                <a:extLst>
                  <a:ext uri="{FF2B5EF4-FFF2-40B4-BE49-F238E27FC236}">
                    <a16:creationId xmlns:a16="http://schemas.microsoft.com/office/drawing/2014/main" id="{06FD0F6F-95BF-F55D-470B-7182E50FA932}"/>
                  </a:ext>
                </a:extLst>
              </p14:cNvPr>
              <p14:cNvContentPartPr/>
              <p14:nvPr/>
            </p14:nvContentPartPr>
            <p14:xfrm>
              <a:off x="5691775" y="6688505"/>
              <a:ext cx="1059840" cy="60120"/>
            </p14:xfrm>
          </p:contentPart>
        </mc:Choice>
        <mc:Fallback xmlns="">
          <p:pic>
            <p:nvPicPr>
              <p:cNvPr id="436" name="잉크 435">
                <a:extLst>
                  <a:ext uri="{FF2B5EF4-FFF2-40B4-BE49-F238E27FC236}">
                    <a16:creationId xmlns:a16="http://schemas.microsoft.com/office/drawing/2014/main" id="{06FD0F6F-95BF-F55D-470B-7182E50FA932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5685655" y="6682385"/>
                <a:ext cx="10720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438" name="잉크 437">
                <a:extLst>
                  <a:ext uri="{FF2B5EF4-FFF2-40B4-BE49-F238E27FC236}">
                    <a16:creationId xmlns:a16="http://schemas.microsoft.com/office/drawing/2014/main" id="{EAA2013C-0B8E-4F0B-9BF9-F37B635113C0}"/>
                  </a:ext>
                </a:extLst>
              </p14:cNvPr>
              <p14:cNvContentPartPr/>
              <p14:nvPr/>
            </p14:nvContentPartPr>
            <p14:xfrm>
              <a:off x="5342215" y="5906225"/>
              <a:ext cx="1591920" cy="939240"/>
            </p14:xfrm>
          </p:contentPart>
        </mc:Choice>
        <mc:Fallback xmlns="">
          <p:pic>
            <p:nvPicPr>
              <p:cNvPr id="438" name="잉크 437">
                <a:extLst>
                  <a:ext uri="{FF2B5EF4-FFF2-40B4-BE49-F238E27FC236}">
                    <a16:creationId xmlns:a16="http://schemas.microsoft.com/office/drawing/2014/main" id="{EAA2013C-0B8E-4F0B-9BF9-F37B635113C0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5336095" y="5900105"/>
                <a:ext cx="160416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7">
            <p14:nvContentPartPr>
              <p14:cNvPr id="439" name="잉크 438">
                <a:extLst>
                  <a:ext uri="{FF2B5EF4-FFF2-40B4-BE49-F238E27FC236}">
                    <a16:creationId xmlns:a16="http://schemas.microsoft.com/office/drawing/2014/main" id="{F14B0233-2807-7251-32AF-C64A66ACFC25}"/>
                  </a:ext>
                </a:extLst>
              </p14:cNvPr>
              <p14:cNvContentPartPr/>
              <p14:nvPr/>
            </p14:nvContentPartPr>
            <p14:xfrm>
              <a:off x="6463615" y="6793985"/>
              <a:ext cx="360" cy="360"/>
            </p14:xfrm>
          </p:contentPart>
        </mc:Choice>
        <mc:Fallback xmlns="">
          <p:pic>
            <p:nvPicPr>
              <p:cNvPr id="439" name="잉크 438">
                <a:extLst>
                  <a:ext uri="{FF2B5EF4-FFF2-40B4-BE49-F238E27FC236}">
                    <a16:creationId xmlns:a16="http://schemas.microsoft.com/office/drawing/2014/main" id="{F14B0233-2807-7251-32AF-C64A66ACFC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7495" y="678786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BB829A93-0D03-A218-730D-9C5BD9EDD2C7}"/>
              </a:ext>
            </a:extLst>
          </p:cNvPr>
          <p:cNvGrpSpPr/>
          <p:nvPr/>
        </p:nvGrpSpPr>
        <p:grpSpPr>
          <a:xfrm>
            <a:off x="7549735" y="4261745"/>
            <a:ext cx="380160" cy="2333160"/>
            <a:chOff x="7549735" y="4261745"/>
            <a:chExt cx="380160" cy="23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D7789F62-43C0-B10A-043B-F07431D0521D}"/>
                    </a:ext>
                  </a:extLst>
                </p14:cNvPr>
                <p14:cNvContentPartPr/>
                <p14:nvPr/>
              </p14:nvContentPartPr>
              <p14:xfrm>
                <a:off x="7549735" y="4290545"/>
                <a:ext cx="48960" cy="756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D7789F62-43C0-B10A-043B-F07431D0521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7543615" y="4284425"/>
                  <a:ext cx="61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6252AC5D-8D26-4AD5-3D13-E18B59071F93}"/>
                    </a:ext>
                  </a:extLst>
                </p14:cNvPr>
                <p14:cNvContentPartPr/>
                <p14:nvPr/>
              </p14:nvContentPartPr>
              <p14:xfrm>
                <a:off x="7614175" y="4261745"/>
                <a:ext cx="186840" cy="152064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6252AC5D-8D26-4AD5-3D13-E18B59071F93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7608055" y="4255625"/>
                  <a:ext cx="19908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15094E4D-44A3-9986-DBE2-CE7D69EAD0F6}"/>
                    </a:ext>
                  </a:extLst>
                </p14:cNvPr>
                <p14:cNvContentPartPr/>
                <p14:nvPr/>
              </p14:nvContentPartPr>
              <p14:xfrm>
                <a:off x="7811095" y="5722265"/>
                <a:ext cx="14040" cy="3456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15094E4D-44A3-9986-DBE2-CE7D69EAD0F6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7804975" y="5716145"/>
                  <a:ext cx="26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37A8528B-39FD-0657-3249-5B74FF9564D1}"/>
                    </a:ext>
                  </a:extLst>
                </p14:cNvPr>
                <p14:cNvContentPartPr/>
                <p14:nvPr/>
              </p14:nvContentPartPr>
              <p14:xfrm>
                <a:off x="7817935" y="5812265"/>
                <a:ext cx="111960" cy="78264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37A8528B-39FD-0657-3249-5B74FF9564D1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7811815" y="5806145"/>
                  <a:ext cx="124200" cy="79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67DD8968-7DFC-89D5-A714-B58D7DDD22C4}"/>
              </a:ext>
            </a:extLst>
          </p:cNvPr>
          <p:cNvGrpSpPr/>
          <p:nvPr/>
        </p:nvGrpSpPr>
        <p:grpSpPr>
          <a:xfrm>
            <a:off x="8211775" y="5798945"/>
            <a:ext cx="3694680" cy="614520"/>
            <a:chOff x="8211775" y="5798945"/>
            <a:chExt cx="369468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43" name="잉크 442">
                  <a:extLst>
                    <a:ext uri="{FF2B5EF4-FFF2-40B4-BE49-F238E27FC236}">
                      <a16:creationId xmlns:a16="http://schemas.microsoft.com/office/drawing/2014/main" id="{6316496D-6039-6C23-E629-9FA6A78F1AA6}"/>
                    </a:ext>
                  </a:extLst>
                </p14:cNvPr>
                <p14:cNvContentPartPr/>
                <p14:nvPr/>
              </p14:nvContentPartPr>
              <p14:xfrm>
                <a:off x="8211775" y="6015665"/>
                <a:ext cx="212400" cy="30600"/>
              </p14:xfrm>
            </p:contentPart>
          </mc:Choice>
          <mc:Fallback xmlns="">
            <p:pic>
              <p:nvPicPr>
                <p:cNvPr id="443" name="잉크 442">
                  <a:extLst>
                    <a:ext uri="{FF2B5EF4-FFF2-40B4-BE49-F238E27FC236}">
                      <a16:creationId xmlns:a16="http://schemas.microsoft.com/office/drawing/2014/main" id="{6316496D-6039-6C23-E629-9FA6A78F1AA6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8205655" y="6009545"/>
                  <a:ext cx="22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CAEFC1AA-25C2-9D1E-DDA9-1C49D3E12B53}"/>
                    </a:ext>
                  </a:extLst>
                </p14:cNvPr>
                <p14:cNvContentPartPr/>
                <p14:nvPr/>
              </p14:nvContentPartPr>
              <p14:xfrm>
                <a:off x="8242015" y="6064265"/>
                <a:ext cx="224280" cy="34920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CAEFC1AA-25C2-9D1E-DDA9-1C49D3E12B53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8235895" y="6058145"/>
                  <a:ext cx="2365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B89CD52F-14E8-83F2-0030-7E725A62FDF2}"/>
                    </a:ext>
                  </a:extLst>
                </p14:cNvPr>
                <p14:cNvContentPartPr/>
                <p14:nvPr/>
              </p14:nvContentPartPr>
              <p14:xfrm>
                <a:off x="8616055" y="5979665"/>
                <a:ext cx="143280" cy="30384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B89CD52F-14E8-83F2-0030-7E725A62FDF2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8609935" y="5973545"/>
                  <a:ext cx="155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C802952B-F65B-BA77-C327-0F2A1CB54245}"/>
                    </a:ext>
                  </a:extLst>
                </p14:cNvPr>
                <p14:cNvContentPartPr/>
                <p14:nvPr/>
              </p14:nvContentPartPr>
              <p14:xfrm>
                <a:off x="8865535" y="6131945"/>
                <a:ext cx="48960" cy="2880"/>
              </p14:xfrm>
            </p:contentPart>
          </mc:Choice>
          <mc:Fallback xmlns=""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C802952B-F65B-BA77-C327-0F2A1CB54245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8859415" y="6125825"/>
                  <a:ext cx="61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1E257A54-473B-5212-388D-4F2726E70524}"/>
                    </a:ext>
                  </a:extLst>
                </p14:cNvPr>
                <p14:cNvContentPartPr/>
                <p14:nvPr/>
              </p14:nvContentPartPr>
              <p14:xfrm>
                <a:off x="8986855" y="6130865"/>
                <a:ext cx="127080" cy="1800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1E257A54-473B-5212-388D-4F2726E70524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8980735" y="6124745"/>
                  <a:ext cx="139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CE3F4079-3BFD-830B-12EB-46FCE2DC3EBA}"/>
                    </a:ext>
                  </a:extLst>
                </p14:cNvPr>
                <p14:cNvContentPartPr/>
                <p14:nvPr/>
              </p14:nvContentPartPr>
              <p14:xfrm>
                <a:off x="9140575" y="5910185"/>
                <a:ext cx="156240" cy="38592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CE3F4079-3BFD-830B-12EB-46FCE2DC3EBA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9134455" y="5904065"/>
                  <a:ext cx="168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C8F724E9-3049-70E2-5031-702C83CC47C0}"/>
                    </a:ext>
                  </a:extLst>
                </p14:cNvPr>
                <p14:cNvContentPartPr/>
                <p14:nvPr/>
              </p14:nvContentPartPr>
              <p14:xfrm>
                <a:off x="9348295" y="6197825"/>
                <a:ext cx="115200" cy="11340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C8F724E9-3049-70E2-5031-702C83CC47C0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9342175" y="6191705"/>
                  <a:ext cx="127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28269697-585E-752B-7290-A8E129AEAFB6}"/>
                    </a:ext>
                  </a:extLst>
                </p14:cNvPr>
                <p14:cNvContentPartPr/>
                <p14:nvPr/>
              </p14:nvContentPartPr>
              <p14:xfrm>
                <a:off x="9540895" y="5933585"/>
                <a:ext cx="143280" cy="32436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28269697-585E-752B-7290-A8E129AEAFB6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9534775" y="5927465"/>
                  <a:ext cx="155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DFEAC869-2579-8D65-20FC-D34CE59E6336}"/>
                    </a:ext>
                  </a:extLst>
                </p14:cNvPr>
                <p14:cNvContentPartPr/>
                <p14:nvPr/>
              </p14:nvContentPartPr>
              <p14:xfrm>
                <a:off x="9778855" y="6098465"/>
                <a:ext cx="53640" cy="432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DFEAC869-2579-8D65-20FC-D34CE59E6336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9772735" y="6092345"/>
                  <a:ext cx="65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03709EC1-CBE3-BF03-81DD-739A87A77DF6}"/>
                    </a:ext>
                  </a:extLst>
                </p14:cNvPr>
                <p14:cNvContentPartPr/>
                <p14:nvPr/>
              </p14:nvContentPartPr>
              <p14:xfrm>
                <a:off x="9912415" y="6095225"/>
                <a:ext cx="108720" cy="1620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03709EC1-CBE3-BF03-81DD-739A87A77DF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9906295" y="6089105"/>
                  <a:ext cx="120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63C8247F-E786-1A28-71FB-AEF3CA6490EA}"/>
                    </a:ext>
                  </a:extLst>
                </p14:cNvPr>
                <p14:cNvContentPartPr/>
                <p14:nvPr/>
              </p14:nvContentPartPr>
              <p14:xfrm>
                <a:off x="10078375" y="5826665"/>
                <a:ext cx="157320" cy="39384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63C8247F-E786-1A28-71FB-AEF3CA6490EA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0072255" y="5820545"/>
                  <a:ext cx="169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562D1A73-DE33-71F4-3B70-16F78D53F8A8}"/>
                    </a:ext>
                  </a:extLst>
                </p14:cNvPr>
                <p14:cNvContentPartPr/>
                <p14:nvPr/>
              </p14:nvContentPartPr>
              <p14:xfrm>
                <a:off x="10350895" y="6022505"/>
                <a:ext cx="65520" cy="612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562D1A73-DE33-71F4-3B70-16F78D53F8A8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0344775" y="6016385"/>
                  <a:ext cx="77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3E24C866-D374-0382-8D48-0DB9190EC9E1}"/>
                    </a:ext>
                  </a:extLst>
                </p14:cNvPr>
                <p14:cNvContentPartPr/>
                <p14:nvPr/>
              </p14:nvContentPartPr>
              <p14:xfrm>
                <a:off x="10466095" y="6040865"/>
                <a:ext cx="163800" cy="1692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3E24C866-D374-0382-8D48-0DB9190EC9E1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0459975" y="6034745"/>
                  <a:ext cx="176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E6474248-BCB8-F5DB-1CCC-76DE15D016BC}"/>
                    </a:ext>
                  </a:extLst>
                </p14:cNvPr>
                <p14:cNvContentPartPr/>
                <p14:nvPr/>
              </p14:nvContentPartPr>
              <p14:xfrm>
                <a:off x="10301215" y="5844305"/>
                <a:ext cx="100440" cy="37224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E6474248-BCB8-F5DB-1CCC-76DE15D016BC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0295095" y="5838185"/>
                  <a:ext cx="1126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60111274-13A0-681C-F7A6-E06515507199}"/>
                    </a:ext>
                  </a:extLst>
                </p14:cNvPr>
                <p14:cNvContentPartPr/>
                <p14:nvPr/>
              </p14:nvContentPartPr>
              <p14:xfrm>
                <a:off x="10246495" y="6233105"/>
                <a:ext cx="34560" cy="4968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60111274-13A0-681C-F7A6-E06515507199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0240375" y="6226985"/>
                  <a:ext cx="46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4CF1F77E-DD3C-C7FF-F65A-A9CB12A21919}"/>
                    </a:ext>
                  </a:extLst>
                </p14:cNvPr>
                <p14:cNvContentPartPr/>
                <p14:nvPr/>
              </p14:nvContentPartPr>
              <p14:xfrm>
                <a:off x="10507855" y="6055985"/>
                <a:ext cx="125280" cy="2988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4CF1F77E-DD3C-C7FF-F65A-A9CB12A21919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0501735" y="6049865"/>
                  <a:ext cx="137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889122E9-E13C-C09A-D15D-19C55F63A0FE}"/>
                    </a:ext>
                  </a:extLst>
                </p14:cNvPr>
                <p14:cNvContentPartPr/>
                <p14:nvPr/>
              </p14:nvContentPartPr>
              <p14:xfrm>
                <a:off x="10669495" y="6073625"/>
                <a:ext cx="360" cy="36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889122E9-E13C-C09A-D15D-19C55F63A0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63375" y="606750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8BCF78AF-78E8-B9BB-CEDE-6B49B20A370F}"/>
                    </a:ext>
                  </a:extLst>
                </p14:cNvPr>
                <p14:cNvContentPartPr/>
                <p14:nvPr/>
              </p14:nvContentPartPr>
              <p14:xfrm>
                <a:off x="10799095" y="5798945"/>
                <a:ext cx="95040" cy="39528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8BCF78AF-78E8-B9BB-CEDE-6B49B20A370F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0792975" y="5792825"/>
                  <a:ext cx="107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82CD90F7-1A17-8EBE-C71A-0B70AD6E8227}"/>
                    </a:ext>
                  </a:extLst>
                </p14:cNvPr>
                <p14:cNvContentPartPr/>
                <p14:nvPr/>
              </p14:nvContentPartPr>
              <p14:xfrm>
                <a:off x="10903495" y="6224825"/>
                <a:ext cx="108720" cy="3204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82CD90F7-1A17-8EBE-C71A-0B70AD6E8227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10897375" y="6218705"/>
                  <a:ext cx="120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6C10FC3B-F568-C087-3872-2C3B4EE2E27A}"/>
                    </a:ext>
                  </a:extLst>
                </p14:cNvPr>
                <p14:cNvContentPartPr/>
                <p14:nvPr/>
              </p14:nvContentPartPr>
              <p14:xfrm>
                <a:off x="11089975" y="5985065"/>
                <a:ext cx="74520" cy="432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6C10FC3B-F568-C087-3872-2C3B4EE2E27A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11083855" y="5978945"/>
                  <a:ext cx="86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CECA8CF3-13DC-889E-F3FB-7C61AF951D3D}"/>
                    </a:ext>
                  </a:extLst>
                </p14:cNvPr>
                <p14:cNvContentPartPr/>
                <p14:nvPr/>
              </p14:nvContentPartPr>
              <p14:xfrm>
                <a:off x="11215255" y="6045905"/>
                <a:ext cx="135720" cy="5436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CECA8CF3-13DC-889E-F3FB-7C61AF951D3D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11209135" y="6039785"/>
                  <a:ext cx="147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F22E022E-9BD8-7674-E274-CF759919639E}"/>
                    </a:ext>
                  </a:extLst>
                </p14:cNvPr>
                <p14:cNvContentPartPr/>
                <p14:nvPr/>
              </p14:nvContentPartPr>
              <p14:xfrm>
                <a:off x="11078815" y="5833865"/>
                <a:ext cx="101880" cy="27360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F22E022E-9BD8-7674-E274-CF759919639E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1072695" y="5827745"/>
                  <a:ext cx="114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A5DB255E-8FEE-BFF9-5CCA-DCB00E988455}"/>
                    </a:ext>
                  </a:extLst>
                </p14:cNvPr>
                <p14:cNvContentPartPr/>
                <p14:nvPr/>
              </p14:nvContentPartPr>
              <p14:xfrm>
                <a:off x="11334055" y="6003425"/>
                <a:ext cx="21960" cy="360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A5DB255E-8FEE-BFF9-5CCA-DCB00E988455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1327935" y="5997305"/>
                  <a:ext cx="34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8F8F3C3C-2984-2404-E6AF-895C1CF650F1}"/>
                    </a:ext>
                  </a:extLst>
                </p14:cNvPr>
                <p14:cNvContentPartPr/>
                <p14:nvPr/>
              </p14:nvContentPartPr>
              <p14:xfrm>
                <a:off x="11403175" y="5977865"/>
                <a:ext cx="61920" cy="2268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8F8F3C3C-2984-2404-E6AF-895C1CF650F1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1397055" y="5971745"/>
                  <a:ext cx="7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8D68F0FB-4D9A-7922-FE30-60C79CC905FA}"/>
                    </a:ext>
                  </a:extLst>
                </p14:cNvPr>
                <p14:cNvContentPartPr/>
                <p14:nvPr/>
              </p14:nvContentPartPr>
              <p14:xfrm>
                <a:off x="11516935" y="5823425"/>
                <a:ext cx="78840" cy="30384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8D68F0FB-4D9A-7922-FE30-60C79CC905FA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1510815" y="5817305"/>
                  <a:ext cx="910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8CB13D78-F3F9-0914-21F6-B439CC294176}"/>
                    </a:ext>
                  </a:extLst>
                </p14:cNvPr>
                <p14:cNvContentPartPr/>
                <p14:nvPr/>
              </p14:nvContentPartPr>
              <p14:xfrm>
                <a:off x="11654815" y="5800385"/>
                <a:ext cx="251640" cy="50400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8CB13D78-F3F9-0914-21F6-B439CC294176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1648695" y="5794265"/>
                  <a:ext cx="263880" cy="51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640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DDA66D-2022-4CA6-2E87-465F1C8925E3}"/>
              </a:ext>
            </a:extLst>
          </p:cNvPr>
          <p:cNvSpPr txBox="1">
            <a:spLocks/>
          </p:cNvSpPr>
          <p:nvPr/>
        </p:nvSpPr>
        <p:spPr>
          <a:xfrm>
            <a:off x="997527" y="2704407"/>
            <a:ext cx="10158153" cy="80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댓글 데이터베이스 설계 및 영속 영역 개발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DB9BAD-44BA-8F26-74C7-A18695C59584}"/>
              </a:ext>
            </a:extLst>
          </p:cNvPr>
          <p:cNvGrpSpPr/>
          <p:nvPr/>
        </p:nvGrpSpPr>
        <p:grpSpPr>
          <a:xfrm>
            <a:off x="322015" y="54338"/>
            <a:ext cx="1312200" cy="1612800"/>
            <a:chOff x="322015" y="54338"/>
            <a:chExt cx="1312200" cy="16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3AA4BAD-500C-3DEE-7DA5-50614B066B8A}"/>
                    </a:ext>
                  </a:extLst>
                </p14:cNvPr>
                <p14:cNvContentPartPr/>
                <p14:nvPr/>
              </p14:nvContentPartPr>
              <p14:xfrm>
                <a:off x="409855" y="649418"/>
                <a:ext cx="1224360" cy="37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3AA4BAD-500C-3DEE-7DA5-50614B066B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735" y="643298"/>
                  <a:ext cx="1236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3C84DD5-AE66-4EB0-070F-85E48B4E85D6}"/>
                    </a:ext>
                  </a:extLst>
                </p14:cNvPr>
                <p14:cNvContentPartPr/>
                <p14:nvPr/>
              </p14:nvContentPartPr>
              <p14:xfrm>
                <a:off x="322015" y="291578"/>
                <a:ext cx="173160" cy="338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3C84DD5-AE66-4EB0-070F-85E48B4E85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895" y="285458"/>
                  <a:ext cx="185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A475CFD-615A-A91E-4224-34EC25630E52}"/>
                    </a:ext>
                  </a:extLst>
                </p14:cNvPr>
                <p14:cNvContentPartPr/>
                <p14:nvPr/>
              </p14:nvContentPartPr>
              <p14:xfrm>
                <a:off x="388975" y="260618"/>
                <a:ext cx="65520" cy="158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A475CFD-615A-A91E-4224-34EC25630E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2855" y="254498"/>
                  <a:ext cx="77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81A9217-9613-F36E-54C6-02A611F7EE56}"/>
                    </a:ext>
                  </a:extLst>
                </p14:cNvPr>
                <p14:cNvContentPartPr/>
                <p14:nvPr/>
              </p14:nvContentPartPr>
              <p14:xfrm>
                <a:off x="483655" y="228578"/>
                <a:ext cx="82080" cy="199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81A9217-9613-F36E-54C6-02A611F7EE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7535" y="222458"/>
                  <a:ext cx="94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3946A8C-B8AE-EDB6-240C-3049D2A5BBC5}"/>
                    </a:ext>
                  </a:extLst>
                </p14:cNvPr>
                <p14:cNvContentPartPr/>
                <p14:nvPr/>
              </p14:nvContentPartPr>
              <p14:xfrm>
                <a:off x="660415" y="200858"/>
                <a:ext cx="144720" cy="240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3946A8C-B8AE-EDB6-240C-3049D2A5BB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4295" y="194738"/>
                  <a:ext cx="156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9CD006C-26AD-B195-3FE1-CCF777E4F632}"/>
                    </a:ext>
                  </a:extLst>
                </p14:cNvPr>
                <p14:cNvContentPartPr/>
                <p14:nvPr/>
              </p14:nvContentPartPr>
              <p14:xfrm>
                <a:off x="876415" y="187898"/>
                <a:ext cx="83880" cy="217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9CD006C-26AD-B195-3FE1-CCF777E4F6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295" y="181778"/>
                  <a:ext cx="96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B8F4DC4-7CCE-1CF5-C6A4-6FA5694DB5FE}"/>
                    </a:ext>
                  </a:extLst>
                </p14:cNvPr>
                <p14:cNvContentPartPr/>
                <p14:nvPr/>
              </p14:nvContentPartPr>
              <p14:xfrm>
                <a:off x="1005655" y="304538"/>
                <a:ext cx="82080" cy="74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B8F4DC4-7CCE-1CF5-C6A4-6FA5694DB5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9535" y="298418"/>
                  <a:ext cx="94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422C528-3196-7063-508D-86BE15234D11}"/>
                    </a:ext>
                  </a:extLst>
                </p14:cNvPr>
                <p14:cNvContentPartPr/>
                <p14:nvPr/>
              </p14:nvContentPartPr>
              <p14:xfrm>
                <a:off x="1111855" y="275018"/>
                <a:ext cx="131400" cy="84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422C528-3196-7063-508D-86BE15234D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5735" y="268898"/>
                  <a:ext cx="143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92F7C54-4C6C-AF21-CC13-1E21A62BF2D0}"/>
                    </a:ext>
                  </a:extLst>
                </p14:cNvPr>
                <p14:cNvContentPartPr/>
                <p14:nvPr/>
              </p14:nvContentPartPr>
              <p14:xfrm>
                <a:off x="1263775" y="280418"/>
                <a:ext cx="140760" cy="84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92F7C54-4C6C-AF21-CC13-1E21A62BF2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57655" y="274298"/>
                  <a:ext cx="153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C77E22D-0BD7-96F3-FCA9-238F67D65B44}"/>
                    </a:ext>
                  </a:extLst>
                </p14:cNvPr>
                <p14:cNvContentPartPr/>
                <p14:nvPr/>
              </p14:nvContentPartPr>
              <p14:xfrm>
                <a:off x="1347295" y="54338"/>
                <a:ext cx="216720" cy="363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C77E22D-0BD7-96F3-FCA9-238F67D65B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1175" y="48218"/>
                  <a:ext cx="228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70FC8E3-3170-C4D5-06EB-19E9F3161BC9}"/>
                    </a:ext>
                  </a:extLst>
                </p14:cNvPr>
                <p14:cNvContentPartPr/>
                <p14:nvPr/>
              </p14:nvContentPartPr>
              <p14:xfrm>
                <a:off x="851935" y="526658"/>
                <a:ext cx="12960" cy="11023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70FC8E3-3170-C4D5-06EB-19E9F3161B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5815" y="520538"/>
                  <a:ext cx="25200" cy="11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CA17AC9-1D15-AED2-52DC-6B58C7B0B4CF}"/>
                    </a:ext>
                  </a:extLst>
                </p14:cNvPr>
                <p14:cNvContentPartPr/>
                <p14:nvPr/>
              </p14:nvContentPartPr>
              <p14:xfrm>
                <a:off x="504895" y="511538"/>
                <a:ext cx="54720" cy="2365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CA17AC9-1D15-AED2-52DC-6B58C7B0B4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775" y="505418"/>
                  <a:ext cx="66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293ADEE-2762-8F22-D067-40D8D114CB28}"/>
                    </a:ext>
                  </a:extLst>
                </p14:cNvPr>
                <p14:cNvContentPartPr/>
                <p14:nvPr/>
              </p14:nvContentPartPr>
              <p14:xfrm>
                <a:off x="625495" y="613058"/>
                <a:ext cx="108000" cy="846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293ADEE-2762-8F22-D067-40D8D114CB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9375" y="606938"/>
                  <a:ext cx="120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5336264-07C6-1CBB-3F3F-562A2650719B}"/>
                    </a:ext>
                  </a:extLst>
                </p14:cNvPr>
                <p14:cNvContentPartPr/>
                <p14:nvPr/>
              </p14:nvContentPartPr>
              <p14:xfrm>
                <a:off x="757615" y="591818"/>
                <a:ext cx="61560" cy="95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5336264-07C6-1CBB-3F3F-562A265071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1495" y="585698"/>
                  <a:ext cx="73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C97906F-9C99-B3E9-FEFF-4A7517BE58AE}"/>
                    </a:ext>
                  </a:extLst>
                </p14:cNvPr>
                <p14:cNvContentPartPr/>
                <p14:nvPr/>
              </p14:nvContentPartPr>
              <p14:xfrm>
                <a:off x="612895" y="859658"/>
                <a:ext cx="22680" cy="141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C97906F-9C99-B3E9-FEFF-4A7517BE58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775" y="853538"/>
                  <a:ext cx="34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C5D3BF2-ED4B-F95D-317E-95646079E1DC}"/>
                    </a:ext>
                  </a:extLst>
                </p14:cNvPr>
                <p14:cNvContentPartPr/>
                <p14:nvPr/>
              </p14:nvContentPartPr>
              <p14:xfrm>
                <a:off x="559615" y="1159538"/>
                <a:ext cx="196200" cy="120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C5D3BF2-ED4B-F95D-317E-95646079E1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3495" y="1153418"/>
                  <a:ext cx="208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E7BB3CF-4FD4-71A2-C524-40DA5253DC9E}"/>
                    </a:ext>
                  </a:extLst>
                </p14:cNvPr>
                <p14:cNvContentPartPr/>
                <p14:nvPr/>
              </p14:nvContentPartPr>
              <p14:xfrm>
                <a:off x="570775" y="1459418"/>
                <a:ext cx="195480" cy="207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E7BB3CF-4FD4-71A2-C524-40DA5253DC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4655" y="1453298"/>
                  <a:ext cx="20772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00180BD2-845E-5145-2B73-5F7FDB3AB94F}"/>
                  </a:ext>
                </a:extLst>
              </p14:cNvPr>
              <p14:cNvContentPartPr/>
              <p14:nvPr/>
            </p14:nvContentPartPr>
            <p14:xfrm>
              <a:off x="1947415" y="1821218"/>
              <a:ext cx="140400" cy="2559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00180BD2-845E-5145-2B73-5F7FDB3AB9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295" y="1815098"/>
                <a:ext cx="152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9A218AD-341C-12A1-0BBD-1900D596A6D3}"/>
                  </a:ext>
                </a:extLst>
              </p14:cNvPr>
              <p14:cNvContentPartPr/>
              <p14:nvPr/>
            </p14:nvContentPartPr>
            <p14:xfrm>
              <a:off x="2020495" y="1974938"/>
              <a:ext cx="75240" cy="680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9A218AD-341C-12A1-0BBD-1900D596A6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14375" y="1968818"/>
                <a:ext cx="874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75B1BD7-469A-4B73-C945-E6B3AEE53302}"/>
                  </a:ext>
                </a:extLst>
              </p14:cNvPr>
              <p14:cNvContentPartPr/>
              <p14:nvPr/>
            </p14:nvContentPartPr>
            <p14:xfrm>
              <a:off x="2134615" y="1832378"/>
              <a:ext cx="19440" cy="2872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75B1BD7-469A-4B73-C945-E6B3AEE533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28495" y="1826258"/>
                <a:ext cx="316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B8633BE-54AB-76AD-16F9-613CE0AE5367}"/>
                  </a:ext>
                </a:extLst>
              </p14:cNvPr>
              <p14:cNvContentPartPr/>
              <p14:nvPr/>
            </p14:nvContentPartPr>
            <p14:xfrm>
              <a:off x="2178895" y="1811138"/>
              <a:ext cx="175680" cy="1900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B8633BE-54AB-76AD-16F9-613CE0AE53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72775" y="1805018"/>
                <a:ext cx="1879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3A85F68B-980C-244C-546D-83E1615338DD}"/>
                  </a:ext>
                </a:extLst>
              </p14:cNvPr>
              <p14:cNvContentPartPr/>
              <p14:nvPr/>
            </p14:nvContentPartPr>
            <p14:xfrm>
              <a:off x="2300215" y="1858658"/>
              <a:ext cx="161280" cy="2268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3A85F68B-980C-244C-546D-83E1615338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94095" y="1852538"/>
                <a:ext cx="173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89E36D4-8447-E821-FC2C-7AD5998601DC}"/>
                  </a:ext>
                </a:extLst>
              </p14:cNvPr>
              <p14:cNvContentPartPr/>
              <p14:nvPr/>
            </p14:nvContentPartPr>
            <p14:xfrm>
              <a:off x="2485615" y="2035418"/>
              <a:ext cx="20880" cy="50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89E36D4-8447-E821-FC2C-7AD5998601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79495" y="2029298"/>
                <a:ext cx="3312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DC2B9BC6-AEC3-D00B-2127-2A652DFCFCF3}"/>
              </a:ext>
            </a:extLst>
          </p:cNvPr>
          <p:cNvGrpSpPr/>
          <p:nvPr/>
        </p:nvGrpSpPr>
        <p:grpSpPr>
          <a:xfrm>
            <a:off x="1954615" y="2215058"/>
            <a:ext cx="642240" cy="332640"/>
            <a:chOff x="1954615" y="2215058"/>
            <a:chExt cx="64224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141B761-9F0C-7E91-FC17-044B59260065}"/>
                    </a:ext>
                  </a:extLst>
                </p14:cNvPr>
                <p14:cNvContentPartPr/>
                <p14:nvPr/>
              </p14:nvContentPartPr>
              <p14:xfrm>
                <a:off x="1954615" y="2252858"/>
                <a:ext cx="114480" cy="162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141B761-9F0C-7E91-FC17-044B592600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48495" y="2246738"/>
                  <a:ext cx="126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0312E9B-FADA-7155-67EE-606F66669C8C}"/>
                    </a:ext>
                  </a:extLst>
                </p14:cNvPr>
                <p14:cNvContentPartPr/>
                <p14:nvPr/>
              </p14:nvContentPartPr>
              <p14:xfrm>
                <a:off x="2070535" y="2332778"/>
                <a:ext cx="46440" cy="36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0312E9B-FADA-7155-67EE-606F66669C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64415" y="2326658"/>
                  <a:ext cx="58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E7DED8E-08F2-DA31-1A21-3AA6C42527BD}"/>
                    </a:ext>
                  </a:extLst>
                </p14:cNvPr>
                <p14:cNvContentPartPr/>
                <p14:nvPr/>
              </p14:nvContentPartPr>
              <p14:xfrm>
                <a:off x="1980535" y="2358338"/>
                <a:ext cx="226440" cy="189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E7DED8E-08F2-DA31-1A21-3AA6C42527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74415" y="2352218"/>
                  <a:ext cx="238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5648716-2EB5-6912-F1ED-2B5BE97F6F70}"/>
                    </a:ext>
                  </a:extLst>
                </p14:cNvPr>
                <p14:cNvContentPartPr/>
                <p14:nvPr/>
              </p14:nvContentPartPr>
              <p14:xfrm>
                <a:off x="2226055" y="2231618"/>
                <a:ext cx="122760" cy="2314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5648716-2EB5-6912-F1ED-2B5BE97F6F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9935" y="2225498"/>
                  <a:ext cx="135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EFB63FB-FC8A-6907-21F4-20F3EA8829C5}"/>
                    </a:ext>
                  </a:extLst>
                </p14:cNvPr>
                <p14:cNvContentPartPr/>
                <p14:nvPr/>
              </p14:nvContentPartPr>
              <p14:xfrm>
                <a:off x="2328655" y="2363018"/>
                <a:ext cx="60840" cy="561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EFB63FB-FC8A-6907-21F4-20F3EA8829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22535" y="2356898"/>
                  <a:ext cx="73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5B24236-461E-754C-4379-01596990570A}"/>
                    </a:ext>
                  </a:extLst>
                </p14:cNvPr>
                <p14:cNvContentPartPr/>
                <p14:nvPr/>
              </p14:nvContentPartPr>
              <p14:xfrm>
                <a:off x="2388775" y="2215058"/>
                <a:ext cx="208080" cy="2296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5B24236-461E-754C-4379-0159699057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2655" y="2208938"/>
                  <a:ext cx="2203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D7F7491-2668-B46B-D6AF-9E59828A5CA7}"/>
              </a:ext>
            </a:extLst>
          </p:cNvPr>
          <p:cNvGrpSpPr/>
          <p:nvPr/>
        </p:nvGrpSpPr>
        <p:grpSpPr>
          <a:xfrm>
            <a:off x="3312895" y="62258"/>
            <a:ext cx="2089440" cy="2195640"/>
            <a:chOff x="3312895" y="62258"/>
            <a:chExt cx="208944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446967E-CC96-C2D4-6EF2-9EEE924EE8F6}"/>
                    </a:ext>
                  </a:extLst>
                </p14:cNvPr>
                <p14:cNvContentPartPr/>
                <p14:nvPr/>
              </p14:nvContentPartPr>
              <p14:xfrm>
                <a:off x="3361495" y="780818"/>
                <a:ext cx="2040840" cy="47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446967E-CC96-C2D4-6EF2-9EEE924EE8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55375" y="774698"/>
                  <a:ext cx="2053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AD11AD0-7AB5-C79D-D660-6F8617AD1744}"/>
                    </a:ext>
                  </a:extLst>
                </p14:cNvPr>
                <p14:cNvContentPartPr/>
                <p14:nvPr/>
              </p14:nvContentPartPr>
              <p14:xfrm>
                <a:off x="3312895" y="225338"/>
                <a:ext cx="205920" cy="36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AD11AD0-7AB5-C79D-D660-6F8617AD17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06775" y="219218"/>
                  <a:ext cx="2181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72BD4D9-54A1-9D6F-EE72-A614F7EB1847}"/>
                    </a:ext>
                  </a:extLst>
                </p14:cNvPr>
                <p14:cNvContentPartPr/>
                <p14:nvPr/>
              </p14:nvContentPartPr>
              <p14:xfrm>
                <a:off x="3386695" y="187178"/>
                <a:ext cx="54720" cy="151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72BD4D9-54A1-9D6F-EE72-A614F7EB18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80575" y="181058"/>
                  <a:ext cx="66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C2DBB90-24AC-5947-64BF-6DBF0EA0E2E1}"/>
                    </a:ext>
                  </a:extLst>
                </p14:cNvPr>
                <p14:cNvContentPartPr/>
                <p14:nvPr/>
              </p14:nvContentPartPr>
              <p14:xfrm>
                <a:off x="3492895" y="155138"/>
                <a:ext cx="71280" cy="189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C2DBB90-24AC-5947-64BF-6DBF0EA0E2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86775" y="149018"/>
                  <a:ext cx="83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E5329B2-2EF2-5DA8-4818-90940581369C}"/>
                    </a:ext>
                  </a:extLst>
                </p14:cNvPr>
                <p14:cNvContentPartPr/>
                <p14:nvPr/>
              </p14:nvContentPartPr>
              <p14:xfrm>
                <a:off x="3632935" y="130658"/>
                <a:ext cx="183600" cy="2026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E5329B2-2EF2-5DA8-4818-90940581369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26815" y="124538"/>
                  <a:ext cx="195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CA44016-8E20-EF5E-A4C4-BD1277CF10C5}"/>
                    </a:ext>
                  </a:extLst>
                </p14:cNvPr>
                <p14:cNvContentPartPr/>
                <p14:nvPr/>
              </p14:nvContentPartPr>
              <p14:xfrm>
                <a:off x="3830575" y="199778"/>
                <a:ext cx="104040" cy="141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CA44016-8E20-EF5E-A4C4-BD1277CF10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4455" y="193658"/>
                  <a:ext cx="116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337C6E9-8FD0-A65B-AEF9-2712C023E03B}"/>
                    </a:ext>
                  </a:extLst>
                </p14:cNvPr>
                <p14:cNvContentPartPr/>
                <p14:nvPr/>
              </p14:nvContentPartPr>
              <p14:xfrm>
                <a:off x="3967735" y="218138"/>
                <a:ext cx="121320" cy="907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337C6E9-8FD0-A65B-AEF9-2712C023E0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1615" y="212018"/>
                  <a:ext cx="133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BEE74A1-7543-3EF9-3CE5-CE84D169BE9D}"/>
                    </a:ext>
                  </a:extLst>
                </p14:cNvPr>
                <p14:cNvContentPartPr/>
                <p14:nvPr/>
              </p14:nvContentPartPr>
              <p14:xfrm>
                <a:off x="4131175" y="156938"/>
                <a:ext cx="20160" cy="2289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BEE74A1-7543-3EF9-3CE5-CE84D169BE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25055" y="150818"/>
                  <a:ext cx="32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114B0F8-9286-9AF4-89D4-910CEF5DC7BA}"/>
                    </a:ext>
                  </a:extLst>
                </p14:cNvPr>
                <p14:cNvContentPartPr/>
                <p14:nvPr/>
              </p14:nvContentPartPr>
              <p14:xfrm>
                <a:off x="4118935" y="62258"/>
                <a:ext cx="196200" cy="2228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114B0F8-9286-9AF4-89D4-910CEF5DC7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12815" y="56138"/>
                  <a:ext cx="208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666113F-903E-EF95-F851-DFBE4938BA43}"/>
                    </a:ext>
                  </a:extLst>
                </p14:cNvPr>
                <p14:cNvContentPartPr/>
                <p14:nvPr/>
              </p14:nvContentPartPr>
              <p14:xfrm>
                <a:off x="4352575" y="135338"/>
                <a:ext cx="168480" cy="270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666113F-903E-EF95-F851-DFBE4938BA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46455" y="129218"/>
                  <a:ext cx="180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426D4C4-796C-5B60-AD25-9991DA9BACA5}"/>
                    </a:ext>
                  </a:extLst>
                </p14:cNvPr>
                <p14:cNvContentPartPr/>
                <p14:nvPr/>
              </p14:nvContentPartPr>
              <p14:xfrm>
                <a:off x="3953335" y="524858"/>
                <a:ext cx="35280" cy="1733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426D4C4-796C-5B60-AD25-9991DA9BAC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47215" y="518738"/>
                  <a:ext cx="47520" cy="17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74EAA482-1712-6B0D-E440-6CD755FE60D4}"/>
                    </a:ext>
                  </a:extLst>
                </p14:cNvPr>
                <p14:cNvContentPartPr/>
                <p14:nvPr/>
              </p14:nvContentPartPr>
              <p14:xfrm>
                <a:off x="3374095" y="605498"/>
                <a:ext cx="95760" cy="1256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74EAA482-1712-6B0D-E440-6CD755FE60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67975" y="599378"/>
                  <a:ext cx="108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DD5ED65-F8B6-AE52-FC8A-6D116B510ACE}"/>
                    </a:ext>
                  </a:extLst>
                </p14:cNvPr>
                <p14:cNvContentPartPr/>
                <p14:nvPr/>
              </p14:nvContentPartPr>
              <p14:xfrm>
                <a:off x="3508735" y="593978"/>
                <a:ext cx="101520" cy="694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DD5ED65-F8B6-AE52-FC8A-6D116B510A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02615" y="587858"/>
                  <a:ext cx="113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EB5F1ED-70DD-F4AC-7304-707990323D39}"/>
                    </a:ext>
                  </a:extLst>
                </p14:cNvPr>
                <p14:cNvContentPartPr/>
                <p14:nvPr/>
              </p14:nvContentPartPr>
              <p14:xfrm>
                <a:off x="3691615" y="562298"/>
                <a:ext cx="80640" cy="568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EB5F1ED-70DD-F4AC-7304-707990323D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85495" y="556178"/>
                  <a:ext cx="92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C35C882-8262-7353-6122-0DB054F9726B}"/>
                    </a:ext>
                  </a:extLst>
                </p14:cNvPr>
                <p14:cNvContentPartPr/>
                <p14:nvPr/>
              </p14:nvContentPartPr>
              <p14:xfrm>
                <a:off x="3618535" y="941018"/>
                <a:ext cx="27360" cy="1069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C35C882-8262-7353-6122-0DB054F972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12415" y="934898"/>
                  <a:ext cx="39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2753937-D166-AFE9-1655-708134691FC4}"/>
                    </a:ext>
                  </a:extLst>
                </p14:cNvPr>
                <p14:cNvContentPartPr/>
                <p14:nvPr/>
              </p14:nvContentPartPr>
              <p14:xfrm>
                <a:off x="3586855" y="1225058"/>
                <a:ext cx="175680" cy="957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2753937-D166-AFE9-1655-708134691F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80735" y="1218938"/>
                  <a:ext cx="187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FC9D076-1C91-D158-AB19-9B84C4129543}"/>
                    </a:ext>
                  </a:extLst>
                </p14:cNvPr>
                <p14:cNvContentPartPr/>
                <p14:nvPr/>
              </p14:nvContentPartPr>
              <p14:xfrm>
                <a:off x="3629695" y="1465178"/>
                <a:ext cx="74160" cy="1947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FC9D076-1C91-D158-AB19-9B84C412954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23575" y="1459058"/>
                  <a:ext cx="8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38FFCA9-E549-D690-C458-A2E2941F88C9}"/>
                    </a:ext>
                  </a:extLst>
                </p14:cNvPr>
                <p14:cNvContentPartPr/>
                <p14:nvPr/>
              </p14:nvContentPartPr>
              <p14:xfrm>
                <a:off x="3616735" y="1814738"/>
                <a:ext cx="164880" cy="1242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38FFCA9-E549-D690-C458-A2E2941F88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10615" y="1808618"/>
                  <a:ext cx="177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D988296-A695-0CEE-0232-C66A6E95607C}"/>
                    </a:ext>
                  </a:extLst>
                </p14:cNvPr>
                <p14:cNvContentPartPr/>
                <p14:nvPr/>
              </p14:nvContentPartPr>
              <p14:xfrm>
                <a:off x="3697735" y="1819778"/>
                <a:ext cx="14040" cy="2340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D988296-A695-0CEE-0232-C66A6E9560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91615" y="1813658"/>
                  <a:ext cx="26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12D77B5-CD7A-A944-E7A9-FE4B135A4691}"/>
                    </a:ext>
                  </a:extLst>
                </p14:cNvPr>
                <p14:cNvContentPartPr/>
                <p14:nvPr/>
              </p14:nvContentPartPr>
              <p14:xfrm>
                <a:off x="4743535" y="454298"/>
                <a:ext cx="27360" cy="16308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12D77B5-CD7A-A944-E7A9-FE4B135A46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37415" y="448178"/>
                  <a:ext cx="39600" cy="16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2EA3282A-5595-3A3C-14AD-E94DCF9B7906}"/>
                    </a:ext>
                  </a:extLst>
                </p14:cNvPr>
                <p14:cNvContentPartPr/>
                <p14:nvPr/>
              </p14:nvContentPartPr>
              <p14:xfrm>
                <a:off x="4203535" y="518018"/>
                <a:ext cx="59040" cy="2372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2EA3282A-5595-3A3C-14AD-E94DCF9B79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7415" y="511898"/>
                  <a:ext cx="71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381F9D0-9FDA-10D4-134B-24388AC391FD}"/>
                    </a:ext>
                  </a:extLst>
                </p14:cNvPr>
                <p14:cNvContentPartPr/>
                <p14:nvPr/>
              </p14:nvContentPartPr>
              <p14:xfrm>
                <a:off x="4320535" y="593978"/>
                <a:ext cx="135720" cy="116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381F9D0-9FDA-10D4-134B-24388AC391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14415" y="587858"/>
                  <a:ext cx="147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E2F06EBD-6332-B614-B243-1802A3BC1163}"/>
                    </a:ext>
                  </a:extLst>
                </p14:cNvPr>
                <p14:cNvContentPartPr/>
                <p14:nvPr/>
              </p14:nvContentPartPr>
              <p14:xfrm>
                <a:off x="4500895" y="589658"/>
                <a:ext cx="92520" cy="1062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E2F06EBD-6332-B614-B243-1802A3BC11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94775" y="583538"/>
                  <a:ext cx="10476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13C3BAF-B0C9-23A5-3A0B-B664B86E594E}"/>
              </a:ext>
            </a:extLst>
          </p:cNvPr>
          <p:cNvGrpSpPr/>
          <p:nvPr/>
        </p:nvGrpSpPr>
        <p:grpSpPr>
          <a:xfrm>
            <a:off x="4341415" y="891698"/>
            <a:ext cx="34560" cy="407520"/>
            <a:chOff x="4341415" y="891698"/>
            <a:chExt cx="3456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25CBB2C-4359-8366-33D6-143644E533EA}"/>
                    </a:ext>
                  </a:extLst>
                </p14:cNvPr>
                <p14:cNvContentPartPr/>
                <p14:nvPr/>
              </p14:nvContentPartPr>
              <p14:xfrm>
                <a:off x="4341415" y="891698"/>
                <a:ext cx="18000" cy="1508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25CBB2C-4359-8366-33D6-143644E533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35295" y="885578"/>
                  <a:ext cx="3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566D7F2-2BBD-B719-768A-8A4D5B913653}"/>
                    </a:ext>
                  </a:extLst>
                </p14:cNvPr>
                <p14:cNvContentPartPr/>
                <p14:nvPr/>
              </p14:nvContentPartPr>
              <p14:xfrm>
                <a:off x="4357255" y="1153058"/>
                <a:ext cx="18720" cy="1461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566D7F2-2BBD-B719-768A-8A4D5B9136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1135" y="1146938"/>
                  <a:ext cx="3096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0CAEA66B-7D92-E3B6-A971-F20DDC62A955}"/>
                  </a:ext>
                </a:extLst>
              </p14:cNvPr>
              <p14:cNvContentPartPr/>
              <p14:nvPr/>
            </p14:nvContentPartPr>
            <p14:xfrm>
              <a:off x="4353295" y="1435658"/>
              <a:ext cx="15480" cy="1119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0CAEA66B-7D92-E3B6-A971-F20DDC62A95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47175" y="1429538"/>
                <a:ext cx="277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90690242-02FE-291A-0D8C-85D21B91534B}"/>
                  </a:ext>
                </a:extLst>
              </p14:cNvPr>
              <p14:cNvContentPartPr/>
              <p14:nvPr/>
            </p14:nvContentPartPr>
            <p14:xfrm>
              <a:off x="4295695" y="1774778"/>
              <a:ext cx="124200" cy="26352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90690242-02FE-291A-0D8C-85D21B91534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89575" y="1768658"/>
                <a:ext cx="13644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1A233B9A-E90F-68E9-68BF-9461BCD9D2B1}"/>
              </a:ext>
            </a:extLst>
          </p:cNvPr>
          <p:cNvGrpSpPr/>
          <p:nvPr/>
        </p:nvGrpSpPr>
        <p:grpSpPr>
          <a:xfrm>
            <a:off x="2549335" y="635018"/>
            <a:ext cx="680040" cy="1066320"/>
            <a:chOff x="2549335" y="635018"/>
            <a:chExt cx="680040" cy="10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D19BEEF-C37F-C3E5-863B-AACF7D963A87}"/>
                    </a:ext>
                  </a:extLst>
                </p14:cNvPr>
                <p14:cNvContentPartPr/>
                <p14:nvPr/>
              </p14:nvContentPartPr>
              <p14:xfrm>
                <a:off x="2549335" y="1230818"/>
                <a:ext cx="415440" cy="470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D19BEEF-C37F-C3E5-863B-AACF7D963A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43215" y="1224698"/>
                  <a:ext cx="4276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DF3072C-0C0B-E64B-191E-0771AF9AF67A}"/>
                    </a:ext>
                  </a:extLst>
                </p14:cNvPr>
                <p14:cNvContentPartPr/>
                <p14:nvPr/>
              </p14:nvContentPartPr>
              <p14:xfrm>
                <a:off x="2903215" y="1170698"/>
                <a:ext cx="120960" cy="208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DF3072C-0C0B-E64B-191E-0771AF9AF6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97095" y="1164578"/>
                  <a:ext cx="133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5774C14-AF32-F5A0-FBD2-9852E392903F}"/>
                    </a:ext>
                  </a:extLst>
                </p14:cNvPr>
                <p14:cNvContentPartPr/>
                <p14:nvPr/>
              </p14:nvContentPartPr>
              <p14:xfrm>
                <a:off x="3043615" y="1430978"/>
                <a:ext cx="360" cy="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5774C14-AF32-F5A0-FBD2-9852E392903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37495" y="1424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C76F786-3344-E94A-6A02-AA8830FACE1D}"/>
                    </a:ext>
                  </a:extLst>
                </p14:cNvPr>
                <p14:cNvContentPartPr/>
                <p14:nvPr/>
              </p14:nvContentPartPr>
              <p14:xfrm>
                <a:off x="2969815" y="635018"/>
                <a:ext cx="259560" cy="4856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C76F786-3344-E94A-6A02-AA8830FACE1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63695" y="628898"/>
                  <a:ext cx="2718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B41E663-0062-F8EB-7341-1768DF5A1DAF}"/>
                    </a:ext>
                  </a:extLst>
                </p14:cNvPr>
                <p14:cNvContentPartPr/>
                <p14:nvPr/>
              </p14:nvContentPartPr>
              <p14:xfrm>
                <a:off x="2842015" y="838058"/>
                <a:ext cx="372600" cy="406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B41E663-0062-F8EB-7341-1768DF5A1DA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35895" y="831938"/>
                  <a:ext cx="38484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F04F23B2-8C0F-86DE-36CA-2E24A14CB501}"/>
                  </a:ext>
                </a:extLst>
              </p14:cNvPr>
              <p14:cNvContentPartPr/>
              <p14:nvPr/>
            </p14:nvContentPartPr>
            <p14:xfrm>
              <a:off x="1848415" y="859658"/>
              <a:ext cx="131760" cy="1692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F04F23B2-8C0F-86DE-36CA-2E24A14CB50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842295" y="853538"/>
                <a:ext cx="1440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0FAD385-F4F8-A2CD-A312-8BA541B8783D}"/>
              </a:ext>
            </a:extLst>
          </p:cNvPr>
          <p:cNvGrpSpPr/>
          <p:nvPr/>
        </p:nvGrpSpPr>
        <p:grpSpPr>
          <a:xfrm>
            <a:off x="3213535" y="457178"/>
            <a:ext cx="765360" cy="2031480"/>
            <a:chOff x="3213535" y="457178"/>
            <a:chExt cx="765360" cy="20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F3DF44F-27E5-AF99-0E79-973CD3A9E700}"/>
                    </a:ext>
                  </a:extLst>
                </p14:cNvPr>
                <p14:cNvContentPartPr/>
                <p14:nvPr/>
              </p14:nvContentPartPr>
              <p14:xfrm>
                <a:off x="3213535" y="457178"/>
                <a:ext cx="765360" cy="17870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F3DF44F-27E5-AF99-0E79-973CD3A9E7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07415" y="451058"/>
                  <a:ext cx="777600" cy="17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E5D9FCB-C19D-243E-30C9-1FB9B5DAA6FB}"/>
                    </a:ext>
                  </a:extLst>
                </p14:cNvPr>
                <p14:cNvContentPartPr/>
                <p14:nvPr/>
              </p14:nvContentPartPr>
              <p14:xfrm>
                <a:off x="3286255" y="2154938"/>
                <a:ext cx="60480" cy="3337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E5D9FCB-C19D-243E-30C9-1FB9B5DAA6F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80135" y="2148818"/>
                  <a:ext cx="72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0351269-DD7D-2F8D-1802-299593D0199F}"/>
                    </a:ext>
                  </a:extLst>
                </p14:cNvPr>
                <p14:cNvContentPartPr/>
                <p14:nvPr/>
              </p14:nvContentPartPr>
              <p14:xfrm>
                <a:off x="3270415" y="2157458"/>
                <a:ext cx="105120" cy="10512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0351269-DD7D-2F8D-1802-299593D019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64295" y="2151338"/>
                  <a:ext cx="1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9A3599FC-FDF7-9959-FD20-D22BAAEC9F34}"/>
                    </a:ext>
                  </a:extLst>
                </p14:cNvPr>
                <p14:cNvContentPartPr/>
                <p14:nvPr/>
              </p14:nvContentPartPr>
              <p14:xfrm>
                <a:off x="3438895" y="2117498"/>
                <a:ext cx="128880" cy="2185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9A3599FC-FDF7-9959-FD20-D22BAAEC9F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32775" y="2111378"/>
                  <a:ext cx="141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FC7E6D1C-3608-9E26-CF14-8F6809A42A76}"/>
                    </a:ext>
                  </a:extLst>
                </p14:cNvPr>
                <p14:cNvContentPartPr/>
                <p14:nvPr/>
              </p14:nvContentPartPr>
              <p14:xfrm>
                <a:off x="3531775" y="2300018"/>
                <a:ext cx="115200" cy="918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FC7E6D1C-3608-9E26-CF14-8F6809A42A7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25655" y="2293898"/>
                  <a:ext cx="1274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3292566-FA9B-DED7-3213-5CA166647168}"/>
              </a:ext>
            </a:extLst>
          </p:cNvPr>
          <p:cNvGrpSpPr/>
          <p:nvPr/>
        </p:nvGrpSpPr>
        <p:grpSpPr>
          <a:xfrm>
            <a:off x="10255" y="329018"/>
            <a:ext cx="1009800" cy="2014560"/>
            <a:chOff x="10255" y="329018"/>
            <a:chExt cx="1009800" cy="20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514C7DD-B3A5-D2EB-650D-8FDB969C2C70}"/>
                    </a:ext>
                  </a:extLst>
                </p14:cNvPr>
                <p14:cNvContentPartPr/>
                <p14:nvPr/>
              </p14:nvContentPartPr>
              <p14:xfrm>
                <a:off x="10255" y="329018"/>
                <a:ext cx="1009800" cy="15681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514C7DD-B3A5-D2EB-650D-8FDB969C2C7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35" y="322898"/>
                  <a:ext cx="1022040" cy="15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22F6958-2CEA-A74D-EDA8-65625D614D8F}"/>
                    </a:ext>
                  </a:extLst>
                </p14:cNvPr>
                <p14:cNvContentPartPr/>
                <p14:nvPr/>
              </p14:nvContentPartPr>
              <p14:xfrm>
                <a:off x="310855" y="1882058"/>
                <a:ext cx="43200" cy="3340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22F6958-2CEA-A74D-EDA8-65625D614D8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4735" y="1875938"/>
                  <a:ext cx="55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E596E54-7EB6-ECC4-599A-838BDA632845}"/>
                    </a:ext>
                  </a:extLst>
                </p14:cNvPr>
                <p14:cNvContentPartPr/>
                <p14:nvPr/>
              </p14:nvContentPartPr>
              <p14:xfrm>
                <a:off x="327415" y="1947218"/>
                <a:ext cx="84600" cy="1519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BE596E54-7EB6-ECC4-599A-838BDA6328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95" y="1941098"/>
                  <a:ext cx="96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72352908-DF4C-E608-7B08-DE239F62DF64}"/>
                    </a:ext>
                  </a:extLst>
                </p14:cNvPr>
                <p14:cNvContentPartPr/>
                <p14:nvPr/>
              </p14:nvContentPartPr>
              <p14:xfrm>
                <a:off x="480055" y="1874498"/>
                <a:ext cx="166320" cy="2156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72352908-DF4C-E608-7B08-DE239F62DF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3935" y="1868378"/>
                  <a:ext cx="178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96322B0-9B5E-F893-E832-D6500D3F21E9}"/>
                    </a:ext>
                  </a:extLst>
                </p14:cNvPr>
                <p14:cNvContentPartPr/>
                <p14:nvPr/>
              </p14:nvContentPartPr>
              <p14:xfrm>
                <a:off x="597775" y="2028218"/>
                <a:ext cx="118440" cy="140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96322B0-9B5E-F893-E832-D6500D3F21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1655" y="2022098"/>
                  <a:ext cx="130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1019321-794F-1434-A6E8-87719F438147}"/>
                    </a:ext>
                  </a:extLst>
                </p14:cNvPr>
                <p14:cNvContentPartPr/>
                <p14:nvPr/>
              </p14:nvContentPartPr>
              <p14:xfrm>
                <a:off x="725935" y="2159978"/>
                <a:ext cx="1440" cy="68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1019321-794F-1434-A6E8-87719F4381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9815" y="2153858"/>
                  <a:ext cx="13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3935F0E7-4B94-9FCB-C41D-FD26E78DCD82}"/>
                    </a:ext>
                  </a:extLst>
                </p14:cNvPr>
                <p14:cNvContentPartPr/>
                <p14:nvPr/>
              </p14:nvContentPartPr>
              <p14:xfrm>
                <a:off x="696415" y="2082578"/>
                <a:ext cx="360" cy="3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3935F0E7-4B94-9FCB-C41D-FD26E78DCD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0295" y="20764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4AFE838-9753-4C4E-14F5-F80EE413529D}"/>
                    </a:ext>
                  </a:extLst>
                </p14:cNvPr>
                <p14:cNvContentPartPr/>
                <p14:nvPr/>
              </p14:nvContentPartPr>
              <p14:xfrm>
                <a:off x="379255" y="2307218"/>
                <a:ext cx="293040" cy="36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4AFE838-9753-4C4E-14F5-F80EE41352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3135" y="2301098"/>
                  <a:ext cx="30528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BC0BB876-C8AE-859B-6A04-25EE98B0A6AB}"/>
                  </a:ext>
                </a:extLst>
              </p14:cNvPr>
              <p14:cNvContentPartPr/>
              <p14:nvPr/>
            </p14:nvContentPartPr>
            <p14:xfrm>
              <a:off x="4183375" y="2081138"/>
              <a:ext cx="16920" cy="180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BC0BB876-C8AE-859B-6A04-25EE98B0A6A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177255" y="2075018"/>
                <a:ext cx="2916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그룹 97">
            <a:extLst>
              <a:ext uri="{FF2B5EF4-FFF2-40B4-BE49-F238E27FC236}">
                <a16:creationId xmlns:a16="http://schemas.microsoft.com/office/drawing/2014/main" id="{7DA0A5AD-0964-8227-84C8-8AB54A3BDD48}"/>
              </a:ext>
            </a:extLst>
          </p:cNvPr>
          <p:cNvGrpSpPr/>
          <p:nvPr/>
        </p:nvGrpSpPr>
        <p:grpSpPr>
          <a:xfrm>
            <a:off x="4262575" y="2296778"/>
            <a:ext cx="436680" cy="294120"/>
            <a:chOff x="4262575" y="2296778"/>
            <a:chExt cx="43668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8BA1557-314A-F005-7FEE-597DFC8D5F27}"/>
                    </a:ext>
                  </a:extLst>
                </p14:cNvPr>
                <p14:cNvContentPartPr/>
                <p14:nvPr/>
              </p14:nvContentPartPr>
              <p14:xfrm>
                <a:off x="4262575" y="2296778"/>
                <a:ext cx="172440" cy="187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8BA1557-314A-F005-7FEE-597DFC8D5F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56455" y="2290658"/>
                  <a:ext cx="184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2FE840BF-8FCD-ADD7-7BA9-DE2B8F74054C}"/>
                    </a:ext>
                  </a:extLst>
                </p14:cNvPr>
                <p14:cNvContentPartPr/>
                <p14:nvPr/>
              </p14:nvContentPartPr>
              <p14:xfrm>
                <a:off x="4287055" y="2345738"/>
                <a:ext cx="37800" cy="1810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2FE840BF-8FCD-ADD7-7BA9-DE2B8F7405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80935" y="2339618"/>
                  <a:ext cx="5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5B7795C-B911-6046-D0E5-931A5CC0D345}"/>
                    </a:ext>
                  </a:extLst>
                </p14:cNvPr>
                <p14:cNvContentPartPr/>
                <p14:nvPr/>
              </p14:nvContentPartPr>
              <p14:xfrm>
                <a:off x="4306855" y="2378138"/>
                <a:ext cx="150840" cy="633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5B7795C-B911-6046-D0E5-931A5CC0D34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0735" y="2372018"/>
                  <a:ext cx="163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E28BAB8-949B-3900-9EE5-BC9F7739051B}"/>
                    </a:ext>
                  </a:extLst>
                </p14:cNvPr>
                <p14:cNvContentPartPr/>
                <p14:nvPr/>
              </p14:nvContentPartPr>
              <p14:xfrm>
                <a:off x="4464895" y="2301098"/>
                <a:ext cx="175680" cy="1706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E28BAB8-949B-3900-9EE5-BC9F773905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58775" y="2294978"/>
                  <a:ext cx="187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CDE419B4-5F5B-A8DB-FBEE-EE696703FD92}"/>
                    </a:ext>
                  </a:extLst>
                </p14:cNvPr>
                <p14:cNvContentPartPr/>
                <p14:nvPr/>
              </p14:nvContentPartPr>
              <p14:xfrm>
                <a:off x="4548415" y="2514218"/>
                <a:ext cx="150840" cy="766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CDE419B4-5F5B-A8DB-FBEE-EE696703FD9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42295" y="2508098"/>
                  <a:ext cx="16308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DB49CAC-AB3C-A6F5-499E-5CC73C80AD44}"/>
              </a:ext>
            </a:extLst>
          </p:cNvPr>
          <p:cNvGrpSpPr/>
          <p:nvPr/>
        </p:nvGrpSpPr>
        <p:grpSpPr>
          <a:xfrm>
            <a:off x="175135" y="2846498"/>
            <a:ext cx="545760" cy="963000"/>
            <a:chOff x="175135" y="2846498"/>
            <a:chExt cx="545760" cy="9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37EE974-FE64-A2DE-4F3C-E18B0FE978F2}"/>
                    </a:ext>
                  </a:extLst>
                </p14:cNvPr>
                <p14:cNvContentPartPr/>
                <p14:nvPr/>
              </p14:nvContentPartPr>
              <p14:xfrm>
                <a:off x="175135" y="2919218"/>
                <a:ext cx="103680" cy="8848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37EE974-FE64-A2DE-4F3C-E18B0FE978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69015" y="2913098"/>
                  <a:ext cx="11592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4C914505-70E0-E26C-3E8C-F46EE393EAE2}"/>
                    </a:ext>
                  </a:extLst>
                </p14:cNvPr>
                <p14:cNvContentPartPr/>
                <p14:nvPr/>
              </p14:nvContentPartPr>
              <p14:xfrm>
                <a:off x="575815" y="2846498"/>
                <a:ext cx="145080" cy="9630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4C914505-70E0-E26C-3E8C-F46EE393EAE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9695" y="2840378"/>
                  <a:ext cx="15732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714A971D-19CB-00EF-5CEB-E6BE4F945B5A}"/>
                    </a:ext>
                  </a:extLst>
                </p14:cNvPr>
                <p14:cNvContentPartPr/>
                <p14:nvPr/>
              </p14:nvContentPartPr>
              <p14:xfrm>
                <a:off x="365575" y="2936498"/>
                <a:ext cx="120960" cy="7905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714A971D-19CB-00EF-5CEB-E6BE4F945B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9455" y="2930378"/>
                  <a:ext cx="133200" cy="80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DAEC5B6-CB01-2EB5-AD74-DE8E278FADE1}"/>
              </a:ext>
            </a:extLst>
          </p:cNvPr>
          <p:cNvGrpSpPr/>
          <p:nvPr/>
        </p:nvGrpSpPr>
        <p:grpSpPr>
          <a:xfrm>
            <a:off x="488335" y="3824258"/>
            <a:ext cx="84240" cy="316080"/>
            <a:chOff x="488335" y="3824258"/>
            <a:chExt cx="8424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DB65171A-BEFE-78A3-1364-473AFB71AC71}"/>
                    </a:ext>
                  </a:extLst>
                </p14:cNvPr>
                <p14:cNvContentPartPr/>
                <p14:nvPr/>
              </p14:nvContentPartPr>
              <p14:xfrm>
                <a:off x="488335" y="3824258"/>
                <a:ext cx="29160" cy="1231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DB65171A-BEFE-78A3-1364-473AFB71AC7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2215" y="3818138"/>
                  <a:ext cx="41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667B21E0-A3C6-0D2D-F8CA-75F152FB16E2}"/>
                    </a:ext>
                  </a:extLst>
                </p14:cNvPr>
                <p14:cNvContentPartPr/>
                <p14:nvPr/>
              </p14:nvContentPartPr>
              <p14:xfrm>
                <a:off x="544135" y="4050698"/>
                <a:ext cx="28440" cy="896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667B21E0-A3C6-0D2D-F8CA-75F152FB16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8015" y="4044578"/>
                  <a:ext cx="406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17439353-5AA8-238A-B2A8-3EB2AC9A8117}"/>
                  </a:ext>
                </a:extLst>
              </p14:cNvPr>
              <p14:cNvContentPartPr/>
              <p14:nvPr/>
            </p14:nvContentPartPr>
            <p14:xfrm>
              <a:off x="599935" y="4286138"/>
              <a:ext cx="47160" cy="14256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17439353-5AA8-238A-B2A8-3EB2AC9A811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93815" y="4280018"/>
                <a:ext cx="594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0FC01886-5ECD-046A-08EE-F6D2228F7B72}"/>
                  </a:ext>
                </a:extLst>
              </p14:cNvPr>
              <p14:cNvContentPartPr/>
              <p14:nvPr/>
            </p14:nvContentPartPr>
            <p14:xfrm>
              <a:off x="702895" y="4602578"/>
              <a:ext cx="17280" cy="7704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0FC01886-5ECD-046A-08EE-F6D2228F7B7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6775" y="4596458"/>
                <a:ext cx="295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E11B68E1-AF60-0CDD-2FFC-9CC2C5022F43}"/>
                  </a:ext>
                </a:extLst>
              </p14:cNvPr>
              <p14:cNvContentPartPr/>
              <p14:nvPr/>
            </p14:nvContentPartPr>
            <p14:xfrm>
              <a:off x="3442495" y="1117778"/>
              <a:ext cx="23400" cy="3960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E11B68E1-AF60-0CDD-2FFC-9CC2C5022F4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36375" y="1111658"/>
                <a:ext cx="3564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44D56C7-8831-B9F3-682A-4538B3B09D94}"/>
              </a:ext>
            </a:extLst>
          </p:cNvPr>
          <p:cNvGrpSpPr/>
          <p:nvPr/>
        </p:nvGrpSpPr>
        <p:grpSpPr>
          <a:xfrm>
            <a:off x="1821415" y="849938"/>
            <a:ext cx="989640" cy="36360"/>
            <a:chOff x="1821415" y="849938"/>
            <a:chExt cx="989640" cy="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F45BCBE-2920-08E1-6FAD-F7AD9F4848B1}"/>
                    </a:ext>
                  </a:extLst>
                </p14:cNvPr>
                <p14:cNvContentPartPr/>
                <p14:nvPr/>
              </p14:nvContentPartPr>
              <p14:xfrm>
                <a:off x="1821415" y="849938"/>
                <a:ext cx="144360" cy="219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F45BCBE-2920-08E1-6FAD-F7AD9F4848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15295" y="843818"/>
                  <a:ext cx="156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5B550BE-38B8-8632-598F-D15BF9DB99A6}"/>
                    </a:ext>
                  </a:extLst>
                </p14:cNvPr>
                <p14:cNvContentPartPr/>
                <p14:nvPr/>
              </p14:nvContentPartPr>
              <p14:xfrm>
                <a:off x="2137495" y="865418"/>
                <a:ext cx="98280" cy="208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5B550BE-38B8-8632-598F-D15BF9DB99A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31375" y="859298"/>
                  <a:ext cx="110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F6CFE52C-4AD0-0A68-7642-155698526569}"/>
                    </a:ext>
                  </a:extLst>
                </p14:cNvPr>
                <p14:cNvContentPartPr/>
                <p14:nvPr/>
              </p14:nvContentPartPr>
              <p14:xfrm>
                <a:off x="2375095" y="864338"/>
                <a:ext cx="82440" cy="10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F6CFE52C-4AD0-0A68-7642-15569852656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68975" y="858218"/>
                  <a:ext cx="946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2454BFA1-E6FE-567C-0067-11AB005B230F}"/>
                    </a:ext>
                  </a:extLst>
                </p14:cNvPr>
                <p14:cNvContentPartPr/>
                <p14:nvPr/>
              </p14:nvContentPartPr>
              <p14:xfrm>
                <a:off x="2609095" y="853178"/>
                <a:ext cx="57600" cy="28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2454BFA1-E6FE-567C-0067-11AB005B230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02975" y="847058"/>
                  <a:ext cx="69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E01A0112-E0CF-606A-7493-B9AD4815CA58}"/>
                    </a:ext>
                  </a:extLst>
                </p14:cNvPr>
                <p14:cNvContentPartPr/>
                <p14:nvPr/>
              </p14:nvContentPartPr>
              <p14:xfrm>
                <a:off x="2754895" y="854258"/>
                <a:ext cx="56160" cy="18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E01A0112-E0CF-606A-7493-B9AD4815CA5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48775" y="848138"/>
                  <a:ext cx="68400" cy="1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2F02F7D6-845B-919B-56F9-D70474D43012}"/>
                  </a:ext>
                </a:extLst>
              </p14:cNvPr>
              <p14:cNvContentPartPr/>
              <p14:nvPr/>
            </p14:nvContentPartPr>
            <p14:xfrm>
              <a:off x="7934575" y="374378"/>
              <a:ext cx="26640" cy="1080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2F02F7D6-845B-919B-56F9-D70474D4301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28455" y="368258"/>
                <a:ext cx="388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263CAF0-5992-E940-0553-B29897D56572}"/>
              </a:ext>
            </a:extLst>
          </p:cNvPr>
          <p:cNvGrpSpPr/>
          <p:nvPr/>
        </p:nvGrpSpPr>
        <p:grpSpPr>
          <a:xfrm>
            <a:off x="4843615" y="158378"/>
            <a:ext cx="4105800" cy="2262960"/>
            <a:chOff x="4843615" y="158378"/>
            <a:chExt cx="4105800" cy="22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E769B15-8B7F-6C7C-337F-92C01E3877AA}"/>
                    </a:ext>
                  </a:extLst>
                </p14:cNvPr>
                <p14:cNvContentPartPr/>
                <p14:nvPr/>
              </p14:nvContentPartPr>
              <p14:xfrm>
                <a:off x="4843615" y="586058"/>
                <a:ext cx="100440" cy="1177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E769B15-8B7F-6C7C-337F-92C01E3877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37495" y="579938"/>
                  <a:ext cx="112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5AB7C90-C3DB-5757-941D-5D21F189D308}"/>
                    </a:ext>
                  </a:extLst>
                </p14:cNvPr>
                <p14:cNvContentPartPr/>
                <p14:nvPr/>
              </p14:nvContentPartPr>
              <p14:xfrm>
                <a:off x="4939735" y="572018"/>
                <a:ext cx="106920" cy="730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5AB7C90-C3DB-5757-941D-5D21F189D30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33615" y="565898"/>
                  <a:ext cx="119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C2260AF-44C3-4B85-2207-F392721DBD80}"/>
                    </a:ext>
                  </a:extLst>
                </p14:cNvPr>
                <p14:cNvContentPartPr/>
                <p14:nvPr/>
              </p14:nvContentPartPr>
              <p14:xfrm>
                <a:off x="5070055" y="532418"/>
                <a:ext cx="17640" cy="2613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C2260AF-44C3-4B85-2207-F392721DBD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63935" y="526298"/>
                  <a:ext cx="29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104FA7F6-5B5E-94C4-2C54-36410C2D2D9E}"/>
                    </a:ext>
                  </a:extLst>
                </p14:cNvPr>
                <p14:cNvContentPartPr/>
                <p14:nvPr/>
              </p14:nvContentPartPr>
              <p14:xfrm>
                <a:off x="5062135" y="575258"/>
                <a:ext cx="48240" cy="658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104FA7F6-5B5E-94C4-2C54-36410C2D2D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56015" y="569138"/>
                  <a:ext cx="60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76490DDA-691A-0ED4-A4CA-56F8577C1969}"/>
                    </a:ext>
                  </a:extLst>
                </p14:cNvPr>
                <p14:cNvContentPartPr/>
                <p14:nvPr/>
              </p14:nvContentPartPr>
              <p14:xfrm>
                <a:off x="5158615" y="458258"/>
                <a:ext cx="134280" cy="1749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6490DDA-691A-0ED4-A4CA-56F8577C196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52495" y="452138"/>
                  <a:ext cx="14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F1D1D65B-1AFF-CA7A-39E9-BA7B75DFA001}"/>
                    </a:ext>
                  </a:extLst>
                </p14:cNvPr>
                <p14:cNvContentPartPr/>
                <p14:nvPr/>
              </p14:nvContentPartPr>
              <p14:xfrm>
                <a:off x="5201095" y="551138"/>
                <a:ext cx="106920" cy="2376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F1D1D65B-1AFF-CA7A-39E9-BA7B75DFA0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94975" y="545018"/>
                  <a:ext cx="119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FC2A89D2-7CB8-B466-F605-3883CAB0CC9D}"/>
                    </a:ext>
                  </a:extLst>
                </p14:cNvPr>
                <p14:cNvContentPartPr/>
                <p14:nvPr/>
              </p14:nvContentPartPr>
              <p14:xfrm>
                <a:off x="5333215" y="411098"/>
                <a:ext cx="131760" cy="22428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FC2A89D2-7CB8-B466-F605-3883CAB0CC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27095" y="404978"/>
                  <a:ext cx="144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F760024-3ECF-7676-DE6A-E7EA3E315E12}"/>
                    </a:ext>
                  </a:extLst>
                </p14:cNvPr>
                <p14:cNvContentPartPr/>
                <p14:nvPr/>
              </p14:nvContentPartPr>
              <p14:xfrm>
                <a:off x="5424655" y="514778"/>
                <a:ext cx="109440" cy="950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F760024-3ECF-7676-DE6A-E7EA3E315E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18535" y="508658"/>
                  <a:ext cx="121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E01B10D6-5EE7-CA77-D048-CE900AEEA1B2}"/>
                    </a:ext>
                  </a:extLst>
                </p14:cNvPr>
                <p14:cNvContentPartPr/>
                <p14:nvPr/>
              </p14:nvContentPartPr>
              <p14:xfrm>
                <a:off x="5553895" y="497858"/>
                <a:ext cx="192960" cy="1303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E01B10D6-5EE7-CA77-D048-CE900AEEA1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47775" y="491738"/>
                  <a:ext cx="205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E486C3AB-945C-0302-D3C3-2DEF122DB19F}"/>
                    </a:ext>
                  </a:extLst>
                </p14:cNvPr>
                <p14:cNvContentPartPr/>
                <p14:nvPr/>
              </p14:nvContentPartPr>
              <p14:xfrm>
                <a:off x="5691775" y="460418"/>
                <a:ext cx="93600" cy="1900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E486C3AB-945C-0302-D3C3-2DEF122DB19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85655" y="454298"/>
                  <a:ext cx="105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72EC748-E85E-8F24-874D-B257194B7A47}"/>
                    </a:ext>
                  </a:extLst>
                </p14:cNvPr>
                <p14:cNvContentPartPr/>
                <p14:nvPr/>
              </p14:nvContentPartPr>
              <p14:xfrm>
                <a:off x="5321335" y="721778"/>
                <a:ext cx="915480" cy="759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72EC748-E85E-8F24-874D-B257194B7A4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15215" y="715658"/>
                  <a:ext cx="927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DF1CA3B6-DE91-7F6D-F4C9-152022997545}"/>
                    </a:ext>
                  </a:extLst>
                </p14:cNvPr>
                <p14:cNvContentPartPr/>
                <p14:nvPr/>
              </p14:nvContentPartPr>
              <p14:xfrm>
                <a:off x="5553895" y="572018"/>
                <a:ext cx="83880" cy="1494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DF1CA3B6-DE91-7F6D-F4C9-15202299754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47775" y="565898"/>
                  <a:ext cx="96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E1D527A8-0AD9-C983-CE5B-98F4C4E38733}"/>
                    </a:ext>
                  </a:extLst>
                </p14:cNvPr>
                <p14:cNvContentPartPr/>
                <p14:nvPr/>
              </p14:nvContentPartPr>
              <p14:xfrm>
                <a:off x="5569735" y="601178"/>
                <a:ext cx="122040" cy="13788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E1D527A8-0AD9-C983-CE5B-98F4C4E3873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63615" y="595058"/>
                  <a:ext cx="134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18DC436D-F99C-5288-6724-8D9956739FC7}"/>
                    </a:ext>
                  </a:extLst>
                </p14:cNvPr>
                <p14:cNvContentPartPr/>
                <p14:nvPr/>
              </p14:nvContentPartPr>
              <p14:xfrm>
                <a:off x="5852335" y="332978"/>
                <a:ext cx="105840" cy="208836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18DC436D-F99C-5288-6724-8D9956739F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46215" y="326858"/>
                  <a:ext cx="118080" cy="21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AE816E1F-DCC2-DAC3-9285-CC05AB9574FA}"/>
                    </a:ext>
                  </a:extLst>
                </p14:cNvPr>
                <p14:cNvContentPartPr/>
                <p14:nvPr/>
              </p14:nvContentPartPr>
              <p14:xfrm>
                <a:off x="5981575" y="543938"/>
                <a:ext cx="118080" cy="1699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AE816E1F-DCC2-DAC3-9285-CC05AB9574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75455" y="537818"/>
                  <a:ext cx="130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CE7FB3DD-FDE4-9976-A744-94B45204D8E5}"/>
                    </a:ext>
                  </a:extLst>
                </p14:cNvPr>
                <p14:cNvContentPartPr/>
                <p14:nvPr/>
              </p14:nvContentPartPr>
              <p14:xfrm>
                <a:off x="6089935" y="534578"/>
                <a:ext cx="136800" cy="1245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CE7FB3DD-FDE4-9976-A744-94B45204D8E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83815" y="528458"/>
                  <a:ext cx="149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DBFFB14-0BE8-FE08-D8A0-F59DCA53274D}"/>
                    </a:ext>
                  </a:extLst>
                </p14:cNvPr>
                <p14:cNvContentPartPr/>
                <p14:nvPr/>
              </p14:nvContentPartPr>
              <p14:xfrm>
                <a:off x="6235015" y="505058"/>
                <a:ext cx="38520" cy="2577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DBFFB14-0BE8-FE08-D8A0-F59DCA5327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228895" y="498938"/>
                  <a:ext cx="50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F46F9A51-E9EE-5987-314D-DB5F58A751CD}"/>
                    </a:ext>
                  </a:extLst>
                </p14:cNvPr>
                <p14:cNvContentPartPr/>
                <p14:nvPr/>
              </p14:nvContentPartPr>
              <p14:xfrm>
                <a:off x="6220615" y="380138"/>
                <a:ext cx="149400" cy="23292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F46F9A51-E9EE-5987-314D-DB5F58A751C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14495" y="374018"/>
                  <a:ext cx="161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D477FA55-BB16-EA1A-8C3F-B71F0EC7534E}"/>
                    </a:ext>
                  </a:extLst>
                </p14:cNvPr>
                <p14:cNvContentPartPr/>
                <p14:nvPr/>
              </p14:nvContentPartPr>
              <p14:xfrm>
                <a:off x="6394495" y="541058"/>
                <a:ext cx="61200" cy="309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D477FA55-BB16-EA1A-8C3F-B71F0EC753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88375" y="534938"/>
                  <a:ext cx="73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9EB91AED-F344-BE84-8BD4-DF2C08E0A611}"/>
                    </a:ext>
                  </a:extLst>
                </p14:cNvPr>
                <p14:cNvContentPartPr/>
                <p14:nvPr/>
              </p14:nvContentPartPr>
              <p14:xfrm>
                <a:off x="6422215" y="509018"/>
                <a:ext cx="118440" cy="28620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9EB91AED-F344-BE84-8BD4-DF2C08E0A61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16095" y="502898"/>
                  <a:ext cx="130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90FF1A97-99C1-A691-CFC4-DDD6228E610D}"/>
                    </a:ext>
                  </a:extLst>
                </p14:cNvPr>
                <p14:cNvContentPartPr/>
                <p14:nvPr/>
              </p14:nvContentPartPr>
              <p14:xfrm>
                <a:off x="6543175" y="448538"/>
                <a:ext cx="315000" cy="12780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90FF1A97-99C1-A691-CFC4-DDD6228E610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37055" y="442418"/>
                  <a:ext cx="327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45ED4DAA-1DA1-1A77-3199-9FE059954648}"/>
                    </a:ext>
                  </a:extLst>
                </p14:cNvPr>
                <p14:cNvContentPartPr/>
                <p14:nvPr/>
              </p14:nvContentPartPr>
              <p14:xfrm>
                <a:off x="6914695" y="254138"/>
                <a:ext cx="120600" cy="20822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45ED4DAA-1DA1-1A77-3199-9FE05995464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08575" y="248018"/>
                  <a:ext cx="132840" cy="20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16C39B69-9187-03F9-AD3E-D59DAF3B4225}"/>
                    </a:ext>
                  </a:extLst>
                </p14:cNvPr>
                <p14:cNvContentPartPr/>
                <p14:nvPr/>
              </p14:nvContentPartPr>
              <p14:xfrm>
                <a:off x="6165535" y="536018"/>
                <a:ext cx="2445120" cy="23184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16C39B69-9187-03F9-AD3E-D59DAF3B42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59415" y="529898"/>
                  <a:ext cx="2457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643DF36-A108-2B87-900E-C92787E62F8C}"/>
                    </a:ext>
                  </a:extLst>
                </p14:cNvPr>
                <p14:cNvContentPartPr/>
                <p14:nvPr/>
              </p14:nvContentPartPr>
              <p14:xfrm>
                <a:off x="7770055" y="290138"/>
                <a:ext cx="68040" cy="173160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643DF36-A108-2B87-900E-C92787E62F8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3935" y="284018"/>
                  <a:ext cx="80280" cy="17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22376580-6995-15FC-E9E8-F5E24306DE1B}"/>
                    </a:ext>
                  </a:extLst>
                </p14:cNvPr>
                <p14:cNvContentPartPr/>
                <p14:nvPr/>
              </p14:nvContentPartPr>
              <p14:xfrm>
                <a:off x="7865095" y="1967018"/>
                <a:ext cx="360" cy="3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22376580-6995-15FC-E9E8-F5E24306DE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58975" y="19608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CB4A1F7-6206-8E8C-258A-7E95586C6049}"/>
                    </a:ext>
                  </a:extLst>
                </p14:cNvPr>
                <p14:cNvContentPartPr/>
                <p14:nvPr/>
              </p14:nvContentPartPr>
              <p14:xfrm>
                <a:off x="7012255" y="406418"/>
                <a:ext cx="119880" cy="11808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CB4A1F7-6206-8E8C-258A-7E95586C604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06135" y="400298"/>
                  <a:ext cx="132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9552FCBA-4A23-C00D-4DD0-7D5AF4FB30B4}"/>
                    </a:ext>
                  </a:extLst>
                </p14:cNvPr>
                <p14:cNvContentPartPr/>
                <p14:nvPr/>
              </p14:nvContentPartPr>
              <p14:xfrm>
                <a:off x="7096855" y="417938"/>
                <a:ext cx="147600" cy="10764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9552FCBA-4A23-C00D-4DD0-7D5AF4FB30B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090735" y="411818"/>
                  <a:ext cx="159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F9778F32-F52F-A008-8347-F064F95CEAAC}"/>
                    </a:ext>
                  </a:extLst>
                </p14:cNvPr>
                <p14:cNvContentPartPr/>
                <p14:nvPr/>
              </p14:nvContentPartPr>
              <p14:xfrm>
                <a:off x="7231495" y="374378"/>
                <a:ext cx="16920" cy="259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F9778F32-F52F-A008-8347-F064F95CEAA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25375" y="368258"/>
                  <a:ext cx="29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56584D51-EE71-9830-9EEC-7EA24175396F}"/>
                    </a:ext>
                  </a:extLst>
                </p14:cNvPr>
                <p14:cNvContentPartPr/>
                <p14:nvPr/>
              </p14:nvContentPartPr>
              <p14:xfrm>
                <a:off x="7215655" y="416498"/>
                <a:ext cx="77760" cy="7452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56584D51-EE71-9830-9EEC-7EA24175396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209535" y="410378"/>
                  <a:ext cx="90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35B7D6F-566E-26D1-4562-10CB59D1A30E}"/>
                    </a:ext>
                  </a:extLst>
                </p14:cNvPr>
                <p14:cNvContentPartPr/>
                <p14:nvPr/>
              </p14:nvContentPartPr>
              <p14:xfrm>
                <a:off x="7325815" y="281138"/>
                <a:ext cx="33120" cy="23688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35B7D6F-566E-26D1-4562-10CB59D1A30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19695" y="275018"/>
                  <a:ext cx="45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C3FE4173-DDB4-DB18-E738-B006A6E540EC}"/>
                    </a:ext>
                  </a:extLst>
                </p14:cNvPr>
                <p14:cNvContentPartPr/>
                <p14:nvPr/>
              </p14:nvContentPartPr>
              <p14:xfrm>
                <a:off x="7331215" y="334778"/>
                <a:ext cx="154800" cy="28728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C3FE4173-DDB4-DB18-E738-B006A6E540E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325095" y="328658"/>
                  <a:ext cx="167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46FF40A8-7F38-C426-5CE0-74DF679062C5}"/>
                    </a:ext>
                  </a:extLst>
                </p14:cNvPr>
                <p14:cNvContentPartPr/>
                <p14:nvPr/>
              </p14:nvContentPartPr>
              <p14:xfrm>
                <a:off x="7462615" y="333698"/>
                <a:ext cx="75240" cy="1454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46FF40A8-7F38-C426-5CE0-74DF679062C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56495" y="327578"/>
                  <a:ext cx="87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4DBE7C4C-9633-641E-D983-0864E2E0EE07}"/>
                    </a:ext>
                  </a:extLst>
                </p14:cNvPr>
                <p14:cNvContentPartPr/>
                <p14:nvPr/>
              </p14:nvContentPartPr>
              <p14:xfrm>
                <a:off x="7537495" y="407858"/>
                <a:ext cx="96120" cy="11088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4DBE7C4C-9633-641E-D983-0864E2E0EE0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31375" y="401738"/>
                  <a:ext cx="108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52E0D406-0C45-1B55-46DB-590554077853}"/>
                    </a:ext>
                  </a:extLst>
                </p14:cNvPr>
                <p14:cNvContentPartPr/>
                <p14:nvPr/>
              </p14:nvContentPartPr>
              <p14:xfrm>
                <a:off x="7583215" y="287618"/>
                <a:ext cx="110160" cy="2152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52E0D406-0C45-1B55-46DB-59055407785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577095" y="281498"/>
                  <a:ext cx="122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338B5336-4997-A13C-4A07-7EF8CD860FB3}"/>
                    </a:ext>
                  </a:extLst>
                </p14:cNvPr>
                <p14:cNvContentPartPr/>
                <p14:nvPr/>
              </p14:nvContentPartPr>
              <p14:xfrm>
                <a:off x="7681855" y="390938"/>
                <a:ext cx="79920" cy="13248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338B5336-4997-A13C-4A07-7EF8CD860FB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675735" y="384818"/>
                  <a:ext cx="9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93B54961-F696-9220-B9AC-06DFA29C29AA}"/>
                    </a:ext>
                  </a:extLst>
                </p14:cNvPr>
                <p14:cNvContentPartPr/>
                <p14:nvPr/>
              </p14:nvContentPartPr>
              <p14:xfrm>
                <a:off x="8575015" y="335498"/>
                <a:ext cx="191520" cy="202536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93B54961-F696-9220-B9AC-06DFA29C29A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68895" y="329378"/>
                  <a:ext cx="203760" cy="20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4B0E9760-67A0-ED0B-6869-F31429F85D99}"/>
                    </a:ext>
                  </a:extLst>
                </p14:cNvPr>
                <p14:cNvContentPartPr/>
                <p14:nvPr/>
              </p14:nvContentPartPr>
              <p14:xfrm>
                <a:off x="8424535" y="556898"/>
                <a:ext cx="524880" cy="450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4B0E9760-67A0-ED0B-6869-F31429F85D9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418415" y="550778"/>
                  <a:ext cx="537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A7C4188D-A294-E36D-FD31-103EC3DFE969}"/>
                    </a:ext>
                  </a:extLst>
                </p14:cNvPr>
                <p14:cNvContentPartPr/>
                <p14:nvPr/>
              </p14:nvContentPartPr>
              <p14:xfrm>
                <a:off x="7906495" y="356738"/>
                <a:ext cx="100800" cy="10908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A7C4188D-A294-E36D-FD31-103EC3DFE96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900375" y="350618"/>
                  <a:ext cx="113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0CBDD9C0-0FFB-9013-0F4D-4122B683D6E0}"/>
                    </a:ext>
                  </a:extLst>
                </p14:cNvPr>
                <p14:cNvContentPartPr/>
                <p14:nvPr/>
              </p14:nvContentPartPr>
              <p14:xfrm>
                <a:off x="8011255" y="342698"/>
                <a:ext cx="14400" cy="26100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0CBDD9C0-0FFB-9013-0F4D-4122B683D6E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005135" y="336578"/>
                  <a:ext cx="26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A3FB6C20-A46C-7C5F-EDBC-FE12CC9F34B6}"/>
                    </a:ext>
                  </a:extLst>
                </p14:cNvPr>
                <p14:cNvContentPartPr/>
                <p14:nvPr/>
              </p14:nvContentPartPr>
              <p14:xfrm>
                <a:off x="8005855" y="340898"/>
                <a:ext cx="41760" cy="11736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A3FB6C20-A46C-7C5F-EDBC-FE12CC9F34B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999735" y="334778"/>
                  <a:ext cx="54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5BAD3F13-E4F3-A820-6DA7-29D2E2E27DFA}"/>
                    </a:ext>
                  </a:extLst>
                </p14:cNvPr>
                <p14:cNvContentPartPr/>
                <p14:nvPr/>
              </p14:nvContentPartPr>
              <p14:xfrm>
                <a:off x="8072095" y="258098"/>
                <a:ext cx="192960" cy="18936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5BAD3F13-E4F3-A820-6DA7-29D2E2E27DF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65975" y="251978"/>
                  <a:ext cx="205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27B65105-D168-F901-646C-02FFEFCE6A9E}"/>
                    </a:ext>
                  </a:extLst>
                </p14:cNvPr>
                <p14:cNvContentPartPr/>
                <p14:nvPr/>
              </p14:nvContentPartPr>
              <p14:xfrm>
                <a:off x="8282695" y="158378"/>
                <a:ext cx="11520" cy="27360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27B65105-D168-F901-646C-02FFEFCE6A9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76575" y="152258"/>
                  <a:ext cx="237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D9DBA8AA-52E3-F097-7A2B-E0EDD1126F73}"/>
                    </a:ext>
                  </a:extLst>
                </p14:cNvPr>
                <p14:cNvContentPartPr/>
                <p14:nvPr/>
              </p14:nvContentPartPr>
              <p14:xfrm>
                <a:off x="8243455" y="344858"/>
                <a:ext cx="151920" cy="2988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D9DBA8AA-52E3-F097-7A2B-E0EDD1126F7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37335" y="338738"/>
                  <a:ext cx="164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AE106A06-7A57-84F4-767A-228F757C6B34}"/>
                    </a:ext>
                  </a:extLst>
                </p14:cNvPr>
                <p14:cNvContentPartPr/>
                <p14:nvPr/>
              </p14:nvContentPartPr>
              <p14:xfrm>
                <a:off x="8384575" y="258098"/>
                <a:ext cx="76680" cy="21636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AE106A06-7A57-84F4-767A-228F757C6B3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78455" y="251978"/>
                  <a:ext cx="88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E3AA1F06-76CF-6452-A7BE-ED867E01E3A9}"/>
                    </a:ext>
                  </a:extLst>
                </p14:cNvPr>
                <p14:cNvContentPartPr/>
                <p14:nvPr/>
              </p14:nvContentPartPr>
              <p14:xfrm>
                <a:off x="8495095" y="411818"/>
                <a:ext cx="90360" cy="4464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E3AA1F06-76CF-6452-A7BE-ED867E01E3A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88975" y="405698"/>
                  <a:ext cx="102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C90127B5-0988-3B04-D9DA-8F2634AB4972}"/>
                    </a:ext>
                  </a:extLst>
                </p14:cNvPr>
                <p14:cNvContentPartPr/>
                <p14:nvPr/>
              </p14:nvContentPartPr>
              <p14:xfrm>
                <a:off x="8603815" y="516938"/>
                <a:ext cx="31320" cy="5940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C90127B5-0988-3B04-D9DA-8F2634AB497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97695" y="510818"/>
                  <a:ext cx="43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A53DA381-DA40-0A94-8AE9-07DA5615C90F}"/>
                    </a:ext>
                  </a:extLst>
                </p14:cNvPr>
                <p14:cNvContentPartPr/>
                <p14:nvPr/>
              </p14:nvContentPartPr>
              <p14:xfrm>
                <a:off x="7267855" y="365018"/>
                <a:ext cx="207360" cy="35712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A53DA381-DA40-0A94-8AE9-07DA5615C90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261735" y="358898"/>
                  <a:ext cx="219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F8B5954A-3E08-823F-C4FF-F3994550E587}"/>
                    </a:ext>
                  </a:extLst>
                </p14:cNvPr>
                <p14:cNvContentPartPr/>
                <p14:nvPr/>
              </p14:nvContentPartPr>
              <p14:xfrm>
                <a:off x="7333735" y="832658"/>
                <a:ext cx="1080" cy="1152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F8B5954A-3E08-823F-C4FF-F3994550E58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327615" y="826538"/>
                  <a:ext cx="13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DA282513-314A-5C48-E418-4CED4FA00493}"/>
                    </a:ext>
                  </a:extLst>
                </p14:cNvPr>
                <p14:cNvContentPartPr/>
                <p14:nvPr/>
              </p14:nvContentPartPr>
              <p14:xfrm>
                <a:off x="8334535" y="704138"/>
                <a:ext cx="20880" cy="108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DA282513-314A-5C48-E418-4CED4FA0049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328415" y="698018"/>
                  <a:ext cx="33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8F60E5F6-2EAF-91B6-4E2C-050BE03DC7A2}"/>
                    </a:ext>
                  </a:extLst>
                </p14:cNvPr>
                <p14:cNvContentPartPr/>
                <p14:nvPr/>
              </p14:nvContentPartPr>
              <p14:xfrm>
                <a:off x="7433455" y="981338"/>
                <a:ext cx="360" cy="3384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8F60E5F6-2EAF-91B6-4E2C-050BE03DC7A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427335" y="975218"/>
                  <a:ext cx="12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0A67676C-2F3B-2312-99A5-1715492720AB}"/>
                    </a:ext>
                  </a:extLst>
                </p14:cNvPr>
                <p14:cNvContentPartPr/>
                <p14:nvPr/>
              </p14:nvContentPartPr>
              <p14:xfrm>
                <a:off x="7492135" y="1469138"/>
                <a:ext cx="360" cy="36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0A67676C-2F3B-2312-99A5-1715492720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86015" y="14630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851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5259-BBB2-DAE4-908D-2CECF845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0664-FD3C-DC15-8314-EE0E94E5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ko-KR" altLang="en-US"/>
              <a:t>테이블 생성과 </a:t>
            </a:r>
            <a:r>
              <a:rPr lang="en-US" altLang="ko-KR"/>
              <a:t>Mapper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DD93D-29BD-F86C-5B00-05E915464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https://github.com/ckck24/spring2024_part3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89FB3-44D7-20D8-1926-C1D997CA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조회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6B7A5A74-D8E1-4D2D-1353-EEEA976817BB}"/>
                  </a:ext>
                </a:extLst>
              </p14:cNvPr>
              <p14:cNvContentPartPr/>
              <p14:nvPr/>
            </p14:nvContentPartPr>
            <p14:xfrm>
              <a:off x="532975" y="1945418"/>
              <a:ext cx="1470600" cy="7164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6B7A5A74-D8E1-4D2D-1353-EEEA97681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855" y="1939298"/>
                <a:ext cx="14828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F253DD7-6483-268D-B7A7-4DCB4EC0B6BF}"/>
                  </a:ext>
                </a:extLst>
              </p14:cNvPr>
              <p14:cNvContentPartPr/>
              <p14:nvPr/>
            </p14:nvContentPartPr>
            <p14:xfrm>
              <a:off x="1031935" y="1753538"/>
              <a:ext cx="32040" cy="12679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F253DD7-6483-268D-B7A7-4DCB4EC0B6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5815" y="1747418"/>
                <a:ext cx="44280" cy="12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4759FFB2-BF59-30D0-5532-1028CA9CBC92}"/>
                  </a:ext>
                </a:extLst>
              </p14:cNvPr>
              <p14:cNvContentPartPr/>
              <p14:nvPr/>
            </p14:nvContentPartPr>
            <p14:xfrm>
              <a:off x="513895" y="1680098"/>
              <a:ext cx="74160" cy="2570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4759FFB2-BF59-30D0-5532-1028CA9CBC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775" y="1673978"/>
                <a:ext cx="86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4AB521D9-FD9D-86DB-9975-B806796C9862}"/>
                  </a:ext>
                </a:extLst>
              </p14:cNvPr>
              <p14:cNvContentPartPr/>
              <p14:nvPr/>
            </p14:nvContentPartPr>
            <p14:xfrm>
              <a:off x="660775" y="1808618"/>
              <a:ext cx="83160" cy="9468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4AB521D9-FD9D-86DB-9975-B806796C98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655" y="1802498"/>
                <a:ext cx="954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D283F872-DBDB-7E6D-CA95-F6B406DEB712}"/>
                  </a:ext>
                </a:extLst>
              </p14:cNvPr>
              <p14:cNvContentPartPr/>
              <p14:nvPr/>
            </p14:nvContentPartPr>
            <p14:xfrm>
              <a:off x="798295" y="1823738"/>
              <a:ext cx="89640" cy="734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D283F872-DBDB-7E6D-CA95-F6B406DEB7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2175" y="1817618"/>
                <a:ext cx="101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F1978441-CEC9-E7D2-F7DF-E9DD42854B78}"/>
                  </a:ext>
                </a:extLst>
              </p14:cNvPr>
              <p14:cNvContentPartPr/>
              <p14:nvPr/>
            </p14:nvContentPartPr>
            <p14:xfrm>
              <a:off x="516775" y="3135218"/>
              <a:ext cx="120960" cy="16920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F1978441-CEC9-E7D2-F7DF-E9DD42854B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655" y="3129098"/>
                <a:ext cx="1332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ECACD3AD-A901-3891-BEF5-AF5D6611EA7E}"/>
                  </a:ext>
                </a:extLst>
              </p14:cNvPr>
              <p14:cNvContentPartPr/>
              <p14:nvPr/>
            </p14:nvContentPartPr>
            <p14:xfrm>
              <a:off x="549175" y="3120818"/>
              <a:ext cx="163080" cy="212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ECACD3AD-A901-3891-BEF5-AF5D6611EA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3055" y="3114698"/>
                <a:ext cx="175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2CCE1164-3A2E-B9CC-D041-4EFD46EEE8E1}"/>
                  </a:ext>
                </a:extLst>
              </p14:cNvPr>
              <p14:cNvContentPartPr/>
              <p14:nvPr/>
            </p14:nvContentPartPr>
            <p14:xfrm>
              <a:off x="716215" y="3128738"/>
              <a:ext cx="85680" cy="10800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2CCE1164-3A2E-B9CC-D041-4EFD46EEE8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0095" y="3122618"/>
                <a:ext cx="97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88C00E8E-A523-EF2B-3367-E139146E1143}"/>
                  </a:ext>
                </a:extLst>
              </p14:cNvPr>
              <p14:cNvContentPartPr/>
              <p14:nvPr/>
            </p14:nvContentPartPr>
            <p14:xfrm>
              <a:off x="883975" y="3132698"/>
              <a:ext cx="93600" cy="9180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88C00E8E-A523-EF2B-3367-E139146E11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7855" y="3126578"/>
                <a:ext cx="1058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7DED2910-52E0-94AF-CE89-520FBE30065A}"/>
                  </a:ext>
                </a:extLst>
              </p14:cNvPr>
              <p14:cNvContentPartPr/>
              <p14:nvPr/>
            </p14:nvContentPartPr>
            <p14:xfrm>
              <a:off x="1094575" y="3189938"/>
              <a:ext cx="360" cy="3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7DED2910-52E0-94AF-CE89-520FBE3006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8455" y="318381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11419A39-578D-7CC2-E25F-0BBD36D214D2}"/>
                  </a:ext>
                </a:extLst>
              </p14:cNvPr>
              <p14:cNvContentPartPr/>
              <p14:nvPr/>
            </p14:nvContentPartPr>
            <p14:xfrm>
              <a:off x="479695" y="1389578"/>
              <a:ext cx="54720" cy="16848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11419A39-578D-7CC2-E25F-0BBD36D214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3575" y="1383458"/>
                <a:ext cx="66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5EE627A2-A5EF-9A73-EB54-9F72CE31F38C}"/>
                  </a:ext>
                </a:extLst>
              </p14:cNvPr>
              <p14:cNvContentPartPr/>
              <p14:nvPr/>
            </p14:nvContentPartPr>
            <p14:xfrm>
              <a:off x="484375" y="1362938"/>
              <a:ext cx="93960" cy="8748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5EE627A2-A5EF-9A73-EB54-9F72CE31F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255" y="1356818"/>
                <a:ext cx="1062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E1D25465-37A0-7F95-DF7D-21DAF3BEAB10}"/>
                  </a:ext>
                </a:extLst>
              </p14:cNvPr>
              <p14:cNvContentPartPr/>
              <p14:nvPr/>
            </p14:nvContentPartPr>
            <p14:xfrm>
              <a:off x="661495" y="1293098"/>
              <a:ext cx="138600" cy="12492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E1D25465-37A0-7F95-DF7D-21DAF3BEAB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375" y="1286978"/>
                <a:ext cx="1508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57712C65-0E45-18CF-0FB3-1097C358CAA8}"/>
                  </a:ext>
                </a:extLst>
              </p14:cNvPr>
              <p14:cNvContentPartPr/>
              <p14:nvPr/>
            </p14:nvContentPartPr>
            <p14:xfrm>
              <a:off x="747535" y="1382378"/>
              <a:ext cx="100800" cy="3924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57712C65-0E45-18CF-0FB3-1097C358CA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1415" y="1376258"/>
                <a:ext cx="113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6F557543-D8AF-A0C8-3C4B-4FC1B4D26BAE}"/>
                  </a:ext>
                </a:extLst>
              </p14:cNvPr>
              <p14:cNvContentPartPr/>
              <p14:nvPr/>
            </p14:nvContentPartPr>
            <p14:xfrm>
              <a:off x="392215" y="1253858"/>
              <a:ext cx="608400" cy="39168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6F557543-D8AF-A0C8-3C4B-4FC1B4D26B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095" y="1247738"/>
                <a:ext cx="6206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A25205DB-A6AE-FBC6-9C62-611DB08717D0}"/>
                  </a:ext>
                </a:extLst>
              </p14:cNvPr>
              <p14:cNvContentPartPr/>
              <p14:nvPr/>
            </p14:nvContentPartPr>
            <p14:xfrm>
              <a:off x="934735" y="1622138"/>
              <a:ext cx="360" cy="3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A25205DB-A6AE-FBC6-9C62-611DB08717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8615" y="161601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FC0397BF-4CDA-9670-6CEE-3C92536D049E}"/>
              </a:ext>
            </a:extLst>
          </p:cNvPr>
          <p:cNvGrpSpPr/>
          <p:nvPr/>
        </p:nvGrpSpPr>
        <p:grpSpPr>
          <a:xfrm>
            <a:off x="335695" y="3524738"/>
            <a:ext cx="624600" cy="315720"/>
            <a:chOff x="335695" y="3524738"/>
            <a:chExt cx="62460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E6F8CEE-01CF-B26C-0B86-654CAA7201CB}"/>
                    </a:ext>
                  </a:extLst>
                </p14:cNvPr>
                <p14:cNvContentPartPr/>
                <p14:nvPr/>
              </p14:nvContentPartPr>
              <p14:xfrm>
                <a:off x="379255" y="3743618"/>
                <a:ext cx="10800" cy="96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E6F8CEE-01CF-B26C-0B86-654CAA7201C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3135" y="3737498"/>
                  <a:ext cx="23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C5BE98F-FD7F-415A-3E52-CF82015FD624}"/>
                    </a:ext>
                  </a:extLst>
                </p14:cNvPr>
                <p14:cNvContentPartPr/>
                <p14:nvPr/>
              </p14:nvContentPartPr>
              <p14:xfrm>
                <a:off x="335695" y="3623378"/>
                <a:ext cx="60120" cy="241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C5BE98F-FD7F-415A-3E52-CF82015FD62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9575" y="3617258"/>
                  <a:ext cx="72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201ECBC-E670-E6F9-6982-BF5EE665659C}"/>
                    </a:ext>
                  </a:extLst>
                </p14:cNvPr>
                <p14:cNvContentPartPr/>
                <p14:nvPr/>
              </p14:nvContentPartPr>
              <p14:xfrm>
                <a:off x="463855" y="3726338"/>
                <a:ext cx="104760" cy="1011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201ECBC-E670-E6F9-6982-BF5EE665659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7735" y="3720218"/>
                  <a:ext cx="117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7D8544B5-0D76-4990-0452-E9719050BE29}"/>
                    </a:ext>
                  </a:extLst>
                </p14:cNvPr>
                <p14:cNvContentPartPr/>
                <p14:nvPr/>
              </p14:nvContentPartPr>
              <p14:xfrm>
                <a:off x="566815" y="3524738"/>
                <a:ext cx="132120" cy="2631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7D8544B5-0D76-4990-0452-E9719050BE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0695" y="3518618"/>
                  <a:ext cx="144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F57C00B-E750-F3C3-EC8D-1C5A0EDF6CC5}"/>
                    </a:ext>
                  </a:extLst>
                </p14:cNvPr>
                <p14:cNvContentPartPr/>
                <p14:nvPr/>
              </p14:nvContentPartPr>
              <p14:xfrm>
                <a:off x="704335" y="3643538"/>
                <a:ext cx="145440" cy="1051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F57C00B-E750-F3C3-EC8D-1C5A0EDF6CC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8215" y="3637418"/>
                  <a:ext cx="157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E647551-3241-A699-78D8-35A2E42D5F85}"/>
                    </a:ext>
                  </a:extLst>
                </p14:cNvPr>
                <p14:cNvContentPartPr/>
                <p14:nvPr/>
              </p14:nvContentPartPr>
              <p14:xfrm>
                <a:off x="860575" y="3642098"/>
                <a:ext cx="99720" cy="1746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E647551-3241-A699-78D8-35A2E42D5F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4455" y="3635978"/>
                  <a:ext cx="1119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B9AC12B-20DC-79DE-998C-1666404EB997}"/>
              </a:ext>
            </a:extLst>
          </p:cNvPr>
          <p:cNvGrpSpPr/>
          <p:nvPr/>
        </p:nvGrpSpPr>
        <p:grpSpPr>
          <a:xfrm>
            <a:off x="608935" y="2159258"/>
            <a:ext cx="477360" cy="675000"/>
            <a:chOff x="608935" y="2159258"/>
            <a:chExt cx="47736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45335C6-EC98-8CD3-6F27-FD26D80BA9D1}"/>
                    </a:ext>
                  </a:extLst>
                </p14:cNvPr>
                <p14:cNvContentPartPr/>
                <p14:nvPr/>
              </p14:nvContentPartPr>
              <p14:xfrm>
                <a:off x="719455" y="2159258"/>
                <a:ext cx="20880" cy="132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45335C6-EC98-8CD3-6F27-FD26D80BA9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3335" y="2153138"/>
                  <a:ext cx="33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E532232-C50A-FEEA-56FE-42B1D0C0A7CD}"/>
                    </a:ext>
                  </a:extLst>
                </p14:cNvPr>
                <p14:cNvContentPartPr/>
                <p14:nvPr/>
              </p14:nvContentPartPr>
              <p14:xfrm>
                <a:off x="689215" y="2460218"/>
                <a:ext cx="141480" cy="867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E532232-C50A-FEEA-56FE-42B1D0C0A7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3095" y="2454098"/>
                  <a:ext cx="153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AD84AF8-1FBE-C660-B6D3-91A0790A6DDC}"/>
                    </a:ext>
                  </a:extLst>
                </p14:cNvPr>
                <p14:cNvContentPartPr/>
                <p14:nvPr/>
              </p14:nvContentPartPr>
              <p14:xfrm>
                <a:off x="608935" y="2724818"/>
                <a:ext cx="24120" cy="1094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AD84AF8-1FBE-C660-B6D3-91A0790A6DD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2815" y="2718698"/>
                  <a:ext cx="3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648D3AF-9CD9-7395-789E-D13AF8BAF00C}"/>
                    </a:ext>
                  </a:extLst>
                </p14:cNvPr>
                <p14:cNvContentPartPr/>
                <p14:nvPr/>
              </p14:nvContentPartPr>
              <p14:xfrm>
                <a:off x="715135" y="2762618"/>
                <a:ext cx="65160" cy="651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648D3AF-9CD9-7395-789E-D13AF8BAF0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9015" y="2756498"/>
                  <a:ext cx="77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06CA816-30CA-4527-4B7C-C0A5F6CE3FE1}"/>
                    </a:ext>
                  </a:extLst>
                </p14:cNvPr>
                <p14:cNvContentPartPr/>
                <p14:nvPr/>
              </p14:nvContentPartPr>
              <p14:xfrm>
                <a:off x="838975" y="2732018"/>
                <a:ext cx="81360" cy="756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06CA816-30CA-4527-4B7C-C0A5F6CE3F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2855" y="2725898"/>
                  <a:ext cx="93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CF23D59-C6F1-89C8-6652-84EB349125DE}"/>
                    </a:ext>
                  </a:extLst>
                </p14:cNvPr>
                <p14:cNvContentPartPr/>
                <p14:nvPr/>
              </p14:nvContentPartPr>
              <p14:xfrm>
                <a:off x="621895" y="2318738"/>
                <a:ext cx="314280" cy="3747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CF23D59-C6F1-89C8-6652-84EB349125D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5775" y="2312618"/>
                  <a:ext cx="3265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4ADDBF2-1FDE-F392-0A20-1FCF58620CCC}"/>
                    </a:ext>
                  </a:extLst>
                </p14:cNvPr>
                <p14:cNvContentPartPr/>
                <p14:nvPr/>
              </p14:nvContentPartPr>
              <p14:xfrm>
                <a:off x="1085935" y="2615018"/>
                <a:ext cx="360" cy="3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4ADDBF2-1FDE-F392-0A20-1FCF58620C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9815" y="26088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42A4C50-3F62-0906-B318-C21BCAAF3E11}"/>
              </a:ext>
            </a:extLst>
          </p:cNvPr>
          <p:cNvGrpSpPr/>
          <p:nvPr/>
        </p:nvGrpSpPr>
        <p:grpSpPr>
          <a:xfrm>
            <a:off x="1831135" y="2161778"/>
            <a:ext cx="1494720" cy="869040"/>
            <a:chOff x="1831135" y="2161778"/>
            <a:chExt cx="149472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95449EF4-55D0-4E61-3149-8446000796E8}"/>
                    </a:ext>
                  </a:extLst>
                </p14:cNvPr>
                <p14:cNvContentPartPr/>
                <p14:nvPr/>
              </p14:nvContentPartPr>
              <p14:xfrm>
                <a:off x="1831135" y="2325578"/>
                <a:ext cx="58680" cy="17064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95449EF4-55D0-4E61-3149-8446000796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25015" y="2319458"/>
                  <a:ext cx="70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065B6378-CB63-3EE5-D59B-CA32407B32D1}"/>
                    </a:ext>
                  </a:extLst>
                </p14:cNvPr>
                <p14:cNvContentPartPr/>
                <p14:nvPr/>
              </p14:nvContentPartPr>
              <p14:xfrm>
                <a:off x="1901695" y="2305058"/>
                <a:ext cx="128880" cy="11052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065B6378-CB63-3EE5-D59B-CA32407B32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95575" y="2298938"/>
                  <a:ext cx="141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4794172-82FD-9E61-A3C2-96557E7DDB28}"/>
                    </a:ext>
                  </a:extLst>
                </p14:cNvPr>
                <p14:cNvContentPartPr/>
                <p14:nvPr/>
              </p14:nvContentPartPr>
              <p14:xfrm>
                <a:off x="2082775" y="2279498"/>
                <a:ext cx="28440" cy="1335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4794172-82FD-9E61-A3C2-96557E7DDB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76655" y="2273378"/>
                  <a:ext cx="40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A09B6CB-1397-211E-3F89-E831BE5410A3}"/>
                    </a:ext>
                  </a:extLst>
                </p14:cNvPr>
                <p14:cNvContentPartPr/>
                <p14:nvPr/>
              </p14:nvContentPartPr>
              <p14:xfrm>
                <a:off x="2129575" y="2296058"/>
                <a:ext cx="141480" cy="9180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A09B6CB-1397-211E-3F89-E831BE5410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23455" y="2289938"/>
                  <a:ext cx="153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69196F06-3A46-94C9-0059-BA6406849840}"/>
                    </a:ext>
                  </a:extLst>
                </p14:cNvPr>
                <p14:cNvContentPartPr/>
                <p14:nvPr/>
              </p14:nvContentPartPr>
              <p14:xfrm>
                <a:off x="2277895" y="2224418"/>
                <a:ext cx="39240" cy="1929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69196F06-3A46-94C9-0059-BA64068498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71775" y="2218298"/>
                  <a:ext cx="51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F78B2C1-959F-2A56-541A-23DF7CE1DC21}"/>
                    </a:ext>
                  </a:extLst>
                </p14:cNvPr>
                <p14:cNvContentPartPr/>
                <p14:nvPr/>
              </p14:nvContentPartPr>
              <p14:xfrm>
                <a:off x="2349535" y="2181218"/>
                <a:ext cx="104760" cy="1414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F78B2C1-959F-2A56-541A-23DF7CE1DC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43415" y="2175098"/>
                  <a:ext cx="117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0574DC24-B5E1-85CE-4CBA-3CEF3166BC38}"/>
                    </a:ext>
                  </a:extLst>
                </p14:cNvPr>
                <p14:cNvContentPartPr/>
                <p14:nvPr/>
              </p14:nvContentPartPr>
              <p14:xfrm>
                <a:off x="2345575" y="2305418"/>
                <a:ext cx="138600" cy="8964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0574DC24-B5E1-85CE-4CBA-3CEF3166BC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39455" y="2299298"/>
                  <a:ext cx="150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10D79C9A-DE67-A58C-B99A-AEF38C60110E}"/>
                    </a:ext>
                  </a:extLst>
                </p14:cNvPr>
                <p14:cNvContentPartPr/>
                <p14:nvPr/>
              </p14:nvContentPartPr>
              <p14:xfrm>
                <a:off x="2406775" y="2355818"/>
                <a:ext cx="178200" cy="7668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10D79C9A-DE67-A58C-B99A-AEF38C6011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0655" y="2349698"/>
                  <a:ext cx="190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BE285EF2-B24C-2076-788E-B73D886C08B1}"/>
                    </a:ext>
                  </a:extLst>
                </p14:cNvPr>
                <p14:cNvContentPartPr/>
                <p14:nvPr/>
              </p14:nvContentPartPr>
              <p14:xfrm>
                <a:off x="2528095" y="2161778"/>
                <a:ext cx="172440" cy="9252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BE285EF2-B24C-2076-788E-B73D886C08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21975" y="2155658"/>
                  <a:ext cx="184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07BAD7FE-A235-DA97-ADB0-C4BCCE1EE3F5}"/>
                    </a:ext>
                  </a:extLst>
                </p14:cNvPr>
                <p14:cNvContentPartPr/>
                <p14:nvPr/>
              </p14:nvContentPartPr>
              <p14:xfrm>
                <a:off x="2712055" y="2193458"/>
                <a:ext cx="81720" cy="2592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07BAD7FE-A235-DA97-ADB0-C4BCCE1EE3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05935" y="2187338"/>
                  <a:ext cx="93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B92E6D7D-4C77-236F-9A98-433FEA64EE24}"/>
                    </a:ext>
                  </a:extLst>
                </p14:cNvPr>
                <p14:cNvContentPartPr/>
                <p14:nvPr/>
              </p14:nvContentPartPr>
              <p14:xfrm>
                <a:off x="2626735" y="2342138"/>
                <a:ext cx="135000" cy="69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B92E6D7D-4C77-236F-9A98-433FEA64EE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0615" y="2336018"/>
                  <a:ext cx="147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65C6A43C-4878-6C42-6395-495263BD665D}"/>
                    </a:ext>
                  </a:extLst>
                </p14:cNvPr>
                <p14:cNvContentPartPr/>
                <p14:nvPr/>
              </p14:nvContentPartPr>
              <p14:xfrm>
                <a:off x="2159815" y="2734898"/>
                <a:ext cx="343080" cy="1447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65C6A43C-4878-6C42-6395-495263BD66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53695" y="2728778"/>
                  <a:ext cx="355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55B71353-F071-62DD-0B2F-12F47E47C833}"/>
                    </a:ext>
                  </a:extLst>
                </p14:cNvPr>
                <p14:cNvContentPartPr/>
                <p14:nvPr/>
              </p14:nvContentPartPr>
              <p14:xfrm>
                <a:off x="2339815" y="2912738"/>
                <a:ext cx="211680" cy="11808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55B71353-F071-62DD-0B2F-12F47E47C8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33695" y="2906618"/>
                  <a:ext cx="223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0FFE159-599C-ECE6-D3FC-C48B949EEBFB}"/>
                    </a:ext>
                  </a:extLst>
                </p14:cNvPr>
                <p14:cNvContentPartPr/>
                <p14:nvPr/>
              </p14:nvContentPartPr>
              <p14:xfrm>
                <a:off x="2575615" y="2642738"/>
                <a:ext cx="118800" cy="11268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0FFE159-599C-ECE6-D3FC-C48B949EEB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9495" y="2636618"/>
                  <a:ext cx="131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8D3F9F04-3FB0-4F5A-BE66-6875321C03BF}"/>
                    </a:ext>
                  </a:extLst>
                </p14:cNvPr>
                <p14:cNvContentPartPr/>
                <p14:nvPr/>
              </p14:nvContentPartPr>
              <p14:xfrm>
                <a:off x="2554375" y="2842898"/>
                <a:ext cx="236160" cy="8856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8D3F9F04-3FB0-4F5A-BE66-6875321C03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48255" y="2836778"/>
                  <a:ext cx="248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EE8BACF-5457-19C9-F2AC-CBCEB2C0A8DC}"/>
                    </a:ext>
                  </a:extLst>
                </p14:cNvPr>
                <p14:cNvContentPartPr/>
                <p14:nvPr/>
              </p14:nvContentPartPr>
              <p14:xfrm>
                <a:off x="2865055" y="2629778"/>
                <a:ext cx="60120" cy="9108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EE8BACF-5457-19C9-F2AC-CBCEB2C0A8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58935" y="2623658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4F7A47DE-8EDD-6B09-9589-71BD304CDF44}"/>
                    </a:ext>
                  </a:extLst>
                </p14:cNvPr>
                <p14:cNvContentPartPr/>
                <p14:nvPr/>
              </p14:nvContentPartPr>
              <p14:xfrm>
                <a:off x="2849935" y="2708978"/>
                <a:ext cx="247320" cy="1087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F7A47DE-8EDD-6B09-9589-71BD304CDF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43815" y="2702858"/>
                  <a:ext cx="259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25DA8102-96C7-9EB4-B57B-26AC0E28B9BB}"/>
                    </a:ext>
                  </a:extLst>
                </p14:cNvPr>
                <p14:cNvContentPartPr/>
                <p14:nvPr/>
              </p14:nvContentPartPr>
              <p14:xfrm>
                <a:off x="3038575" y="2820578"/>
                <a:ext cx="21960" cy="1180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25DA8102-96C7-9EB4-B57B-26AC0E28B9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32455" y="2814458"/>
                  <a:ext cx="34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7FB53AE1-4605-AAF7-930A-24837290412D}"/>
                    </a:ext>
                  </a:extLst>
                </p14:cNvPr>
                <p14:cNvContentPartPr/>
                <p14:nvPr/>
              </p14:nvContentPartPr>
              <p14:xfrm>
                <a:off x="2776495" y="2549498"/>
                <a:ext cx="549360" cy="45828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7FB53AE1-4605-AAF7-930A-2483729041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70375" y="2543378"/>
                  <a:ext cx="5616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6357F92A-27D3-ACCC-BE09-D21B7A4CB359}"/>
                    </a:ext>
                  </a:extLst>
                </p14:cNvPr>
                <p14:cNvContentPartPr/>
                <p14:nvPr/>
              </p14:nvContentPartPr>
              <p14:xfrm>
                <a:off x="3226135" y="3017858"/>
                <a:ext cx="9720" cy="129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6357F92A-27D3-ACCC-BE09-D21B7A4CB3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20015" y="3011738"/>
                  <a:ext cx="219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660E99E-B48D-A3E7-47B5-2ED7A8816E1C}"/>
              </a:ext>
            </a:extLst>
          </p:cNvPr>
          <p:cNvGrpSpPr/>
          <p:nvPr/>
        </p:nvGrpSpPr>
        <p:grpSpPr>
          <a:xfrm>
            <a:off x="3852175" y="1434938"/>
            <a:ext cx="2986920" cy="4483800"/>
            <a:chOff x="3852175" y="1434938"/>
            <a:chExt cx="2986920" cy="44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B978E2D-6B59-EE47-0413-7825D2BECF9B}"/>
                    </a:ext>
                  </a:extLst>
                </p14:cNvPr>
                <p14:cNvContentPartPr/>
                <p14:nvPr/>
              </p14:nvContentPartPr>
              <p14:xfrm>
                <a:off x="3911215" y="1884578"/>
                <a:ext cx="2927880" cy="932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B978E2D-6B59-EE47-0413-7825D2BECF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05095" y="1878458"/>
                  <a:ext cx="2940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46DDEF4-A957-084D-DB44-3ABCBC457901}"/>
                    </a:ext>
                  </a:extLst>
                </p14:cNvPr>
                <p14:cNvContentPartPr/>
                <p14:nvPr/>
              </p14:nvContentPartPr>
              <p14:xfrm>
                <a:off x="4647775" y="1545458"/>
                <a:ext cx="114480" cy="26686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46DDEF4-A957-084D-DB44-3ABCBC4579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41655" y="1539338"/>
                  <a:ext cx="12672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AE01AA5-0654-D0B8-D59F-99A624A5FE2C}"/>
                    </a:ext>
                  </a:extLst>
                </p14:cNvPr>
                <p14:cNvContentPartPr/>
                <p14:nvPr/>
              </p14:nvContentPartPr>
              <p14:xfrm>
                <a:off x="3988255" y="2192378"/>
                <a:ext cx="110160" cy="1634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AE01AA5-0654-D0B8-D59F-99A624A5FE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82135" y="2186258"/>
                  <a:ext cx="122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650E019E-1681-59FE-590D-18870A9B7D16}"/>
                    </a:ext>
                  </a:extLst>
                </p14:cNvPr>
                <p14:cNvContentPartPr/>
                <p14:nvPr/>
              </p14:nvContentPartPr>
              <p14:xfrm>
                <a:off x="4139095" y="2182298"/>
                <a:ext cx="94320" cy="14292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650E019E-1681-59FE-590D-18870A9B7D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32975" y="2176178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0CAD85A-7FB4-81D5-B86D-BDA3E612EF1D}"/>
                    </a:ext>
                  </a:extLst>
                </p14:cNvPr>
                <p14:cNvContentPartPr/>
                <p14:nvPr/>
              </p14:nvContentPartPr>
              <p14:xfrm>
                <a:off x="4298215" y="2161418"/>
                <a:ext cx="91080" cy="1404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0CAD85A-7FB4-81D5-B86D-BDA3E612EF1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2095" y="2155298"/>
                  <a:ext cx="103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B02478A-BB40-5179-78C3-F886E06265C1}"/>
                    </a:ext>
                  </a:extLst>
                </p14:cNvPr>
                <p14:cNvContentPartPr/>
                <p14:nvPr/>
              </p14:nvContentPartPr>
              <p14:xfrm>
                <a:off x="5669455" y="1573538"/>
                <a:ext cx="195120" cy="31759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B02478A-BB40-5179-78C3-F886E06265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3335" y="1567418"/>
                  <a:ext cx="207360" cy="31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8A2EBF9-ACC6-EAD1-8DA4-7F712B893E2E}"/>
                    </a:ext>
                  </a:extLst>
                </p14:cNvPr>
                <p14:cNvContentPartPr/>
                <p14:nvPr/>
              </p14:nvContentPartPr>
              <p14:xfrm>
                <a:off x="5854135" y="4691138"/>
                <a:ext cx="360" cy="3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8A2EBF9-ACC6-EAD1-8DA4-7F712B893E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48015" y="46850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0B4B0984-2975-2E2D-15BF-0B01926E64E3}"/>
                    </a:ext>
                  </a:extLst>
                </p14:cNvPr>
                <p14:cNvContentPartPr/>
                <p14:nvPr/>
              </p14:nvContentPartPr>
              <p14:xfrm>
                <a:off x="3934255" y="1654898"/>
                <a:ext cx="144720" cy="1418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0B4B0984-2975-2E2D-15BF-0B01926E64E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28135" y="1648778"/>
                  <a:ext cx="156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E6AE8F0-91E4-EBEB-228C-D9C880032C28}"/>
                    </a:ext>
                  </a:extLst>
                </p14:cNvPr>
                <p14:cNvContentPartPr/>
                <p14:nvPr/>
              </p14:nvContentPartPr>
              <p14:xfrm>
                <a:off x="4099855" y="1630418"/>
                <a:ext cx="172800" cy="1872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E6AE8F0-91E4-EBEB-228C-D9C880032C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93735" y="1624298"/>
                  <a:ext cx="185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974AB37C-1267-5B8B-C91D-EA1BD078C8AD}"/>
                    </a:ext>
                  </a:extLst>
                </p14:cNvPr>
                <p14:cNvContentPartPr/>
                <p14:nvPr/>
              </p14:nvContentPartPr>
              <p14:xfrm>
                <a:off x="4306495" y="1595858"/>
                <a:ext cx="126720" cy="1612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974AB37C-1267-5B8B-C91D-EA1BD078C8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00375" y="1589738"/>
                  <a:ext cx="138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2944322-21F3-CDE4-A862-06A2C8B78BD3}"/>
                    </a:ext>
                  </a:extLst>
                </p14:cNvPr>
                <p14:cNvContentPartPr/>
                <p14:nvPr/>
              </p14:nvContentPartPr>
              <p14:xfrm>
                <a:off x="4922095" y="1434938"/>
                <a:ext cx="97560" cy="3142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2944322-21F3-CDE4-A862-06A2C8B78BD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15975" y="1428818"/>
                  <a:ext cx="1098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8C75772-46A1-9287-BBD2-BF3BFDA1F39F}"/>
                    </a:ext>
                  </a:extLst>
                </p14:cNvPr>
                <p14:cNvContentPartPr/>
                <p14:nvPr/>
              </p14:nvContentPartPr>
              <p14:xfrm>
                <a:off x="5107135" y="1569578"/>
                <a:ext cx="155880" cy="1378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8C75772-46A1-9287-BBD2-BF3BFDA1F39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01015" y="1563458"/>
                  <a:ext cx="168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2295A043-305C-5EF2-B2F1-7A436595DCA3}"/>
                    </a:ext>
                  </a:extLst>
                </p14:cNvPr>
                <p14:cNvContentPartPr/>
                <p14:nvPr/>
              </p14:nvContentPartPr>
              <p14:xfrm>
                <a:off x="5359495" y="1557698"/>
                <a:ext cx="99360" cy="1342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2295A043-305C-5EF2-B2F1-7A436595DCA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53375" y="1551578"/>
                  <a:ext cx="111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B3ADC8CA-CF0D-ECD9-9F52-223DCD88036C}"/>
                    </a:ext>
                  </a:extLst>
                </p14:cNvPr>
                <p14:cNvContentPartPr/>
                <p14:nvPr/>
              </p14:nvContentPartPr>
              <p14:xfrm>
                <a:off x="3943615" y="2206058"/>
                <a:ext cx="500400" cy="594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B3ADC8CA-CF0D-ECD9-9F52-223DCD88036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37495" y="2199938"/>
                  <a:ext cx="51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5D17FC0E-9F65-D6BC-F327-2A41E9603AFE}"/>
                    </a:ext>
                  </a:extLst>
                </p14:cNvPr>
                <p14:cNvContentPartPr/>
                <p14:nvPr/>
              </p14:nvContentPartPr>
              <p14:xfrm>
                <a:off x="4006615" y="2265818"/>
                <a:ext cx="393840" cy="655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5D17FC0E-9F65-D6BC-F327-2A41E9603A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00495" y="2259698"/>
                  <a:ext cx="406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0237776-DB9D-1D55-A30A-08FE982BABC7}"/>
                    </a:ext>
                  </a:extLst>
                </p14:cNvPr>
                <p14:cNvContentPartPr/>
                <p14:nvPr/>
              </p14:nvContentPartPr>
              <p14:xfrm>
                <a:off x="3852175" y="2194178"/>
                <a:ext cx="36000" cy="17496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0237776-DB9D-1D55-A30A-08FE982BA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846055" y="2188058"/>
                  <a:ext cx="48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41C7AFA-81EF-44EE-B961-2D72A09D00FF}"/>
                    </a:ext>
                  </a:extLst>
                </p14:cNvPr>
                <p14:cNvContentPartPr/>
                <p14:nvPr/>
              </p14:nvContentPartPr>
              <p14:xfrm>
                <a:off x="3902935" y="2535098"/>
                <a:ext cx="196200" cy="10908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41C7AFA-81EF-44EE-B961-2D72A09D00F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96815" y="2528978"/>
                  <a:ext cx="20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1820B82B-2DD3-2FD8-F27E-D4B953957DB0}"/>
                    </a:ext>
                  </a:extLst>
                </p14:cNvPr>
                <p14:cNvContentPartPr/>
                <p14:nvPr/>
              </p14:nvContentPartPr>
              <p14:xfrm>
                <a:off x="3911935" y="2802938"/>
                <a:ext cx="117360" cy="1882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1820B82B-2DD3-2FD8-F27E-D4B953957DB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05815" y="2796818"/>
                  <a:ext cx="129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BB14692-8506-BD3C-3E06-02B889161AC9}"/>
                    </a:ext>
                  </a:extLst>
                </p14:cNvPr>
                <p14:cNvContentPartPr/>
                <p14:nvPr/>
              </p14:nvContentPartPr>
              <p14:xfrm>
                <a:off x="3879895" y="3295058"/>
                <a:ext cx="194040" cy="1018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BB14692-8506-BD3C-3E06-02B889161AC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73775" y="3288938"/>
                  <a:ext cx="206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92B3F0E5-7B8A-68F3-FDEB-6923DB9CF499}"/>
                    </a:ext>
                  </a:extLst>
                </p14:cNvPr>
                <p14:cNvContentPartPr/>
                <p14:nvPr/>
              </p14:nvContentPartPr>
              <p14:xfrm>
                <a:off x="3977815" y="3280658"/>
                <a:ext cx="13320" cy="2001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92B3F0E5-7B8A-68F3-FDEB-6923DB9CF4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71695" y="3274538"/>
                  <a:ext cx="25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1F729A52-A34D-9489-6A4F-6D231A8D45D6}"/>
                    </a:ext>
                  </a:extLst>
                </p14:cNvPr>
                <p14:cNvContentPartPr/>
                <p14:nvPr/>
              </p14:nvContentPartPr>
              <p14:xfrm>
                <a:off x="3937495" y="3679178"/>
                <a:ext cx="190440" cy="2307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1F729A52-A34D-9489-6A4F-6D231A8D45D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931375" y="3673058"/>
                  <a:ext cx="202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8E69C8D-5A97-2A8C-6DD8-940C0FCB8D85}"/>
                    </a:ext>
                  </a:extLst>
                </p14:cNvPr>
                <p14:cNvContentPartPr/>
                <p14:nvPr/>
              </p14:nvContentPartPr>
              <p14:xfrm>
                <a:off x="3979615" y="3656138"/>
                <a:ext cx="151560" cy="324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8E69C8D-5A97-2A8C-6DD8-940C0FCB8D8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73495" y="3650018"/>
                  <a:ext cx="163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CCE78BBD-4B07-71D8-828F-25C2ECC650BB}"/>
                    </a:ext>
                  </a:extLst>
                </p14:cNvPr>
                <p14:cNvContentPartPr/>
                <p14:nvPr/>
              </p14:nvContentPartPr>
              <p14:xfrm>
                <a:off x="4045135" y="4204418"/>
                <a:ext cx="10800" cy="162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CCE78BBD-4B07-71D8-828F-25C2ECC650B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39015" y="4198298"/>
                  <a:ext cx="23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7B122C7-E2C2-30E5-7CD1-17E17F521485}"/>
                    </a:ext>
                  </a:extLst>
                </p14:cNvPr>
                <p14:cNvContentPartPr/>
                <p14:nvPr/>
              </p14:nvContentPartPr>
              <p14:xfrm>
                <a:off x="4058455" y="4413938"/>
                <a:ext cx="12960" cy="403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7B122C7-E2C2-30E5-7CD1-17E17F52148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052335" y="4407818"/>
                  <a:ext cx="25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96B93D59-A88E-BAE9-6B9E-6EEB5850BCC8}"/>
                    </a:ext>
                  </a:extLst>
                </p14:cNvPr>
                <p14:cNvContentPartPr/>
                <p14:nvPr/>
              </p14:nvContentPartPr>
              <p14:xfrm>
                <a:off x="3949375" y="4696538"/>
                <a:ext cx="64800" cy="3492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96B93D59-A88E-BAE9-6B9E-6EEB5850BCC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43255" y="4690418"/>
                  <a:ext cx="77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CE967735-6E9E-F1FB-D259-6C59BF170905}"/>
                    </a:ext>
                  </a:extLst>
                </p14:cNvPr>
                <p14:cNvContentPartPr/>
                <p14:nvPr/>
              </p14:nvContentPartPr>
              <p14:xfrm>
                <a:off x="3910495" y="5246978"/>
                <a:ext cx="360" cy="3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CE967735-6E9E-F1FB-D259-6C59BF1709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4375" y="5240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4C0964E8-7D5C-3009-354F-E00AE0B10839}"/>
                    </a:ext>
                  </a:extLst>
                </p14:cNvPr>
                <p14:cNvContentPartPr/>
                <p14:nvPr/>
              </p14:nvContentPartPr>
              <p14:xfrm>
                <a:off x="5159335" y="2769098"/>
                <a:ext cx="158040" cy="1137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4C0964E8-7D5C-3009-354F-E00AE0B1083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3215" y="2762978"/>
                  <a:ext cx="170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1EEDB52-EE73-46B9-E0B1-4A2790026256}"/>
                    </a:ext>
                  </a:extLst>
                </p14:cNvPr>
                <p14:cNvContentPartPr/>
                <p14:nvPr/>
              </p14:nvContentPartPr>
              <p14:xfrm>
                <a:off x="5046295" y="3605738"/>
                <a:ext cx="17280" cy="921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1EEDB52-EE73-46B9-E0B1-4A27900262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40175" y="3599618"/>
                  <a:ext cx="29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4210DD91-502C-C6D6-C569-1F9F5C7CC84F}"/>
                    </a:ext>
                  </a:extLst>
                </p14:cNvPr>
                <p14:cNvContentPartPr/>
                <p14:nvPr/>
              </p14:nvContentPartPr>
              <p14:xfrm>
                <a:off x="5155735" y="3595658"/>
                <a:ext cx="73800" cy="1094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4210DD91-502C-C6D6-C569-1F9F5C7CC84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49615" y="3589538"/>
                  <a:ext cx="86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4B5B75B-FF33-08C4-60E3-C172D2BE6FAF}"/>
                    </a:ext>
                  </a:extLst>
                </p14:cNvPr>
                <p14:cNvContentPartPr/>
                <p14:nvPr/>
              </p14:nvContentPartPr>
              <p14:xfrm>
                <a:off x="5323855" y="3585218"/>
                <a:ext cx="83160" cy="810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4B5B75B-FF33-08C4-60E3-C172D2BE6F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17735" y="3579098"/>
                  <a:ext cx="95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54A4D15A-2275-B192-F1FA-C3A0C3F8FE38}"/>
                    </a:ext>
                  </a:extLst>
                </p14:cNvPr>
                <p14:cNvContentPartPr/>
                <p14:nvPr/>
              </p14:nvContentPartPr>
              <p14:xfrm>
                <a:off x="4991215" y="3286418"/>
                <a:ext cx="66600" cy="1612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54A4D15A-2275-B192-F1FA-C3A0C3F8FE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85095" y="3280298"/>
                  <a:ext cx="78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6087F6E-259A-DF6F-98B2-8270ACF3FE2D}"/>
                    </a:ext>
                  </a:extLst>
                </p14:cNvPr>
                <p14:cNvContentPartPr/>
                <p14:nvPr/>
              </p14:nvContentPartPr>
              <p14:xfrm>
                <a:off x="4997695" y="3286418"/>
                <a:ext cx="150120" cy="75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6087F6E-259A-DF6F-98B2-8270ACF3FE2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91575" y="3280298"/>
                  <a:ext cx="162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BF0D4FAF-88A4-D9F7-2630-16C8A88E3983}"/>
                    </a:ext>
                  </a:extLst>
                </p14:cNvPr>
                <p14:cNvContentPartPr/>
                <p14:nvPr/>
              </p14:nvContentPartPr>
              <p14:xfrm>
                <a:off x="5154295" y="3287138"/>
                <a:ext cx="64800" cy="770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BF0D4FAF-88A4-D9F7-2630-16C8A88E39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48175" y="3281018"/>
                  <a:ext cx="77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D3AA24DF-B863-F4DD-BF17-0E762239B697}"/>
                    </a:ext>
                  </a:extLst>
                </p14:cNvPr>
                <p14:cNvContentPartPr/>
                <p14:nvPr/>
              </p14:nvContentPartPr>
              <p14:xfrm>
                <a:off x="5298295" y="3260858"/>
                <a:ext cx="114480" cy="727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D3AA24DF-B863-F4DD-BF17-0E762239B69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92175" y="3254738"/>
                  <a:ext cx="126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BEEDA89-E603-E668-242E-5587D191A6C2}"/>
                    </a:ext>
                  </a:extLst>
                </p14:cNvPr>
                <p14:cNvContentPartPr/>
                <p14:nvPr/>
              </p14:nvContentPartPr>
              <p14:xfrm>
                <a:off x="5198575" y="2101658"/>
                <a:ext cx="28440" cy="14292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BEEDA89-E603-E668-242E-5587D191A6C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92455" y="2095538"/>
                  <a:ext cx="40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268F5D9-23E6-D655-5F47-AD7FC2F738C5}"/>
                    </a:ext>
                  </a:extLst>
                </p14:cNvPr>
                <p14:cNvContentPartPr/>
                <p14:nvPr/>
              </p14:nvContentPartPr>
              <p14:xfrm>
                <a:off x="5214415" y="2427458"/>
                <a:ext cx="41760" cy="11268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268F5D9-23E6-D655-5F47-AD7FC2F738C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08295" y="2421338"/>
                  <a:ext cx="54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C7E195C5-D48D-6F56-B6CF-54331B510637}"/>
                    </a:ext>
                  </a:extLst>
                </p14:cNvPr>
                <p14:cNvContentPartPr/>
                <p14:nvPr/>
              </p14:nvContentPartPr>
              <p14:xfrm>
                <a:off x="5080495" y="2233778"/>
                <a:ext cx="1800" cy="57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C7E195C5-D48D-6F56-B6CF-54331B5106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74375" y="2227658"/>
                  <a:ext cx="1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3C00477-22D5-4B73-952E-DA4C7A9D8A45}"/>
                    </a:ext>
                  </a:extLst>
                </p14:cNvPr>
                <p14:cNvContentPartPr/>
                <p14:nvPr/>
              </p14:nvContentPartPr>
              <p14:xfrm>
                <a:off x="5079775" y="2464178"/>
                <a:ext cx="2880" cy="154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3C00477-22D5-4B73-952E-DA4C7A9D8A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73655" y="2458058"/>
                  <a:ext cx="15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A76132E9-7B42-6D14-945B-616FE9854D00}"/>
                    </a:ext>
                  </a:extLst>
                </p14:cNvPr>
                <p14:cNvContentPartPr/>
                <p14:nvPr/>
              </p14:nvContentPartPr>
              <p14:xfrm>
                <a:off x="5136295" y="2308658"/>
                <a:ext cx="287280" cy="2232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A76132E9-7B42-6D14-945B-616FE9854D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30175" y="2302538"/>
                  <a:ext cx="299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12D49B40-F01E-FFC3-085B-A4C565714B35}"/>
                    </a:ext>
                  </a:extLst>
                </p14:cNvPr>
                <p14:cNvContentPartPr/>
                <p14:nvPr/>
              </p14:nvContentPartPr>
              <p14:xfrm>
                <a:off x="5095615" y="2645978"/>
                <a:ext cx="322200" cy="432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12D49B40-F01E-FFC3-085B-A4C565714B3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89495" y="2639858"/>
                  <a:ext cx="3344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C40DDBB0-69FB-7645-67A5-2E4A32E0E73A}"/>
                    </a:ext>
                  </a:extLst>
                </p14:cNvPr>
                <p14:cNvContentPartPr/>
                <p14:nvPr/>
              </p14:nvContentPartPr>
              <p14:xfrm>
                <a:off x="5205055" y="3893378"/>
                <a:ext cx="15480" cy="194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C40DDBB0-69FB-7645-67A5-2E4A32E0E73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98935" y="3887258"/>
                  <a:ext cx="2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BF6FDC5-37DB-DC0C-A52D-354F7B506BE0}"/>
                    </a:ext>
                  </a:extLst>
                </p14:cNvPr>
                <p14:cNvContentPartPr/>
                <p14:nvPr/>
              </p14:nvContentPartPr>
              <p14:xfrm>
                <a:off x="5212975" y="4125578"/>
                <a:ext cx="22680" cy="248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BF6FDC5-37DB-DC0C-A52D-354F7B506B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06855" y="4119458"/>
                  <a:ext cx="34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70727DFA-4CAB-0567-7462-CD326A4D1967}"/>
                    </a:ext>
                  </a:extLst>
                </p14:cNvPr>
                <p14:cNvContentPartPr/>
                <p14:nvPr/>
              </p14:nvContentPartPr>
              <p14:xfrm>
                <a:off x="5217655" y="4278218"/>
                <a:ext cx="19440" cy="4068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70727DFA-4CAB-0567-7462-CD326A4D19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11535" y="4272098"/>
                  <a:ext cx="316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24F5D4DE-B24B-C055-CF45-835BC03AB997}"/>
                    </a:ext>
                  </a:extLst>
                </p14:cNvPr>
                <p14:cNvContentPartPr/>
                <p14:nvPr/>
              </p14:nvContentPartPr>
              <p14:xfrm>
                <a:off x="5173735" y="4020098"/>
                <a:ext cx="264240" cy="2484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24F5D4DE-B24B-C055-CF45-835BC03AB99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7615" y="4013978"/>
                  <a:ext cx="276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39C720F8-44B0-A4C6-A59A-F3970CA19C43}"/>
                    </a:ext>
                  </a:extLst>
                </p14:cNvPr>
                <p14:cNvContentPartPr/>
                <p14:nvPr/>
              </p14:nvContentPartPr>
              <p14:xfrm>
                <a:off x="5185975" y="4160498"/>
                <a:ext cx="221040" cy="2664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39C720F8-44B0-A4C6-A59A-F3970CA19C4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79855" y="4154378"/>
                  <a:ext cx="23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11B5D099-0961-E304-B065-4753E7DF6318}"/>
                    </a:ext>
                  </a:extLst>
                </p14:cNvPr>
                <p14:cNvContentPartPr/>
                <p14:nvPr/>
              </p14:nvContentPartPr>
              <p14:xfrm>
                <a:off x="5269495" y="4374698"/>
                <a:ext cx="8892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11B5D099-0961-E304-B065-4753E7DF631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63375" y="4368578"/>
                  <a:ext cx="10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D6F3E74A-6F58-C4FE-70F7-CF87B1E6194C}"/>
                    </a:ext>
                  </a:extLst>
                </p14:cNvPr>
                <p14:cNvContentPartPr/>
                <p14:nvPr/>
              </p14:nvContentPartPr>
              <p14:xfrm>
                <a:off x="6074095" y="1624298"/>
                <a:ext cx="360" cy="3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D6F3E74A-6F58-C4FE-70F7-CF87B1E619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7975" y="1618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7660A1F4-A94E-C2C5-2E81-DA0D4383C143}"/>
                    </a:ext>
                  </a:extLst>
                </p14:cNvPr>
                <p14:cNvContentPartPr/>
                <p14:nvPr/>
              </p14:nvContentPartPr>
              <p14:xfrm>
                <a:off x="5710855" y="1498298"/>
                <a:ext cx="557280" cy="363636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7660A1F4-A94E-C2C5-2E81-DA0D4383C14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04735" y="1492178"/>
                  <a:ext cx="569520" cy="36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762AAB50-A471-8CD9-0C5E-1299D7AE58D0}"/>
                    </a:ext>
                  </a:extLst>
                </p14:cNvPr>
                <p14:cNvContentPartPr/>
                <p14:nvPr/>
              </p14:nvContentPartPr>
              <p14:xfrm>
                <a:off x="5556775" y="4897418"/>
                <a:ext cx="171000" cy="42372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762AAB50-A471-8CD9-0C5E-1299D7AE58D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50655" y="4891298"/>
                  <a:ext cx="1832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87A29140-1F84-E3E7-8B9D-A7FF8EDFB4DC}"/>
                    </a:ext>
                  </a:extLst>
                </p14:cNvPr>
                <p14:cNvContentPartPr/>
                <p14:nvPr/>
              </p14:nvContentPartPr>
              <p14:xfrm>
                <a:off x="4907335" y="2082578"/>
                <a:ext cx="146160" cy="374940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87A29140-1F84-E3E7-8B9D-A7FF8EDFB4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901215" y="2076458"/>
                  <a:ext cx="158400" cy="37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E3CD7661-8916-D620-C2B0-5D812519496E}"/>
                    </a:ext>
                  </a:extLst>
                </p14:cNvPr>
                <p14:cNvContentPartPr/>
                <p14:nvPr/>
              </p14:nvContentPartPr>
              <p14:xfrm>
                <a:off x="4882855" y="5689418"/>
                <a:ext cx="344520" cy="22932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E3CD7661-8916-D620-C2B0-5D812519496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76735" y="5683298"/>
                  <a:ext cx="3567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F279984-85F3-F0F0-8297-70597BC94BED}"/>
              </a:ext>
            </a:extLst>
          </p:cNvPr>
          <p:cNvGrpSpPr/>
          <p:nvPr/>
        </p:nvGrpSpPr>
        <p:grpSpPr>
          <a:xfrm>
            <a:off x="4710055" y="6264698"/>
            <a:ext cx="805320" cy="388800"/>
            <a:chOff x="4710055" y="6264698"/>
            <a:chExt cx="80532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44ED7C70-F548-79F2-B4D1-4B04A17DD472}"/>
                    </a:ext>
                  </a:extLst>
                </p14:cNvPr>
                <p14:cNvContentPartPr/>
                <p14:nvPr/>
              </p14:nvContentPartPr>
              <p14:xfrm>
                <a:off x="4710055" y="6344258"/>
                <a:ext cx="387720" cy="10224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44ED7C70-F548-79F2-B4D1-4B04A17DD47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03935" y="6338138"/>
                  <a:ext cx="399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9F43CC7F-EF43-4AA3-C7B8-FD7E6FF1BDE7}"/>
                    </a:ext>
                  </a:extLst>
                </p14:cNvPr>
                <p14:cNvContentPartPr/>
                <p14:nvPr/>
              </p14:nvContentPartPr>
              <p14:xfrm>
                <a:off x="4901575" y="6374498"/>
                <a:ext cx="27360" cy="2790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9F43CC7F-EF43-4AA3-C7B8-FD7E6FF1BDE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95455" y="6368378"/>
                  <a:ext cx="39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618A586D-9210-AD8E-4F4A-5D73E4131A90}"/>
                    </a:ext>
                  </a:extLst>
                </p14:cNvPr>
                <p14:cNvContentPartPr/>
                <p14:nvPr/>
              </p14:nvContentPartPr>
              <p14:xfrm>
                <a:off x="4942975" y="6432098"/>
                <a:ext cx="151560" cy="7848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618A586D-9210-AD8E-4F4A-5D73E4131A9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36855" y="6425978"/>
                  <a:ext cx="163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71FFAA88-334E-DA7B-C367-79609FF7F3E7}"/>
                    </a:ext>
                  </a:extLst>
                </p14:cNvPr>
                <p14:cNvContentPartPr/>
                <p14:nvPr/>
              </p14:nvContentPartPr>
              <p14:xfrm>
                <a:off x="5116135" y="6264698"/>
                <a:ext cx="304200" cy="23652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71FFAA88-334E-DA7B-C367-79609FF7F3E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110015" y="6258578"/>
                  <a:ext cx="316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03237C54-C1C5-8FCF-5868-53A10216CC7A}"/>
                    </a:ext>
                  </a:extLst>
                </p14:cNvPr>
                <p14:cNvContentPartPr/>
                <p14:nvPr/>
              </p14:nvContentPartPr>
              <p14:xfrm>
                <a:off x="5505295" y="6279818"/>
                <a:ext cx="10080" cy="2001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03237C54-C1C5-8FCF-5868-53A10216CC7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499175" y="6273698"/>
                  <a:ext cx="223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D327C49-8428-BEE8-E857-9A382D718F27}"/>
              </a:ext>
            </a:extLst>
          </p:cNvPr>
          <p:cNvGrpSpPr/>
          <p:nvPr/>
        </p:nvGrpSpPr>
        <p:grpSpPr>
          <a:xfrm>
            <a:off x="5764135" y="6199538"/>
            <a:ext cx="793800" cy="277920"/>
            <a:chOff x="5764135" y="6199538"/>
            <a:chExt cx="7938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E08A7768-761D-CD73-D836-162665EB2748}"/>
                    </a:ext>
                  </a:extLst>
                </p14:cNvPr>
                <p14:cNvContentPartPr/>
                <p14:nvPr/>
              </p14:nvContentPartPr>
              <p14:xfrm>
                <a:off x="5764135" y="6199538"/>
                <a:ext cx="139320" cy="2779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E08A7768-761D-CD73-D836-162665EB274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58015" y="6193418"/>
                  <a:ext cx="151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41EE9117-3E93-0129-CAB2-40EF573F9F31}"/>
                    </a:ext>
                  </a:extLst>
                </p14:cNvPr>
                <p14:cNvContentPartPr/>
                <p14:nvPr/>
              </p14:nvContentPartPr>
              <p14:xfrm>
                <a:off x="5975455" y="6353978"/>
                <a:ext cx="172440" cy="734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41EE9117-3E93-0129-CAB2-40EF573F9F3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69335" y="6347858"/>
                  <a:ext cx="184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4C9EA9FA-5EB1-E50B-7739-A1D30E04C72C}"/>
                    </a:ext>
                  </a:extLst>
                </p14:cNvPr>
                <p14:cNvContentPartPr/>
                <p14:nvPr/>
              </p14:nvContentPartPr>
              <p14:xfrm>
                <a:off x="6114055" y="6299618"/>
                <a:ext cx="443880" cy="7812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4C9EA9FA-5EB1-E50B-7739-A1D30E04C72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107935" y="6293498"/>
                  <a:ext cx="4561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A9E5C02E-8C8B-65DE-11EA-C7A002FD2DE8}"/>
                  </a:ext>
                </a:extLst>
              </p14:cNvPr>
              <p14:cNvContentPartPr/>
              <p14:nvPr/>
            </p14:nvContentPartPr>
            <p14:xfrm>
              <a:off x="6762415" y="6331658"/>
              <a:ext cx="360" cy="36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A9E5C02E-8C8B-65DE-11EA-C7A002FD2D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6295" y="632553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30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78EF4-9B3C-5D57-84EA-0B38E1D7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목록 개발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AF7A079-B7C1-D685-7B70-94FBC984F961}"/>
              </a:ext>
            </a:extLst>
          </p:cNvPr>
          <p:cNvGrpSpPr/>
          <p:nvPr/>
        </p:nvGrpSpPr>
        <p:grpSpPr>
          <a:xfrm>
            <a:off x="363415" y="1680098"/>
            <a:ext cx="1212840" cy="304920"/>
            <a:chOff x="363415" y="1680098"/>
            <a:chExt cx="12128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E14E95F-908B-B8BD-93B4-EAAF1DB7C456}"/>
                    </a:ext>
                  </a:extLst>
                </p14:cNvPr>
                <p14:cNvContentPartPr/>
                <p14:nvPr/>
              </p14:nvContentPartPr>
              <p14:xfrm>
                <a:off x="363415" y="1715378"/>
                <a:ext cx="119880" cy="249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E14E95F-908B-B8BD-93B4-EAAF1DB7C4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7295" y="1709258"/>
                  <a:ext cx="132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A1F5D2B-2B64-634F-48A2-89C85A22FA12}"/>
                    </a:ext>
                  </a:extLst>
                </p14:cNvPr>
                <p14:cNvContentPartPr/>
                <p14:nvPr/>
              </p14:nvContentPartPr>
              <p14:xfrm>
                <a:off x="436135" y="1737338"/>
                <a:ext cx="163080" cy="141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A1F5D2B-2B64-634F-48A2-89C85A22FA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015" y="1731218"/>
                  <a:ext cx="175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E27761E-3275-98DD-4F0C-DFE6C1477E16}"/>
                    </a:ext>
                  </a:extLst>
                </p14:cNvPr>
                <p14:cNvContentPartPr/>
                <p14:nvPr/>
              </p14:nvContentPartPr>
              <p14:xfrm>
                <a:off x="656455" y="1747778"/>
                <a:ext cx="28080" cy="151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E27761E-3275-98DD-4F0C-DFE6C1477E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0335" y="1741658"/>
                  <a:ext cx="4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B4A46FA-E0B9-621E-3936-DB8929C68A4C}"/>
                    </a:ext>
                  </a:extLst>
                </p14:cNvPr>
                <p14:cNvContentPartPr/>
                <p14:nvPr/>
              </p14:nvContentPartPr>
              <p14:xfrm>
                <a:off x="700375" y="1739138"/>
                <a:ext cx="175680" cy="180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B4A46FA-E0B9-621E-3936-DB8929C68A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255" y="1733018"/>
                  <a:ext cx="187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844F402-5B6C-5EB7-8A56-50AB0A348623}"/>
                    </a:ext>
                  </a:extLst>
                </p14:cNvPr>
                <p14:cNvContentPartPr/>
                <p14:nvPr/>
              </p14:nvContentPartPr>
              <p14:xfrm>
                <a:off x="921775" y="1680098"/>
                <a:ext cx="10800" cy="200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844F402-5B6C-5EB7-8A56-50AB0A3486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5655" y="1673978"/>
                  <a:ext cx="23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923AFBF-C007-06D5-91BF-96DC96406041}"/>
                    </a:ext>
                  </a:extLst>
                </p14:cNvPr>
                <p14:cNvContentPartPr/>
                <p14:nvPr/>
              </p14:nvContentPartPr>
              <p14:xfrm>
                <a:off x="1012855" y="1692338"/>
                <a:ext cx="115920" cy="1303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923AFBF-C007-06D5-91BF-96DC964060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735" y="1686218"/>
                  <a:ext cx="128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07A7366-93D6-CE2B-595F-B759CAFF5C7F}"/>
                    </a:ext>
                  </a:extLst>
                </p14:cNvPr>
                <p14:cNvContentPartPr/>
                <p14:nvPr/>
              </p14:nvContentPartPr>
              <p14:xfrm>
                <a:off x="989815" y="1787738"/>
                <a:ext cx="189360" cy="396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07A7366-93D6-CE2B-595F-B759CAFF5C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3695" y="1781618"/>
                  <a:ext cx="201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149BA7D-FF47-34F5-726E-E39B108FB8E0}"/>
                    </a:ext>
                  </a:extLst>
                </p14:cNvPr>
                <p14:cNvContentPartPr/>
                <p14:nvPr/>
              </p14:nvContentPartPr>
              <p14:xfrm>
                <a:off x="1037335" y="1861178"/>
                <a:ext cx="290160" cy="107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149BA7D-FF47-34F5-726E-E39B108FB8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1215" y="1855058"/>
                  <a:ext cx="302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CDF4386-BFA7-AF49-EBE0-10BCCE834F39}"/>
                    </a:ext>
                  </a:extLst>
                </p14:cNvPr>
                <p14:cNvContentPartPr/>
                <p14:nvPr/>
              </p14:nvContentPartPr>
              <p14:xfrm>
                <a:off x="1310575" y="1763978"/>
                <a:ext cx="199440" cy="1350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CDF4386-BFA7-AF49-EBE0-10BCCE834F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4455" y="1757858"/>
                  <a:ext cx="211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0055EE-F50D-7777-682E-5CA4863ACCD6}"/>
                    </a:ext>
                  </a:extLst>
                </p14:cNvPr>
                <p14:cNvContentPartPr/>
                <p14:nvPr/>
              </p14:nvContentPartPr>
              <p14:xfrm>
                <a:off x="1571215" y="1762178"/>
                <a:ext cx="5040" cy="222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0055EE-F50D-7777-682E-5CA4863ACC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65095" y="1756058"/>
                  <a:ext cx="1728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71FCC2E-015E-4BD9-F94D-8549B164F119}"/>
              </a:ext>
            </a:extLst>
          </p:cNvPr>
          <p:cNvGrpSpPr/>
          <p:nvPr/>
        </p:nvGrpSpPr>
        <p:grpSpPr>
          <a:xfrm>
            <a:off x="1963255" y="1624298"/>
            <a:ext cx="1335600" cy="375480"/>
            <a:chOff x="1963255" y="1624298"/>
            <a:chExt cx="13356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9DF2C6C-7F79-8EF8-FE6D-FFBE13C70EB3}"/>
                    </a:ext>
                  </a:extLst>
                </p14:cNvPr>
                <p14:cNvContentPartPr/>
                <p14:nvPr/>
              </p14:nvContentPartPr>
              <p14:xfrm>
                <a:off x="2050735" y="1624298"/>
                <a:ext cx="39240" cy="125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9DF2C6C-7F79-8EF8-FE6D-FFBE13C70E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44615" y="1618178"/>
                  <a:ext cx="51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755C8DE-C366-0856-4779-08F9C1441323}"/>
                    </a:ext>
                  </a:extLst>
                </p14:cNvPr>
                <p14:cNvContentPartPr/>
                <p14:nvPr/>
              </p14:nvContentPartPr>
              <p14:xfrm>
                <a:off x="1963255" y="1767938"/>
                <a:ext cx="169920" cy="144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755C8DE-C366-0856-4779-08F9C14413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7135" y="1761818"/>
                  <a:ext cx="182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FB5AC58-02B8-3D82-4442-BB657B33AA3A}"/>
                    </a:ext>
                  </a:extLst>
                </p14:cNvPr>
                <p14:cNvContentPartPr/>
                <p14:nvPr/>
              </p14:nvContentPartPr>
              <p14:xfrm>
                <a:off x="2169535" y="1754618"/>
                <a:ext cx="159840" cy="195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FB5AC58-02B8-3D82-4442-BB657B33AA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3415" y="1748498"/>
                  <a:ext cx="172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DEE609A-318F-E283-E185-93F4100184FA}"/>
                    </a:ext>
                  </a:extLst>
                </p14:cNvPr>
                <p14:cNvContentPartPr/>
                <p14:nvPr/>
              </p14:nvContentPartPr>
              <p14:xfrm>
                <a:off x="2331895" y="1710698"/>
                <a:ext cx="254880" cy="139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DEE609A-318F-E283-E185-93F4100184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5775" y="1704578"/>
                  <a:ext cx="267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FE6C5B6-02DF-60F8-E9F8-65D5C7F3DF3B}"/>
                    </a:ext>
                  </a:extLst>
                </p14:cNvPr>
                <p14:cNvContentPartPr/>
                <p14:nvPr/>
              </p14:nvContentPartPr>
              <p14:xfrm>
                <a:off x="2585335" y="1768658"/>
                <a:ext cx="104040" cy="201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FE6C5B6-02DF-60F8-E9F8-65D5C7F3DF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79215" y="1762538"/>
                  <a:ext cx="116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797443E-D1B1-8E72-0650-595A9BB5FF1F}"/>
                    </a:ext>
                  </a:extLst>
                </p14:cNvPr>
                <p14:cNvContentPartPr/>
                <p14:nvPr/>
              </p14:nvContentPartPr>
              <p14:xfrm>
                <a:off x="2464375" y="1938578"/>
                <a:ext cx="137520" cy="61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797443E-D1B1-8E72-0650-595A9BB5FF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8255" y="1932458"/>
                  <a:ext cx="149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2C37243-F24A-F367-F7E7-3E9C85C5ED69}"/>
                    </a:ext>
                  </a:extLst>
                </p14:cNvPr>
                <p14:cNvContentPartPr/>
                <p14:nvPr/>
              </p14:nvContentPartPr>
              <p14:xfrm>
                <a:off x="2745535" y="1697738"/>
                <a:ext cx="43560" cy="92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2C37243-F24A-F367-F7E7-3E9C85C5ED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9415" y="1691618"/>
                  <a:ext cx="55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30EABEE-88B0-E43C-EDA1-925A08BE6CCE}"/>
                    </a:ext>
                  </a:extLst>
                </p14:cNvPr>
                <p14:cNvContentPartPr/>
                <p14:nvPr/>
              </p14:nvContentPartPr>
              <p14:xfrm>
                <a:off x="2685775" y="1775138"/>
                <a:ext cx="198720" cy="174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30EABEE-88B0-E43C-EDA1-925A08BE6C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9655" y="1769018"/>
                  <a:ext cx="210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CC853B7-F86A-4339-32E5-EC5AA9929B7D}"/>
                    </a:ext>
                  </a:extLst>
                </p14:cNvPr>
                <p14:cNvContentPartPr/>
                <p14:nvPr/>
              </p14:nvContentPartPr>
              <p14:xfrm>
                <a:off x="2927335" y="1702418"/>
                <a:ext cx="142920" cy="2678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CC853B7-F86A-4339-32E5-EC5AA9929B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1215" y="1696298"/>
                  <a:ext cx="155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9C703C8-7C02-1475-3A48-E6A722BE94EC}"/>
                    </a:ext>
                  </a:extLst>
                </p14:cNvPr>
                <p14:cNvContentPartPr/>
                <p14:nvPr/>
              </p14:nvContentPartPr>
              <p14:xfrm>
                <a:off x="3073495" y="1676498"/>
                <a:ext cx="120240" cy="957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9C703C8-7C02-1475-3A48-E6A722BE94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67375" y="1670378"/>
                  <a:ext cx="132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7E0CDE4-8104-D2FD-F66E-13B20B35B577}"/>
                    </a:ext>
                  </a:extLst>
                </p14:cNvPr>
                <p14:cNvContentPartPr/>
                <p14:nvPr/>
              </p14:nvContentPartPr>
              <p14:xfrm>
                <a:off x="3059455" y="1814018"/>
                <a:ext cx="239400" cy="1335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7E0CDE4-8104-D2FD-F66E-13B20B35B5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53335" y="1807898"/>
                  <a:ext cx="2516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77FDD1B-AEA0-73D2-D248-4E6697BBDE38}"/>
              </a:ext>
            </a:extLst>
          </p:cNvPr>
          <p:cNvGrpSpPr/>
          <p:nvPr/>
        </p:nvGrpSpPr>
        <p:grpSpPr>
          <a:xfrm>
            <a:off x="3639415" y="1553018"/>
            <a:ext cx="823320" cy="421920"/>
            <a:chOff x="3639415" y="1553018"/>
            <a:chExt cx="82332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F8776D9-32AB-188A-8C73-5DE800CD1469}"/>
                    </a:ext>
                  </a:extLst>
                </p14:cNvPr>
                <p14:cNvContentPartPr/>
                <p14:nvPr/>
              </p14:nvContentPartPr>
              <p14:xfrm>
                <a:off x="3639415" y="1583978"/>
                <a:ext cx="174960" cy="14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F8776D9-32AB-188A-8C73-5DE800CD14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33295" y="1577858"/>
                  <a:ext cx="187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62317AF-1011-E39A-7955-ABC1640C8254}"/>
                    </a:ext>
                  </a:extLst>
                </p14:cNvPr>
                <p14:cNvContentPartPr/>
                <p14:nvPr/>
              </p14:nvContentPartPr>
              <p14:xfrm>
                <a:off x="3698815" y="1553018"/>
                <a:ext cx="277560" cy="21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62317AF-1011-E39A-7955-ABC1640C82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92695" y="1546898"/>
                  <a:ext cx="289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10E8B3E-8ECC-8E7C-FE36-9F2441EC3B0C}"/>
                    </a:ext>
                  </a:extLst>
                </p14:cNvPr>
                <p14:cNvContentPartPr/>
                <p14:nvPr/>
              </p14:nvContentPartPr>
              <p14:xfrm>
                <a:off x="3745255" y="1780538"/>
                <a:ext cx="288000" cy="154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10E8B3E-8ECC-8E7C-FE36-9F2441EC3B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9135" y="1774418"/>
                  <a:ext cx="30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4DFFCA5-3732-97C4-F2E9-3C040A071C9C}"/>
                    </a:ext>
                  </a:extLst>
                </p14:cNvPr>
                <p14:cNvContentPartPr/>
                <p14:nvPr/>
              </p14:nvContentPartPr>
              <p14:xfrm>
                <a:off x="4026775" y="1607738"/>
                <a:ext cx="196560" cy="134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4DFFCA5-3732-97C4-F2E9-3C040A071C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0655" y="1601618"/>
                  <a:ext cx="208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EA03E9D-77EE-66D7-856E-EA9095C53ABD}"/>
                    </a:ext>
                  </a:extLst>
                </p14:cNvPr>
                <p14:cNvContentPartPr/>
                <p14:nvPr/>
              </p14:nvContentPartPr>
              <p14:xfrm>
                <a:off x="4076095" y="1833458"/>
                <a:ext cx="246600" cy="141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EA03E9D-77EE-66D7-856E-EA9095C53A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9975" y="1827338"/>
                  <a:ext cx="258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5ACA32B-3AA3-3C2E-E303-561140167721}"/>
                    </a:ext>
                  </a:extLst>
                </p14:cNvPr>
                <p14:cNvContentPartPr/>
                <p14:nvPr/>
              </p14:nvContentPartPr>
              <p14:xfrm>
                <a:off x="4462375" y="1939298"/>
                <a:ext cx="360" cy="3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5ACA32B-3AA3-3C2E-E303-5611401677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56255" y="1933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C96A66-8729-DD69-9012-217A733688DE}"/>
              </a:ext>
            </a:extLst>
          </p:cNvPr>
          <p:cNvGrpSpPr/>
          <p:nvPr/>
        </p:nvGrpSpPr>
        <p:grpSpPr>
          <a:xfrm>
            <a:off x="653575" y="2378138"/>
            <a:ext cx="233640" cy="270360"/>
            <a:chOff x="653575" y="2378138"/>
            <a:chExt cx="2336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C74EE9A-9D0C-B2BA-0AAC-113C97794E87}"/>
                    </a:ext>
                  </a:extLst>
                </p14:cNvPr>
                <p14:cNvContentPartPr/>
                <p14:nvPr/>
              </p14:nvContentPartPr>
              <p14:xfrm>
                <a:off x="653575" y="2483258"/>
                <a:ext cx="193320" cy="21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C74EE9A-9D0C-B2BA-0AAC-113C97794E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455" y="2477138"/>
                  <a:ext cx="205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A960D50-926E-AF3D-0E6C-7144934B8126}"/>
                    </a:ext>
                  </a:extLst>
                </p14:cNvPr>
                <p14:cNvContentPartPr/>
                <p14:nvPr/>
              </p14:nvContentPartPr>
              <p14:xfrm>
                <a:off x="787135" y="2378138"/>
                <a:ext cx="100080" cy="270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A960D50-926E-AF3D-0E6C-7144934B81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1015" y="2372018"/>
                  <a:ext cx="11232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54A1C37-29CB-0FDB-2A0E-3756FBE521DC}"/>
              </a:ext>
            </a:extLst>
          </p:cNvPr>
          <p:cNvGrpSpPr/>
          <p:nvPr/>
        </p:nvGrpSpPr>
        <p:grpSpPr>
          <a:xfrm>
            <a:off x="1053895" y="2285618"/>
            <a:ext cx="1982520" cy="411840"/>
            <a:chOff x="1053895" y="2285618"/>
            <a:chExt cx="198252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C9CC1A4-D4A6-A65D-906D-37166870C064}"/>
                    </a:ext>
                  </a:extLst>
                </p14:cNvPr>
                <p14:cNvContentPartPr/>
                <p14:nvPr/>
              </p14:nvContentPartPr>
              <p14:xfrm>
                <a:off x="1054975" y="2374178"/>
                <a:ext cx="177120" cy="450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C9CC1A4-D4A6-A65D-906D-37166870C0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855" y="2368058"/>
                  <a:ext cx="189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C03475A-BB45-9D21-97CC-DFE21D09DD76}"/>
                    </a:ext>
                  </a:extLst>
                </p14:cNvPr>
                <p14:cNvContentPartPr/>
                <p14:nvPr/>
              </p14:nvContentPartPr>
              <p14:xfrm>
                <a:off x="1074055" y="2460938"/>
                <a:ext cx="20880" cy="166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C03475A-BB45-9D21-97CC-DFE21D09DD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7935" y="2454818"/>
                  <a:ext cx="33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91014EE-8D0B-5B0D-5E07-9B61ACB8E715}"/>
                    </a:ext>
                  </a:extLst>
                </p14:cNvPr>
                <p14:cNvContentPartPr/>
                <p14:nvPr/>
              </p14:nvContentPartPr>
              <p14:xfrm>
                <a:off x="1053895" y="2464178"/>
                <a:ext cx="179280" cy="166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91014EE-8D0B-5B0D-5E07-9B61ACB8E7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7775" y="2458058"/>
                  <a:ext cx="191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584DC24-1039-BF07-F33E-6F33DB55A48D}"/>
                    </a:ext>
                  </a:extLst>
                </p14:cNvPr>
                <p14:cNvContentPartPr/>
                <p14:nvPr/>
              </p14:nvContentPartPr>
              <p14:xfrm>
                <a:off x="1220575" y="2409458"/>
                <a:ext cx="215640" cy="2203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584DC24-1039-BF07-F33E-6F33DB55A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14455" y="2403338"/>
                  <a:ext cx="227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308F05D-4CAF-D915-2A94-FFEB52DDABF7}"/>
                    </a:ext>
                  </a:extLst>
                </p14:cNvPr>
                <p14:cNvContentPartPr/>
                <p14:nvPr/>
              </p14:nvContentPartPr>
              <p14:xfrm>
                <a:off x="1533775" y="2443658"/>
                <a:ext cx="109440" cy="126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308F05D-4CAF-D915-2A94-FFEB52DDAB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27655" y="2437538"/>
                  <a:ext cx="121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84CD979-5CCB-4225-471C-EDD30A96BD88}"/>
                    </a:ext>
                  </a:extLst>
                </p14:cNvPr>
                <p14:cNvContentPartPr/>
                <p14:nvPr/>
              </p14:nvContentPartPr>
              <p14:xfrm>
                <a:off x="1744015" y="2341418"/>
                <a:ext cx="12960" cy="3024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84CD979-5CCB-4225-471C-EDD30A96BD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37895" y="2335298"/>
                  <a:ext cx="25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0345456-5D1A-9A4E-9C80-EC8DFE5A3C5E}"/>
                    </a:ext>
                  </a:extLst>
                </p14:cNvPr>
                <p14:cNvContentPartPr/>
                <p14:nvPr/>
              </p14:nvContentPartPr>
              <p14:xfrm>
                <a:off x="1831135" y="2349698"/>
                <a:ext cx="212400" cy="1526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0345456-5D1A-9A4E-9C80-EC8DFE5A3C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25015" y="2343578"/>
                  <a:ext cx="224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4DE9AE4-56BD-A08E-B323-A061DC124324}"/>
                    </a:ext>
                  </a:extLst>
                </p14:cNvPr>
                <p14:cNvContentPartPr/>
                <p14:nvPr/>
              </p14:nvContentPartPr>
              <p14:xfrm>
                <a:off x="2090695" y="2324138"/>
                <a:ext cx="14040" cy="215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4DE9AE4-56BD-A08E-B323-A061DC1243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84575" y="2318018"/>
                  <a:ext cx="26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4A9B8B9-74C7-1B91-2519-5F467E6CB335}"/>
                    </a:ext>
                  </a:extLst>
                </p14:cNvPr>
                <p14:cNvContentPartPr/>
                <p14:nvPr/>
              </p14:nvContentPartPr>
              <p14:xfrm>
                <a:off x="1963615" y="2599178"/>
                <a:ext cx="152280" cy="982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4A9B8B9-74C7-1B91-2519-5F467E6CB3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57495" y="2593058"/>
                  <a:ext cx="164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0288274-C7F5-A20C-20FE-F00264A772B9}"/>
                    </a:ext>
                  </a:extLst>
                </p14:cNvPr>
                <p14:cNvContentPartPr/>
                <p14:nvPr/>
              </p14:nvContentPartPr>
              <p14:xfrm>
                <a:off x="2178895" y="2363018"/>
                <a:ext cx="161280" cy="270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0288274-C7F5-A20C-20FE-F00264A772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72775" y="2356898"/>
                  <a:ext cx="173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4D00858-6D5E-AC48-8A40-E4620F7A8D9E}"/>
                    </a:ext>
                  </a:extLst>
                </p14:cNvPr>
                <p14:cNvContentPartPr/>
                <p14:nvPr/>
              </p14:nvContentPartPr>
              <p14:xfrm>
                <a:off x="2294815" y="2502338"/>
                <a:ext cx="41760" cy="928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4D00858-6D5E-AC48-8A40-E4620F7A8D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88695" y="2496218"/>
                  <a:ext cx="54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F269290-3B06-DF2F-0C42-458978C7C891}"/>
                    </a:ext>
                  </a:extLst>
                </p14:cNvPr>
                <p14:cNvContentPartPr/>
                <p14:nvPr/>
              </p14:nvContentPartPr>
              <p14:xfrm>
                <a:off x="2344855" y="2398298"/>
                <a:ext cx="138240" cy="231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F269290-3B06-DF2F-0C42-458978C7C8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38735" y="2392178"/>
                  <a:ext cx="150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2138E4C-64A0-DCFE-4968-048F8EF57871}"/>
                    </a:ext>
                  </a:extLst>
                </p14:cNvPr>
                <p14:cNvContentPartPr/>
                <p14:nvPr/>
              </p14:nvContentPartPr>
              <p14:xfrm>
                <a:off x="2535295" y="2377418"/>
                <a:ext cx="331200" cy="1594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2138E4C-64A0-DCFE-4968-048F8EF578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29175" y="2371298"/>
                  <a:ext cx="343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55C51FB-55BC-D787-6EEA-49DE865994BA}"/>
                    </a:ext>
                  </a:extLst>
                </p14:cNvPr>
                <p14:cNvContentPartPr/>
                <p14:nvPr/>
              </p14:nvContentPartPr>
              <p14:xfrm>
                <a:off x="2892415" y="2285618"/>
                <a:ext cx="144000" cy="354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55C51FB-55BC-D787-6EEA-49DE865994B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86295" y="2279498"/>
                  <a:ext cx="15624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3F1A54-8C6F-E9B3-8D1D-7CA4DBB410D9}"/>
              </a:ext>
            </a:extLst>
          </p:cNvPr>
          <p:cNvGrpSpPr/>
          <p:nvPr/>
        </p:nvGrpSpPr>
        <p:grpSpPr>
          <a:xfrm>
            <a:off x="3438535" y="2642018"/>
            <a:ext cx="1920600" cy="1566000"/>
            <a:chOff x="3438535" y="2642018"/>
            <a:chExt cx="1920600" cy="15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00AA16F-A605-EAC1-8F55-E77E58953C14}"/>
                    </a:ext>
                  </a:extLst>
                </p14:cNvPr>
                <p14:cNvContentPartPr/>
                <p14:nvPr/>
              </p14:nvContentPartPr>
              <p14:xfrm>
                <a:off x="3438535" y="3067178"/>
                <a:ext cx="40320" cy="9936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00AA16F-A605-EAC1-8F55-E77E58953C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32415" y="3061058"/>
                  <a:ext cx="5256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5EE98FC-0757-477B-EF65-47F617937BB6}"/>
                    </a:ext>
                  </a:extLst>
                </p14:cNvPr>
                <p14:cNvContentPartPr/>
                <p14:nvPr/>
              </p14:nvContentPartPr>
              <p14:xfrm>
                <a:off x="3504775" y="2958098"/>
                <a:ext cx="1854360" cy="12499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5EE98FC-0757-477B-EF65-47F617937B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98655" y="2951978"/>
                  <a:ext cx="18666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9E0CC800-241B-9F04-FC97-F7BFAEB83BCF}"/>
                    </a:ext>
                  </a:extLst>
                </p14:cNvPr>
                <p14:cNvContentPartPr/>
                <p14:nvPr/>
              </p14:nvContentPartPr>
              <p14:xfrm>
                <a:off x="3503335" y="2682698"/>
                <a:ext cx="56880" cy="738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9E0CC800-241B-9F04-FC97-F7BFAEB83B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97215" y="2676578"/>
                  <a:ext cx="69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BE65EA3-0645-3D37-9805-46D8AE226581}"/>
                    </a:ext>
                  </a:extLst>
                </p14:cNvPr>
                <p14:cNvContentPartPr/>
                <p14:nvPr/>
              </p14:nvContentPartPr>
              <p14:xfrm>
                <a:off x="3477775" y="2727338"/>
                <a:ext cx="99720" cy="1566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BE65EA3-0645-3D37-9805-46D8AE2265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1655" y="2721218"/>
                  <a:ext cx="111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D36B731-4459-2A90-3BA6-6C94B3B15BCC}"/>
                    </a:ext>
                  </a:extLst>
                </p14:cNvPr>
                <p14:cNvContentPartPr/>
                <p14:nvPr/>
              </p14:nvContentPartPr>
              <p14:xfrm>
                <a:off x="3581455" y="2816258"/>
                <a:ext cx="158040" cy="1180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D36B731-4459-2A90-3BA6-6C94B3B15B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75335" y="2810138"/>
                  <a:ext cx="170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AE2D0B4-66F6-E3EE-855D-942D08339EFB}"/>
                    </a:ext>
                  </a:extLst>
                </p14:cNvPr>
                <p14:cNvContentPartPr/>
                <p14:nvPr/>
              </p14:nvContentPartPr>
              <p14:xfrm>
                <a:off x="3739855" y="2711138"/>
                <a:ext cx="125640" cy="1818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AE2D0B4-66F6-E3EE-855D-942D08339E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33735" y="2705018"/>
                  <a:ext cx="137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BDC650D3-F73D-D884-855B-C9DAEE00FC42}"/>
                    </a:ext>
                  </a:extLst>
                </p14:cNvPr>
                <p14:cNvContentPartPr/>
                <p14:nvPr/>
              </p14:nvContentPartPr>
              <p14:xfrm>
                <a:off x="3863335" y="2642018"/>
                <a:ext cx="150840" cy="2440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BDC650D3-F73D-D884-855B-C9DAEE00FC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57215" y="2635898"/>
                  <a:ext cx="163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B7BF7B7-51C9-B144-A2D8-8295094E6B56}"/>
                    </a:ext>
                  </a:extLst>
                </p14:cNvPr>
                <p14:cNvContentPartPr/>
                <p14:nvPr/>
              </p14:nvContentPartPr>
              <p14:xfrm>
                <a:off x="3877735" y="2891498"/>
                <a:ext cx="177840" cy="698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B7BF7B7-51C9-B144-A2D8-8295094E6B5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1615" y="2885378"/>
                  <a:ext cx="190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2BC9407-BA3A-EE49-E2D0-E89F40A38413}"/>
                    </a:ext>
                  </a:extLst>
                </p14:cNvPr>
                <p14:cNvContentPartPr/>
                <p14:nvPr/>
              </p14:nvContentPartPr>
              <p14:xfrm>
                <a:off x="3701695" y="3169778"/>
                <a:ext cx="168480" cy="1746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2BC9407-BA3A-EE49-E2D0-E89F40A384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95575" y="3163658"/>
                  <a:ext cx="180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C62C2BF-1D3C-E5FF-4399-9C8CAD3BF5B6}"/>
                    </a:ext>
                  </a:extLst>
                </p14:cNvPr>
                <p14:cNvContentPartPr/>
                <p14:nvPr/>
              </p14:nvContentPartPr>
              <p14:xfrm>
                <a:off x="4060975" y="3249698"/>
                <a:ext cx="518400" cy="241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C62C2BF-1D3C-E5FF-4399-9C8CAD3BF5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54855" y="3243578"/>
                  <a:ext cx="530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89B552ED-4CA0-8C8E-A65F-53306F214582}"/>
                    </a:ext>
                  </a:extLst>
                </p14:cNvPr>
                <p14:cNvContentPartPr/>
                <p14:nvPr/>
              </p14:nvContentPartPr>
              <p14:xfrm>
                <a:off x="3811495" y="3533378"/>
                <a:ext cx="137520" cy="57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89B552ED-4CA0-8C8E-A65F-53306F21458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05375" y="3527258"/>
                  <a:ext cx="14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6161D93-690B-460E-21E7-A243C74AC98B}"/>
                    </a:ext>
                  </a:extLst>
                </p14:cNvPr>
                <p14:cNvContentPartPr/>
                <p14:nvPr/>
              </p14:nvContentPartPr>
              <p14:xfrm>
                <a:off x="4177255" y="3521498"/>
                <a:ext cx="537840" cy="219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6161D93-690B-460E-21E7-A243C74AC9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71135" y="3515378"/>
                  <a:ext cx="550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72508DE-4085-BEE8-EE04-1A00CF91BE51}"/>
                    </a:ext>
                  </a:extLst>
                </p14:cNvPr>
                <p14:cNvContentPartPr/>
                <p14:nvPr/>
              </p14:nvContentPartPr>
              <p14:xfrm>
                <a:off x="3814735" y="3732458"/>
                <a:ext cx="435960" cy="360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72508DE-4085-BEE8-EE04-1A00CF91BE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08615" y="3726338"/>
                  <a:ext cx="448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1DFFDF9-A791-43AE-FDC9-21615D27351A}"/>
                    </a:ext>
                  </a:extLst>
                </p14:cNvPr>
                <p14:cNvContentPartPr/>
                <p14:nvPr/>
              </p14:nvContentPartPr>
              <p14:xfrm>
                <a:off x="3988255" y="3931178"/>
                <a:ext cx="709560" cy="147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1DFFDF9-A791-43AE-FDC9-21615D2735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82135" y="3925058"/>
                  <a:ext cx="721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0AC8FCD-5D4F-2AEC-F5DD-4B190867ACBC}"/>
                    </a:ext>
                  </a:extLst>
                </p14:cNvPr>
                <p14:cNvContentPartPr/>
                <p14:nvPr/>
              </p14:nvContentPartPr>
              <p14:xfrm>
                <a:off x="4753255" y="3865658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0AC8FCD-5D4F-2AEC-F5DD-4B190867AC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47135" y="38595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D4C0D5ED-B430-3C09-187E-469ED9C16DAC}"/>
                  </a:ext>
                </a:extLst>
              </p14:cNvPr>
              <p14:cNvContentPartPr/>
              <p14:nvPr/>
            </p14:nvContentPartPr>
            <p14:xfrm>
              <a:off x="6692575" y="491018"/>
              <a:ext cx="928080" cy="6022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D4C0D5ED-B430-3C09-187E-469ED9C16DA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686455" y="484898"/>
                <a:ext cx="94032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9086CCF6-AC47-88B3-125E-399268AA7607}"/>
                  </a:ext>
                </a:extLst>
              </p14:cNvPr>
              <p14:cNvContentPartPr/>
              <p14:nvPr/>
            </p14:nvContentPartPr>
            <p14:xfrm>
              <a:off x="6842695" y="71618"/>
              <a:ext cx="116640" cy="1245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9086CCF6-AC47-88B3-125E-399268AA760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836575" y="65498"/>
                <a:ext cx="128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2D0C17EF-2092-13C2-4BA3-401B8C3FFCB2}"/>
                  </a:ext>
                </a:extLst>
              </p14:cNvPr>
              <p14:cNvContentPartPr/>
              <p14:nvPr/>
            </p14:nvContentPartPr>
            <p14:xfrm>
              <a:off x="6945655" y="169538"/>
              <a:ext cx="91800" cy="6336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2D0C17EF-2092-13C2-4BA3-401B8C3FFCB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939535" y="163418"/>
                <a:ext cx="1040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8436895F-53E7-322A-04CC-FBD045DEB8E5}"/>
                  </a:ext>
                </a:extLst>
              </p14:cNvPr>
              <p14:cNvContentPartPr/>
              <p14:nvPr/>
            </p14:nvContentPartPr>
            <p14:xfrm>
              <a:off x="6955375" y="268538"/>
              <a:ext cx="153360" cy="9504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8436895F-53E7-322A-04CC-FBD045DEB8E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949255" y="262418"/>
                <a:ext cx="165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0BD24764-E0A4-74C2-E591-8DAD0C5F6979}"/>
                  </a:ext>
                </a:extLst>
              </p14:cNvPr>
              <p14:cNvContentPartPr/>
              <p14:nvPr/>
            </p14:nvContentPartPr>
            <p14:xfrm>
              <a:off x="7076335" y="91778"/>
              <a:ext cx="321480" cy="18108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0BD24764-E0A4-74C2-E591-8DAD0C5F697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070215" y="85658"/>
                <a:ext cx="333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541C5549-9A19-2FE7-73F8-B9B68395C0C2}"/>
                  </a:ext>
                </a:extLst>
              </p14:cNvPr>
              <p14:cNvContentPartPr/>
              <p14:nvPr/>
            </p14:nvContentPartPr>
            <p14:xfrm>
              <a:off x="7388815" y="151178"/>
              <a:ext cx="73800" cy="34380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541C5549-9A19-2FE7-73F8-B9B68395C0C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382695" y="145058"/>
                <a:ext cx="86040" cy="3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E4A335D-A730-7AB0-4273-92C8040BCF17}"/>
              </a:ext>
            </a:extLst>
          </p:cNvPr>
          <p:cNvGrpSpPr/>
          <p:nvPr/>
        </p:nvGrpSpPr>
        <p:grpSpPr>
          <a:xfrm>
            <a:off x="6441295" y="704138"/>
            <a:ext cx="1748880" cy="2280600"/>
            <a:chOff x="6441295" y="704138"/>
            <a:chExt cx="1748880" cy="22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552C5C3-28B6-D0DE-C4FD-0D2B4A189FDB}"/>
                    </a:ext>
                  </a:extLst>
                </p14:cNvPr>
                <p14:cNvContentPartPr/>
                <p14:nvPr/>
              </p14:nvContentPartPr>
              <p14:xfrm>
                <a:off x="6441295" y="821498"/>
                <a:ext cx="56880" cy="14090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552C5C3-28B6-D0DE-C4FD-0D2B4A189FD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35175" y="815378"/>
                  <a:ext cx="69120" cy="14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47EE0A68-5CB3-42F8-F238-503D925C2394}"/>
                    </a:ext>
                  </a:extLst>
                </p14:cNvPr>
                <p14:cNvContentPartPr/>
                <p14:nvPr/>
              </p14:nvContentPartPr>
              <p14:xfrm>
                <a:off x="6565495" y="704138"/>
                <a:ext cx="1624680" cy="18878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47EE0A68-5CB3-42F8-F238-503D925C239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59375" y="698018"/>
                  <a:ext cx="1636920" cy="19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A0D7090-F505-03F5-AFC3-3E15F4B5D103}"/>
                    </a:ext>
                  </a:extLst>
                </p14:cNvPr>
                <p14:cNvContentPartPr/>
                <p14:nvPr/>
              </p14:nvContentPartPr>
              <p14:xfrm>
                <a:off x="6588175" y="2525738"/>
                <a:ext cx="1350000" cy="176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A0D7090-F505-03F5-AFC3-3E15F4B5D10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82055" y="2519618"/>
                  <a:ext cx="1362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90485430-3E6D-03D6-F6AB-A2C1E6A71193}"/>
                    </a:ext>
                  </a:extLst>
                </p14:cNvPr>
                <p14:cNvContentPartPr/>
                <p14:nvPr/>
              </p14:nvContentPartPr>
              <p14:xfrm>
                <a:off x="6722455" y="1346378"/>
                <a:ext cx="615240" cy="396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90485430-3E6D-03D6-F6AB-A2C1E6A7119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16335" y="1340258"/>
                  <a:ext cx="627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57E1A89-A674-8931-73AD-33A00CEF49AF}"/>
                    </a:ext>
                  </a:extLst>
                </p14:cNvPr>
                <p14:cNvContentPartPr/>
                <p14:nvPr/>
              </p14:nvContentPartPr>
              <p14:xfrm>
                <a:off x="6590335" y="1238738"/>
                <a:ext cx="360" cy="1605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57E1A89-A674-8931-73AD-33A00CEF4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84215" y="1232618"/>
                  <a:ext cx="12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867F7B8-CA86-6FD9-C2BC-4F06D1541625}"/>
                    </a:ext>
                  </a:extLst>
                </p14:cNvPr>
                <p14:cNvContentPartPr/>
                <p14:nvPr/>
              </p14:nvContentPartPr>
              <p14:xfrm>
                <a:off x="6521935" y="1631138"/>
                <a:ext cx="215280" cy="954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867F7B8-CA86-6FD9-C2BC-4F06D154162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15815" y="1625018"/>
                  <a:ext cx="227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7B002ED-333D-5C9E-DEA7-D5D7E29CECCF}"/>
                    </a:ext>
                  </a:extLst>
                </p14:cNvPr>
                <p14:cNvContentPartPr/>
                <p14:nvPr/>
              </p14:nvContentPartPr>
              <p14:xfrm>
                <a:off x="6866815" y="1736978"/>
                <a:ext cx="383400" cy="122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7B002ED-333D-5C9E-DEA7-D5D7E29CECC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60695" y="1730858"/>
                  <a:ext cx="395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72238BB-3A98-58F7-7C4F-D114A8B50DE4}"/>
                    </a:ext>
                  </a:extLst>
                </p14:cNvPr>
                <p14:cNvContentPartPr/>
                <p14:nvPr/>
              </p14:nvContentPartPr>
              <p14:xfrm>
                <a:off x="6565855" y="1987898"/>
                <a:ext cx="146880" cy="1908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72238BB-3A98-58F7-7C4F-D114A8B50DE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59735" y="1981778"/>
                  <a:ext cx="159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A901D96-55D2-79C2-70DD-E40ED14974F8}"/>
                    </a:ext>
                  </a:extLst>
                </p14:cNvPr>
                <p14:cNvContentPartPr/>
                <p14:nvPr/>
              </p14:nvContentPartPr>
              <p14:xfrm>
                <a:off x="6984895" y="2131898"/>
                <a:ext cx="348480" cy="201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A901D96-55D2-79C2-70DD-E40ED14974F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78775" y="2125778"/>
                  <a:ext cx="360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6A201661-9F57-556F-5DCC-C4C5FEC28852}"/>
                    </a:ext>
                  </a:extLst>
                </p14:cNvPr>
                <p14:cNvContentPartPr/>
                <p14:nvPr/>
              </p14:nvContentPartPr>
              <p14:xfrm>
                <a:off x="6630295" y="2299298"/>
                <a:ext cx="164520" cy="133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6A201661-9F57-556F-5DCC-C4C5FEC288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24175" y="2293178"/>
                  <a:ext cx="176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A39C943-6FCB-A8E1-BC35-C97D4866273A}"/>
                    </a:ext>
                  </a:extLst>
                </p14:cNvPr>
                <p14:cNvContentPartPr/>
                <p14:nvPr/>
              </p14:nvContentPartPr>
              <p14:xfrm>
                <a:off x="6707335" y="2370218"/>
                <a:ext cx="43560" cy="1317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A39C943-6FCB-A8E1-BC35-C97D4866273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01215" y="2364098"/>
                  <a:ext cx="55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91C2D9F-C71F-215B-A8CB-746286691FDD}"/>
                    </a:ext>
                  </a:extLst>
                </p14:cNvPr>
                <p14:cNvContentPartPr/>
                <p14:nvPr/>
              </p14:nvContentPartPr>
              <p14:xfrm>
                <a:off x="7059415" y="2442938"/>
                <a:ext cx="485640" cy="169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91C2D9F-C71F-215B-A8CB-746286691FD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53295" y="2436818"/>
                  <a:ext cx="497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D36FD64-E98B-DDA5-5E9C-24ECF249A52F}"/>
                    </a:ext>
                  </a:extLst>
                </p14:cNvPr>
                <p14:cNvContentPartPr/>
                <p14:nvPr/>
              </p14:nvContentPartPr>
              <p14:xfrm>
                <a:off x="6876175" y="1341698"/>
                <a:ext cx="360" cy="3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D36FD64-E98B-DDA5-5E9C-24ECF249A5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0055" y="13355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202CB51-DEFC-17A9-972C-CF00DC749E08}"/>
                    </a:ext>
                  </a:extLst>
                </p14:cNvPr>
                <p14:cNvContentPartPr/>
                <p14:nvPr/>
              </p14:nvContentPartPr>
              <p14:xfrm>
                <a:off x="6982375" y="1746338"/>
                <a:ext cx="360" cy="3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202CB51-DEFC-17A9-972C-CF00DC749E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6255" y="17402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4AA3C945-0C32-D1AD-6086-714919C843D6}"/>
                    </a:ext>
                  </a:extLst>
                </p14:cNvPr>
                <p14:cNvContentPartPr/>
                <p14:nvPr/>
              </p14:nvContentPartPr>
              <p14:xfrm>
                <a:off x="6997495" y="2089058"/>
                <a:ext cx="8280" cy="97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4AA3C945-0C32-D1AD-6086-714919C843D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91375" y="2082938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74ACAF6-0B14-B7DD-F55E-D3E3AB98EB82}"/>
                    </a:ext>
                  </a:extLst>
                </p14:cNvPr>
                <p14:cNvContentPartPr/>
                <p14:nvPr/>
              </p14:nvContentPartPr>
              <p14:xfrm>
                <a:off x="7009375" y="2446538"/>
                <a:ext cx="20880" cy="72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74ACAF6-0B14-B7DD-F55E-D3E3AB98EB8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03255" y="2440418"/>
                  <a:ext cx="33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B10196D7-1E85-AD0E-5C64-76E411F8C632}"/>
                    </a:ext>
                  </a:extLst>
                </p14:cNvPr>
                <p14:cNvContentPartPr/>
                <p14:nvPr/>
              </p14:nvContentPartPr>
              <p14:xfrm>
                <a:off x="7795255" y="1422338"/>
                <a:ext cx="58320" cy="10227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B10196D7-1E85-AD0E-5C64-76E411F8C63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89135" y="1416218"/>
                  <a:ext cx="7056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D7A68A8A-D224-EA57-4167-ABF4C85796E7}"/>
                    </a:ext>
                  </a:extLst>
                </p14:cNvPr>
                <p14:cNvContentPartPr/>
                <p14:nvPr/>
              </p14:nvContentPartPr>
              <p14:xfrm>
                <a:off x="7705615" y="2330978"/>
                <a:ext cx="217800" cy="1141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D7A68A8A-D224-EA57-4167-ABF4C85796E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99495" y="2324858"/>
                  <a:ext cx="230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E3840B6-8659-0163-8F9B-01F5423792EC}"/>
                    </a:ext>
                  </a:extLst>
                </p14:cNvPr>
                <p14:cNvContentPartPr/>
                <p14:nvPr/>
              </p14:nvContentPartPr>
              <p14:xfrm>
                <a:off x="7964455" y="2396498"/>
                <a:ext cx="360" cy="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E3840B6-8659-0163-8F9B-01F5423792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58335" y="23903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353B83FF-B61E-FE28-F897-667F8E50B322}"/>
                    </a:ext>
                  </a:extLst>
                </p14:cNvPr>
                <p14:cNvContentPartPr/>
                <p14:nvPr/>
              </p14:nvContentPartPr>
              <p14:xfrm>
                <a:off x="7351375" y="2672978"/>
                <a:ext cx="92880" cy="1519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353B83FF-B61E-FE28-F897-667F8E50B32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45255" y="2666858"/>
                  <a:ext cx="105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16A3DE9-04A0-E4E2-E841-82399F2D529C}"/>
                    </a:ext>
                  </a:extLst>
                </p14:cNvPr>
                <p14:cNvContentPartPr/>
                <p14:nvPr/>
              </p14:nvContentPartPr>
              <p14:xfrm>
                <a:off x="7443535" y="2771618"/>
                <a:ext cx="42480" cy="489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16A3DE9-04A0-E4E2-E841-82399F2D52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415" y="2765498"/>
                  <a:ext cx="54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E7FAB43-826B-65ED-C35F-821C766FE211}"/>
                    </a:ext>
                  </a:extLst>
                </p14:cNvPr>
                <p14:cNvContentPartPr/>
                <p14:nvPr/>
              </p14:nvContentPartPr>
              <p14:xfrm>
                <a:off x="7360735" y="2828498"/>
                <a:ext cx="215280" cy="1252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E7FAB43-826B-65ED-C35F-821C766FE2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54615" y="2822378"/>
                  <a:ext cx="227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05E030D-DC65-5B56-0485-36EE1041F123}"/>
                    </a:ext>
                  </a:extLst>
                </p14:cNvPr>
                <p14:cNvContentPartPr/>
                <p14:nvPr/>
              </p14:nvContentPartPr>
              <p14:xfrm>
                <a:off x="7474495" y="2937578"/>
                <a:ext cx="117360" cy="306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05E030D-DC65-5B56-0485-36EE1041F12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68375" y="2931458"/>
                  <a:ext cx="129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90754544-9A88-A122-98C3-5473E69447DB}"/>
                    </a:ext>
                  </a:extLst>
                </p14:cNvPr>
                <p14:cNvContentPartPr/>
                <p14:nvPr/>
              </p14:nvContentPartPr>
              <p14:xfrm>
                <a:off x="7648015" y="2695658"/>
                <a:ext cx="252360" cy="2120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90754544-9A88-A122-98C3-5473E69447D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41895" y="2689538"/>
                  <a:ext cx="264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3ECD4E9-7046-1599-FE2B-4E7991295F49}"/>
                    </a:ext>
                  </a:extLst>
                </p14:cNvPr>
                <p14:cNvContentPartPr/>
                <p14:nvPr/>
              </p14:nvContentPartPr>
              <p14:xfrm>
                <a:off x="7783735" y="2886458"/>
                <a:ext cx="209880" cy="982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3ECD4E9-7046-1599-FE2B-4E7991295F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77615" y="2880338"/>
                  <a:ext cx="222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E37C2AAD-2952-0B16-FC6A-F959912D4065}"/>
                    </a:ext>
                  </a:extLst>
                </p14:cNvPr>
                <p14:cNvContentPartPr/>
                <p14:nvPr/>
              </p14:nvContentPartPr>
              <p14:xfrm>
                <a:off x="8100895" y="2903018"/>
                <a:ext cx="2160" cy="3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E37C2AAD-2952-0B16-FC6A-F959912D406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94775" y="2896898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AFAC885-9201-A38B-6CC3-56C7BA30032D}"/>
              </a:ext>
            </a:extLst>
          </p:cNvPr>
          <p:cNvGrpSpPr/>
          <p:nvPr/>
        </p:nvGrpSpPr>
        <p:grpSpPr>
          <a:xfrm>
            <a:off x="658975" y="2797178"/>
            <a:ext cx="1675440" cy="581760"/>
            <a:chOff x="658975" y="2797178"/>
            <a:chExt cx="1675440" cy="5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1C23866-DCCD-085D-1867-100E16C68B78}"/>
                    </a:ext>
                  </a:extLst>
                </p14:cNvPr>
                <p14:cNvContentPartPr/>
                <p14:nvPr/>
              </p14:nvContentPartPr>
              <p14:xfrm>
                <a:off x="658975" y="3086618"/>
                <a:ext cx="172440" cy="212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1C23866-DCCD-085D-1867-100E16C68B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2855" y="3080498"/>
                  <a:ext cx="184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469B2D0-6AEF-12D9-1F39-51FF101A6DC1}"/>
                    </a:ext>
                  </a:extLst>
                </p14:cNvPr>
                <p14:cNvContentPartPr/>
                <p14:nvPr/>
              </p14:nvContentPartPr>
              <p14:xfrm>
                <a:off x="792175" y="3011378"/>
                <a:ext cx="99360" cy="1972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469B2D0-6AEF-12D9-1F39-51FF101A6DC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6055" y="3005258"/>
                  <a:ext cx="111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C6B35916-5FBF-35C0-CEF5-7797C6B0637B}"/>
                    </a:ext>
                  </a:extLst>
                </p14:cNvPr>
                <p14:cNvContentPartPr/>
                <p14:nvPr/>
              </p14:nvContentPartPr>
              <p14:xfrm>
                <a:off x="1087015" y="2963858"/>
                <a:ext cx="68760" cy="1375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C6B35916-5FBF-35C0-CEF5-7797C6B0637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0895" y="2957738"/>
                  <a:ext cx="81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958569EF-600D-2B54-88F5-9A654BD11B7F}"/>
                    </a:ext>
                  </a:extLst>
                </p14:cNvPr>
                <p14:cNvContentPartPr/>
                <p14:nvPr/>
              </p14:nvContentPartPr>
              <p14:xfrm>
                <a:off x="1164775" y="3045218"/>
                <a:ext cx="79920" cy="666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958569EF-600D-2B54-88F5-9A654BD11B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8655" y="3039098"/>
                  <a:ext cx="92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5327BF1-0130-7B83-3999-1FB4C258A69B}"/>
                    </a:ext>
                  </a:extLst>
                </p14:cNvPr>
                <p14:cNvContentPartPr/>
                <p14:nvPr/>
              </p14:nvContentPartPr>
              <p14:xfrm>
                <a:off x="1058935" y="3130898"/>
                <a:ext cx="257040" cy="130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5327BF1-0130-7B83-3999-1FB4C258A6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2815" y="3124778"/>
                  <a:ext cx="269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08EFBCB-2839-F46B-6FB3-582A6F5FF853}"/>
                    </a:ext>
                  </a:extLst>
                </p14:cNvPr>
                <p14:cNvContentPartPr/>
                <p14:nvPr/>
              </p14:nvContentPartPr>
              <p14:xfrm>
                <a:off x="1148935" y="3030818"/>
                <a:ext cx="303840" cy="299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08EFBCB-2839-F46B-6FB3-582A6F5FF85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2815" y="3024698"/>
                  <a:ext cx="316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0E255BC-1653-2280-9D35-C314E0C30D5B}"/>
                    </a:ext>
                  </a:extLst>
                </p14:cNvPr>
                <p14:cNvContentPartPr/>
                <p14:nvPr/>
              </p14:nvContentPartPr>
              <p14:xfrm>
                <a:off x="1444495" y="3097778"/>
                <a:ext cx="213120" cy="125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0E255BC-1653-2280-9D35-C314E0C30D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38375" y="3091658"/>
                  <a:ext cx="225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196EF7E-032D-506D-3794-100B7E5E0DFB}"/>
                    </a:ext>
                  </a:extLst>
                </p14:cNvPr>
                <p14:cNvContentPartPr/>
                <p14:nvPr/>
              </p14:nvContentPartPr>
              <p14:xfrm>
                <a:off x="1676335" y="3011378"/>
                <a:ext cx="24120" cy="2491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196EF7E-032D-506D-3794-100B7E5E0D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70215" y="3005258"/>
                  <a:ext cx="36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3E714E2-C3C7-8923-F295-605FB79119B9}"/>
                    </a:ext>
                  </a:extLst>
                </p14:cNvPr>
                <p14:cNvContentPartPr/>
                <p14:nvPr/>
              </p14:nvContentPartPr>
              <p14:xfrm>
                <a:off x="1812775" y="3301538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3E714E2-C3C7-8923-F295-605FB79119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06655" y="32954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7C11591-27EF-F93C-E4EC-BC7861A5BF8F}"/>
                    </a:ext>
                  </a:extLst>
                </p14:cNvPr>
                <p14:cNvContentPartPr/>
                <p14:nvPr/>
              </p14:nvContentPartPr>
              <p14:xfrm>
                <a:off x="1160815" y="2797178"/>
                <a:ext cx="1173600" cy="5004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7C11591-27EF-F93C-E4EC-BC7861A5BF8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4695" y="2791058"/>
                  <a:ext cx="1185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AFD27923-1C78-0FB6-31EC-F0091BBEA2C6}"/>
                    </a:ext>
                  </a:extLst>
                </p14:cNvPr>
                <p14:cNvContentPartPr/>
                <p14:nvPr/>
              </p14:nvContentPartPr>
              <p14:xfrm>
                <a:off x="2056495" y="2915978"/>
                <a:ext cx="19440" cy="4449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AFD27923-1C78-0FB6-31EC-F0091BBEA2C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0375" y="2909858"/>
                  <a:ext cx="316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7FA6A2A9-617E-6AB3-D7A8-D67A7AA9EA19}"/>
                    </a:ext>
                  </a:extLst>
                </p14:cNvPr>
                <p14:cNvContentPartPr/>
                <p14:nvPr/>
              </p14:nvContentPartPr>
              <p14:xfrm>
                <a:off x="2007175" y="3286418"/>
                <a:ext cx="196200" cy="925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7FA6A2A9-617E-6AB3-D7A8-D67A7AA9EA1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01055" y="3280298"/>
                  <a:ext cx="2084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ED07E7D-737F-B4CC-3AC6-F5589D1C1911}"/>
              </a:ext>
            </a:extLst>
          </p:cNvPr>
          <p:cNvGrpSpPr/>
          <p:nvPr/>
        </p:nvGrpSpPr>
        <p:grpSpPr>
          <a:xfrm>
            <a:off x="1700815" y="3581978"/>
            <a:ext cx="1445760" cy="419400"/>
            <a:chOff x="1700815" y="3581978"/>
            <a:chExt cx="14457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A4F53D8-06EB-8329-6D3F-D4C3C423FD1F}"/>
                    </a:ext>
                  </a:extLst>
                </p14:cNvPr>
                <p14:cNvContentPartPr/>
                <p14:nvPr/>
              </p14:nvContentPartPr>
              <p14:xfrm>
                <a:off x="1700815" y="3620138"/>
                <a:ext cx="287640" cy="3812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A4F53D8-06EB-8329-6D3F-D4C3C423FD1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94695" y="3614018"/>
                  <a:ext cx="2998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616A71C5-F198-7E29-CF72-BD8B5C4F0B13}"/>
                    </a:ext>
                  </a:extLst>
                </p14:cNvPr>
                <p14:cNvContentPartPr/>
                <p14:nvPr/>
              </p14:nvContentPartPr>
              <p14:xfrm>
                <a:off x="1950295" y="3813818"/>
                <a:ext cx="178200" cy="1512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616A71C5-F198-7E29-CF72-BD8B5C4F0B1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944175" y="3807698"/>
                  <a:ext cx="190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EEA38A3D-CFAE-978F-EB78-766B82FCBC9A}"/>
                    </a:ext>
                  </a:extLst>
                </p14:cNvPr>
                <p14:cNvContentPartPr/>
                <p14:nvPr/>
              </p14:nvContentPartPr>
              <p14:xfrm>
                <a:off x="2110495" y="3839378"/>
                <a:ext cx="14040" cy="1105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EEA38A3D-CFAE-978F-EB78-766B82FCBC9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04375" y="3833258"/>
                  <a:ext cx="26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025A1F3F-CFA2-0B35-BE57-B69BCE3DC256}"/>
                    </a:ext>
                  </a:extLst>
                </p14:cNvPr>
                <p14:cNvContentPartPr/>
                <p14:nvPr/>
              </p14:nvContentPartPr>
              <p14:xfrm>
                <a:off x="2084935" y="3710498"/>
                <a:ext cx="249840" cy="7452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025A1F3F-CFA2-0B35-BE57-B69BCE3DC25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078815" y="3704378"/>
                  <a:ext cx="262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0BF46B78-2483-1749-475B-E3572C7916E3}"/>
                    </a:ext>
                  </a:extLst>
                </p14:cNvPr>
                <p14:cNvContentPartPr/>
                <p14:nvPr/>
              </p14:nvContentPartPr>
              <p14:xfrm>
                <a:off x="2280415" y="3581978"/>
                <a:ext cx="37800" cy="4147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0BF46B78-2483-1749-475B-E3572C7916E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274295" y="3575858"/>
                  <a:ext cx="500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65383FB3-D230-50B9-2E73-366BF41CDA4E}"/>
                    </a:ext>
                  </a:extLst>
                </p14:cNvPr>
                <p14:cNvContentPartPr/>
                <p14:nvPr/>
              </p14:nvContentPartPr>
              <p14:xfrm>
                <a:off x="2317855" y="3751538"/>
                <a:ext cx="204480" cy="1911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65383FB3-D230-50B9-2E73-366BF41CDA4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311735" y="3745418"/>
                  <a:ext cx="216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3E26708A-6B97-4E20-69FC-BC315BFA549E}"/>
                    </a:ext>
                  </a:extLst>
                </p14:cNvPr>
                <p14:cNvContentPartPr/>
                <p14:nvPr/>
              </p14:nvContentPartPr>
              <p14:xfrm>
                <a:off x="2530255" y="3748298"/>
                <a:ext cx="174960" cy="1447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3E26708A-6B97-4E20-69FC-BC315BFA549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524135" y="3742178"/>
                  <a:ext cx="187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6242520B-1684-6A5C-8861-EFE28069BD6B}"/>
                    </a:ext>
                  </a:extLst>
                </p14:cNvPr>
                <p14:cNvContentPartPr/>
                <p14:nvPr/>
              </p14:nvContentPartPr>
              <p14:xfrm>
                <a:off x="2683255" y="3657578"/>
                <a:ext cx="68040" cy="583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6242520B-1684-6A5C-8861-EFE28069BD6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677135" y="3651458"/>
                  <a:ext cx="80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4F91C8BD-8467-AE4D-B4C9-0D0F42689EFB}"/>
                    </a:ext>
                  </a:extLst>
                </p14:cNvPr>
                <p14:cNvContentPartPr/>
                <p14:nvPr/>
              </p14:nvContentPartPr>
              <p14:xfrm>
                <a:off x="2831575" y="3760538"/>
                <a:ext cx="225360" cy="1324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4F91C8BD-8467-AE4D-B4C9-0D0F42689E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825455" y="3754418"/>
                  <a:ext cx="237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1EB083B9-34B0-CD27-0F46-BBFEE7C776C8}"/>
                    </a:ext>
                  </a:extLst>
                </p14:cNvPr>
                <p14:cNvContentPartPr/>
                <p14:nvPr/>
              </p14:nvContentPartPr>
              <p14:xfrm>
                <a:off x="3146215" y="3882218"/>
                <a:ext cx="360" cy="3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1EB083B9-34B0-CD27-0F46-BBFEE7C776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40095" y="38760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989F0A8-D21C-B61D-84A7-9CBBF91A6CCB}"/>
              </a:ext>
            </a:extLst>
          </p:cNvPr>
          <p:cNvGrpSpPr/>
          <p:nvPr/>
        </p:nvGrpSpPr>
        <p:grpSpPr>
          <a:xfrm>
            <a:off x="1501015" y="4152218"/>
            <a:ext cx="1711080" cy="128880"/>
            <a:chOff x="1501015" y="4152218"/>
            <a:chExt cx="171108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943E6EE-5229-05A8-C5F5-486283B79316}"/>
                    </a:ext>
                  </a:extLst>
                </p14:cNvPr>
                <p14:cNvContentPartPr/>
                <p14:nvPr/>
              </p14:nvContentPartPr>
              <p14:xfrm>
                <a:off x="1501015" y="4152218"/>
                <a:ext cx="1625760" cy="1288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943E6EE-5229-05A8-C5F5-486283B7931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94895" y="4146098"/>
                  <a:ext cx="1638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7CE2474-161E-FC42-EF50-84B4D2CAA7CF}"/>
                    </a:ext>
                  </a:extLst>
                </p14:cNvPr>
                <p14:cNvContentPartPr/>
                <p14:nvPr/>
              </p14:nvContentPartPr>
              <p14:xfrm>
                <a:off x="3211735" y="4201178"/>
                <a:ext cx="360" cy="3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7CE2474-161E-FC42-EF50-84B4D2CAA7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5615" y="41950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938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103</Words>
  <Application>Microsoft Office PowerPoint</Application>
  <PresentationFormat>와이드스크린</PresentationFormat>
  <Paragraphs>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Part 4 댓글과 REST  </vt:lpstr>
      <vt:lpstr>PowerPoint 프레젠테이션</vt:lpstr>
      <vt:lpstr>@RestController</vt:lpstr>
      <vt:lpstr>댓글 API 설계 </vt:lpstr>
      <vt:lpstr>PowerPoint 프레젠테이션</vt:lpstr>
      <vt:lpstr>테이블 생성과 Mapper</vt:lpstr>
      <vt:lpstr>댓글 조회, 수정, 삭제 </vt:lpstr>
      <vt:lpstr>댓글 목록 개발 </vt:lpstr>
      <vt:lpstr>댓글 Service, Controller개발 </vt:lpstr>
      <vt:lpstr>댓글 추가 @RequestBody</vt:lpstr>
      <vt:lpstr>insert와 select key</vt:lpstr>
      <vt:lpstr>Axios와 Ajax</vt:lpstr>
      <vt:lpstr>댓글 페이징 처리 </vt:lpstr>
      <vt:lpstr>댓글 페이지 이벤트 처리 </vt:lpstr>
      <vt:lpstr>댓글 등록 처리 </vt:lpstr>
      <vt:lpstr>댓글 등록 후 이동  </vt:lpstr>
      <vt:lpstr>댓글 조회와 수정 화면  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Wallter Kang</dc:creator>
  <cp:lastModifiedBy>Wallter Kang</cp:lastModifiedBy>
  <cp:revision>3</cp:revision>
  <dcterms:created xsi:type="dcterms:W3CDTF">2024-02-21T01:51:34Z</dcterms:created>
  <dcterms:modified xsi:type="dcterms:W3CDTF">2024-03-20T23:21:02Z</dcterms:modified>
</cp:coreProperties>
</file>