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6B0D7-CA31-F8F0-F950-09D19DF73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C0C88E-79FA-74BB-7EA2-0FEC0E7E1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A5F14-8005-CC98-40D8-6AA19A67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BECDF-3C71-35F8-12E4-D6FF5503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3ED9E-0C50-A2CD-F986-32D920DA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8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54B03-E328-744A-5E1D-415D17A7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285136-76CE-D30D-9ACD-1741D0337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71F82-4871-1DB6-1CA0-497B9C6D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45C9C-4BF8-4D43-E677-37C4D0D0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7DDA3-A6F3-0881-9785-0B200E19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F47B2F-322E-5584-6144-7E44F41E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57BE9-4365-A3EF-5D0B-2E8A7A65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2DDA2-29E3-257F-4D76-3A8DB3E5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E8E0C-52A0-DF5A-15E7-6BBD40D7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10C83-E492-2255-1912-5CD84B5C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4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D9319-22BF-BEF2-4170-431E9E31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66E2B-94F5-ED1E-A336-4A160E2C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EC249-FC07-0D0D-3A0B-2609F482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38755-60BD-0065-2AAA-4ED1DCE2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C7B5C-7768-AABC-67FE-CD16B72C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0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7CA53-0B41-0618-AF40-3269E315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EDF4F-0B15-B0A0-8F2F-4B55B9E05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B0020-FA84-4898-473A-350712EC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21E60-C669-F16C-3B05-EE5BC4E9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2EF69-15D5-C344-88EE-A954955A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3E301-9DE1-07D0-1937-F1B40461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6B4D8-F02A-CBF4-EE44-E35A65F5E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85E3D-1EFD-B3AD-6D27-B7762FAB9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F01CA-A347-2417-99F1-B7CE54BB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B24A0-CA2B-CF8B-F9D1-150279B2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D24193-554C-ACE1-8B88-5A44D757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5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07A0E-DEE0-2801-5984-8B524AE8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D6CD1-8B2C-0E16-08C8-503521E69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EF8CC-5241-087D-5079-0B5E5F2F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327BA-F303-A80B-AC8B-4A1630C4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17B403-11C4-11B6-77F8-0CA0B853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3D9475-C3EB-8380-7915-F1B5E0E5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56B68A-B4BB-D25B-D047-3B8BB47A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D48F0A-207C-1AC5-CBB1-3556A455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9BCD7-7BCF-1777-3A13-5CC5A01C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9166B-04BC-30DF-CBDC-F088CBC4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783083-1C72-CFB4-42DA-320E527B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BB6CE3-2F2F-477C-CC22-B863900B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2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DCE5DA-2E80-057C-DAA1-8D2FCFE6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4B5DC7-A0D8-F024-A7CF-8B2F8EC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D9BA1-9190-E217-F141-2FB90D69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C8526-D4DD-A0C1-F1BA-C85EB0A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74E0C-14D4-9EFE-D6CE-B79E3F174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02ECE-D680-6A1F-E061-C65CC478B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3BCD6-2879-8B3D-DBDE-EDC10844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48E96-5D44-EEA6-D45D-E3AE4274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133F3-680D-D8AC-9E4D-D79426C7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0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F2D6D-8F2C-F485-37E0-3067004C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D914EC-CB97-50FA-AF30-98D062271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72536-32F8-1835-974F-684A8427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76FD6-7B08-90CF-F9AF-997028AA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2CA08-4AF8-74A8-B3B6-81FEE6D8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90FF8-625B-4340-9949-F9B29F49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5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B304D0-9A92-ED9A-7CFE-03E833C3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6701A-3499-9376-9550-D9195B9A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30779-85E5-48E0-CA51-C04D393C7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635D3-A39A-4B3F-8F9C-C3E0A3CAF1B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4D6D6-76CC-6C58-DB21-1FA926D70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10037-36D3-30AC-8DEC-E261911D1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E3C89-9435-4BF8-91D9-E75962E81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5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780B1-EEFA-E973-085A-E72852EBF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미니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II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24F3D-1A49-9F5E-D5C0-3EA84AC28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2025-04-17 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04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54F3B9-7FA1-B922-EC60-AB530A85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7" y="2345635"/>
            <a:ext cx="5473798" cy="2889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48A335-25C4-5169-F698-396A6A6A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641" y="2345635"/>
            <a:ext cx="5473798" cy="2898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9190F-991F-8750-BAC9-24E26412B9C1}"/>
              </a:ext>
            </a:extLst>
          </p:cNvPr>
          <p:cNvSpPr txBox="1"/>
          <p:nvPr/>
        </p:nvSpPr>
        <p:spPr>
          <a:xfrm>
            <a:off x="506247" y="342901"/>
            <a:ext cx="1128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CRUD</a:t>
            </a:r>
            <a:r>
              <a:rPr lang="ko-KR" altLang="en-US" dirty="0"/>
              <a:t> 중 </a:t>
            </a:r>
            <a:r>
              <a:rPr lang="en-US" altLang="ko-KR" dirty="0"/>
              <a:t>create</a:t>
            </a:r>
            <a:r>
              <a:rPr lang="ko-KR" altLang="en-US" dirty="0"/>
              <a:t> 담당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TodoDTO</a:t>
            </a:r>
            <a:r>
              <a:rPr lang="en-US" altLang="ko-KR" dirty="0"/>
              <a:t> resister(</a:t>
            </a:r>
            <a:r>
              <a:rPr lang="en-US" altLang="ko-KR" dirty="0" err="1"/>
              <a:t>TodoDTO</a:t>
            </a:r>
            <a:r>
              <a:rPr lang="en-US" altLang="ko-KR" dirty="0"/>
              <a:t> </a:t>
            </a:r>
            <a:r>
              <a:rPr lang="en-US" altLang="ko-KR" dirty="0" err="1"/>
              <a:t>dto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545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258A9-45FD-5BD1-35B4-167438B38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C3764D-45C5-4BEF-CE9D-5D90D606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1" y="1900924"/>
            <a:ext cx="5446643" cy="2883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23E433-477E-C72B-C2C5-36FD6DF4C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154" y="1900924"/>
            <a:ext cx="5446642" cy="2890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E330D5-9FDC-8E7F-ED1F-ABF63CD73FD6}"/>
              </a:ext>
            </a:extLst>
          </p:cNvPr>
          <p:cNvSpPr txBox="1"/>
          <p:nvPr/>
        </p:nvSpPr>
        <p:spPr>
          <a:xfrm>
            <a:off x="506247" y="342901"/>
            <a:ext cx="11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-&gt; success !</a:t>
            </a:r>
          </a:p>
        </p:txBody>
      </p:sp>
    </p:spTree>
    <p:extLst>
      <p:ext uri="{BB962C8B-B14F-4D97-AF65-F5344CB8AC3E}">
        <p14:creationId xmlns:p14="http://schemas.microsoft.com/office/powerpoint/2010/main" val="133580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미니 프로젝트 II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현지 전</dc:creator>
  <cp:lastModifiedBy>현지 전</cp:lastModifiedBy>
  <cp:revision>1</cp:revision>
  <dcterms:created xsi:type="dcterms:W3CDTF">2025-04-17T08:18:12Z</dcterms:created>
  <dcterms:modified xsi:type="dcterms:W3CDTF">2025-04-17T08:24:44Z</dcterms:modified>
</cp:coreProperties>
</file>