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3E8F-9236-C79E-1CF9-3D4A5053A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63421-5914-6BA1-5723-22994732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FDAA8-95D1-EF23-A81A-27D40613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C6DDC-FD83-8F8D-7D64-0828ED0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3B0D7-0B85-41B4-DCB6-F664F0C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6D7C-AB8B-03D2-BE6A-CCEBF905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0A90E-9147-1883-7C26-EB6605C7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C4C9-09CE-5DE9-2364-8DB6AF8F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37A72-588C-072C-BA5B-2A08E7A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0C3B-C48C-B1E1-A190-2097B39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2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3176DD-0573-4D34-7FB2-BFF3C0DB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A16AB-ADDA-806B-E112-6C14D515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9E33E-091C-AD43-3754-8A1481F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2B531-021D-C300-1770-EB01791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E7A15-A5FF-E618-404F-8256E7E6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4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25F34-C348-01F0-6720-E44F1C15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7E2DE-C715-12B8-E480-93C567A8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5ACE3-2B05-4DC1-F7FE-0EEB5B3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A2D83-9BA3-8148-B199-3744621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DEE78-8F36-42A8-5E02-07A5BEC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04AB-8994-3AF4-8CFA-E699527B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E5BE0-5260-3F1D-2961-DE5D4415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711F6-0B0C-BE02-5FB1-922CB020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89FCC-B571-8877-9246-0A0E58F4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C71DD-AED3-4578-CE2B-C1EF0C52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84EDF-638A-2EE4-A02B-29A57002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3AE09-7C1B-A241-FA87-28B8AF8EA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A5511-3851-796C-0E80-A53152981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1DDE3-5488-31FE-36E6-1271B15A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E2309-8C05-96D4-250D-4ADF7B11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9BF89-E218-4FA3-CB6D-E411ADCD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8AF3-CBB4-CC81-5229-6B6061F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4AB21-7C17-9704-81BA-40844FE5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B860E-877F-7C8F-CF2B-DA3ED1999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681BC-39C9-6E6C-6577-2AF9D408A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3A85CB-1D3B-BCAC-3DA6-EB1ED7FA2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6A13E-B247-B3FC-9206-ECEA4333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B18799-9359-CC07-2D90-353DCB8D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0252E4-6933-FE4A-F35B-829D6ED5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4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33395-4D74-2F28-CF4E-06BEEEF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EDB7D-629B-4C4D-BD8D-4FDDB51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3A93A6-8A9B-C1C7-1FEE-B0C3B351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D391B-BB27-D2E6-9017-DA6DA468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BEB45-73BF-4820-390A-CA6EE53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150841-705C-9DF6-F048-08A1C6D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F163E-AB83-0BDB-D440-388FC6F5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5090-5E16-2629-1EE0-065411F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3BE76-BD95-2D83-06F8-081D175D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10854-61FE-DC19-B573-E67F9F06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97910-9CA7-57AB-E6BC-CF441803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0B3E9-28EF-DD5B-EE7B-ECEC7A24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AA0-31C1-AA4C-CD9E-23EA99A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6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DBB8-A284-2BB0-CBE2-78680CA7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3D7D3F-C548-D0B2-F76E-2FDDE571B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0FE56-770E-8D9A-8B9D-D8204895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0BD23-6F9F-70C8-9E73-F4FDF912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DE7DD-A734-F944-A465-6D376D7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36DF6-27A9-C660-1BE1-4FAB90AB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0A244-79E8-F7DB-46B1-4021196F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82A40-8528-2A6C-FCE3-AE5763E7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D9793-81A0-709D-AF27-E726B60FF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86A4-4177-4149-961E-4E87DBCE9B75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C9240-F631-7BBF-3B69-71BB3A2FE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30377-CB9D-94DE-2BC3-8C447B2C6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8765-A39F-420F-8F30-A768F0B9D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5BD130-B8FA-8CFC-D4D1-FCC4D8C8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87" y="1849345"/>
            <a:ext cx="2831499" cy="2078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FD1B3-505E-8DE9-829D-62B2D263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25" y="711856"/>
            <a:ext cx="3134811" cy="2176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8B985-8611-60C8-BE69-D36B43098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28" y="327164"/>
            <a:ext cx="2874917" cy="2244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886F57-874E-CC27-79BC-DED015D1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8" y="3300746"/>
            <a:ext cx="2880595" cy="2498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B99546D-4674-8F85-123B-1DAFF7F1CC4F}"/>
              </a:ext>
            </a:extLst>
          </p:cNvPr>
          <p:cNvCxnSpPr>
            <a:cxnSpLocks/>
          </p:cNvCxnSpPr>
          <p:nvPr/>
        </p:nvCxnSpPr>
        <p:spPr>
          <a:xfrm flipV="1">
            <a:off x="6096000" y="1000664"/>
            <a:ext cx="2553419" cy="15705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C29997E-EB6A-62A3-9E1B-0C5653DA5C91}"/>
              </a:ext>
            </a:extLst>
          </p:cNvPr>
          <p:cNvCxnSpPr/>
          <p:nvPr/>
        </p:nvCxnSpPr>
        <p:spPr>
          <a:xfrm rot="10800000">
            <a:off x="2869721" y="1063925"/>
            <a:ext cx="1949570" cy="1782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12DC9D9-0CA5-0067-F11E-5B616C9E8FF5}"/>
              </a:ext>
            </a:extLst>
          </p:cNvPr>
          <p:cNvCxnSpPr/>
          <p:nvPr/>
        </p:nvCxnSpPr>
        <p:spPr>
          <a:xfrm rot="5400000">
            <a:off x="1054979" y="2608372"/>
            <a:ext cx="828136" cy="407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815D7B9-1EDC-E049-E2D4-7E9A4FD8D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995" y="3493425"/>
            <a:ext cx="2447073" cy="851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378C763-1D7D-2259-BD47-E93CB5A7D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141" y="3493425"/>
            <a:ext cx="2619144" cy="868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F45D60F-DC01-38A6-1298-7AAC668B09A1}"/>
              </a:ext>
            </a:extLst>
          </p:cNvPr>
          <p:cNvCxnSpPr>
            <a:endCxn id="9" idx="0"/>
          </p:cNvCxnSpPr>
          <p:nvPr/>
        </p:nvCxnSpPr>
        <p:spPr>
          <a:xfrm rot="16200000" flipV="1">
            <a:off x="-391702" y="2391753"/>
            <a:ext cx="4906194" cy="777015"/>
          </a:xfrm>
          <a:prstGeom prst="bentConnector5">
            <a:avLst>
              <a:gd name="adj1" fmla="val 27130"/>
              <a:gd name="adj2" fmla="val -114418"/>
              <a:gd name="adj3" fmla="val 1046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69EEE3F-C1EA-30B5-CE07-1D71A7A87C97}"/>
              </a:ext>
            </a:extLst>
          </p:cNvPr>
          <p:cNvCxnSpPr>
            <a:endCxn id="22" idx="2"/>
          </p:cNvCxnSpPr>
          <p:nvPr/>
        </p:nvCxnSpPr>
        <p:spPr>
          <a:xfrm flipV="1">
            <a:off x="2645434" y="4361535"/>
            <a:ext cx="2052279" cy="11708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2F59382-53D0-5BA9-6C55-203071065029}"/>
              </a:ext>
            </a:extLst>
          </p:cNvPr>
          <p:cNvCxnSpPr>
            <a:endCxn id="20" idx="3"/>
          </p:cNvCxnSpPr>
          <p:nvPr/>
        </p:nvCxnSpPr>
        <p:spPr>
          <a:xfrm rot="5400000">
            <a:off x="8605938" y="2593900"/>
            <a:ext cx="1675535" cy="9752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칠각형 28">
            <a:extLst>
              <a:ext uri="{FF2B5EF4-FFF2-40B4-BE49-F238E27FC236}">
                <a16:creationId xmlns:a16="http://schemas.microsoft.com/office/drawing/2014/main" id="{C7E6BB8F-34D9-E5C2-96AE-44C11FBAC27C}"/>
              </a:ext>
            </a:extLst>
          </p:cNvPr>
          <p:cNvSpPr/>
          <p:nvPr/>
        </p:nvSpPr>
        <p:spPr>
          <a:xfrm>
            <a:off x="4313287" y="1500996"/>
            <a:ext cx="234517" cy="23578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칠각형 29">
            <a:extLst>
              <a:ext uri="{FF2B5EF4-FFF2-40B4-BE49-F238E27FC236}">
                <a16:creationId xmlns:a16="http://schemas.microsoft.com/office/drawing/2014/main" id="{B176BAE1-70C5-B02B-A456-4A3483D5853F}"/>
              </a:ext>
            </a:extLst>
          </p:cNvPr>
          <p:cNvSpPr/>
          <p:nvPr/>
        </p:nvSpPr>
        <p:spPr>
          <a:xfrm>
            <a:off x="8649419" y="347349"/>
            <a:ext cx="234517" cy="23578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칠각형 30">
            <a:extLst>
              <a:ext uri="{FF2B5EF4-FFF2-40B4-BE49-F238E27FC236}">
                <a16:creationId xmlns:a16="http://schemas.microsoft.com/office/drawing/2014/main" id="{79FF435B-975C-36A6-9AE3-D8692C7E33FA}"/>
              </a:ext>
            </a:extLst>
          </p:cNvPr>
          <p:cNvSpPr/>
          <p:nvPr/>
        </p:nvSpPr>
        <p:spPr>
          <a:xfrm>
            <a:off x="235428" y="48813"/>
            <a:ext cx="234517" cy="23578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칠각형 31">
            <a:extLst>
              <a:ext uri="{FF2B5EF4-FFF2-40B4-BE49-F238E27FC236}">
                <a16:creationId xmlns:a16="http://schemas.microsoft.com/office/drawing/2014/main" id="{7B101AE0-AF18-9CA6-FB8A-8632D6972580}"/>
              </a:ext>
            </a:extLst>
          </p:cNvPr>
          <p:cNvSpPr/>
          <p:nvPr/>
        </p:nvSpPr>
        <p:spPr>
          <a:xfrm>
            <a:off x="332555" y="2976112"/>
            <a:ext cx="234517" cy="23578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F6AA9-2653-4B59-4460-8FC71E66F954}"/>
              </a:ext>
            </a:extLst>
          </p:cNvPr>
          <p:cNvSpPr txBox="1"/>
          <p:nvPr/>
        </p:nvSpPr>
        <p:spPr>
          <a:xfrm>
            <a:off x="3207166" y="199058"/>
            <a:ext cx="21987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수정시에도 경고창을 먼저 </a:t>
            </a:r>
            <a:endParaRPr lang="en-US" altLang="ko-KR" sz="1200" dirty="0"/>
          </a:p>
          <a:p>
            <a:r>
              <a:rPr lang="ko-KR" altLang="en-US" sz="1200" dirty="0"/>
              <a:t>보여주도록</a:t>
            </a:r>
          </a:p>
        </p:txBody>
      </p:sp>
    </p:spTree>
    <p:extLst>
      <p:ext uri="{BB962C8B-B14F-4D97-AF65-F5344CB8AC3E}">
        <p14:creationId xmlns:p14="http://schemas.microsoft.com/office/powerpoint/2010/main" val="413752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Wallter Kang</dc:creator>
  <cp:lastModifiedBy>Wallter Kang</cp:lastModifiedBy>
  <cp:revision>4</cp:revision>
  <dcterms:created xsi:type="dcterms:W3CDTF">2025-02-07T04:41:56Z</dcterms:created>
  <dcterms:modified xsi:type="dcterms:W3CDTF">2025-02-07T05:00:00Z</dcterms:modified>
</cp:coreProperties>
</file>