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B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CB0CB-106B-4A39-B336-737FCE763BC7}" v="18" dt="2025-04-10T08:08:09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현지 전" userId="656df7c74be2dca0" providerId="LiveId" clId="{6C6CB0CB-106B-4A39-B336-737FCE763BC7}"/>
    <pc:docChg chg="modSld">
      <pc:chgData name="현지 전" userId="656df7c74be2dca0" providerId="LiveId" clId="{6C6CB0CB-106B-4A39-B336-737FCE763BC7}" dt="2025-04-10T08:08:09.152" v="23" actId="1076"/>
      <pc:docMkLst>
        <pc:docMk/>
      </pc:docMkLst>
      <pc:sldChg chg="addSp modSp mod">
        <pc:chgData name="현지 전" userId="656df7c74be2dca0" providerId="LiveId" clId="{6C6CB0CB-106B-4A39-B336-737FCE763BC7}" dt="2025-04-10T08:08:09.152" v="23" actId="1076"/>
        <pc:sldMkLst>
          <pc:docMk/>
          <pc:sldMk cId="2622735312" sldId="256"/>
        </pc:sldMkLst>
        <pc:picChg chg="mod">
          <ac:chgData name="현지 전" userId="656df7c74be2dca0" providerId="LiveId" clId="{6C6CB0CB-106B-4A39-B336-737FCE763BC7}" dt="2025-04-10T08:05:45.562" v="9" actId="1076"/>
          <ac:picMkLst>
            <pc:docMk/>
            <pc:sldMk cId="2622735312" sldId="256"/>
            <ac:picMk id="1040" creationId="{691B08A0-5485-FD39-81EF-A26721E77BE7}"/>
          </ac:picMkLst>
        </pc:picChg>
        <pc:picChg chg="add mod">
          <ac:chgData name="현지 전" userId="656df7c74be2dca0" providerId="LiveId" clId="{6C6CB0CB-106B-4A39-B336-737FCE763BC7}" dt="2025-04-10T08:08:09.152" v="23" actId="1076"/>
          <ac:picMkLst>
            <pc:docMk/>
            <pc:sldMk cId="2622735312" sldId="256"/>
            <ac:picMk id="1052" creationId="{99FE0E08-7CCD-377E-1AA2-7CBB8991C91E}"/>
          </ac:picMkLst>
        </pc:picChg>
        <pc:cxnChg chg="add mod">
          <ac:chgData name="현지 전" userId="656df7c74be2dca0" providerId="LiveId" clId="{6C6CB0CB-106B-4A39-B336-737FCE763BC7}" dt="2025-04-10T08:02:18.625" v="2" actId="14100"/>
          <ac:cxnSpMkLst>
            <pc:docMk/>
            <pc:sldMk cId="2622735312" sldId="256"/>
            <ac:cxnSpMk id="27" creationId="{4494A935-8296-CA05-D155-BBCF5910DC52}"/>
          </ac:cxnSpMkLst>
        </pc:cxnChg>
        <pc:cxnChg chg="add mod">
          <ac:chgData name="현지 전" userId="656df7c74be2dca0" providerId="LiveId" clId="{6C6CB0CB-106B-4A39-B336-737FCE763BC7}" dt="2025-04-10T08:02:08.796" v="1" actId="11529"/>
          <ac:cxnSpMkLst>
            <pc:docMk/>
            <pc:sldMk cId="2622735312" sldId="256"/>
            <ac:cxnSpMk id="29" creationId="{704A6227-2AF8-36C3-0B23-F6A1A58EBDF2}"/>
          </ac:cxnSpMkLst>
        </pc:cxnChg>
        <pc:cxnChg chg="add mod">
          <ac:chgData name="현지 전" userId="656df7c74be2dca0" providerId="LiveId" clId="{6C6CB0CB-106B-4A39-B336-737FCE763BC7}" dt="2025-04-10T08:04:16.219" v="7" actId="208"/>
          <ac:cxnSpMkLst>
            <pc:docMk/>
            <pc:sldMk cId="2622735312" sldId="256"/>
            <ac:cxnSpMk id="32" creationId="{1EBA6AF9-31EF-505B-E279-D1910E8607B4}"/>
          </ac:cxnSpMkLst>
        </pc:cxnChg>
        <pc:cxnChg chg="add mod">
          <ac:chgData name="현지 전" userId="656df7c74be2dca0" providerId="LiveId" clId="{6C6CB0CB-106B-4A39-B336-737FCE763BC7}" dt="2025-04-10T08:02:43.638" v="4" actId="11529"/>
          <ac:cxnSpMkLst>
            <pc:docMk/>
            <pc:sldMk cId="2622735312" sldId="256"/>
            <ac:cxnSpMk id="34" creationId="{A5DCFE12-BE6E-73C7-04F8-E4004BA27C24}"/>
          </ac:cxnSpMkLst>
        </pc:cxnChg>
        <pc:cxnChg chg="add mod">
          <ac:chgData name="현지 전" userId="656df7c74be2dca0" providerId="LiveId" clId="{6C6CB0CB-106B-4A39-B336-737FCE763BC7}" dt="2025-04-10T08:04:24.645" v="8" actId="17032"/>
          <ac:cxnSpMkLst>
            <pc:docMk/>
            <pc:sldMk cId="2622735312" sldId="256"/>
            <ac:cxnSpMk id="36" creationId="{6922985C-DAD0-3FE7-200A-609E2150C34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0342F-A294-6C4B-B9CB-75E59592C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B857F6-9308-A493-D0FE-E81C54E14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74707-2E96-9411-C11B-03670FA3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44D2EF-A4F8-688A-7021-8A40DE2D8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6E743-F311-3943-D99E-9828959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135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BD567-48E7-5901-AC9B-1BECB6EF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529242-25F2-1087-BD89-A09EB5048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E4D9B-48FC-E4A6-CA69-5DA64DA8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3AC621-0BC4-61B6-5B8E-843514F5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DD7E0-807E-66AD-FCCE-82E202E28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68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7937DEB-3FCC-74AA-47B9-B3627E7B2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692725-D991-8AFB-A486-E925276C6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2BBE3D-B1CA-9F06-4302-1A5412B11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711098-5A00-8511-2E28-E88211D6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E96E3-AB0E-1E26-ACF8-5A5CF346F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381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6CF34F-3AE8-F6B5-CA6D-11FBC54F4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C36B5F-2BFD-259D-2A5D-D31BF2110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AC51E2-27B5-F3B2-B019-DA001E4E0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8F2B21-84C8-95BC-FEA0-0649DA262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F2A1B-095B-8C42-D178-5534BBC8F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99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1B1390-9CC1-DD17-253F-21E2C1849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FCEE5-F9BC-E17B-C9AC-A3C491C92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34B72-8234-347F-C6CA-95AA83546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C8482F-AA25-26A4-CBF2-E46A495E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CBED0F-1E3F-3A7E-B4F5-14005FA9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891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2F5CE-3D49-3825-7F26-A770994D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B297D2-2090-4ACA-9F78-8BBAD7FE5A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308BC2-6E1F-A717-16B7-05F274076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A75082-1086-3B9F-9983-0ADF1E30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C534-C96C-8DE3-1B32-67EDA574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CB72DB-0636-E9B6-CA35-A057264F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274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D414A-1B51-59E2-E5CD-2F20D1792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F54E2B-ED24-2FF1-9A72-9BE00A8E2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D9FE2A-06D5-E539-569C-EFE95D4D3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241D13-204F-C968-CFF8-E7723F218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D7998-7C40-F3E7-0EE4-107DC212D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6B1994-776B-CB3F-4825-7E69F8AB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6222B57-7EAE-701E-15E4-E58A41A4F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21B863-8168-9713-251B-77BBD57EF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18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EA70B-F080-9120-70AD-3F748AD28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1DEA4D-7499-68E3-C181-E47891616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F7E974A-F46C-4CCE-849E-D8E5A6224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3A390C-3512-1C5B-ADF2-8E2E908CF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91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FD336D-38A5-5622-E0DF-04CEA39BA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AC5117-2652-7AFF-618C-3B7FE8FAB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99F723-F631-8E23-50B4-6166BDCA9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72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7FAAA9-B0A8-AE9B-3363-B04BB1BB6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A984C3-5540-E1EF-5E30-0BEE40C1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4882D2-D598-D40D-869F-52188080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D3827-98D5-4173-626F-DECDA0914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4A2EC7-C344-FEC1-C3D1-5039E138C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F65C9B-E867-46C2-547A-4C60F6AA5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76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C3F09C-15D0-A4AC-D21A-BFA38E5E6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09DB57B-ABA4-DD42-A97B-4377AEFDC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81CF13-9DB7-F453-E05F-CC86637AB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FF5F11-33DE-119C-5256-152C85042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7A1505-D951-4266-6427-BB042EF1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8662E-AF48-285E-E6FA-516ED766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48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D68DD93-236E-7C1D-447B-58A4100D4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A6B32-FF83-5411-D42C-F13092BF0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CE20C-FDEE-5F4D-9FCD-EDB1DE28E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7AA972-C5FF-4456-876C-469FA97BFF1C}" type="datetimeFigureOut">
              <a:rPr lang="ko-KR" altLang="en-US" smtClean="0"/>
              <a:t>2025-04-10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BE820-5C60-AD5E-485C-C228D33E6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A54D26-F398-5374-724F-278AD1A034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8CBC9-2650-4BB3-80D4-A79C1813F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274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DB)데이터베이스의 정규화란?? 🧐">
            <a:extLst>
              <a:ext uri="{FF2B5EF4-FFF2-40B4-BE49-F238E27FC236}">
                <a16:creationId xmlns:a16="http://schemas.microsoft.com/office/drawing/2014/main" id="{05DDE697-13E9-F2F4-5960-C2DB9BB16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1977" y="2191658"/>
            <a:ext cx="1764861" cy="176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32EB54-137E-0723-44C8-D9B4704711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243" y="811856"/>
            <a:ext cx="8070574" cy="473732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86D06B2-FE84-D5F6-E0B9-C8B743CD496A}"/>
              </a:ext>
            </a:extLst>
          </p:cNvPr>
          <p:cNvSpPr/>
          <p:nvPr/>
        </p:nvSpPr>
        <p:spPr>
          <a:xfrm>
            <a:off x="2484783" y="1033665"/>
            <a:ext cx="3090728" cy="430364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FB4773-8DA7-0241-B393-9933F43ECD6F}"/>
              </a:ext>
            </a:extLst>
          </p:cNvPr>
          <p:cNvSpPr/>
          <p:nvPr/>
        </p:nvSpPr>
        <p:spPr>
          <a:xfrm>
            <a:off x="5863917" y="1033665"/>
            <a:ext cx="1985255" cy="3081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FA3E24C-635E-01BE-9338-B2F8424CA0FE}"/>
              </a:ext>
            </a:extLst>
          </p:cNvPr>
          <p:cNvSpPr/>
          <p:nvPr/>
        </p:nvSpPr>
        <p:spPr>
          <a:xfrm>
            <a:off x="8137578" y="1033665"/>
            <a:ext cx="1985255" cy="3081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2A2C405B-B93C-73DB-62C7-DF4403AE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98" y="4114800"/>
            <a:ext cx="1247361" cy="1247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인터넷 브라우저 - 무료 현서와 웹개 아이콘">
            <a:extLst>
              <a:ext uri="{FF2B5EF4-FFF2-40B4-BE49-F238E27FC236}">
                <a16:creationId xmlns:a16="http://schemas.microsoft.com/office/drawing/2014/main" id="{A6657793-BDBF-2862-7BEE-6EA3B56C5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4" y="1815548"/>
            <a:ext cx="1355035" cy="1355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임원에게 연봉 몰빵? 카카오人은 속상해&quot; | 컴퍼니 타임스의 비즈니스 뉴스 | 컴퍼니 타임스 | 잡플래닛">
            <a:extLst>
              <a:ext uri="{FF2B5EF4-FFF2-40B4-BE49-F238E27FC236}">
                <a16:creationId xmlns:a16="http://schemas.microsoft.com/office/drawing/2014/main" id="{691B08A0-5485-FD39-81EF-A26721E77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221" y="5706533"/>
            <a:ext cx="1893575" cy="106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사각형: 둥근 대각선 방향 모서리 13">
            <a:extLst>
              <a:ext uri="{FF2B5EF4-FFF2-40B4-BE49-F238E27FC236}">
                <a16:creationId xmlns:a16="http://schemas.microsoft.com/office/drawing/2014/main" id="{54E6669A-5864-9EB0-E2FC-A031F2329FDF}"/>
              </a:ext>
            </a:extLst>
          </p:cNvPr>
          <p:cNvSpPr/>
          <p:nvPr/>
        </p:nvSpPr>
        <p:spPr>
          <a:xfrm>
            <a:off x="2726135" y="4114800"/>
            <a:ext cx="1127750" cy="918172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ysClr val="windowText" lastClr="000000"/>
                </a:solidFill>
              </a:rPr>
              <a:t>Thymeleaf</a:t>
            </a:r>
            <a:endParaRPr lang="ko-KR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621C9FCF-963F-0937-CAEF-763C3869A7B2}"/>
              </a:ext>
            </a:extLst>
          </p:cNvPr>
          <p:cNvSpPr/>
          <p:nvPr/>
        </p:nvSpPr>
        <p:spPr>
          <a:xfrm>
            <a:off x="2726134" y="1657267"/>
            <a:ext cx="1127750" cy="1771734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dirty="0">
                <a:solidFill>
                  <a:schemeClr val="tx1"/>
                </a:solidFill>
              </a:rPr>
              <a:t>Spring Web Security</a:t>
            </a:r>
            <a:endParaRPr lang="ko-KR" altLang="en-US" sz="1800" dirty="0">
              <a:solidFill>
                <a:schemeClr val="tx1"/>
              </a:solidFill>
            </a:endParaRPr>
          </a:p>
        </p:txBody>
      </p:sp>
      <p:sp>
        <p:nvSpPr>
          <p:cNvPr id="17" name="사각형: 둥근 대각선 방향 모서리 16">
            <a:extLst>
              <a:ext uri="{FF2B5EF4-FFF2-40B4-BE49-F238E27FC236}">
                <a16:creationId xmlns:a16="http://schemas.microsoft.com/office/drawing/2014/main" id="{75871C86-8650-6248-81E1-68CD3AA8BBFE}"/>
              </a:ext>
            </a:extLst>
          </p:cNvPr>
          <p:cNvSpPr/>
          <p:nvPr/>
        </p:nvSpPr>
        <p:spPr>
          <a:xfrm>
            <a:off x="4142290" y="1657267"/>
            <a:ext cx="1138202" cy="2299252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@Controller</a:t>
            </a:r>
          </a:p>
          <a:p>
            <a:pPr algn="ctr"/>
            <a:endParaRPr lang="en-US" altLang="ko-KR" sz="140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1752D7C2-3411-6C57-3789-B2929BCB36EE}"/>
              </a:ext>
            </a:extLst>
          </p:cNvPr>
          <p:cNvSpPr/>
          <p:nvPr/>
        </p:nvSpPr>
        <p:spPr>
          <a:xfrm>
            <a:off x="6287443" y="1657267"/>
            <a:ext cx="1138202" cy="2299252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트랜잭션</a:t>
            </a:r>
          </a:p>
        </p:txBody>
      </p:sp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B15858CC-9A31-085D-10F5-7F015E855A0C}"/>
              </a:ext>
            </a:extLst>
          </p:cNvPr>
          <p:cNvSpPr/>
          <p:nvPr/>
        </p:nvSpPr>
        <p:spPr>
          <a:xfrm>
            <a:off x="8559733" y="1657267"/>
            <a:ext cx="1138202" cy="2299252"/>
          </a:xfrm>
          <a:prstGeom prst="round2Diag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solidFill>
                  <a:schemeClr val="tx1"/>
                </a:solidFill>
              </a:rPr>
              <a:t>Spring  Data  </a:t>
            </a:r>
          </a:p>
          <a:p>
            <a:r>
              <a:rPr lang="en-US" altLang="ko-KR" sz="1400" dirty="0">
                <a:solidFill>
                  <a:schemeClr val="tx1"/>
                </a:solidFill>
              </a:rPr>
              <a:t>JPA</a:t>
            </a: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en-US" altLang="ko-KR" sz="1400" dirty="0">
              <a:solidFill>
                <a:schemeClr val="tx1"/>
              </a:solidFill>
            </a:endParaRPr>
          </a:p>
          <a:p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879688-75C6-A526-5034-7E63827E5319}"/>
              </a:ext>
            </a:extLst>
          </p:cNvPr>
          <p:cNvSpPr txBox="1"/>
          <p:nvPr/>
        </p:nvSpPr>
        <p:spPr>
          <a:xfrm>
            <a:off x="4142290" y="1202635"/>
            <a:ext cx="1138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웹 계층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F48A1B-4D07-9FAA-73EC-C30752FA38DD}"/>
              </a:ext>
            </a:extLst>
          </p:cNvPr>
          <p:cNvSpPr txBox="1"/>
          <p:nvPr/>
        </p:nvSpPr>
        <p:spPr>
          <a:xfrm>
            <a:off x="6096000" y="1202634"/>
            <a:ext cx="154719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비즈니스 계층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22EFA-3B60-85ED-3304-9A4C8311B265}"/>
              </a:ext>
            </a:extLst>
          </p:cNvPr>
          <p:cNvSpPr txBox="1"/>
          <p:nvPr/>
        </p:nvSpPr>
        <p:spPr>
          <a:xfrm>
            <a:off x="8586881" y="1208531"/>
            <a:ext cx="113820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500" b="1" dirty="0">
                <a:solidFill>
                  <a:schemeClr val="bg1"/>
                </a:solidFill>
              </a:rPr>
              <a:t>영속 계층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CE1933C4-A212-0496-F3D9-BD456D3A508D}"/>
              </a:ext>
            </a:extLst>
          </p:cNvPr>
          <p:cNvSpPr/>
          <p:nvPr/>
        </p:nvSpPr>
        <p:spPr>
          <a:xfrm>
            <a:off x="8656984" y="2773017"/>
            <a:ext cx="964094" cy="107342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Hibernate</a:t>
            </a:r>
            <a:endParaRPr lang="ko-KR" altLang="en-US" sz="1200"/>
          </a:p>
        </p:txBody>
      </p:sp>
      <p:pic>
        <p:nvPicPr>
          <p:cNvPr id="1044" name="Picture 20" descr="Amazon RDS – MariaDB 신규 서비스 공개 | Amazon Web Services 한국 블로그">
            <a:extLst>
              <a:ext uri="{FF2B5EF4-FFF2-40B4-BE49-F238E27FC236}">
                <a16:creationId xmlns:a16="http://schemas.microsoft.com/office/drawing/2014/main" id="{25F88C63-2E79-D77E-D42C-2C561E683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9872" y="2590180"/>
            <a:ext cx="1115404" cy="838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494A935-8296-CA05-D155-BBCF5910DC52}"/>
              </a:ext>
            </a:extLst>
          </p:cNvPr>
          <p:cNvCxnSpPr>
            <a:cxnSpLocks/>
            <a:stCxn id="1038" idx="3"/>
          </p:cNvCxnSpPr>
          <p:nvPr/>
        </p:nvCxnSpPr>
        <p:spPr>
          <a:xfrm flipV="1">
            <a:off x="1821759" y="2484784"/>
            <a:ext cx="904375" cy="82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704A6227-2AF8-36C3-0B23-F6A1A58EBDF2}"/>
              </a:ext>
            </a:extLst>
          </p:cNvPr>
          <p:cNvCxnSpPr/>
          <p:nvPr/>
        </p:nvCxnSpPr>
        <p:spPr>
          <a:xfrm flipV="1">
            <a:off x="1875183" y="3170583"/>
            <a:ext cx="850951" cy="9442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BA6AF9-31EF-505B-E279-D1910E8607B4}"/>
              </a:ext>
            </a:extLst>
          </p:cNvPr>
          <p:cNvCxnSpPr/>
          <p:nvPr/>
        </p:nvCxnSpPr>
        <p:spPr>
          <a:xfrm>
            <a:off x="3290009" y="5032972"/>
            <a:ext cx="0" cy="602023"/>
          </a:xfrm>
          <a:prstGeom prst="straightConnector1">
            <a:avLst/>
          </a:prstGeom>
          <a:ln w="19050" cap="flat" cmpd="sng" algn="ctr">
            <a:solidFill>
              <a:schemeClr val="tx2">
                <a:lumMod val="75000"/>
                <a:lumOff val="25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5DCFE12-BE6E-73C7-04F8-E4004BA27C24}"/>
              </a:ext>
            </a:extLst>
          </p:cNvPr>
          <p:cNvCxnSpPr/>
          <p:nvPr/>
        </p:nvCxnSpPr>
        <p:spPr>
          <a:xfrm flipH="1">
            <a:off x="3568148" y="3560468"/>
            <a:ext cx="574142" cy="553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922985C-DAD0-3FE7-200A-609E2150C340}"/>
              </a:ext>
            </a:extLst>
          </p:cNvPr>
          <p:cNvCxnSpPr>
            <a:stCxn id="1050" idx="1"/>
          </p:cNvCxnSpPr>
          <p:nvPr/>
        </p:nvCxnSpPr>
        <p:spPr>
          <a:xfrm flipH="1" flipV="1">
            <a:off x="9621078" y="3074088"/>
            <a:ext cx="750899" cy="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52" name="Picture 28" descr="KAKAO API] 로그인 구현 (1)">
            <a:extLst>
              <a:ext uri="{FF2B5EF4-FFF2-40B4-BE49-F238E27FC236}">
                <a16:creationId xmlns:a16="http://schemas.microsoft.com/office/drawing/2014/main" id="{99FE0E08-7CCD-377E-1AA2-7CBB8991C9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00" t="34772" r="23112" b="34355"/>
          <a:stretch/>
        </p:blipFill>
        <p:spPr bwMode="auto">
          <a:xfrm>
            <a:off x="2896754" y="5757982"/>
            <a:ext cx="786507" cy="382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2735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17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현지 전</dc:creator>
  <cp:lastModifiedBy>현지 전</cp:lastModifiedBy>
  <cp:revision>1</cp:revision>
  <dcterms:created xsi:type="dcterms:W3CDTF">2025-04-10T07:17:56Z</dcterms:created>
  <dcterms:modified xsi:type="dcterms:W3CDTF">2025-04-10T08:08:19Z</dcterms:modified>
</cp:coreProperties>
</file>