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41" autoAdjust="0"/>
  </p:normalViewPr>
  <p:slideViewPr>
    <p:cSldViewPr snapToGrid="0">
      <p:cViewPr varScale="1">
        <p:scale>
          <a:sx n="73" d="100"/>
          <a:sy n="73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9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9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6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4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7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6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5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8A0A-8C35-4285-B3B5-A7A43E8465E3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3EEC-8EDF-4CC1-9438-FB829BA9D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2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8758" y="553453"/>
            <a:ext cx="5642810" cy="3031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75689" y="130681"/>
            <a:ext cx="3242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</a:t>
            </a:r>
            <a:r>
              <a:rPr lang="ko-KR" altLang="en-US" sz="1600" dirty="0" smtClean="0"/>
              <a:t>데이터 조회 </a:t>
            </a:r>
            <a:r>
              <a:rPr lang="en-US" altLang="ko-KR" sz="1600" dirty="0" smtClean="0"/>
              <a:t>_ </a:t>
            </a:r>
            <a:r>
              <a:rPr lang="ko-KR" altLang="en-US" sz="1600" dirty="0" smtClean="0"/>
              <a:t>김하늘 </a:t>
            </a:r>
            <a:endParaRPr lang="ko-KR" altLang="en-US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6083968" y="3673641"/>
            <a:ext cx="5642810" cy="3031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758" y="3673642"/>
            <a:ext cx="5642810" cy="3031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83968" y="553453"/>
            <a:ext cx="5642810" cy="3031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5260" y="579982"/>
            <a:ext cx="12753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코드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15260" y="1942312"/>
            <a:ext cx="18889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결과 데이터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5260" y="3676839"/>
            <a:ext cx="12753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코드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15259" y="5439994"/>
            <a:ext cx="18889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결과 데이터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6196262" y="579982"/>
            <a:ext cx="12753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코드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96262" y="3669560"/>
            <a:ext cx="127534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코드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96262" y="5288231"/>
            <a:ext cx="18889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결과 데이터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96262" y="1942312"/>
            <a:ext cx="18889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결과 데이터 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" y="933572"/>
            <a:ext cx="4086795" cy="9716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" y="2225587"/>
            <a:ext cx="2753109" cy="12288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97" y="933572"/>
            <a:ext cx="4991797" cy="8383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97" y="2223444"/>
            <a:ext cx="3562847" cy="6001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" y="3915781"/>
            <a:ext cx="4239217" cy="15242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97" y="3900749"/>
            <a:ext cx="3867150" cy="13679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797" y="5530229"/>
            <a:ext cx="3777463" cy="1119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878" y="5703231"/>
            <a:ext cx="2575868" cy="7737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3004" y="5949452"/>
            <a:ext cx="2743041" cy="5275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33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dw-014</cp:lastModifiedBy>
  <cp:revision>10</cp:revision>
  <dcterms:created xsi:type="dcterms:W3CDTF">2025-03-25T01:39:27Z</dcterms:created>
  <dcterms:modified xsi:type="dcterms:W3CDTF">2025-03-25T03:46:03Z</dcterms:modified>
</cp:coreProperties>
</file>