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000C"/>
    <a:srgbClr val="FF818D"/>
    <a:srgbClr val="FF97A2"/>
    <a:srgbClr val="8F45C7"/>
    <a:srgbClr val="7030A0"/>
    <a:srgbClr val="A4A8D8"/>
    <a:srgbClr val="A88FC6"/>
    <a:srgbClr val="B19FCC"/>
    <a:srgbClr val="C2C4E1"/>
    <a:srgbClr val="C2C0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4" d="100"/>
          <a:sy n="74" d="100"/>
        </p:scale>
        <p:origin x="6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12579356017142"/>
          <c:y val="8.7595414309898922E-2"/>
          <c:w val="0.67748412879657161"/>
          <c:h val="0.8615076780960091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rgbClr val="FF3584"/>
            </a:solidFill>
            <a:ln>
              <a:noFill/>
            </a:ln>
          </c:spPr>
          <c:dPt>
            <c:idx val="0"/>
            <c:bubble3D val="0"/>
            <c:spPr>
              <a:solidFill>
                <a:srgbClr val="959AD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92C-44D5-A22B-92A03DB316C2}"/>
              </c:ext>
            </c:extLst>
          </c:dPt>
          <c:dPt>
            <c:idx val="1"/>
            <c:bubble3D val="0"/>
            <c:spPr>
              <a:solidFill>
                <a:srgbClr val="42469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92C-44D5-A22B-92A03DB316C2}"/>
              </c:ext>
            </c:extLst>
          </c:dPt>
          <c:dPt>
            <c:idx val="2"/>
            <c:bubble3D val="0"/>
            <c:spPr>
              <a:solidFill>
                <a:srgbClr val="FF919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92C-44D5-A22B-92A03DB316C2}"/>
              </c:ext>
            </c:extLst>
          </c:dPt>
          <c:dPt>
            <c:idx val="3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92C-44D5-A22B-92A03DB316C2}"/>
              </c:ext>
            </c:extLst>
          </c:dPt>
          <c:dLbls>
            <c:dLbl>
              <c:idx val="0"/>
              <c:layout>
                <c:manualLayout>
                  <c:x val="0.1330182939431227"/>
                  <c:y val="0.1268623241729570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bg1"/>
                      </a:solidFill>
                      <a:latin typeface="+mn-ea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92C-44D5-A22B-92A03DB316C2}"/>
                </c:ext>
              </c:extLst>
            </c:dLbl>
            <c:dLbl>
              <c:idx val="1"/>
              <c:layout>
                <c:manualLayout>
                  <c:x val="-0.1520209073635688"/>
                  <c:y val="-0.1178007295891744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92C-44D5-A22B-92A03DB316C2}"/>
                </c:ext>
              </c:extLst>
            </c:dLbl>
            <c:dLbl>
              <c:idx val="2"/>
              <c:layout>
                <c:manualLayout>
                  <c:x val="-4.5131206873559489E-2"/>
                  <c:y val="-0.1510265763963774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92C-44D5-A22B-92A03DB316C2}"/>
                </c:ext>
              </c:extLst>
            </c:dLbl>
            <c:dLbl>
              <c:idx val="3"/>
              <c:layout>
                <c:manualLayout>
                  <c:x val="-4.7506533551116125E-3"/>
                  <c:y val="-0.1601207546667212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92C-44D5-A22B-92A03DB316C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제품 '가'</c:v>
                </c:pt>
                <c:pt idx="1">
                  <c:v>제품 '나'</c:v>
                </c:pt>
                <c:pt idx="2">
                  <c:v>제품 '다'</c:v>
                </c:pt>
                <c:pt idx="3">
                  <c:v>ETC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0.69</c:v>
                </c:pt>
                <c:pt idx="1">
                  <c:v>0.25</c:v>
                </c:pt>
                <c:pt idx="2" formatCode="0%">
                  <c:v>0.04</c:v>
                </c:pt>
                <c:pt idx="3" formatCode="0%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92C-44D5-A22B-92A03DB316C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2025-03-25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370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2025-03-25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067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2025-03-25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290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2025-03-25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632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2025-03-25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258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2025-03-25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087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2025-03-25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771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2025-03-25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008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2025-03-25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743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2025-03-25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902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2025-03-25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367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2025-03-25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94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A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>
            <a:extLst>
              <a:ext uri="{FF2B5EF4-FFF2-40B4-BE49-F238E27FC236}">
                <a16:creationId xmlns:a16="http://schemas.microsoft.com/office/drawing/2014/main" id="{51F6ECF0-365D-6E07-635C-8715E030476A}"/>
              </a:ext>
            </a:extLst>
          </p:cNvPr>
          <p:cNvGrpSpPr/>
          <p:nvPr/>
        </p:nvGrpSpPr>
        <p:grpSpPr>
          <a:xfrm>
            <a:off x="2041015" y="1146218"/>
            <a:ext cx="8109967" cy="4535172"/>
            <a:chOff x="233933" y="114300"/>
            <a:chExt cx="11724131" cy="655624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EA6425E-CF1C-A4E9-0CDD-1F8959CFD41B}"/>
                </a:ext>
              </a:extLst>
            </p:cNvPr>
            <p:cNvSpPr/>
            <p:nvPr/>
          </p:nvSpPr>
          <p:spPr>
            <a:xfrm>
              <a:off x="541781" y="114300"/>
              <a:ext cx="11108437" cy="624535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4375332-C29F-B867-5834-96CC94C59C20}"/>
                </a:ext>
              </a:extLst>
            </p:cNvPr>
            <p:cNvSpPr/>
            <p:nvPr/>
          </p:nvSpPr>
          <p:spPr>
            <a:xfrm>
              <a:off x="404621" y="233172"/>
              <a:ext cx="11382757" cy="624535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347C26E-D926-DD2B-BDE7-8AC042ED9DEC}"/>
                </a:ext>
              </a:extLst>
            </p:cNvPr>
            <p:cNvSpPr/>
            <p:nvPr/>
          </p:nvSpPr>
          <p:spPr>
            <a:xfrm>
              <a:off x="233933" y="379476"/>
              <a:ext cx="11724131" cy="6291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0" dist="38100" dir="5400000" algn="t" rotWithShape="0">
                <a:srgbClr val="42469F">
                  <a:alpha val="19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200000"/>
                </a:lnSpc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2C421A8-552A-CCDE-D69A-85B61AC901FA}"/>
                </a:ext>
              </a:extLst>
            </p:cNvPr>
            <p:cNvSpPr/>
            <p:nvPr/>
          </p:nvSpPr>
          <p:spPr>
            <a:xfrm>
              <a:off x="233933" y="379476"/>
              <a:ext cx="589027" cy="6291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38100" dir="5400000" algn="t" rotWithShape="0">
                <a:srgbClr val="42469F">
                  <a:alpha val="1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B2EE6886-2D55-0DAB-A618-0B1B8202B7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239" y="3047850"/>
              <a:ext cx="117118" cy="154560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D6DAE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23">
              <a:extLst>
                <a:ext uri="{FF2B5EF4-FFF2-40B4-BE49-F238E27FC236}">
                  <a16:creationId xmlns:a16="http://schemas.microsoft.com/office/drawing/2014/main" id="{4822188D-6BDF-EEEB-49E8-030B1F839B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98" y="2473963"/>
              <a:ext cx="176601" cy="154561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D6DAE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하트 9">
              <a:extLst>
                <a:ext uri="{FF2B5EF4-FFF2-40B4-BE49-F238E27FC236}">
                  <a16:creationId xmlns:a16="http://schemas.microsoft.com/office/drawing/2014/main" id="{6A1A21B5-E7EE-1F85-7AD8-2BB6528DA795}"/>
                </a:ext>
              </a:extLst>
            </p:cNvPr>
            <p:cNvSpPr/>
            <p:nvPr/>
          </p:nvSpPr>
          <p:spPr>
            <a:xfrm>
              <a:off x="481591" y="1346111"/>
              <a:ext cx="154414" cy="154414"/>
            </a:xfrm>
            <a:prstGeom prst="heart">
              <a:avLst/>
            </a:prstGeom>
            <a:solidFill>
              <a:srgbClr val="FF919C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1" name="Group 16">
              <a:extLst>
                <a:ext uri="{FF2B5EF4-FFF2-40B4-BE49-F238E27FC236}">
                  <a16:creationId xmlns:a16="http://schemas.microsoft.com/office/drawing/2014/main" id="{5AF28519-DECD-7867-C6C7-BF852222808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74664" y="3621736"/>
              <a:ext cx="168268" cy="193407"/>
              <a:chOff x="1039" y="1681"/>
              <a:chExt cx="1071" cy="1231"/>
            </a:xfrm>
            <a:solidFill>
              <a:srgbClr val="D6DAE5"/>
            </a:solidFill>
          </p:grpSpPr>
          <p:sp>
            <p:nvSpPr>
              <p:cNvPr id="12" name="Freeform 17">
                <a:extLst>
                  <a:ext uri="{FF2B5EF4-FFF2-40B4-BE49-F238E27FC236}">
                    <a16:creationId xmlns:a16="http://schemas.microsoft.com/office/drawing/2014/main" id="{E512BF1A-C409-3A42-B014-F8256C9280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Freeform 18">
                <a:extLst>
                  <a:ext uri="{FF2B5EF4-FFF2-40B4-BE49-F238E27FC236}">
                    <a16:creationId xmlns:a16="http://schemas.microsoft.com/office/drawing/2014/main" id="{A4DF71CC-9564-CD4C-10E8-2B67F03164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Freeform 19">
                <a:extLst>
                  <a:ext uri="{FF2B5EF4-FFF2-40B4-BE49-F238E27FC236}">
                    <a16:creationId xmlns:a16="http://schemas.microsoft.com/office/drawing/2014/main" id="{33EB0F38-2428-8D82-1FDF-9AFF8D7C84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Freeform 20">
                <a:extLst>
                  <a:ext uri="{FF2B5EF4-FFF2-40B4-BE49-F238E27FC236}">
                    <a16:creationId xmlns:a16="http://schemas.microsoft.com/office/drawing/2014/main" id="{5483F188-9A1E-BEC7-8C26-1793B91D8A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6" name="자유형 32">
              <a:extLst>
                <a:ext uri="{FF2B5EF4-FFF2-40B4-BE49-F238E27FC236}">
                  <a16:creationId xmlns:a16="http://schemas.microsoft.com/office/drawing/2014/main" id="{1180ABA1-0B68-0922-8593-08110EA39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420" y="5392471"/>
              <a:ext cx="140756" cy="140756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rgbClr val="D6DAE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7" name="Group 36">
              <a:extLst>
                <a:ext uri="{FF2B5EF4-FFF2-40B4-BE49-F238E27FC236}">
                  <a16:creationId xmlns:a16="http://schemas.microsoft.com/office/drawing/2014/main" id="{778BE269-B4E7-6762-EF01-59C65ECDEE3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21224" y="4234469"/>
              <a:ext cx="75149" cy="194135"/>
              <a:chOff x="2375" y="2182"/>
              <a:chExt cx="144" cy="372"/>
            </a:xfrm>
            <a:solidFill>
              <a:srgbClr val="D6DAE5"/>
            </a:solidFill>
          </p:grpSpPr>
          <p:sp>
            <p:nvSpPr>
              <p:cNvPr id="18" name="Freeform 37">
                <a:extLst>
                  <a:ext uri="{FF2B5EF4-FFF2-40B4-BE49-F238E27FC236}">
                    <a16:creationId xmlns:a16="http://schemas.microsoft.com/office/drawing/2014/main" id="{3B251A92-7921-723C-D3FA-C8E8E54C9E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Rectangle 38">
                <a:extLst>
                  <a:ext uri="{FF2B5EF4-FFF2-40B4-BE49-F238E27FC236}">
                    <a16:creationId xmlns:a16="http://schemas.microsoft.com/office/drawing/2014/main" id="{8EFDCD18-A7BD-1AD3-3052-A687A32C8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Rectangle 39">
                <a:extLst>
                  <a:ext uri="{FF2B5EF4-FFF2-40B4-BE49-F238E27FC236}">
                    <a16:creationId xmlns:a16="http://schemas.microsoft.com/office/drawing/2014/main" id="{9C7A30D5-153A-9F5A-1D2D-3DAB404F2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Rectangle 40">
                <a:extLst>
                  <a:ext uri="{FF2B5EF4-FFF2-40B4-BE49-F238E27FC236}">
                    <a16:creationId xmlns:a16="http://schemas.microsoft.com/office/drawing/2014/main" id="{DC532061-E2DE-2DF2-0AFC-0E647B9D8F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41">
                <a:extLst>
                  <a:ext uri="{FF2B5EF4-FFF2-40B4-BE49-F238E27FC236}">
                    <a16:creationId xmlns:a16="http://schemas.microsoft.com/office/drawing/2014/main" id="{5379A563-952C-1A49-D64D-1CE5539BA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F729AD0F-89A2-F46F-756E-38B69EABB037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488183" y="4847930"/>
              <a:ext cx="141230" cy="125215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D6DAE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F07B7BB-E2DB-9EDD-C4F8-ACCEE86006D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70498" y="5952553"/>
              <a:ext cx="176601" cy="162098"/>
              <a:chOff x="2577" y="1104"/>
              <a:chExt cx="414" cy="380"/>
            </a:xfrm>
            <a:solidFill>
              <a:srgbClr val="D6DAE5"/>
            </a:solidFill>
          </p:grpSpPr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BD623357-A1AD-F200-89E5-711292AB93B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64C26ABD-B1B5-CECD-04E8-3EC4B46C39E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2E1DA3D7-AA9C-BC37-CCE0-0B6A0CA311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BCB2F07E-FFBF-7B14-ACAA-E78495AA38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B35073C6-371C-A437-7219-DFA069EFC4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0" name="말풍선: 타원형 29">
              <a:extLst>
                <a:ext uri="{FF2B5EF4-FFF2-40B4-BE49-F238E27FC236}">
                  <a16:creationId xmlns:a16="http://schemas.microsoft.com/office/drawing/2014/main" id="{811E47F0-EBA6-270E-C72A-6B6691F066A9}"/>
                </a:ext>
              </a:extLst>
            </p:cNvPr>
            <p:cNvSpPr/>
            <p:nvPr/>
          </p:nvSpPr>
          <p:spPr>
            <a:xfrm>
              <a:off x="489924" y="1919851"/>
              <a:ext cx="137748" cy="134786"/>
            </a:xfrm>
            <a:prstGeom prst="wedgeEllipseCallout">
              <a:avLst>
                <a:gd name="adj1" fmla="val -41938"/>
                <a:gd name="adj2" fmla="val 57878"/>
              </a:avLst>
            </a:prstGeom>
            <a:solidFill>
              <a:srgbClr val="D6DA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60182E73-63CE-F6E1-A37E-7C82555ABFAF}"/>
                </a:ext>
              </a:extLst>
            </p:cNvPr>
            <p:cNvGrpSpPr/>
            <p:nvPr/>
          </p:nvGrpSpPr>
          <p:grpSpPr>
            <a:xfrm>
              <a:off x="336329" y="632982"/>
              <a:ext cx="429876" cy="429876"/>
              <a:chOff x="349029" y="367806"/>
              <a:chExt cx="429876" cy="429876"/>
            </a:xfrm>
          </p:grpSpPr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5D2480D2-051C-C529-E0B7-050ADDA2FD59}"/>
                  </a:ext>
                </a:extLst>
              </p:cNvPr>
              <p:cNvSpPr/>
              <p:nvPr/>
            </p:nvSpPr>
            <p:spPr>
              <a:xfrm>
                <a:off x="349029" y="367806"/>
                <a:ext cx="429876" cy="429876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86000">
                    <a:srgbClr val="E9F3FC"/>
                  </a:gs>
                  <a:gs pos="86000">
                    <a:srgbClr val="4E5DA7"/>
                  </a:gs>
                </a:gsLst>
                <a:lin ang="5400000" scaled="1"/>
                <a:tileRect/>
              </a:gradFill>
              <a:ln w="1905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700" kern="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CE394974-2B4C-A6C3-EB50-A7144D35AD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3155" y="418581"/>
                <a:ext cx="319746" cy="319746"/>
              </a:xfrm>
              <a:prstGeom prst="rect">
                <a:avLst/>
              </a:prstGeom>
            </p:spPr>
          </p:pic>
        </p:grp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CD1DE9F7-082F-1E6B-71EA-F66D7AB148E7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11430054" y="759916"/>
              <a:ext cx="429876" cy="0"/>
            </a:xfrm>
            <a:prstGeom prst="line">
              <a:avLst/>
            </a:prstGeom>
            <a:ln>
              <a:solidFill>
                <a:srgbClr val="959A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BF49E43C-B637-AF63-8BE4-002E6B2A446F}"/>
              </a:ext>
            </a:extLst>
          </p:cNvPr>
          <p:cNvSpPr txBox="1"/>
          <p:nvPr/>
        </p:nvSpPr>
        <p:spPr>
          <a:xfrm>
            <a:off x="3048761" y="2921361"/>
            <a:ext cx="609447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i="1" kern="0" dirty="0" smtClean="0">
                <a:ln w="9525">
                  <a:noFill/>
                </a:ln>
                <a:solidFill>
                  <a:srgbClr val="959AD2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ko-KR" altLang="en-US" sz="2600" i="1" kern="0" dirty="0" smtClean="0">
                <a:ln w="9525">
                  <a:noFill/>
                </a:ln>
                <a:solidFill>
                  <a:srgbClr val="959AD2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내</a:t>
            </a:r>
            <a:r>
              <a:rPr lang="en-US" altLang="ko-KR" sz="2600" i="1" kern="0" dirty="0" smtClean="0">
                <a:ln w="9525">
                  <a:noFill/>
                </a:ln>
                <a:solidFill>
                  <a:srgbClr val="959AD2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,</a:t>
            </a:r>
            <a:r>
              <a:rPr lang="ko-KR" altLang="en-US" sz="2600" i="1" kern="0" dirty="0" smtClean="0">
                <a:ln w="9525">
                  <a:noFill/>
                </a:ln>
                <a:solidFill>
                  <a:srgbClr val="959AD2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외국인 </a:t>
            </a:r>
            <a:r>
              <a:rPr lang="ko-KR" altLang="en-US" sz="2600" i="1" kern="0" dirty="0" err="1" smtClean="0">
                <a:ln w="9525">
                  <a:noFill/>
                </a:ln>
                <a:solidFill>
                  <a:srgbClr val="959AD2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신한카드</a:t>
            </a:r>
            <a:r>
              <a:rPr lang="ko-KR" altLang="en-US" sz="2600" i="1" kern="0" dirty="0" smtClean="0">
                <a:ln w="9525">
                  <a:noFill/>
                </a:ln>
                <a:solidFill>
                  <a:srgbClr val="959AD2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매출 데이터 분석</a:t>
            </a:r>
            <a:endParaRPr lang="ko-KR" altLang="en-US" sz="2600" dirty="0">
              <a:solidFill>
                <a:prstClr val="white">
                  <a:lumMod val="85000"/>
                </a:prstClr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363560"/>
              </p:ext>
            </p:extLst>
          </p:nvPr>
        </p:nvGraphicFramePr>
        <p:xfrm>
          <a:off x="6478708" y="5272318"/>
          <a:ext cx="1143002" cy="356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2">
                  <a:extLst>
                    <a:ext uri="{9D8B030D-6E8A-4147-A177-3AD203B41FA5}">
                      <a16:colId xmlns:a16="http://schemas.microsoft.com/office/drawing/2014/main" val="166608247"/>
                    </a:ext>
                  </a:extLst>
                </a:gridCol>
              </a:tblGrid>
              <a:tr h="3569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/>
                        <a:t>윤의석</a:t>
                      </a:r>
                      <a:endParaRPr lang="ko-KR" altLang="en-US" sz="1600" b="0" dirty="0"/>
                    </a:p>
                  </a:txBody>
                  <a:tcPr>
                    <a:solidFill>
                      <a:srgbClr val="A4A8D8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256131"/>
                  </a:ext>
                </a:extLst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862980"/>
              </p:ext>
            </p:extLst>
          </p:nvPr>
        </p:nvGraphicFramePr>
        <p:xfrm>
          <a:off x="5253509" y="5270152"/>
          <a:ext cx="1143002" cy="356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2">
                  <a:extLst>
                    <a:ext uri="{9D8B030D-6E8A-4147-A177-3AD203B41FA5}">
                      <a16:colId xmlns:a16="http://schemas.microsoft.com/office/drawing/2014/main" val="166608247"/>
                    </a:ext>
                  </a:extLst>
                </a:gridCol>
              </a:tblGrid>
              <a:tr h="3569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/>
                        <a:t>민솔기</a:t>
                      </a:r>
                      <a:r>
                        <a:rPr lang="ko-KR" altLang="en-US" sz="1600" b="0" dirty="0" smtClean="0"/>
                        <a:t> </a:t>
                      </a:r>
                      <a:endParaRPr lang="ko-KR" altLang="en-US" sz="1600" b="0" dirty="0"/>
                    </a:p>
                  </a:txBody>
                  <a:tcPr>
                    <a:solidFill>
                      <a:srgbClr val="A4A8D8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256131"/>
                  </a:ext>
                </a:extLst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933534"/>
              </p:ext>
            </p:extLst>
          </p:nvPr>
        </p:nvGraphicFramePr>
        <p:xfrm>
          <a:off x="7703907" y="5269121"/>
          <a:ext cx="1143002" cy="356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2">
                  <a:extLst>
                    <a:ext uri="{9D8B030D-6E8A-4147-A177-3AD203B41FA5}">
                      <a16:colId xmlns:a16="http://schemas.microsoft.com/office/drawing/2014/main" val="166608247"/>
                    </a:ext>
                  </a:extLst>
                </a:gridCol>
              </a:tblGrid>
              <a:tr h="3569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/>
                        <a:t>임찬우</a:t>
                      </a:r>
                      <a:endParaRPr lang="ko-KR" altLang="en-US" sz="1600" b="0" dirty="0"/>
                    </a:p>
                  </a:txBody>
                  <a:tcPr>
                    <a:solidFill>
                      <a:srgbClr val="A4A8D8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256131"/>
                  </a:ext>
                </a:extLst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463290"/>
              </p:ext>
            </p:extLst>
          </p:nvPr>
        </p:nvGraphicFramePr>
        <p:xfrm>
          <a:off x="8935480" y="5274658"/>
          <a:ext cx="1143002" cy="356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2">
                  <a:extLst>
                    <a:ext uri="{9D8B030D-6E8A-4147-A177-3AD203B41FA5}">
                      <a16:colId xmlns:a16="http://schemas.microsoft.com/office/drawing/2014/main" val="166608247"/>
                    </a:ext>
                  </a:extLst>
                </a:gridCol>
              </a:tblGrid>
              <a:tr h="3569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김하늘 </a:t>
                      </a:r>
                      <a:endParaRPr lang="ko-KR" altLang="en-US" sz="1600" b="0" dirty="0"/>
                    </a:p>
                  </a:txBody>
                  <a:tcPr>
                    <a:solidFill>
                      <a:srgbClr val="A4A8D8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256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011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A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>
            <a:extLst>
              <a:ext uri="{FF2B5EF4-FFF2-40B4-BE49-F238E27FC236}">
                <a16:creationId xmlns:a16="http://schemas.microsoft.com/office/drawing/2014/main" id="{51F6ECF0-365D-6E07-635C-8715E030476A}"/>
              </a:ext>
            </a:extLst>
          </p:cNvPr>
          <p:cNvGrpSpPr/>
          <p:nvPr/>
        </p:nvGrpSpPr>
        <p:grpSpPr>
          <a:xfrm>
            <a:off x="233933" y="114300"/>
            <a:ext cx="11724131" cy="6556248"/>
            <a:chOff x="233933" y="114300"/>
            <a:chExt cx="11724131" cy="655624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EA6425E-CF1C-A4E9-0CDD-1F8959CFD41B}"/>
                </a:ext>
              </a:extLst>
            </p:cNvPr>
            <p:cNvSpPr/>
            <p:nvPr/>
          </p:nvSpPr>
          <p:spPr>
            <a:xfrm>
              <a:off x="541781" y="114300"/>
              <a:ext cx="11108437" cy="624535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4375332-C29F-B867-5834-96CC94C59C20}"/>
                </a:ext>
              </a:extLst>
            </p:cNvPr>
            <p:cNvSpPr/>
            <p:nvPr/>
          </p:nvSpPr>
          <p:spPr>
            <a:xfrm>
              <a:off x="404621" y="233172"/>
              <a:ext cx="11382757" cy="624535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347C26E-D926-DD2B-BDE7-8AC042ED9DEC}"/>
                </a:ext>
              </a:extLst>
            </p:cNvPr>
            <p:cNvSpPr/>
            <p:nvPr/>
          </p:nvSpPr>
          <p:spPr>
            <a:xfrm>
              <a:off x="233933" y="379476"/>
              <a:ext cx="11724131" cy="6291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0" dist="38100" dir="5400000" algn="t" rotWithShape="0">
                <a:srgbClr val="42469F">
                  <a:alpha val="19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712788">
                <a:lnSpc>
                  <a:spcPct val="200000"/>
                </a:lnSpc>
                <a:defRPr/>
              </a:pPr>
              <a:r>
                <a:rPr lang="en-US" altLang="ko-KR" sz="2000" i="1" kern="0" dirty="0">
                  <a:ln w="9525">
                    <a:noFill/>
                  </a:ln>
                  <a:solidFill>
                    <a:srgbClr val="959AD2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 </a:t>
              </a:r>
              <a:r>
                <a:rPr lang="en-US" altLang="ko-KR" sz="600" kern="0" dirty="0">
                  <a:solidFill>
                    <a:prstClr val="white">
                      <a:lumMod val="85000"/>
                    </a:prstClr>
                  </a:solidFill>
                </a:rPr>
                <a:t>Enjoy your stylish business and campus life with BIZCAM</a:t>
              </a:r>
              <a:endParaRPr lang="ko-KR" altLang="en-US" sz="1400" dirty="0">
                <a:solidFill>
                  <a:prstClr val="white">
                    <a:lumMod val="85000"/>
                  </a:prstClr>
                </a:solidFill>
              </a:endParaRPr>
            </a:p>
            <a:p>
              <a:pPr algn="ctr">
                <a:lnSpc>
                  <a:spcPct val="200000"/>
                </a:lnSpc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2C421A8-552A-CCDE-D69A-85B61AC901FA}"/>
                </a:ext>
              </a:extLst>
            </p:cNvPr>
            <p:cNvSpPr/>
            <p:nvPr/>
          </p:nvSpPr>
          <p:spPr>
            <a:xfrm>
              <a:off x="233933" y="379476"/>
              <a:ext cx="589027" cy="6291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38100" dir="5400000" algn="t" rotWithShape="0">
                <a:srgbClr val="42469F">
                  <a:alpha val="1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B2EE6886-2D55-0DAB-A618-0B1B8202B7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239" y="3047850"/>
              <a:ext cx="117118" cy="154560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D6DAE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23">
              <a:extLst>
                <a:ext uri="{FF2B5EF4-FFF2-40B4-BE49-F238E27FC236}">
                  <a16:creationId xmlns:a16="http://schemas.microsoft.com/office/drawing/2014/main" id="{4822188D-6BDF-EEEB-49E8-030B1F839B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98" y="2473963"/>
              <a:ext cx="176601" cy="154561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D6DAE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하트 9">
              <a:extLst>
                <a:ext uri="{FF2B5EF4-FFF2-40B4-BE49-F238E27FC236}">
                  <a16:creationId xmlns:a16="http://schemas.microsoft.com/office/drawing/2014/main" id="{6A1A21B5-E7EE-1F85-7AD8-2BB6528DA795}"/>
                </a:ext>
              </a:extLst>
            </p:cNvPr>
            <p:cNvSpPr/>
            <p:nvPr/>
          </p:nvSpPr>
          <p:spPr>
            <a:xfrm>
              <a:off x="481591" y="1346111"/>
              <a:ext cx="154414" cy="154414"/>
            </a:xfrm>
            <a:prstGeom prst="heart">
              <a:avLst/>
            </a:prstGeom>
            <a:solidFill>
              <a:srgbClr val="FF919C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1" name="Group 16">
              <a:extLst>
                <a:ext uri="{FF2B5EF4-FFF2-40B4-BE49-F238E27FC236}">
                  <a16:creationId xmlns:a16="http://schemas.microsoft.com/office/drawing/2014/main" id="{5AF28519-DECD-7867-C6C7-BF852222808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74664" y="3621736"/>
              <a:ext cx="168268" cy="193407"/>
              <a:chOff x="1039" y="1681"/>
              <a:chExt cx="1071" cy="1231"/>
            </a:xfrm>
            <a:solidFill>
              <a:srgbClr val="D6DAE5"/>
            </a:solidFill>
          </p:grpSpPr>
          <p:sp>
            <p:nvSpPr>
              <p:cNvPr id="12" name="Freeform 17">
                <a:extLst>
                  <a:ext uri="{FF2B5EF4-FFF2-40B4-BE49-F238E27FC236}">
                    <a16:creationId xmlns:a16="http://schemas.microsoft.com/office/drawing/2014/main" id="{E512BF1A-C409-3A42-B014-F8256C9280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Freeform 18">
                <a:extLst>
                  <a:ext uri="{FF2B5EF4-FFF2-40B4-BE49-F238E27FC236}">
                    <a16:creationId xmlns:a16="http://schemas.microsoft.com/office/drawing/2014/main" id="{A4DF71CC-9564-CD4C-10E8-2B67F03164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Freeform 19">
                <a:extLst>
                  <a:ext uri="{FF2B5EF4-FFF2-40B4-BE49-F238E27FC236}">
                    <a16:creationId xmlns:a16="http://schemas.microsoft.com/office/drawing/2014/main" id="{33EB0F38-2428-8D82-1FDF-9AFF8D7C84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Freeform 20">
                <a:extLst>
                  <a:ext uri="{FF2B5EF4-FFF2-40B4-BE49-F238E27FC236}">
                    <a16:creationId xmlns:a16="http://schemas.microsoft.com/office/drawing/2014/main" id="{5483F188-9A1E-BEC7-8C26-1793B91D8A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6" name="자유형 32">
              <a:extLst>
                <a:ext uri="{FF2B5EF4-FFF2-40B4-BE49-F238E27FC236}">
                  <a16:creationId xmlns:a16="http://schemas.microsoft.com/office/drawing/2014/main" id="{1180ABA1-0B68-0922-8593-08110EA39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420" y="5392471"/>
              <a:ext cx="140756" cy="140756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rgbClr val="D6DAE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7" name="Group 36">
              <a:extLst>
                <a:ext uri="{FF2B5EF4-FFF2-40B4-BE49-F238E27FC236}">
                  <a16:creationId xmlns:a16="http://schemas.microsoft.com/office/drawing/2014/main" id="{778BE269-B4E7-6762-EF01-59C65ECDEE3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21224" y="4234469"/>
              <a:ext cx="75149" cy="194135"/>
              <a:chOff x="2375" y="2182"/>
              <a:chExt cx="144" cy="372"/>
            </a:xfrm>
            <a:solidFill>
              <a:srgbClr val="D6DAE5"/>
            </a:solidFill>
          </p:grpSpPr>
          <p:sp>
            <p:nvSpPr>
              <p:cNvPr id="18" name="Freeform 37">
                <a:extLst>
                  <a:ext uri="{FF2B5EF4-FFF2-40B4-BE49-F238E27FC236}">
                    <a16:creationId xmlns:a16="http://schemas.microsoft.com/office/drawing/2014/main" id="{3B251A92-7921-723C-D3FA-C8E8E54C9E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Rectangle 38">
                <a:extLst>
                  <a:ext uri="{FF2B5EF4-FFF2-40B4-BE49-F238E27FC236}">
                    <a16:creationId xmlns:a16="http://schemas.microsoft.com/office/drawing/2014/main" id="{8EFDCD18-A7BD-1AD3-3052-A687A32C8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Rectangle 39">
                <a:extLst>
                  <a:ext uri="{FF2B5EF4-FFF2-40B4-BE49-F238E27FC236}">
                    <a16:creationId xmlns:a16="http://schemas.microsoft.com/office/drawing/2014/main" id="{9C7A30D5-153A-9F5A-1D2D-3DAB404F2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Rectangle 40">
                <a:extLst>
                  <a:ext uri="{FF2B5EF4-FFF2-40B4-BE49-F238E27FC236}">
                    <a16:creationId xmlns:a16="http://schemas.microsoft.com/office/drawing/2014/main" id="{DC532061-E2DE-2DF2-0AFC-0E647B9D8F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41">
                <a:extLst>
                  <a:ext uri="{FF2B5EF4-FFF2-40B4-BE49-F238E27FC236}">
                    <a16:creationId xmlns:a16="http://schemas.microsoft.com/office/drawing/2014/main" id="{5379A563-952C-1A49-D64D-1CE5539BA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F729AD0F-89A2-F46F-756E-38B69EABB037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488183" y="4847930"/>
              <a:ext cx="141230" cy="125215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D6DAE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F07B7BB-E2DB-9EDD-C4F8-ACCEE86006D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70498" y="5952553"/>
              <a:ext cx="176601" cy="162098"/>
              <a:chOff x="2577" y="1104"/>
              <a:chExt cx="414" cy="380"/>
            </a:xfrm>
            <a:solidFill>
              <a:srgbClr val="D6DAE5"/>
            </a:solidFill>
          </p:grpSpPr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BD623357-A1AD-F200-89E5-711292AB93B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64C26ABD-B1B5-CECD-04E8-3EC4B46C39E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2E1DA3D7-AA9C-BC37-CCE0-0B6A0CA311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BCB2F07E-FFBF-7B14-ACAA-E78495AA38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B35073C6-371C-A437-7219-DFA069EFC4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0" name="말풍선: 타원형 29">
              <a:extLst>
                <a:ext uri="{FF2B5EF4-FFF2-40B4-BE49-F238E27FC236}">
                  <a16:creationId xmlns:a16="http://schemas.microsoft.com/office/drawing/2014/main" id="{811E47F0-EBA6-270E-C72A-6B6691F066A9}"/>
                </a:ext>
              </a:extLst>
            </p:cNvPr>
            <p:cNvSpPr/>
            <p:nvPr/>
          </p:nvSpPr>
          <p:spPr>
            <a:xfrm>
              <a:off x="489924" y="1919851"/>
              <a:ext cx="137748" cy="134786"/>
            </a:xfrm>
            <a:prstGeom prst="wedgeEllipseCallout">
              <a:avLst>
                <a:gd name="adj1" fmla="val -41938"/>
                <a:gd name="adj2" fmla="val 57878"/>
              </a:avLst>
            </a:prstGeom>
            <a:solidFill>
              <a:srgbClr val="D6DA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60182E73-63CE-F6E1-A37E-7C82555ABFAF}"/>
                </a:ext>
              </a:extLst>
            </p:cNvPr>
            <p:cNvGrpSpPr/>
            <p:nvPr/>
          </p:nvGrpSpPr>
          <p:grpSpPr>
            <a:xfrm>
              <a:off x="336329" y="632982"/>
              <a:ext cx="429876" cy="429876"/>
              <a:chOff x="349029" y="367806"/>
              <a:chExt cx="429876" cy="429876"/>
            </a:xfrm>
          </p:grpSpPr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5D2480D2-051C-C529-E0B7-050ADDA2FD59}"/>
                  </a:ext>
                </a:extLst>
              </p:cNvPr>
              <p:cNvSpPr/>
              <p:nvPr/>
            </p:nvSpPr>
            <p:spPr>
              <a:xfrm>
                <a:off x="349029" y="367806"/>
                <a:ext cx="429876" cy="429876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86000">
                    <a:srgbClr val="E9F3FC"/>
                  </a:gs>
                  <a:gs pos="86000">
                    <a:srgbClr val="4E5DA7"/>
                  </a:gs>
                </a:gsLst>
                <a:lin ang="5400000" scaled="1"/>
                <a:tileRect/>
              </a:gradFill>
              <a:ln w="1905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700" kern="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CE394974-2B4C-A6C3-EB50-A7144D35AD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3155" y="418581"/>
                <a:ext cx="319746" cy="319746"/>
              </a:xfrm>
              <a:prstGeom prst="rect">
                <a:avLst/>
              </a:prstGeom>
            </p:spPr>
          </p:pic>
        </p:grp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CD1DE9F7-082F-1E6B-71EA-F66D7AB148E7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11430054" y="759916"/>
              <a:ext cx="429876" cy="0"/>
            </a:xfrm>
            <a:prstGeom prst="line">
              <a:avLst/>
            </a:prstGeom>
            <a:ln>
              <a:solidFill>
                <a:srgbClr val="959A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5199016-8175-8A41-7C03-DD8459859755}"/>
              </a:ext>
            </a:extLst>
          </p:cNvPr>
          <p:cNvSpPr/>
          <p:nvPr/>
        </p:nvSpPr>
        <p:spPr>
          <a:xfrm>
            <a:off x="1730033" y="1630789"/>
            <a:ext cx="3600000" cy="393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defRPr/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49.7%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352F44E-5E42-9680-CFDB-F213C5741199}"/>
              </a:ext>
            </a:extLst>
          </p:cNvPr>
          <p:cNvSpPr/>
          <p:nvPr/>
        </p:nvSpPr>
        <p:spPr>
          <a:xfrm>
            <a:off x="1730033" y="1630789"/>
            <a:ext cx="1790700" cy="393700"/>
          </a:xfrm>
          <a:prstGeom prst="rect">
            <a:avLst/>
          </a:prstGeom>
          <a:solidFill>
            <a:srgbClr val="FF9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000" b="1" smtClean="0">
                <a:solidFill>
                  <a:prstClr val="white"/>
                </a:solidFill>
              </a:rPr>
              <a:t>ONTENT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E0484BA-BCEB-F462-D0D3-5F6312579EB7}"/>
              </a:ext>
            </a:extLst>
          </p:cNvPr>
          <p:cNvSpPr/>
          <p:nvPr/>
        </p:nvSpPr>
        <p:spPr>
          <a:xfrm>
            <a:off x="1730033" y="2168516"/>
            <a:ext cx="3600000" cy="393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defRPr/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58.9%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EF970DB-B87E-96D0-6C97-3374223A8097}"/>
              </a:ext>
            </a:extLst>
          </p:cNvPr>
          <p:cNvSpPr/>
          <p:nvPr/>
        </p:nvSpPr>
        <p:spPr>
          <a:xfrm>
            <a:off x="1730033" y="2168516"/>
            <a:ext cx="2120900" cy="393700"/>
          </a:xfrm>
          <a:prstGeom prst="rect">
            <a:avLst/>
          </a:prstGeom>
          <a:solidFill>
            <a:srgbClr val="FF9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000" b="1" dirty="0">
                <a:solidFill>
                  <a:prstClr val="white"/>
                </a:solidFill>
              </a:rPr>
              <a:t>CONTENT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C732C98-1D43-897A-6F60-C41EB50B9940}"/>
              </a:ext>
            </a:extLst>
          </p:cNvPr>
          <p:cNvSpPr/>
          <p:nvPr/>
        </p:nvSpPr>
        <p:spPr>
          <a:xfrm>
            <a:off x="1653833" y="2800972"/>
            <a:ext cx="3237857" cy="827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DF1979C-09FA-40C2-6C04-2195261CD45B}"/>
              </a:ext>
            </a:extLst>
          </p:cNvPr>
          <p:cNvCxnSpPr/>
          <p:nvPr/>
        </p:nvCxnSpPr>
        <p:spPr>
          <a:xfrm>
            <a:off x="2660973" y="2946311"/>
            <a:ext cx="2669060" cy="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C01732BA-F2B2-B203-9A97-1C68D15F8F87}"/>
              </a:ext>
            </a:extLst>
          </p:cNvPr>
          <p:cNvGraphicFramePr>
            <a:graphicFrameLocks noGrp="1"/>
          </p:cNvGraphicFramePr>
          <p:nvPr/>
        </p:nvGraphicFramePr>
        <p:xfrm>
          <a:off x="1552916" y="4327672"/>
          <a:ext cx="9835394" cy="1542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2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43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61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43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CONTENTS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CONTENTS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CONTENTS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CONTENTS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PowerPoint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○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9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X</a:t>
                      </a:r>
                      <a:endParaRPr lang="ko-KR" altLang="en-US" sz="105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9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PowerPoint is a computer program created by Microsoft Office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PowerPoint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△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○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9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PowerPoint is a computer program created by Microsoft Office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9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4" name="직사각형 43">
            <a:extLst>
              <a:ext uri="{FF2B5EF4-FFF2-40B4-BE49-F238E27FC236}">
                <a16:creationId xmlns:a16="http://schemas.microsoft.com/office/drawing/2014/main" id="{9D5F3115-11C6-9488-D4AC-9E0840336FBD}"/>
              </a:ext>
            </a:extLst>
          </p:cNvPr>
          <p:cNvSpPr/>
          <p:nvPr/>
        </p:nvSpPr>
        <p:spPr>
          <a:xfrm>
            <a:off x="6880569" y="1630789"/>
            <a:ext cx="3600000" cy="393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defRPr/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49.7%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327D8AB-C4C8-D9D2-281F-B7AD68ABF054}"/>
              </a:ext>
            </a:extLst>
          </p:cNvPr>
          <p:cNvSpPr/>
          <p:nvPr/>
        </p:nvSpPr>
        <p:spPr>
          <a:xfrm>
            <a:off x="6880569" y="1630789"/>
            <a:ext cx="1790700" cy="393700"/>
          </a:xfrm>
          <a:prstGeom prst="rect">
            <a:avLst/>
          </a:prstGeom>
          <a:solidFill>
            <a:srgbClr val="FF9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000" b="1" dirty="0">
                <a:solidFill>
                  <a:prstClr val="white"/>
                </a:solidFill>
              </a:rPr>
              <a:t>CONTENT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E641E66-848F-082B-6B02-627A8671A4BF}"/>
              </a:ext>
            </a:extLst>
          </p:cNvPr>
          <p:cNvSpPr/>
          <p:nvPr/>
        </p:nvSpPr>
        <p:spPr>
          <a:xfrm>
            <a:off x="6880569" y="2168516"/>
            <a:ext cx="3600000" cy="393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defRPr/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58.9%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643CD7C-C03A-014F-08CE-70C77202825D}"/>
              </a:ext>
            </a:extLst>
          </p:cNvPr>
          <p:cNvSpPr/>
          <p:nvPr/>
        </p:nvSpPr>
        <p:spPr>
          <a:xfrm>
            <a:off x="6880569" y="2168516"/>
            <a:ext cx="2120900" cy="393700"/>
          </a:xfrm>
          <a:prstGeom prst="rect">
            <a:avLst/>
          </a:prstGeom>
          <a:solidFill>
            <a:srgbClr val="FF9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000" b="1" dirty="0">
                <a:solidFill>
                  <a:prstClr val="white"/>
                </a:solidFill>
              </a:rPr>
              <a:t>CONTENT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BFB998D-598D-2751-193A-BC3A380521BA}"/>
              </a:ext>
            </a:extLst>
          </p:cNvPr>
          <p:cNvSpPr/>
          <p:nvPr/>
        </p:nvSpPr>
        <p:spPr>
          <a:xfrm>
            <a:off x="6804369" y="2800972"/>
            <a:ext cx="3237857" cy="827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70DC77F-281B-A415-1E9C-B840884630F9}"/>
              </a:ext>
            </a:extLst>
          </p:cNvPr>
          <p:cNvCxnSpPr/>
          <p:nvPr/>
        </p:nvCxnSpPr>
        <p:spPr>
          <a:xfrm>
            <a:off x="7811509" y="2946311"/>
            <a:ext cx="2669060" cy="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43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A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>
            <a:extLst>
              <a:ext uri="{FF2B5EF4-FFF2-40B4-BE49-F238E27FC236}">
                <a16:creationId xmlns:a16="http://schemas.microsoft.com/office/drawing/2014/main" id="{51F6ECF0-365D-6E07-635C-8715E030476A}"/>
              </a:ext>
            </a:extLst>
          </p:cNvPr>
          <p:cNvGrpSpPr/>
          <p:nvPr/>
        </p:nvGrpSpPr>
        <p:grpSpPr>
          <a:xfrm>
            <a:off x="233933" y="114300"/>
            <a:ext cx="11724131" cy="6556248"/>
            <a:chOff x="233933" y="114300"/>
            <a:chExt cx="11724131" cy="655624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EA6425E-CF1C-A4E9-0CDD-1F8959CFD41B}"/>
                </a:ext>
              </a:extLst>
            </p:cNvPr>
            <p:cNvSpPr/>
            <p:nvPr/>
          </p:nvSpPr>
          <p:spPr>
            <a:xfrm>
              <a:off x="541781" y="114300"/>
              <a:ext cx="11108437" cy="624535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4375332-C29F-B867-5834-96CC94C59C20}"/>
                </a:ext>
              </a:extLst>
            </p:cNvPr>
            <p:cNvSpPr/>
            <p:nvPr/>
          </p:nvSpPr>
          <p:spPr>
            <a:xfrm>
              <a:off x="404621" y="233172"/>
              <a:ext cx="11382757" cy="624535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347C26E-D926-DD2B-BDE7-8AC042ED9DEC}"/>
                </a:ext>
              </a:extLst>
            </p:cNvPr>
            <p:cNvSpPr/>
            <p:nvPr/>
          </p:nvSpPr>
          <p:spPr>
            <a:xfrm>
              <a:off x="233933" y="379476"/>
              <a:ext cx="11724131" cy="6291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0" dist="38100" dir="5400000" algn="t" rotWithShape="0">
                <a:srgbClr val="42469F">
                  <a:alpha val="19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712788">
                <a:lnSpc>
                  <a:spcPct val="200000"/>
                </a:lnSpc>
                <a:defRPr/>
              </a:pPr>
              <a:r>
                <a:rPr lang="en-US" altLang="ko-KR" sz="2000" i="1" kern="0" dirty="0">
                  <a:ln w="9525">
                    <a:noFill/>
                  </a:ln>
                  <a:solidFill>
                    <a:srgbClr val="959AD2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 </a:t>
              </a:r>
              <a:r>
                <a:rPr lang="en-US" altLang="ko-KR" sz="600" kern="0" dirty="0">
                  <a:solidFill>
                    <a:prstClr val="white">
                      <a:lumMod val="85000"/>
                    </a:prstClr>
                  </a:solidFill>
                </a:rPr>
                <a:t>Enjoy your stylish business and campus life with BIZCAM</a:t>
              </a:r>
              <a:endParaRPr lang="ko-KR" altLang="en-US" sz="1400" dirty="0">
                <a:solidFill>
                  <a:prstClr val="white">
                    <a:lumMod val="85000"/>
                  </a:prstClr>
                </a:solidFill>
              </a:endParaRPr>
            </a:p>
            <a:p>
              <a:pPr algn="ctr">
                <a:lnSpc>
                  <a:spcPct val="200000"/>
                </a:lnSpc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2C421A8-552A-CCDE-D69A-85B61AC901FA}"/>
                </a:ext>
              </a:extLst>
            </p:cNvPr>
            <p:cNvSpPr/>
            <p:nvPr/>
          </p:nvSpPr>
          <p:spPr>
            <a:xfrm>
              <a:off x="233933" y="379476"/>
              <a:ext cx="589027" cy="6291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38100" dir="5400000" algn="t" rotWithShape="0">
                <a:srgbClr val="42469F">
                  <a:alpha val="1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B2EE6886-2D55-0DAB-A618-0B1B8202B7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239" y="3047850"/>
              <a:ext cx="117118" cy="154560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D6DAE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23">
              <a:extLst>
                <a:ext uri="{FF2B5EF4-FFF2-40B4-BE49-F238E27FC236}">
                  <a16:creationId xmlns:a16="http://schemas.microsoft.com/office/drawing/2014/main" id="{4822188D-6BDF-EEEB-49E8-030B1F839B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98" y="2473963"/>
              <a:ext cx="176601" cy="154561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D6DAE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하트 9">
              <a:extLst>
                <a:ext uri="{FF2B5EF4-FFF2-40B4-BE49-F238E27FC236}">
                  <a16:creationId xmlns:a16="http://schemas.microsoft.com/office/drawing/2014/main" id="{6A1A21B5-E7EE-1F85-7AD8-2BB6528DA795}"/>
                </a:ext>
              </a:extLst>
            </p:cNvPr>
            <p:cNvSpPr/>
            <p:nvPr/>
          </p:nvSpPr>
          <p:spPr>
            <a:xfrm>
              <a:off x="481591" y="1346111"/>
              <a:ext cx="154414" cy="154414"/>
            </a:xfrm>
            <a:prstGeom prst="heart">
              <a:avLst/>
            </a:prstGeom>
            <a:solidFill>
              <a:srgbClr val="FF919C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1" name="Group 16">
              <a:extLst>
                <a:ext uri="{FF2B5EF4-FFF2-40B4-BE49-F238E27FC236}">
                  <a16:creationId xmlns:a16="http://schemas.microsoft.com/office/drawing/2014/main" id="{5AF28519-DECD-7867-C6C7-BF852222808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74664" y="3621736"/>
              <a:ext cx="168268" cy="193407"/>
              <a:chOff x="1039" y="1681"/>
              <a:chExt cx="1071" cy="1231"/>
            </a:xfrm>
            <a:solidFill>
              <a:srgbClr val="D6DAE5"/>
            </a:solidFill>
          </p:grpSpPr>
          <p:sp>
            <p:nvSpPr>
              <p:cNvPr id="12" name="Freeform 17">
                <a:extLst>
                  <a:ext uri="{FF2B5EF4-FFF2-40B4-BE49-F238E27FC236}">
                    <a16:creationId xmlns:a16="http://schemas.microsoft.com/office/drawing/2014/main" id="{E512BF1A-C409-3A42-B014-F8256C9280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Freeform 18">
                <a:extLst>
                  <a:ext uri="{FF2B5EF4-FFF2-40B4-BE49-F238E27FC236}">
                    <a16:creationId xmlns:a16="http://schemas.microsoft.com/office/drawing/2014/main" id="{A4DF71CC-9564-CD4C-10E8-2B67F03164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Freeform 19">
                <a:extLst>
                  <a:ext uri="{FF2B5EF4-FFF2-40B4-BE49-F238E27FC236}">
                    <a16:creationId xmlns:a16="http://schemas.microsoft.com/office/drawing/2014/main" id="{33EB0F38-2428-8D82-1FDF-9AFF8D7C84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Freeform 20">
                <a:extLst>
                  <a:ext uri="{FF2B5EF4-FFF2-40B4-BE49-F238E27FC236}">
                    <a16:creationId xmlns:a16="http://schemas.microsoft.com/office/drawing/2014/main" id="{5483F188-9A1E-BEC7-8C26-1793B91D8A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6" name="자유형 32">
              <a:extLst>
                <a:ext uri="{FF2B5EF4-FFF2-40B4-BE49-F238E27FC236}">
                  <a16:creationId xmlns:a16="http://schemas.microsoft.com/office/drawing/2014/main" id="{1180ABA1-0B68-0922-8593-08110EA39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420" y="5392471"/>
              <a:ext cx="140756" cy="140756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rgbClr val="D6DAE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7" name="Group 36">
              <a:extLst>
                <a:ext uri="{FF2B5EF4-FFF2-40B4-BE49-F238E27FC236}">
                  <a16:creationId xmlns:a16="http://schemas.microsoft.com/office/drawing/2014/main" id="{778BE269-B4E7-6762-EF01-59C65ECDEE3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21224" y="4234469"/>
              <a:ext cx="75149" cy="194135"/>
              <a:chOff x="2375" y="2182"/>
              <a:chExt cx="144" cy="372"/>
            </a:xfrm>
            <a:solidFill>
              <a:srgbClr val="D6DAE5"/>
            </a:solidFill>
          </p:grpSpPr>
          <p:sp>
            <p:nvSpPr>
              <p:cNvPr id="18" name="Freeform 37">
                <a:extLst>
                  <a:ext uri="{FF2B5EF4-FFF2-40B4-BE49-F238E27FC236}">
                    <a16:creationId xmlns:a16="http://schemas.microsoft.com/office/drawing/2014/main" id="{3B251A92-7921-723C-D3FA-C8E8E54C9E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Rectangle 38">
                <a:extLst>
                  <a:ext uri="{FF2B5EF4-FFF2-40B4-BE49-F238E27FC236}">
                    <a16:creationId xmlns:a16="http://schemas.microsoft.com/office/drawing/2014/main" id="{8EFDCD18-A7BD-1AD3-3052-A687A32C8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Rectangle 39">
                <a:extLst>
                  <a:ext uri="{FF2B5EF4-FFF2-40B4-BE49-F238E27FC236}">
                    <a16:creationId xmlns:a16="http://schemas.microsoft.com/office/drawing/2014/main" id="{9C7A30D5-153A-9F5A-1D2D-3DAB404F2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Rectangle 40">
                <a:extLst>
                  <a:ext uri="{FF2B5EF4-FFF2-40B4-BE49-F238E27FC236}">
                    <a16:creationId xmlns:a16="http://schemas.microsoft.com/office/drawing/2014/main" id="{DC532061-E2DE-2DF2-0AFC-0E647B9D8F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41">
                <a:extLst>
                  <a:ext uri="{FF2B5EF4-FFF2-40B4-BE49-F238E27FC236}">
                    <a16:creationId xmlns:a16="http://schemas.microsoft.com/office/drawing/2014/main" id="{5379A563-952C-1A49-D64D-1CE5539BA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F729AD0F-89A2-F46F-756E-38B69EABB037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488183" y="4847930"/>
              <a:ext cx="141230" cy="125215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D6DAE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F07B7BB-E2DB-9EDD-C4F8-ACCEE86006D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70498" y="5952553"/>
              <a:ext cx="176601" cy="162098"/>
              <a:chOff x="2577" y="1104"/>
              <a:chExt cx="414" cy="380"/>
            </a:xfrm>
            <a:solidFill>
              <a:srgbClr val="D6DAE5"/>
            </a:solidFill>
          </p:grpSpPr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BD623357-A1AD-F200-89E5-711292AB93B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64C26ABD-B1B5-CECD-04E8-3EC4B46C39E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2E1DA3D7-AA9C-BC37-CCE0-0B6A0CA311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BCB2F07E-FFBF-7B14-ACAA-E78495AA38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B35073C6-371C-A437-7219-DFA069EFC4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0" name="말풍선: 타원형 29">
              <a:extLst>
                <a:ext uri="{FF2B5EF4-FFF2-40B4-BE49-F238E27FC236}">
                  <a16:creationId xmlns:a16="http://schemas.microsoft.com/office/drawing/2014/main" id="{811E47F0-EBA6-270E-C72A-6B6691F066A9}"/>
                </a:ext>
              </a:extLst>
            </p:cNvPr>
            <p:cNvSpPr/>
            <p:nvPr/>
          </p:nvSpPr>
          <p:spPr>
            <a:xfrm>
              <a:off x="489924" y="1919851"/>
              <a:ext cx="137748" cy="134786"/>
            </a:xfrm>
            <a:prstGeom prst="wedgeEllipseCallout">
              <a:avLst>
                <a:gd name="adj1" fmla="val -41938"/>
                <a:gd name="adj2" fmla="val 57878"/>
              </a:avLst>
            </a:prstGeom>
            <a:solidFill>
              <a:srgbClr val="D6DA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60182E73-63CE-F6E1-A37E-7C82555ABFAF}"/>
                </a:ext>
              </a:extLst>
            </p:cNvPr>
            <p:cNvGrpSpPr/>
            <p:nvPr/>
          </p:nvGrpSpPr>
          <p:grpSpPr>
            <a:xfrm>
              <a:off x="336329" y="632982"/>
              <a:ext cx="429876" cy="429876"/>
              <a:chOff x="349029" y="367806"/>
              <a:chExt cx="429876" cy="429876"/>
            </a:xfrm>
          </p:grpSpPr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5D2480D2-051C-C529-E0B7-050ADDA2FD59}"/>
                  </a:ext>
                </a:extLst>
              </p:cNvPr>
              <p:cNvSpPr/>
              <p:nvPr/>
            </p:nvSpPr>
            <p:spPr>
              <a:xfrm>
                <a:off x="349029" y="367806"/>
                <a:ext cx="429876" cy="429876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86000">
                    <a:srgbClr val="E9F3FC"/>
                  </a:gs>
                  <a:gs pos="86000">
                    <a:srgbClr val="4E5DA7"/>
                  </a:gs>
                </a:gsLst>
                <a:lin ang="5400000" scaled="1"/>
                <a:tileRect/>
              </a:gradFill>
              <a:ln w="1905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700" kern="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CE394974-2B4C-A6C3-EB50-A7144D35AD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3155" y="418581"/>
                <a:ext cx="319746" cy="319746"/>
              </a:xfrm>
              <a:prstGeom prst="rect">
                <a:avLst/>
              </a:prstGeom>
            </p:spPr>
          </p:pic>
        </p:grp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CD1DE9F7-082F-1E6B-71EA-F66D7AB148E7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11430054" y="759916"/>
              <a:ext cx="429876" cy="0"/>
            </a:xfrm>
            <a:prstGeom prst="line">
              <a:avLst/>
            </a:prstGeom>
            <a:ln>
              <a:solidFill>
                <a:srgbClr val="959A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양쪽 모서리가 둥근 사각형 27">
            <a:extLst>
              <a:ext uri="{FF2B5EF4-FFF2-40B4-BE49-F238E27FC236}">
                <a16:creationId xmlns:a16="http://schemas.microsoft.com/office/drawing/2014/main" id="{416DE2DB-5CDF-1DC0-AF23-AD9769115CB4}"/>
              </a:ext>
            </a:extLst>
          </p:cNvPr>
          <p:cNvSpPr/>
          <p:nvPr/>
        </p:nvSpPr>
        <p:spPr>
          <a:xfrm>
            <a:off x="3797847" y="1698248"/>
            <a:ext cx="892270" cy="2747388"/>
          </a:xfrm>
          <a:prstGeom prst="round2SameRect">
            <a:avLst>
              <a:gd name="adj1" fmla="val 5758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13D73A6-E6C3-2B87-F0D0-6616B79F6469}"/>
              </a:ext>
            </a:extLst>
          </p:cNvPr>
          <p:cNvSpPr/>
          <p:nvPr/>
        </p:nvSpPr>
        <p:spPr>
          <a:xfrm>
            <a:off x="3797847" y="3381152"/>
            <a:ext cx="907780" cy="1062105"/>
          </a:xfrm>
          <a:prstGeom prst="rect">
            <a:avLst/>
          </a:prstGeom>
          <a:solidFill>
            <a:srgbClr val="959AD2"/>
          </a:solidFill>
          <a:ln w="19050"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50" name="모서리가 둥근 사각형 설명선 29">
            <a:extLst>
              <a:ext uri="{FF2B5EF4-FFF2-40B4-BE49-F238E27FC236}">
                <a16:creationId xmlns:a16="http://schemas.microsoft.com/office/drawing/2014/main" id="{4BBA259C-DF8D-4260-D6ED-B0756B679F79}"/>
              </a:ext>
            </a:extLst>
          </p:cNvPr>
          <p:cNvSpPr/>
          <p:nvPr/>
        </p:nvSpPr>
        <p:spPr>
          <a:xfrm>
            <a:off x="4934065" y="3151989"/>
            <a:ext cx="505759" cy="242893"/>
          </a:xfrm>
          <a:prstGeom prst="wedgeRoundRectCallout">
            <a:avLst>
              <a:gd name="adj1" fmla="val -68244"/>
              <a:gd name="adj2" fmla="val 52868"/>
              <a:gd name="adj3" fmla="val 16667"/>
            </a:avLst>
          </a:prstGeom>
          <a:solidFill>
            <a:srgbClr val="42469F"/>
          </a:solidFill>
          <a:ln w="19050"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prstClr val="white"/>
                </a:solidFill>
              </a:rPr>
              <a:t>40%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6EB617A9-7B9B-A407-A566-B4ED9BFACA92}"/>
              </a:ext>
            </a:extLst>
          </p:cNvPr>
          <p:cNvCxnSpPr/>
          <p:nvPr/>
        </p:nvCxnSpPr>
        <p:spPr>
          <a:xfrm rot="16200000" flipV="1">
            <a:off x="4215110" y="1450507"/>
            <a:ext cx="0" cy="1638277"/>
          </a:xfrm>
          <a:prstGeom prst="line">
            <a:avLst/>
          </a:prstGeom>
          <a:ln w="19050">
            <a:solidFill>
              <a:srgbClr val="42469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345F8CA-6693-3360-7CE5-B15347E25F45}"/>
              </a:ext>
            </a:extLst>
          </p:cNvPr>
          <p:cNvSpPr/>
          <p:nvPr/>
        </p:nvSpPr>
        <p:spPr>
          <a:xfrm>
            <a:off x="2312121" y="2103782"/>
            <a:ext cx="995786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2022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년 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8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월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5B6DF99-AA6E-85F5-4554-8FFDFF534370}"/>
              </a:ext>
            </a:extLst>
          </p:cNvPr>
          <p:cNvSpPr/>
          <p:nvPr/>
        </p:nvSpPr>
        <p:spPr>
          <a:xfrm>
            <a:off x="5141902" y="2103782"/>
            <a:ext cx="498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80%</a:t>
            </a:r>
          </a:p>
        </p:txBody>
      </p:sp>
      <p:sp>
        <p:nvSpPr>
          <p:cNvPr id="54" name="양쪽 모서리가 둥근 사각형 33">
            <a:extLst>
              <a:ext uri="{FF2B5EF4-FFF2-40B4-BE49-F238E27FC236}">
                <a16:creationId xmlns:a16="http://schemas.microsoft.com/office/drawing/2014/main" id="{903D7021-1259-5B33-154E-D27554F99110}"/>
              </a:ext>
            </a:extLst>
          </p:cNvPr>
          <p:cNvSpPr/>
          <p:nvPr/>
        </p:nvSpPr>
        <p:spPr>
          <a:xfrm>
            <a:off x="7811431" y="1698248"/>
            <a:ext cx="892270" cy="2747388"/>
          </a:xfrm>
          <a:prstGeom prst="round2SameRect">
            <a:avLst>
              <a:gd name="adj1" fmla="val 5758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F031A28-4902-106C-9021-6F820D7249A8}"/>
              </a:ext>
            </a:extLst>
          </p:cNvPr>
          <p:cNvSpPr/>
          <p:nvPr/>
        </p:nvSpPr>
        <p:spPr>
          <a:xfrm>
            <a:off x="7826941" y="2767958"/>
            <a:ext cx="892270" cy="1675300"/>
          </a:xfrm>
          <a:prstGeom prst="rect">
            <a:avLst/>
          </a:prstGeom>
          <a:solidFill>
            <a:srgbClr val="FF919C"/>
          </a:solidFill>
          <a:ln w="19050"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600">
              <a:solidFill>
                <a:srgbClr val="FF97A2"/>
              </a:solidFill>
            </a:endParaRPr>
          </a:p>
        </p:txBody>
      </p:sp>
      <p:sp>
        <p:nvSpPr>
          <p:cNvPr id="56" name="모서리가 둥근 사각형 설명선 35">
            <a:extLst>
              <a:ext uri="{FF2B5EF4-FFF2-40B4-BE49-F238E27FC236}">
                <a16:creationId xmlns:a16="http://schemas.microsoft.com/office/drawing/2014/main" id="{868CF645-EBE6-67AB-1C06-8801E97AFDA7}"/>
              </a:ext>
            </a:extLst>
          </p:cNvPr>
          <p:cNvSpPr/>
          <p:nvPr/>
        </p:nvSpPr>
        <p:spPr>
          <a:xfrm>
            <a:off x="8947649" y="2589251"/>
            <a:ext cx="509993" cy="242893"/>
          </a:xfrm>
          <a:prstGeom prst="wedgeRoundRectCallout">
            <a:avLst>
              <a:gd name="adj1" fmla="val -68244"/>
              <a:gd name="adj2" fmla="val 52868"/>
              <a:gd name="adj3" fmla="val 16667"/>
            </a:avLst>
          </a:prstGeom>
          <a:solidFill>
            <a:srgbClr val="FF919C"/>
          </a:solidFill>
          <a:ln w="19050"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60%</a:t>
            </a:r>
            <a:endParaRPr lang="ko-KR" altLang="en-US" sz="1050" b="1" dirty="0">
              <a:solidFill>
                <a:prstClr val="white"/>
              </a:solidFill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FCE0AAB0-B95F-BA80-5FB3-8CAA43FABB36}"/>
              </a:ext>
            </a:extLst>
          </p:cNvPr>
          <p:cNvCxnSpPr/>
          <p:nvPr/>
        </p:nvCxnSpPr>
        <p:spPr>
          <a:xfrm rot="16200000" flipV="1">
            <a:off x="8228694" y="2629216"/>
            <a:ext cx="0" cy="1638277"/>
          </a:xfrm>
          <a:prstGeom prst="line">
            <a:avLst/>
          </a:prstGeom>
          <a:ln w="19050">
            <a:solidFill>
              <a:srgbClr val="FFCCC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5404DC6-68A2-5496-91DB-519BB773B830}"/>
              </a:ext>
            </a:extLst>
          </p:cNvPr>
          <p:cNvSpPr/>
          <p:nvPr/>
        </p:nvSpPr>
        <p:spPr>
          <a:xfrm>
            <a:off x="6325704" y="3282491"/>
            <a:ext cx="995786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2023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년 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8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월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F55F1DA-77AA-0532-6EC2-B7284CF7FAFA}"/>
              </a:ext>
            </a:extLst>
          </p:cNvPr>
          <p:cNvSpPr/>
          <p:nvPr/>
        </p:nvSpPr>
        <p:spPr>
          <a:xfrm>
            <a:off x="9155486" y="3282491"/>
            <a:ext cx="498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40%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347CD584-B2EE-ED95-1203-9D7D9F015E72}"/>
              </a:ext>
            </a:extLst>
          </p:cNvPr>
          <p:cNvSpPr/>
          <p:nvPr/>
        </p:nvSpPr>
        <p:spPr>
          <a:xfrm>
            <a:off x="3092466" y="4634781"/>
            <a:ext cx="2283582" cy="1127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ADE3F6F-E70D-7E7E-5BDD-49C208D5C03E}"/>
              </a:ext>
            </a:extLst>
          </p:cNvPr>
          <p:cNvSpPr/>
          <p:nvPr/>
        </p:nvSpPr>
        <p:spPr>
          <a:xfrm>
            <a:off x="7174060" y="4634781"/>
            <a:ext cx="2283582" cy="1127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E0F2DC45-C4B7-9E45-70B7-E691C61ED36B}"/>
              </a:ext>
            </a:extLst>
          </p:cNvPr>
          <p:cNvCxnSpPr/>
          <p:nvPr/>
        </p:nvCxnSpPr>
        <p:spPr>
          <a:xfrm rot="16200000" flipV="1">
            <a:off x="6391403" y="852925"/>
            <a:ext cx="0" cy="7185423"/>
          </a:xfrm>
          <a:prstGeom prst="line">
            <a:avLst/>
          </a:prstGeom>
          <a:ln w="190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6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A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>
            <a:extLst>
              <a:ext uri="{FF2B5EF4-FFF2-40B4-BE49-F238E27FC236}">
                <a16:creationId xmlns:a16="http://schemas.microsoft.com/office/drawing/2014/main" id="{51F6ECF0-365D-6E07-635C-8715E030476A}"/>
              </a:ext>
            </a:extLst>
          </p:cNvPr>
          <p:cNvGrpSpPr/>
          <p:nvPr/>
        </p:nvGrpSpPr>
        <p:grpSpPr>
          <a:xfrm>
            <a:off x="233933" y="114300"/>
            <a:ext cx="11724131" cy="6556248"/>
            <a:chOff x="233933" y="114300"/>
            <a:chExt cx="11724131" cy="655624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EA6425E-CF1C-A4E9-0CDD-1F8959CFD41B}"/>
                </a:ext>
              </a:extLst>
            </p:cNvPr>
            <p:cNvSpPr/>
            <p:nvPr/>
          </p:nvSpPr>
          <p:spPr>
            <a:xfrm>
              <a:off x="541781" y="114300"/>
              <a:ext cx="11108437" cy="624535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4375332-C29F-B867-5834-96CC94C59C20}"/>
                </a:ext>
              </a:extLst>
            </p:cNvPr>
            <p:cNvSpPr/>
            <p:nvPr/>
          </p:nvSpPr>
          <p:spPr>
            <a:xfrm>
              <a:off x="404621" y="233172"/>
              <a:ext cx="11382757" cy="624535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347C26E-D926-DD2B-BDE7-8AC042ED9DEC}"/>
                </a:ext>
              </a:extLst>
            </p:cNvPr>
            <p:cNvSpPr/>
            <p:nvPr/>
          </p:nvSpPr>
          <p:spPr>
            <a:xfrm>
              <a:off x="233933" y="379476"/>
              <a:ext cx="11724131" cy="6291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0" dist="38100" dir="5400000" algn="t" rotWithShape="0">
                <a:srgbClr val="42469F">
                  <a:alpha val="19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712788">
                <a:lnSpc>
                  <a:spcPct val="200000"/>
                </a:lnSpc>
                <a:defRPr/>
              </a:pPr>
              <a:r>
                <a:rPr lang="en-US" altLang="ko-KR" sz="2000" i="1" kern="0" dirty="0">
                  <a:ln w="9525">
                    <a:noFill/>
                  </a:ln>
                  <a:solidFill>
                    <a:srgbClr val="959AD2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 </a:t>
              </a:r>
              <a:r>
                <a:rPr lang="en-US" altLang="ko-KR" sz="600" kern="0" dirty="0">
                  <a:solidFill>
                    <a:prstClr val="white">
                      <a:lumMod val="85000"/>
                    </a:prstClr>
                  </a:solidFill>
                </a:rPr>
                <a:t>Enjoy your stylish business and campus life with BIZCAM</a:t>
              </a:r>
              <a:endParaRPr lang="ko-KR" altLang="en-US" sz="1400" dirty="0">
                <a:solidFill>
                  <a:prstClr val="white">
                    <a:lumMod val="85000"/>
                  </a:prstClr>
                </a:solidFill>
              </a:endParaRPr>
            </a:p>
            <a:p>
              <a:pPr algn="ctr">
                <a:lnSpc>
                  <a:spcPct val="200000"/>
                </a:lnSpc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2C421A8-552A-CCDE-D69A-85B61AC901FA}"/>
                </a:ext>
              </a:extLst>
            </p:cNvPr>
            <p:cNvSpPr/>
            <p:nvPr/>
          </p:nvSpPr>
          <p:spPr>
            <a:xfrm>
              <a:off x="233933" y="379476"/>
              <a:ext cx="589027" cy="6291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38100" dir="5400000" algn="t" rotWithShape="0">
                <a:srgbClr val="42469F">
                  <a:alpha val="1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B2EE6886-2D55-0DAB-A618-0B1B8202B7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239" y="3047850"/>
              <a:ext cx="117118" cy="154560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D6DAE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23">
              <a:extLst>
                <a:ext uri="{FF2B5EF4-FFF2-40B4-BE49-F238E27FC236}">
                  <a16:creationId xmlns:a16="http://schemas.microsoft.com/office/drawing/2014/main" id="{4822188D-6BDF-EEEB-49E8-030B1F839B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98" y="2473963"/>
              <a:ext cx="176601" cy="154561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D6DAE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하트 9">
              <a:extLst>
                <a:ext uri="{FF2B5EF4-FFF2-40B4-BE49-F238E27FC236}">
                  <a16:creationId xmlns:a16="http://schemas.microsoft.com/office/drawing/2014/main" id="{6A1A21B5-E7EE-1F85-7AD8-2BB6528DA795}"/>
                </a:ext>
              </a:extLst>
            </p:cNvPr>
            <p:cNvSpPr/>
            <p:nvPr/>
          </p:nvSpPr>
          <p:spPr>
            <a:xfrm>
              <a:off x="481591" y="1346111"/>
              <a:ext cx="154414" cy="154414"/>
            </a:xfrm>
            <a:prstGeom prst="heart">
              <a:avLst/>
            </a:prstGeom>
            <a:solidFill>
              <a:srgbClr val="FF919C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1" name="Group 16">
              <a:extLst>
                <a:ext uri="{FF2B5EF4-FFF2-40B4-BE49-F238E27FC236}">
                  <a16:creationId xmlns:a16="http://schemas.microsoft.com/office/drawing/2014/main" id="{5AF28519-DECD-7867-C6C7-BF852222808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74664" y="3621736"/>
              <a:ext cx="168268" cy="193407"/>
              <a:chOff x="1039" y="1681"/>
              <a:chExt cx="1071" cy="1231"/>
            </a:xfrm>
            <a:solidFill>
              <a:srgbClr val="D6DAE5"/>
            </a:solidFill>
          </p:grpSpPr>
          <p:sp>
            <p:nvSpPr>
              <p:cNvPr id="12" name="Freeform 17">
                <a:extLst>
                  <a:ext uri="{FF2B5EF4-FFF2-40B4-BE49-F238E27FC236}">
                    <a16:creationId xmlns:a16="http://schemas.microsoft.com/office/drawing/2014/main" id="{E512BF1A-C409-3A42-B014-F8256C9280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Freeform 18">
                <a:extLst>
                  <a:ext uri="{FF2B5EF4-FFF2-40B4-BE49-F238E27FC236}">
                    <a16:creationId xmlns:a16="http://schemas.microsoft.com/office/drawing/2014/main" id="{A4DF71CC-9564-CD4C-10E8-2B67F03164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Freeform 19">
                <a:extLst>
                  <a:ext uri="{FF2B5EF4-FFF2-40B4-BE49-F238E27FC236}">
                    <a16:creationId xmlns:a16="http://schemas.microsoft.com/office/drawing/2014/main" id="{33EB0F38-2428-8D82-1FDF-9AFF8D7C84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Freeform 20">
                <a:extLst>
                  <a:ext uri="{FF2B5EF4-FFF2-40B4-BE49-F238E27FC236}">
                    <a16:creationId xmlns:a16="http://schemas.microsoft.com/office/drawing/2014/main" id="{5483F188-9A1E-BEC7-8C26-1793B91D8A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6" name="자유형 32">
              <a:extLst>
                <a:ext uri="{FF2B5EF4-FFF2-40B4-BE49-F238E27FC236}">
                  <a16:creationId xmlns:a16="http://schemas.microsoft.com/office/drawing/2014/main" id="{1180ABA1-0B68-0922-8593-08110EA39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420" y="5392471"/>
              <a:ext cx="140756" cy="140756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rgbClr val="D6DAE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7" name="Group 36">
              <a:extLst>
                <a:ext uri="{FF2B5EF4-FFF2-40B4-BE49-F238E27FC236}">
                  <a16:creationId xmlns:a16="http://schemas.microsoft.com/office/drawing/2014/main" id="{778BE269-B4E7-6762-EF01-59C65ECDEE3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21224" y="4234469"/>
              <a:ext cx="75149" cy="194135"/>
              <a:chOff x="2375" y="2182"/>
              <a:chExt cx="144" cy="372"/>
            </a:xfrm>
            <a:solidFill>
              <a:srgbClr val="D6DAE5"/>
            </a:solidFill>
          </p:grpSpPr>
          <p:sp>
            <p:nvSpPr>
              <p:cNvPr id="18" name="Freeform 37">
                <a:extLst>
                  <a:ext uri="{FF2B5EF4-FFF2-40B4-BE49-F238E27FC236}">
                    <a16:creationId xmlns:a16="http://schemas.microsoft.com/office/drawing/2014/main" id="{3B251A92-7921-723C-D3FA-C8E8E54C9E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Rectangle 38">
                <a:extLst>
                  <a:ext uri="{FF2B5EF4-FFF2-40B4-BE49-F238E27FC236}">
                    <a16:creationId xmlns:a16="http://schemas.microsoft.com/office/drawing/2014/main" id="{8EFDCD18-A7BD-1AD3-3052-A687A32C8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Rectangle 39">
                <a:extLst>
                  <a:ext uri="{FF2B5EF4-FFF2-40B4-BE49-F238E27FC236}">
                    <a16:creationId xmlns:a16="http://schemas.microsoft.com/office/drawing/2014/main" id="{9C7A30D5-153A-9F5A-1D2D-3DAB404F2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Rectangle 40">
                <a:extLst>
                  <a:ext uri="{FF2B5EF4-FFF2-40B4-BE49-F238E27FC236}">
                    <a16:creationId xmlns:a16="http://schemas.microsoft.com/office/drawing/2014/main" id="{DC532061-E2DE-2DF2-0AFC-0E647B9D8F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41">
                <a:extLst>
                  <a:ext uri="{FF2B5EF4-FFF2-40B4-BE49-F238E27FC236}">
                    <a16:creationId xmlns:a16="http://schemas.microsoft.com/office/drawing/2014/main" id="{5379A563-952C-1A49-D64D-1CE5539BA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F729AD0F-89A2-F46F-756E-38B69EABB037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488183" y="4847930"/>
              <a:ext cx="141230" cy="125215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D6DAE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F07B7BB-E2DB-9EDD-C4F8-ACCEE86006D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70498" y="5952553"/>
              <a:ext cx="176601" cy="162098"/>
              <a:chOff x="2577" y="1104"/>
              <a:chExt cx="414" cy="380"/>
            </a:xfrm>
            <a:solidFill>
              <a:srgbClr val="D6DAE5"/>
            </a:solidFill>
          </p:grpSpPr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BD623357-A1AD-F200-89E5-711292AB93B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64C26ABD-B1B5-CECD-04E8-3EC4B46C39E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2E1DA3D7-AA9C-BC37-CCE0-0B6A0CA311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BCB2F07E-FFBF-7B14-ACAA-E78495AA38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B35073C6-371C-A437-7219-DFA069EFC4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0" name="말풍선: 타원형 29">
              <a:extLst>
                <a:ext uri="{FF2B5EF4-FFF2-40B4-BE49-F238E27FC236}">
                  <a16:creationId xmlns:a16="http://schemas.microsoft.com/office/drawing/2014/main" id="{811E47F0-EBA6-270E-C72A-6B6691F066A9}"/>
                </a:ext>
              </a:extLst>
            </p:cNvPr>
            <p:cNvSpPr/>
            <p:nvPr/>
          </p:nvSpPr>
          <p:spPr>
            <a:xfrm>
              <a:off x="489924" y="1919851"/>
              <a:ext cx="137748" cy="134786"/>
            </a:xfrm>
            <a:prstGeom prst="wedgeEllipseCallout">
              <a:avLst>
                <a:gd name="adj1" fmla="val -41938"/>
                <a:gd name="adj2" fmla="val 57878"/>
              </a:avLst>
            </a:prstGeom>
            <a:solidFill>
              <a:srgbClr val="D6DA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60182E73-63CE-F6E1-A37E-7C82555ABFAF}"/>
                </a:ext>
              </a:extLst>
            </p:cNvPr>
            <p:cNvGrpSpPr/>
            <p:nvPr/>
          </p:nvGrpSpPr>
          <p:grpSpPr>
            <a:xfrm>
              <a:off x="336329" y="632982"/>
              <a:ext cx="429876" cy="429876"/>
              <a:chOff x="349029" y="367806"/>
              <a:chExt cx="429876" cy="429876"/>
            </a:xfrm>
          </p:grpSpPr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5D2480D2-051C-C529-E0B7-050ADDA2FD59}"/>
                  </a:ext>
                </a:extLst>
              </p:cNvPr>
              <p:cNvSpPr/>
              <p:nvPr/>
            </p:nvSpPr>
            <p:spPr>
              <a:xfrm>
                <a:off x="349029" y="367806"/>
                <a:ext cx="429876" cy="429876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86000">
                    <a:srgbClr val="E9F3FC"/>
                  </a:gs>
                  <a:gs pos="86000">
                    <a:srgbClr val="4E5DA7"/>
                  </a:gs>
                </a:gsLst>
                <a:lin ang="5400000" scaled="1"/>
                <a:tileRect/>
              </a:gradFill>
              <a:ln w="1905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700" kern="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CE394974-2B4C-A6C3-EB50-A7144D35AD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3155" y="418581"/>
                <a:ext cx="319746" cy="319746"/>
              </a:xfrm>
              <a:prstGeom prst="rect">
                <a:avLst/>
              </a:prstGeom>
            </p:spPr>
          </p:pic>
        </p:grp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CD1DE9F7-082F-1E6B-71EA-F66D7AB148E7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11430054" y="759916"/>
              <a:ext cx="429876" cy="0"/>
            </a:xfrm>
            <a:prstGeom prst="line">
              <a:avLst/>
            </a:prstGeom>
            <a:ln>
              <a:solidFill>
                <a:srgbClr val="959A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타원 4">
            <a:extLst>
              <a:ext uri="{FF2B5EF4-FFF2-40B4-BE49-F238E27FC236}">
                <a16:creationId xmlns:a16="http://schemas.microsoft.com/office/drawing/2014/main" id="{8214C38E-8BAE-38F5-D713-48C435F805F5}"/>
              </a:ext>
            </a:extLst>
          </p:cNvPr>
          <p:cNvSpPr/>
          <p:nvPr/>
        </p:nvSpPr>
        <p:spPr>
          <a:xfrm>
            <a:off x="2773461" y="1979467"/>
            <a:ext cx="2044282" cy="204428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88900" dir="2700000" algn="tl" rotWithShape="0">
              <a:srgbClr val="42469F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CONTENTS A</a:t>
            </a:r>
          </a:p>
          <a:p>
            <a:pPr algn="ctr">
              <a:defRPr/>
            </a:pP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25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5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37" name="원호 36">
            <a:extLst>
              <a:ext uri="{FF2B5EF4-FFF2-40B4-BE49-F238E27FC236}">
                <a16:creationId xmlns:a16="http://schemas.microsoft.com/office/drawing/2014/main" id="{7F7CDB79-DB99-240F-1756-301E0EC8DE72}"/>
              </a:ext>
            </a:extLst>
          </p:cNvPr>
          <p:cNvSpPr/>
          <p:nvPr/>
        </p:nvSpPr>
        <p:spPr>
          <a:xfrm>
            <a:off x="2568636" y="1774642"/>
            <a:ext cx="2453932" cy="2453932"/>
          </a:xfrm>
          <a:prstGeom prst="arc">
            <a:avLst>
              <a:gd name="adj1" fmla="val 5384123"/>
              <a:gd name="adj2" fmla="val 16148387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dash"/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8" name="원호 37">
            <a:extLst>
              <a:ext uri="{FF2B5EF4-FFF2-40B4-BE49-F238E27FC236}">
                <a16:creationId xmlns:a16="http://schemas.microsoft.com/office/drawing/2014/main" id="{42D07C2D-BEC2-9BB4-A899-FE7793CCF842}"/>
              </a:ext>
            </a:extLst>
          </p:cNvPr>
          <p:cNvSpPr/>
          <p:nvPr/>
        </p:nvSpPr>
        <p:spPr>
          <a:xfrm>
            <a:off x="2568636" y="1774642"/>
            <a:ext cx="2453932" cy="2453932"/>
          </a:xfrm>
          <a:prstGeom prst="arc">
            <a:avLst>
              <a:gd name="adj1" fmla="val 21587805"/>
              <a:gd name="adj2" fmla="val 5385223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olid"/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9" name="원호 38">
            <a:extLst>
              <a:ext uri="{FF2B5EF4-FFF2-40B4-BE49-F238E27FC236}">
                <a16:creationId xmlns:a16="http://schemas.microsoft.com/office/drawing/2014/main" id="{ECA29D95-424E-5689-98A4-ABB10CE944A5}"/>
              </a:ext>
            </a:extLst>
          </p:cNvPr>
          <p:cNvSpPr/>
          <p:nvPr/>
        </p:nvSpPr>
        <p:spPr>
          <a:xfrm>
            <a:off x="5022568" y="1774642"/>
            <a:ext cx="2453932" cy="2453932"/>
          </a:xfrm>
          <a:prstGeom prst="arc">
            <a:avLst>
              <a:gd name="adj1" fmla="val 10785125"/>
              <a:gd name="adj2" fmla="val 16222424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olid"/>
            <a:tailEnd type="triangle" w="lg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0522F4A1-E850-B31E-515A-83EFA8FE2826}"/>
              </a:ext>
            </a:extLst>
          </p:cNvPr>
          <p:cNvSpPr/>
          <p:nvPr/>
        </p:nvSpPr>
        <p:spPr>
          <a:xfrm>
            <a:off x="5227393" y="1979467"/>
            <a:ext cx="2044282" cy="204428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88900" dir="2700000" algn="tl" rotWithShape="0">
              <a:srgbClr val="42469F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CONTENTS A</a:t>
            </a:r>
          </a:p>
          <a:p>
            <a:pPr algn="ctr">
              <a:defRPr/>
            </a:pP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75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5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41" name="원호 40">
            <a:extLst>
              <a:ext uri="{FF2B5EF4-FFF2-40B4-BE49-F238E27FC236}">
                <a16:creationId xmlns:a16="http://schemas.microsoft.com/office/drawing/2014/main" id="{62D15D34-F0BB-0020-8DB8-DAE228396D0C}"/>
              </a:ext>
            </a:extLst>
          </p:cNvPr>
          <p:cNvSpPr/>
          <p:nvPr/>
        </p:nvSpPr>
        <p:spPr>
          <a:xfrm>
            <a:off x="5022568" y="1774642"/>
            <a:ext cx="2453932" cy="2453932"/>
          </a:xfrm>
          <a:prstGeom prst="arc">
            <a:avLst>
              <a:gd name="adj1" fmla="val 5384123"/>
              <a:gd name="adj2" fmla="val 8713473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dash"/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42" name="원호 41">
            <a:extLst>
              <a:ext uri="{FF2B5EF4-FFF2-40B4-BE49-F238E27FC236}">
                <a16:creationId xmlns:a16="http://schemas.microsoft.com/office/drawing/2014/main" id="{BBD773A5-57AA-F9D2-A0B7-09DA1092E148}"/>
              </a:ext>
            </a:extLst>
          </p:cNvPr>
          <p:cNvSpPr/>
          <p:nvPr/>
        </p:nvSpPr>
        <p:spPr>
          <a:xfrm>
            <a:off x="5022568" y="1774642"/>
            <a:ext cx="2453932" cy="2453932"/>
          </a:xfrm>
          <a:prstGeom prst="arc">
            <a:avLst>
              <a:gd name="adj1" fmla="val 21587805"/>
              <a:gd name="adj2" fmla="val 5385223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olid"/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43" name="원호 42">
            <a:extLst>
              <a:ext uri="{FF2B5EF4-FFF2-40B4-BE49-F238E27FC236}">
                <a16:creationId xmlns:a16="http://schemas.microsoft.com/office/drawing/2014/main" id="{37F82EAD-A6B4-37E7-A941-DB18566B8612}"/>
              </a:ext>
            </a:extLst>
          </p:cNvPr>
          <p:cNvSpPr/>
          <p:nvPr/>
        </p:nvSpPr>
        <p:spPr>
          <a:xfrm>
            <a:off x="7476500" y="1774642"/>
            <a:ext cx="2453932" cy="2453932"/>
          </a:xfrm>
          <a:prstGeom prst="arc">
            <a:avLst>
              <a:gd name="adj1" fmla="val 10785125"/>
              <a:gd name="adj2" fmla="val 16222424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olid"/>
            <a:tailEnd type="triangle" w="lg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B31B7785-B318-BA68-A775-F54488E05265}"/>
              </a:ext>
            </a:extLst>
          </p:cNvPr>
          <p:cNvSpPr/>
          <p:nvPr/>
        </p:nvSpPr>
        <p:spPr>
          <a:xfrm>
            <a:off x="7681325" y="1979467"/>
            <a:ext cx="2044282" cy="204428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88900" dir="2700000" algn="tl" rotWithShape="0">
              <a:srgbClr val="42469F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CONTENTS A</a:t>
            </a:r>
          </a:p>
          <a:p>
            <a:pPr algn="ctr">
              <a:defRPr/>
            </a:pP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37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5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45" name="원호 44">
            <a:extLst>
              <a:ext uri="{FF2B5EF4-FFF2-40B4-BE49-F238E27FC236}">
                <a16:creationId xmlns:a16="http://schemas.microsoft.com/office/drawing/2014/main" id="{A85352E6-831A-BF32-6616-2C26C08680BF}"/>
              </a:ext>
            </a:extLst>
          </p:cNvPr>
          <p:cNvSpPr/>
          <p:nvPr/>
        </p:nvSpPr>
        <p:spPr>
          <a:xfrm>
            <a:off x="7476500" y="1774642"/>
            <a:ext cx="2453932" cy="2453932"/>
          </a:xfrm>
          <a:prstGeom prst="arc">
            <a:avLst>
              <a:gd name="adj1" fmla="val 16284385"/>
              <a:gd name="adj2" fmla="val 5385223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dash"/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6F408CA-5776-2BC1-5EAD-85B247232437}"/>
              </a:ext>
            </a:extLst>
          </p:cNvPr>
          <p:cNvGrpSpPr/>
          <p:nvPr/>
        </p:nvGrpSpPr>
        <p:grpSpPr>
          <a:xfrm>
            <a:off x="3686065" y="1665104"/>
            <a:ext cx="219075" cy="219075"/>
            <a:chOff x="8105775" y="1819275"/>
            <a:chExt cx="219075" cy="219075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85157B3E-ECFF-47A4-29DA-3F9A3B5685E3}"/>
                </a:ext>
              </a:extLst>
            </p:cNvPr>
            <p:cNvSpPr/>
            <p:nvPr/>
          </p:nvSpPr>
          <p:spPr>
            <a:xfrm>
              <a:off x="8105775" y="1819275"/>
              <a:ext cx="219075" cy="21907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4BF75A69-C11E-2143-876F-3B18D28A06D0}"/>
                </a:ext>
              </a:extLst>
            </p:cNvPr>
            <p:cNvSpPr/>
            <p:nvPr/>
          </p:nvSpPr>
          <p:spPr>
            <a:xfrm>
              <a:off x="8161312" y="1874812"/>
              <a:ext cx="108000" cy="108000"/>
            </a:xfrm>
            <a:prstGeom prst="ellipse">
              <a:avLst/>
            </a:prstGeom>
            <a:solidFill>
              <a:srgbClr val="FF919C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C272FD28-3122-E831-CE4E-D1540F61E0C9}"/>
              </a:ext>
            </a:extLst>
          </p:cNvPr>
          <p:cNvGrpSpPr/>
          <p:nvPr/>
        </p:nvGrpSpPr>
        <p:grpSpPr>
          <a:xfrm>
            <a:off x="5155955" y="3636779"/>
            <a:ext cx="219075" cy="219075"/>
            <a:chOff x="8105775" y="1819275"/>
            <a:chExt cx="219075" cy="219075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3F4D1A30-30AA-A902-C562-87A76413E28E}"/>
                </a:ext>
              </a:extLst>
            </p:cNvPr>
            <p:cNvSpPr/>
            <p:nvPr/>
          </p:nvSpPr>
          <p:spPr>
            <a:xfrm>
              <a:off x="8105775" y="1819275"/>
              <a:ext cx="219075" cy="21907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F9D8686C-0BC4-E5A5-A2F6-1847F4C8E68B}"/>
                </a:ext>
              </a:extLst>
            </p:cNvPr>
            <p:cNvSpPr/>
            <p:nvPr/>
          </p:nvSpPr>
          <p:spPr>
            <a:xfrm>
              <a:off x="8161312" y="1874812"/>
              <a:ext cx="108000" cy="108000"/>
            </a:xfrm>
            <a:prstGeom prst="ellipse">
              <a:avLst/>
            </a:prstGeom>
            <a:solidFill>
              <a:srgbClr val="42469F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3F1E3C58-148F-75DE-FD4F-3FE0EDCE5E5B}"/>
              </a:ext>
            </a:extLst>
          </p:cNvPr>
          <p:cNvGrpSpPr/>
          <p:nvPr/>
        </p:nvGrpSpPr>
        <p:grpSpPr>
          <a:xfrm>
            <a:off x="8593928" y="4119036"/>
            <a:ext cx="219075" cy="219075"/>
            <a:chOff x="8105775" y="1819275"/>
            <a:chExt cx="219075" cy="21907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1C89216C-4B99-CBAF-3011-A4128645A1F8}"/>
                </a:ext>
              </a:extLst>
            </p:cNvPr>
            <p:cNvSpPr/>
            <p:nvPr/>
          </p:nvSpPr>
          <p:spPr>
            <a:xfrm>
              <a:off x="8105775" y="1819275"/>
              <a:ext cx="219075" cy="21907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EE27F333-B029-9173-1884-5EEBD6D40BF4}"/>
                </a:ext>
              </a:extLst>
            </p:cNvPr>
            <p:cNvSpPr/>
            <p:nvPr/>
          </p:nvSpPr>
          <p:spPr>
            <a:xfrm>
              <a:off x="8161312" y="1874812"/>
              <a:ext cx="108000" cy="108000"/>
            </a:xfrm>
            <a:prstGeom prst="ellipse">
              <a:avLst/>
            </a:prstGeom>
            <a:solidFill>
              <a:srgbClr val="42469F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77E348B-CD41-812E-2E95-B55305D5E90C}"/>
              </a:ext>
            </a:extLst>
          </p:cNvPr>
          <p:cNvSpPr/>
          <p:nvPr/>
        </p:nvSpPr>
        <p:spPr>
          <a:xfrm>
            <a:off x="1441629" y="4437771"/>
            <a:ext cx="2442970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 algn="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A27AA01-50A2-4233-8BC2-D2AD78A71342}"/>
              </a:ext>
            </a:extLst>
          </p:cNvPr>
          <p:cNvSpPr/>
          <p:nvPr/>
        </p:nvSpPr>
        <p:spPr>
          <a:xfrm>
            <a:off x="5036615" y="4433399"/>
            <a:ext cx="2442970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CC54977-F954-45BA-98F4-C0373F8CC4A3}"/>
              </a:ext>
            </a:extLst>
          </p:cNvPr>
          <p:cNvSpPr/>
          <p:nvPr/>
        </p:nvSpPr>
        <p:spPr>
          <a:xfrm>
            <a:off x="8504122" y="4433399"/>
            <a:ext cx="2442970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1" name="원호 70">
            <a:extLst>
              <a:ext uri="{FF2B5EF4-FFF2-40B4-BE49-F238E27FC236}">
                <a16:creationId xmlns:a16="http://schemas.microsoft.com/office/drawing/2014/main" id="{E4678AF5-DC77-F4C6-F8AC-55CC092752FE}"/>
              </a:ext>
            </a:extLst>
          </p:cNvPr>
          <p:cNvSpPr/>
          <p:nvPr/>
        </p:nvSpPr>
        <p:spPr>
          <a:xfrm>
            <a:off x="2886170" y="2087369"/>
            <a:ext cx="1828477" cy="1828477"/>
          </a:xfrm>
          <a:prstGeom prst="arc">
            <a:avLst/>
          </a:prstGeom>
          <a:noFill/>
          <a:ln w="25400">
            <a:solidFill>
              <a:srgbClr val="FF919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5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72" name="원호 71">
            <a:extLst>
              <a:ext uri="{FF2B5EF4-FFF2-40B4-BE49-F238E27FC236}">
                <a16:creationId xmlns:a16="http://schemas.microsoft.com/office/drawing/2014/main" id="{1791FC8B-5E55-D24A-852C-C20CDA3693E3}"/>
              </a:ext>
            </a:extLst>
          </p:cNvPr>
          <p:cNvSpPr/>
          <p:nvPr/>
        </p:nvSpPr>
        <p:spPr>
          <a:xfrm>
            <a:off x="5335295" y="2087369"/>
            <a:ext cx="1828477" cy="1828477"/>
          </a:xfrm>
          <a:prstGeom prst="arc">
            <a:avLst>
              <a:gd name="adj1" fmla="val 16200000"/>
              <a:gd name="adj2" fmla="val 10718179"/>
            </a:avLst>
          </a:prstGeom>
          <a:noFill/>
          <a:ln w="25400">
            <a:solidFill>
              <a:srgbClr val="42469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5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73" name="원호 72">
            <a:extLst>
              <a:ext uri="{FF2B5EF4-FFF2-40B4-BE49-F238E27FC236}">
                <a16:creationId xmlns:a16="http://schemas.microsoft.com/office/drawing/2014/main" id="{A1343593-C1BF-EC7D-44C9-B4C93DAA9547}"/>
              </a:ext>
            </a:extLst>
          </p:cNvPr>
          <p:cNvSpPr/>
          <p:nvPr/>
        </p:nvSpPr>
        <p:spPr>
          <a:xfrm>
            <a:off x="7789227" y="2098535"/>
            <a:ext cx="1828477" cy="1828477"/>
          </a:xfrm>
          <a:prstGeom prst="arc">
            <a:avLst>
              <a:gd name="adj1" fmla="val 16200000"/>
              <a:gd name="adj2" fmla="val 2832053"/>
            </a:avLst>
          </a:prstGeom>
          <a:noFill/>
          <a:ln w="25400">
            <a:solidFill>
              <a:srgbClr val="42469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5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3389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A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>
            <a:extLst>
              <a:ext uri="{FF2B5EF4-FFF2-40B4-BE49-F238E27FC236}">
                <a16:creationId xmlns:a16="http://schemas.microsoft.com/office/drawing/2014/main" id="{51F6ECF0-365D-6E07-635C-8715E030476A}"/>
              </a:ext>
            </a:extLst>
          </p:cNvPr>
          <p:cNvGrpSpPr/>
          <p:nvPr/>
        </p:nvGrpSpPr>
        <p:grpSpPr>
          <a:xfrm>
            <a:off x="233933" y="114300"/>
            <a:ext cx="11724131" cy="6556248"/>
            <a:chOff x="233933" y="114300"/>
            <a:chExt cx="11724131" cy="655624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EA6425E-CF1C-A4E9-0CDD-1F8959CFD41B}"/>
                </a:ext>
              </a:extLst>
            </p:cNvPr>
            <p:cNvSpPr/>
            <p:nvPr/>
          </p:nvSpPr>
          <p:spPr>
            <a:xfrm>
              <a:off x="541781" y="114300"/>
              <a:ext cx="11108437" cy="624535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4375332-C29F-B867-5834-96CC94C59C20}"/>
                </a:ext>
              </a:extLst>
            </p:cNvPr>
            <p:cNvSpPr/>
            <p:nvPr/>
          </p:nvSpPr>
          <p:spPr>
            <a:xfrm>
              <a:off x="404621" y="233172"/>
              <a:ext cx="11382757" cy="624535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347C26E-D926-DD2B-BDE7-8AC042ED9DEC}"/>
                </a:ext>
              </a:extLst>
            </p:cNvPr>
            <p:cNvSpPr/>
            <p:nvPr/>
          </p:nvSpPr>
          <p:spPr>
            <a:xfrm>
              <a:off x="233933" y="379476"/>
              <a:ext cx="11724131" cy="6291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0" dist="38100" dir="5400000" algn="t" rotWithShape="0">
                <a:srgbClr val="42469F">
                  <a:alpha val="19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712788">
                <a:lnSpc>
                  <a:spcPct val="200000"/>
                </a:lnSpc>
                <a:defRPr/>
              </a:pPr>
              <a:r>
                <a:rPr lang="en-US" altLang="ko-KR" sz="2000" i="1" kern="0" dirty="0">
                  <a:ln w="9525">
                    <a:noFill/>
                  </a:ln>
                  <a:solidFill>
                    <a:srgbClr val="959AD2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 </a:t>
              </a:r>
              <a:r>
                <a:rPr lang="en-US" altLang="ko-KR" sz="600" kern="0" dirty="0">
                  <a:solidFill>
                    <a:prstClr val="white">
                      <a:lumMod val="85000"/>
                    </a:prstClr>
                  </a:solidFill>
                </a:rPr>
                <a:t>Enjoy your stylish business and campus life with BIZCAM</a:t>
              </a:r>
              <a:endParaRPr lang="ko-KR" altLang="en-US" sz="1400" dirty="0">
                <a:solidFill>
                  <a:prstClr val="white">
                    <a:lumMod val="85000"/>
                  </a:prstClr>
                </a:solidFill>
              </a:endParaRPr>
            </a:p>
            <a:p>
              <a:pPr algn="ctr">
                <a:lnSpc>
                  <a:spcPct val="200000"/>
                </a:lnSpc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2C421A8-552A-CCDE-D69A-85B61AC901FA}"/>
                </a:ext>
              </a:extLst>
            </p:cNvPr>
            <p:cNvSpPr/>
            <p:nvPr/>
          </p:nvSpPr>
          <p:spPr>
            <a:xfrm>
              <a:off x="233933" y="379476"/>
              <a:ext cx="589027" cy="6291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38100" dir="5400000" algn="t" rotWithShape="0">
                <a:srgbClr val="42469F">
                  <a:alpha val="1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B2EE6886-2D55-0DAB-A618-0B1B8202B7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239" y="3047850"/>
              <a:ext cx="117118" cy="154560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D6DAE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23">
              <a:extLst>
                <a:ext uri="{FF2B5EF4-FFF2-40B4-BE49-F238E27FC236}">
                  <a16:creationId xmlns:a16="http://schemas.microsoft.com/office/drawing/2014/main" id="{4822188D-6BDF-EEEB-49E8-030B1F839B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98" y="2473963"/>
              <a:ext cx="176601" cy="154561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D6DAE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하트 9">
              <a:extLst>
                <a:ext uri="{FF2B5EF4-FFF2-40B4-BE49-F238E27FC236}">
                  <a16:creationId xmlns:a16="http://schemas.microsoft.com/office/drawing/2014/main" id="{6A1A21B5-E7EE-1F85-7AD8-2BB6528DA795}"/>
                </a:ext>
              </a:extLst>
            </p:cNvPr>
            <p:cNvSpPr/>
            <p:nvPr/>
          </p:nvSpPr>
          <p:spPr>
            <a:xfrm>
              <a:off x="481591" y="1346111"/>
              <a:ext cx="154414" cy="154414"/>
            </a:xfrm>
            <a:prstGeom prst="heart">
              <a:avLst/>
            </a:prstGeom>
            <a:solidFill>
              <a:srgbClr val="FF919C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1" name="Group 16">
              <a:extLst>
                <a:ext uri="{FF2B5EF4-FFF2-40B4-BE49-F238E27FC236}">
                  <a16:creationId xmlns:a16="http://schemas.microsoft.com/office/drawing/2014/main" id="{5AF28519-DECD-7867-C6C7-BF852222808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74664" y="3621736"/>
              <a:ext cx="168268" cy="193407"/>
              <a:chOff x="1039" y="1681"/>
              <a:chExt cx="1071" cy="1231"/>
            </a:xfrm>
            <a:solidFill>
              <a:srgbClr val="D6DAE5"/>
            </a:solidFill>
          </p:grpSpPr>
          <p:sp>
            <p:nvSpPr>
              <p:cNvPr id="12" name="Freeform 17">
                <a:extLst>
                  <a:ext uri="{FF2B5EF4-FFF2-40B4-BE49-F238E27FC236}">
                    <a16:creationId xmlns:a16="http://schemas.microsoft.com/office/drawing/2014/main" id="{E512BF1A-C409-3A42-B014-F8256C9280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Freeform 18">
                <a:extLst>
                  <a:ext uri="{FF2B5EF4-FFF2-40B4-BE49-F238E27FC236}">
                    <a16:creationId xmlns:a16="http://schemas.microsoft.com/office/drawing/2014/main" id="{A4DF71CC-9564-CD4C-10E8-2B67F03164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Freeform 19">
                <a:extLst>
                  <a:ext uri="{FF2B5EF4-FFF2-40B4-BE49-F238E27FC236}">
                    <a16:creationId xmlns:a16="http://schemas.microsoft.com/office/drawing/2014/main" id="{33EB0F38-2428-8D82-1FDF-9AFF8D7C84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Freeform 20">
                <a:extLst>
                  <a:ext uri="{FF2B5EF4-FFF2-40B4-BE49-F238E27FC236}">
                    <a16:creationId xmlns:a16="http://schemas.microsoft.com/office/drawing/2014/main" id="{5483F188-9A1E-BEC7-8C26-1793B91D8A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6" name="자유형 32">
              <a:extLst>
                <a:ext uri="{FF2B5EF4-FFF2-40B4-BE49-F238E27FC236}">
                  <a16:creationId xmlns:a16="http://schemas.microsoft.com/office/drawing/2014/main" id="{1180ABA1-0B68-0922-8593-08110EA39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420" y="5392471"/>
              <a:ext cx="140756" cy="140756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rgbClr val="D6DAE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7" name="Group 36">
              <a:extLst>
                <a:ext uri="{FF2B5EF4-FFF2-40B4-BE49-F238E27FC236}">
                  <a16:creationId xmlns:a16="http://schemas.microsoft.com/office/drawing/2014/main" id="{778BE269-B4E7-6762-EF01-59C65ECDEE3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21224" y="4234469"/>
              <a:ext cx="75149" cy="194135"/>
              <a:chOff x="2375" y="2182"/>
              <a:chExt cx="144" cy="372"/>
            </a:xfrm>
            <a:solidFill>
              <a:srgbClr val="D6DAE5"/>
            </a:solidFill>
          </p:grpSpPr>
          <p:sp>
            <p:nvSpPr>
              <p:cNvPr id="18" name="Freeform 37">
                <a:extLst>
                  <a:ext uri="{FF2B5EF4-FFF2-40B4-BE49-F238E27FC236}">
                    <a16:creationId xmlns:a16="http://schemas.microsoft.com/office/drawing/2014/main" id="{3B251A92-7921-723C-D3FA-C8E8E54C9E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Rectangle 38">
                <a:extLst>
                  <a:ext uri="{FF2B5EF4-FFF2-40B4-BE49-F238E27FC236}">
                    <a16:creationId xmlns:a16="http://schemas.microsoft.com/office/drawing/2014/main" id="{8EFDCD18-A7BD-1AD3-3052-A687A32C8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Rectangle 39">
                <a:extLst>
                  <a:ext uri="{FF2B5EF4-FFF2-40B4-BE49-F238E27FC236}">
                    <a16:creationId xmlns:a16="http://schemas.microsoft.com/office/drawing/2014/main" id="{9C7A30D5-153A-9F5A-1D2D-3DAB404F2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Rectangle 40">
                <a:extLst>
                  <a:ext uri="{FF2B5EF4-FFF2-40B4-BE49-F238E27FC236}">
                    <a16:creationId xmlns:a16="http://schemas.microsoft.com/office/drawing/2014/main" id="{DC532061-E2DE-2DF2-0AFC-0E647B9D8F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41">
                <a:extLst>
                  <a:ext uri="{FF2B5EF4-FFF2-40B4-BE49-F238E27FC236}">
                    <a16:creationId xmlns:a16="http://schemas.microsoft.com/office/drawing/2014/main" id="{5379A563-952C-1A49-D64D-1CE5539BA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F729AD0F-89A2-F46F-756E-38B69EABB037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488183" y="4847930"/>
              <a:ext cx="141230" cy="125215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D6DAE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F07B7BB-E2DB-9EDD-C4F8-ACCEE86006D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70498" y="5952553"/>
              <a:ext cx="176601" cy="162098"/>
              <a:chOff x="2577" y="1104"/>
              <a:chExt cx="414" cy="380"/>
            </a:xfrm>
            <a:solidFill>
              <a:srgbClr val="D6DAE5"/>
            </a:solidFill>
          </p:grpSpPr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BD623357-A1AD-F200-89E5-711292AB93B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64C26ABD-B1B5-CECD-04E8-3EC4B46C39E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2E1DA3D7-AA9C-BC37-CCE0-0B6A0CA311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BCB2F07E-FFBF-7B14-ACAA-E78495AA38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B35073C6-371C-A437-7219-DFA069EFC4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0" name="말풍선: 타원형 29">
              <a:extLst>
                <a:ext uri="{FF2B5EF4-FFF2-40B4-BE49-F238E27FC236}">
                  <a16:creationId xmlns:a16="http://schemas.microsoft.com/office/drawing/2014/main" id="{811E47F0-EBA6-270E-C72A-6B6691F066A9}"/>
                </a:ext>
              </a:extLst>
            </p:cNvPr>
            <p:cNvSpPr/>
            <p:nvPr/>
          </p:nvSpPr>
          <p:spPr>
            <a:xfrm>
              <a:off x="489924" y="1919851"/>
              <a:ext cx="137748" cy="134786"/>
            </a:xfrm>
            <a:prstGeom prst="wedgeEllipseCallout">
              <a:avLst>
                <a:gd name="adj1" fmla="val -41938"/>
                <a:gd name="adj2" fmla="val 57878"/>
              </a:avLst>
            </a:prstGeom>
            <a:solidFill>
              <a:srgbClr val="D6DA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60182E73-63CE-F6E1-A37E-7C82555ABFAF}"/>
                </a:ext>
              </a:extLst>
            </p:cNvPr>
            <p:cNvGrpSpPr/>
            <p:nvPr/>
          </p:nvGrpSpPr>
          <p:grpSpPr>
            <a:xfrm>
              <a:off x="336329" y="632982"/>
              <a:ext cx="429876" cy="429876"/>
              <a:chOff x="349029" y="367806"/>
              <a:chExt cx="429876" cy="429876"/>
            </a:xfrm>
          </p:grpSpPr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5D2480D2-051C-C529-E0B7-050ADDA2FD59}"/>
                  </a:ext>
                </a:extLst>
              </p:cNvPr>
              <p:cNvSpPr/>
              <p:nvPr/>
            </p:nvSpPr>
            <p:spPr>
              <a:xfrm>
                <a:off x="349029" y="367806"/>
                <a:ext cx="429876" cy="429876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86000">
                    <a:srgbClr val="E9F3FC"/>
                  </a:gs>
                  <a:gs pos="86000">
                    <a:srgbClr val="4E5DA7"/>
                  </a:gs>
                </a:gsLst>
                <a:lin ang="5400000" scaled="1"/>
                <a:tileRect/>
              </a:gradFill>
              <a:ln w="1905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700" kern="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CE394974-2B4C-A6C3-EB50-A7144D35AD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3155" y="418581"/>
                <a:ext cx="319746" cy="319746"/>
              </a:xfrm>
              <a:prstGeom prst="rect">
                <a:avLst/>
              </a:prstGeom>
            </p:spPr>
          </p:pic>
        </p:grp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CD1DE9F7-082F-1E6B-71EA-F66D7AB148E7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11430054" y="759916"/>
              <a:ext cx="429876" cy="0"/>
            </a:xfrm>
            <a:prstGeom prst="line">
              <a:avLst/>
            </a:prstGeom>
            <a:ln>
              <a:solidFill>
                <a:srgbClr val="959A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8614161B-4D83-D178-F51C-855AC0579905}"/>
              </a:ext>
            </a:extLst>
          </p:cNvPr>
          <p:cNvSpPr/>
          <p:nvPr/>
        </p:nvSpPr>
        <p:spPr>
          <a:xfrm>
            <a:off x="3184499" y="1364819"/>
            <a:ext cx="5823002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PowerPoint is a computer program created by Microsoft Office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Microsoft Office PowerPoint is the presentation program used the most in the world.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AF61465-1068-1509-600B-FEFCBBC09340}"/>
              </a:ext>
            </a:extLst>
          </p:cNvPr>
          <p:cNvSpPr/>
          <p:nvPr/>
        </p:nvSpPr>
        <p:spPr>
          <a:xfrm>
            <a:off x="1220973" y="4339052"/>
            <a:ext cx="2851449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0" name="자유형: 도형 49">
            <a:extLst>
              <a:ext uri="{FF2B5EF4-FFF2-40B4-BE49-F238E27FC236}">
                <a16:creationId xmlns:a16="http://schemas.microsoft.com/office/drawing/2014/main" id="{80A209D2-833B-4AF5-A78E-BD46F79D3686}"/>
              </a:ext>
            </a:extLst>
          </p:cNvPr>
          <p:cNvSpPr/>
          <p:nvPr/>
        </p:nvSpPr>
        <p:spPr>
          <a:xfrm>
            <a:off x="1137309" y="2590823"/>
            <a:ext cx="2851449" cy="1652636"/>
          </a:xfrm>
          <a:custGeom>
            <a:avLst/>
            <a:gdLst>
              <a:gd name="connsiteX0" fmla="*/ 826318 w 2851449"/>
              <a:gd name="connsiteY0" fmla="*/ 0 h 1652636"/>
              <a:gd name="connsiteX1" fmla="*/ 2025131 w 2851449"/>
              <a:gd name="connsiteY1" fmla="*/ 0 h 1652636"/>
              <a:gd name="connsiteX2" fmla="*/ 2851449 w 2851449"/>
              <a:gd name="connsiteY2" fmla="*/ 826318 h 1652636"/>
              <a:gd name="connsiteX3" fmla="*/ 2849373 w 2851449"/>
              <a:gd name="connsiteY3" fmla="*/ 846914 h 1652636"/>
              <a:gd name="connsiteX4" fmla="*/ 2851448 w 2851449"/>
              <a:gd name="connsiteY4" fmla="*/ 844839 h 1652636"/>
              <a:gd name="connsiteX5" fmla="*/ 2851448 w 2851449"/>
              <a:gd name="connsiteY5" fmla="*/ 1652636 h 1652636"/>
              <a:gd name="connsiteX6" fmla="*/ 2043651 w 2851449"/>
              <a:gd name="connsiteY6" fmla="*/ 1652636 h 1652636"/>
              <a:gd name="connsiteX7" fmla="*/ 2044636 w 2851449"/>
              <a:gd name="connsiteY7" fmla="*/ 1651651 h 1652636"/>
              <a:gd name="connsiteX8" fmla="*/ 2025131 w 2851449"/>
              <a:gd name="connsiteY8" fmla="*/ 1652636 h 1652636"/>
              <a:gd name="connsiteX9" fmla="*/ 826318 w 2851449"/>
              <a:gd name="connsiteY9" fmla="*/ 1652636 h 1652636"/>
              <a:gd name="connsiteX10" fmla="*/ 0 w 2851449"/>
              <a:gd name="connsiteY10" fmla="*/ 826318 h 1652636"/>
              <a:gd name="connsiteX11" fmla="*/ 826318 w 2851449"/>
              <a:gd name="connsiteY11" fmla="*/ 0 h 1652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51449" h="1652636">
                <a:moveTo>
                  <a:pt x="826318" y="0"/>
                </a:moveTo>
                <a:lnTo>
                  <a:pt x="2025131" y="0"/>
                </a:lnTo>
                <a:cubicBezTo>
                  <a:pt x="2481494" y="0"/>
                  <a:pt x="2851449" y="369955"/>
                  <a:pt x="2851449" y="826318"/>
                </a:cubicBezTo>
                <a:lnTo>
                  <a:pt x="2849373" y="846914"/>
                </a:lnTo>
                <a:lnTo>
                  <a:pt x="2851448" y="844839"/>
                </a:lnTo>
                <a:lnTo>
                  <a:pt x="2851448" y="1652636"/>
                </a:lnTo>
                <a:lnTo>
                  <a:pt x="2043651" y="1652636"/>
                </a:lnTo>
                <a:lnTo>
                  <a:pt x="2044636" y="1651651"/>
                </a:lnTo>
                <a:lnTo>
                  <a:pt x="2025131" y="1652636"/>
                </a:lnTo>
                <a:lnTo>
                  <a:pt x="826318" y="1652636"/>
                </a:lnTo>
                <a:cubicBezTo>
                  <a:pt x="369955" y="1652636"/>
                  <a:pt x="0" y="1282681"/>
                  <a:pt x="0" y="826318"/>
                </a:cubicBezTo>
                <a:cubicBezTo>
                  <a:pt x="0" y="369955"/>
                  <a:pt x="369955" y="0"/>
                  <a:pt x="82631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90500" dist="127000" dir="2700000" algn="tl" rotWithShape="0">
              <a:srgbClr val="42469F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latinLnBrk="0">
              <a:defRPr/>
            </a:pPr>
            <a:endParaRPr lang="ko-KR" alt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1" name="직각 삼각형 50">
            <a:extLst>
              <a:ext uri="{FF2B5EF4-FFF2-40B4-BE49-F238E27FC236}">
                <a16:creationId xmlns:a16="http://schemas.microsoft.com/office/drawing/2014/main" id="{6AD401FD-DBFC-160A-7C92-C518FE3CE173}"/>
              </a:ext>
            </a:extLst>
          </p:cNvPr>
          <p:cNvSpPr/>
          <p:nvPr/>
        </p:nvSpPr>
        <p:spPr>
          <a:xfrm flipH="1">
            <a:off x="3600225" y="3854927"/>
            <a:ext cx="388532" cy="388532"/>
          </a:xfrm>
          <a:prstGeom prst="rtTriangle">
            <a:avLst/>
          </a:prstGeom>
          <a:solidFill>
            <a:srgbClr val="FF9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A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75112F5-61F0-AD11-2AFE-5800C0EC7E51}"/>
              </a:ext>
            </a:extLst>
          </p:cNvPr>
          <p:cNvSpPr/>
          <p:nvPr/>
        </p:nvSpPr>
        <p:spPr>
          <a:xfrm>
            <a:off x="4747662" y="4339052"/>
            <a:ext cx="2851449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3" name="자유형: 도형 52">
            <a:extLst>
              <a:ext uri="{FF2B5EF4-FFF2-40B4-BE49-F238E27FC236}">
                <a16:creationId xmlns:a16="http://schemas.microsoft.com/office/drawing/2014/main" id="{ECAC88FB-FB55-273E-8A0B-2D3BAAB42E9C}"/>
              </a:ext>
            </a:extLst>
          </p:cNvPr>
          <p:cNvSpPr/>
          <p:nvPr/>
        </p:nvSpPr>
        <p:spPr>
          <a:xfrm>
            <a:off x="4663998" y="2590823"/>
            <a:ext cx="2851449" cy="1652636"/>
          </a:xfrm>
          <a:custGeom>
            <a:avLst/>
            <a:gdLst>
              <a:gd name="connsiteX0" fmla="*/ 826318 w 2851449"/>
              <a:gd name="connsiteY0" fmla="*/ 0 h 1652636"/>
              <a:gd name="connsiteX1" fmla="*/ 2025131 w 2851449"/>
              <a:gd name="connsiteY1" fmla="*/ 0 h 1652636"/>
              <a:gd name="connsiteX2" fmla="*/ 2851449 w 2851449"/>
              <a:gd name="connsiteY2" fmla="*/ 826318 h 1652636"/>
              <a:gd name="connsiteX3" fmla="*/ 2849373 w 2851449"/>
              <a:gd name="connsiteY3" fmla="*/ 846914 h 1652636"/>
              <a:gd name="connsiteX4" fmla="*/ 2851448 w 2851449"/>
              <a:gd name="connsiteY4" fmla="*/ 844839 h 1652636"/>
              <a:gd name="connsiteX5" fmla="*/ 2851448 w 2851449"/>
              <a:gd name="connsiteY5" fmla="*/ 1652636 h 1652636"/>
              <a:gd name="connsiteX6" fmla="*/ 2043651 w 2851449"/>
              <a:gd name="connsiteY6" fmla="*/ 1652636 h 1652636"/>
              <a:gd name="connsiteX7" fmla="*/ 2044636 w 2851449"/>
              <a:gd name="connsiteY7" fmla="*/ 1651651 h 1652636"/>
              <a:gd name="connsiteX8" fmla="*/ 2025131 w 2851449"/>
              <a:gd name="connsiteY8" fmla="*/ 1652636 h 1652636"/>
              <a:gd name="connsiteX9" fmla="*/ 826318 w 2851449"/>
              <a:gd name="connsiteY9" fmla="*/ 1652636 h 1652636"/>
              <a:gd name="connsiteX10" fmla="*/ 0 w 2851449"/>
              <a:gd name="connsiteY10" fmla="*/ 826318 h 1652636"/>
              <a:gd name="connsiteX11" fmla="*/ 826318 w 2851449"/>
              <a:gd name="connsiteY11" fmla="*/ 0 h 1652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51449" h="1652636">
                <a:moveTo>
                  <a:pt x="826318" y="0"/>
                </a:moveTo>
                <a:lnTo>
                  <a:pt x="2025131" y="0"/>
                </a:lnTo>
                <a:cubicBezTo>
                  <a:pt x="2481494" y="0"/>
                  <a:pt x="2851449" y="369955"/>
                  <a:pt x="2851449" y="826318"/>
                </a:cubicBezTo>
                <a:lnTo>
                  <a:pt x="2849373" y="846914"/>
                </a:lnTo>
                <a:lnTo>
                  <a:pt x="2851448" y="844839"/>
                </a:lnTo>
                <a:lnTo>
                  <a:pt x="2851448" y="1652636"/>
                </a:lnTo>
                <a:lnTo>
                  <a:pt x="2043651" y="1652636"/>
                </a:lnTo>
                <a:lnTo>
                  <a:pt x="2044636" y="1651651"/>
                </a:lnTo>
                <a:lnTo>
                  <a:pt x="2025131" y="1652636"/>
                </a:lnTo>
                <a:lnTo>
                  <a:pt x="826318" y="1652636"/>
                </a:lnTo>
                <a:cubicBezTo>
                  <a:pt x="369955" y="1652636"/>
                  <a:pt x="0" y="1282681"/>
                  <a:pt x="0" y="826318"/>
                </a:cubicBezTo>
                <a:cubicBezTo>
                  <a:pt x="0" y="369955"/>
                  <a:pt x="369955" y="0"/>
                  <a:pt x="82631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90500" dist="127000" dir="2700000" algn="tl" rotWithShape="0">
              <a:srgbClr val="42469F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latinLnBrk="0">
              <a:defRPr/>
            </a:pPr>
            <a:endParaRPr lang="ko-KR" alt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4" name="직각 삼각형 53">
            <a:extLst>
              <a:ext uri="{FF2B5EF4-FFF2-40B4-BE49-F238E27FC236}">
                <a16:creationId xmlns:a16="http://schemas.microsoft.com/office/drawing/2014/main" id="{2C97E2CB-504A-C133-7752-C914F7461EC8}"/>
              </a:ext>
            </a:extLst>
          </p:cNvPr>
          <p:cNvSpPr/>
          <p:nvPr/>
        </p:nvSpPr>
        <p:spPr>
          <a:xfrm flipH="1">
            <a:off x="7126914" y="3854927"/>
            <a:ext cx="388532" cy="388532"/>
          </a:xfrm>
          <a:prstGeom prst="rtTriangle">
            <a:avLst/>
          </a:prstGeom>
          <a:solidFill>
            <a:srgbClr val="FF9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B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D8B64CE-E2A7-8497-C8B5-C8738173F5DC}"/>
              </a:ext>
            </a:extLst>
          </p:cNvPr>
          <p:cNvSpPr/>
          <p:nvPr/>
        </p:nvSpPr>
        <p:spPr>
          <a:xfrm>
            <a:off x="8203244" y="4339052"/>
            <a:ext cx="2851449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6" name="자유형: 도형 55">
            <a:extLst>
              <a:ext uri="{FF2B5EF4-FFF2-40B4-BE49-F238E27FC236}">
                <a16:creationId xmlns:a16="http://schemas.microsoft.com/office/drawing/2014/main" id="{463FBB6A-FED0-06A5-AF45-666520722070}"/>
              </a:ext>
            </a:extLst>
          </p:cNvPr>
          <p:cNvSpPr/>
          <p:nvPr/>
        </p:nvSpPr>
        <p:spPr>
          <a:xfrm>
            <a:off x="8119580" y="2590823"/>
            <a:ext cx="2851449" cy="1652636"/>
          </a:xfrm>
          <a:custGeom>
            <a:avLst/>
            <a:gdLst>
              <a:gd name="connsiteX0" fmla="*/ 826318 w 2851449"/>
              <a:gd name="connsiteY0" fmla="*/ 0 h 1652636"/>
              <a:gd name="connsiteX1" fmla="*/ 2025131 w 2851449"/>
              <a:gd name="connsiteY1" fmla="*/ 0 h 1652636"/>
              <a:gd name="connsiteX2" fmla="*/ 2851449 w 2851449"/>
              <a:gd name="connsiteY2" fmla="*/ 826318 h 1652636"/>
              <a:gd name="connsiteX3" fmla="*/ 2849373 w 2851449"/>
              <a:gd name="connsiteY3" fmla="*/ 846914 h 1652636"/>
              <a:gd name="connsiteX4" fmla="*/ 2851448 w 2851449"/>
              <a:gd name="connsiteY4" fmla="*/ 844839 h 1652636"/>
              <a:gd name="connsiteX5" fmla="*/ 2851448 w 2851449"/>
              <a:gd name="connsiteY5" fmla="*/ 1652636 h 1652636"/>
              <a:gd name="connsiteX6" fmla="*/ 2043651 w 2851449"/>
              <a:gd name="connsiteY6" fmla="*/ 1652636 h 1652636"/>
              <a:gd name="connsiteX7" fmla="*/ 2044636 w 2851449"/>
              <a:gd name="connsiteY7" fmla="*/ 1651651 h 1652636"/>
              <a:gd name="connsiteX8" fmla="*/ 2025131 w 2851449"/>
              <a:gd name="connsiteY8" fmla="*/ 1652636 h 1652636"/>
              <a:gd name="connsiteX9" fmla="*/ 826318 w 2851449"/>
              <a:gd name="connsiteY9" fmla="*/ 1652636 h 1652636"/>
              <a:gd name="connsiteX10" fmla="*/ 0 w 2851449"/>
              <a:gd name="connsiteY10" fmla="*/ 826318 h 1652636"/>
              <a:gd name="connsiteX11" fmla="*/ 826318 w 2851449"/>
              <a:gd name="connsiteY11" fmla="*/ 0 h 1652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51449" h="1652636">
                <a:moveTo>
                  <a:pt x="826318" y="0"/>
                </a:moveTo>
                <a:lnTo>
                  <a:pt x="2025131" y="0"/>
                </a:lnTo>
                <a:cubicBezTo>
                  <a:pt x="2481494" y="0"/>
                  <a:pt x="2851449" y="369955"/>
                  <a:pt x="2851449" y="826318"/>
                </a:cubicBezTo>
                <a:lnTo>
                  <a:pt x="2849373" y="846914"/>
                </a:lnTo>
                <a:lnTo>
                  <a:pt x="2851448" y="844839"/>
                </a:lnTo>
                <a:lnTo>
                  <a:pt x="2851448" y="1652636"/>
                </a:lnTo>
                <a:lnTo>
                  <a:pt x="2043651" y="1652636"/>
                </a:lnTo>
                <a:lnTo>
                  <a:pt x="2044636" y="1651651"/>
                </a:lnTo>
                <a:lnTo>
                  <a:pt x="2025131" y="1652636"/>
                </a:lnTo>
                <a:lnTo>
                  <a:pt x="826318" y="1652636"/>
                </a:lnTo>
                <a:cubicBezTo>
                  <a:pt x="369955" y="1652636"/>
                  <a:pt x="0" y="1282681"/>
                  <a:pt x="0" y="826318"/>
                </a:cubicBezTo>
                <a:cubicBezTo>
                  <a:pt x="0" y="369955"/>
                  <a:pt x="369955" y="0"/>
                  <a:pt x="82631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90500" dist="127000" dir="2700000" algn="tl" rotWithShape="0">
              <a:srgbClr val="42469F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latinLnBrk="0">
              <a:defRPr/>
            </a:pPr>
            <a:endParaRPr lang="ko-KR" alt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7" name="직각 삼각형 56">
            <a:extLst>
              <a:ext uri="{FF2B5EF4-FFF2-40B4-BE49-F238E27FC236}">
                <a16:creationId xmlns:a16="http://schemas.microsoft.com/office/drawing/2014/main" id="{0DB98B0B-5C00-F5F1-883D-65732748FDB4}"/>
              </a:ext>
            </a:extLst>
          </p:cNvPr>
          <p:cNvSpPr/>
          <p:nvPr/>
        </p:nvSpPr>
        <p:spPr>
          <a:xfrm flipH="1">
            <a:off x="10582496" y="3854927"/>
            <a:ext cx="388532" cy="388532"/>
          </a:xfrm>
          <a:prstGeom prst="rtTriangle">
            <a:avLst/>
          </a:prstGeom>
          <a:solidFill>
            <a:srgbClr val="FF9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67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A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>
            <a:extLst>
              <a:ext uri="{FF2B5EF4-FFF2-40B4-BE49-F238E27FC236}">
                <a16:creationId xmlns:a16="http://schemas.microsoft.com/office/drawing/2014/main" id="{51F6ECF0-365D-6E07-635C-8715E030476A}"/>
              </a:ext>
            </a:extLst>
          </p:cNvPr>
          <p:cNvGrpSpPr/>
          <p:nvPr/>
        </p:nvGrpSpPr>
        <p:grpSpPr>
          <a:xfrm>
            <a:off x="233933" y="114300"/>
            <a:ext cx="11724131" cy="6556248"/>
            <a:chOff x="233933" y="114300"/>
            <a:chExt cx="11724131" cy="655624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EA6425E-CF1C-A4E9-0CDD-1F8959CFD41B}"/>
                </a:ext>
              </a:extLst>
            </p:cNvPr>
            <p:cNvSpPr/>
            <p:nvPr/>
          </p:nvSpPr>
          <p:spPr>
            <a:xfrm>
              <a:off x="541781" y="114300"/>
              <a:ext cx="11108437" cy="624535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4375332-C29F-B867-5834-96CC94C59C20}"/>
                </a:ext>
              </a:extLst>
            </p:cNvPr>
            <p:cNvSpPr/>
            <p:nvPr/>
          </p:nvSpPr>
          <p:spPr>
            <a:xfrm>
              <a:off x="404621" y="233172"/>
              <a:ext cx="11382757" cy="624535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347C26E-D926-DD2B-BDE7-8AC042ED9DEC}"/>
                </a:ext>
              </a:extLst>
            </p:cNvPr>
            <p:cNvSpPr/>
            <p:nvPr/>
          </p:nvSpPr>
          <p:spPr>
            <a:xfrm>
              <a:off x="233933" y="379476"/>
              <a:ext cx="11724131" cy="6291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0" dist="38100" dir="5400000" algn="t" rotWithShape="0">
                <a:srgbClr val="42469F">
                  <a:alpha val="19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712788">
                <a:lnSpc>
                  <a:spcPct val="200000"/>
                </a:lnSpc>
                <a:defRPr/>
              </a:pPr>
              <a:r>
                <a:rPr lang="en-US" altLang="ko-KR" sz="2000" i="1" kern="0" dirty="0">
                  <a:ln w="9525">
                    <a:noFill/>
                  </a:ln>
                  <a:solidFill>
                    <a:srgbClr val="959AD2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 </a:t>
              </a:r>
              <a:r>
                <a:rPr lang="en-US" altLang="ko-KR" sz="600" kern="0" dirty="0">
                  <a:solidFill>
                    <a:prstClr val="white">
                      <a:lumMod val="85000"/>
                    </a:prstClr>
                  </a:solidFill>
                </a:rPr>
                <a:t>Enjoy your stylish business and campus life with BIZCAM</a:t>
              </a:r>
              <a:endParaRPr lang="ko-KR" altLang="en-US" sz="1400" dirty="0">
                <a:solidFill>
                  <a:prstClr val="white">
                    <a:lumMod val="85000"/>
                  </a:prstClr>
                </a:solidFill>
              </a:endParaRPr>
            </a:p>
            <a:p>
              <a:pPr algn="ctr">
                <a:lnSpc>
                  <a:spcPct val="200000"/>
                </a:lnSpc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2C421A8-552A-CCDE-D69A-85B61AC901FA}"/>
                </a:ext>
              </a:extLst>
            </p:cNvPr>
            <p:cNvSpPr/>
            <p:nvPr/>
          </p:nvSpPr>
          <p:spPr>
            <a:xfrm>
              <a:off x="233933" y="379476"/>
              <a:ext cx="589027" cy="6291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38100" dir="5400000" algn="t" rotWithShape="0">
                <a:srgbClr val="42469F">
                  <a:alpha val="1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B2EE6886-2D55-0DAB-A618-0B1B8202B7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239" y="3047850"/>
              <a:ext cx="117118" cy="154560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D6DAE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23">
              <a:extLst>
                <a:ext uri="{FF2B5EF4-FFF2-40B4-BE49-F238E27FC236}">
                  <a16:creationId xmlns:a16="http://schemas.microsoft.com/office/drawing/2014/main" id="{4822188D-6BDF-EEEB-49E8-030B1F839B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98" y="2473963"/>
              <a:ext cx="176601" cy="154561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D6DAE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하트 9">
              <a:extLst>
                <a:ext uri="{FF2B5EF4-FFF2-40B4-BE49-F238E27FC236}">
                  <a16:creationId xmlns:a16="http://schemas.microsoft.com/office/drawing/2014/main" id="{6A1A21B5-E7EE-1F85-7AD8-2BB6528DA795}"/>
                </a:ext>
              </a:extLst>
            </p:cNvPr>
            <p:cNvSpPr/>
            <p:nvPr/>
          </p:nvSpPr>
          <p:spPr>
            <a:xfrm>
              <a:off x="481591" y="1346111"/>
              <a:ext cx="154414" cy="154414"/>
            </a:xfrm>
            <a:prstGeom prst="heart">
              <a:avLst/>
            </a:prstGeom>
            <a:solidFill>
              <a:srgbClr val="FF919C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1" name="Group 16">
              <a:extLst>
                <a:ext uri="{FF2B5EF4-FFF2-40B4-BE49-F238E27FC236}">
                  <a16:creationId xmlns:a16="http://schemas.microsoft.com/office/drawing/2014/main" id="{5AF28519-DECD-7867-C6C7-BF852222808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74664" y="3621736"/>
              <a:ext cx="168268" cy="193407"/>
              <a:chOff x="1039" y="1681"/>
              <a:chExt cx="1071" cy="1231"/>
            </a:xfrm>
            <a:solidFill>
              <a:srgbClr val="D6DAE5"/>
            </a:solidFill>
          </p:grpSpPr>
          <p:sp>
            <p:nvSpPr>
              <p:cNvPr id="12" name="Freeform 17">
                <a:extLst>
                  <a:ext uri="{FF2B5EF4-FFF2-40B4-BE49-F238E27FC236}">
                    <a16:creationId xmlns:a16="http://schemas.microsoft.com/office/drawing/2014/main" id="{E512BF1A-C409-3A42-B014-F8256C9280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Freeform 18">
                <a:extLst>
                  <a:ext uri="{FF2B5EF4-FFF2-40B4-BE49-F238E27FC236}">
                    <a16:creationId xmlns:a16="http://schemas.microsoft.com/office/drawing/2014/main" id="{A4DF71CC-9564-CD4C-10E8-2B67F03164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Freeform 19">
                <a:extLst>
                  <a:ext uri="{FF2B5EF4-FFF2-40B4-BE49-F238E27FC236}">
                    <a16:creationId xmlns:a16="http://schemas.microsoft.com/office/drawing/2014/main" id="{33EB0F38-2428-8D82-1FDF-9AFF8D7C84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Freeform 20">
                <a:extLst>
                  <a:ext uri="{FF2B5EF4-FFF2-40B4-BE49-F238E27FC236}">
                    <a16:creationId xmlns:a16="http://schemas.microsoft.com/office/drawing/2014/main" id="{5483F188-9A1E-BEC7-8C26-1793B91D8A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6" name="자유형 32">
              <a:extLst>
                <a:ext uri="{FF2B5EF4-FFF2-40B4-BE49-F238E27FC236}">
                  <a16:creationId xmlns:a16="http://schemas.microsoft.com/office/drawing/2014/main" id="{1180ABA1-0B68-0922-8593-08110EA39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420" y="5392471"/>
              <a:ext cx="140756" cy="140756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rgbClr val="D6DAE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7" name="Group 36">
              <a:extLst>
                <a:ext uri="{FF2B5EF4-FFF2-40B4-BE49-F238E27FC236}">
                  <a16:creationId xmlns:a16="http://schemas.microsoft.com/office/drawing/2014/main" id="{778BE269-B4E7-6762-EF01-59C65ECDEE3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21224" y="4234469"/>
              <a:ext cx="75149" cy="194135"/>
              <a:chOff x="2375" y="2182"/>
              <a:chExt cx="144" cy="372"/>
            </a:xfrm>
            <a:solidFill>
              <a:srgbClr val="D6DAE5"/>
            </a:solidFill>
          </p:grpSpPr>
          <p:sp>
            <p:nvSpPr>
              <p:cNvPr id="18" name="Freeform 37">
                <a:extLst>
                  <a:ext uri="{FF2B5EF4-FFF2-40B4-BE49-F238E27FC236}">
                    <a16:creationId xmlns:a16="http://schemas.microsoft.com/office/drawing/2014/main" id="{3B251A92-7921-723C-D3FA-C8E8E54C9E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Rectangle 38">
                <a:extLst>
                  <a:ext uri="{FF2B5EF4-FFF2-40B4-BE49-F238E27FC236}">
                    <a16:creationId xmlns:a16="http://schemas.microsoft.com/office/drawing/2014/main" id="{8EFDCD18-A7BD-1AD3-3052-A687A32C8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Rectangle 39">
                <a:extLst>
                  <a:ext uri="{FF2B5EF4-FFF2-40B4-BE49-F238E27FC236}">
                    <a16:creationId xmlns:a16="http://schemas.microsoft.com/office/drawing/2014/main" id="{9C7A30D5-153A-9F5A-1D2D-3DAB404F2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Rectangle 40">
                <a:extLst>
                  <a:ext uri="{FF2B5EF4-FFF2-40B4-BE49-F238E27FC236}">
                    <a16:creationId xmlns:a16="http://schemas.microsoft.com/office/drawing/2014/main" id="{DC532061-E2DE-2DF2-0AFC-0E647B9D8F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41">
                <a:extLst>
                  <a:ext uri="{FF2B5EF4-FFF2-40B4-BE49-F238E27FC236}">
                    <a16:creationId xmlns:a16="http://schemas.microsoft.com/office/drawing/2014/main" id="{5379A563-952C-1A49-D64D-1CE5539BA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F729AD0F-89A2-F46F-756E-38B69EABB037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488183" y="4847930"/>
              <a:ext cx="141230" cy="125215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D6DAE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F07B7BB-E2DB-9EDD-C4F8-ACCEE86006D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70498" y="5952553"/>
              <a:ext cx="176601" cy="162098"/>
              <a:chOff x="2577" y="1104"/>
              <a:chExt cx="414" cy="380"/>
            </a:xfrm>
            <a:solidFill>
              <a:srgbClr val="D6DAE5"/>
            </a:solidFill>
          </p:grpSpPr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BD623357-A1AD-F200-89E5-711292AB93B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64C26ABD-B1B5-CECD-04E8-3EC4B46C39E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2E1DA3D7-AA9C-BC37-CCE0-0B6A0CA311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BCB2F07E-FFBF-7B14-ACAA-E78495AA38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B35073C6-371C-A437-7219-DFA069EFC4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0" name="말풍선: 타원형 29">
              <a:extLst>
                <a:ext uri="{FF2B5EF4-FFF2-40B4-BE49-F238E27FC236}">
                  <a16:creationId xmlns:a16="http://schemas.microsoft.com/office/drawing/2014/main" id="{811E47F0-EBA6-270E-C72A-6B6691F066A9}"/>
                </a:ext>
              </a:extLst>
            </p:cNvPr>
            <p:cNvSpPr/>
            <p:nvPr/>
          </p:nvSpPr>
          <p:spPr>
            <a:xfrm>
              <a:off x="489924" y="1919851"/>
              <a:ext cx="137748" cy="134786"/>
            </a:xfrm>
            <a:prstGeom prst="wedgeEllipseCallout">
              <a:avLst>
                <a:gd name="adj1" fmla="val -41938"/>
                <a:gd name="adj2" fmla="val 57878"/>
              </a:avLst>
            </a:prstGeom>
            <a:solidFill>
              <a:srgbClr val="D6DA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60182E73-63CE-F6E1-A37E-7C82555ABFAF}"/>
                </a:ext>
              </a:extLst>
            </p:cNvPr>
            <p:cNvGrpSpPr/>
            <p:nvPr/>
          </p:nvGrpSpPr>
          <p:grpSpPr>
            <a:xfrm>
              <a:off x="336329" y="632982"/>
              <a:ext cx="429876" cy="429876"/>
              <a:chOff x="349029" y="367806"/>
              <a:chExt cx="429876" cy="429876"/>
            </a:xfrm>
          </p:grpSpPr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5D2480D2-051C-C529-E0B7-050ADDA2FD59}"/>
                  </a:ext>
                </a:extLst>
              </p:cNvPr>
              <p:cNvSpPr/>
              <p:nvPr/>
            </p:nvSpPr>
            <p:spPr>
              <a:xfrm>
                <a:off x="349029" y="367806"/>
                <a:ext cx="429876" cy="429876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86000">
                    <a:srgbClr val="E9F3FC"/>
                  </a:gs>
                  <a:gs pos="86000">
                    <a:srgbClr val="4E5DA7"/>
                  </a:gs>
                </a:gsLst>
                <a:lin ang="5400000" scaled="1"/>
                <a:tileRect/>
              </a:gradFill>
              <a:ln w="1905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700" kern="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CE394974-2B4C-A6C3-EB50-A7144D35AD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3155" y="418581"/>
                <a:ext cx="319746" cy="319746"/>
              </a:xfrm>
              <a:prstGeom prst="rect">
                <a:avLst/>
              </a:prstGeom>
            </p:spPr>
          </p:pic>
        </p:grp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CD1DE9F7-082F-1E6B-71EA-F66D7AB148E7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11430054" y="759916"/>
              <a:ext cx="429876" cy="0"/>
            </a:xfrm>
            <a:prstGeom prst="line">
              <a:avLst/>
            </a:prstGeom>
            <a:ln>
              <a:solidFill>
                <a:srgbClr val="959A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자유형 20">
            <a:extLst>
              <a:ext uri="{FF2B5EF4-FFF2-40B4-BE49-F238E27FC236}">
                <a16:creationId xmlns:a16="http://schemas.microsoft.com/office/drawing/2014/main" id="{926AF6E2-FC30-0360-3E04-5884CE6B413D}"/>
              </a:ext>
            </a:extLst>
          </p:cNvPr>
          <p:cNvSpPr/>
          <p:nvPr/>
        </p:nvSpPr>
        <p:spPr>
          <a:xfrm>
            <a:off x="5086579" y="4981605"/>
            <a:ext cx="747021" cy="455659"/>
          </a:xfrm>
          <a:custGeom>
            <a:avLst/>
            <a:gdLst>
              <a:gd name="connsiteX0" fmla="*/ 287915 w 747021"/>
              <a:gd name="connsiteY0" fmla="*/ 23839 h 455659"/>
              <a:gd name="connsiteX1" fmla="*/ 46615 w 747021"/>
              <a:gd name="connsiteY1" fmla="*/ 30189 h 455659"/>
              <a:gd name="connsiteX2" fmla="*/ 8515 w 747021"/>
              <a:gd name="connsiteY2" fmla="*/ 296889 h 455659"/>
              <a:gd name="connsiteX3" fmla="*/ 154565 w 747021"/>
              <a:gd name="connsiteY3" fmla="*/ 436589 h 455659"/>
              <a:gd name="connsiteX4" fmla="*/ 694315 w 747021"/>
              <a:gd name="connsiteY4" fmla="*/ 411189 h 455659"/>
              <a:gd name="connsiteX5" fmla="*/ 700665 w 747021"/>
              <a:gd name="connsiteY5" fmla="*/ 42889 h 455659"/>
              <a:gd name="connsiteX6" fmla="*/ 465715 w 747021"/>
              <a:gd name="connsiteY6" fmla="*/ 4789 h 455659"/>
              <a:gd name="connsiteX7" fmla="*/ 287915 w 747021"/>
              <a:gd name="connsiteY7" fmla="*/ 23839 h 455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021" h="455659">
                <a:moveTo>
                  <a:pt x="287915" y="23839"/>
                </a:moveTo>
                <a:cubicBezTo>
                  <a:pt x="218065" y="28072"/>
                  <a:pt x="93182" y="-15319"/>
                  <a:pt x="46615" y="30189"/>
                </a:cubicBezTo>
                <a:cubicBezTo>
                  <a:pt x="48" y="75697"/>
                  <a:pt x="-9477" y="229156"/>
                  <a:pt x="8515" y="296889"/>
                </a:cubicBezTo>
                <a:cubicBezTo>
                  <a:pt x="26507" y="364622"/>
                  <a:pt x="40265" y="417539"/>
                  <a:pt x="154565" y="436589"/>
                </a:cubicBezTo>
                <a:cubicBezTo>
                  <a:pt x="268865" y="455639"/>
                  <a:pt x="603299" y="476806"/>
                  <a:pt x="694315" y="411189"/>
                </a:cubicBezTo>
                <a:cubicBezTo>
                  <a:pt x="785331" y="345572"/>
                  <a:pt x="738765" y="110622"/>
                  <a:pt x="700665" y="42889"/>
                </a:cubicBezTo>
                <a:cubicBezTo>
                  <a:pt x="662565" y="-24844"/>
                  <a:pt x="530273" y="9022"/>
                  <a:pt x="465715" y="4789"/>
                </a:cubicBezTo>
                <a:cubicBezTo>
                  <a:pt x="401157" y="556"/>
                  <a:pt x="357765" y="19606"/>
                  <a:pt x="287915" y="23839"/>
                </a:cubicBezTo>
                <a:close/>
              </a:path>
            </a:pathLst>
          </a:custGeom>
          <a:solidFill>
            <a:srgbClr val="403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98" name="차트 97">
            <a:extLst>
              <a:ext uri="{FF2B5EF4-FFF2-40B4-BE49-F238E27FC236}">
                <a16:creationId xmlns:a16="http://schemas.microsoft.com/office/drawing/2014/main" id="{E08BC5B0-A909-4A16-96A5-D773F6D9F018}"/>
              </a:ext>
            </a:extLst>
          </p:cNvPr>
          <p:cNvGraphicFramePr/>
          <p:nvPr/>
        </p:nvGraphicFramePr>
        <p:xfrm>
          <a:off x="957307" y="1728569"/>
          <a:ext cx="5346633" cy="42045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9" name="직사각형 98">
            <a:extLst>
              <a:ext uri="{FF2B5EF4-FFF2-40B4-BE49-F238E27FC236}">
                <a16:creationId xmlns:a16="http://schemas.microsoft.com/office/drawing/2014/main" id="{1FFA8675-93E2-584A-0335-E21F644100A3}"/>
              </a:ext>
            </a:extLst>
          </p:cNvPr>
          <p:cNvSpPr/>
          <p:nvPr/>
        </p:nvSpPr>
        <p:spPr>
          <a:xfrm>
            <a:off x="2939536" y="3623836"/>
            <a:ext cx="13821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Product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11D1E4B2-5F16-2614-67A7-47A0B5805F8F}"/>
              </a:ext>
            </a:extLst>
          </p:cNvPr>
          <p:cNvSpPr/>
          <p:nvPr/>
        </p:nvSpPr>
        <p:spPr>
          <a:xfrm>
            <a:off x="6065750" y="4886603"/>
            <a:ext cx="4272459" cy="1046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white">
                    <a:lumMod val="6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6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50" dirty="0">
                <a:solidFill>
                  <a:prstClr val="white">
                    <a:lumMod val="65000"/>
                  </a:prstClr>
                </a:solidFill>
              </a:rPr>
              <a:t>PowerPoint is a computer program created by Microsoft Office</a:t>
            </a:r>
          </a:p>
        </p:txBody>
      </p:sp>
      <p:sp>
        <p:nvSpPr>
          <p:cNvPr id="101" name="원호 100">
            <a:extLst>
              <a:ext uri="{FF2B5EF4-FFF2-40B4-BE49-F238E27FC236}">
                <a16:creationId xmlns:a16="http://schemas.microsoft.com/office/drawing/2014/main" id="{8C53CFF6-0355-0C06-7BB1-BD4583F59F90}"/>
              </a:ext>
            </a:extLst>
          </p:cNvPr>
          <p:cNvSpPr/>
          <p:nvPr/>
        </p:nvSpPr>
        <p:spPr>
          <a:xfrm>
            <a:off x="6646225" y="2330550"/>
            <a:ext cx="1738241" cy="1738241"/>
          </a:xfrm>
          <a:prstGeom prst="arc">
            <a:avLst>
              <a:gd name="adj1" fmla="val 16096352"/>
              <a:gd name="adj2" fmla="val 10914666"/>
            </a:avLst>
          </a:prstGeom>
          <a:ln w="38100">
            <a:solidFill>
              <a:srgbClr val="FF9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16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9450610-52C6-8F89-9832-9E3D8E621EA1}"/>
              </a:ext>
            </a:extLst>
          </p:cNvPr>
          <p:cNvSpPr txBox="1"/>
          <p:nvPr/>
        </p:nvSpPr>
        <p:spPr>
          <a:xfrm>
            <a:off x="6646224" y="2114719"/>
            <a:ext cx="869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2800" b="1" dirty="0">
                <a:solidFill>
                  <a:srgbClr val="FF919C"/>
                </a:solidFill>
              </a:rPr>
              <a:t>75</a:t>
            </a:r>
            <a:r>
              <a:rPr lang="en-US" altLang="ko-KR" sz="1600" b="1" dirty="0">
                <a:solidFill>
                  <a:srgbClr val="FF919C"/>
                </a:solidFill>
              </a:rPr>
              <a:t>%</a:t>
            </a:r>
            <a:endParaRPr lang="en-US" altLang="ko-KR" sz="1000" b="1" dirty="0">
              <a:solidFill>
                <a:srgbClr val="FF919C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D8945D36-6548-6453-7803-B59480B24866}"/>
              </a:ext>
            </a:extLst>
          </p:cNvPr>
          <p:cNvSpPr/>
          <p:nvPr/>
        </p:nvSpPr>
        <p:spPr>
          <a:xfrm>
            <a:off x="6782620" y="3042534"/>
            <a:ext cx="1465449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</p:txBody>
      </p:sp>
      <p:sp>
        <p:nvSpPr>
          <p:cNvPr id="104" name="원호 103">
            <a:extLst>
              <a:ext uri="{FF2B5EF4-FFF2-40B4-BE49-F238E27FC236}">
                <a16:creationId xmlns:a16="http://schemas.microsoft.com/office/drawing/2014/main" id="{514DCDB9-2518-ACC5-0E8F-9ED011162C7D}"/>
              </a:ext>
            </a:extLst>
          </p:cNvPr>
          <p:cNvSpPr/>
          <p:nvPr/>
        </p:nvSpPr>
        <p:spPr>
          <a:xfrm>
            <a:off x="9126188" y="2330550"/>
            <a:ext cx="1738241" cy="1738241"/>
          </a:xfrm>
          <a:prstGeom prst="arc">
            <a:avLst>
              <a:gd name="adj1" fmla="val 16096352"/>
              <a:gd name="adj2" fmla="val 5986050"/>
            </a:avLst>
          </a:prstGeom>
          <a:ln w="38100">
            <a:solidFill>
              <a:srgbClr val="FF9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16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5D129C8-53A7-8A08-08D6-EA88D9230FBE}"/>
              </a:ext>
            </a:extLst>
          </p:cNvPr>
          <p:cNvSpPr txBox="1"/>
          <p:nvPr/>
        </p:nvSpPr>
        <p:spPr>
          <a:xfrm>
            <a:off x="9126187" y="2114719"/>
            <a:ext cx="869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2800" b="1" dirty="0">
                <a:solidFill>
                  <a:srgbClr val="FF919C"/>
                </a:solidFill>
              </a:rPr>
              <a:t>52</a:t>
            </a:r>
            <a:r>
              <a:rPr lang="en-US" altLang="ko-KR" sz="1600" b="1" dirty="0">
                <a:solidFill>
                  <a:srgbClr val="FF919C"/>
                </a:solidFill>
              </a:rPr>
              <a:t>%</a:t>
            </a:r>
            <a:endParaRPr lang="en-US" altLang="ko-KR" sz="1000" b="1" dirty="0">
              <a:solidFill>
                <a:srgbClr val="FF919C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22C8300-DA70-0D36-7760-0B08382BC0A3}"/>
              </a:ext>
            </a:extLst>
          </p:cNvPr>
          <p:cNvSpPr/>
          <p:nvPr/>
        </p:nvSpPr>
        <p:spPr>
          <a:xfrm>
            <a:off x="9262583" y="3042534"/>
            <a:ext cx="1465449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</p:txBody>
      </p:sp>
      <p:cxnSp>
        <p:nvCxnSpPr>
          <p:cNvPr id="107" name="구부러진 연결선 40">
            <a:extLst>
              <a:ext uri="{FF2B5EF4-FFF2-40B4-BE49-F238E27FC236}">
                <a16:creationId xmlns:a16="http://schemas.microsoft.com/office/drawing/2014/main" id="{66C5E075-C532-BB88-9DCD-9ACDD45135A1}"/>
              </a:ext>
            </a:extLst>
          </p:cNvPr>
          <p:cNvCxnSpPr/>
          <p:nvPr/>
        </p:nvCxnSpPr>
        <p:spPr>
          <a:xfrm rot="16200000" flipV="1">
            <a:off x="4971414" y="4427938"/>
            <a:ext cx="668833" cy="43850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7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solidFill>
                  <a:srgbClr val="666666"/>
                </a:solidFill>
              </a:rPr>
              <a:t>■까칠한 조땡의 </a:t>
            </a:r>
            <a:r>
              <a:rPr lang="ko-KR" altLang="en-US" sz="2400" b="1" dirty="0" err="1">
                <a:solidFill>
                  <a:srgbClr val="666666"/>
                </a:solidFill>
              </a:rPr>
              <a:t>네이버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인플루언서</a:t>
            </a:r>
            <a:r>
              <a:rPr lang="ko-KR" altLang="en-US" sz="2400" b="1" dirty="0">
                <a:solidFill>
                  <a:srgbClr val="666666"/>
                </a:solidFill>
              </a:rPr>
              <a:t> 팬이 되어주세요</a:t>
            </a:r>
            <a:endParaRPr lang="en-US" altLang="ko-KR" sz="2400" b="1" dirty="0">
              <a:solidFill>
                <a:srgbClr val="666666"/>
              </a:solidFill>
            </a:endParaRPr>
          </a:p>
          <a:p>
            <a:pPr fontAlgn="base"/>
            <a:endParaRPr lang="en-US" altLang="ko-KR" dirty="0">
              <a:solidFill>
                <a:srgbClr val="666666"/>
              </a:solidFill>
            </a:endParaRPr>
          </a:p>
          <a:p>
            <a:pPr fontAlgn="base"/>
            <a:r>
              <a:rPr lang="ko-KR" altLang="en-US" sz="1600" dirty="0">
                <a:solidFill>
                  <a:srgbClr val="666666"/>
                </a:solidFill>
              </a:rPr>
              <a:t>여러분들과 </a:t>
            </a:r>
            <a:r>
              <a:rPr lang="en-US" altLang="ko-KR" sz="1600" dirty="0">
                <a:solidFill>
                  <a:srgbClr val="666666"/>
                </a:solidFill>
              </a:rPr>
              <a:t>PPT</a:t>
            </a:r>
            <a:r>
              <a:rPr lang="ko-KR" altLang="en-US" sz="1600" dirty="0">
                <a:solidFill>
                  <a:srgbClr val="666666"/>
                </a:solidFill>
              </a:rPr>
              <a:t>를 매개로 소통하고자 다양한 </a:t>
            </a:r>
            <a:r>
              <a:rPr lang="en-US" altLang="ko-KR" sz="1600" dirty="0">
                <a:solidFill>
                  <a:srgbClr val="666666"/>
                </a:solidFill>
              </a:rPr>
              <a:t>SNS </a:t>
            </a:r>
            <a:r>
              <a:rPr lang="ko-KR" altLang="en-US" sz="1600" dirty="0">
                <a:solidFill>
                  <a:srgbClr val="666666"/>
                </a:solidFill>
              </a:rPr>
              <a:t>활동을 하고 있는데요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>
                <a:solidFill>
                  <a:srgbClr val="666666"/>
                </a:solidFill>
              </a:rPr>
              <a:t>요즘은 </a:t>
            </a:r>
            <a:r>
              <a:rPr lang="ko-KR" altLang="en-US" sz="1600" b="1" dirty="0" err="1">
                <a:solidFill>
                  <a:srgbClr val="666666"/>
                </a:solidFill>
              </a:rPr>
              <a:t>포털이</a:t>
            </a:r>
            <a:r>
              <a:rPr lang="ko-KR" altLang="en-US" sz="1600" b="1" dirty="0">
                <a:solidFill>
                  <a:srgbClr val="666666"/>
                </a:solidFill>
              </a:rPr>
              <a:t> 과거의 </a:t>
            </a:r>
            <a:r>
              <a:rPr lang="ko-KR" altLang="en-US" sz="1600" b="1" dirty="0" err="1">
                <a:solidFill>
                  <a:srgbClr val="666666"/>
                </a:solidFill>
              </a:rPr>
              <a:t>블로그</a:t>
            </a:r>
            <a:r>
              <a:rPr lang="ko-KR" altLang="en-US" sz="1600" b="1" dirty="0">
                <a:solidFill>
                  <a:srgbClr val="666666"/>
                </a:solidFill>
              </a:rPr>
              <a:t> 이웃이라는 시스템 보다는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b="1" dirty="0">
                <a:solidFill>
                  <a:srgbClr val="3366FF"/>
                </a:solidFill>
              </a:rPr>
              <a:t>[</a:t>
            </a:r>
            <a:r>
              <a:rPr lang="ko-KR" altLang="en-US" sz="1600" b="1" dirty="0" err="1">
                <a:solidFill>
                  <a:srgbClr val="3366FF"/>
                </a:solidFill>
              </a:rPr>
              <a:t>네이버</a:t>
            </a:r>
            <a:r>
              <a:rPr lang="ko-KR" altLang="en-US" sz="1600" b="1" dirty="0">
                <a:solidFill>
                  <a:srgbClr val="3366FF"/>
                </a:solidFill>
              </a:rPr>
              <a:t> </a:t>
            </a:r>
            <a:r>
              <a:rPr lang="ko-KR" altLang="en-US" sz="1600" b="1" dirty="0" err="1">
                <a:solidFill>
                  <a:srgbClr val="3366FF"/>
                </a:solidFill>
              </a:rPr>
              <a:t>인플루언서</a:t>
            </a:r>
            <a:r>
              <a:rPr lang="ko-KR" altLang="en-US" sz="1600" b="1" dirty="0">
                <a:solidFill>
                  <a:srgbClr val="3366FF"/>
                </a:solidFill>
              </a:rPr>
              <a:t> 서비스</a:t>
            </a:r>
            <a:r>
              <a:rPr lang="en-US" altLang="ko-KR" sz="1600" b="1" dirty="0">
                <a:solidFill>
                  <a:srgbClr val="3366FF"/>
                </a:solidFill>
              </a:rPr>
              <a:t>] </a:t>
            </a:r>
            <a:r>
              <a:rPr lang="ko-KR" altLang="en-US" sz="1600" b="1" dirty="0">
                <a:solidFill>
                  <a:srgbClr val="3366FF"/>
                </a:solidFill>
              </a:rPr>
              <a:t>를 통해 소통하고 정보를 제공하는 시스템이 더 강화된 것 같습니다</a:t>
            </a:r>
            <a:r>
              <a:rPr lang="en-US" altLang="ko-KR" sz="1600" b="1" dirty="0">
                <a:solidFill>
                  <a:srgbClr val="3366FF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 err="1">
                <a:solidFill>
                  <a:srgbClr val="666666"/>
                </a:solidFill>
              </a:rPr>
              <a:t>모바일</a:t>
            </a:r>
            <a:r>
              <a:rPr lang="ko-KR" altLang="en-US" sz="1600" b="1" dirty="0">
                <a:solidFill>
                  <a:srgbClr val="666666"/>
                </a:solidFill>
              </a:rPr>
              <a:t> 환경이 더 강조되는 상황 때문이기도 하겠지요</a:t>
            </a:r>
            <a:r>
              <a:rPr lang="en-US" altLang="ko-KR" sz="1600" b="1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 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2000" b="1" dirty="0">
                <a:solidFill>
                  <a:srgbClr val="444444"/>
                </a:solidFill>
              </a:rPr>
              <a:t>까칠한 조땡의 팬이 되어주세요</a:t>
            </a:r>
            <a:r>
              <a:rPr lang="en-US" altLang="ko-KR" sz="2000" b="1" dirty="0">
                <a:solidFill>
                  <a:srgbClr val="444444"/>
                </a:solidFill>
              </a:rPr>
              <a:t>.</a:t>
            </a:r>
            <a:endParaRPr lang="ko-KR" altLang="en-US" sz="2000" dirty="0">
              <a:solidFill>
                <a:srgbClr val="444444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조금 더 쉽고 빠르게 새로운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디자인 자료</a:t>
            </a:r>
            <a:r>
              <a:rPr lang="en-US" altLang="ko-KR" sz="1600" dirty="0">
                <a:solidFill>
                  <a:srgbClr val="666666"/>
                </a:solidFill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</a:rPr>
              <a:t>팁 들을 만나볼 수 있고 </a:t>
            </a:r>
            <a:endParaRPr lang="en-US" altLang="ko-KR" sz="1600" dirty="0">
              <a:solidFill>
                <a:srgbClr val="666666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</a:rPr>
              <a:t>더 많은 분들과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이야기로 소통할 수 있게 도와주시면 제겐 큰 힘</a:t>
            </a:r>
            <a:r>
              <a:rPr lang="en-US" altLang="ko-KR" sz="1600" dirty="0">
                <a:solidFill>
                  <a:srgbClr val="666666"/>
                </a:solidFill>
              </a:rPr>
              <a:t>! </a:t>
            </a:r>
            <a:r>
              <a:rPr lang="ko-KR" altLang="en-US" sz="1600" dirty="0">
                <a:solidFill>
                  <a:srgbClr val="666666"/>
                </a:solidFill>
              </a:rPr>
              <a:t>그리고 동기부여가 됩니다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FF6600"/>
                </a:solidFill>
              </a:rPr>
              <a:t>[</a:t>
            </a:r>
            <a:r>
              <a:rPr lang="ko-KR" altLang="en-US" sz="1600" dirty="0">
                <a:solidFill>
                  <a:srgbClr val="FF6600"/>
                </a:solidFill>
              </a:rPr>
              <a:t>까칠한 조땡의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인플루언서</a:t>
            </a:r>
            <a:r>
              <a:rPr lang="en-US" altLang="ko-KR" sz="1600" dirty="0">
                <a:solidFill>
                  <a:srgbClr val="FF6600"/>
                </a:solidFill>
              </a:rPr>
              <a:t>] </a:t>
            </a:r>
            <a:r>
              <a:rPr lang="ko-KR" altLang="en-US" sz="1600" dirty="0">
                <a:solidFill>
                  <a:srgbClr val="FF6600"/>
                </a:solidFill>
              </a:rPr>
              <a:t>홈</a:t>
            </a:r>
            <a:r>
              <a:rPr lang="en-US" altLang="ko-KR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주소입니다</a:t>
            </a:r>
            <a:r>
              <a:rPr lang="en-US" altLang="ko-KR" sz="1600" dirty="0">
                <a:solidFill>
                  <a:srgbClr val="FF6600"/>
                </a:solidFill>
              </a:rPr>
              <a:t>. (</a:t>
            </a:r>
            <a:r>
              <a:rPr lang="ko-KR" altLang="en-US" sz="1600" dirty="0">
                <a:solidFill>
                  <a:srgbClr val="FF6600"/>
                </a:solidFill>
              </a:rPr>
              <a:t>이상한 주소 아니에요 </a:t>
            </a:r>
            <a:r>
              <a:rPr lang="en-US" altLang="ko-KR" sz="1600" dirty="0">
                <a:solidFill>
                  <a:srgbClr val="FF6600"/>
                </a:solidFill>
              </a:rPr>
              <a:t>^^)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네이버에서</a:t>
            </a:r>
            <a:r>
              <a:rPr lang="ko-KR" altLang="en-US" sz="1600" dirty="0">
                <a:solidFill>
                  <a:srgbClr val="FF6600"/>
                </a:solidFill>
              </a:rPr>
              <a:t> 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</a:t>
            </a:r>
            <a:r>
              <a:rPr lang="ko-KR" altLang="en-US" sz="1600" dirty="0">
                <a:solidFill>
                  <a:srgbClr val="FF6600"/>
                </a:solidFill>
              </a:rPr>
              <a:t> 검색해 주셔도 됩니다</a:t>
            </a:r>
            <a:r>
              <a:rPr lang="en-US" altLang="ko-KR" sz="1600" dirty="0">
                <a:solidFill>
                  <a:srgbClr val="FF6600"/>
                </a:solidFill>
              </a:rPr>
              <a:t>.</a:t>
            </a:r>
            <a:endParaRPr lang="ko-KR" altLang="en-US" sz="1600" dirty="0">
              <a:solidFill>
                <a:srgbClr val="444444"/>
              </a:solidFill>
            </a:endParaRPr>
          </a:p>
          <a:p>
            <a:pPr fontAlgn="base"/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444444"/>
                </a:solidFill>
              </a:rPr>
              <a:t>[</a:t>
            </a:r>
            <a:r>
              <a:rPr lang="ko-KR" altLang="en-US" sz="1600" dirty="0" err="1">
                <a:solidFill>
                  <a:srgbClr val="444444"/>
                </a:solidFill>
              </a:rPr>
              <a:t>팬하기</a:t>
            </a:r>
            <a:r>
              <a:rPr lang="en-US" altLang="ko-KR" sz="1600" dirty="0">
                <a:solidFill>
                  <a:srgbClr val="444444"/>
                </a:solidFill>
              </a:rPr>
              <a:t>] </a:t>
            </a:r>
            <a:r>
              <a:rPr lang="ko-KR" altLang="en-US" sz="1600" dirty="0">
                <a:solidFill>
                  <a:srgbClr val="444444"/>
                </a:solidFill>
              </a:rPr>
              <a:t>를 눌러주시면 감사하겠습니다 </a:t>
            </a:r>
            <a:r>
              <a:rPr lang="en-US" altLang="ko-KR" sz="1600" dirty="0">
                <a:solidFill>
                  <a:srgbClr val="444444"/>
                </a:solidFill>
              </a:rPr>
              <a:t>^^</a:t>
            </a:r>
          </a:p>
          <a:p>
            <a:pPr fontAlgn="base"/>
            <a:endParaRPr lang="en-US" altLang="ko-KR" sz="1600" dirty="0">
              <a:solidFill>
                <a:srgbClr val="444444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444444"/>
                </a:solidFill>
                <a:hlinkClick r:id="rId2"/>
              </a:rPr>
              <a:t>https://in.naver.com/seok830621</a:t>
            </a:r>
            <a:endParaRPr lang="en-US" altLang="ko-KR" sz="16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30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277393"/>
            <a:ext cx="730247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*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점선 테두리는 기본 컬러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4969287" y="1907343"/>
            <a:ext cx="2579083" cy="2579083"/>
          </a:xfrm>
          <a:prstGeom prst="ellipse">
            <a:avLst/>
          </a:prstGeom>
          <a:solidFill>
            <a:srgbClr val="959AD2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149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154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B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210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8569705" y="1907341"/>
            <a:ext cx="2579083" cy="2579083"/>
          </a:xfrm>
          <a:prstGeom prst="ellipse">
            <a:avLst/>
          </a:prstGeom>
          <a:solidFill>
            <a:srgbClr val="FF919C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255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145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B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156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1894962" y="1907341"/>
            <a:ext cx="2579083" cy="2579083"/>
          </a:xfrm>
          <a:prstGeom prst="ellipse">
            <a:avLst/>
          </a:prstGeom>
          <a:solidFill>
            <a:srgbClr val="D6DAE5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214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218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B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229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78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406</Words>
  <Application>Microsoft Office PowerPoint</Application>
  <PresentationFormat>와이드스크린</PresentationFormat>
  <Paragraphs>107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Aharoni</vt:lpstr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dw-014</cp:lastModifiedBy>
  <cp:revision>17</cp:revision>
  <dcterms:created xsi:type="dcterms:W3CDTF">2023-08-21T00:33:21Z</dcterms:created>
  <dcterms:modified xsi:type="dcterms:W3CDTF">2025-03-25T05:06:08Z</dcterms:modified>
</cp:coreProperties>
</file>