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9907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2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9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8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24" name="CustomShape 10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25" name="Table 5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조직도탭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8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0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1" name=""/>
          <p:cNvSpPr/>
          <p:nvPr/>
        </p:nvSpPr>
        <p:spPr>
          <a:xfrm>
            <a:off x="5895720" y="3339360"/>
            <a:ext cx="120132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"/>
          <p:cNvSpPr/>
          <p:nvPr/>
        </p:nvSpPr>
        <p:spPr>
          <a:xfrm>
            <a:off x="5760000" y="3565800"/>
            <a:ext cx="63360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"/>
          <p:cNvSpPr/>
          <p:nvPr/>
        </p:nvSpPr>
        <p:spPr>
          <a:xfrm>
            <a:off x="5760000" y="3231360"/>
            <a:ext cx="63360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"/>
          <p:cNvSpPr/>
          <p:nvPr/>
        </p:nvSpPr>
        <p:spPr>
          <a:xfrm>
            <a:off x="5725440" y="3123360"/>
            <a:ext cx="63360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최상위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5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6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37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9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40" name="Table 4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1" name=""/>
          <p:cNvSpPr/>
          <p:nvPr/>
        </p:nvSpPr>
        <p:spPr>
          <a:xfrm>
            <a:off x="5895720" y="3447360"/>
            <a:ext cx="120132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"/>
          <p:cNvSpPr/>
          <p:nvPr/>
        </p:nvSpPr>
        <p:spPr>
          <a:xfrm>
            <a:off x="5898960" y="3673800"/>
            <a:ext cx="1201320" cy="107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3" name=""/>
          <p:cNvSpPr/>
          <p:nvPr/>
        </p:nvSpPr>
        <p:spPr>
          <a:xfrm>
            <a:off x="6188760" y="3744000"/>
            <a:ext cx="225000" cy="223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4" name=""/>
          <p:cNvSpPr/>
          <p:nvPr/>
        </p:nvSpPr>
        <p:spPr>
          <a:xfrm>
            <a:off x="6414480" y="3744000"/>
            <a:ext cx="580680" cy="223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5" name=""/>
          <p:cNvSpPr/>
          <p:nvPr/>
        </p:nvSpPr>
        <p:spPr>
          <a:xfrm>
            <a:off x="6188760" y="3968640"/>
            <a:ext cx="8053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초대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보내기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추가하기 등등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1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47" name="CustomShape 12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48" name="CustomShape 13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49" name="Table 6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대화방탭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4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5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57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9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60" name="Table 7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"/>
          <p:cNvGraphicFramePr/>
          <p:nvPr/>
        </p:nvGraphicFramePr>
        <p:xfrm>
          <a:off x="5757840" y="3086640"/>
          <a:ext cx="1261440" cy="2754360"/>
        </p:xfrm>
        <a:graphic>
          <a:graphicData uri="http://schemas.openxmlformats.org/drawingml/2006/table">
            <a:tbl>
              <a:tblPr/>
              <a:tblGrid>
                <a:gridCol w="1261800"/>
              </a:tblGrid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2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만들기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4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4" name="CustomShape 15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66" name="Table 8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대화방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7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8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9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0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1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2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3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74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5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6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77" name="Table 9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8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나가기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9" name=""/>
          <p:cNvSpPr/>
          <p:nvPr/>
        </p:nvSpPr>
        <p:spPr>
          <a:xfrm>
            <a:off x="5760000" y="5286600"/>
            <a:ext cx="1258920" cy="553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0" name=""/>
          <p:cNvSpPr/>
          <p:nvPr/>
        </p:nvSpPr>
        <p:spPr>
          <a:xfrm>
            <a:off x="6618600" y="5363280"/>
            <a:ext cx="358920" cy="2026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"/>
          <p:cNvSpPr/>
          <p:nvPr/>
        </p:nvSpPr>
        <p:spPr>
          <a:xfrm>
            <a:off x="5810400" y="5346000"/>
            <a:ext cx="761040" cy="2440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82" name=""/>
          <p:cNvGraphicFramePr/>
          <p:nvPr/>
        </p:nvGraphicFramePr>
        <p:xfrm>
          <a:off x="5816160" y="5640120"/>
          <a:ext cx="1168920" cy="177120"/>
        </p:xfrm>
        <a:graphic>
          <a:graphicData uri="http://schemas.openxmlformats.org/drawingml/2006/table">
            <a:tbl>
              <a:tblPr/>
              <a:tblGrid>
                <a:gridCol w="585000"/>
                <a:gridCol w="584280"/>
              </a:tblGrid>
              <a:tr h="1576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초대하기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주소록 공유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3" name=""/>
          <p:cNvSpPr/>
          <p:nvPr/>
        </p:nvSpPr>
        <p:spPr>
          <a:xfrm>
            <a:off x="6004800" y="3356640"/>
            <a:ext cx="555480" cy="1364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대화내용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4" name=""/>
          <p:cNvSpPr/>
          <p:nvPr/>
        </p:nvSpPr>
        <p:spPr>
          <a:xfrm>
            <a:off x="5809680" y="3222000"/>
            <a:ext cx="498960" cy="91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"/>
          <p:cNvSpPr/>
          <p:nvPr/>
        </p:nvSpPr>
        <p:spPr>
          <a:xfrm>
            <a:off x="5817240" y="3576600"/>
            <a:ext cx="498960" cy="91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"/>
          <p:cNvSpPr/>
          <p:nvPr/>
        </p:nvSpPr>
        <p:spPr>
          <a:xfrm>
            <a:off x="5990760" y="3605040"/>
            <a:ext cx="225000" cy="223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"/>
          <p:cNvSpPr/>
          <p:nvPr/>
        </p:nvSpPr>
        <p:spPr>
          <a:xfrm>
            <a:off x="6216480" y="3605040"/>
            <a:ext cx="580680" cy="223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"/>
          <p:cNvSpPr/>
          <p:nvPr/>
        </p:nvSpPr>
        <p:spPr>
          <a:xfrm>
            <a:off x="5990760" y="3829680"/>
            <a:ext cx="8053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초대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보내기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추가하기 등등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7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90" name="CustomShape 18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91" name="CustomShape 19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92" name="Table 10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주소록탭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3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4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5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7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8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9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00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1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2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03" name="Table 11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4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5" name=""/>
          <p:cNvSpPr/>
          <p:nvPr/>
        </p:nvSpPr>
        <p:spPr>
          <a:xfrm>
            <a:off x="5760000" y="5286600"/>
            <a:ext cx="1258920" cy="553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06" name=""/>
          <p:cNvGraphicFramePr/>
          <p:nvPr/>
        </p:nvGraphicFramePr>
        <p:xfrm>
          <a:off x="5798880" y="5402880"/>
          <a:ext cx="1175400" cy="354240"/>
        </p:xfrm>
        <a:graphic>
          <a:graphicData uri="http://schemas.openxmlformats.org/drawingml/2006/table">
            <a:tbl>
              <a:tblPr/>
              <a:tblGrid>
                <a:gridCol w="587880"/>
                <a:gridCol w="58788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 입력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 입력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7" name=""/>
          <p:cNvGraphicFramePr/>
          <p:nvPr/>
        </p:nvGraphicFramePr>
        <p:xfrm>
          <a:off x="5760000" y="3078360"/>
          <a:ext cx="1259280" cy="2208240"/>
        </p:xfrm>
        <a:graphic>
          <a:graphicData uri="http://schemas.openxmlformats.org/drawingml/2006/table">
            <a:tbl>
              <a:tblPr/>
              <a:tblGrid>
                <a:gridCol w="1259640"/>
              </a:tblGrid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1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20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9" name="CustomShape 21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10" name="CustomShape 22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11" name="Table 12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4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5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6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7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8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19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0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22" name="Table 13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3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24" name=""/>
          <p:cNvGraphicFramePr/>
          <p:nvPr/>
        </p:nvGraphicFramePr>
        <p:xfrm>
          <a:off x="5754600" y="3079080"/>
          <a:ext cx="1259280" cy="786960"/>
        </p:xfrm>
        <a:graphic>
          <a:graphicData uri="http://schemas.openxmlformats.org/drawingml/2006/table">
            <a:tbl>
              <a:tblPr/>
              <a:tblGrid>
                <a:gridCol w="1259640"/>
              </a:tblGrid>
              <a:tr h="393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시작기간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종료기간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확인함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안함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둘중하나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시작기간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종료기간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확인함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둘중하나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23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6" name="CustomShape 24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7" name="CustomShape 25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28" name="Table 14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9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0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1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2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3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5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36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7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39" name="Table 15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1" name=""/>
          <p:cNvSpPr/>
          <p:nvPr/>
        </p:nvSpPr>
        <p:spPr>
          <a:xfrm>
            <a:off x="5760000" y="307836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2" name=""/>
          <p:cNvSpPr/>
          <p:nvPr/>
        </p:nvSpPr>
        <p:spPr>
          <a:xfrm>
            <a:off x="5760000" y="5081400"/>
            <a:ext cx="1258920" cy="75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관리자만 확인가능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확인한 사원은 검정색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확인안한 사원은 빨간색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26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4" name="CustomShape 27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5" name="CustomShape 28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46" name="Table 16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 – 공지사항 추가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7" name="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9" name="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"/>
          <p:cNvSpPr/>
          <p:nvPr/>
        </p:nvSpPr>
        <p:spPr>
          <a:xfrm>
            <a:off x="360000" y="1080000"/>
            <a:ext cx="665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1" name="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3" name="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54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5" name=""/>
          <p:cNvSpPr/>
          <p:nvPr/>
        </p:nvSpPr>
        <p:spPr>
          <a:xfrm>
            <a:off x="5760000" y="2520000"/>
            <a:ext cx="38448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6" name=""/>
          <p:cNvSpPr/>
          <p:nvPr/>
        </p:nvSpPr>
        <p:spPr>
          <a:xfrm>
            <a:off x="6145200" y="2520000"/>
            <a:ext cx="873720" cy="400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57" name="Table 17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8" name=""/>
          <p:cNvSpPr/>
          <p:nvPr/>
        </p:nvSpPr>
        <p:spPr>
          <a:xfrm>
            <a:off x="5757840" y="5840640"/>
            <a:ext cx="1261080" cy="278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등록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"/>
          <p:cNvSpPr/>
          <p:nvPr/>
        </p:nvSpPr>
        <p:spPr>
          <a:xfrm>
            <a:off x="5760000" y="307836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기간 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"/>
          <p:cNvSpPr/>
          <p:nvPr/>
        </p:nvSpPr>
        <p:spPr>
          <a:xfrm>
            <a:off x="5757840" y="4653000"/>
            <a:ext cx="1258920" cy="1186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조직도와 동일하지만 이름을 클릭하면 이름 색이 변하면서 선택됨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선택된 직원들은 공지사항을 필시 확인해야함 아니면 체크박스로 선택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LibreOffice/24.2.4.2$Windows_X86_64 LibreOffice_project/51a6219feb6075d9a4c46691dcfe0cd9c4fff3c2</Application>
  <AppVersion>15.0000</AppVersion>
  <Words>42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2024-10-02T17:30:34Z</dcterms:modified>
  <cp:revision>91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</vt:i4>
  </property>
</Properties>
</file>