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svg" ContentType="image/sv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B191E1EF-1159-4FD8-8CE4-6AD9BEBB37B7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0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8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4280" y="44280"/>
            <a:ext cx="7324560" cy="640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8151840" y="14191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450200" y="14191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151840" y="122544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7450200" y="122544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8151840" y="64440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0" name="CustomShape 7"/>
          <p:cNvSpPr/>
          <p:nvPr/>
        </p:nvSpPr>
        <p:spPr>
          <a:xfrm>
            <a:off x="7450200" y="64440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8151840" y="45072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7450200" y="45072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7450200" y="44280"/>
            <a:ext cx="2415960" cy="404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CustomShape 11"/>
          <p:cNvSpPr/>
          <p:nvPr/>
        </p:nvSpPr>
        <p:spPr>
          <a:xfrm>
            <a:off x="8151840" y="83808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5" name="CustomShape 12"/>
          <p:cNvSpPr/>
          <p:nvPr/>
        </p:nvSpPr>
        <p:spPr>
          <a:xfrm>
            <a:off x="7450200" y="83808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8151840" y="1031760"/>
            <a:ext cx="1714320" cy="19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7450200" y="1031760"/>
            <a:ext cx="699840" cy="1918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8018280" y="119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CustomShape 28"/>
          <p:cNvSpPr/>
          <p:nvPr/>
        </p:nvSpPr>
        <p:spPr>
          <a:xfrm>
            <a:off x="8018280" y="6563520"/>
            <a:ext cx="1319040" cy="2444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chemeClr val="dk1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4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280" y="44280"/>
            <a:ext cx="7324200" cy="6406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1840" y="14191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5020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151840" y="122544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45020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151840" y="64440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5020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151840" y="45072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45020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450200" y="44280"/>
            <a:ext cx="241560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8151840" y="83808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745020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8151840" y="1031760"/>
            <a:ext cx="171396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745020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2.png"/><Relationship Id="rId8" Type="http://schemas.openxmlformats.org/officeDocument/2006/relationships/image" Target="../media/image3.svg"/><Relationship Id="rId9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1"/>
          <p:cNvGraphicFramePr/>
          <p:nvPr/>
        </p:nvGraphicFramePr>
        <p:xfrm>
          <a:off x="745020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1" name="CustomShape 2"/>
          <p:cNvSpPr/>
          <p:nvPr/>
        </p:nvSpPr>
        <p:spPr>
          <a:xfrm>
            <a:off x="12852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48744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724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64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434"/>
          <p:cNvSpPr/>
          <p:nvPr/>
        </p:nvSpPr>
        <p:spPr>
          <a:xfrm>
            <a:off x="322200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66" name="그림 435" descr=""/>
          <p:cNvPicPr/>
          <p:nvPr/>
        </p:nvPicPr>
        <p:blipFill>
          <a:blip r:embed="rId1"/>
          <a:stretch/>
        </p:blipFill>
        <p:spPr>
          <a:xfrm>
            <a:off x="222480" y="295200"/>
            <a:ext cx="6976080" cy="56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" name="Table 2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8" name="CustomShape 5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71" name="Table 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2" name="직사각형 441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직사각형 442"/>
          <p:cNvSpPr/>
          <p:nvPr/>
        </p:nvSpPr>
        <p:spPr>
          <a:xfrm>
            <a:off x="1800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4" name="직사각형 443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직사각형 444"/>
          <p:cNvSpPr/>
          <p:nvPr/>
        </p:nvSpPr>
        <p:spPr>
          <a:xfrm>
            <a:off x="5760000" y="1080000"/>
            <a:ext cx="125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6" name="직사각형 445"/>
          <p:cNvSpPr/>
          <p:nvPr/>
        </p:nvSpPr>
        <p:spPr>
          <a:xfrm>
            <a:off x="360000" y="1080000"/>
            <a:ext cx="5218920" cy="50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7" name="직사각형 446"/>
          <p:cNvSpPr/>
          <p:nvPr/>
        </p:nvSpPr>
        <p:spPr>
          <a:xfrm>
            <a:off x="5760000" y="2520000"/>
            <a:ext cx="1258920" cy="359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메신저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8" name="직사각형 447"/>
          <p:cNvSpPr/>
          <p:nvPr/>
        </p:nvSpPr>
        <p:spPr>
          <a:xfrm>
            <a:off x="5760000" y="1980000"/>
            <a:ext cx="12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9" name="직사각형 448"/>
          <p:cNvSpPr/>
          <p:nvPr/>
        </p:nvSpPr>
        <p:spPr>
          <a:xfrm>
            <a:off x="5832000" y="1224000"/>
            <a:ext cx="790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0" name="직사각형 449"/>
          <p:cNvSpPr/>
          <p:nvPr/>
        </p:nvSpPr>
        <p:spPr>
          <a:xfrm>
            <a:off x="5832000" y="1440000"/>
            <a:ext cx="79092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1" name="직사각형 450"/>
          <p:cNvSpPr/>
          <p:nvPr/>
        </p:nvSpPr>
        <p:spPr>
          <a:xfrm>
            <a:off x="6660000" y="1224000"/>
            <a:ext cx="322920" cy="394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2" name="직사각형 451"/>
          <p:cNvSpPr/>
          <p:nvPr/>
        </p:nvSpPr>
        <p:spPr>
          <a:xfrm>
            <a:off x="6084000" y="1238040"/>
            <a:ext cx="67356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4" name="CustomShape 8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85" name="CustomShape 9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87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8" name="직사각형 457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직사각형 458"/>
          <p:cNvSpPr/>
          <p:nvPr/>
        </p:nvSpPr>
        <p:spPr>
          <a:xfrm>
            <a:off x="2052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0" name="직사각형 459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직사각형 460"/>
          <p:cNvSpPr/>
          <p:nvPr/>
        </p:nvSpPr>
        <p:spPr>
          <a:xfrm>
            <a:off x="1568160" y="2880000"/>
            <a:ext cx="5464080" cy="32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2" name="TextBox 461"/>
          <p:cNvSpPr/>
          <p:nvPr/>
        </p:nvSpPr>
        <p:spPr>
          <a:xfrm>
            <a:off x="1812960" y="142344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FAQ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궁금한내용을 입력해주세요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93" name="직선 연결선 3"/>
          <p:cNvCxnSpPr/>
          <p:nvPr/>
        </p:nvCxnSpPr>
        <p:spPr>
          <a:xfrm>
            <a:off x="1887480" y="1816560"/>
            <a:ext cx="375048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pic>
        <p:nvPicPr>
          <p:cNvPr id="494" name="그래픽 7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141520" y="1407240"/>
            <a:ext cx="352440" cy="352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95" name="표 14"/>
          <p:cNvGraphicFramePr/>
          <p:nvPr/>
        </p:nvGraphicFramePr>
        <p:xfrm>
          <a:off x="1592280" y="2046600"/>
          <a:ext cx="4605840" cy="534960"/>
        </p:xfrm>
        <a:graphic>
          <a:graphicData uri="http://schemas.openxmlformats.org/drawingml/2006/table">
            <a:tbl>
              <a:tblPr/>
              <a:tblGrid>
                <a:gridCol w="921240"/>
                <a:gridCol w="921240"/>
                <a:gridCol w="921240"/>
                <a:gridCol w="921240"/>
                <a:gridCol w="921240"/>
              </a:tblGrid>
              <a:tr h="5349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6" name="TextBox 15"/>
          <p:cNvSpPr/>
          <p:nvPr/>
        </p:nvSpPr>
        <p:spPr>
          <a:xfrm>
            <a:off x="1774080" y="2944440"/>
            <a:ext cx="2774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Arial"/>
                <a:ea typeface="DejaVu Sans"/>
              </a:rPr>
              <a:t>자주묻는 질문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DejaVu Sans"/>
              </a:rPr>
              <a:t>BEST10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TextBox 17"/>
          <p:cNvSpPr/>
          <p:nvPr/>
        </p:nvSpPr>
        <p:spPr>
          <a:xfrm>
            <a:off x="1774080" y="3489840"/>
            <a:ext cx="31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8" name="TextBox 18"/>
          <p:cNvSpPr/>
          <p:nvPr/>
        </p:nvSpPr>
        <p:spPr>
          <a:xfrm>
            <a:off x="1774080" y="378216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9" name="TextBox 19"/>
          <p:cNvSpPr/>
          <p:nvPr/>
        </p:nvSpPr>
        <p:spPr>
          <a:xfrm>
            <a:off x="1776960" y="407160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TextBox 20"/>
          <p:cNvSpPr/>
          <p:nvPr/>
        </p:nvSpPr>
        <p:spPr>
          <a:xfrm>
            <a:off x="1794960" y="462636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TextBox 21"/>
          <p:cNvSpPr/>
          <p:nvPr/>
        </p:nvSpPr>
        <p:spPr>
          <a:xfrm>
            <a:off x="1788120" y="434268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2" name="TextBox 22"/>
          <p:cNvSpPr/>
          <p:nvPr/>
        </p:nvSpPr>
        <p:spPr>
          <a:xfrm>
            <a:off x="1797840" y="521640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3" name="TextBox 23"/>
          <p:cNvSpPr/>
          <p:nvPr/>
        </p:nvSpPr>
        <p:spPr>
          <a:xfrm>
            <a:off x="1791000" y="4932720"/>
            <a:ext cx="33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4" name="TextBox 24"/>
          <p:cNvSpPr/>
          <p:nvPr/>
        </p:nvSpPr>
        <p:spPr>
          <a:xfrm>
            <a:off x="1783800" y="3206160"/>
            <a:ext cx="31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5" name="TextBox 25"/>
          <p:cNvSpPr/>
          <p:nvPr/>
        </p:nvSpPr>
        <p:spPr>
          <a:xfrm>
            <a:off x="1802160" y="5489280"/>
            <a:ext cx="31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6" name="TextBox 26"/>
          <p:cNvSpPr/>
          <p:nvPr/>
        </p:nvSpPr>
        <p:spPr>
          <a:xfrm>
            <a:off x="1803600" y="5742360"/>
            <a:ext cx="31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07" name="직선 연결선 28"/>
          <p:cNvCxnSpPr/>
          <p:nvPr/>
        </p:nvCxnSpPr>
        <p:spPr>
          <a:xfrm>
            <a:off x="1953720" y="353304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08" name="직선 연결선 30"/>
          <p:cNvCxnSpPr/>
          <p:nvPr/>
        </p:nvCxnSpPr>
        <p:spPr>
          <a:xfrm>
            <a:off x="1971720" y="3828240"/>
            <a:ext cx="461808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09" name="직선 연결선 31"/>
          <p:cNvCxnSpPr/>
          <p:nvPr/>
        </p:nvCxnSpPr>
        <p:spPr>
          <a:xfrm>
            <a:off x="1988640" y="411336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0" name="직선 연결선 32"/>
          <p:cNvCxnSpPr/>
          <p:nvPr/>
        </p:nvCxnSpPr>
        <p:spPr>
          <a:xfrm>
            <a:off x="1980360" y="440712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1" name="직선 연결선 33"/>
          <p:cNvCxnSpPr/>
          <p:nvPr/>
        </p:nvCxnSpPr>
        <p:spPr>
          <a:xfrm>
            <a:off x="1980360" y="468396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2" name="직선 연결선 34"/>
          <p:cNvCxnSpPr/>
          <p:nvPr/>
        </p:nvCxnSpPr>
        <p:spPr>
          <a:xfrm>
            <a:off x="1971720" y="4969080"/>
            <a:ext cx="461808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3" name="직선 연결선 35"/>
          <p:cNvCxnSpPr/>
          <p:nvPr/>
        </p:nvCxnSpPr>
        <p:spPr>
          <a:xfrm>
            <a:off x="2005560" y="526284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4" name="직선 연결선 36"/>
          <p:cNvCxnSpPr/>
          <p:nvPr/>
        </p:nvCxnSpPr>
        <p:spPr>
          <a:xfrm>
            <a:off x="1971720" y="5547960"/>
            <a:ext cx="461808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5" name="직선 연결선 37"/>
          <p:cNvCxnSpPr/>
          <p:nvPr/>
        </p:nvCxnSpPr>
        <p:spPr>
          <a:xfrm>
            <a:off x="1980360" y="581652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516" name="직선 연결선 38"/>
          <p:cNvCxnSpPr/>
          <p:nvPr/>
        </p:nvCxnSpPr>
        <p:spPr>
          <a:xfrm>
            <a:off x="1963440" y="6059520"/>
            <a:ext cx="4617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17" name="직사각형 50"/>
          <p:cNvSpPr/>
          <p:nvPr/>
        </p:nvSpPr>
        <p:spPr>
          <a:xfrm>
            <a:off x="417240" y="4071600"/>
            <a:ext cx="1041840" cy="122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518" name="직선 연결선 52"/>
          <p:cNvCxnSpPr/>
          <p:nvPr/>
        </p:nvCxnSpPr>
        <p:spPr>
          <a:xfrm>
            <a:off x="316440" y="2439000"/>
            <a:ext cx="113184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19" name="TextBox 53"/>
          <p:cNvSpPr/>
          <p:nvPr/>
        </p:nvSpPr>
        <p:spPr>
          <a:xfrm>
            <a:off x="249480" y="2696040"/>
            <a:ext cx="155304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TextBox 55"/>
          <p:cNvSpPr/>
          <p:nvPr/>
        </p:nvSpPr>
        <p:spPr>
          <a:xfrm>
            <a:off x="6355440" y="332064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TextBox 56"/>
          <p:cNvSpPr/>
          <p:nvPr/>
        </p:nvSpPr>
        <p:spPr>
          <a:xfrm>
            <a:off x="6356880" y="358200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2" name="TextBox 57"/>
          <p:cNvSpPr/>
          <p:nvPr/>
        </p:nvSpPr>
        <p:spPr>
          <a:xfrm>
            <a:off x="6365520" y="414432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TextBox 59"/>
          <p:cNvSpPr/>
          <p:nvPr/>
        </p:nvSpPr>
        <p:spPr>
          <a:xfrm>
            <a:off x="6365520" y="386748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TextBox 60"/>
          <p:cNvSpPr/>
          <p:nvPr/>
        </p:nvSpPr>
        <p:spPr>
          <a:xfrm>
            <a:off x="6365520" y="445464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5" name="TextBox 61"/>
          <p:cNvSpPr/>
          <p:nvPr/>
        </p:nvSpPr>
        <p:spPr>
          <a:xfrm>
            <a:off x="6373800" y="470628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6" name="TextBox 62"/>
          <p:cNvSpPr/>
          <p:nvPr/>
        </p:nvSpPr>
        <p:spPr>
          <a:xfrm>
            <a:off x="6375240" y="496764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TextBox 447"/>
          <p:cNvSpPr/>
          <p:nvPr/>
        </p:nvSpPr>
        <p:spPr>
          <a:xfrm>
            <a:off x="6383520" y="552960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8" name="TextBox 448"/>
          <p:cNvSpPr/>
          <p:nvPr/>
        </p:nvSpPr>
        <p:spPr>
          <a:xfrm>
            <a:off x="6383520" y="525276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9" name="TextBox 449"/>
          <p:cNvSpPr/>
          <p:nvPr/>
        </p:nvSpPr>
        <p:spPr>
          <a:xfrm>
            <a:off x="6383520" y="5840280"/>
            <a:ext cx="46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0" name="TextBox 2"/>
          <p:cNvSpPr/>
          <p:nvPr/>
        </p:nvSpPr>
        <p:spPr>
          <a:xfrm>
            <a:off x="259200" y="1371960"/>
            <a:ext cx="155304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1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CustomShape 8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33" name="CustomShape 9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34" name="CustomShape 10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35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6" name="직사각형 457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직사각형 458"/>
          <p:cNvSpPr/>
          <p:nvPr/>
        </p:nvSpPr>
        <p:spPr>
          <a:xfrm>
            <a:off x="2052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8" name="직사각형 459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9" name="직사각형 50"/>
          <p:cNvSpPr/>
          <p:nvPr/>
        </p:nvSpPr>
        <p:spPr>
          <a:xfrm>
            <a:off x="417240" y="4071600"/>
            <a:ext cx="1041840" cy="122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540" name="직선 연결선 52"/>
          <p:cNvCxnSpPr/>
          <p:nvPr/>
        </p:nvCxnSpPr>
        <p:spPr>
          <a:xfrm>
            <a:off x="316440" y="2439000"/>
            <a:ext cx="113184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41" name="TextBox 53"/>
          <p:cNvSpPr/>
          <p:nvPr/>
        </p:nvSpPr>
        <p:spPr>
          <a:xfrm>
            <a:off x="249480" y="2696040"/>
            <a:ext cx="155304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2" name="TextBox 1"/>
          <p:cNvSpPr/>
          <p:nvPr/>
        </p:nvSpPr>
        <p:spPr>
          <a:xfrm>
            <a:off x="1812960" y="142344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문의작성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43" name="직선 연결선 2"/>
          <p:cNvCxnSpPr/>
          <p:nvPr/>
        </p:nvCxnSpPr>
        <p:spPr>
          <a:xfrm>
            <a:off x="1869840" y="1828080"/>
            <a:ext cx="4573440" cy="720"/>
          </a:xfrm>
          <a:prstGeom prst="straightConnector1">
            <a:avLst/>
          </a:prstGeom>
          <a:ln w="15875">
            <a:solidFill>
              <a:srgbClr val="000000"/>
            </a:solidFill>
            <a:round/>
          </a:ln>
        </p:spPr>
      </p:cxnSp>
      <p:sp>
        <p:nvSpPr>
          <p:cNvPr id="544" name="TextBox 5"/>
          <p:cNvSpPr/>
          <p:nvPr/>
        </p:nvSpPr>
        <p:spPr>
          <a:xfrm>
            <a:off x="1764000" y="210420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5" name="직사각형 6"/>
          <p:cNvSpPr/>
          <p:nvPr/>
        </p:nvSpPr>
        <p:spPr>
          <a:xfrm>
            <a:off x="2365560" y="2079000"/>
            <a:ext cx="403452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제목을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6" name="직사각형 8"/>
          <p:cNvSpPr/>
          <p:nvPr/>
        </p:nvSpPr>
        <p:spPr>
          <a:xfrm>
            <a:off x="2367000" y="2760120"/>
            <a:ext cx="4034520" cy="25412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내용을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직사각형 9"/>
          <p:cNvSpPr/>
          <p:nvPr/>
        </p:nvSpPr>
        <p:spPr>
          <a:xfrm>
            <a:off x="3438000" y="5621760"/>
            <a:ext cx="84852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취소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직사각형 10"/>
          <p:cNvSpPr/>
          <p:nvPr/>
        </p:nvSpPr>
        <p:spPr>
          <a:xfrm>
            <a:off x="4471200" y="5623200"/>
            <a:ext cx="84852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접수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TextBox 11"/>
          <p:cNvSpPr/>
          <p:nvPr/>
        </p:nvSpPr>
        <p:spPr>
          <a:xfrm>
            <a:off x="259200" y="1371960"/>
            <a:ext cx="155304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1" name="CustomShape 8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52" name="CustomShape 9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53" name="CustomShape 10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54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1:1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문의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5" name="직사각형 457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6" name="직사각형 458"/>
          <p:cNvSpPr/>
          <p:nvPr/>
        </p:nvSpPr>
        <p:spPr>
          <a:xfrm>
            <a:off x="2052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7" name="직사각형 459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직사각형 50"/>
          <p:cNvSpPr/>
          <p:nvPr/>
        </p:nvSpPr>
        <p:spPr>
          <a:xfrm>
            <a:off x="417240" y="4071600"/>
            <a:ext cx="1041840" cy="122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559" name="직선 연결선 52"/>
          <p:cNvCxnSpPr/>
          <p:nvPr/>
        </p:nvCxnSpPr>
        <p:spPr>
          <a:xfrm>
            <a:off x="316440" y="2439000"/>
            <a:ext cx="113184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60" name="TextBox 53"/>
          <p:cNvSpPr/>
          <p:nvPr/>
        </p:nvSpPr>
        <p:spPr>
          <a:xfrm>
            <a:off x="249480" y="2696040"/>
            <a:ext cx="155304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1" name="TextBox 1"/>
          <p:cNvSpPr/>
          <p:nvPr/>
        </p:nvSpPr>
        <p:spPr>
          <a:xfrm>
            <a:off x="1812960" y="142344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문의내역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2" name="직선 연결선 2"/>
          <p:cNvCxnSpPr/>
          <p:nvPr/>
        </p:nvCxnSpPr>
        <p:spPr>
          <a:xfrm>
            <a:off x="1869840" y="1828080"/>
            <a:ext cx="4573440" cy="720"/>
          </a:xfrm>
          <a:prstGeom prst="straightConnector1">
            <a:avLst/>
          </a:prstGeom>
          <a:ln w="15875">
            <a:solidFill>
              <a:srgbClr val="000000"/>
            </a:solidFill>
            <a:round/>
          </a:ln>
        </p:spPr>
      </p:cxnSp>
      <p:sp>
        <p:nvSpPr>
          <p:cNvPr id="563" name="TextBox 5"/>
          <p:cNvSpPr/>
          <p:nvPr/>
        </p:nvSpPr>
        <p:spPr>
          <a:xfrm>
            <a:off x="1764000" y="210420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4" name="직사각형 6"/>
          <p:cNvSpPr/>
          <p:nvPr/>
        </p:nvSpPr>
        <p:spPr>
          <a:xfrm>
            <a:off x="1867320" y="2079000"/>
            <a:ext cx="457200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번호                                   제목                                   등록일     상태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5" name="TextBox 4"/>
          <p:cNvSpPr/>
          <p:nvPr/>
        </p:nvSpPr>
        <p:spPr>
          <a:xfrm>
            <a:off x="1867320" y="2696040"/>
            <a:ext cx="46756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1.                                                                                       2024.10.02 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6" name="사각형: 둥근 모서리 7"/>
          <p:cNvSpPr/>
          <p:nvPr/>
        </p:nvSpPr>
        <p:spPr>
          <a:xfrm>
            <a:off x="5788440" y="2723400"/>
            <a:ext cx="658800" cy="186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800" spc="-1" strike="noStrike">
                <a:solidFill>
                  <a:schemeClr val="dk1"/>
                </a:solidFill>
                <a:latin typeface="Arial"/>
                <a:ea typeface="DejaVu Sans"/>
              </a:rPr>
              <a:t>답변대기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7" name="직사각형 11"/>
          <p:cNvSpPr/>
          <p:nvPr/>
        </p:nvSpPr>
        <p:spPr>
          <a:xfrm>
            <a:off x="1867320" y="3087000"/>
            <a:ext cx="192996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568" name="그래픽 12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556080" y="313776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569" name="TextBox 14"/>
          <p:cNvSpPr/>
          <p:nvPr/>
        </p:nvSpPr>
        <p:spPr>
          <a:xfrm>
            <a:off x="259200" y="1371960"/>
            <a:ext cx="155304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0" name="직사각형 16"/>
          <p:cNvSpPr/>
          <p:nvPr/>
        </p:nvSpPr>
        <p:spPr>
          <a:xfrm>
            <a:off x="4922280" y="3098880"/>
            <a:ext cx="72288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1" name="직사각형 17"/>
          <p:cNvSpPr/>
          <p:nvPr/>
        </p:nvSpPr>
        <p:spPr>
          <a:xfrm>
            <a:off x="5719320" y="3098880"/>
            <a:ext cx="72288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문의등록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2" name="Table 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CustomShape 8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74" name="CustomShape 9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75" name="CustomShape 10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76" name="Table 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7" name="직사각형 457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8" name="직사각형 459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9" name="직사각형 50"/>
          <p:cNvSpPr/>
          <p:nvPr/>
        </p:nvSpPr>
        <p:spPr>
          <a:xfrm>
            <a:off x="417240" y="4071600"/>
            <a:ext cx="1041840" cy="122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0" name="TextBox 5"/>
          <p:cNvSpPr/>
          <p:nvPr/>
        </p:nvSpPr>
        <p:spPr>
          <a:xfrm>
            <a:off x="1764000" y="210420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1" name="직사각형 3"/>
          <p:cNvSpPr/>
          <p:nvPr/>
        </p:nvSpPr>
        <p:spPr>
          <a:xfrm>
            <a:off x="1770120" y="1161000"/>
            <a:ext cx="34808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2" name="TextBox 8"/>
          <p:cNvSpPr/>
          <p:nvPr/>
        </p:nvSpPr>
        <p:spPr>
          <a:xfrm>
            <a:off x="678600" y="126720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회사코드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3" name="직사각형 9"/>
          <p:cNvSpPr/>
          <p:nvPr/>
        </p:nvSpPr>
        <p:spPr>
          <a:xfrm>
            <a:off x="1771560" y="1640520"/>
            <a:ext cx="347940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4" name="TextBox 10"/>
          <p:cNvSpPr/>
          <p:nvPr/>
        </p:nvSpPr>
        <p:spPr>
          <a:xfrm>
            <a:off x="680040" y="174672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5" name="직사각형 13"/>
          <p:cNvSpPr/>
          <p:nvPr/>
        </p:nvSpPr>
        <p:spPr>
          <a:xfrm>
            <a:off x="1771560" y="2118960"/>
            <a:ext cx="39758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6" name="TextBox 15"/>
          <p:cNvSpPr/>
          <p:nvPr/>
        </p:nvSpPr>
        <p:spPr>
          <a:xfrm>
            <a:off x="696600" y="223308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PW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7" name="직사각형 18"/>
          <p:cNvSpPr/>
          <p:nvPr/>
        </p:nvSpPr>
        <p:spPr>
          <a:xfrm>
            <a:off x="1779840" y="2621520"/>
            <a:ext cx="3975840" cy="28368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8" name="TextBox 19"/>
          <p:cNvSpPr/>
          <p:nvPr/>
        </p:nvSpPr>
        <p:spPr>
          <a:xfrm>
            <a:off x="688320" y="265248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휴대전화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9" name="직사각형 20"/>
          <p:cNvSpPr/>
          <p:nvPr/>
        </p:nvSpPr>
        <p:spPr>
          <a:xfrm>
            <a:off x="5369040" y="1161000"/>
            <a:ext cx="394920" cy="43344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0" name="TextBox 21"/>
          <p:cNvSpPr/>
          <p:nvPr/>
        </p:nvSpPr>
        <p:spPr>
          <a:xfrm>
            <a:off x="5369040" y="1300320"/>
            <a:ext cx="787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확인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1" name="직사각형 22"/>
          <p:cNvSpPr/>
          <p:nvPr/>
        </p:nvSpPr>
        <p:spPr>
          <a:xfrm>
            <a:off x="5387040" y="1723680"/>
            <a:ext cx="394920" cy="28368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Arial"/>
                <a:ea typeface="DejaVu Sans"/>
              </a:rPr>
              <a:t>ㅊ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TextBox 23"/>
          <p:cNvSpPr/>
          <p:nvPr/>
        </p:nvSpPr>
        <p:spPr>
          <a:xfrm>
            <a:off x="5328360" y="1779840"/>
            <a:ext cx="78768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700" spc="-1" strike="noStrike">
                <a:solidFill>
                  <a:schemeClr val="dk1"/>
                </a:solidFill>
                <a:latin typeface="Arial"/>
                <a:ea typeface="DejaVu Sans"/>
              </a:rPr>
              <a:t>중복확인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3" name="직사각형 24"/>
          <p:cNvSpPr/>
          <p:nvPr/>
        </p:nvSpPr>
        <p:spPr>
          <a:xfrm>
            <a:off x="1778760" y="2959200"/>
            <a:ext cx="123336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4" name="TextBox 25"/>
          <p:cNvSpPr/>
          <p:nvPr/>
        </p:nvSpPr>
        <p:spPr>
          <a:xfrm>
            <a:off x="698040" y="304812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이메일 주소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5" name="직사각형 26"/>
          <p:cNvSpPr/>
          <p:nvPr/>
        </p:nvSpPr>
        <p:spPr>
          <a:xfrm>
            <a:off x="1781280" y="3445560"/>
            <a:ext cx="39758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6" name="TextBox 27"/>
          <p:cNvSpPr/>
          <p:nvPr/>
        </p:nvSpPr>
        <p:spPr>
          <a:xfrm>
            <a:off x="698040" y="354312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입력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7" name="직사각형 28"/>
          <p:cNvSpPr/>
          <p:nvPr/>
        </p:nvSpPr>
        <p:spPr>
          <a:xfrm>
            <a:off x="3492720" y="2959200"/>
            <a:ext cx="123336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8" name="TextBox 29"/>
          <p:cNvSpPr/>
          <p:nvPr/>
        </p:nvSpPr>
        <p:spPr>
          <a:xfrm>
            <a:off x="3061080" y="2997000"/>
            <a:ext cx="27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@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9" name="직사각형 31"/>
          <p:cNvSpPr/>
          <p:nvPr/>
        </p:nvSpPr>
        <p:spPr>
          <a:xfrm>
            <a:off x="4988520" y="2925360"/>
            <a:ext cx="769680" cy="43344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받기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직사각형 34"/>
          <p:cNvSpPr/>
          <p:nvPr/>
        </p:nvSpPr>
        <p:spPr>
          <a:xfrm>
            <a:off x="1774440" y="3925080"/>
            <a:ext cx="39758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1" name="TextBox 35"/>
          <p:cNvSpPr/>
          <p:nvPr/>
        </p:nvSpPr>
        <p:spPr>
          <a:xfrm>
            <a:off x="691200" y="402264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부서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02" name="그래픽 36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527440" y="403560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603" name="직사각형 37"/>
          <p:cNvSpPr/>
          <p:nvPr/>
        </p:nvSpPr>
        <p:spPr>
          <a:xfrm>
            <a:off x="1775520" y="4429800"/>
            <a:ext cx="39758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4" name="TextBox 38"/>
          <p:cNvSpPr/>
          <p:nvPr/>
        </p:nvSpPr>
        <p:spPr>
          <a:xfrm>
            <a:off x="692280" y="452772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상관부서 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05" name="그래픽 39" descr="돋보기 단색으로 채워진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28880" y="454032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606" name="직사각형 40"/>
          <p:cNvSpPr/>
          <p:nvPr/>
        </p:nvSpPr>
        <p:spPr>
          <a:xfrm>
            <a:off x="1778760" y="4914720"/>
            <a:ext cx="18230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7" name="직사각형 41"/>
          <p:cNvSpPr/>
          <p:nvPr/>
        </p:nvSpPr>
        <p:spPr>
          <a:xfrm>
            <a:off x="3932280" y="4924800"/>
            <a:ext cx="1823040" cy="4334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8" name="TextBox 42"/>
          <p:cNvSpPr/>
          <p:nvPr/>
        </p:nvSpPr>
        <p:spPr>
          <a:xfrm>
            <a:off x="3659760" y="4947120"/>
            <a:ext cx="16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9" name="TextBox 44"/>
          <p:cNvSpPr/>
          <p:nvPr/>
        </p:nvSpPr>
        <p:spPr>
          <a:xfrm>
            <a:off x="685440" y="5015520"/>
            <a:ext cx="1568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주민등록번호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0" name="직사각형 45"/>
          <p:cNvSpPr/>
          <p:nvPr/>
        </p:nvSpPr>
        <p:spPr>
          <a:xfrm>
            <a:off x="3320640" y="5604840"/>
            <a:ext cx="84852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회원가입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Table 6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CustomShape 11"/>
          <p:cNvSpPr/>
          <p:nvPr/>
        </p:nvSpPr>
        <p:spPr>
          <a:xfrm>
            <a:off x="1314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49032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14" name="CustomShape 13"/>
          <p:cNvSpPr/>
          <p:nvPr/>
        </p:nvSpPr>
        <p:spPr>
          <a:xfrm>
            <a:off x="60120" y="115200"/>
            <a:ext cx="71989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15" name="Table 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바탕"/>
                          <a:ea typeface="DejaVu Sans"/>
                        </a:rPr>
                        <a:t>회사정보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6" name="직사각형 14"/>
          <p:cNvSpPr/>
          <p:nvPr/>
        </p:nvSpPr>
        <p:spPr>
          <a:xfrm>
            <a:off x="3224880" y="6726240"/>
            <a:ext cx="57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직사각형 15"/>
          <p:cNvSpPr/>
          <p:nvPr/>
        </p:nvSpPr>
        <p:spPr>
          <a:xfrm>
            <a:off x="205200" y="180000"/>
            <a:ext cx="701928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8" name="직사각형 19"/>
          <p:cNvSpPr/>
          <p:nvPr/>
        </p:nvSpPr>
        <p:spPr>
          <a:xfrm>
            <a:off x="2880000" y="360000"/>
            <a:ext cx="1799280" cy="5392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9" name="직사각형 21"/>
          <p:cNvSpPr/>
          <p:nvPr/>
        </p:nvSpPr>
        <p:spPr>
          <a:xfrm>
            <a:off x="417240" y="4071600"/>
            <a:ext cx="1042200" cy="123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620" name="직선 연결선 4"/>
          <p:cNvCxnSpPr/>
          <p:nvPr/>
        </p:nvCxnSpPr>
        <p:spPr>
          <a:xfrm>
            <a:off x="316440" y="2439000"/>
            <a:ext cx="113148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21" name="TextBox 12"/>
          <p:cNvSpPr/>
          <p:nvPr/>
        </p:nvSpPr>
        <p:spPr>
          <a:xfrm>
            <a:off x="1812960" y="142344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회사정보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22" name="직선 연결선 5"/>
          <p:cNvCxnSpPr/>
          <p:nvPr/>
        </p:nvCxnSpPr>
        <p:spPr>
          <a:xfrm>
            <a:off x="1869840" y="1828080"/>
            <a:ext cx="4573080" cy="3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623" name="TextBox 13"/>
          <p:cNvSpPr/>
          <p:nvPr/>
        </p:nvSpPr>
        <p:spPr>
          <a:xfrm>
            <a:off x="1764000" y="2104200"/>
            <a:ext cx="5219640" cy="3931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4" name="직사각형 23"/>
          <p:cNvSpPr/>
          <p:nvPr/>
        </p:nvSpPr>
        <p:spPr>
          <a:xfrm>
            <a:off x="1883880" y="3010320"/>
            <a:ext cx="4572360" cy="3931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기업명       대표자명          직원수            등록일          결제상태   로그정보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5" name="직사각형 25"/>
          <p:cNvSpPr/>
          <p:nvPr/>
        </p:nvSpPr>
        <p:spPr>
          <a:xfrm>
            <a:off x="2110320" y="1920960"/>
            <a:ext cx="193032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26" name="그래픽 5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765600" y="197172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627" name="TextBox 16"/>
          <p:cNvSpPr/>
          <p:nvPr/>
        </p:nvSpPr>
        <p:spPr>
          <a:xfrm>
            <a:off x="259200" y="1749240"/>
            <a:ext cx="155340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회사정보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8" name="직사각형 27"/>
          <p:cNvSpPr/>
          <p:nvPr/>
        </p:nvSpPr>
        <p:spPr>
          <a:xfrm>
            <a:off x="2120400" y="2291760"/>
            <a:ext cx="193032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29" name="그래픽 6" descr="돋보기 단색으로 채워진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3809160" y="234216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630" name="직사각형 29"/>
          <p:cNvSpPr/>
          <p:nvPr/>
        </p:nvSpPr>
        <p:spPr>
          <a:xfrm>
            <a:off x="4519440" y="1905840"/>
            <a:ext cx="193032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31" name="그래픽 8" descr="돋보기 단색으로 채워진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208200" y="195624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632" name="직사각형 30"/>
          <p:cNvSpPr/>
          <p:nvPr/>
        </p:nvSpPr>
        <p:spPr>
          <a:xfrm>
            <a:off x="4527720" y="2274840"/>
            <a:ext cx="1930320" cy="2811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33" name="그래픽 9" descr="돋보기 단색으로 채워진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6216840" y="2325600"/>
            <a:ext cx="182520" cy="182520"/>
          </a:xfrm>
          <a:prstGeom prst="rect">
            <a:avLst/>
          </a:prstGeom>
          <a:ln w="0">
            <a:noFill/>
          </a:ln>
        </p:spPr>
      </p:pic>
      <p:sp>
        <p:nvSpPr>
          <p:cNvPr id="634" name="TextBox 28"/>
          <p:cNvSpPr/>
          <p:nvPr/>
        </p:nvSpPr>
        <p:spPr>
          <a:xfrm>
            <a:off x="1661400" y="1956240"/>
            <a:ext cx="7797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검색어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5" name="TextBox 30"/>
          <p:cNvSpPr/>
          <p:nvPr/>
        </p:nvSpPr>
        <p:spPr>
          <a:xfrm>
            <a:off x="1662840" y="2301840"/>
            <a:ext cx="7797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지역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6" name="TextBox 31"/>
          <p:cNvSpPr/>
          <p:nvPr/>
        </p:nvSpPr>
        <p:spPr>
          <a:xfrm>
            <a:off x="4145760" y="1941120"/>
            <a:ext cx="7797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업종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7" name="TextBox 32"/>
          <p:cNvSpPr/>
          <p:nvPr/>
        </p:nvSpPr>
        <p:spPr>
          <a:xfrm>
            <a:off x="4045320" y="2301840"/>
            <a:ext cx="7797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직원수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8" name="TextBox 33"/>
          <p:cNvSpPr/>
          <p:nvPr/>
        </p:nvSpPr>
        <p:spPr>
          <a:xfrm>
            <a:off x="1813680" y="2788200"/>
            <a:ext cx="7797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검색결과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Application>LibreOffice/24.2.4.2$Windows_X86_64 LibreOffice_project/51a6219feb6075d9a4c46691dcfe0cd9c4fff3c2</Application>
  <AppVersion>15.0000</AppVersion>
  <Words>423</Words>
  <Paragraphs>298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2024-10-04T10:27:40Z</dcterms:modified>
  <cp:revision>103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6</vt:i4>
  </property>
</Properties>
</file>