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</p:sldIdLst>
  <p:sldSz cx="9907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notesMaster" Target="notesMasters/notesMaster1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8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9FD75387-FFD1-4915-88C2-373911770524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2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4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5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7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0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3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7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8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9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0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1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2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3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4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5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6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7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8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6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7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8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9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1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4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5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9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0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1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2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3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4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5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6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7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0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1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0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1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2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3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4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5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6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7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0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1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8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9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0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1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2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3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4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5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6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7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0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1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4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2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1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4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3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6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5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6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7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0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" name="Table 1"/>
          <p:cNvGraphicFramePr/>
          <p:nvPr/>
        </p:nvGraphicFramePr>
        <p:xfrm>
          <a:off x="745020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1" name="CustomShape 2"/>
          <p:cNvSpPr/>
          <p:nvPr/>
        </p:nvSpPr>
        <p:spPr>
          <a:xfrm>
            <a:off x="128520" y="6597720"/>
            <a:ext cx="284760" cy="1418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487440" y="6597720"/>
            <a:ext cx="284760" cy="14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5724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94" name="Table 1"/>
          <p:cNvGraphicFramePr/>
          <p:nvPr/>
        </p:nvGraphicFramePr>
        <p:xfrm>
          <a:off x="744948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5" name=""/>
          <p:cNvSpPr/>
          <p:nvPr/>
        </p:nvSpPr>
        <p:spPr>
          <a:xfrm>
            <a:off x="3222000" y="6726240"/>
            <a:ext cx="5720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496" name="" descr=""/>
          <p:cNvPicPr/>
          <p:nvPr/>
        </p:nvPicPr>
        <p:blipFill>
          <a:blip r:embed="rId1"/>
          <a:stretch/>
        </p:blipFill>
        <p:spPr>
          <a:xfrm>
            <a:off x="222480" y="295200"/>
            <a:ext cx="6975720" cy="56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0" name="Table 22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1" name="CustomShape 17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742" name="Table 23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문서함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리스트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3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4" name=""/>
          <p:cNvSpPr/>
          <p:nvPr/>
        </p:nvSpPr>
        <p:spPr>
          <a:xfrm>
            <a:off x="360360" y="342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45" name=""/>
          <p:cNvSpPr/>
          <p:nvPr/>
        </p:nvSpPr>
        <p:spPr>
          <a:xfrm>
            <a:off x="360360" y="414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46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7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8" name=""/>
          <p:cNvSpPr/>
          <p:nvPr/>
        </p:nvSpPr>
        <p:spPr>
          <a:xfrm>
            <a:off x="3600000" y="234000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9" name=""/>
          <p:cNvSpPr/>
          <p:nvPr/>
        </p:nvSpPr>
        <p:spPr>
          <a:xfrm>
            <a:off x="5940000" y="234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0" name=""/>
          <p:cNvSpPr/>
          <p:nvPr/>
        </p:nvSpPr>
        <p:spPr>
          <a:xfrm>
            <a:off x="4320720" y="162072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1" name=""/>
          <p:cNvSpPr/>
          <p:nvPr/>
        </p:nvSpPr>
        <p:spPr>
          <a:xfrm>
            <a:off x="2340000" y="2340360"/>
            <a:ext cx="178920" cy="178920"/>
          </a:xfrm>
          <a:prstGeom prst="roundRect">
            <a:avLst>
              <a:gd name="adj" fmla="val 232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52" name=""/>
          <p:cNvSpPr/>
          <p:nvPr/>
        </p:nvSpPr>
        <p:spPr>
          <a:xfrm>
            <a:off x="2340360" y="288036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53" name=""/>
          <p:cNvSpPr/>
          <p:nvPr/>
        </p:nvSpPr>
        <p:spPr>
          <a:xfrm>
            <a:off x="2340360" y="342036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54" name=""/>
          <p:cNvSpPr/>
          <p:nvPr/>
        </p:nvSpPr>
        <p:spPr>
          <a:xfrm>
            <a:off x="2340360" y="396036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55" name=""/>
          <p:cNvSpPr/>
          <p:nvPr/>
        </p:nvSpPr>
        <p:spPr>
          <a:xfrm>
            <a:off x="5940000" y="288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6" name=""/>
          <p:cNvSpPr/>
          <p:nvPr/>
        </p:nvSpPr>
        <p:spPr>
          <a:xfrm>
            <a:off x="5940000" y="342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7" name=""/>
          <p:cNvSpPr/>
          <p:nvPr/>
        </p:nvSpPr>
        <p:spPr>
          <a:xfrm>
            <a:off x="5940000" y="396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8" name=""/>
          <p:cNvSpPr/>
          <p:nvPr/>
        </p:nvSpPr>
        <p:spPr>
          <a:xfrm>
            <a:off x="360360" y="198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59" name=""/>
          <p:cNvSpPr/>
          <p:nvPr/>
        </p:nvSpPr>
        <p:spPr>
          <a:xfrm>
            <a:off x="360000" y="270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60" name=""/>
          <p:cNvSpPr/>
          <p:nvPr/>
        </p:nvSpPr>
        <p:spPr>
          <a:xfrm>
            <a:off x="2700000" y="234036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1" name=""/>
          <p:cNvSpPr/>
          <p:nvPr/>
        </p:nvSpPr>
        <p:spPr>
          <a:xfrm>
            <a:off x="2700000" y="396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2" name=""/>
          <p:cNvSpPr/>
          <p:nvPr/>
        </p:nvSpPr>
        <p:spPr>
          <a:xfrm>
            <a:off x="2700000" y="34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3" name=""/>
          <p:cNvSpPr/>
          <p:nvPr/>
        </p:nvSpPr>
        <p:spPr>
          <a:xfrm>
            <a:off x="2700000" y="288036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4" name=""/>
          <p:cNvSpPr/>
          <p:nvPr/>
        </p:nvSpPr>
        <p:spPr>
          <a:xfrm>
            <a:off x="3600000" y="288000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5" name=""/>
          <p:cNvSpPr/>
          <p:nvPr/>
        </p:nvSpPr>
        <p:spPr>
          <a:xfrm>
            <a:off x="3600000" y="342036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6" name=""/>
          <p:cNvSpPr/>
          <p:nvPr/>
        </p:nvSpPr>
        <p:spPr>
          <a:xfrm>
            <a:off x="3600000" y="396000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7" name=""/>
          <p:cNvSpPr/>
          <p:nvPr/>
        </p:nvSpPr>
        <p:spPr>
          <a:xfrm>
            <a:off x="6120000" y="162000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8" name=""/>
          <p:cNvSpPr/>
          <p:nvPr/>
        </p:nvSpPr>
        <p:spPr>
          <a:xfrm>
            <a:off x="5220720" y="162072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9" name=""/>
          <p:cNvSpPr/>
          <p:nvPr/>
        </p:nvSpPr>
        <p:spPr>
          <a:xfrm>
            <a:off x="1980000" y="2159280"/>
            <a:ext cx="4499280" cy="288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권한 부여받은 사람만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 버튼 보이게 하기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770" name=""/>
          <p:cNvGraphicFramePr/>
          <p:nvPr/>
        </p:nvGraphicFramePr>
        <p:xfrm>
          <a:off x="764640" y="1799280"/>
          <a:ext cx="1215720" cy="2853720"/>
        </p:xfrm>
        <a:graphic>
          <a:graphicData uri="http://schemas.openxmlformats.org/drawingml/2006/table">
            <a:tbl>
              <a:tblPr/>
              <a:tblGrid>
                <a:gridCol w="1216080"/>
              </a:tblGrid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1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2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4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71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Table 20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3" name="CustomShape 16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774" name="Table 21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문서함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상세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5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6" name=""/>
          <p:cNvSpPr/>
          <p:nvPr/>
        </p:nvSpPr>
        <p:spPr>
          <a:xfrm>
            <a:off x="360360" y="342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77" name=""/>
          <p:cNvSpPr/>
          <p:nvPr/>
        </p:nvSpPr>
        <p:spPr>
          <a:xfrm>
            <a:off x="360360" y="414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78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9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0" name=""/>
          <p:cNvSpPr/>
          <p:nvPr/>
        </p:nvSpPr>
        <p:spPr>
          <a:xfrm>
            <a:off x="2160000" y="215928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1" name=""/>
          <p:cNvSpPr/>
          <p:nvPr/>
        </p:nvSpPr>
        <p:spPr>
          <a:xfrm>
            <a:off x="360360" y="198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82" name=""/>
          <p:cNvSpPr/>
          <p:nvPr/>
        </p:nvSpPr>
        <p:spPr>
          <a:xfrm>
            <a:off x="360000" y="270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83" name=""/>
          <p:cNvSpPr/>
          <p:nvPr/>
        </p:nvSpPr>
        <p:spPr>
          <a:xfrm>
            <a:off x="4500000" y="2160000"/>
            <a:ext cx="233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4" name=""/>
          <p:cNvSpPr/>
          <p:nvPr/>
        </p:nvSpPr>
        <p:spPr>
          <a:xfrm>
            <a:off x="2160000" y="3240720"/>
            <a:ext cx="467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 파일 링크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클릭시 다운로드 기능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5" name=""/>
          <p:cNvSpPr/>
          <p:nvPr/>
        </p:nvSpPr>
        <p:spPr>
          <a:xfrm>
            <a:off x="2160000" y="3780000"/>
            <a:ext cx="4679280" cy="17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설명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6" name=""/>
          <p:cNvSpPr/>
          <p:nvPr/>
        </p:nvSpPr>
        <p:spPr>
          <a:xfrm>
            <a:off x="2160000" y="2700720"/>
            <a:ext cx="467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787" name=""/>
          <p:cNvGraphicFramePr/>
          <p:nvPr/>
        </p:nvGraphicFramePr>
        <p:xfrm>
          <a:off x="764280" y="1798920"/>
          <a:ext cx="1215720" cy="2853720"/>
        </p:xfrm>
        <a:graphic>
          <a:graphicData uri="http://schemas.openxmlformats.org/drawingml/2006/table">
            <a:tbl>
              <a:tblPr/>
              <a:tblGrid>
                <a:gridCol w="1216080"/>
              </a:tblGrid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1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2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4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88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  <p:sp>
        <p:nvSpPr>
          <p:cNvPr id="789" name=""/>
          <p:cNvSpPr/>
          <p:nvPr/>
        </p:nvSpPr>
        <p:spPr>
          <a:xfrm>
            <a:off x="5220720" y="1620360"/>
            <a:ext cx="718920" cy="3592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0" name=""/>
          <p:cNvSpPr/>
          <p:nvPr/>
        </p:nvSpPr>
        <p:spPr>
          <a:xfrm>
            <a:off x="6120720" y="1620360"/>
            <a:ext cx="718920" cy="3592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1" name=""/>
          <p:cNvSpPr/>
          <p:nvPr/>
        </p:nvSpPr>
        <p:spPr>
          <a:xfrm>
            <a:off x="4320720" y="162072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2" name="Table 18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3" name="CustomShape 15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794" name="Table 19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문서함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등록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5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6" name=""/>
          <p:cNvSpPr/>
          <p:nvPr/>
        </p:nvSpPr>
        <p:spPr>
          <a:xfrm>
            <a:off x="360360" y="342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97" name=""/>
          <p:cNvSpPr/>
          <p:nvPr/>
        </p:nvSpPr>
        <p:spPr>
          <a:xfrm>
            <a:off x="360360" y="414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98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9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0" name=""/>
          <p:cNvSpPr/>
          <p:nvPr/>
        </p:nvSpPr>
        <p:spPr>
          <a:xfrm>
            <a:off x="2160000" y="180000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고르기 칸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1" name=""/>
          <p:cNvSpPr/>
          <p:nvPr/>
        </p:nvSpPr>
        <p:spPr>
          <a:xfrm>
            <a:off x="360360" y="198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02" name=""/>
          <p:cNvSpPr/>
          <p:nvPr/>
        </p:nvSpPr>
        <p:spPr>
          <a:xfrm>
            <a:off x="360000" y="270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03" name=""/>
          <p:cNvSpPr/>
          <p:nvPr/>
        </p:nvSpPr>
        <p:spPr>
          <a:xfrm>
            <a:off x="4500000" y="1800360"/>
            <a:ext cx="233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4" name=""/>
          <p:cNvSpPr/>
          <p:nvPr/>
        </p:nvSpPr>
        <p:spPr>
          <a:xfrm>
            <a:off x="2160000" y="234036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 파일 등록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5" name=""/>
          <p:cNvSpPr/>
          <p:nvPr/>
        </p:nvSpPr>
        <p:spPr>
          <a:xfrm>
            <a:off x="2160000" y="2880000"/>
            <a:ext cx="4679280" cy="17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설명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6" name=""/>
          <p:cNvSpPr/>
          <p:nvPr/>
        </p:nvSpPr>
        <p:spPr>
          <a:xfrm>
            <a:off x="4500000" y="2340360"/>
            <a:ext cx="233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용량표시 예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:0KB/10MB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7" name=""/>
          <p:cNvSpPr/>
          <p:nvPr/>
        </p:nvSpPr>
        <p:spPr>
          <a:xfrm>
            <a:off x="6120000" y="486036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808" name=""/>
          <p:cNvGraphicFramePr/>
          <p:nvPr/>
        </p:nvGraphicFramePr>
        <p:xfrm>
          <a:off x="764640" y="1799280"/>
          <a:ext cx="1215720" cy="2853720"/>
        </p:xfrm>
        <a:graphic>
          <a:graphicData uri="http://schemas.openxmlformats.org/drawingml/2006/table">
            <a:tbl>
              <a:tblPr/>
              <a:tblGrid>
                <a:gridCol w="1216080"/>
              </a:tblGrid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1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2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4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09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0" name="Table 24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1" name="CustomShape 18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812" name="Table 2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문서함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등록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3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4" name=""/>
          <p:cNvSpPr/>
          <p:nvPr/>
        </p:nvSpPr>
        <p:spPr>
          <a:xfrm>
            <a:off x="900360" y="342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5" name=""/>
          <p:cNvSpPr/>
          <p:nvPr/>
        </p:nvSpPr>
        <p:spPr>
          <a:xfrm>
            <a:off x="900360" y="414036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6" name=""/>
          <p:cNvSpPr/>
          <p:nvPr/>
        </p:nvSpPr>
        <p:spPr>
          <a:xfrm>
            <a:off x="360360" y="342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17" name=""/>
          <p:cNvSpPr/>
          <p:nvPr/>
        </p:nvSpPr>
        <p:spPr>
          <a:xfrm>
            <a:off x="360360" y="414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18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9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0" name=""/>
          <p:cNvSpPr/>
          <p:nvPr/>
        </p:nvSpPr>
        <p:spPr>
          <a:xfrm>
            <a:off x="2160000" y="180000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고르기 칸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1" name=""/>
          <p:cNvSpPr/>
          <p:nvPr/>
        </p:nvSpPr>
        <p:spPr>
          <a:xfrm>
            <a:off x="360360" y="198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22" name=""/>
          <p:cNvSpPr/>
          <p:nvPr/>
        </p:nvSpPr>
        <p:spPr>
          <a:xfrm>
            <a:off x="360000" y="270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23" name=""/>
          <p:cNvSpPr/>
          <p:nvPr/>
        </p:nvSpPr>
        <p:spPr>
          <a:xfrm>
            <a:off x="900000" y="198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4" name=""/>
          <p:cNvSpPr/>
          <p:nvPr/>
        </p:nvSpPr>
        <p:spPr>
          <a:xfrm>
            <a:off x="900000" y="270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5" name=""/>
          <p:cNvSpPr/>
          <p:nvPr/>
        </p:nvSpPr>
        <p:spPr>
          <a:xfrm>
            <a:off x="4500000" y="1800360"/>
            <a:ext cx="233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6" name=""/>
          <p:cNvSpPr/>
          <p:nvPr/>
        </p:nvSpPr>
        <p:spPr>
          <a:xfrm>
            <a:off x="2160000" y="234036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 파일 등록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7" name=""/>
          <p:cNvSpPr/>
          <p:nvPr/>
        </p:nvSpPr>
        <p:spPr>
          <a:xfrm>
            <a:off x="2160000" y="2880000"/>
            <a:ext cx="4679280" cy="17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설명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8" name=""/>
          <p:cNvSpPr/>
          <p:nvPr/>
        </p:nvSpPr>
        <p:spPr>
          <a:xfrm>
            <a:off x="4500000" y="2340360"/>
            <a:ext cx="233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용량표시 예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:0KB/10MB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9" name=""/>
          <p:cNvSpPr/>
          <p:nvPr/>
        </p:nvSpPr>
        <p:spPr>
          <a:xfrm>
            <a:off x="6120000" y="486036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0" name=""/>
          <p:cNvSpPr/>
          <p:nvPr/>
        </p:nvSpPr>
        <p:spPr>
          <a:xfrm>
            <a:off x="900000" y="1080000"/>
            <a:ext cx="5759280" cy="35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 버튼 클릭 시 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DB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첨부파일 명 중복 여부 확인해서 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→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덮어쓰기 여부 확인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알림창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" name="Table 26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2" name="CustomShape 19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833" name="Table 27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문서함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등록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4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5" name=""/>
          <p:cNvSpPr/>
          <p:nvPr/>
        </p:nvSpPr>
        <p:spPr>
          <a:xfrm>
            <a:off x="900360" y="342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6" name=""/>
          <p:cNvSpPr/>
          <p:nvPr/>
        </p:nvSpPr>
        <p:spPr>
          <a:xfrm>
            <a:off x="900360" y="414036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7" name=""/>
          <p:cNvSpPr/>
          <p:nvPr/>
        </p:nvSpPr>
        <p:spPr>
          <a:xfrm>
            <a:off x="360360" y="342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38" name=""/>
          <p:cNvSpPr/>
          <p:nvPr/>
        </p:nvSpPr>
        <p:spPr>
          <a:xfrm>
            <a:off x="360360" y="414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39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0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1" name=""/>
          <p:cNvSpPr/>
          <p:nvPr/>
        </p:nvSpPr>
        <p:spPr>
          <a:xfrm>
            <a:off x="2160000" y="180000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고르기 칸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2" name=""/>
          <p:cNvSpPr/>
          <p:nvPr/>
        </p:nvSpPr>
        <p:spPr>
          <a:xfrm>
            <a:off x="360360" y="198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43" name=""/>
          <p:cNvSpPr/>
          <p:nvPr/>
        </p:nvSpPr>
        <p:spPr>
          <a:xfrm>
            <a:off x="360000" y="270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44" name=""/>
          <p:cNvSpPr/>
          <p:nvPr/>
        </p:nvSpPr>
        <p:spPr>
          <a:xfrm>
            <a:off x="900000" y="198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5" name=""/>
          <p:cNvSpPr/>
          <p:nvPr/>
        </p:nvSpPr>
        <p:spPr>
          <a:xfrm>
            <a:off x="900000" y="270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6" name=""/>
          <p:cNvSpPr/>
          <p:nvPr/>
        </p:nvSpPr>
        <p:spPr>
          <a:xfrm>
            <a:off x="4500000" y="1800360"/>
            <a:ext cx="233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7" name=""/>
          <p:cNvSpPr/>
          <p:nvPr/>
        </p:nvSpPr>
        <p:spPr>
          <a:xfrm>
            <a:off x="2160000" y="234036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 파일 등록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8" name=""/>
          <p:cNvSpPr/>
          <p:nvPr/>
        </p:nvSpPr>
        <p:spPr>
          <a:xfrm>
            <a:off x="2160000" y="2880000"/>
            <a:ext cx="4679280" cy="17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설명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9" name=""/>
          <p:cNvSpPr/>
          <p:nvPr/>
        </p:nvSpPr>
        <p:spPr>
          <a:xfrm>
            <a:off x="4500000" y="2340360"/>
            <a:ext cx="233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용량표시 예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:0KB/10MB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0" name=""/>
          <p:cNvSpPr/>
          <p:nvPr/>
        </p:nvSpPr>
        <p:spPr>
          <a:xfrm>
            <a:off x="6120000" y="486036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1" name=""/>
          <p:cNvSpPr/>
          <p:nvPr/>
        </p:nvSpPr>
        <p:spPr>
          <a:xfrm>
            <a:off x="900000" y="1080000"/>
            <a:ext cx="5759280" cy="35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 버튼 클릭 시 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첨부파일명 중복 여부 확인 → 덮어쓰기 여부 확인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알림창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2" name=""/>
          <p:cNvSpPr/>
          <p:nvPr/>
        </p:nvSpPr>
        <p:spPr>
          <a:xfrm>
            <a:off x="1620000" y="1260720"/>
            <a:ext cx="4679280" cy="305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 명 중복일 때 알림창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 명이 중복입니다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기존 파일에 덮어쓰기 하시겠습니까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3" name=""/>
          <p:cNvSpPr/>
          <p:nvPr/>
        </p:nvSpPr>
        <p:spPr>
          <a:xfrm>
            <a:off x="3060360" y="342036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4" name=""/>
          <p:cNvSpPr/>
          <p:nvPr/>
        </p:nvSpPr>
        <p:spPr>
          <a:xfrm>
            <a:off x="4140000" y="34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취소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5" name="Table 28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56" name="CustomShape 20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857" name="Table 29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문서함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수정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58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9" name=""/>
          <p:cNvSpPr/>
          <p:nvPr/>
        </p:nvSpPr>
        <p:spPr>
          <a:xfrm>
            <a:off x="360360" y="342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60" name=""/>
          <p:cNvSpPr/>
          <p:nvPr/>
        </p:nvSpPr>
        <p:spPr>
          <a:xfrm>
            <a:off x="360360" y="414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61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2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3" name=""/>
          <p:cNvSpPr/>
          <p:nvPr/>
        </p:nvSpPr>
        <p:spPr>
          <a:xfrm>
            <a:off x="2160360" y="162072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카테고리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4" name=""/>
          <p:cNvSpPr/>
          <p:nvPr/>
        </p:nvSpPr>
        <p:spPr>
          <a:xfrm>
            <a:off x="360360" y="198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65" name=""/>
          <p:cNvSpPr/>
          <p:nvPr/>
        </p:nvSpPr>
        <p:spPr>
          <a:xfrm>
            <a:off x="360000" y="270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66" name=""/>
          <p:cNvSpPr/>
          <p:nvPr/>
        </p:nvSpPr>
        <p:spPr>
          <a:xfrm>
            <a:off x="4500360" y="1620720"/>
            <a:ext cx="233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문서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7" name=""/>
          <p:cNvSpPr/>
          <p:nvPr/>
        </p:nvSpPr>
        <p:spPr>
          <a:xfrm>
            <a:off x="2160360" y="2700720"/>
            <a:ext cx="467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첨부 파일 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8" name=""/>
          <p:cNvSpPr/>
          <p:nvPr/>
        </p:nvSpPr>
        <p:spPr>
          <a:xfrm>
            <a:off x="2160000" y="3240360"/>
            <a:ext cx="4679280" cy="17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문서 설명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9" name=""/>
          <p:cNvSpPr/>
          <p:nvPr/>
        </p:nvSpPr>
        <p:spPr>
          <a:xfrm>
            <a:off x="2160360" y="2160720"/>
            <a:ext cx="467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870" name=""/>
          <p:cNvGraphicFramePr/>
          <p:nvPr/>
        </p:nvGraphicFramePr>
        <p:xfrm>
          <a:off x="764280" y="1798920"/>
          <a:ext cx="1215720" cy="2853720"/>
        </p:xfrm>
        <a:graphic>
          <a:graphicData uri="http://schemas.openxmlformats.org/drawingml/2006/table">
            <a:tbl>
              <a:tblPr/>
              <a:tblGrid>
                <a:gridCol w="1216080"/>
              </a:tblGrid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1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2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4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71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  <p:sp>
        <p:nvSpPr>
          <p:cNvPr id="872" name=""/>
          <p:cNvSpPr/>
          <p:nvPr/>
        </p:nvSpPr>
        <p:spPr>
          <a:xfrm>
            <a:off x="5220720" y="5220360"/>
            <a:ext cx="718920" cy="3592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3" name=""/>
          <p:cNvSpPr/>
          <p:nvPr/>
        </p:nvSpPr>
        <p:spPr>
          <a:xfrm>
            <a:off x="6120000" y="5220360"/>
            <a:ext cx="71892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4" name="Table 36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5" name="CustomShape 24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876" name="Table 37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문서함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수정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7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8" name=""/>
          <p:cNvSpPr/>
          <p:nvPr/>
        </p:nvSpPr>
        <p:spPr>
          <a:xfrm>
            <a:off x="360360" y="342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79" name=""/>
          <p:cNvSpPr/>
          <p:nvPr/>
        </p:nvSpPr>
        <p:spPr>
          <a:xfrm>
            <a:off x="360360" y="414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80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1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2" name=""/>
          <p:cNvSpPr/>
          <p:nvPr/>
        </p:nvSpPr>
        <p:spPr>
          <a:xfrm>
            <a:off x="2160360" y="162072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카테고리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3" name=""/>
          <p:cNvSpPr/>
          <p:nvPr/>
        </p:nvSpPr>
        <p:spPr>
          <a:xfrm>
            <a:off x="360360" y="198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84" name=""/>
          <p:cNvSpPr/>
          <p:nvPr/>
        </p:nvSpPr>
        <p:spPr>
          <a:xfrm>
            <a:off x="360000" y="270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885" name=""/>
          <p:cNvSpPr/>
          <p:nvPr/>
        </p:nvSpPr>
        <p:spPr>
          <a:xfrm>
            <a:off x="4500360" y="1620720"/>
            <a:ext cx="233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문서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6" name=""/>
          <p:cNvSpPr/>
          <p:nvPr/>
        </p:nvSpPr>
        <p:spPr>
          <a:xfrm>
            <a:off x="2160360" y="2700720"/>
            <a:ext cx="467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첨부 파일 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7" name=""/>
          <p:cNvSpPr/>
          <p:nvPr/>
        </p:nvSpPr>
        <p:spPr>
          <a:xfrm>
            <a:off x="2160000" y="3240360"/>
            <a:ext cx="4679280" cy="17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문서 설명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8" name=""/>
          <p:cNvSpPr/>
          <p:nvPr/>
        </p:nvSpPr>
        <p:spPr>
          <a:xfrm>
            <a:off x="2160360" y="2160720"/>
            <a:ext cx="467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889" name=""/>
          <p:cNvGraphicFramePr/>
          <p:nvPr/>
        </p:nvGraphicFramePr>
        <p:xfrm>
          <a:off x="764280" y="1798920"/>
          <a:ext cx="1215720" cy="2853720"/>
        </p:xfrm>
        <a:graphic>
          <a:graphicData uri="http://schemas.openxmlformats.org/drawingml/2006/table">
            <a:tbl>
              <a:tblPr/>
              <a:tblGrid>
                <a:gridCol w="1216080"/>
              </a:tblGrid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1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2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4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90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  <p:sp>
        <p:nvSpPr>
          <p:cNvPr id="891" name=""/>
          <p:cNvSpPr/>
          <p:nvPr/>
        </p:nvSpPr>
        <p:spPr>
          <a:xfrm>
            <a:off x="5220720" y="5220360"/>
            <a:ext cx="718920" cy="3592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2" name=""/>
          <p:cNvSpPr/>
          <p:nvPr/>
        </p:nvSpPr>
        <p:spPr>
          <a:xfrm>
            <a:off x="6120000" y="5220360"/>
            <a:ext cx="71892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3" name=""/>
          <p:cNvSpPr/>
          <p:nvPr/>
        </p:nvSpPr>
        <p:spPr>
          <a:xfrm>
            <a:off x="1620000" y="2160000"/>
            <a:ext cx="4679280" cy="305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알림창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글을 수정하시겠습니까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4" name=""/>
          <p:cNvSpPr/>
          <p:nvPr/>
        </p:nvSpPr>
        <p:spPr>
          <a:xfrm>
            <a:off x="3060720" y="432072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5" name=""/>
          <p:cNvSpPr/>
          <p:nvPr/>
        </p:nvSpPr>
        <p:spPr>
          <a:xfrm>
            <a:off x="4140000" y="43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취소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6" name="Table 30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97" name="CustomShape 21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898" name="Table 31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문서함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삭제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99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0" name=""/>
          <p:cNvSpPr/>
          <p:nvPr/>
        </p:nvSpPr>
        <p:spPr>
          <a:xfrm>
            <a:off x="360360" y="342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901" name=""/>
          <p:cNvSpPr/>
          <p:nvPr/>
        </p:nvSpPr>
        <p:spPr>
          <a:xfrm>
            <a:off x="360360" y="414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902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3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4" name=""/>
          <p:cNvSpPr/>
          <p:nvPr/>
        </p:nvSpPr>
        <p:spPr>
          <a:xfrm>
            <a:off x="2160360" y="162072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카테고리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5" name=""/>
          <p:cNvSpPr/>
          <p:nvPr/>
        </p:nvSpPr>
        <p:spPr>
          <a:xfrm>
            <a:off x="360360" y="198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906" name=""/>
          <p:cNvSpPr/>
          <p:nvPr/>
        </p:nvSpPr>
        <p:spPr>
          <a:xfrm>
            <a:off x="360000" y="270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907" name=""/>
          <p:cNvSpPr/>
          <p:nvPr/>
        </p:nvSpPr>
        <p:spPr>
          <a:xfrm>
            <a:off x="4500360" y="1620720"/>
            <a:ext cx="233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문서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8" name=""/>
          <p:cNvSpPr/>
          <p:nvPr/>
        </p:nvSpPr>
        <p:spPr>
          <a:xfrm>
            <a:off x="2160360" y="2700720"/>
            <a:ext cx="467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첨부 파일 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9" name=""/>
          <p:cNvSpPr/>
          <p:nvPr/>
        </p:nvSpPr>
        <p:spPr>
          <a:xfrm>
            <a:off x="2160000" y="3240360"/>
            <a:ext cx="4679280" cy="17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문서 설명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0" name=""/>
          <p:cNvSpPr/>
          <p:nvPr/>
        </p:nvSpPr>
        <p:spPr>
          <a:xfrm>
            <a:off x="2160360" y="2160720"/>
            <a:ext cx="467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911" name=""/>
          <p:cNvGraphicFramePr/>
          <p:nvPr/>
        </p:nvGraphicFramePr>
        <p:xfrm>
          <a:off x="764280" y="1798920"/>
          <a:ext cx="1215720" cy="2853720"/>
        </p:xfrm>
        <a:graphic>
          <a:graphicData uri="http://schemas.openxmlformats.org/drawingml/2006/table">
            <a:tbl>
              <a:tblPr/>
              <a:tblGrid>
                <a:gridCol w="1216080"/>
              </a:tblGrid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1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2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4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12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  <p:sp>
        <p:nvSpPr>
          <p:cNvPr id="913" name=""/>
          <p:cNvSpPr/>
          <p:nvPr/>
        </p:nvSpPr>
        <p:spPr>
          <a:xfrm>
            <a:off x="5220720" y="5220360"/>
            <a:ext cx="71892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4" name=""/>
          <p:cNvSpPr/>
          <p:nvPr/>
        </p:nvSpPr>
        <p:spPr>
          <a:xfrm>
            <a:off x="6120000" y="5220360"/>
            <a:ext cx="718920" cy="3592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5" name="Table 34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16" name="CustomShape 23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917" name="Table 3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문서함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삭제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18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9" name=""/>
          <p:cNvSpPr/>
          <p:nvPr/>
        </p:nvSpPr>
        <p:spPr>
          <a:xfrm>
            <a:off x="360360" y="342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920" name=""/>
          <p:cNvSpPr/>
          <p:nvPr/>
        </p:nvSpPr>
        <p:spPr>
          <a:xfrm>
            <a:off x="360360" y="414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921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2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3" name=""/>
          <p:cNvSpPr/>
          <p:nvPr/>
        </p:nvSpPr>
        <p:spPr>
          <a:xfrm>
            <a:off x="2160360" y="162072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카테고리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4" name=""/>
          <p:cNvSpPr/>
          <p:nvPr/>
        </p:nvSpPr>
        <p:spPr>
          <a:xfrm>
            <a:off x="360360" y="198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925" name=""/>
          <p:cNvSpPr/>
          <p:nvPr/>
        </p:nvSpPr>
        <p:spPr>
          <a:xfrm>
            <a:off x="360000" y="270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926" name=""/>
          <p:cNvSpPr/>
          <p:nvPr/>
        </p:nvSpPr>
        <p:spPr>
          <a:xfrm>
            <a:off x="4500360" y="1620720"/>
            <a:ext cx="233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문서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7" name=""/>
          <p:cNvSpPr/>
          <p:nvPr/>
        </p:nvSpPr>
        <p:spPr>
          <a:xfrm>
            <a:off x="2160360" y="2700720"/>
            <a:ext cx="467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첨부 파일 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8" name=""/>
          <p:cNvSpPr/>
          <p:nvPr/>
        </p:nvSpPr>
        <p:spPr>
          <a:xfrm>
            <a:off x="2160000" y="3240360"/>
            <a:ext cx="4679280" cy="179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입력된 문서 설명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9" name=""/>
          <p:cNvSpPr/>
          <p:nvPr/>
        </p:nvSpPr>
        <p:spPr>
          <a:xfrm>
            <a:off x="2160360" y="2160720"/>
            <a:ext cx="467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930" name=""/>
          <p:cNvGraphicFramePr/>
          <p:nvPr/>
        </p:nvGraphicFramePr>
        <p:xfrm>
          <a:off x="764280" y="1798920"/>
          <a:ext cx="1215720" cy="2853720"/>
        </p:xfrm>
        <a:graphic>
          <a:graphicData uri="http://schemas.openxmlformats.org/drawingml/2006/table">
            <a:tbl>
              <a:tblPr/>
              <a:tblGrid>
                <a:gridCol w="1216080"/>
              </a:tblGrid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1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2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4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31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  <p:sp>
        <p:nvSpPr>
          <p:cNvPr id="932" name=""/>
          <p:cNvSpPr/>
          <p:nvPr/>
        </p:nvSpPr>
        <p:spPr>
          <a:xfrm>
            <a:off x="5220720" y="5220360"/>
            <a:ext cx="71892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3" name=""/>
          <p:cNvSpPr/>
          <p:nvPr/>
        </p:nvSpPr>
        <p:spPr>
          <a:xfrm>
            <a:off x="6120000" y="5220360"/>
            <a:ext cx="718920" cy="3592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4" name=""/>
          <p:cNvSpPr/>
          <p:nvPr/>
        </p:nvSpPr>
        <p:spPr>
          <a:xfrm>
            <a:off x="1620000" y="2160000"/>
            <a:ext cx="4679280" cy="305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알림창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글을 삭제하시겠습니까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5" name=""/>
          <p:cNvSpPr/>
          <p:nvPr/>
        </p:nvSpPr>
        <p:spPr>
          <a:xfrm>
            <a:off x="4140000" y="432072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취소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6" name=""/>
          <p:cNvSpPr/>
          <p:nvPr/>
        </p:nvSpPr>
        <p:spPr>
          <a:xfrm>
            <a:off x="3060000" y="432072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" name="Table 2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8" name="CustomShape 5"/>
          <p:cNvSpPr/>
          <p:nvPr/>
        </p:nvSpPr>
        <p:spPr>
          <a:xfrm>
            <a:off x="131400" y="6597720"/>
            <a:ext cx="284760" cy="1418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99" name="CustomShape 6"/>
          <p:cNvSpPr/>
          <p:nvPr/>
        </p:nvSpPr>
        <p:spPr>
          <a:xfrm>
            <a:off x="490320" y="6597720"/>
            <a:ext cx="284760" cy="14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00" name="CustomShape 7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01" name="Table 3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2" name=""/>
          <p:cNvSpPr/>
          <p:nvPr/>
        </p:nvSpPr>
        <p:spPr>
          <a:xfrm>
            <a:off x="3224880" y="6726240"/>
            <a:ext cx="5720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3" name=""/>
          <p:cNvSpPr/>
          <p:nvPr/>
        </p:nvSpPr>
        <p:spPr>
          <a:xfrm>
            <a:off x="18000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4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5" name=""/>
          <p:cNvSpPr/>
          <p:nvPr/>
        </p:nvSpPr>
        <p:spPr>
          <a:xfrm>
            <a:off x="5760000" y="1080000"/>
            <a:ext cx="125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6" name=""/>
          <p:cNvSpPr/>
          <p:nvPr/>
        </p:nvSpPr>
        <p:spPr>
          <a:xfrm>
            <a:off x="360000" y="1080000"/>
            <a:ext cx="5218560" cy="503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회사설명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홍보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7" name=""/>
          <p:cNvSpPr/>
          <p:nvPr/>
        </p:nvSpPr>
        <p:spPr>
          <a:xfrm>
            <a:off x="5760000" y="2520000"/>
            <a:ext cx="1258560" cy="359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메신저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8" name=""/>
          <p:cNvSpPr/>
          <p:nvPr/>
        </p:nvSpPr>
        <p:spPr>
          <a:xfrm>
            <a:off x="5760000" y="1980000"/>
            <a:ext cx="1258560" cy="35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9" name=""/>
          <p:cNvSpPr/>
          <p:nvPr/>
        </p:nvSpPr>
        <p:spPr>
          <a:xfrm>
            <a:off x="5832000" y="1224000"/>
            <a:ext cx="790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0" name=""/>
          <p:cNvSpPr/>
          <p:nvPr/>
        </p:nvSpPr>
        <p:spPr>
          <a:xfrm>
            <a:off x="5832000" y="1440000"/>
            <a:ext cx="790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1" name=""/>
          <p:cNvSpPr/>
          <p:nvPr/>
        </p:nvSpPr>
        <p:spPr>
          <a:xfrm>
            <a:off x="6660000" y="1224000"/>
            <a:ext cx="322560" cy="394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2" name=""/>
          <p:cNvSpPr/>
          <p:nvPr/>
        </p:nvSpPr>
        <p:spPr>
          <a:xfrm>
            <a:off x="6084000" y="1238040"/>
            <a:ext cx="6732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Table 6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4" name="CustomShape 8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15" name="Table 7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메일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리스트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6" name=""/>
          <p:cNvSpPr/>
          <p:nvPr/>
        </p:nvSpPr>
        <p:spPr>
          <a:xfrm>
            <a:off x="180000" y="18108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7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8" name=""/>
          <p:cNvSpPr/>
          <p:nvPr/>
        </p:nvSpPr>
        <p:spPr>
          <a:xfrm>
            <a:off x="360000" y="180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받은메일함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9" name=""/>
          <p:cNvSpPr/>
          <p:nvPr/>
        </p:nvSpPr>
        <p:spPr>
          <a:xfrm>
            <a:off x="360000" y="28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내게쓴메일함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0" name=""/>
          <p:cNvSpPr/>
          <p:nvPr/>
        </p:nvSpPr>
        <p:spPr>
          <a:xfrm>
            <a:off x="360000" y="342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 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1" name=""/>
          <p:cNvSpPr/>
          <p:nvPr/>
        </p:nvSpPr>
        <p:spPr>
          <a:xfrm>
            <a:off x="360000" y="234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2" name=""/>
          <p:cNvSpPr/>
          <p:nvPr/>
        </p:nvSpPr>
        <p:spPr>
          <a:xfrm>
            <a:off x="900000" y="414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3" name=""/>
          <p:cNvSpPr/>
          <p:nvPr/>
        </p:nvSpPr>
        <p:spPr>
          <a:xfrm>
            <a:off x="900000" y="486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4" name=""/>
          <p:cNvSpPr/>
          <p:nvPr/>
        </p:nvSpPr>
        <p:spPr>
          <a:xfrm>
            <a:off x="360000" y="414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525" name=""/>
          <p:cNvSpPr/>
          <p:nvPr/>
        </p:nvSpPr>
        <p:spPr>
          <a:xfrm>
            <a:off x="360000" y="486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526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7" name=""/>
          <p:cNvSpPr/>
          <p:nvPr/>
        </p:nvSpPr>
        <p:spPr>
          <a:xfrm>
            <a:off x="2340000" y="1800000"/>
            <a:ext cx="36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528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9" name=""/>
          <p:cNvSpPr/>
          <p:nvPr/>
        </p:nvSpPr>
        <p:spPr>
          <a:xfrm>
            <a:off x="3600000" y="234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보낸사람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0" name=""/>
          <p:cNvSpPr/>
          <p:nvPr/>
        </p:nvSpPr>
        <p:spPr>
          <a:xfrm>
            <a:off x="4500000" y="234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1" name=""/>
          <p:cNvSpPr/>
          <p:nvPr/>
        </p:nvSpPr>
        <p:spPr>
          <a:xfrm>
            <a:off x="5940000" y="234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2" name=""/>
          <p:cNvSpPr/>
          <p:nvPr/>
        </p:nvSpPr>
        <p:spPr>
          <a:xfrm>
            <a:off x="5220000" y="16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답장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3" name=""/>
          <p:cNvSpPr/>
          <p:nvPr/>
        </p:nvSpPr>
        <p:spPr>
          <a:xfrm>
            <a:off x="6120000" y="16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4" name=""/>
          <p:cNvSpPr/>
          <p:nvPr/>
        </p:nvSpPr>
        <p:spPr>
          <a:xfrm>
            <a:off x="2700000" y="234000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3077640" y="2340000"/>
            <a:ext cx="341280" cy="236520"/>
          </a:xfrm>
          <a:prstGeom prst="rect">
            <a:avLst/>
          </a:prstGeom>
          <a:ln w="0">
            <a:noFill/>
          </a:ln>
        </p:spPr>
      </p:pic>
      <p:sp>
        <p:nvSpPr>
          <p:cNvPr id="536" name=""/>
          <p:cNvSpPr/>
          <p:nvPr/>
        </p:nvSpPr>
        <p:spPr>
          <a:xfrm>
            <a:off x="2700000" y="288000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537" name=""/>
          <p:cNvSpPr/>
          <p:nvPr/>
        </p:nvSpPr>
        <p:spPr>
          <a:xfrm>
            <a:off x="2700000" y="342000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538" name=""/>
          <p:cNvSpPr/>
          <p:nvPr/>
        </p:nvSpPr>
        <p:spPr>
          <a:xfrm>
            <a:off x="2700000" y="396000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pic>
        <p:nvPicPr>
          <p:cNvPr id="539" name="" descr=""/>
          <p:cNvPicPr/>
          <p:nvPr/>
        </p:nvPicPr>
        <p:blipFill>
          <a:blip r:embed="rId2"/>
          <a:stretch/>
        </p:blipFill>
        <p:spPr>
          <a:xfrm>
            <a:off x="3060000" y="2880000"/>
            <a:ext cx="341280" cy="236520"/>
          </a:xfrm>
          <a:prstGeom prst="rect">
            <a:avLst/>
          </a:prstGeom>
          <a:ln w="0">
            <a:noFill/>
          </a:ln>
        </p:spPr>
      </p:pic>
      <p:pic>
        <p:nvPicPr>
          <p:cNvPr id="540" name="" descr=""/>
          <p:cNvPicPr/>
          <p:nvPr/>
        </p:nvPicPr>
        <p:blipFill>
          <a:blip r:embed="rId3"/>
          <a:stretch/>
        </p:blipFill>
        <p:spPr>
          <a:xfrm>
            <a:off x="3060000" y="3420000"/>
            <a:ext cx="341280" cy="236520"/>
          </a:xfrm>
          <a:prstGeom prst="rect">
            <a:avLst/>
          </a:prstGeom>
          <a:ln w="0">
            <a:noFill/>
          </a:ln>
        </p:spPr>
      </p:pic>
      <p:pic>
        <p:nvPicPr>
          <p:cNvPr id="541" name="" descr=""/>
          <p:cNvPicPr/>
          <p:nvPr/>
        </p:nvPicPr>
        <p:blipFill>
          <a:blip r:embed="rId4"/>
          <a:stretch/>
        </p:blipFill>
        <p:spPr>
          <a:xfrm>
            <a:off x="3060000" y="3960000"/>
            <a:ext cx="341280" cy="236520"/>
          </a:xfrm>
          <a:prstGeom prst="rect">
            <a:avLst/>
          </a:prstGeom>
          <a:ln w="0">
            <a:noFill/>
          </a:ln>
        </p:spPr>
      </p:pic>
      <p:sp>
        <p:nvSpPr>
          <p:cNvPr id="542" name=""/>
          <p:cNvSpPr/>
          <p:nvPr/>
        </p:nvSpPr>
        <p:spPr>
          <a:xfrm>
            <a:off x="3600000" y="288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보낸사람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3" name=""/>
          <p:cNvSpPr/>
          <p:nvPr/>
        </p:nvSpPr>
        <p:spPr>
          <a:xfrm>
            <a:off x="3600000" y="34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보낸사람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4" name=""/>
          <p:cNvSpPr/>
          <p:nvPr/>
        </p:nvSpPr>
        <p:spPr>
          <a:xfrm>
            <a:off x="3600000" y="396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보낸사람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5" name=""/>
          <p:cNvSpPr/>
          <p:nvPr/>
        </p:nvSpPr>
        <p:spPr>
          <a:xfrm>
            <a:off x="4500000" y="288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6" name=""/>
          <p:cNvSpPr/>
          <p:nvPr/>
        </p:nvSpPr>
        <p:spPr>
          <a:xfrm>
            <a:off x="4500000" y="342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7" name=""/>
          <p:cNvSpPr/>
          <p:nvPr/>
        </p:nvSpPr>
        <p:spPr>
          <a:xfrm>
            <a:off x="4500000" y="396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8" name=""/>
          <p:cNvSpPr/>
          <p:nvPr/>
        </p:nvSpPr>
        <p:spPr>
          <a:xfrm>
            <a:off x="5940000" y="288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9" name=""/>
          <p:cNvSpPr/>
          <p:nvPr/>
        </p:nvSpPr>
        <p:spPr>
          <a:xfrm>
            <a:off x="5940000" y="342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0" name=""/>
          <p:cNvSpPr/>
          <p:nvPr/>
        </p:nvSpPr>
        <p:spPr>
          <a:xfrm>
            <a:off x="5940000" y="396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1" name=""/>
          <p:cNvSpPr/>
          <p:nvPr/>
        </p:nvSpPr>
        <p:spPr>
          <a:xfrm>
            <a:off x="360000" y="55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휴지통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52" name=""/>
          <p:cNvGraphicFramePr/>
          <p:nvPr/>
        </p:nvGraphicFramePr>
        <p:xfrm>
          <a:off x="360000" y="784800"/>
          <a:ext cx="1618920" cy="597960"/>
        </p:xfrm>
        <a:graphic>
          <a:graphicData uri="http://schemas.openxmlformats.org/drawingml/2006/table">
            <a:tbl>
              <a:tblPr/>
              <a:tblGrid>
                <a:gridCol w="816480"/>
                <a:gridCol w="802800"/>
              </a:tblGrid>
              <a:tr h="475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내게쓰기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3" name="" descr=""/>
          <p:cNvPicPr/>
          <p:nvPr/>
        </p:nvPicPr>
        <p:blipFill>
          <a:blip r:embed="rId5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Table 10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5" name="CustomShape 11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56" name="Table 11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메일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상세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7" name=""/>
          <p:cNvSpPr/>
          <p:nvPr/>
        </p:nvSpPr>
        <p:spPr>
          <a:xfrm>
            <a:off x="18000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58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9" name=""/>
          <p:cNvSpPr/>
          <p:nvPr/>
        </p:nvSpPr>
        <p:spPr>
          <a:xfrm>
            <a:off x="360000" y="180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받은메일함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0" name=""/>
          <p:cNvSpPr/>
          <p:nvPr/>
        </p:nvSpPr>
        <p:spPr>
          <a:xfrm>
            <a:off x="360000" y="28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내게쓴메일함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1" name=""/>
          <p:cNvSpPr/>
          <p:nvPr/>
        </p:nvSpPr>
        <p:spPr>
          <a:xfrm>
            <a:off x="360000" y="342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 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2" name=""/>
          <p:cNvSpPr/>
          <p:nvPr/>
        </p:nvSpPr>
        <p:spPr>
          <a:xfrm>
            <a:off x="360000" y="234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3" name=""/>
          <p:cNvSpPr/>
          <p:nvPr/>
        </p:nvSpPr>
        <p:spPr>
          <a:xfrm>
            <a:off x="900000" y="414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4" name=""/>
          <p:cNvSpPr/>
          <p:nvPr/>
        </p:nvSpPr>
        <p:spPr>
          <a:xfrm>
            <a:off x="900000" y="486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5" name=""/>
          <p:cNvSpPr/>
          <p:nvPr/>
        </p:nvSpPr>
        <p:spPr>
          <a:xfrm>
            <a:off x="360000" y="414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566" name=""/>
          <p:cNvSpPr/>
          <p:nvPr/>
        </p:nvSpPr>
        <p:spPr>
          <a:xfrm>
            <a:off x="360000" y="486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567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8" name=""/>
          <p:cNvSpPr/>
          <p:nvPr/>
        </p:nvSpPr>
        <p:spPr>
          <a:xfrm>
            <a:off x="2340000" y="1800000"/>
            <a:ext cx="36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569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0" name=""/>
          <p:cNvSpPr/>
          <p:nvPr/>
        </p:nvSpPr>
        <p:spPr>
          <a:xfrm>
            <a:off x="2160000" y="216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1" name=""/>
          <p:cNvSpPr/>
          <p:nvPr/>
        </p:nvSpPr>
        <p:spPr>
          <a:xfrm>
            <a:off x="2160000" y="270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보낸사람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2" name=""/>
          <p:cNvSpPr/>
          <p:nvPr/>
        </p:nvSpPr>
        <p:spPr>
          <a:xfrm>
            <a:off x="2160000" y="324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받는사람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3" name=""/>
          <p:cNvSpPr/>
          <p:nvPr/>
        </p:nvSpPr>
        <p:spPr>
          <a:xfrm>
            <a:off x="2160000" y="378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4" name=""/>
          <p:cNvSpPr/>
          <p:nvPr/>
        </p:nvSpPr>
        <p:spPr>
          <a:xfrm>
            <a:off x="2160720" y="4860720"/>
            <a:ext cx="4678920" cy="12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내용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5" name=""/>
          <p:cNvSpPr/>
          <p:nvPr/>
        </p:nvSpPr>
        <p:spPr>
          <a:xfrm>
            <a:off x="5220000" y="16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답장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6" name=""/>
          <p:cNvSpPr/>
          <p:nvPr/>
        </p:nvSpPr>
        <p:spPr>
          <a:xfrm>
            <a:off x="6120000" y="16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7" name=""/>
          <p:cNvSpPr/>
          <p:nvPr/>
        </p:nvSpPr>
        <p:spPr>
          <a:xfrm>
            <a:off x="4320000" y="16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8" name=""/>
          <p:cNvSpPr/>
          <p:nvPr/>
        </p:nvSpPr>
        <p:spPr>
          <a:xfrm>
            <a:off x="360000" y="55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휴지통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9" name=""/>
          <p:cNvSpPr/>
          <p:nvPr/>
        </p:nvSpPr>
        <p:spPr>
          <a:xfrm>
            <a:off x="2160360" y="432036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 리스트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80" name=""/>
          <p:cNvGraphicFramePr/>
          <p:nvPr/>
        </p:nvGraphicFramePr>
        <p:xfrm>
          <a:off x="360360" y="785160"/>
          <a:ext cx="1618920" cy="597960"/>
        </p:xfrm>
        <a:graphic>
          <a:graphicData uri="http://schemas.openxmlformats.org/drawingml/2006/table">
            <a:tbl>
              <a:tblPr/>
              <a:tblGrid>
                <a:gridCol w="816480"/>
                <a:gridCol w="802800"/>
              </a:tblGrid>
              <a:tr h="475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내게쓰기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1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2" name="Table 4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3" name="CustomShape 10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84" name="Table 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메일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답장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5" name=""/>
          <p:cNvSpPr/>
          <p:nvPr/>
        </p:nvSpPr>
        <p:spPr>
          <a:xfrm>
            <a:off x="18000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86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7" name=""/>
          <p:cNvSpPr/>
          <p:nvPr/>
        </p:nvSpPr>
        <p:spPr>
          <a:xfrm>
            <a:off x="360000" y="180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받은메일함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8" name=""/>
          <p:cNvSpPr/>
          <p:nvPr/>
        </p:nvSpPr>
        <p:spPr>
          <a:xfrm>
            <a:off x="360000" y="28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내게쓴메일함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9" name=""/>
          <p:cNvSpPr/>
          <p:nvPr/>
        </p:nvSpPr>
        <p:spPr>
          <a:xfrm>
            <a:off x="360000" y="342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 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0" name=""/>
          <p:cNvSpPr/>
          <p:nvPr/>
        </p:nvSpPr>
        <p:spPr>
          <a:xfrm>
            <a:off x="360000" y="234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1" name=""/>
          <p:cNvSpPr/>
          <p:nvPr/>
        </p:nvSpPr>
        <p:spPr>
          <a:xfrm>
            <a:off x="900000" y="414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2" name=""/>
          <p:cNvSpPr/>
          <p:nvPr/>
        </p:nvSpPr>
        <p:spPr>
          <a:xfrm>
            <a:off x="900000" y="486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3" name=""/>
          <p:cNvSpPr/>
          <p:nvPr/>
        </p:nvSpPr>
        <p:spPr>
          <a:xfrm>
            <a:off x="360000" y="414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594" name=""/>
          <p:cNvSpPr/>
          <p:nvPr/>
        </p:nvSpPr>
        <p:spPr>
          <a:xfrm>
            <a:off x="360000" y="486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595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6" name=""/>
          <p:cNvSpPr/>
          <p:nvPr/>
        </p:nvSpPr>
        <p:spPr>
          <a:xfrm>
            <a:off x="2340000" y="1800000"/>
            <a:ext cx="36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597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8" name=""/>
          <p:cNvSpPr/>
          <p:nvPr/>
        </p:nvSpPr>
        <p:spPr>
          <a:xfrm>
            <a:off x="2160000" y="216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9" name=""/>
          <p:cNvSpPr/>
          <p:nvPr/>
        </p:nvSpPr>
        <p:spPr>
          <a:xfrm>
            <a:off x="2160000" y="270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보낸사람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0" name=""/>
          <p:cNvSpPr/>
          <p:nvPr/>
        </p:nvSpPr>
        <p:spPr>
          <a:xfrm>
            <a:off x="2160000" y="324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받는사람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1" name=""/>
          <p:cNvSpPr/>
          <p:nvPr/>
        </p:nvSpPr>
        <p:spPr>
          <a:xfrm>
            <a:off x="2160000" y="378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 리스트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2" name=""/>
          <p:cNvSpPr/>
          <p:nvPr/>
        </p:nvSpPr>
        <p:spPr>
          <a:xfrm>
            <a:off x="2160000" y="4320000"/>
            <a:ext cx="4678920" cy="10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내용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3" name=""/>
          <p:cNvSpPr/>
          <p:nvPr/>
        </p:nvSpPr>
        <p:spPr>
          <a:xfrm>
            <a:off x="5220000" y="162000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답장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4" name=""/>
          <p:cNvSpPr/>
          <p:nvPr/>
        </p:nvSpPr>
        <p:spPr>
          <a:xfrm>
            <a:off x="6120000" y="16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5" name=""/>
          <p:cNvSpPr/>
          <p:nvPr/>
        </p:nvSpPr>
        <p:spPr>
          <a:xfrm>
            <a:off x="4320000" y="16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6" name=""/>
          <p:cNvSpPr/>
          <p:nvPr/>
        </p:nvSpPr>
        <p:spPr>
          <a:xfrm>
            <a:off x="360000" y="55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휴지통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7" name=""/>
          <p:cNvSpPr/>
          <p:nvPr/>
        </p:nvSpPr>
        <p:spPr>
          <a:xfrm>
            <a:off x="1620000" y="2160000"/>
            <a:ext cx="4678920" cy="30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답장 클릭 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보내기 화면으로 이동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받는사람은 자동으로 들어가있게 하기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608" name=""/>
          <p:cNvGraphicFramePr/>
          <p:nvPr/>
        </p:nvGraphicFramePr>
        <p:xfrm>
          <a:off x="360720" y="785520"/>
          <a:ext cx="1618920" cy="597960"/>
        </p:xfrm>
        <a:graphic>
          <a:graphicData uri="http://schemas.openxmlformats.org/drawingml/2006/table">
            <a:tbl>
              <a:tblPr/>
              <a:tblGrid>
                <a:gridCol w="816480"/>
                <a:gridCol w="802800"/>
              </a:tblGrid>
              <a:tr h="475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내게쓰기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9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0" name="Table 12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1" name="CustomShape 12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612" name="Table 13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메일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삭제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3" name=""/>
          <p:cNvSpPr/>
          <p:nvPr/>
        </p:nvSpPr>
        <p:spPr>
          <a:xfrm>
            <a:off x="18000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14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5" name=""/>
          <p:cNvSpPr/>
          <p:nvPr/>
        </p:nvSpPr>
        <p:spPr>
          <a:xfrm>
            <a:off x="360000" y="180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받은메일함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6" name=""/>
          <p:cNvSpPr/>
          <p:nvPr/>
        </p:nvSpPr>
        <p:spPr>
          <a:xfrm>
            <a:off x="360000" y="28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내게쓴메일함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7" name=""/>
          <p:cNvSpPr/>
          <p:nvPr/>
        </p:nvSpPr>
        <p:spPr>
          <a:xfrm>
            <a:off x="360000" y="342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 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8" name=""/>
          <p:cNvSpPr/>
          <p:nvPr/>
        </p:nvSpPr>
        <p:spPr>
          <a:xfrm>
            <a:off x="360000" y="234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9" name=""/>
          <p:cNvSpPr/>
          <p:nvPr/>
        </p:nvSpPr>
        <p:spPr>
          <a:xfrm>
            <a:off x="900000" y="414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0" name=""/>
          <p:cNvSpPr/>
          <p:nvPr/>
        </p:nvSpPr>
        <p:spPr>
          <a:xfrm>
            <a:off x="900000" y="486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1" name=""/>
          <p:cNvSpPr/>
          <p:nvPr/>
        </p:nvSpPr>
        <p:spPr>
          <a:xfrm>
            <a:off x="360000" y="414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22" name=""/>
          <p:cNvSpPr/>
          <p:nvPr/>
        </p:nvSpPr>
        <p:spPr>
          <a:xfrm>
            <a:off x="360000" y="486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23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4" name=""/>
          <p:cNvSpPr/>
          <p:nvPr/>
        </p:nvSpPr>
        <p:spPr>
          <a:xfrm>
            <a:off x="2340000" y="1800000"/>
            <a:ext cx="36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25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6" name=""/>
          <p:cNvSpPr/>
          <p:nvPr/>
        </p:nvSpPr>
        <p:spPr>
          <a:xfrm>
            <a:off x="2160000" y="216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7" name=""/>
          <p:cNvSpPr/>
          <p:nvPr/>
        </p:nvSpPr>
        <p:spPr>
          <a:xfrm>
            <a:off x="2160000" y="270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보낸사람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8" name=""/>
          <p:cNvSpPr/>
          <p:nvPr/>
        </p:nvSpPr>
        <p:spPr>
          <a:xfrm>
            <a:off x="2160000" y="324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받는사람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9" name=""/>
          <p:cNvSpPr/>
          <p:nvPr/>
        </p:nvSpPr>
        <p:spPr>
          <a:xfrm>
            <a:off x="2160000" y="378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 리스트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0" name=""/>
          <p:cNvSpPr/>
          <p:nvPr/>
        </p:nvSpPr>
        <p:spPr>
          <a:xfrm>
            <a:off x="2160000" y="4320000"/>
            <a:ext cx="4678920" cy="10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내용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1" name=""/>
          <p:cNvSpPr/>
          <p:nvPr/>
        </p:nvSpPr>
        <p:spPr>
          <a:xfrm>
            <a:off x="5220000" y="16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답장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2" name=""/>
          <p:cNvSpPr/>
          <p:nvPr/>
        </p:nvSpPr>
        <p:spPr>
          <a:xfrm>
            <a:off x="6120000" y="162000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3" name=""/>
          <p:cNvSpPr/>
          <p:nvPr/>
        </p:nvSpPr>
        <p:spPr>
          <a:xfrm>
            <a:off x="4320000" y="16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4" name=""/>
          <p:cNvSpPr/>
          <p:nvPr/>
        </p:nvSpPr>
        <p:spPr>
          <a:xfrm>
            <a:off x="360000" y="55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휴지통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5" name=""/>
          <p:cNvSpPr/>
          <p:nvPr/>
        </p:nvSpPr>
        <p:spPr>
          <a:xfrm>
            <a:off x="1620000" y="2160000"/>
            <a:ext cx="4678920" cy="30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 클릭 시 해당 메일 휴지통으로 이동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636" name=""/>
          <p:cNvGraphicFramePr/>
          <p:nvPr/>
        </p:nvGraphicFramePr>
        <p:xfrm>
          <a:off x="360720" y="785520"/>
          <a:ext cx="1618920" cy="597960"/>
        </p:xfrm>
        <a:graphic>
          <a:graphicData uri="http://schemas.openxmlformats.org/drawingml/2006/table">
            <a:tbl>
              <a:tblPr/>
              <a:tblGrid>
                <a:gridCol w="816480"/>
                <a:gridCol w="802800"/>
              </a:tblGrid>
              <a:tr h="475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내게쓰기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7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8" name="Table 8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39" name="CustomShape 9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640" name="Table 9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메일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보내기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1" name=""/>
          <p:cNvSpPr/>
          <p:nvPr/>
        </p:nvSpPr>
        <p:spPr>
          <a:xfrm>
            <a:off x="18000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42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3" name=""/>
          <p:cNvSpPr/>
          <p:nvPr/>
        </p:nvSpPr>
        <p:spPr>
          <a:xfrm>
            <a:off x="360000" y="180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받은메일함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4" name=""/>
          <p:cNvSpPr/>
          <p:nvPr/>
        </p:nvSpPr>
        <p:spPr>
          <a:xfrm>
            <a:off x="360000" y="28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내게쓴메일함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5" name=""/>
          <p:cNvSpPr/>
          <p:nvPr/>
        </p:nvSpPr>
        <p:spPr>
          <a:xfrm>
            <a:off x="360000" y="342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 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6" name=""/>
          <p:cNvSpPr/>
          <p:nvPr/>
        </p:nvSpPr>
        <p:spPr>
          <a:xfrm>
            <a:off x="360000" y="234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7" name=""/>
          <p:cNvSpPr/>
          <p:nvPr/>
        </p:nvSpPr>
        <p:spPr>
          <a:xfrm>
            <a:off x="900000" y="414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8" name=""/>
          <p:cNvSpPr/>
          <p:nvPr/>
        </p:nvSpPr>
        <p:spPr>
          <a:xfrm>
            <a:off x="900000" y="486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9" name=""/>
          <p:cNvSpPr/>
          <p:nvPr/>
        </p:nvSpPr>
        <p:spPr>
          <a:xfrm>
            <a:off x="360000" y="414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50" name=""/>
          <p:cNvSpPr/>
          <p:nvPr/>
        </p:nvSpPr>
        <p:spPr>
          <a:xfrm>
            <a:off x="360000" y="486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51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2" name=""/>
          <p:cNvSpPr/>
          <p:nvPr/>
        </p:nvSpPr>
        <p:spPr>
          <a:xfrm>
            <a:off x="2340000" y="1800000"/>
            <a:ext cx="36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53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4" name=""/>
          <p:cNvSpPr/>
          <p:nvPr/>
        </p:nvSpPr>
        <p:spPr>
          <a:xfrm>
            <a:off x="2160000" y="2160000"/>
            <a:ext cx="37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받는사람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5" name=""/>
          <p:cNvSpPr/>
          <p:nvPr/>
        </p:nvSpPr>
        <p:spPr>
          <a:xfrm>
            <a:off x="2160000" y="2700000"/>
            <a:ext cx="37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참조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6" name=""/>
          <p:cNvSpPr/>
          <p:nvPr/>
        </p:nvSpPr>
        <p:spPr>
          <a:xfrm>
            <a:off x="2160000" y="324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7" name=""/>
          <p:cNvSpPr/>
          <p:nvPr/>
        </p:nvSpPr>
        <p:spPr>
          <a:xfrm>
            <a:off x="2160000" y="3780000"/>
            <a:ext cx="233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 등록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8" name=""/>
          <p:cNvSpPr/>
          <p:nvPr/>
        </p:nvSpPr>
        <p:spPr>
          <a:xfrm>
            <a:off x="2160000" y="4320000"/>
            <a:ext cx="4678920" cy="10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내용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9" name=""/>
          <p:cNvSpPr/>
          <p:nvPr/>
        </p:nvSpPr>
        <p:spPr>
          <a:xfrm>
            <a:off x="6120000" y="16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보내기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0" name=""/>
          <p:cNvSpPr/>
          <p:nvPr/>
        </p:nvSpPr>
        <p:spPr>
          <a:xfrm>
            <a:off x="6120000" y="216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1" name=""/>
          <p:cNvSpPr/>
          <p:nvPr/>
        </p:nvSpPr>
        <p:spPr>
          <a:xfrm>
            <a:off x="4500000" y="3780000"/>
            <a:ext cx="233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용량표시 예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:0KB/10MB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2" name=""/>
          <p:cNvSpPr/>
          <p:nvPr/>
        </p:nvSpPr>
        <p:spPr>
          <a:xfrm>
            <a:off x="360000" y="55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휴지통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663" name=""/>
          <p:cNvGraphicFramePr/>
          <p:nvPr/>
        </p:nvGraphicFramePr>
        <p:xfrm>
          <a:off x="360720" y="785520"/>
          <a:ext cx="1618920" cy="597960"/>
        </p:xfrm>
        <a:graphic>
          <a:graphicData uri="http://schemas.openxmlformats.org/drawingml/2006/table">
            <a:tbl>
              <a:tblPr/>
              <a:tblGrid>
                <a:gridCol w="816480"/>
                <a:gridCol w="802800"/>
              </a:tblGrid>
              <a:tr h="475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내게쓰기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64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" name="Table 14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6" name="CustomShape 13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667" name="Table 15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메일 – 보내기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주소록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8" name=""/>
          <p:cNvSpPr/>
          <p:nvPr/>
        </p:nvSpPr>
        <p:spPr>
          <a:xfrm>
            <a:off x="18000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69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0" name=""/>
          <p:cNvSpPr/>
          <p:nvPr/>
        </p:nvSpPr>
        <p:spPr>
          <a:xfrm>
            <a:off x="360000" y="180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받은메일함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1" name=""/>
          <p:cNvSpPr/>
          <p:nvPr/>
        </p:nvSpPr>
        <p:spPr>
          <a:xfrm>
            <a:off x="360000" y="28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내게쓴메일함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2" name=""/>
          <p:cNvSpPr/>
          <p:nvPr/>
        </p:nvSpPr>
        <p:spPr>
          <a:xfrm>
            <a:off x="360000" y="342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 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3" name=""/>
          <p:cNvSpPr/>
          <p:nvPr/>
        </p:nvSpPr>
        <p:spPr>
          <a:xfrm>
            <a:off x="360000" y="234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보낸메일함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4" name=""/>
          <p:cNvSpPr/>
          <p:nvPr/>
        </p:nvSpPr>
        <p:spPr>
          <a:xfrm>
            <a:off x="900000" y="414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5" name=""/>
          <p:cNvSpPr/>
          <p:nvPr/>
        </p:nvSpPr>
        <p:spPr>
          <a:xfrm>
            <a:off x="900000" y="4860000"/>
            <a:ext cx="10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6" name=""/>
          <p:cNvSpPr/>
          <p:nvPr/>
        </p:nvSpPr>
        <p:spPr>
          <a:xfrm>
            <a:off x="360000" y="414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77" name=""/>
          <p:cNvSpPr/>
          <p:nvPr/>
        </p:nvSpPr>
        <p:spPr>
          <a:xfrm>
            <a:off x="360000" y="486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78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9" name=""/>
          <p:cNvSpPr/>
          <p:nvPr/>
        </p:nvSpPr>
        <p:spPr>
          <a:xfrm>
            <a:off x="2340000" y="1800000"/>
            <a:ext cx="36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80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첨부파일메일함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1" name=""/>
          <p:cNvSpPr/>
          <p:nvPr/>
        </p:nvSpPr>
        <p:spPr>
          <a:xfrm>
            <a:off x="2160000" y="2160000"/>
            <a:ext cx="37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받는사람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2" name=""/>
          <p:cNvSpPr/>
          <p:nvPr/>
        </p:nvSpPr>
        <p:spPr>
          <a:xfrm>
            <a:off x="2160000" y="2700000"/>
            <a:ext cx="37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참조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3" name=""/>
          <p:cNvSpPr/>
          <p:nvPr/>
        </p:nvSpPr>
        <p:spPr>
          <a:xfrm>
            <a:off x="2160000" y="3240000"/>
            <a:ext cx="467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제목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4" name=""/>
          <p:cNvSpPr/>
          <p:nvPr/>
        </p:nvSpPr>
        <p:spPr>
          <a:xfrm>
            <a:off x="2160000" y="3780000"/>
            <a:ext cx="233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 등록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5" name=""/>
          <p:cNvSpPr/>
          <p:nvPr/>
        </p:nvSpPr>
        <p:spPr>
          <a:xfrm>
            <a:off x="2160000" y="4320000"/>
            <a:ext cx="4678920" cy="10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내용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6" name=""/>
          <p:cNvSpPr/>
          <p:nvPr/>
        </p:nvSpPr>
        <p:spPr>
          <a:xfrm>
            <a:off x="6120000" y="16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보내기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7" name=""/>
          <p:cNvSpPr/>
          <p:nvPr/>
        </p:nvSpPr>
        <p:spPr>
          <a:xfrm>
            <a:off x="6120000" y="216000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8" name=""/>
          <p:cNvSpPr/>
          <p:nvPr/>
        </p:nvSpPr>
        <p:spPr>
          <a:xfrm>
            <a:off x="4500000" y="3780000"/>
            <a:ext cx="233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용량표시 예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:0KB/10MB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9" name=""/>
          <p:cNvSpPr/>
          <p:nvPr/>
        </p:nvSpPr>
        <p:spPr>
          <a:xfrm>
            <a:off x="360000" y="558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휴지통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0" name=""/>
          <p:cNvSpPr/>
          <p:nvPr/>
        </p:nvSpPr>
        <p:spPr>
          <a:xfrm>
            <a:off x="540000" y="2520000"/>
            <a:ext cx="6298920" cy="41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91" name=""/>
          <p:cNvSpPr/>
          <p:nvPr/>
        </p:nvSpPr>
        <p:spPr>
          <a:xfrm>
            <a:off x="1260720" y="2879280"/>
            <a:ext cx="2158920" cy="26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92" name=""/>
          <p:cNvSpPr/>
          <p:nvPr/>
        </p:nvSpPr>
        <p:spPr>
          <a:xfrm>
            <a:off x="4500000" y="2880000"/>
            <a:ext cx="1798920" cy="12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받는사람 칸에 입력하는 버튼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3" name=""/>
          <p:cNvSpPr/>
          <p:nvPr/>
        </p:nvSpPr>
        <p:spPr>
          <a:xfrm>
            <a:off x="4500000" y="4320000"/>
            <a:ext cx="1798920" cy="12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Noto Sans KR"/>
                <a:ea typeface="DejaVu Sans"/>
              </a:rPr>
              <a:t>참조 칸에 입력하는 버튼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4" name=""/>
          <p:cNvSpPr/>
          <p:nvPr/>
        </p:nvSpPr>
        <p:spPr>
          <a:xfrm>
            <a:off x="2340000" y="5940000"/>
            <a:ext cx="125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5" name=""/>
          <p:cNvSpPr/>
          <p:nvPr/>
        </p:nvSpPr>
        <p:spPr>
          <a:xfrm>
            <a:off x="3780000" y="5940000"/>
            <a:ext cx="125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취소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6" name=""/>
          <p:cNvSpPr/>
          <p:nvPr/>
        </p:nvSpPr>
        <p:spPr>
          <a:xfrm>
            <a:off x="1440000" y="324000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97" name=""/>
          <p:cNvSpPr/>
          <p:nvPr/>
        </p:nvSpPr>
        <p:spPr>
          <a:xfrm>
            <a:off x="1440000" y="360000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98" name=""/>
          <p:cNvSpPr/>
          <p:nvPr/>
        </p:nvSpPr>
        <p:spPr>
          <a:xfrm>
            <a:off x="1440000" y="396000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699" name=""/>
          <p:cNvSpPr/>
          <p:nvPr/>
        </p:nvSpPr>
        <p:spPr>
          <a:xfrm>
            <a:off x="1440000" y="432000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00" name=""/>
          <p:cNvSpPr/>
          <p:nvPr/>
        </p:nvSpPr>
        <p:spPr>
          <a:xfrm>
            <a:off x="1440000" y="468000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01" name=""/>
          <p:cNvSpPr/>
          <p:nvPr/>
        </p:nvSpPr>
        <p:spPr>
          <a:xfrm>
            <a:off x="1440000" y="504000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graphicFrame>
        <p:nvGraphicFramePr>
          <p:cNvPr id="702" name=""/>
          <p:cNvGraphicFramePr/>
          <p:nvPr/>
        </p:nvGraphicFramePr>
        <p:xfrm>
          <a:off x="360720" y="785520"/>
          <a:ext cx="1618920" cy="597960"/>
        </p:xfrm>
        <a:graphic>
          <a:graphicData uri="http://schemas.openxmlformats.org/drawingml/2006/table">
            <a:tbl>
              <a:tblPr/>
              <a:tblGrid>
                <a:gridCol w="816480"/>
                <a:gridCol w="802800"/>
              </a:tblGrid>
              <a:tr h="4752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내게쓰기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03" name="" descr=""/>
          <p:cNvPicPr/>
          <p:nvPr/>
        </p:nvPicPr>
        <p:blipFill>
          <a:blip r:embed="rId1"/>
          <a:stretch/>
        </p:blipFill>
        <p:spPr>
          <a:xfrm>
            <a:off x="6554160" y="1144440"/>
            <a:ext cx="284760" cy="294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04" name=""/>
          <p:cNvGraphicFramePr/>
          <p:nvPr/>
        </p:nvGraphicFramePr>
        <p:xfrm>
          <a:off x="1892880" y="3085920"/>
          <a:ext cx="1346760" cy="2327400"/>
        </p:xfrm>
        <a:graphic>
          <a:graphicData uri="http://schemas.openxmlformats.org/drawingml/2006/table">
            <a:tbl>
              <a:tblPr/>
              <a:tblGrid>
                <a:gridCol w="406800"/>
                <a:gridCol w="940320"/>
              </a:tblGrid>
              <a:tr h="3099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이름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메일주소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32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이름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메일주소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32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이름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메일주소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32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이름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메일주소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32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이름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메일주소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32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이름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3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메일주소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5" name=""/>
          <p:cNvSpPr/>
          <p:nvPr/>
        </p:nvSpPr>
        <p:spPr>
          <a:xfrm>
            <a:off x="3600000" y="3888000"/>
            <a:ext cx="720000" cy="180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6" name=""/>
          <p:cNvSpPr/>
          <p:nvPr/>
        </p:nvSpPr>
        <p:spPr>
          <a:xfrm>
            <a:off x="3600000" y="4392000"/>
            <a:ext cx="720000" cy="180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7" name=""/>
          <p:cNvSpPr/>
          <p:nvPr/>
        </p:nvSpPr>
        <p:spPr>
          <a:xfrm>
            <a:off x="3600000" y="3598920"/>
            <a:ext cx="720000" cy="181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버튼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8" name=""/>
          <p:cNvSpPr/>
          <p:nvPr/>
        </p:nvSpPr>
        <p:spPr>
          <a:xfrm>
            <a:off x="3600000" y="4678920"/>
            <a:ext cx="720000" cy="181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버튼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9" name="Table 16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0" name="CustomShape 14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711" name="Table 17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문서함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리스트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2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3" name=""/>
          <p:cNvSpPr/>
          <p:nvPr/>
        </p:nvSpPr>
        <p:spPr>
          <a:xfrm>
            <a:off x="360360" y="342000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14" name=""/>
          <p:cNvSpPr/>
          <p:nvPr/>
        </p:nvSpPr>
        <p:spPr>
          <a:xfrm>
            <a:off x="360360" y="414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15" name=""/>
          <p:cNvSpPr/>
          <p:nvPr/>
        </p:nvSpPr>
        <p:spPr>
          <a:xfrm>
            <a:off x="4320000" y="1080000"/>
            <a:ext cx="25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검색 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6" name=""/>
          <p:cNvSpPr/>
          <p:nvPr/>
        </p:nvSpPr>
        <p:spPr>
          <a:xfrm>
            <a:off x="360000" y="1260000"/>
            <a:ext cx="161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문서함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7" name=""/>
          <p:cNvSpPr/>
          <p:nvPr/>
        </p:nvSpPr>
        <p:spPr>
          <a:xfrm>
            <a:off x="3600000" y="234000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8" name=""/>
          <p:cNvSpPr/>
          <p:nvPr/>
        </p:nvSpPr>
        <p:spPr>
          <a:xfrm>
            <a:off x="5940000" y="234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9" name=""/>
          <p:cNvSpPr/>
          <p:nvPr/>
        </p:nvSpPr>
        <p:spPr>
          <a:xfrm>
            <a:off x="4320000" y="162072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0" name=""/>
          <p:cNvSpPr/>
          <p:nvPr/>
        </p:nvSpPr>
        <p:spPr>
          <a:xfrm>
            <a:off x="2340000" y="2340360"/>
            <a:ext cx="178920" cy="178920"/>
          </a:xfrm>
          <a:prstGeom prst="roundRect">
            <a:avLst>
              <a:gd name="adj" fmla="val 232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21" name=""/>
          <p:cNvSpPr/>
          <p:nvPr/>
        </p:nvSpPr>
        <p:spPr>
          <a:xfrm>
            <a:off x="2340360" y="288036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22" name=""/>
          <p:cNvSpPr/>
          <p:nvPr/>
        </p:nvSpPr>
        <p:spPr>
          <a:xfrm>
            <a:off x="2340360" y="342036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23" name=""/>
          <p:cNvSpPr/>
          <p:nvPr/>
        </p:nvSpPr>
        <p:spPr>
          <a:xfrm>
            <a:off x="2340360" y="3960360"/>
            <a:ext cx="178920" cy="17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24" name=""/>
          <p:cNvSpPr/>
          <p:nvPr/>
        </p:nvSpPr>
        <p:spPr>
          <a:xfrm>
            <a:off x="5940000" y="288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5" name=""/>
          <p:cNvSpPr/>
          <p:nvPr/>
        </p:nvSpPr>
        <p:spPr>
          <a:xfrm>
            <a:off x="5940000" y="342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6" name=""/>
          <p:cNvSpPr/>
          <p:nvPr/>
        </p:nvSpPr>
        <p:spPr>
          <a:xfrm>
            <a:off x="5940000" y="3960000"/>
            <a:ext cx="8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7" name=""/>
          <p:cNvSpPr/>
          <p:nvPr/>
        </p:nvSpPr>
        <p:spPr>
          <a:xfrm>
            <a:off x="360360" y="198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28" name=""/>
          <p:cNvSpPr/>
          <p:nvPr/>
        </p:nvSpPr>
        <p:spPr>
          <a:xfrm>
            <a:off x="360000" y="2700360"/>
            <a:ext cx="358920" cy="358920"/>
          </a:xfrm>
          <a:custGeom>
            <a:avLst/>
            <a:gdLst>
              <a:gd name="textAreaLeft" fmla="*/ 0 w 358920"/>
              <a:gd name="textAreaRight" fmla="*/ 360000 w 358920"/>
              <a:gd name="textAreaTop" fmla="*/ 0 h 358920"/>
              <a:gd name="textAreaBottom" fmla="*/ 360000 h 358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 KR"/>
              <a:ea typeface="DejaVu Sans"/>
            </a:endParaRPr>
          </a:p>
        </p:txBody>
      </p:sp>
      <p:sp>
        <p:nvSpPr>
          <p:cNvPr id="729" name=""/>
          <p:cNvSpPr/>
          <p:nvPr/>
        </p:nvSpPr>
        <p:spPr>
          <a:xfrm>
            <a:off x="2700000" y="234036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0" name=""/>
          <p:cNvSpPr/>
          <p:nvPr/>
        </p:nvSpPr>
        <p:spPr>
          <a:xfrm>
            <a:off x="2700000" y="396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1" name=""/>
          <p:cNvSpPr/>
          <p:nvPr/>
        </p:nvSpPr>
        <p:spPr>
          <a:xfrm>
            <a:off x="2700000" y="342000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2" name=""/>
          <p:cNvSpPr/>
          <p:nvPr/>
        </p:nvSpPr>
        <p:spPr>
          <a:xfrm>
            <a:off x="2700000" y="2880360"/>
            <a:ext cx="7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카테고리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3" name=""/>
          <p:cNvSpPr/>
          <p:nvPr/>
        </p:nvSpPr>
        <p:spPr>
          <a:xfrm>
            <a:off x="3600000" y="288000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4" name=""/>
          <p:cNvSpPr/>
          <p:nvPr/>
        </p:nvSpPr>
        <p:spPr>
          <a:xfrm>
            <a:off x="3600000" y="342036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5" name=""/>
          <p:cNvSpPr/>
          <p:nvPr/>
        </p:nvSpPr>
        <p:spPr>
          <a:xfrm>
            <a:off x="3600000" y="3960000"/>
            <a:ext cx="215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제목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6" name=""/>
          <p:cNvSpPr/>
          <p:nvPr/>
        </p:nvSpPr>
        <p:spPr>
          <a:xfrm>
            <a:off x="6120000" y="162072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7" name=""/>
          <p:cNvSpPr/>
          <p:nvPr/>
        </p:nvSpPr>
        <p:spPr>
          <a:xfrm>
            <a:off x="5220000" y="1620720"/>
            <a:ext cx="718920" cy="358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738" name=""/>
          <p:cNvGraphicFramePr/>
          <p:nvPr/>
        </p:nvGraphicFramePr>
        <p:xfrm>
          <a:off x="763920" y="1798560"/>
          <a:ext cx="1215720" cy="2853720"/>
        </p:xfrm>
        <a:graphic>
          <a:graphicData uri="http://schemas.openxmlformats.org/drawingml/2006/table">
            <a:tbl>
              <a:tblPr/>
              <a:tblGrid>
                <a:gridCol w="1216080"/>
              </a:tblGrid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1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2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4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카테고리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Noto Sans KR"/>
                        </a:rPr>
                        <a:t>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39" name="" descr=""/>
          <p:cNvPicPr/>
          <p:nvPr/>
        </p:nvPicPr>
        <p:blipFill>
          <a:blip r:embed="rId1"/>
          <a:stretch/>
        </p:blipFill>
        <p:spPr>
          <a:xfrm>
            <a:off x="6554880" y="1144440"/>
            <a:ext cx="28476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Application>LibreOffice/24.2.4.2$Windows_X86_64 LibreOffice_project/51a6219feb6075d9a4c46691dcfe0cd9c4fff3c2</Application>
  <AppVersion>15.0000</AppVersion>
  <Words>42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2008-04-23T16:23:49Z</dcterms:created>
  <dc:creator>주진우</dc:creator>
  <dc:description>하루 일과 시간은 8시간!!</dc:description>
  <dc:language>ko-KR</dc:language>
  <cp:lastModifiedBy/>
  <dcterms:modified xsi:type="dcterms:W3CDTF">2024-10-04T14:19:26Z</dcterms:modified>
  <cp:revision>123</cp:revision>
  <dc:subject>SERENDIPITY</dc:subject>
  <dc:title>화면설계서 템플릿 Ver 1.01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사용자 지정</vt:lpwstr>
  </property>
  <property fmtid="{D5CDD505-2E9C-101B-9397-08002B2CF9AE}" pid="4" name="Slides">
    <vt:i4>1</vt:i4>
  </property>
</Properties>
</file>